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8" r:id="rId4"/>
    <p:sldId id="256" r:id="rId5"/>
    <p:sldId id="259" r:id="rId6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74" y="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theme/theme1.xml" Type="http://schemas.openxmlformats.org/officeDocument/2006/relationships/theme"/><Relationship Id="rId11" Target="tableStyles.xml" Type="http://schemas.openxmlformats.org/officeDocument/2006/relationships/tableStyles"/><Relationship Id="rId2" Target="slideMasters/slideMaster2.xml" Type="http://schemas.openxmlformats.org/officeDocument/2006/relationships/slideMaster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tags/tag1.xml" Type="http://schemas.openxmlformats.org/officeDocument/2006/relationships/tags"/><Relationship Id="rId8" Target="presProps.xml" Type="http://schemas.openxmlformats.org/officeDocument/2006/relationships/presProps"/><Relationship Id="rId9" Target="viewProps.xml" Type="http://schemas.openxmlformats.org/officeDocument/2006/relationships/viewProps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757683-DE2A-4120-BF79-E26C7DC890F8}" type="datetimeFigureOut">
              <a:rPr lang="zh-CN" altLang="en-US" smtClean="0"/>
              <a:t>2017/2/15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1E470A-ED1B-4EF3-A21B-5C4CE52F869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182010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25242735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2514578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79013296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71272176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79211751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82841185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76228101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67620487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56114372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22355872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12330414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2017/2/15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2017/2/15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2017/2/15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2017/2/15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2017/2/15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2017/2/15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2017/2/15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825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AutoShape 4"/>
          <p:cNvSpPr>
            <a:spLocks noChangeArrowheads="1" noChangeAspect="1" noTextEdit="1"/>
          </p:cNvSpPr>
          <p:nvPr/>
        </p:nvSpPr>
        <p:spPr bwMode="auto">
          <a:xfrm>
            <a:off x="2927350" y="-1035050"/>
            <a:ext cx="9124950" cy="924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11053" name="组合 11052"/>
          <p:cNvGrpSpPr/>
          <p:nvPr/>
        </p:nvGrpSpPr>
        <p:grpSpPr>
          <a:xfrm>
            <a:off x="8355344" y="834701"/>
            <a:ext cx="492820" cy="3583445"/>
            <a:chOff x="3130550" y="5014913"/>
            <a:chExt cx="204788" cy="1489076"/>
          </a:xfrm>
        </p:grpSpPr>
        <p:sp>
          <p:nvSpPr>
            <p:cNvPr id="9049" name="Freeform 1815"/>
            <p:cNvSpPr/>
            <p:nvPr/>
          </p:nvSpPr>
          <p:spPr bwMode="auto">
            <a:xfrm>
              <a:off x="3228975" y="5260976"/>
              <a:ext cx="106363" cy="1206500"/>
            </a:xfrm>
            <a:custGeom>
              <a:gdLst>
                <a:gd fmla="*/ 3 w 67" name="T0"/>
                <a:gd fmla="*/ 0 h 760" name="T1"/>
                <a:gd fmla="*/ 3 w 67" name="T2"/>
                <a:gd fmla="*/ 0 h 760" name="T3"/>
                <a:gd fmla="*/ 3 w 67" name="T4"/>
                <a:gd fmla="*/ 0 h 760" name="T5"/>
                <a:gd fmla="*/ 5 w 67" name="T6"/>
                <a:gd fmla="*/ 2 h 760" name="T7"/>
                <a:gd fmla="*/ 5 w 67" name="T8"/>
                <a:gd fmla="*/ 6 h 760" name="T9"/>
                <a:gd fmla="*/ 7 w 67" name="T10"/>
                <a:gd fmla="*/ 9 h 760" name="T11"/>
                <a:gd fmla="*/ 7 w 67" name="T12"/>
                <a:gd fmla="*/ 30 h 760" name="T13"/>
                <a:gd fmla="*/ 7 w 67" name="T14"/>
                <a:gd fmla="*/ 60 h 760" name="T15"/>
                <a:gd fmla="*/ 7 w 67" name="T16"/>
                <a:gd fmla="*/ 96 h 760" name="T17"/>
                <a:gd fmla="*/ 8 w 67" name="T18"/>
                <a:gd fmla="*/ 138 h 760" name="T19"/>
                <a:gd fmla="*/ 12 w 67" name="T20"/>
                <a:gd fmla="*/ 184 h 760" name="T21"/>
                <a:gd fmla="*/ 21 w 67" name="T22"/>
                <a:gd fmla="*/ 234 h 760" name="T23"/>
                <a:gd fmla="*/ 26 w 67" name="T24"/>
                <a:gd fmla="*/ 274 h 760" name="T25"/>
                <a:gd fmla="*/ 30 w 67" name="T26"/>
                <a:gd fmla="*/ 313 h 760" name="T27"/>
                <a:gd fmla="*/ 30 w 67" name="T28"/>
                <a:gd fmla="*/ 313 h 760" name="T29"/>
                <a:gd fmla="*/ 35 w 67" name="T30"/>
                <a:gd fmla="*/ 317 h 760" name="T31"/>
                <a:gd fmla="*/ 40 w 67" name="T32"/>
                <a:gd fmla="*/ 325 h 760" name="T33"/>
                <a:gd fmla="*/ 46 w 67" name="T34"/>
                <a:gd fmla="*/ 339 h 760" name="T35"/>
                <a:gd fmla="*/ 53 w 67" name="T36"/>
                <a:gd fmla="*/ 354 h 760" name="T37"/>
                <a:gd fmla="*/ 58 w 67" name="T38"/>
                <a:gd fmla="*/ 370 h 760" name="T39"/>
                <a:gd fmla="*/ 61 w 67" name="T40"/>
                <a:gd fmla="*/ 382 h 760" name="T41"/>
                <a:gd fmla="*/ 67 w 67" name="T42"/>
                <a:gd fmla="*/ 739 h 760" name="T43"/>
                <a:gd fmla="*/ 67 w 67" name="T44"/>
                <a:gd fmla="*/ 746 h 760" name="T45"/>
                <a:gd fmla="*/ 65 w 67" name="T46"/>
                <a:gd fmla="*/ 753 h 760" name="T47"/>
                <a:gd fmla="*/ 61 w 67" name="T48"/>
                <a:gd fmla="*/ 760 h 760" name="T49"/>
                <a:gd fmla="*/ 56 w 67" name="T50"/>
                <a:gd fmla="*/ 387 h 760" name="T51"/>
                <a:gd fmla="*/ 54 w 67" name="T52"/>
                <a:gd fmla="*/ 377 h 760" name="T53"/>
                <a:gd fmla="*/ 49 w 67" name="T54"/>
                <a:gd fmla="*/ 361 h 760" name="T55"/>
                <a:gd fmla="*/ 44 w 67" name="T56"/>
                <a:gd fmla="*/ 341 h 760" name="T57"/>
                <a:gd fmla="*/ 35 w 67" name="T58"/>
                <a:gd fmla="*/ 325 h 760" name="T59"/>
                <a:gd fmla="*/ 30 w 67" name="T60"/>
                <a:gd fmla="*/ 313 h 760" name="T61"/>
                <a:gd fmla="*/ 24 w 67" name="T62"/>
                <a:gd fmla="*/ 308 h 760" name="T63"/>
                <a:gd fmla="*/ 23 w 67" name="T64"/>
                <a:gd fmla="*/ 308 h 760" name="T65"/>
                <a:gd fmla="*/ 21 w 67" name="T66"/>
                <a:gd fmla="*/ 271 h 760" name="T67"/>
                <a:gd fmla="*/ 14 w 67" name="T68"/>
                <a:gd fmla="*/ 230 h 760" name="T69"/>
                <a:gd fmla="*/ 7 w 67" name="T70"/>
                <a:gd fmla="*/ 181 h 760" name="T71"/>
                <a:gd fmla="*/ 1 w 67" name="T72"/>
                <a:gd fmla="*/ 135 h 760" name="T73"/>
                <a:gd fmla="*/ 0 w 67" name="T74"/>
                <a:gd fmla="*/ 92 h 760" name="T75"/>
                <a:gd fmla="*/ 0 w 67" name="T76"/>
                <a:gd fmla="*/ 55 h 760" name="T77"/>
                <a:gd fmla="*/ 0 w 67" name="T78"/>
                <a:gd fmla="*/ 27 h 760" name="T79"/>
                <a:gd fmla="*/ 0 w 67" name="T80"/>
                <a:gd fmla="*/ 6 h 760" name="T81"/>
                <a:gd fmla="*/ 0 w 67" name="T82"/>
                <a:gd fmla="*/ 2 h 760" name="T83"/>
                <a:gd fmla="*/ 1 w 67" name="T84"/>
                <a:gd fmla="*/ 0 h 760" name="T85"/>
                <a:gd fmla="*/ 3 w 67" name="T86"/>
                <a:gd fmla="*/ 0 h 760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760" w="67">
                  <a:moveTo>
                    <a:pt x="3" y="0"/>
                  </a:moveTo>
                  <a:lnTo>
                    <a:pt x="3" y="0"/>
                  </a:lnTo>
                  <a:lnTo>
                    <a:pt x="3" y="0"/>
                  </a:lnTo>
                  <a:lnTo>
                    <a:pt x="5" y="2"/>
                  </a:lnTo>
                  <a:lnTo>
                    <a:pt x="5" y="6"/>
                  </a:lnTo>
                  <a:lnTo>
                    <a:pt x="7" y="9"/>
                  </a:lnTo>
                  <a:lnTo>
                    <a:pt x="7" y="30"/>
                  </a:lnTo>
                  <a:lnTo>
                    <a:pt x="7" y="60"/>
                  </a:lnTo>
                  <a:lnTo>
                    <a:pt x="7" y="96"/>
                  </a:lnTo>
                  <a:lnTo>
                    <a:pt x="8" y="138"/>
                  </a:lnTo>
                  <a:lnTo>
                    <a:pt x="12" y="184"/>
                  </a:lnTo>
                  <a:lnTo>
                    <a:pt x="21" y="234"/>
                  </a:lnTo>
                  <a:lnTo>
                    <a:pt x="26" y="274"/>
                  </a:lnTo>
                  <a:lnTo>
                    <a:pt x="30" y="313"/>
                  </a:lnTo>
                  <a:lnTo>
                    <a:pt x="30" y="313"/>
                  </a:lnTo>
                  <a:lnTo>
                    <a:pt x="35" y="317"/>
                  </a:lnTo>
                  <a:lnTo>
                    <a:pt x="40" y="325"/>
                  </a:lnTo>
                  <a:lnTo>
                    <a:pt x="46" y="339"/>
                  </a:lnTo>
                  <a:lnTo>
                    <a:pt x="53" y="354"/>
                  </a:lnTo>
                  <a:lnTo>
                    <a:pt x="58" y="370"/>
                  </a:lnTo>
                  <a:lnTo>
                    <a:pt x="61" y="382"/>
                  </a:lnTo>
                  <a:lnTo>
                    <a:pt x="67" y="739"/>
                  </a:lnTo>
                  <a:lnTo>
                    <a:pt x="67" y="746"/>
                  </a:lnTo>
                  <a:lnTo>
                    <a:pt x="65" y="753"/>
                  </a:lnTo>
                  <a:lnTo>
                    <a:pt x="61" y="760"/>
                  </a:lnTo>
                  <a:lnTo>
                    <a:pt x="56" y="387"/>
                  </a:lnTo>
                  <a:lnTo>
                    <a:pt x="54" y="377"/>
                  </a:lnTo>
                  <a:lnTo>
                    <a:pt x="49" y="361"/>
                  </a:lnTo>
                  <a:lnTo>
                    <a:pt x="44" y="341"/>
                  </a:lnTo>
                  <a:lnTo>
                    <a:pt x="35" y="325"/>
                  </a:lnTo>
                  <a:lnTo>
                    <a:pt x="30" y="313"/>
                  </a:lnTo>
                  <a:lnTo>
                    <a:pt x="24" y="308"/>
                  </a:lnTo>
                  <a:lnTo>
                    <a:pt x="23" y="308"/>
                  </a:lnTo>
                  <a:lnTo>
                    <a:pt x="21" y="271"/>
                  </a:lnTo>
                  <a:lnTo>
                    <a:pt x="14" y="230"/>
                  </a:lnTo>
                  <a:lnTo>
                    <a:pt x="7" y="181"/>
                  </a:lnTo>
                  <a:lnTo>
                    <a:pt x="1" y="135"/>
                  </a:lnTo>
                  <a:lnTo>
                    <a:pt x="0" y="92"/>
                  </a:lnTo>
                  <a:lnTo>
                    <a:pt x="0" y="55"/>
                  </a:lnTo>
                  <a:lnTo>
                    <a:pt x="0" y="27"/>
                  </a:lnTo>
                  <a:lnTo>
                    <a:pt x="0" y="6"/>
                  </a:lnTo>
                  <a:lnTo>
                    <a:pt x="0" y="2"/>
                  </a:lnTo>
                  <a:lnTo>
                    <a:pt x="1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20859A"/>
            </a:solidFill>
            <a:ln w="0">
              <a:solidFill>
                <a:srgbClr val="20859A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50" name="Freeform 1816"/>
            <p:cNvSpPr/>
            <p:nvPr/>
          </p:nvSpPr>
          <p:spPr bwMode="auto">
            <a:xfrm>
              <a:off x="3217863" y="5253038"/>
              <a:ext cx="107950" cy="1233488"/>
            </a:xfrm>
            <a:custGeom>
              <a:gdLst>
                <a:gd fmla="*/ 3 w 68" name="T0"/>
                <a:gd fmla="*/ 0 h 777" name="T1"/>
                <a:gd fmla="*/ 3 w 68" name="T2"/>
                <a:gd fmla="*/ 0 h 777" name="T3"/>
                <a:gd fmla="*/ 3 w 68" name="T4"/>
                <a:gd fmla="*/ 0 h 777" name="T5"/>
                <a:gd fmla="*/ 5 w 68" name="T6"/>
                <a:gd fmla="*/ 2 h 777" name="T7"/>
                <a:gd fmla="*/ 7 w 68" name="T8"/>
                <a:gd fmla="*/ 5 h 777" name="T9"/>
                <a:gd fmla="*/ 7 w 68" name="T10"/>
                <a:gd fmla="*/ 11 h 777" name="T11"/>
                <a:gd fmla="*/ 7 w 68" name="T12"/>
                <a:gd fmla="*/ 32 h 777" name="T13"/>
                <a:gd fmla="*/ 7 w 68" name="T14"/>
                <a:gd fmla="*/ 60 h 777" name="T15"/>
                <a:gd fmla="*/ 7 w 68" name="T16"/>
                <a:gd fmla="*/ 97 h 777" name="T17"/>
                <a:gd fmla="*/ 8 w 68" name="T18"/>
                <a:gd fmla="*/ 140 h 777" name="T19"/>
                <a:gd fmla="*/ 14 w 68" name="T20"/>
                <a:gd fmla="*/ 186 h 777" name="T21"/>
                <a:gd fmla="*/ 21 w 68" name="T22"/>
                <a:gd fmla="*/ 235 h 777" name="T23"/>
                <a:gd fmla="*/ 28 w 68" name="T24"/>
                <a:gd fmla="*/ 276 h 777" name="T25"/>
                <a:gd fmla="*/ 30 w 68" name="T26"/>
                <a:gd fmla="*/ 313 h 777" name="T27"/>
                <a:gd fmla="*/ 31 w 68" name="T28"/>
                <a:gd fmla="*/ 313 h 777" name="T29"/>
                <a:gd fmla="*/ 37 w 68" name="T30"/>
                <a:gd fmla="*/ 318 h 777" name="T31"/>
                <a:gd fmla="*/ 42 w 68" name="T32"/>
                <a:gd fmla="*/ 330 h 777" name="T33"/>
                <a:gd fmla="*/ 51 w 68" name="T34"/>
                <a:gd fmla="*/ 346 h 777" name="T35"/>
                <a:gd fmla="*/ 56 w 68" name="T36"/>
                <a:gd fmla="*/ 366 h 777" name="T37"/>
                <a:gd fmla="*/ 61 w 68" name="T38"/>
                <a:gd fmla="*/ 382 h 777" name="T39"/>
                <a:gd fmla="*/ 63 w 68" name="T40"/>
                <a:gd fmla="*/ 392 h 777" name="T41"/>
                <a:gd fmla="*/ 68 w 68" name="T42"/>
                <a:gd fmla="*/ 765 h 777" name="T43"/>
                <a:gd fmla="*/ 65 w 68" name="T44"/>
                <a:gd fmla="*/ 772 h 777" name="T45"/>
                <a:gd fmla="*/ 63 w 68" name="T46"/>
                <a:gd fmla="*/ 777 h 777" name="T47"/>
                <a:gd fmla="*/ 56 w 68" name="T48"/>
                <a:gd fmla="*/ 389 h 777" name="T49"/>
                <a:gd fmla="*/ 54 w 68" name="T50"/>
                <a:gd fmla="*/ 376 h 777" name="T51"/>
                <a:gd fmla="*/ 51 w 68" name="T52"/>
                <a:gd fmla="*/ 360 h 777" name="T53"/>
                <a:gd fmla="*/ 44 w 68" name="T54"/>
                <a:gd fmla="*/ 343 h 777" name="T55"/>
                <a:gd fmla="*/ 37 w 68" name="T56"/>
                <a:gd fmla="*/ 327 h 777" name="T57"/>
                <a:gd fmla="*/ 30 w 68" name="T58"/>
                <a:gd fmla="*/ 314 h 777" name="T59"/>
                <a:gd fmla="*/ 24 w 68" name="T60"/>
                <a:gd fmla="*/ 309 h 777" name="T61"/>
                <a:gd fmla="*/ 24 w 68" name="T62"/>
                <a:gd fmla="*/ 309 h 777" name="T63"/>
                <a:gd fmla="*/ 21 w 68" name="T64"/>
                <a:gd fmla="*/ 270 h 777" name="T65"/>
                <a:gd fmla="*/ 14 w 68" name="T66"/>
                <a:gd fmla="*/ 230 h 777" name="T67"/>
                <a:gd fmla="*/ 7 w 68" name="T68"/>
                <a:gd fmla="*/ 182 h 777" name="T69"/>
                <a:gd fmla="*/ 3 w 68" name="T70"/>
                <a:gd fmla="*/ 136 h 777" name="T71"/>
                <a:gd fmla="*/ 1 w 68" name="T72"/>
                <a:gd fmla="*/ 94 h 777" name="T73"/>
                <a:gd fmla="*/ 1 w 68" name="T74"/>
                <a:gd fmla="*/ 57 h 777" name="T75"/>
                <a:gd fmla="*/ 1 w 68" name="T76"/>
                <a:gd fmla="*/ 27 h 777" name="T77"/>
                <a:gd fmla="*/ 0 w 68" name="T78"/>
                <a:gd fmla="*/ 7 h 777" name="T79"/>
                <a:gd fmla="*/ 1 w 68" name="T80"/>
                <a:gd fmla="*/ 4 h 777" name="T81"/>
                <a:gd fmla="*/ 1 w 68" name="T82"/>
                <a:gd fmla="*/ 2 h 777" name="T83"/>
                <a:gd fmla="*/ 3 w 68" name="T84"/>
                <a:gd fmla="*/ 0 h 777" name="T8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b="b" l="0" r="r" t="0"/>
              <a:pathLst>
                <a:path h="777" w="68">
                  <a:moveTo>
                    <a:pt x="3" y="0"/>
                  </a:moveTo>
                  <a:lnTo>
                    <a:pt x="3" y="0"/>
                  </a:lnTo>
                  <a:lnTo>
                    <a:pt x="3" y="0"/>
                  </a:lnTo>
                  <a:lnTo>
                    <a:pt x="5" y="2"/>
                  </a:lnTo>
                  <a:lnTo>
                    <a:pt x="7" y="5"/>
                  </a:lnTo>
                  <a:lnTo>
                    <a:pt x="7" y="11"/>
                  </a:lnTo>
                  <a:lnTo>
                    <a:pt x="7" y="32"/>
                  </a:lnTo>
                  <a:lnTo>
                    <a:pt x="7" y="60"/>
                  </a:lnTo>
                  <a:lnTo>
                    <a:pt x="7" y="97"/>
                  </a:lnTo>
                  <a:lnTo>
                    <a:pt x="8" y="140"/>
                  </a:lnTo>
                  <a:lnTo>
                    <a:pt x="14" y="186"/>
                  </a:lnTo>
                  <a:lnTo>
                    <a:pt x="21" y="235"/>
                  </a:lnTo>
                  <a:lnTo>
                    <a:pt x="28" y="276"/>
                  </a:lnTo>
                  <a:lnTo>
                    <a:pt x="30" y="313"/>
                  </a:lnTo>
                  <a:lnTo>
                    <a:pt x="31" y="313"/>
                  </a:lnTo>
                  <a:lnTo>
                    <a:pt x="37" y="318"/>
                  </a:lnTo>
                  <a:lnTo>
                    <a:pt x="42" y="330"/>
                  </a:lnTo>
                  <a:lnTo>
                    <a:pt x="51" y="346"/>
                  </a:lnTo>
                  <a:lnTo>
                    <a:pt x="56" y="366"/>
                  </a:lnTo>
                  <a:lnTo>
                    <a:pt x="61" y="382"/>
                  </a:lnTo>
                  <a:lnTo>
                    <a:pt x="63" y="392"/>
                  </a:lnTo>
                  <a:lnTo>
                    <a:pt x="68" y="765"/>
                  </a:lnTo>
                  <a:lnTo>
                    <a:pt x="65" y="772"/>
                  </a:lnTo>
                  <a:lnTo>
                    <a:pt x="63" y="777"/>
                  </a:lnTo>
                  <a:lnTo>
                    <a:pt x="56" y="389"/>
                  </a:lnTo>
                  <a:lnTo>
                    <a:pt x="54" y="376"/>
                  </a:lnTo>
                  <a:lnTo>
                    <a:pt x="51" y="360"/>
                  </a:lnTo>
                  <a:lnTo>
                    <a:pt x="44" y="343"/>
                  </a:lnTo>
                  <a:lnTo>
                    <a:pt x="37" y="327"/>
                  </a:lnTo>
                  <a:lnTo>
                    <a:pt x="30" y="314"/>
                  </a:lnTo>
                  <a:lnTo>
                    <a:pt x="24" y="309"/>
                  </a:lnTo>
                  <a:lnTo>
                    <a:pt x="24" y="309"/>
                  </a:lnTo>
                  <a:lnTo>
                    <a:pt x="21" y="270"/>
                  </a:lnTo>
                  <a:lnTo>
                    <a:pt x="14" y="230"/>
                  </a:lnTo>
                  <a:lnTo>
                    <a:pt x="7" y="182"/>
                  </a:lnTo>
                  <a:lnTo>
                    <a:pt x="3" y="136"/>
                  </a:lnTo>
                  <a:lnTo>
                    <a:pt x="1" y="94"/>
                  </a:lnTo>
                  <a:lnTo>
                    <a:pt x="1" y="57"/>
                  </a:lnTo>
                  <a:lnTo>
                    <a:pt x="1" y="27"/>
                  </a:lnTo>
                  <a:lnTo>
                    <a:pt x="0" y="7"/>
                  </a:lnTo>
                  <a:lnTo>
                    <a:pt x="1" y="4"/>
                  </a:lnTo>
                  <a:lnTo>
                    <a:pt x="1" y="2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20849A"/>
            </a:solidFill>
            <a:ln w="0">
              <a:solidFill>
                <a:srgbClr val="20849A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51" name="Freeform 1817"/>
            <p:cNvSpPr/>
            <p:nvPr/>
          </p:nvSpPr>
          <p:spPr bwMode="auto">
            <a:xfrm>
              <a:off x="3208338" y="5248276"/>
              <a:ext cx="109538" cy="1249363"/>
            </a:xfrm>
            <a:custGeom>
              <a:gdLst>
                <a:gd fmla="*/ 4 w 69" name="T0"/>
                <a:gd fmla="*/ 0 h 787" name="T1"/>
                <a:gd fmla="*/ 4 w 69" name="T2"/>
                <a:gd fmla="*/ 1 h 787" name="T3"/>
                <a:gd fmla="*/ 6 w 69" name="T4"/>
                <a:gd fmla="*/ 5 h 787" name="T5"/>
                <a:gd fmla="*/ 6 w 69" name="T6"/>
                <a:gd fmla="*/ 10 h 787" name="T7"/>
                <a:gd fmla="*/ 7 w 69" name="T8"/>
                <a:gd fmla="*/ 30 h 787" name="T9"/>
                <a:gd fmla="*/ 7 w 69" name="T10"/>
                <a:gd fmla="*/ 60 h 787" name="T11"/>
                <a:gd fmla="*/ 7 w 69" name="T12"/>
                <a:gd fmla="*/ 97 h 787" name="T13"/>
                <a:gd fmla="*/ 9 w 69" name="T14"/>
                <a:gd fmla="*/ 139 h 787" name="T15"/>
                <a:gd fmla="*/ 13 w 69" name="T16"/>
                <a:gd fmla="*/ 185 h 787" name="T17"/>
                <a:gd fmla="*/ 20 w 69" name="T18"/>
                <a:gd fmla="*/ 233 h 787" name="T19"/>
                <a:gd fmla="*/ 27 w 69" name="T20"/>
                <a:gd fmla="*/ 273 h 787" name="T21"/>
                <a:gd fmla="*/ 30 w 69" name="T22"/>
                <a:gd fmla="*/ 312 h 787" name="T23"/>
                <a:gd fmla="*/ 30 w 69" name="T24"/>
                <a:gd fmla="*/ 312 h 787" name="T25"/>
                <a:gd fmla="*/ 36 w 69" name="T26"/>
                <a:gd fmla="*/ 317 h 787" name="T27"/>
                <a:gd fmla="*/ 43 w 69" name="T28"/>
                <a:gd fmla="*/ 330 h 787" name="T29"/>
                <a:gd fmla="*/ 50 w 69" name="T30"/>
                <a:gd fmla="*/ 346 h 787" name="T31"/>
                <a:gd fmla="*/ 57 w 69" name="T32"/>
                <a:gd fmla="*/ 363 h 787" name="T33"/>
                <a:gd fmla="*/ 60 w 69" name="T34"/>
                <a:gd fmla="*/ 379 h 787" name="T35"/>
                <a:gd fmla="*/ 62 w 69" name="T36"/>
                <a:gd fmla="*/ 392 h 787" name="T37"/>
                <a:gd fmla="*/ 69 w 69" name="T38"/>
                <a:gd fmla="*/ 780 h 787" name="T39"/>
                <a:gd fmla="*/ 66 w 69" name="T40"/>
                <a:gd fmla="*/ 784 h 787" name="T41"/>
                <a:gd fmla="*/ 62 w 69" name="T42"/>
                <a:gd fmla="*/ 787 h 787" name="T43"/>
                <a:gd fmla="*/ 57 w 69" name="T44"/>
                <a:gd fmla="*/ 386 h 787" name="T45"/>
                <a:gd fmla="*/ 55 w 69" name="T46"/>
                <a:gd fmla="*/ 376 h 787" name="T47"/>
                <a:gd fmla="*/ 50 w 69" name="T48"/>
                <a:gd fmla="*/ 360 h 787" name="T49"/>
                <a:gd fmla="*/ 43 w 69" name="T50"/>
                <a:gd fmla="*/ 342 h 787" name="T51"/>
                <a:gd fmla="*/ 36 w 69" name="T52"/>
                <a:gd fmla="*/ 325 h 787" name="T53"/>
                <a:gd fmla="*/ 28 w 69" name="T54"/>
                <a:gd fmla="*/ 312 h 787" name="T55"/>
                <a:gd fmla="*/ 23 w 69" name="T56"/>
                <a:gd fmla="*/ 309 h 787" name="T57"/>
                <a:gd fmla="*/ 23 w 69" name="T58"/>
                <a:gd fmla="*/ 309 h 787" name="T59"/>
                <a:gd fmla="*/ 20 w 69" name="T60"/>
                <a:gd fmla="*/ 270 h 787" name="T61"/>
                <a:gd fmla="*/ 14 w 69" name="T62"/>
                <a:gd fmla="*/ 229 h 787" name="T63"/>
                <a:gd fmla="*/ 6 w 69" name="T64"/>
                <a:gd fmla="*/ 173 h 787" name="T65"/>
                <a:gd fmla="*/ 2 w 69" name="T66"/>
                <a:gd fmla="*/ 120 h 787" name="T67"/>
                <a:gd fmla="*/ 0 w 69" name="T68"/>
                <a:gd fmla="*/ 72 h 787" name="T69"/>
                <a:gd fmla="*/ 0 w 69" name="T70"/>
                <a:gd fmla="*/ 35 h 787" name="T71"/>
                <a:gd fmla="*/ 4 w 69" name="T72"/>
                <a:gd fmla="*/ 0 h 787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787" w="69">
                  <a:moveTo>
                    <a:pt x="4" y="0"/>
                  </a:moveTo>
                  <a:lnTo>
                    <a:pt x="4" y="1"/>
                  </a:lnTo>
                  <a:lnTo>
                    <a:pt x="6" y="5"/>
                  </a:lnTo>
                  <a:lnTo>
                    <a:pt x="6" y="10"/>
                  </a:lnTo>
                  <a:lnTo>
                    <a:pt x="7" y="30"/>
                  </a:lnTo>
                  <a:lnTo>
                    <a:pt x="7" y="60"/>
                  </a:lnTo>
                  <a:lnTo>
                    <a:pt x="7" y="97"/>
                  </a:lnTo>
                  <a:lnTo>
                    <a:pt x="9" y="139"/>
                  </a:lnTo>
                  <a:lnTo>
                    <a:pt x="13" y="185"/>
                  </a:lnTo>
                  <a:lnTo>
                    <a:pt x="20" y="233"/>
                  </a:lnTo>
                  <a:lnTo>
                    <a:pt x="27" y="273"/>
                  </a:lnTo>
                  <a:lnTo>
                    <a:pt x="30" y="312"/>
                  </a:lnTo>
                  <a:lnTo>
                    <a:pt x="30" y="312"/>
                  </a:lnTo>
                  <a:lnTo>
                    <a:pt x="36" y="317"/>
                  </a:lnTo>
                  <a:lnTo>
                    <a:pt x="43" y="330"/>
                  </a:lnTo>
                  <a:lnTo>
                    <a:pt x="50" y="346"/>
                  </a:lnTo>
                  <a:lnTo>
                    <a:pt x="57" y="363"/>
                  </a:lnTo>
                  <a:lnTo>
                    <a:pt x="60" y="379"/>
                  </a:lnTo>
                  <a:lnTo>
                    <a:pt x="62" y="392"/>
                  </a:lnTo>
                  <a:lnTo>
                    <a:pt x="69" y="780"/>
                  </a:lnTo>
                  <a:lnTo>
                    <a:pt x="66" y="784"/>
                  </a:lnTo>
                  <a:lnTo>
                    <a:pt x="62" y="787"/>
                  </a:lnTo>
                  <a:lnTo>
                    <a:pt x="57" y="386"/>
                  </a:lnTo>
                  <a:lnTo>
                    <a:pt x="55" y="376"/>
                  </a:lnTo>
                  <a:lnTo>
                    <a:pt x="50" y="360"/>
                  </a:lnTo>
                  <a:lnTo>
                    <a:pt x="43" y="342"/>
                  </a:lnTo>
                  <a:lnTo>
                    <a:pt x="36" y="325"/>
                  </a:lnTo>
                  <a:lnTo>
                    <a:pt x="28" y="312"/>
                  </a:lnTo>
                  <a:lnTo>
                    <a:pt x="23" y="309"/>
                  </a:lnTo>
                  <a:lnTo>
                    <a:pt x="23" y="309"/>
                  </a:lnTo>
                  <a:lnTo>
                    <a:pt x="20" y="270"/>
                  </a:lnTo>
                  <a:lnTo>
                    <a:pt x="14" y="229"/>
                  </a:lnTo>
                  <a:lnTo>
                    <a:pt x="6" y="173"/>
                  </a:lnTo>
                  <a:lnTo>
                    <a:pt x="2" y="120"/>
                  </a:lnTo>
                  <a:lnTo>
                    <a:pt x="0" y="72"/>
                  </a:lnTo>
                  <a:lnTo>
                    <a:pt x="0" y="3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20849A"/>
            </a:solidFill>
            <a:ln w="0">
              <a:solidFill>
                <a:srgbClr val="20849A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52" name="Freeform 1818"/>
            <p:cNvSpPr/>
            <p:nvPr/>
          </p:nvSpPr>
          <p:spPr bwMode="auto">
            <a:xfrm>
              <a:off x="3197225" y="5303838"/>
              <a:ext cx="109538" cy="1200150"/>
            </a:xfrm>
            <a:custGeom>
              <a:gdLst>
                <a:gd fmla="*/ 7 w 69" name="T0"/>
                <a:gd fmla="*/ 0 h 756" name="T1"/>
                <a:gd fmla="*/ 7 w 69" name="T2"/>
                <a:gd fmla="*/ 37 h 756" name="T3"/>
                <a:gd fmla="*/ 9 w 69" name="T4"/>
                <a:gd fmla="*/ 85 h 756" name="T5"/>
                <a:gd fmla="*/ 13 w 69" name="T6"/>
                <a:gd fmla="*/ 138 h 756" name="T7"/>
                <a:gd fmla="*/ 21 w 69" name="T8"/>
                <a:gd fmla="*/ 194 h 756" name="T9"/>
                <a:gd fmla="*/ 27 w 69" name="T10"/>
                <a:gd fmla="*/ 235 h 756" name="T11"/>
                <a:gd fmla="*/ 30 w 69" name="T12"/>
                <a:gd fmla="*/ 274 h 756" name="T13"/>
                <a:gd fmla="*/ 30 w 69" name="T14"/>
                <a:gd fmla="*/ 274 h 756" name="T15"/>
                <a:gd fmla="*/ 35 w 69" name="T16"/>
                <a:gd fmla="*/ 277 h 756" name="T17"/>
                <a:gd fmla="*/ 43 w 69" name="T18"/>
                <a:gd fmla="*/ 290 h 756" name="T19"/>
                <a:gd fmla="*/ 50 w 69" name="T20"/>
                <a:gd fmla="*/ 307 h 756" name="T21"/>
                <a:gd fmla="*/ 57 w 69" name="T22"/>
                <a:gd fmla="*/ 325 h 756" name="T23"/>
                <a:gd fmla="*/ 62 w 69" name="T24"/>
                <a:gd fmla="*/ 341 h 756" name="T25"/>
                <a:gd fmla="*/ 64 w 69" name="T26"/>
                <a:gd fmla="*/ 351 h 756" name="T27"/>
                <a:gd fmla="*/ 69 w 69" name="T28"/>
                <a:gd fmla="*/ 752 h 756" name="T29"/>
                <a:gd fmla="*/ 67 w 69" name="T30"/>
                <a:gd fmla="*/ 754 h 756" name="T31"/>
                <a:gd fmla="*/ 64 w 69" name="T32"/>
                <a:gd fmla="*/ 756 h 756" name="T33"/>
                <a:gd fmla="*/ 64 w 69" name="T34"/>
                <a:gd fmla="*/ 756 h 756" name="T35"/>
                <a:gd fmla="*/ 62 w 69" name="T36"/>
                <a:gd fmla="*/ 756 h 756" name="T37"/>
                <a:gd fmla="*/ 57 w 69" name="T38"/>
                <a:gd fmla="*/ 348 h 756" name="T39"/>
                <a:gd fmla="*/ 55 w 69" name="T40"/>
                <a:gd fmla="*/ 337 h 756" name="T41"/>
                <a:gd fmla="*/ 50 w 69" name="T42"/>
                <a:gd fmla="*/ 321 h 756" name="T43"/>
                <a:gd fmla="*/ 44 w 69" name="T44"/>
                <a:gd fmla="*/ 302 h 756" name="T45"/>
                <a:gd fmla="*/ 37 w 69" name="T46"/>
                <a:gd fmla="*/ 286 h 756" name="T47"/>
                <a:gd fmla="*/ 30 w 69" name="T48"/>
                <a:gd fmla="*/ 274 h 756" name="T49"/>
                <a:gd fmla="*/ 25 w 69" name="T50"/>
                <a:gd fmla="*/ 268 h 756" name="T51"/>
                <a:gd fmla="*/ 23 w 69" name="T52"/>
                <a:gd fmla="*/ 268 h 756" name="T53"/>
                <a:gd fmla="*/ 21 w 69" name="T54"/>
                <a:gd fmla="*/ 231 h 756" name="T55"/>
                <a:gd fmla="*/ 14 w 69" name="T56"/>
                <a:gd fmla="*/ 191 h 756" name="T57"/>
                <a:gd fmla="*/ 7 w 69" name="T58"/>
                <a:gd fmla="*/ 138 h 756" name="T59"/>
                <a:gd fmla="*/ 2 w 69" name="T60"/>
                <a:gd fmla="*/ 90 h 756" name="T61"/>
                <a:gd fmla="*/ 0 w 69" name="T62"/>
                <a:gd fmla="*/ 46 h 756" name="T63"/>
                <a:gd fmla="*/ 7 w 69" name="T64"/>
                <a:gd fmla="*/ 0 h 756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756" w="69">
                  <a:moveTo>
                    <a:pt x="7" y="0"/>
                  </a:moveTo>
                  <a:lnTo>
                    <a:pt x="7" y="37"/>
                  </a:lnTo>
                  <a:lnTo>
                    <a:pt x="9" y="85"/>
                  </a:lnTo>
                  <a:lnTo>
                    <a:pt x="13" y="138"/>
                  </a:lnTo>
                  <a:lnTo>
                    <a:pt x="21" y="194"/>
                  </a:lnTo>
                  <a:lnTo>
                    <a:pt x="27" y="235"/>
                  </a:lnTo>
                  <a:lnTo>
                    <a:pt x="30" y="274"/>
                  </a:lnTo>
                  <a:lnTo>
                    <a:pt x="30" y="274"/>
                  </a:lnTo>
                  <a:lnTo>
                    <a:pt x="35" y="277"/>
                  </a:lnTo>
                  <a:lnTo>
                    <a:pt x="43" y="290"/>
                  </a:lnTo>
                  <a:lnTo>
                    <a:pt x="50" y="307"/>
                  </a:lnTo>
                  <a:lnTo>
                    <a:pt x="57" y="325"/>
                  </a:lnTo>
                  <a:lnTo>
                    <a:pt x="62" y="341"/>
                  </a:lnTo>
                  <a:lnTo>
                    <a:pt x="64" y="351"/>
                  </a:lnTo>
                  <a:lnTo>
                    <a:pt x="69" y="752"/>
                  </a:lnTo>
                  <a:lnTo>
                    <a:pt x="67" y="754"/>
                  </a:lnTo>
                  <a:lnTo>
                    <a:pt x="64" y="756"/>
                  </a:lnTo>
                  <a:lnTo>
                    <a:pt x="64" y="756"/>
                  </a:lnTo>
                  <a:lnTo>
                    <a:pt x="62" y="756"/>
                  </a:lnTo>
                  <a:lnTo>
                    <a:pt x="57" y="348"/>
                  </a:lnTo>
                  <a:lnTo>
                    <a:pt x="55" y="337"/>
                  </a:lnTo>
                  <a:lnTo>
                    <a:pt x="50" y="321"/>
                  </a:lnTo>
                  <a:lnTo>
                    <a:pt x="44" y="302"/>
                  </a:lnTo>
                  <a:lnTo>
                    <a:pt x="37" y="286"/>
                  </a:lnTo>
                  <a:lnTo>
                    <a:pt x="30" y="274"/>
                  </a:lnTo>
                  <a:lnTo>
                    <a:pt x="25" y="268"/>
                  </a:lnTo>
                  <a:lnTo>
                    <a:pt x="23" y="268"/>
                  </a:lnTo>
                  <a:lnTo>
                    <a:pt x="21" y="231"/>
                  </a:lnTo>
                  <a:lnTo>
                    <a:pt x="14" y="191"/>
                  </a:lnTo>
                  <a:lnTo>
                    <a:pt x="7" y="138"/>
                  </a:lnTo>
                  <a:lnTo>
                    <a:pt x="2" y="90"/>
                  </a:lnTo>
                  <a:lnTo>
                    <a:pt x="0" y="46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1F8499"/>
            </a:solidFill>
            <a:ln w="0">
              <a:solidFill>
                <a:srgbClr val="1F8499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53" name="Freeform 1819"/>
            <p:cNvSpPr/>
            <p:nvPr/>
          </p:nvSpPr>
          <p:spPr bwMode="auto">
            <a:xfrm>
              <a:off x="3189288" y="5376863"/>
              <a:ext cx="106363" cy="1127125"/>
            </a:xfrm>
            <a:custGeom>
              <a:gdLst>
                <a:gd fmla="*/ 5 w 67" name="T0"/>
                <a:gd fmla="*/ 0 h 710" name="T1"/>
                <a:gd fmla="*/ 7 w 67" name="T2"/>
                <a:gd fmla="*/ 44 h 710" name="T3"/>
                <a:gd fmla="*/ 12 w 67" name="T4"/>
                <a:gd fmla="*/ 92 h 710" name="T5"/>
                <a:gd fmla="*/ 19 w 67" name="T6"/>
                <a:gd fmla="*/ 145 h 710" name="T7"/>
                <a:gd fmla="*/ 26 w 67" name="T8"/>
                <a:gd fmla="*/ 185 h 710" name="T9"/>
                <a:gd fmla="*/ 28 w 67" name="T10"/>
                <a:gd fmla="*/ 222 h 710" name="T11"/>
                <a:gd fmla="*/ 30 w 67" name="T12"/>
                <a:gd fmla="*/ 222 h 710" name="T13"/>
                <a:gd fmla="*/ 35 w 67" name="T14"/>
                <a:gd fmla="*/ 228 h 710" name="T15"/>
                <a:gd fmla="*/ 42 w 67" name="T16"/>
                <a:gd fmla="*/ 240 h 710" name="T17"/>
                <a:gd fmla="*/ 49 w 67" name="T18"/>
                <a:gd fmla="*/ 256 h 710" name="T19"/>
                <a:gd fmla="*/ 55 w 67" name="T20"/>
                <a:gd fmla="*/ 275 h 710" name="T21"/>
                <a:gd fmla="*/ 60 w 67" name="T22"/>
                <a:gd fmla="*/ 291 h 710" name="T23"/>
                <a:gd fmla="*/ 62 w 67" name="T24"/>
                <a:gd fmla="*/ 302 h 710" name="T25"/>
                <a:gd fmla="*/ 67 w 67" name="T26"/>
                <a:gd fmla="*/ 710 h 710" name="T27"/>
                <a:gd fmla="*/ 62 w 67" name="T28"/>
                <a:gd fmla="*/ 710 h 710" name="T29"/>
                <a:gd fmla="*/ 56 w 67" name="T30"/>
                <a:gd fmla="*/ 298 h 710" name="T31"/>
                <a:gd fmla="*/ 53 w 67" name="T32"/>
                <a:gd fmla="*/ 286 h 710" name="T33"/>
                <a:gd fmla="*/ 49 w 67" name="T34"/>
                <a:gd fmla="*/ 270 h 710" name="T35"/>
                <a:gd fmla="*/ 42 w 67" name="T36"/>
                <a:gd fmla="*/ 252 h 710" name="T37"/>
                <a:gd fmla="*/ 35 w 67" name="T38"/>
                <a:gd fmla="*/ 236 h 710" name="T39"/>
                <a:gd fmla="*/ 28 w 67" name="T40"/>
                <a:gd fmla="*/ 224 h 710" name="T41"/>
                <a:gd fmla="*/ 23 w 67" name="T42"/>
                <a:gd fmla="*/ 219 h 710" name="T43"/>
                <a:gd fmla="*/ 23 w 67" name="T44"/>
                <a:gd fmla="*/ 219 h 710" name="T45"/>
                <a:gd fmla="*/ 19 w 67" name="T46"/>
                <a:gd fmla="*/ 180 h 710" name="T47"/>
                <a:gd fmla="*/ 12 w 67" name="T48"/>
                <a:gd fmla="*/ 139 h 710" name="T49"/>
                <a:gd fmla="*/ 5 w 67" name="T50"/>
                <a:gd fmla="*/ 86 h 710" name="T51"/>
                <a:gd fmla="*/ 0 w 67" name="T52"/>
                <a:gd fmla="*/ 35 h 710" name="T53"/>
                <a:gd fmla="*/ 5 w 67" name="T54"/>
                <a:gd fmla="*/ 5 h 710" name="T55"/>
                <a:gd fmla="*/ 5 w 67" name="T56"/>
                <a:gd fmla="*/ 0 h 710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710" w="67">
                  <a:moveTo>
                    <a:pt x="5" y="0"/>
                  </a:moveTo>
                  <a:lnTo>
                    <a:pt x="7" y="44"/>
                  </a:lnTo>
                  <a:lnTo>
                    <a:pt x="12" y="92"/>
                  </a:lnTo>
                  <a:lnTo>
                    <a:pt x="19" y="145"/>
                  </a:lnTo>
                  <a:lnTo>
                    <a:pt x="26" y="185"/>
                  </a:lnTo>
                  <a:lnTo>
                    <a:pt x="28" y="222"/>
                  </a:lnTo>
                  <a:lnTo>
                    <a:pt x="30" y="222"/>
                  </a:lnTo>
                  <a:lnTo>
                    <a:pt x="35" y="228"/>
                  </a:lnTo>
                  <a:lnTo>
                    <a:pt x="42" y="240"/>
                  </a:lnTo>
                  <a:lnTo>
                    <a:pt x="49" y="256"/>
                  </a:lnTo>
                  <a:lnTo>
                    <a:pt x="55" y="275"/>
                  </a:lnTo>
                  <a:lnTo>
                    <a:pt x="60" y="291"/>
                  </a:lnTo>
                  <a:lnTo>
                    <a:pt x="62" y="302"/>
                  </a:lnTo>
                  <a:lnTo>
                    <a:pt x="67" y="710"/>
                  </a:lnTo>
                  <a:lnTo>
                    <a:pt x="62" y="710"/>
                  </a:lnTo>
                  <a:lnTo>
                    <a:pt x="56" y="298"/>
                  </a:lnTo>
                  <a:lnTo>
                    <a:pt x="53" y="286"/>
                  </a:lnTo>
                  <a:lnTo>
                    <a:pt x="49" y="270"/>
                  </a:lnTo>
                  <a:lnTo>
                    <a:pt x="42" y="252"/>
                  </a:lnTo>
                  <a:lnTo>
                    <a:pt x="35" y="236"/>
                  </a:lnTo>
                  <a:lnTo>
                    <a:pt x="28" y="224"/>
                  </a:lnTo>
                  <a:lnTo>
                    <a:pt x="23" y="219"/>
                  </a:lnTo>
                  <a:lnTo>
                    <a:pt x="23" y="219"/>
                  </a:lnTo>
                  <a:lnTo>
                    <a:pt x="19" y="180"/>
                  </a:lnTo>
                  <a:lnTo>
                    <a:pt x="12" y="139"/>
                  </a:lnTo>
                  <a:lnTo>
                    <a:pt x="5" y="86"/>
                  </a:lnTo>
                  <a:lnTo>
                    <a:pt x="0" y="35"/>
                  </a:lnTo>
                  <a:lnTo>
                    <a:pt x="5" y="5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1F8399"/>
            </a:solidFill>
            <a:ln w="0">
              <a:solidFill>
                <a:srgbClr val="1F8399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54" name="Freeform 1820"/>
            <p:cNvSpPr/>
            <p:nvPr/>
          </p:nvSpPr>
          <p:spPr bwMode="auto">
            <a:xfrm>
              <a:off x="3186113" y="5432426"/>
              <a:ext cx="101600" cy="1071563"/>
            </a:xfrm>
            <a:custGeom>
              <a:gdLst>
                <a:gd fmla="*/ 2 w 64" name="T0"/>
                <a:gd fmla="*/ 0 h 675" name="T1"/>
                <a:gd fmla="*/ 7 w 64" name="T2"/>
                <a:gd fmla="*/ 51 h 675" name="T3"/>
                <a:gd fmla="*/ 14 w 64" name="T4"/>
                <a:gd fmla="*/ 104 h 675" name="T5"/>
                <a:gd fmla="*/ 21 w 64" name="T6"/>
                <a:gd fmla="*/ 145 h 675" name="T7"/>
                <a:gd fmla="*/ 25 w 64" name="T8"/>
                <a:gd fmla="*/ 184 h 675" name="T9"/>
                <a:gd fmla="*/ 25 w 64" name="T10"/>
                <a:gd fmla="*/ 184 h 675" name="T11"/>
                <a:gd fmla="*/ 30 w 64" name="T12"/>
                <a:gd fmla="*/ 189 h 675" name="T13"/>
                <a:gd fmla="*/ 37 w 64" name="T14"/>
                <a:gd fmla="*/ 201 h 675" name="T15"/>
                <a:gd fmla="*/ 44 w 64" name="T16"/>
                <a:gd fmla="*/ 217 h 675" name="T17"/>
                <a:gd fmla="*/ 51 w 64" name="T18"/>
                <a:gd fmla="*/ 235 h 675" name="T19"/>
                <a:gd fmla="*/ 55 w 64" name="T20"/>
                <a:gd fmla="*/ 251 h 675" name="T21"/>
                <a:gd fmla="*/ 58 w 64" name="T22"/>
                <a:gd fmla="*/ 263 h 675" name="T23"/>
                <a:gd fmla="*/ 64 w 64" name="T24"/>
                <a:gd fmla="*/ 675 h 675" name="T25"/>
                <a:gd fmla="*/ 57 w 64" name="T26"/>
                <a:gd fmla="*/ 675 h 675" name="T27"/>
                <a:gd fmla="*/ 51 w 64" name="T28"/>
                <a:gd fmla="*/ 258 h 675" name="T29"/>
                <a:gd fmla="*/ 50 w 64" name="T30"/>
                <a:gd fmla="*/ 247 h 675" name="T31"/>
                <a:gd fmla="*/ 44 w 64" name="T32"/>
                <a:gd fmla="*/ 231 h 675" name="T33"/>
                <a:gd fmla="*/ 37 w 64" name="T34"/>
                <a:gd fmla="*/ 214 h 675" name="T35"/>
                <a:gd fmla="*/ 30 w 64" name="T36"/>
                <a:gd fmla="*/ 196 h 675" name="T37"/>
                <a:gd fmla="*/ 23 w 64" name="T38"/>
                <a:gd fmla="*/ 184 h 675" name="T39"/>
                <a:gd fmla="*/ 18 w 64" name="T40"/>
                <a:gd fmla="*/ 180 h 675" name="T41"/>
                <a:gd fmla="*/ 18 w 64" name="T42"/>
                <a:gd fmla="*/ 180 h 675" name="T43"/>
                <a:gd fmla="*/ 14 w 64" name="T44"/>
                <a:gd fmla="*/ 141 h 675" name="T45"/>
                <a:gd fmla="*/ 9 w 64" name="T46"/>
                <a:gd fmla="*/ 101 h 675" name="T47"/>
                <a:gd fmla="*/ 0 w 64" name="T48"/>
                <a:gd fmla="*/ 39 h 675" name="T49"/>
                <a:gd fmla="*/ 2 w 64" name="T50"/>
                <a:gd fmla="*/ 0 h 675" name="T5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b="b" l="0" r="r" t="0"/>
              <a:pathLst>
                <a:path h="675" w="64">
                  <a:moveTo>
                    <a:pt x="2" y="0"/>
                  </a:moveTo>
                  <a:lnTo>
                    <a:pt x="7" y="51"/>
                  </a:lnTo>
                  <a:lnTo>
                    <a:pt x="14" y="104"/>
                  </a:lnTo>
                  <a:lnTo>
                    <a:pt x="21" y="145"/>
                  </a:lnTo>
                  <a:lnTo>
                    <a:pt x="25" y="184"/>
                  </a:lnTo>
                  <a:lnTo>
                    <a:pt x="25" y="184"/>
                  </a:lnTo>
                  <a:lnTo>
                    <a:pt x="30" y="189"/>
                  </a:lnTo>
                  <a:lnTo>
                    <a:pt x="37" y="201"/>
                  </a:lnTo>
                  <a:lnTo>
                    <a:pt x="44" y="217"/>
                  </a:lnTo>
                  <a:lnTo>
                    <a:pt x="51" y="235"/>
                  </a:lnTo>
                  <a:lnTo>
                    <a:pt x="55" y="251"/>
                  </a:lnTo>
                  <a:lnTo>
                    <a:pt x="58" y="263"/>
                  </a:lnTo>
                  <a:lnTo>
                    <a:pt x="64" y="675"/>
                  </a:lnTo>
                  <a:lnTo>
                    <a:pt x="57" y="675"/>
                  </a:lnTo>
                  <a:lnTo>
                    <a:pt x="51" y="258"/>
                  </a:lnTo>
                  <a:lnTo>
                    <a:pt x="50" y="247"/>
                  </a:lnTo>
                  <a:lnTo>
                    <a:pt x="44" y="231"/>
                  </a:lnTo>
                  <a:lnTo>
                    <a:pt x="37" y="214"/>
                  </a:lnTo>
                  <a:lnTo>
                    <a:pt x="30" y="196"/>
                  </a:lnTo>
                  <a:lnTo>
                    <a:pt x="23" y="184"/>
                  </a:lnTo>
                  <a:lnTo>
                    <a:pt x="18" y="180"/>
                  </a:lnTo>
                  <a:lnTo>
                    <a:pt x="18" y="180"/>
                  </a:lnTo>
                  <a:lnTo>
                    <a:pt x="14" y="141"/>
                  </a:lnTo>
                  <a:lnTo>
                    <a:pt x="9" y="101"/>
                  </a:lnTo>
                  <a:lnTo>
                    <a:pt x="0" y="39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1F8399"/>
            </a:solidFill>
            <a:ln w="0">
              <a:solidFill>
                <a:srgbClr val="1F8399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55" name="Freeform 1821"/>
            <p:cNvSpPr/>
            <p:nvPr/>
          </p:nvSpPr>
          <p:spPr bwMode="auto">
            <a:xfrm>
              <a:off x="3178175" y="5494338"/>
              <a:ext cx="98425" cy="1009650"/>
            </a:xfrm>
            <a:custGeom>
              <a:gdLst>
                <a:gd fmla="*/ 5 w 62" name="T0"/>
                <a:gd fmla="*/ 0 h 636" name="T1"/>
                <a:gd fmla="*/ 14 w 62" name="T2"/>
                <a:gd fmla="*/ 62 h 636" name="T3"/>
                <a:gd fmla="*/ 19 w 62" name="T4"/>
                <a:gd fmla="*/ 102 h 636" name="T5"/>
                <a:gd fmla="*/ 23 w 62" name="T6"/>
                <a:gd fmla="*/ 141 h 636" name="T7"/>
                <a:gd fmla="*/ 23 w 62" name="T8"/>
                <a:gd fmla="*/ 141 h 636" name="T9"/>
                <a:gd fmla="*/ 28 w 62" name="T10"/>
                <a:gd fmla="*/ 145 h 636" name="T11"/>
                <a:gd fmla="*/ 35 w 62" name="T12"/>
                <a:gd fmla="*/ 157 h 636" name="T13"/>
                <a:gd fmla="*/ 42 w 62" name="T14"/>
                <a:gd fmla="*/ 175 h 636" name="T15"/>
                <a:gd fmla="*/ 49 w 62" name="T16"/>
                <a:gd fmla="*/ 192 h 636" name="T17"/>
                <a:gd fmla="*/ 55 w 62" name="T18"/>
                <a:gd fmla="*/ 208 h 636" name="T19"/>
                <a:gd fmla="*/ 56 w 62" name="T20"/>
                <a:gd fmla="*/ 219 h 636" name="T21"/>
                <a:gd fmla="*/ 62 w 62" name="T22"/>
                <a:gd fmla="*/ 636 h 636" name="T23"/>
                <a:gd fmla="*/ 56 w 62" name="T24"/>
                <a:gd fmla="*/ 636 h 636" name="T25"/>
                <a:gd fmla="*/ 49 w 62" name="T26"/>
                <a:gd fmla="*/ 215 h 636" name="T27"/>
                <a:gd fmla="*/ 47 w 62" name="T28"/>
                <a:gd fmla="*/ 205 h 636" name="T29"/>
                <a:gd fmla="*/ 42 w 62" name="T30"/>
                <a:gd fmla="*/ 187 h 636" name="T31"/>
                <a:gd fmla="*/ 37 w 62" name="T32"/>
                <a:gd fmla="*/ 170 h 636" name="T33"/>
                <a:gd fmla="*/ 30 w 62" name="T34"/>
                <a:gd fmla="*/ 154 h 636" name="T35"/>
                <a:gd fmla="*/ 23 w 62" name="T36"/>
                <a:gd fmla="*/ 141 h 636" name="T37"/>
                <a:gd fmla="*/ 17 w 62" name="T38"/>
                <a:gd fmla="*/ 136 h 636" name="T39"/>
                <a:gd fmla="*/ 17 w 62" name="T40"/>
                <a:gd fmla="*/ 136 h 636" name="T41"/>
                <a:gd fmla="*/ 14 w 62" name="T42"/>
                <a:gd fmla="*/ 99 h 636" name="T43"/>
                <a:gd fmla="*/ 7 w 62" name="T44"/>
                <a:gd fmla="*/ 58 h 636" name="T45"/>
                <a:gd fmla="*/ 0 w 62" name="T46"/>
                <a:gd fmla="*/ 12 h 636" name="T47"/>
                <a:gd fmla="*/ 2 w 62" name="T48"/>
                <a:gd fmla="*/ 11 h 636" name="T49"/>
                <a:gd fmla="*/ 3 w 62" name="T50"/>
                <a:gd fmla="*/ 9 h 636" name="T51"/>
                <a:gd fmla="*/ 3 w 62" name="T52"/>
                <a:gd fmla="*/ 9 h 636" name="T53"/>
                <a:gd fmla="*/ 5 w 62" name="T54"/>
                <a:gd fmla="*/ 0 h 636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636" w="62">
                  <a:moveTo>
                    <a:pt x="5" y="0"/>
                  </a:moveTo>
                  <a:lnTo>
                    <a:pt x="14" y="62"/>
                  </a:lnTo>
                  <a:lnTo>
                    <a:pt x="19" y="102"/>
                  </a:lnTo>
                  <a:lnTo>
                    <a:pt x="23" y="141"/>
                  </a:lnTo>
                  <a:lnTo>
                    <a:pt x="23" y="141"/>
                  </a:lnTo>
                  <a:lnTo>
                    <a:pt x="28" y="145"/>
                  </a:lnTo>
                  <a:lnTo>
                    <a:pt x="35" y="157"/>
                  </a:lnTo>
                  <a:lnTo>
                    <a:pt x="42" y="175"/>
                  </a:lnTo>
                  <a:lnTo>
                    <a:pt x="49" y="192"/>
                  </a:lnTo>
                  <a:lnTo>
                    <a:pt x="55" y="208"/>
                  </a:lnTo>
                  <a:lnTo>
                    <a:pt x="56" y="219"/>
                  </a:lnTo>
                  <a:lnTo>
                    <a:pt x="62" y="636"/>
                  </a:lnTo>
                  <a:lnTo>
                    <a:pt x="56" y="636"/>
                  </a:lnTo>
                  <a:lnTo>
                    <a:pt x="49" y="215"/>
                  </a:lnTo>
                  <a:lnTo>
                    <a:pt x="47" y="205"/>
                  </a:lnTo>
                  <a:lnTo>
                    <a:pt x="42" y="187"/>
                  </a:lnTo>
                  <a:lnTo>
                    <a:pt x="37" y="170"/>
                  </a:lnTo>
                  <a:lnTo>
                    <a:pt x="30" y="154"/>
                  </a:lnTo>
                  <a:lnTo>
                    <a:pt x="23" y="141"/>
                  </a:lnTo>
                  <a:lnTo>
                    <a:pt x="17" y="136"/>
                  </a:lnTo>
                  <a:lnTo>
                    <a:pt x="17" y="136"/>
                  </a:lnTo>
                  <a:lnTo>
                    <a:pt x="14" y="99"/>
                  </a:lnTo>
                  <a:lnTo>
                    <a:pt x="7" y="58"/>
                  </a:lnTo>
                  <a:lnTo>
                    <a:pt x="0" y="12"/>
                  </a:lnTo>
                  <a:lnTo>
                    <a:pt x="2" y="11"/>
                  </a:lnTo>
                  <a:lnTo>
                    <a:pt x="3" y="9"/>
                  </a:lnTo>
                  <a:lnTo>
                    <a:pt x="3" y="9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1F8398"/>
            </a:solidFill>
            <a:ln w="0">
              <a:solidFill>
                <a:srgbClr val="1F8398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56" name="Freeform 1822"/>
            <p:cNvSpPr/>
            <p:nvPr/>
          </p:nvSpPr>
          <p:spPr bwMode="auto">
            <a:xfrm>
              <a:off x="3170238" y="5513388"/>
              <a:ext cx="96838" cy="990600"/>
            </a:xfrm>
            <a:custGeom>
              <a:gdLst>
                <a:gd fmla="*/ 5 w 61" name="T0"/>
                <a:gd fmla="*/ 0 h 624" name="T1"/>
                <a:gd fmla="*/ 12 w 61" name="T2"/>
                <a:gd fmla="*/ 46 h 624" name="T3"/>
                <a:gd fmla="*/ 19 w 61" name="T4"/>
                <a:gd fmla="*/ 87 h 624" name="T5"/>
                <a:gd fmla="*/ 22 w 61" name="T6"/>
                <a:gd fmla="*/ 124 h 624" name="T7"/>
                <a:gd fmla="*/ 22 w 61" name="T8"/>
                <a:gd fmla="*/ 124 h 624" name="T9"/>
                <a:gd fmla="*/ 28 w 61" name="T10"/>
                <a:gd fmla="*/ 129 h 624" name="T11"/>
                <a:gd fmla="*/ 35 w 61" name="T12"/>
                <a:gd fmla="*/ 142 h 624" name="T13"/>
                <a:gd fmla="*/ 42 w 61" name="T14"/>
                <a:gd fmla="*/ 158 h 624" name="T15"/>
                <a:gd fmla="*/ 47 w 61" name="T16"/>
                <a:gd fmla="*/ 175 h 624" name="T17"/>
                <a:gd fmla="*/ 52 w 61" name="T18"/>
                <a:gd fmla="*/ 193 h 624" name="T19"/>
                <a:gd fmla="*/ 54 w 61" name="T20"/>
                <a:gd fmla="*/ 203 h 624" name="T21"/>
                <a:gd fmla="*/ 61 w 61" name="T22"/>
                <a:gd fmla="*/ 624 h 624" name="T23"/>
                <a:gd fmla="*/ 54 w 61" name="T24"/>
                <a:gd fmla="*/ 624 h 624" name="T25"/>
                <a:gd fmla="*/ 49 w 61" name="T26"/>
                <a:gd fmla="*/ 200 h 624" name="T27"/>
                <a:gd fmla="*/ 47 w 61" name="T28"/>
                <a:gd fmla="*/ 188 h 624" name="T29"/>
                <a:gd fmla="*/ 42 w 61" name="T30"/>
                <a:gd fmla="*/ 172 h 624" name="T31"/>
                <a:gd fmla="*/ 35 w 61" name="T32"/>
                <a:gd fmla="*/ 154 h 624" name="T33"/>
                <a:gd fmla="*/ 28 w 61" name="T34"/>
                <a:gd fmla="*/ 138 h 624" name="T35"/>
                <a:gd fmla="*/ 21 w 61" name="T36"/>
                <a:gd fmla="*/ 126 h 624" name="T37"/>
                <a:gd fmla="*/ 15 w 61" name="T38"/>
                <a:gd fmla="*/ 120 h 624" name="T39"/>
                <a:gd fmla="*/ 15 w 61" name="T40"/>
                <a:gd fmla="*/ 120 h 624" name="T41"/>
                <a:gd fmla="*/ 12 w 61" name="T42"/>
                <a:gd fmla="*/ 82 h 624" name="T43"/>
                <a:gd fmla="*/ 7 w 61" name="T44"/>
                <a:gd fmla="*/ 41 h 624" name="T45"/>
                <a:gd fmla="*/ 0 w 61" name="T46"/>
                <a:gd fmla="*/ 7 h 624" name="T47"/>
                <a:gd fmla="*/ 3 w 61" name="T48"/>
                <a:gd fmla="*/ 4 h 624" name="T49"/>
                <a:gd fmla="*/ 5 w 61" name="T50"/>
                <a:gd fmla="*/ 0 h 624" name="T5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b="b" l="0" r="r" t="0"/>
              <a:pathLst>
                <a:path h="624" w="61">
                  <a:moveTo>
                    <a:pt x="5" y="0"/>
                  </a:moveTo>
                  <a:lnTo>
                    <a:pt x="12" y="46"/>
                  </a:lnTo>
                  <a:lnTo>
                    <a:pt x="19" y="87"/>
                  </a:lnTo>
                  <a:lnTo>
                    <a:pt x="22" y="124"/>
                  </a:lnTo>
                  <a:lnTo>
                    <a:pt x="22" y="124"/>
                  </a:lnTo>
                  <a:lnTo>
                    <a:pt x="28" y="129"/>
                  </a:lnTo>
                  <a:lnTo>
                    <a:pt x="35" y="142"/>
                  </a:lnTo>
                  <a:lnTo>
                    <a:pt x="42" y="158"/>
                  </a:lnTo>
                  <a:lnTo>
                    <a:pt x="47" y="175"/>
                  </a:lnTo>
                  <a:lnTo>
                    <a:pt x="52" y="193"/>
                  </a:lnTo>
                  <a:lnTo>
                    <a:pt x="54" y="203"/>
                  </a:lnTo>
                  <a:lnTo>
                    <a:pt x="61" y="624"/>
                  </a:lnTo>
                  <a:lnTo>
                    <a:pt x="54" y="624"/>
                  </a:lnTo>
                  <a:lnTo>
                    <a:pt x="49" y="200"/>
                  </a:lnTo>
                  <a:lnTo>
                    <a:pt x="47" y="188"/>
                  </a:lnTo>
                  <a:lnTo>
                    <a:pt x="42" y="172"/>
                  </a:lnTo>
                  <a:lnTo>
                    <a:pt x="35" y="154"/>
                  </a:lnTo>
                  <a:lnTo>
                    <a:pt x="28" y="138"/>
                  </a:lnTo>
                  <a:lnTo>
                    <a:pt x="21" y="126"/>
                  </a:lnTo>
                  <a:lnTo>
                    <a:pt x="15" y="120"/>
                  </a:lnTo>
                  <a:lnTo>
                    <a:pt x="15" y="120"/>
                  </a:lnTo>
                  <a:lnTo>
                    <a:pt x="12" y="82"/>
                  </a:lnTo>
                  <a:lnTo>
                    <a:pt x="7" y="41"/>
                  </a:lnTo>
                  <a:lnTo>
                    <a:pt x="0" y="7"/>
                  </a:lnTo>
                  <a:lnTo>
                    <a:pt x="3" y="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1F8197"/>
            </a:solidFill>
            <a:ln w="0">
              <a:solidFill>
                <a:srgbClr val="1F8197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57" name="Freeform 1823"/>
            <p:cNvSpPr/>
            <p:nvPr/>
          </p:nvSpPr>
          <p:spPr bwMode="auto">
            <a:xfrm>
              <a:off x="3163888" y="5524501"/>
              <a:ext cx="92075" cy="979488"/>
            </a:xfrm>
            <a:custGeom>
              <a:gdLst>
                <a:gd fmla="*/ 4 w 58" name="T0"/>
                <a:gd fmla="*/ 0 h 617" name="T1"/>
                <a:gd fmla="*/ 11 w 58" name="T2"/>
                <a:gd fmla="*/ 34 h 617" name="T3"/>
                <a:gd fmla="*/ 16 w 58" name="T4"/>
                <a:gd fmla="*/ 75 h 617" name="T5"/>
                <a:gd fmla="*/ 19 w 58" name="T6"/>
                <a:gd fmla="*/ 113 h 617" name="T7"/>
                <a:gd fmla="*/ 19 w 58" name="T8"/>
                <a:gd fmla="*/ 113 h 617" name="T9"/>
                <a:gd fmla="*/ 25 w 58" name="T10"/>
                <a:gd fmla="*/ 119 h 617" name="T11"/>
                <a:gd fmla="*/ 32 w 58" name="T12"/>
                <a:gd fmla="*/ 131 h 617" name="T13"/>
                <a:gd fmla="*/ 39 w 58" name="T14"/>
                <a:gd fmla="*/ 147 h 617" name="T15"/>
                <a:gd fmla="*/ 46 w 58" name="T16"/>
                <a:gd fmla="*/ 165 h 617" name="T17"/>
                <a:gd fmla="*/ 51 w 58" name="T18"/>
                <a:gd fmla="*/ 181 h 617" name="T19"/>
                <a:gd fmla="*/ 53 w 58" name="T20"/>
                <a:gd fmla="*/ 193 h 617" name="T21"/>
                <a:gd fmla="*/ 58 w 58" name="T22"/>
                <a:gd fmla="*/ 617 h 617" name="T23"/>
                <a:gd fmla="*/ 51 w 58" name="T24"/>
                <a:gd fmla="*/ 617 h 617" name="T25"/>
                <a:gd fmla="*/ 46 w 58" name="T26"/>
                <a:gd fmla="*/ 188 h 617" name="T27"/>
                <a:gd fmla="*/ 44 w 58" name="T28"/>
                <a:gd fmla="*/ 177 h 617" name="T29"/>
                <a:gd fmla="*/ 39 w 58" name="T30"/>
                <a:gd fmla="*/ 161 h 617" name="T31"/>
                <a:gd fmla="*/ 32 w 58" name="T32"/>
                <a:gd fmla="*/ 143 h 617" name="T33"/>
                <a:gd fmla="*/ 25 w 58" name="T34"/>
                <a:gd fmla="*/ 126 h 617" name="T35"/>
                <a:gd fmla="*/ 18 w 58" name="T36"/>
                <a:gd fmla="*/ 113 h 617" name="T37"/>
                <a:gd fmla="*/ 14 w 58" name="T38"/>
                <a:gd fmla="*/ 110 h 617" name="T39"/>
                <a:gd fmla="*/ 12 w 58" name="T40"/>
                <a:gd fmla="*/ 110 h 617" name="T41"/>
                <a:gd fmla="*/ 11 w 58" name="T42"/>
                <a:gd fmla="*/ 71 h 617" name="T43"/>
                <a:gd fmla="*/ 4 w 58" name="T44"/>
                <a:gd fmla="*/ 30 h 617" name="T45"/>
                <a:gd fmla="*/ 0 w 58" name="T46"/>
                <a:gd fmla="*/ 9 h 617" name="T47"/>
                <a:gd fmla="*/ 4 w 58" name="T48"/>
                <a:gd fmla="*/ 0 h 617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617" w="57">
                  <a:moveTo>
                    <a:pt x="4" y="0"/>
                  </a:moveTo>
                  <a:lnTo>
                    <a:pt x="11" y="34"/>
                  </a:lnTo>
                  <a:lnTo>
                    <a:pt x="16" y="75"/>
                  </a:lnTo>
                  <a:lnTo>
                    <a:pt x="19" y="113"/>
                  </a:lnTo>
                  <a:lnTo>
                    <a:pt x="19" y="113"/>
                  </a:lnTo>
                  <a:lnTo>
                    <a:pt x="25" y="119"/>
                  </a:lnTo>
                  <a:lnTo>
                    <a:pt x="32" y="131"/>
                  </a:lnTo>
                  <a:lnTo>
                    <a:pt x="39" y="147"/>
                  </a:lnTo>
                  <a:lnTo>
                    <a:pt x="46" y="165"/>
                  </a:lnTo>
                  <a:lnTo>
                    <a:pt x="51" y="181"/>
                  </a:lnTo>
                  <a:lnTo>
                    <a:pt x="53" y="193"/>
                  </a:lnTo>
                  <a:lnTo>
                    <a:pt x="58" y="617"/>
                  </a:lnTo>
                  <a:lnTo>
                    <a:pt x="51" y="617"/>
                  </a:lnTo>
                  <a:lnTo>
                    <a:pt x="46" y="188"/>
                  </a:lnTo>
                  <a:lnTo>
                    <a:pt x="44" y="177"/>
                  </a:lnTo>
                  <a:lnTo>
                    <a:pt x="39" y="161"/>
                  </a:lnTo>
                  <a:lnTo>
                    <a:pt x="32" y="143"/>
                  </a:lnTo>
                  <a:lnTo>
                    <a:pt x="25" y="126"/>
                  </a:lnTo>
                  <a:lnTo>
                    <a:pt x="18" y="113"/>
                  </a:lnTo>
                  <a:lnTo>
                    <a:pt x="14" y="110"/>
                  </a:lnTo>
                  <a:lnTo>
                    <a:pt x="12" y="110"/>
                  </a:lnTo>
                  <a:lnTo>
                    <a:pt x="11" y="71"/>
                  </a:lnTo>
                  <a:lnTo>
                    <a:pt x="4" y="30"/>
                  </a:lnTo>
                  <a:lnTo>
                    <a:pt x="0" y="9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1F8197"/>
            </a:solidFill>
            <a:ln w="0">
              <a:solidFill>
                <a:srgbClr val="1F8197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58" name="Freeform 1824"/>
            <p:cNvSpPr/>
            <p:nvPr/>
          </p:nvSpPr>
          <p:spPr bwMode="auto">
            <a:xfrm>
              <a:off x="3155950" y="5538788"/>
              <a:ext cx="88900" cy="965200"/>
            </a:xfrm>
            <a:custGeom>
              <a:gdLst>
                <a:gd fmla="*/ 5 w 56" name="T0"/>
                <a:gd fmla="*/ 0 h 608" name="T1"/>
                <a:gd fmla="*/ 9 w 56" name="T2"/>
                <a:gd fmla="*/ 21 h 608" name="T3"/>
                <a:gd fmla="*/ 16 w 56" name="T4"/>
                <a:gd fmla="*/ 62 h 608" name="T5"/>
                <a:gd fmla="*/ 17 w 56" name="T6"/>
                <a:gd fmla="*/ 101 h 608" name="T7"/>
                <a:gd fmla="*/ 19 w 56" name="T8"/>
                <a:gd fmla="*/ 101 h 608" name="T9"/>
                <a:gd fmla="*/ 23 w 56" name="T10"/>
                <a:gd fmla="*/ 104 h 608" name="T11"/>
                <a:gd fmla="*/ 30 w 56" name="T12"/>
                <a:gd fmla="*/ 117 h 608" name="T13"/>
                <a:gd fmla="*/ 37 w 56" name="T14"/>
                <a:gd fmla="*/ 134 h 608" name="T15"/>
                <a:gd fmla="*/ 44 w 56" name="T16"/>
                <a:gd fmla="*/ 152 h 608" name="T17"/>
                <a:gd fmla="*/ 49 w 56" name="T18"/>
                <a:gd fmla="*/ 168 h 608" name="T19"/>
                <a:gd fmla="*/ 51 w 56" name="T20"/>
                <a:gd fmla="*/ 179 h 608" name="T21"/>
                <a:gd fmla="*/ 56 w 56" name="T22"/>
                <a:gd fmla="*/ 608 h 608" name="T23"/>
                <a:gd fmla="*/ 51 w 56" name="T24"/>
                <a:gd fmla="*/ 608 h 608" name="T25"/>
                <a:gd fmla="*/ 44 w 56" name="T26"/>
                <a:gd fmla="*/ 175 h 608" name="T27"/>
                <a:gd fmla="*/ 42 w 56" name="T28"/>
                <a:gd fmla="*/ 164 h 608" name="T29"/>
                <a:gd fmla="*/ 39 w 56" name="T30"/>
                <a:gd fmla="*/ 147 h 608" name="T31"/>
                <a:gd fmla="*/ 31 w 56" name="T32"/>
                <a:gd fmla="*/ 129 h 608" name="T33"/>
                <a:gd fmla="*/ 24 w 56" name="T34"/>
                <a:gd fmla="*/ 113 h 608" name="T35"/>
                <a:gd fmla="*/ 17 w 56" name="T36"/>
                <a:gd fmla="*/ 101 h 608" name="T37"/>
                <a:gd fmla="*/ 12 w 56" name="T38"/>
                <a:gd fmla="*/ 96 h 608" name="T39"/>
                <a:gd fmla="*/ 12 w 56" name="T40"/>
                <a:gd fmla="*/ 96 h 608" name="T41"/>
                <a:gd fmla="*/ 9 w 56" name="T42"/>
                <a:gd fmla="*/ 59 h 608" name="T43"/>
                <a:gd fmla="*/ 1 w 56" name="T44"/>
                <a:gd fmla="*/ 18 h 608" name="T45"/>
                <a:gd fmla="*/ 0 w 56" name="T46"/>
                <a:gd fmla="*/ 9 h 608" name="T47"/>
                <a:gd fmla="*/ 5 w 56" name="T48"/>
                <a:gd fmla="*/ 0 h 608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608" w="56">
                  <a:moveTo>
                    <a:pt x="5" y="0"/>
                  </a:moveTo>
                  <a:lnTo>
                    <a:pt x="9" y="21"/>
                  </a:lnTo>
                  <a:lnTo>
                    <a:pt x="16" y="62"/>
                  </a:lnTo>
                  <a:lnTo>
                    <a:pt x="17" y="101"/>
                  </a:lnTo>
                  <a:lnTo>
                    <a:pt x="19" y="101"/>
                  </a:lnTo>
                  <a:lnTo>
                    <a:pt x="23" y="104"/>
                  </a:lnTo>
                  <a:lnTo>
                    <a:pt x="30" y="117"/>
                  </a:lnTo>
                  <a:lnTo>
                    <a:pt x="37" y="134"/>
                  </a:lnTo>
                  <a:lnTo>
                    <a:pt x="44" y="152"/>
                  </a:lnTo>
                  <a:lnTo>
                    <a:pt x="49" y="168"/>
                  </a:lnTo>
                  <a:lnTo>
                    <a:pt x="51" y="179"/>
                  </a:lnTo>
                  <a:lnTo>
                    <a:pt x="56" y="608"/>
                  </a:lnTo>
                  <a:lnTo>
                    <a:pt x="51" y="608"/>
                  </a:lnTo>
                  <a:lnTo>
                    <a:pt x="44" y="175"/>
                  </a:lnTo>
                  <a:lnTo>
                    <a:pt x="42" y="164"/>
                  </a:lnTo>
                  <a:lnTo>
                    <a:pt x="39" y="147"/>
                  </a:lnTo>
                  <a:lnTo>
                    <a:pt x="31" y="129"/>
                  </a:lnTo>
                  <a:lnTo>
                    <a:pt x="24" y="113"/>
                  </a:lnTo>
                  <a:lnTo>
                    <a:pt x="17" y="101"/>
                  </a:lnTo>
                  <a:lnTo>
                    <a:pt x="12" y="96"/>
                  </a:lnTo>
                  <a:lnTo>
                    <a:pt x="12" y="96"/>
                  </a:lnTo>
                  <a:lnTo>
                    <a:pt x="9" y="59"/>
                  </a:lnTo>
                  <a:lnTo>
                    <a:pt x="1" y="18"/>
                  </a:lnTo>
                  <a:lnTo>
                    <a:pt x="0" y="9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1E8196"/>
            </a:solidFill>
            <a:ln w="0">
              <a:solidFill>
                <a:srgbClr val="1E8196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59" name="Freeform 1825"/>
            <p:cNvSpPr/>
            <p:nvPr/>
          </p:nvSpPr>
          <p:spPr bwMode="auto">
            <a:xfrm>
              <a:off x="3149600" y="5553076"/>
              <a:ext cx="87313" cy="950913"/>
            </a:xfrm>
            <a:custGeom>
              <a:gdLst>
                <a:gd fmla="*/ 4 w 55" name="T0"/>
                <a:gd fmla="*/ 0 h 599" name="T1"/>
                <a:gd fmla="*/ 5 w 55" name="T2"/>
                <a:gd fmla="*/ 9 h 599" name="T3"/>
                <a:gd fmla="*/ 13 w 55" name="T4"/>
                <a:gd fmla="*/ 50 h 599" name="T5"/>
                <a:gd fmla="*/ 16 w 55" name="T6"/>
                <a:gd fmla="*/ 87 h 599" name="T7"/>
                <a:gd fmla="*/ 16 w 55" name="T8"/>
                <a:gd fmla="*/ 87 h 599" name="T9"/>
                <a:gd fmla="*/ 21 w 55" name="T10"/>
                <a:gd fmla="*/ 92 h 599" name="T11"/>
                <a:gd fmla="*/ 28 w 55" name="T12"/>
                <a:gd fmla="*/ 104 h 599" name="T13"/>
                <a:gd fmla="*/ 35 w 55" name="T14"/>
                <a:gd fmla="*/ 120 h 599" name="T15"/>
                <a:gd fmla="*/ 43 w 55" name="T16"/>
                <a:gd fmla="*/ 138 h 599" name="T17"/>
                <a:gd fmla="*/ 46 w 55" name="T18"/>
                <a:gd fmla="*/ 155 h 599" name="T19"/>
                <a:gd fmla="*/ 48 w 55" name="T20"/>
                <a:gd fmla="*/ 166 h 599" name="T21"/>
                <a:gd fmla="*/ 55 w 55" name="T22"/>
                <a:gd fmla="*/ 599 h 599" name="T23"/>
                <a:gd fmla="*/ 51 w 55" name="T24"/>
                <a:gd fmla="*/ 597 h 599" name="T25"/>
                <a:gd fmla="*/ 48 w 55" name="T26"/>
                <a:gd fmla="*/ 597 h 599" name="T27"/>
                <a:gd fmla="*/ 43 w 55" name="T28"/>
                <a:gd fmla="*/ 163 h 599" name="T29"/>
                <a:gd fmla="*/ 41 w 55" name="T30"/>
                <a:gd fmla="*/ 150 h 599" name="T31"/>
                <a:gd fmla="*/ 35 w 55" name="T32"/>
                <a:gd fmla="*/ 134 h 599" name="T33"/>
                <a:gd fmla="*/ 28 w 55" name="T34"/>
                <a:gd fmla="*/ 117 h 599" name="T35"/>
                <a:gd fmla="*/ 21 w 55" name="T36"/>
                <a:gd fmla="*/ 101 h 599" name="T37"/>
                <a:gd fmla="*/ 14 w 55" name="T38"/>
                <a:gd fmla="*/ 88 h 599" name="T39"/>
                <a:gd fmla="*/ 9 w 55" name="T40"/>
                <a:gd fmla="*/ 83 h 599" name="T41"/>
                <a:gd fmla="*/ 9 w 55" name="T42"/>
                <a:gd fmla="*/ 83 h 599" name="T43"/>
                <a:gd fmla="*/ 5 w 55" name="T44"/>
                <a:gd fmla="*/ 48 h 599" name="T45"/>
                <a:gd fmla="*/ 0 w 55" name="T46"/>
                <a:gd fmla="*/ 9 h 599" name="T47"/>
                <a:gd fmla="*/ 4 w 55" name="T48"/>
                <a:gd fmla="*/ 0 h 599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599" w="55">
                  <a:moveTo>
                    <a:pt x="4" y="0"/>
                  </a:moveTo>
                  <a:lnTo>
                    <a:pt x="5" y="9"/>
                  </a:lnTo>
                  <a:lnTo>
                    <a:pt x="13" y="50"/>
                  </a:lnTo>
                  <a:lnTo>
                    <a:pt x="16" y="87"/>
                  </a:lnTo>
                  <a:lnTo>
                    <a:pt x="16" y="87"/>
                  </a:lnTo>
                  <a:lnTo>
                    <a:pt x="21" y="92"/>
                  </a:lnTo>
                  <a:lnTo>
                    <a:pt x="28" y="104"/>
                  </a:lnTo>
                  <a:lnTo>
                    <a:pt x="35" y="120"/>
                  </a:lnTo>
                  <a:lnTo>
                    <a:pt x="43" y="138"/>
                  </a:lnTo>
                  <a:lnTo>
                    <a:pt x="46" y="155"/>
                  </a:lnTo>
                  <a:lnTo>
                    <a:pt x="48" y="166"/>
                  </a:lnTo>
                  <a:lnTo>
                    <a:pt x="55" y="599"/>
                  </a:lnTo>
                  <a:lnTo>
                    <a:pt x="51" y="597"/>
                  </a:lnTo>
                  <a:lnTo>
                    <a:pt x="48" y="597"/>
                  </a:lnTo>
                  <a:lnTo>
                    <a:pt x="43" y="163"/>
                  </a:lnTo>
                  <a:lnTo>
                    <a:pt x="41" y="150"/>
                  </a:lnTo>
                  <a:lnTo>
                    <a:pt x="35" y="134"/>
                  </a:lnTo>
                  <a:lnTo>
                    <a:pt x="28" y="117"/>
                  </a:lnTo>
                  <a:lnTo>
                    <a:pt x="21" y="101"/>
                  </a:lnTo>
                  <a:lnTo>
                    <a:pt x="14" y="88"/>
                  </a:lnTo>
                  <a:lnTo>
                    <a:pt x="9" y="83"/>
                  </a:lnTo>
                  <a:lnTo>
                    <a:pt x="9" y="83"/>
                  </a:lnTo>
                  <a:lnTo>
                    <a:pt x="5" y="48"/>
                  </a:lnTo>
                  <a:lnTo>
                    <a:pt x="0" y="9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1E8196"/>
            </a:solidFill>
            <a:ln w="0">
              <a:solidFill>
                <a:srgbClr val="1E8196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60" name="Freeform 1826"/>
            <p:cNvSpPr/>
            <p:nvPr/>
          </p:nvSpPr>
          <p:spPr bwMode="auto">
            <a:xfrm>
              <a:off x="3144838" y="5567363"/>
              <a:ext cx="80963" cy="933450"/>
            </a:xfrm>
            <a:custGeom>
              <a:gdLst>
                <a:gd fmla="*/ 3 w 51" name="T0"/>
                <a:gd fmla="*/ 0 h 588" name="T1"/>
                <a:gd fmla="*/ 8 w 51" name="T2"/>
                <a:gd fmla="*/ 39 h 588" name="T3"/>
                <a:gd fmla="*/ 12 w 51" name="T4"/>
                <a:gd fmla="*/ 74 h 588" name="T5"/>
                <a:gd fmla="*/ 12 w 51" name="T6"/>
                <a:gd fmla="*/ 74 h 588" name="T7"/>
                <a:gd fmla="*/ 17 w 51" name="T8"/>
                <a:gd fmla="*/ 79 h 588" name="T9"/>
                <a:gd fmla="*/ 24 w 51" name="T10"/>
                <a:gd fmla="*/ 92 h 588" name="T11"/>
                <a:gd fmla="*/ 31 w 51" name="T12"/>
                <a:gd fmla="*/ 108 h 588" name="T13"/>
                <a:gd fmla="*/ 38 w 51" name="T14"/>
                <a:gd fmla="*/ 125 h 588" name="T15"/>
                <a:gd fmla="*/ 44 w 51" name="T16"/>
                <a:gd fmla="*/ 141 h 588" name="T17"/>
                <a:gd fmla="*/ 46 w 51" name="T18"/>
                <a:gd fmla="*/ 154 h 588" name="T19"/>
                <a:gd fmla="*/ 51 w 51" name="T20"/>
                <a:gd fmla="*/ 588 h 588" name="T21"/>
                <a:gd fmla="*/ 46 w 51" name="T22"/>
                <a:gd fmla="*/ 588 h 588" name="T23"/>
                <a:gd fmla="*/ 38 w 51" name="T24"/>
                <a:gd fmla="*/ 148 h 588" name="T25"/>
                <a:gd fmla="*/ 37 w 51" name="T26"/>
                <a:gd fmla="*/ 138 h 588" name="T27"/>
                <a:gd fmla="*/ 31 w 51" name="T28"/>
                <a:gd fmla="*/ 122 h 588" name="T29"/>
                <a:gd fmla="*/ 26 w 51" name="T30"/>
                <a:gd fmla="*/ 104 h 588" name="T31"/>
                <a:gd fmla="*/ 17 w 51" name="T32"/>
                <a:gd fmla="*/ 86 h 588" name="T33"/>
                <a:gd fmla="*/ 12 w 51" name="T34"/>
                <a:gd fmla="*/ 74 h 588" name="T35"/>
                <a:gd fmla="*/ 7 w 51" name="T36"/>
                <a:gd fmla="*/ 71 h 588" name="T37"/>
                <a:gd fmla="*/ 5 w 51" name="T38"/>
                <a:gd fmla="*/ 71 h 588" name="T39"/>
                <a:gd fmla="*/ 3 w 51" name="T40"/>
                <a:gd fmla="*/ 41 h 588" name="T41"/>
                <a:gd fmla="*/ 0 w 51" name="T42"/>
                <a:gd fmla="*/ 11 h 588" name="T43"/>
                <a:gd fmla="*/ 3 w 51" name="T44"/>
                <a:gd fmla="*/ 0 h 588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588" w="51">
                  <a:moveTo>
                    <a:pt x="3" y="0"/>
                  </a:moveTo>
                  <a:lnTo>
                    <a:pt x="8" y="39"/>
                  </a:lnTo>
                  <a:lnTo>
                    <a:pt x="12" y="74"/>
                  </a:lnTo>
                  <a:lnTo>
                    <a:pt x="12" y="74"/>
                  </a:lnTo>
                  <a:lnTo>
                    <a:pt x="17" y="79"/>
                  </a:lnTo>
                  <a:lnTo>
                    <a:pt x="24" y="92"/>
                  </a:lnTo>
                  <a:lnTo>
                    <a:pt x="31" y="108"/>
                  </a:lnTo>
                  <a:lnTo>
                    <a:pt x="38" y="125"/>
                  </a:lnTo>
                  <a:lnTo>
                    <a:pt x="44" y="141"/>
                  </a:lnTo>
                  <a:lnTo>
                    <a:pt x="46" y="154"/>
                  </a:lnTo>
                  <a:lnTo>
                    <a:pt x="51" y="588"/>
                  </a:lnTo>
                  <a:lnTo>
                    <a:pt x="46" y="588"/>
                  </a:lnTo>
                  <a:lnTo>
                    <a:pt x="38" y="148"/>
                  </a:lnTo>
                  <a:lnTo>
                    <a:pt x="37" y="138"/>
                  </a:lnTo>
                  <a:lnTo>
                    <a:pt x="31" y="122"/>
                  </a:lnTo>
                  <a:lnTo>
                    <a:pt x="26" y="104"/>
                  </a:lnTo>
                  <a:lnTo>
                    <a:pt x="17" y="86"/>
                  </a:lnTo>
                  <a:lnTo>
                    <a:pt x="12" y="74"/>
                  </a:lnTo>
                  <a:lnTo>
                    <a:pt x="7" y="71"/>
                  </a:lnTo>
                  <a:lnTo>
                    <a:pt x="5" y="71"/>
                  </a:lnTo>
                  <a:lnTo>
                    <a:pt x="3" y="41"/>
                  </a:lnTo>
                  <a:lnTo>
                    <a:pt x="0" y="1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1D8096"/>
            </a:solidFill>
            <a:ln w="0">
              <a:solidFill>
                <a:srgbClr val="1D8096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61" name="Freeform 1827"/>
            <p:cNvSpPr/>
            <p:nvPr/>
          </p:nvSpPr>
          <p:spPr bwMode="auto">
            <a:xfrm>
              <a:off x="3138488" y="5584826"/>
              <a:ext cx="79375" cy="915988"/>
            </a:xfrm>
            <a:custGeom>
              <a:gdLst>
                <a:gd fmla="*/ 4 w 50" name="T0"/>
                <a:gd fmla="*/ 0 h 577" name="T1"/>
                <a:gd fmla="*/ 7 w 50" name="T2"/>
                <a:gd fmla="*/ 30 h 577" name="T3"/>
                <a:gd fmla="*/ 9 w 50" name="T4"/>
                <a:gd fmla="*/ 60 h 577" name="T5"/>
                <a:gd fmla="*/ 11 w 50" name="T6"/>
                <a:gd fmla="*/ 60 h 577" name="T7"/>
                <a:gd fmla="*/ 16 w 50" name="T8"/>
                <a:gd fmla="*/ 63 h 577" name="T9"/>
                <a:gd fmla="*/ 21 w 50" name="T10"/>
                <a:gd fmla="*/ 75 h 577" name="T11"/>
                <a:gd fmla="*/ 30 w 50" name="T12"/>
                <a:gd fmla="*/ 93 h 577" name="T13"/>
                <a:gd fmla="*/ 35 w 50" name="T14"/>
                <a:gd fmla="*/ 111 h 577" name="T15"/>
                <a:gd fmla="*/ 41 w 50" name="T16"/>
                <a:gd fmla="*/ 127 h 577" name="T17"/>
                <a:gd fmla="*/ 42 w 50" name="T18"/>
                <a:gd fmla="*/ 137 h 577" name="T19"/>
                <a:gd fmla="*/ 50 w 50" name="T20"/>
                <a:gd fmla="*/ 577 h 577" name="T21"/>
                <a:gd fmla="*/ 42 w 50" name="T22"/>
                <a:gd fmla="*/ 577 h 577" name="T23"/>
                <a:gd fmla="*/ 35 w 50" name="T24"/>
                <a:gd fmla="*/ 134 h 577" name="T25"/>
                <a:gd fmla="*/ 34 w 50" name="T26"/>
                <a:gd fmla="*/ 123 h 577" name="T27"/>
                <a:gd fmla="*/ 30 w 50" name="T28"/>
                <a:gd fmla="*/ 105 h 577" name="T29"/>
                <a:gd fmla="*/ 23 w 50" name="T30"/>
                <a:gd fmla="*/ 88 h 577" name="T31"/>
                <a:gd fmla="*/ 16 w 50" name="T32"/>
                <a:gd fmla="*/ 72 h 577" name="T33"/>
                <a:gd fmla="*/ 9 w 50" name="T34"/>
                <a:gd fmla="*/ 60 h 577" name="T35"/>
                <a:gd fmla="*/ 4 w 50" name="T36"/>
                <a:gd fmla="*/ 54 h 577" name="T37"/>
                <a:gd fmla="*/ 4 w 50" name="T38"/>
                <a:gd fmla="*/ 54 h 577" name="T39"/>
                <a:gd fmla="*/ 0 w 50" name="T40"/>
                <a:gd fmla="*/ 10 h 577" name="T41"/>
                <a:gd fmla="*/ 4 w 50" name="T42"/>
                <a:gd fmla="*/ 0 h 577" name="T4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b="b" l="0" r="r" t="0"/>
              <a:pathLst>
                <a:path h="577" w="50">
                  <a:moveTo>
                    <a:pt x="4" y="0"/>
                  </a:moveTo>
                  <a:lnTo>
                    <a:pt x="7" y="30"/>
                  </a:lnTo>
                  <a:lnTo>
                    <a:pt x="9" y="60"/>
                  </a:lnTo>
                  <a:lnTo>
                    <a:pt x="11" y="60"/>
                  </a:lnTo>
                  <a:lnTo>
                    <a:pt x="16" y="63"/>
                  </a:lnTo>
                  <a:lnTo>
                    <a:pt x="21" y="75"/>
                  </a:lnTo>
                  <a:lnTo>
                    <a:pt x="30" y="93"/>
                  </a:lnTo>
                  <a:lnTo>
                    <a:pt x="35" y="111"/>
                  </a:lnTo>
                  <a:lnTo>
                    <a:pt x="41" y="127"/>
                  </a:lnTo>
                  <a:lnTo>
                    <a:pt x="42" y="137"/>
                  </a:lnTo>
                  <a:lnTo>
                    <a:pt x="50" y="577"/>
                  </a:lnTo>
                  <a:lnTo>
                    <a:pt x="42" y="577"/>
                  </a:lnTo>
                  <a:lnTo>
                    <a:pt x="35" y="134"/>
                  </a:lnTo>
                  <a:lnTo>
                    <a:pt x="34" y="123"/>
                  </a:lnTo>
                  <a:lnTo>
                    <a:pt x="30" y="105"/>
                  </a:lnTo>
                  <a:lnTo>
                    <a:pt x="23" y="88"/>
                  </a:lnTo>
                  <a:lnTo>
                    <a:pt x="16" y="72"/>
                  </a:lnTo>
                  <a:lnTo>
                    <a:pt x="9" y="60"/>
                  </a:lnTo>
                  <a:lnTo>
                    <a:pt x="4" y="54"/>
                  </a:lnTo>
                  <a:lnTo>
                    <a:pt x="4" y="54"/>
                  </a:lnTo>
                  <a:lnTo>
                    <a:pt x="0" y="1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1D7F96"/>
            </a:solidFill>
            <a:ln w="0">
              <a:solidFill>
                <a:srgbClr val="1D7F96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62" name="Freeform 1828"/>
            <p:cNvSpPr/>
            <p:nvPr/>
          </p:nvSpPr>
          <p:spPr bwMode="auto">
            <a:xfrm>
              <a:off x="3130550" y="5600701"/>
              <a:ext cx="74613" cy="900113"/>
            </a:xfrm>
            <a:custGeom>
              <a:gdLst>
                <a:gd fmla="*/ 5 w 47" name="T0"/>
                <a:gd fmla="*/ 0 h 567" name="T1"/>
                <a:gd fmla="*/ 9 w 47" name="T2"/>
                <a:gd fmla="*/ 44 h 567" name="T3"/>
                <a:gd fmla="*/ 9 w 47" name="T4"/>
                <a:gd fmla="*/ 44 h 567" name="T5"/>
                <a:gd fmla="*/ 14 w 47" name="T6"/>
                <a:gd fmla="*/ 50 h 567" name="T7"/>
                <a:gd fmla="*/ 21 w 47" name="T8"/>
                <a:gd fmla="*/ 62 h 567" name="T9"/>
                <a:gd fmla="*/ 28 w 47" name="T10"/>
                <a:gd fmla="*/ 78 h 567" name="T11"/>
                <a:gd fmla="*/ 35 w 47" name="T12"/>
                <a:gd fmla="*/ 95 h 567" name="T13"/>
                <a:gd fmla="*/ 39 w 47" name="T14"/>
                <a:gd fmla="*/ 113 h 567" name="T15"/>
                <a:gd fmla="*/ 40 w 47" name="T16"/>
                <a:gd fmla="*/ 124 h 567" name="T17"/>
                <a:gd fmla="*/ 47 w 47" name="T18"/>
                <a:gd fmla="*/ 567 h 567" name="T19"/>
                <a:gd fmla="*/ 40 w 47" name="T20"/>
                <a:gd fmla="*/ 567 h 567" name="T21"/>
                <a:gd fmla="*/ 35 w 47" name="T22"/>
                <a:gd fmla="*/ 120 h 567" name="T23"/>
                <a:gd fmla="*/ 33 w 47" name="T24"/>
                <a:gd fmla="*/ 108 h 567" name="T25"/>
                <a:gd fmla="*/ 28 w 47" name="T26"/>
                <a:gd fmla="*/ 92 h 567" name="T27"/>
                <a:gd fmla="*/ 21 w 47" name="T28"/>
                <a:gd fmla="*/ 74 h 567" name="T29"/>
                <a:gd fmla="*/ 14 w 47" name="T30"/>
                <a:gd fmla="*/ 57 h 567" name="T31"/>
                <a:gd fmla="*/ 7 w 47" name="T32"/>
                <a:gd fmla="*/ 46 h 567" name="T33"/>
                <a:gd fmla="*/ 2 w 47" name="T34"/>
                <a:gd fmla="*/ 41 h 567" name="T35"/>
                <a:gd fmla="*/ 2 w 47" name="T36"/>
                <a:gd fmla="*/ 41 h 567" name="T37"/>
                <a:gd fmla="*/ 0 w 47" name="T38"/>
                <a:gd fmla="*/ 16 h 567" name="T39"/>
                <a:gd fmla="*/ 2 w 47" name="T40"/>
                <a:gd fmla="*/ 9 h 567" name="T41"/>
                <a:gd fmla="*/ 5 w 47" name="T42"/>
                <a:gd fmla="*/ 0 h 567" name="T4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b="b" l="0" r="r" t="0"/>
              <a:pathLst>
                <a:path h="567" w="47">
                  <a:moveTo>
                    <a:pt x="5" y="0"/>
                  </a:moveTo>
                  <a:lnTo>
                    <a:pt x="9" y="44"/>
                  </a:lnTo>
                  <a:lnTo>
                    <a:pt x="9" y="44"/>
                  </a:lnTo>
                  <a:lnTo>
                    <a:pt x="14" y="50"/>
                  </a:lnTo>
                  <a:lnTo>
                    <a:pt x="21" y="62"/>
                  </a:lnTo>
                  <a:lnTo>
                    <a:pt x="28" y="78"/>
                  </a:lnTo>
                  <a:lnTo>
                    <a:pt x="35" y="95"/>
                  </a:lnTo>
                  <a:lnTo>
                    <a:pt x="39" y="113"/>
                  </a:lnTo>
                  <a:lnTo>
                    <a:pt x="40" y="124"/>
                  </a:lnTo>
                  <a:lnTo>
                    <a:pt x="47" y="567"/>
                  </a:lnTo>
                  <a:lnTo>
                    <a:pt x="40" y="567"/>
                  </a:lnTo>
                  <a:lnTo>
                    <a:pt x="35" y="120"/>
                  </a:lnTo>
                  <a:lnTo>
                    <a:pt x="33" y="108"/>
                  </a:lnTo>
                  <a:lnTo>
                    <a:pt x="28" y="92"/>
                  </a:lnTo>
                  <a:lnTo>
                    <a:pt x="21" y="74"/>
                  </a:lnTo>
                  <a:lnTo>
                    <a:pt x="14" y="57"/>
                  </a:lnTo>
                  <a:lnTo>
                    <a:pt x="7" y="46"/>
                  </a:lnTo>
                  <a:lnTo>
                    <a:pt x="2" y="41"/>
                  </a:lnTo>
                  <a:lnTo>
                    <a:pt x="2" y="41"/>
                  </a:lnTo>
                  <a:lnTo>
                    <a:pt x="0" y="16"/>
                  </a:lnTo>
                  <a:lnTo>
                    <a:pt x="2" y="9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1D7F95"/>
            </a:solidFill>
            <a:ln w="0">
              <a:solidFill>
                <a:srgbClr val="1D7F95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63" name="Freeform 1829"/>
            <p:cNvSpPr/>
            <p:nvPr/>
          </p:nvSpPr>
          <p:spPr bwMode="auto">
            <a:xfrm>
              <a:off x="3130550" y="5626101"/>
              <a:ext cx="63500" cy="874713"/>
            </a:xfrm>
            <a:custGeom>
              <a:gdLst>
                <a:gd fmla="*/ 0 w 40" name="T0"/>
                <a:gd fmla="*/ 0 h 551" name="T1"/>
                <a:gd fmla="*/ 2 w 40" name="T2"/>
                <a:gd fmla="*/ 25 h 551" name="T3"/>
                <a:gd fmla="*/ 2 w 40" name="T4"/>
                <a:gd fmla="*/ 25 h 551" name="T5"/>
                <a:gd fmla="*/ 7 w 40" name="T6"/>
                <a:gd fmla="*/ 30 h 551" name="T7"/>
                <a:gd fmla="*/ 14 w 40" name="T8"/>
                <a:gd fmla="*/ 41 h 551" name="T9"/>
                <a:gd fmla="*/ 21 w 40" name="T10"/>
                <a:gd fmla="*/ 58 h 551" name="T11"/>
                <a:gd fmla="*/ 28 w 40" name="T12"/>
                <a:gd fmla="*/ 76 h 551" name="T13"/>
                <a:gd fmla="*/ 33 w 40" name="T14"/>
                <a:gd fmla="*/ 92 h 551" name="T15"/>
                <a:gd fmla="*/ 35 w 40" name="T16"/>
                <a:gd fmla="*/ 104 h 551" name="T17"/>
                <a:gd fmla="*/ 40 w 40" name="T18"/>
                <a:gd fmla="*/ 551 h 551" name="T19"/>
                <a:gd fmla="*/ 35 w 40" name="T20"/>
                <a:gd fmla="*/ 551 h 551" name="T21"/>
                <a:gd fmla="*/ 28 w 40" name="T22"/>
                <a:gd fmla="*/ 99 h 551" name="T23"/>
                <a:gd fmla="*/ 26 w 40" name="T24"/>
                <a:gd fmla="*/ 87 h 551" name="T25"/>
                <a:gd fmla="*/ 21 w 40" name="T26"/>
                <a:gd fmla="*/ 69 h 551" name="T27"/>
                <a:gd fmla="*/ 14 w 40" name="T28"/>
                <a:gd fmla="*/ 51 h 551" name="T29"/>
                <a:gd fmla="*/ 7 w 40" name="T30"/>
                <a:gd fmla="*/ 34 h 551" name="T31"/>
                <a:gd fmla="*/ 0 w 40" name="T32"/>
                <a:gd fmla="*/ 23 h 551" name="T33"/>
                <a:gd fmla="*/ 0 w 40" name="T34"/>
                <a:gd fmla="*/ 7 h 551" name="T35"/>
                <a:gd fmla="*/ 0 w 40" name="T36"/>
                <a:gd fmla="*/ 4 h 551" name="T37"/>
                <a:gd fmla="*/ 0 w 40" name="T38"/>
                <a:gd fmla="*/ 0 h 551" name="T3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b="b" l="0" r="r" t="0"/>
              <a:pathLst>
                <a:path h="551" w="40">
                  <a:moveTo>
                    <a:pt x="0" y="0"/>
                  </a:moveTo>
                  <a:lnTo>
                    <a:pt x="2" y="25"/>
                  </a:lnTo>
                  <a:lnTo>
                    <a:pt x="2" y="25"/>
                  </a:lnTo>
                  <a:lnTo>
                    <a:pt x="7" y="30"/>
                  </a:lnTo>
                  <a:lnTo>
                    <a:pt x="14" y="41"/>
                  </a:lnTo>
                  <a:lnTo>
                    <a:pt x="21" y="58"/>
                  </a:lnTo>
                  <a:lnTo>
                    <a:pt x="28" y="76"/>
                  </a:lnTo>
                  <a:lnTo>
                    <a:pt x="33" y="92"/>
                  </a:lnTo>
                  <a:lnTo>
                    <a:pt x="35" y="104"/>
                  </a:lnTo>
                  <a:lnTo>
                    <a:pt x="40" y="551"/>
                  </a:lnTo>
                  <a:lnTo>
                    <a:pt x="35" y="551"/>
                  </a:lnTo>
                  <a:lnTo>
                    <a:pt x="28" y="99"/>
                  </a:lnTo>
                  <a:lnTo>
                    <a:pt x="26" y="87"/>
                  </a:lnTo>
                  <a:lnTo>
                    <a:pt x="21" y="69"/>
                  </a:lnTo>
                  <a:lnTo>
                    <a:pt x="14" y="51"/>
                  </a:lnTo>
                  <a:lnTo>
                    <a:pt x="7" y="34"/>
                  </a:lnTo>
                  <a:lnTo>
                    <a:pt x="0" y="23"/>
                  </a:lnTo>
                  <a:lnTo>
                    <a:pt x="0" y="7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D7E95"/>
            </a:solidFill>
            <a:ln w="0">
              <a:solidFill>
                <a:srgbClr val="1D7E95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64" name="Freeform 1830"/>
            <p:cNvSpPr/>
            <p:nvPr/>
          </p:nvSpPr>
          <p:spPr bwMode="auto">
            <a:xfrm>
              <a:off x="3130550" y="5662613"/>
              <a:ext cx="55563" cy="838200"/>
            </a:xfrm>
            <a:custGeom>
              <a:gdLst>
                <a:gd fmla="*/ 0 w 35" name="T0"/>
                <a:gd fmla="*/ 0 h 528" name="T1"/>
                <a:gd fmla="*/ 7 w 35" name="T2"/>
                <a:gd fmla="*/ 11 h 528" name="T3"/>
                <a:gd fmla="*/ 14 w 35" name="T4"/>
                <a:gd fmla="*/ 28 h 528" name="T5"/>
                <a:gd fmla="*/ 21 w 35" name="T6"/>
                <a:gd fmla="*/ 46 h 528" name="T7"/>
                <a:gd fmla="*/ 26 w 35" name="T8"/>
                <a:gd fmla="*/ 64 h 528" name="T9"/>
                <a:gd fmla="*/ 28 w 35" name="T10"/>
                <a:gd fmla="*/ 76 h 528" name="T11"/>
                <a:gd fmla="*/ 35 w 35" name="T12"/>
                <a:gd fmla="*/ 528 h 528" name="T13"/>
                <a:gd fmla="*/ 28 w 35" name="T14"/>
                <a:gd fmla="*/ 528 h 528" name="T15"/>
                <a:gd fmla="*/ 23 w 35" name="T16"/>
                <a:gd fmla="*/ 72 h 528" name="T17"/>
                <a:gd fmla="*/ 19 w 35" name="T18"/>
                <a:gd fmla="*/ 60 h 528" name="T19"/>
                <a:gd fmla="*/ 14 w 35" name="T20"/>
                <a:gd fmla="*/ 42 h 528" name="T21"/>
                <a:gd fmla="*/ 7 w 35" name="T22"/>
                <a:gd fmla="*/ 23 h 528" name="T23"/>
                <a:gd fmla="*/ 0 w 35" name="T24"/>
                <a:gd fmla="*/ 5 h 528" name="T25"/>
                <a:gd fmla="*/ 0 w 35" name="T26"/>
                <a:gd fmla="*/ 0 h 528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528" w="35">
                  <a:moveTo>
                    <a:pt x="0" y="0"/>
                  </a:moveTo>
                  <a:lnTo>
                    <a:pt x="7" y="11"/>
                  </a:lnTo>
                  <a:lnTo>
                    <a:pt x="14" y="28"/>
                  </a:lnTo>
                  <a:lnTo>
                    <a:pt x="21" y="46"/>
                  </a:lnTo>
                  <a:lnTo>
                    <a:pt x="26" y="64"/>
                  </a:lnTo>
                  <a:lnTo>
                    <a:pt x="28" y="76"/>
                  </a:lnTo>
                  <a:lnTo>
                    <a:pt x="35" y="528"/>
                  </a:lnTo>
                  <a:lnTo>
                    <a:pt x="28" y="528"/>
                  </a:lnTo>
                  <a:lnTo>
                    <a:pt x="23" y="72"/>
                  </a:lnTo>
                  <a:lnTo>
                    <a:pt x="19" y="60"/>
                  </a:lnTo>
                  <a:lnTo>
                    <a:pt x="14" y="42"/>
                  </a:lnTo>
                  <a:lnTo>
                    <a:pt x="7" y="23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D7E94"/>
            </a:solidFill>
            <a:ln w="0">
              <a:solidFill>
                <a:srgbClr val="1D7E94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65" name="Freeform 1831"/>
            <p:cNvSpPr/>
            <p:nvPr/>
          </p:nvSpPr>
          <p:spPr bwMode="auto">
            <a:xfrm>
              <a:off x="3130550" y="5670551"/>
              <a:ext cx="44450" cy="830263"/>
            </a:xfrm>
            <a:custGeom>
              <a:gdLst>
                <a:gd fmla="*/ 0 w 28" name="T0"/>
                <a:gd fmla="*/ 0 h 523" name="T1"/>
                <a:gd fmla="*/ 7 w 28" name="T2"/>
                <a:gd fmla="*/ 18 h 523" name="T3"/>
                <a:gd fmla="*/ 14 w 28" name="T4"/>
                <a:gd fmla="*/ 37 h 523" name="T5"/>
                <a:gd fmla="*/ 19 w 28" name="T6"/>
                <a:gd fmla="*/ 55 h 523" name="T7"/>
                <a:gd fmla="*/ 23 w 28" name="T8"/>
                <a:gd fmla="*/ 67 h 523" name="T9"/>
                <a:gd fmla="*/ 28 w 28" name="T10"/>
                <a:gd fmla="*/ 523 h 523" name="T11"/>
                <a:gd fmla="*/ 26 w 28" name="T12"/>
                <a:gd fmla="*/ 523 h 523" name="T13"/>
                <a:gd fmla="*/ 23 w 28" name="T14"/>
                <a:gd fmla="*/ 523 h 523" name="T15"/>
                <a:gd fmla="*/ 23 w 28" name="T16"/>
                <a:gd fmla="*/ 523 h 523" name="T17"/>
                <a:gd fmla="*/ 16 w 28" name="T18"/>
                <a:gd fmla="*/ 64 h 523" name="T19"/>
                <a:gd fmla="*/ 14 w 28" name="T20"/>
                <a:gd fmla="*/ 53 h 523" name="T21"/>
                <a:gd fmla="*/ 10 w 28" name="T22"/>
                <a:gd fmla="*/ 41 h 523" name="T23"/>
                <a:gd fmla="*/ 5 w 28" name="T24"/>
                <a:gd fmla="*/ 25 h 523" name="T25"/>
                <a:gd fmla="*/ 0 w 28" name="T26"/>
                <a:gd fmla="*/ 11 h 523" name="T27"/>
                <a:gd fmla="*/ 0 w 28" name="T28"/>
                <a:gd fmla="*/ 0 h 523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523" w="28">
                  <a:moveTo>
                    <a:pt x="0" y="0"/>
                  </a:moveTo>
                  <a:lnTo>
                    <a:pt x="7" y="18"/>
                  </a:lnTo>
                  <a:lnTo>
                    <a:pt x="14" y="37"/>
                  </a:lnTo>
                  <a:lnTo>
                    <a:pt x="19" y="55"/>
                  </a:lnTo>
                  <a:lnTo>
                    <a:pt x="23" y="67"/>
                  </a:lnTo>
                  <a:lnTo>
                    <a:pt x="28" y="523"/>
                  </a:lnTo>
                  <a:lnTo>
                    <a:pt x="26" y="523"/>
                  </a:lnTo>
                  <a:lnTo>
                    <a:pt x="23" y="523"/>
                  </a:lnTo>
                  <a:lnTo>
                    <a:pt x="23" y="523"/>
                  </a:lnTo>
                  <a:lnTo>
                    <a:pt x="16" y="64"/>
                  </a:lnTo>
                  <a:lnTo>
                    <a:pt x="14" y="53"/>
                  </a:lnTo>
                  <a:lnTo>
                    <a:pt x="10" y="41"/>
                  </a:lnTo>
                  <a:lnTo>
                    <a:pt x="5" y="25"/>
                  </a:lnTo>
                  <a:lnTo>
                    <a:pt x="0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D7E93"/>
            </a:solidFill>
            <a:ln w="0">
              <a:solidFill>
                <a:srgbClr val="1D7E93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66" name="Freeform 1832"/>
            <p:cNvSpPr/>
            <p:nvPr/>
          </p:nvSpPr>
          <p:spPr bwMode="auto">
            <a:xfrm>
              <a:off x="3130550" y="5688013"/>
              <a:ext cx="36513" cy="812800"/>
            </a:xfrm>
            <a:custGeom>
              <a:gdLst>
                <a:gd fmla="*/ 0 w 23" name="T0"/>
                <a:gd fmla="*/ 0 h 512" name="T1"/>
                <a:gd fmla="*/ 5 w 23" name="T2"/>
                <a:gd fmla="*/ 14 h 512" name="T3"/>
                <a:gd fmla="*/ 10 w 23" name="T4"/>
                <a:gd fmla="*/ 30 h 512" name="T5"/>
                <a:gd fmla="*/ 14 w 23" name="T6"/>
                <a:gd fmla="*/ 42 h 512" name="T7"/>
                <a:gd fmla="*/ 16 w 23" name="T8"/>
                <a:gd fmla="*/ 53 h 512" name="T9"/>
                <a:gd fmla="*/ 23 w 23" name="T10"/>
                <a:gd fmla="*/ 512 h 512" name="T11"/>
                <a:gd fmla="*/ 19 w 23" name="T12"/>
                <a:gd fmla="*/ 510 h 512" name="T13"/>
                <a:gd fmla="*/ 16 w 23" name="T14"/>
                <a:gd fmla="*/ 507 h 512" name="T15"/>
                <a:gd fmla="*/ 9 w 23" name="T16"/>
                <a:gd fmla="*/ 48 h 512" name="T17"/>
                <a:gd fmla="*/ 9 w 23" name="T18"/>
                <a:gd fmla="*/ 39 h 512" name="T19"/>
                <a:gd fmla="*/ 5 w 23" name="T20"/>
                <a:gd fmla="*/ 26 h 512" name="T21"/>
                <a:gd fmla="*/ 0 w 23" name="T22"/>
                <a:gd fmla="*/ 12 h 512" name="T23"/>
                <a:gd fmla="*/ 0 w 23" name="T24"/>
                <a:gd fmla="*/ 0 h 512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512" w="23">
                  <a:moveTo>
                    <a:pt x="0" y="0"/>
                  </a:moveTo>
                  <a:lnTo>
                    <a:pt x="5" y="14"/>
                  </a:lnTo>
                  <a:lnTo>
                    <a:pt x="10" y="30"/>
                  </a:lnTo>
                  <a:lnTo>
                    <a:pt x="14" y="42"/>
                  </a:lnTo>
                  <a:lnTo>
                    <a:pt x="16" y="53"/>
                  </a:lnTo>
                  <a:lnTo>
                    <a:pt x="23" y="512"/>
                  </a:lnTo>
                  <a:lnTo>
                    <a:pt x="19" y="510"/>
                  </a:lnTo>
                  <a:lnTo>
                    <a:pt x="16" y="507"/>
                  </a:lnTo>
                  <a:lnTo>
                    <a:pt x="9" y="48"/>
                  </a:lnTo>
                  <a:lnTo>
                    <a:pt x="9" y="39"/>
                  </a:lnTo>
                  <a:lnTo>
                    <a:pt x="5" y="26"/>
                  </a:lnTo>
                  <a:lnTo>
                    <a:pt x="0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C7D93"/>
            </a:solidFill>
            <a:ln w="0">
              <a:solidFill>
                <a:srgbClr val="1C7D93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67" name="Freeform 1833"/>
            <p:cNvSpPr/>
            <p:nvPr/>
          </p:nvSpPr>
          <p:spPr bwMode="auto">
            <a:xfrm>
              <a:off x="3130550" y="5707063"/>
              <a:ext cx="25400" cy="785813"/>
            </a:xfrm>
            <a:custGeom>
              <a:gdLst>
                <a:gd fmla="*/ 0 w 16" name="T0"/>
                <a:gd fmla="*/ 0 h 495" name="T1"/>
                <a:gd fmla="*/ 5 w 16" name="T2"/>
                <a:gd fmla="*/ 14 h 495" name="T3"/>
                <a:gd fmla="*/ 9 w 16" name="T4"/>
                <a:gd fmla="*/ 27 h 495" name="T5"/>
                <a:gd fmla="*/ 9 w 16" name="T6"/>
                <a:gd fmla="*/ 36 h 495" name="T7"/>
                <a:gd fmla="*/ 16 w 16" name="T8"/>
                <a:gd fmla="*/ 495 h 495" name="T9"/>
                <a:gd fmla="*/ 12 w 16" name="T10"/>
                <a:gd fmla="*/ 491 h 495" name="T11"/>
                <a:gd fmla="*/ 9 w 16" name="T12"/>
                <a:gd fmla="*/ 486 h 495" name="T13"/>
                <a:gd fmla="*/ 3 w 16" name="T14"/>
                <a:gd fmla="*/ 32 h 495" name="T15"/>
                <a:gd fmla="*/ 2 w 16" name="T16"/>
                <a:gd fmla="*/ 27 h 495" name="T17"/>
                <a:gd fmla="*/ 2 w 16" name="T18"/>
                <a:gd fmla="*/ 21 h 495" name="T19"/>
                <a:gd fmla="*/ 0 w 16" name="T20"/>
                <a:gd fmla="*/ 16 h 495" name="T21"/>
                <a:gd fmla="*/ 0 w 16" name="T22"/>
                <a:gd fmla="*/ 0 h 495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495" w="16">
                  <a:moveTo>
                    <a:pt x="0" y="0"/>
                  </a:moveTo>
                  <a:lnTo>
                    <a:pt x="5" y="14"/>
                  </a:lnTo>
                  <a:lnTo>
                    <a:pt x="9" y="27"/>
                  </a:lnTo>
                  <a:lnTo>
                    <a:pt x="9" y="36"/>
                  </a:lnTo>
                  <a:lnTo>
                    <a:pt x="16" y="495"/>
                  </a:lnTo>
                  <a:lnTo>
                    <a:pt x="12" y="491"/>
                  </a:lnTo>
                  <a:lnTo>
                    <a:pt x="9" y="486"/>
                  </a:lnTo>
                  <a:lnTo>
                    <a:pt x="3" y="32"/>
                  </a:lnTo>
                  <a:lnTo>
                    <a:pt x="2" y="27"/>
                  </a:lnTo>
                  <a:lnTo>
                    <a:pt x="2" y="21"/>
                  </a:lnTo>
                  <a:lnTo>
                    <a:pt x="0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C7D92"/>
            </a:solidFill>
            <a:ln w="0">
              <a:solidFill>
                <a:srgbClr val="1C7D92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68" name="Freeform 1834"/>
            <p:cNvSpPr/>
            <p:nvPr/>
          </p:nvSpPr>
          <p:spPr bwMode="auto">
            <a:xfrm>
              <a:off x="3130550" y="5732463"/>
              <a:ext cx="14288" cy="746125"/>
            </a:xfrm>
            <a:custGeom>
              <a:gdLst>
                <a:gd fmla="*/ 0 w 9" name="T0"/>
                <a:gd fmla="*/ 0 h 470" name="T1"/>
                <a:gd fmla="*/ 2 w 9" name="T2"/>
                <a:gd fmla="*/ 5 h 470" name="T3"/>
                <a:gd fmla="*/ 2 w 9" name="T4"/>
                <a:gd fmla="*/ 11 h 470" name="T5"/>
                <a:gd fmla="*/ 3 w 9" name="T6"/>
                <a:gd fmla="*/ 16 h 470" name="T7"/>
                <a:gd fmla="*/ 9 w 9" name="T8"/>
                <a:gd fmla="*/ 470 h 470" name="T9"/>
                <a:gd fmla="*/ 7 w 9" name="T10"/>
                <a:gd fmla="*/ 465 h 470" name="T11"/>
                <a:gd fmla="*/ 3 w 9" name="T12"/>
                <a:gd fmla="*/ 457 h 470" name="T13"/>
                <a:gd fmla="*/ 3 w 9" name="T14"/>
                <a:gd fmla="*/ 450 h 470" name="T15"/>
                <a:gd fmla="*/ 0 w 9" name="T16"/>
                <a:gd fmla="*/ 0 h 47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70" w="9">
                  <a:moveTo>
                    <a:pt x="0" y="0"/>
                  </a:moveTo>
                  <a:lnTo>
                    <a:pt x="2" y="5"/>
                  </a:lnTo>
                  <a:lnTo>
                    <a:pt x="2" y="11"/>
                  </a:lnTo>
                  <a:lnTo>
                    <a:pt x="3" y="16"/>
                  </a:lnTo>
                  <a:lnTo>
                    <a:pt x="9" y="470"/>
                  </a:lnTo>
                  <a:lnTo>
                    <a:pt x="7" y="465"/>
                  </a:lnTo>
                  <a:lnTo>
                    <a:pt x="3" y="457"/>
                  </a:lnTo>
                  <a:lnTo>
                    <a:pt x="3" y="4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C7C92"/>
            </a:solidFill>
            <a:ln w="0">
              <a:solidFill>
                <a:srgbClr val="1C7C92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69" name="Freeform 1835"/>
            <p:cNvSpPr/>
            <p:nvPr/>
          </p:nvSpPr>
          <p:spPr bwMode="auto">
            <a:xfrm>
              <a:off x="3182938" y="5014913"/>
              <a:ext cx="46038" cy="493713"/>
            </a:xfrm>
            <a:custGeom>
              <a:gdLst>
                <a:gd fmla="*/ 29 w 29" name="T0"/>
                <a:gd fmla="*/ 0 h 311" name="T1"/>
                <a:gd fmla="*/ 29 w 29" name="T2"/>
                <a:gd fmla="*/ 0 h 311" name="T3"/>
                <a:gd fmla="*/ 29 w 29" name="T4"/>
                <a:gd fmla="*/ 311 h 311" name="T5"/>
                <a:gd fmla="*/ 0 w 29" name="T6"/>
                <a:gd fmla="*/ 311 h 311" name="T7"/>
                <a:gd fmla="*/ 4 w 29" name="T8"/>
                <a:gd fmla="*/ 274 h 311" name="T9"/>
                <a:gd fmla="*/ 9 w 29" name="T10"/>
                <a:gd fmla="*/ 233 h 311" name="T11"/>
                <a:gd fmla="*/ 16 w 29" name="T12"/>
                <a:gd fmla="*/ 187 h 311" name="T13"/>
                <a:gd fmla="*/ 20 w 29" name="T14"/>
                <a:gd fmla="*/ 145 h 311" name="T15"/>
                <a:gd fmla="*/ 22 w 29" name="T16"/>
                <a:gd fmla="*/ 106 h 311" name="T17"/>
                <a:gd fmla="*/ 23 w 29" name="T18"/>
                <a:gd fmla="*/ 71 h 311" name="T19"/>
                <a:gd fmla="*/ 23 w 29" name="T20"/>
                <a:gd fmla="*/ 41 h 311" name="T21"/>
                <a:gd fmla="*/ 23 w 29" name="T22"/>
                <a:gd fmla="*/ 19 h 311" name="T23"/>
                <a:gd fmla="*/ 25 w 29" name="T24"/>
                <a:gd fmla="*/ 5 h 311" name="T25"/>
                <a:gd fmla="*/ 29 w 29" name="T26"/>
                <a:gd fmla="*/ 0 h 311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11" w="28">
                  <a:moveTo>
                    <a:pt x="29" y="0"/>
                  </a:moveTo>
                  <a:lnTo>
                    <a:pt x="29" y="0"/>
                  </a:lnTo>
                  <a:lnTo>
                    <a:pt x="29" y="311"/>
                  </a:lnTo>
                  <a:lnTo>
                    <a:pt x="0" y="311"/>
                  </a:lnTo>
                  <a:lnTo>
                    <a:pt x="4" y="274"/>
                  </a:lnTo>
                  <a:lnTo>
                    <a:pt x="9" y="233"/>
                  </a:lnTo>
                  <a:lnTo>
                    <a:pt x="16" y="187"/>
                  </a:lnTo>
                  <a:lnTo>
                    <a:pt x="20" y="145"/>
                  </a:lnTo>
                  <a:lnTo>
                    <a:pt x="22" y="106"/>
                  </a:lnTo>
                  <a:lnTo>
                    <a:pt x="23" y="71"/>
                  </a:lnTo>
                  <a:lnTo>
                    <a:pt x="23" y="41"/>
                  </a:lnTo>
                  <a:lnTo>
                    <a:pt x="23" y="19"/>
                  </a:lnTo>
                  <a:lnTo>
                    <a:pt x="25" y="5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70" name="Freeform 1836"/>
            <p:cNvSpPr/>
            <p:nvPr/>
          </p:nvSpPr>
          <p:spPr bwMode="auto">
            <a:xfrm>
              <a:off x="3228975" y="5014913"/>
              <a:ext cx="41275" cy="496888"/>
            </a:xfrm>
            <a:custGeom>
              <a:gdLst>
                <a:gd fmla="*/ 0 w 26" name="T0"/>
                <a:gd fmla="*/ 0 h 313" name="T1"/>
                <a:gd fmla="*/ 1 w 26" name="T2"/>
                <a:gd fmla="*/ 5 h 313" name="T3"/>
                <a:gd fmla="*/ 3 w 26" name="T4"/>
                <a:gd fmla="*/ 21 h 313" name="T5"/>
                <a:gd fmla="*/ 3 w 26" name="T6"/>
                <a:gd fmla="*/ 44 h 313" name="T7"/>
                <a:gd fmla="*/ 3 w 26" name="T8"/>
                <a:gd fmla="*/ 74 h 313" name="T9"/>
                <a:gd fmla="*/ 3 w 26" name="T10"/>
                <a:gd fmla="*/ 109 h 313" name="T11"/>
                <a:gd fmla="*/ 5 w 26" name="T12"/>
                <a:gd fmla="*/ 148 h 313" name="T13"/>
                <a:gd fmla="*/ 10 w 26" name="T14"/>
                <a:gd fmla="*/ 189 h 313" name="T15"/>
                <a:gd fmla="*/ 17 w 26" name="T16"/>
                <a:gd fmla="*/ 233 h 313" name="T17"/>
                <a:gd fmla="*/ 23 w 26" name="T18"/>
                <a:gd fmla="*/ 274 h 313" name="T19"/>
                <a:gd fmla="*/ 26 w 26" name="T20"/>
                <a:gd fmla="*/ 313 h 313" name="T21"/>
                <a:gd fmla="*/ 0 w 26" name="T22"/>
                <a:gd fmla="*/ 311 h 313" name="T23"/>
                <a:gd fmla="*/ 0 w 26" name="T24"/>
                <a:gd fmla="*/ 0 h 313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313" w="26">
                  <a:moveTo>
                    <a:pt x="0" y="0"/>
                  </a:moveTo>
                  <a:lnTo>
                    <a:pt x="1" y="5"/>
                  </a:lnTo>
                  <a:lnTo>
                    <a:pt x="3" y="21"/>
                  </a:lnTo>
                  <a:lnTo>
                    <a:pt x="3" y="44"/>
                  </a:lnTo>
                  <a:lnTo>
                    <a:pt x="3" y="74"/>
                  </a:lnTo>
                  <a:lnTo>
                    <a:pt x="3" y="109"/>
                  </a:lnTo>
                  <a:lnTo>
                    <a:pt x="5" y="148"/>
                  </a:lnTo>
                  <a:lnTo>
                    <a:pt x="10" y="189"/>
                  </a:lnTo>
                  <a:lnTo>
                    <a:pt x="17" y="233"/>
                  </a:lnTo>
                  <a:lnTo>
                    <a:pt x="23" y="274"/>
                  </a:lnTo>
                  <a:lnTo>
                    <a:pt x="26" y="313"/>
                  </a:lnTo>
                  <a:lnTo>
                    <a:pt x="0" y="3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71" name="Freeform 1837"/>
            <p:cNvSpPr/>
            <p:nvPr/>
          </p:nvSpPr>
          <p:spPr bwMode="auto">
            <a:xfrm>
              <a:off x="3228975" y="5014913"/>
              <a:ext cx="41275" cy="496888"/>
            </a:xfrm>
            <a:custGeom>
              <a:gdLst>
                <a:gd fmla="*/ 0 w 26" name="T0"/>
                <a:gd fmla="*/ 0 h 313" name="T1"/>
                <a:gd fmla="*/ 1 w 26" name="T2"/>
                <a:gd fmla="*/ 5 h 313" name="T3"/>
                <a:gd fmla="*/ 3 w 26" name="T4"/>
                <a:gd fmla="*/ 21 h 313" name="T5"/>
                <a:gd fmla="*/ 3 w 26" name="T6"/>
                <a:gd fmla="*/ 44 h 313" name="T7"/>
                <a:gd fmla="*/ 3 w 26" name="T8"/>
                <a:gd fmla="*/ 74 h 313" name="T9"/>
                <a:gd fmla="*/ 3 w 26" name="T10"/>
                <a:gd fmla="*/ 109 h 313" name="T11"/>
                <a:gd fmla="*/ 5 w 26" name="T12"/>
                <a:gd fmla="*/ 148 h 313" name="T13"/>
                <a:gd fmla="*/ 10 w 26" name="T14"/>
                <a:gd fmla="*/ 189 h 313" name="T15"/>
                <a:gd fmla="*/ 17 w 26" name="T16"/>
                <a:gd fmla="*/ 233 h 313" name="T17"/>
                <a:gd fmla="*/ 23 w 26" name="T18"/>
                <a:gd fmla="*/ 274 h 313" name="T19"/>
                <a:gd fmla="*/ 26 w 26" name="T20"/>
                <a:gd fmla="*/ 313 h 313" name="T21"/>
                <a:gd fmla="*/ 0 w 26" name="T22"/>
                <a:gd fmla="*/ 311 h 313" name="T23"/>
                <a:gd fmla="*/ 0 w 26" name="T24"/>
                <a:gd fmla="*/ 0 h 313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313" w="26">
                  <a:moveTo>
                    <a:pt x="0" y="0"/>
                  </a:moveTo>
                  <a:lnTo>
                    <a:pt x="1" y="5"/>
                  </a:lnTo>
                  <a:lnTo>
                    <a:pt x="3" y="21"/>
                  </a:lnTo>
                  <a:lnTo>
                    <a:pt x="3" y="44"/>
                  </a:lnTo>
                  <a:lnTo>
                    <a:pt x="3" y="74"/>
                  </a:lnTo>
                  <a:lnTo>
                    <a:pt x="3" y="109"/>
                  </a:lnTo>
                  <a:lnTo>
                    <a:pt x="5" y="148"/>
                  </a:lnTo>
                  <a:lnTo>
                    <a:pt x="10" y="189"/>
                  </a:lnTo>
                  <a:lnTo>
                    <a:pt x="17" y="233"/>
                  </a:lnTo>
                  <a:lnTo>
                    <a:pt x="23" y="274"/>
                  </a:lnTo>
                  <a:lnTo>
                    <a:pt x="26" y="313"/>
                  </a:lnTo>
                  <a:lnTo>
                    <a:pt x="0" y="3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EFEB"/>
            </a:solidFill>
            <a:ln w="0">
              <a:solidFill>
                <a:srgbClr val="F0EFEB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72" name="Freeform 1838"/>
            <p:cNvSpPr/>
            <p:nvPr/>
          </p:nvSpPr>
          <p:spPr bwMode="auto">
            <a:xfrm>
              <a:off x="3130550" y="5508626"/>
              <a:ext cx="100013" cy="992188"/>
            </a:xfrm>
            <a:custGeom>
              <a:gdLst>
                <a:gd fmla="*/ 33 w 63" name="T0"/>
                <a:gd fmla="*/ 0 h 625" name="T1"/>
                <a:gd fmla="*/ 33 w 63" name="T2"/>
                <a:gd fmla="*/ 0 h 625" name="T3"/>
                <a:gd fmla="*/ 35 w 63" name="T4"/>
                <a:gd fmla="*/ 44 h 625" name="T5"/>
                <a:gd fmla="*/ 39 w 63" name="T6"/>
                <a:gd fmla="*/ 83 h 625" name="T7"/>
                <a:gd fmla="*/ 9 w 63" name="T8"/>
                <a:gd fmla="*/ 85 h 625" name="T9"/>
                <a:gd fmla="*/ 16 w 63" name="T10"/>
                <a:gd fmla="*/ 570 h 625" name="T11"/>
                <a:gd fmla="*/ 16 w 63" name="T12"/>
                <a:gd fmla="*/ 584 h 625" name="T13"/>
                <a:gd fmla="*/ 19 w 63" name="T14"/>
                <a:gd fmla="*/ 598 h 625" name="T15"/>
                <a:gd fmla="*/ 23 w 63" name="T16"/>
                <a:gd fmla="*/ 607 h 625" name="T17"/>
                <a:gd fmla="*/ 28 w 63" name="T18"/>
                <a:gd fmla="*/ 611 h 625" name="T19"/>
                <a:gd fmla="*/ 63 w 63" name="T20"/>
                <a:gd fmla="*/ 611 h 625" name="T21"/>
                <a:gd fmla="*/ 63 w 63" name="T22"/>
                <a:gd fmla="*/ 625 h 625" name="T23"/>
                <a:gd fmla="*/ 26 w 63" name="T24"/>
                <a:gd fmla="*/ 625 h 625" name="T25"/>
                <a:gd fmla="*/ 19 w 63" name="T26"/>
                <a:gd fmla="*/ 623 h 625" name="T27"/>
                <a:gd fmla="*/ 12 w 63" name="T28"/>
                <a:gd fmla="*/ 614 h 625" name="T29"/>
                <a:gd fmla="*/ 5 w 63" name="T30"/>
                <a:gd fmla="*/ 604 h 625" name="T31"/>
                <a:gd fmla="*/ 3 w 63" name="T32"/>
                <a:gd fmla="*/ 591 h 625" name="T33"/>
                <a:gd fmla="*/ 0 w 63" name="T34"/>
                <a:gd fmla="*/ 81 h 625" name="T35"/>
                <a:gd fmla="*/ 2 w 63" name="T36"/>
                <a:gd fmla="*/ 70 h 625" name="T37"/>
                <a:gd fmla="*/ 7 w 63" name="T38"/>
                <a:gd fmla="*/ 53 h 625" name="T39"/>
                <a:gd fmla="*/ 14 w 63" name="T40"/>
                <a:gd fmla="*/ 35 h 625" name="T41"/>
                <a:gd fmla="*/ 21 w 63" name="T42"/>
                <a:gd fmla="*/ 17 h 625" name="T43"/>
                <a:gd fmla="*/ 28 w 63" name="T44"/>
                <a:gd fmla="*/ 5 h 625" name="T45"/>
                <a:gd fmla="*/ 33 w 63" name="T46"/>
                <a:gd fmla="*/ 0 h 625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625" w="62">
                  <a:moveTo>
                    <a:pt x="33" y="0"/>
                  </a:moveTo>
                  <a:lnTo>
                    <a:pt x="33" y="0"/>
                  </a:lnTo>
                  <a:lnTo>
                    <a:pt x="35" y="44"/>
                  </a:lnTo>
                  <a:lnTo>
                    <a:pt x="39" y="83"/>
                  </a:lnTo>
                  <a:lnTo>
                    <a:pt x="9" y="85"/>
                  </a:lnTo>
                  <a:lnTo>
                    <a:pt x="16" y="570"/>
                  </a:lnTo>
                  <a:lnTo>
                    <a:pt x="16" y="584"/>
                  </a:lnTo>
                  <a:lnTo>
                    <a:pt x="19" y="598"/>
                  </a:lnTo>
                  <a:lnTo>
                    <a:pt x="23" y="607"/>
                  </a:lnTo>
                  <a:lnTo>
                    <a:pt x="28" y="611"/>
                  </a:lnTo>
                  <a:lnTo>
                    <a:pt x="63" y="611"/>
                  </a:lnTo>
                  <a:lnTo>
                    <a:pt x="63" y="625"/>
                  </a:lnTo>
                  <a:lnTo>
                    <a:pt x="26" y="625"/>
                  </a:lnTo>
                  <a:lnTo>
                    <a:pt x="19" y="623"/>
                  </a:lnTo>
                  <a:lnTo>
                    <a:pt x="12" y="614"/>
                  </a:lnTo>
                  <a:lnTo>
                    <a:pt x="5" y="604"/>
                  </a:lnTo>
                  <a:lnTo>
                    <a:pt x="3" y="591"/>
                  </a:lnTo>
                  <a:lnTo>
                    <a:pt x="0" y="81"/>
                  </a:lnTo>
                  <a:lnTo>
                    <a:pt x="2" y="70"/>
                  </a:lnTo>
                  <a:lnTo>
                    <a:pt x="7" y="53"/>
                  </a:lnTo>
                  <a:lnTo>
                    <a:pt x="14" y="35"/>
                  </a:lnTo>
                  <a:lnTo>
                    <a:pt x="21" y="17"/>
                  </a:lnTo>
                  <a:lnTo>
                    <a:pt x="28" y="5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73" name="Freeform 1839"/>
            <p:cNvSpPr/>
            <p:nvPr/>
          </p:nvSpPr>
          <p:spPr bwMode="auto">
            <a:xfrm>
              <a:off x="3182938" y="5508626"/>
              <a:ext cx="47625" cy="131763"/>
            </a:xfrm>
            <a:custGeom>
              <a:gdLst>
                <a:gd fmla="*/ 0 w 30" name="T0"/>
                <a:gd fmla="*/ 0 h 83" name="T1"/>
                <a:gd fmla="*/ 29 w 30" name="T2"/>
                <a:gd fmla="*/ 0 h 83" name="T3"/>
                <a:gd fmla="*/ 30 w 30" name="T4"/>
                <a:gd fmla="*/ 83 h 83" name="T5"/>
                <a:gd fmla="*/ 20 w 30" name="T6"/>
                <a:gd fmla="*/ 83 h 83" name="T7"/>
                <a:gd fmla="*/ 13 w 30" name="T8"/>
                <a:gd fmla="*/ 83 h 83" name="T9"/>
                <a:gd fmla="*/ 6 w 30" name="T10"/>
                <a:gd fmla="*/ 83 h 83" name="T11"/>
                <a:gd fmla="*/ 2 w 30" name="T12"/>
                <a:gd fmla="*/ 44 h 83" name="T13"/>
                <a:gd fmla="*/ 0 w 30" name="T14"/>
                <a:gd fmla="*/ 0 h 83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83" w="30">
                  <a:moveTo>
                    <a:pt x="0" y="0"/>
                  </a:moveTo>
                  <a:lnTo>
                    <a:pt x="29" y="0"/>
                  </a:lnTo>
                  <a:lnTo>
                    <a:pt x="30" y="83"/>
                  </a:lnTo>
                  <a:lnTo>
                    <a:pt x="20" y="83"/>
                  </a:lnTo>
                  <a:lnTo>
                    <a:pt x="13" y="83"/>
                  </a:lnTo>
                  <a:lnTo>
                    <a:pt x="6" y="83"/>
                  </a:lnTo>
                  <a:lnTo>
                    <a:pt x="2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74" name="Freeform 1840"/>
            <p:cNvSpPr/>
            <p:nvPr/>
          </p:nvSpPr>
          <p:spPr bwMode="auto">
            <a:xfrm>
              <a:off x="3144838" y="5640388"/>
              <a:ext cx="85725" cy="838200"/>
            </a:xfrm>
            <a:custGeom>
              <a:gdLst>
                <a:gd fmla="*/ 30 w 54" name="T0"/>
                <a:gd fmla="*/ 0 h 528" name="T1"/>
                <a:gd fmla="*/ 35 w 54" name="T2"/>
                <a:gd fmla="*/ 30 h 528" name="T3"/>
                <a:gd fmla="*/ 40 w 54" name="T4"/>
                <a:gd fmla="*/ 53 h 528" name="T5"/>
                <a:gd fmla="*/ 46 w 54" name="T6"/>
                <a:gd fmla="*/ 67 h 528" name="T7"/>
                <a:gd fmla="*/ 51 w 54" name="T8"/>
                <a:gd fmla="*/ 72 h 528" name="T9"/>
                <a:gd fmla="*/ 53 w 54" name="T10"/>
                <a:gd fmla="*/ 72 h 528" name="T11"/>
                <a:gd fmla="*/ 54 w 54" name="T12"/>
                <a:gd fmla="*/ 70 h 528" name="T13"/>
                <a:gd fmla="*/ 54 w 54" name="T14"/>
                <a:gd fmla="*/ 528 h 528" name="T15"/>
                <a:gd fmla="*/ 19 w 54" name="T16"/>
                <a:gd fmla="*/ 528 h 528" name="T17"/>
                <a:gd fmla="*/ 14 w 54" name="T18"/>
                <a:gd fmla="*/ 524 h 528" name="T19"/>
                <a:gd fmla="*/ 10 w 54" name="T20"/>
                <a:gd fmla="*/ 515 h 528" name="T21"/>
                <a:gd fmla="*/ 7 w 54" name="T22"/>
                <a:gd fmla="*/ 501 h 528" name="T23"/>
                <a:gd fmla="*/ 7 w 54" name="T24"/>
                <a:gd fmla="*/ 487 h 528" name="T25"/>
                <a:gd fmla="*/ 0 w 54" name="T26"/>
                <a:gd fmla="*/ 2 h 528" name="T27"/>
                <a:gd fmla="*/ 30 w 54" name="T28"/>
                <a:gd fmla="*/ 0 h 528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528" w="54">
                  <a:moveTo>
                    <a:pt x="30" y="0"/>
                  </a:moveTo>
                  <a:lnTo>
                    <a:pt x="35" y="30"/>
                  </a:lnTo>
                  <a:lnTo>
                    <a:pt x="40" y="53"/>
                  </a:lnTo>
                  <a:lnTo>
                    <a:pt x="46" y="67"/>
                  </a:lnTo>
                  <a:lnTo>
                    <a:pt x="51" y="72"/>
                  </a:lnTo>
                  <a:lnTo>
                    <a:pt x="53" y="72"/>
                  </a:lnTo>
                  <a:lnTo>
                    <a:pt x="54" y="70"/>
                  </a:lnTo>
                  <a:lnTo>
                    <a:pt x="54" y="528"/>
                  </a:lnTo>
                  <a:lnTo>
                    <a:pt x="19" y="528"/>
                  </a:lnTo>
                  <a:lnTo>
                    <a:pt x="14" y="524"/>
                  </a:lnTo>
                  <a:lnTo>
                    <a:pt x="10" y="515"/>
                  </a:lnTo>
                  <a:lnTo>
                    <a:pt x="7" y="501"/>
                  </a:lnTo>
                  <a:lnTo>
                    <a:pt x="7" y="487"/>
                  </a:lnTo>
                  <a:lnTo>
                    <a:pt x="0" y="2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29B2EC"/>
            </a:solidFill>
            <a:ln w="0">
              <a:solidFill>
                <a:srgbClr val="29B2EC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75" name="Freeform 1841"/>
            <p:cNvSpPr/>
            <p:nvPr/>
          </p:nvSpPr>
          <p:spPr bwMode="auto">
            <a:xfrm>
              <a:off x="3192463" y="5640388"/>
              <a:ext cx="38100" cy="114300"/>
            </a:xfrm>
            <a:custGeom>
              <a:gdLst>
                <a:gd fmla="*/ 24 w 24" name="T0"/>
                <a:gd fmla="*/ 0 h 72" name="T1"/>
                <a:gd fmla="*/ 24 w 24" name="T2"/>
                <a:gd fmla="*/ 70 h 72" name="T3"/>
                <a:gd fmla="*/ 23 w 24" name="T4"/>
                <a:gd fmla="*/ 72 h 72" name="T5"/>
                <a:gd fmla="*/ 21 w 24" name="T6"/>
                <a:gd fmla="*/ 72 h 72" name="T7"/>
                <a:gd fmla="*/ 16 w 24" name="T8"/>
                <a:gd fmla="*/ 67 h 72" name="T9"/>
                <a:gd fmla="*/ 10 w 24" name="T10"/>
                <a:gd fmla="*/ 53 h 72" name="T11"/>
                <a:gd fmla="*/ 5 w 24" name="T12"/>
                <a:gd fmla="*/ 30 h 72" name="T13"/>
                <a:gd fmla="*/ 0 w 24" name="T14"/>
                <a:gd fmla="*/ 0 h 72" name="T15"/>
                <a:gd fmla="*/ 7 w 24" name="T16"/>
                <a:gd fmla="*/ 0 h 72" name="T17"/>
                <a:gd fmla="*/ 14 w 24" name="T18"/>
                <a:gd fmla="*/ 0 h 72" name="T19"/>
                <a:gd fmla="*/ 24 w 24" name="T20"/>
                <a:gd fmla="*/ 0 h 72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72" w="24">
                  <a:moveTo>
                    <a:pt x="24" y="0"/>
                  </a:moveTo>
                  <a:lnTo>
                    <a:pt x="24" y="70"/>
                  </a:lnTo>
                  <a:lnTo>
                    <a:pt x="23" y="72"/>
                  </a:lnTo>
                  <a:lnTo>
                    <a:pt x="21" y="72"/>
                  </a:lnTo>
                  <a:lnTo>
                    <a:pt x="16" y="67"/>
                  </a:lnTo>
                  <a:lnTo>
                    <a:pt x="10" y="53"/>
                  </a:lnTo>
                  <a:lnTo>
                    <a:pt x="5" y="30"/>
                  </a:lnTo>
                  <a:lnTo>
                    <a:pt x="0" y="0"/>
                  </a:lnTo>
                  <a:lnTo>
                    <a:pt x="7" y="0"/>
                  </a:lnTo>
                  <a:lnTo>
                    <a:pt x="14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29B2EC"/>
            </a:solidFill>
            <a:ln w="0">
              <a:solidFill>
                <a:srgbClr val="29B2EC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76" name="Freeform 1842"/>
            <p:cNvSpPr/>
            <p:nvPr/>
          </p:nvSpPr>
          <p:spPr bwMode="auto">
            <a:xfrm>
              <a:off x="3230563" y="5511801"/>
              <a:ext cx="104775" cy="992188"/>
            </a:xfrm>
            <a:custGeom>
              <a:gdLst>
                <a:gd fmla="*/ 25 w 66" name="T0"/>
                <a:gd fmla="*/ 0 h 625" name="T1"/>
                <a:gd fmla="*/ 25 w 66" name="T2"/>
                <a:gd fmla="*/ 0 h 625" name="T3"/>
                <a:gd fmla="*/ 30 w 66" name="T4"/>
                <a:gd fmla="*/ 3 h 625" name="T5"/>
                <a:gd fmla="*/ 37 w 66" name="T6"/>
                <a:gd fmla="*/ 15 h 625" name="T7"/>
                <a:gd fmla="*/ 45 w 66" name="T8"/>
                <a:gd fmla="*/ 33 h 625" name="T9"/>
                <a:gd fmla="*/ 52 w 66" name="T10"/>
                <a:gd fmla="*/ 51 h 625" name="T11"/>
                <a:gd fmla="*/ 57 w 66" name="T12"/>
                <a:gd fmla="*/ 67 h 625" name="T13"/>
                <a:gd fmla="*/ 59 w 66" name="T14"/>
                <a:gd fmla="*/ 79 h 625" name="T15"/>
                <a:gd fmla="*/ 66 w 66" name="T16"/>
                <a:gd fmla="*/ 581 h 625" name="T17"/>
                <a:gd fmla="*/ 64 w 66" name="T18"/>
                <a:gd fmla="*/ 595 h 625" name="T19"/>
                <a:gd fmla="*/ 57 w 66" name="T20"/>
                <a:gd fmla="*/ 609 h 625" name="T21"/>
                <a:gd fmla="*/ 50 w 66" name="T22"/>
                <a:gd fmla="*/ 619 h 625" name="T23"/>
                <a:gd fmla="*/ 43 w 66" name="T24"/>
                <a:gd fmla="*/ 625 h 625" name="T25"/>
                <a:gd fmla="*/ 0 w 66" name="T26"/>
                <a:gd fmla="*/ 623 h 625" name="T27"/>
                <a:gd fmla="*/ 0 w 66" name="T28"/>
                <a:gd fmla="*/ 609 h 625" name="T29"/>
                <a:gd fmla="*/ 41 w 66" name="T30"/>
                <a:gd fmla="*/ 609 h 625" name="T31"/>
                <a:gd fmla="*/ 46 w 66" name="T32"/>
                <a:gd fmla="*/ 604 h 625" name="T33"/>
                <a:gd fmla="*/ 52 w 66" name="T34"/>
                <a:gd fmla="*/ 591 h 625" name="T35"/>
                <a:gd fmla="*/ 55 w 66" name="T36"/>
                <a:gd fmla="*/ 577 h 625" name="T37"/>
                <a:gd fmla="*/ 55 w 66" name="T38"/>
                <a:gd fmla="*/ 561 h 625" name="T39"/>
                <a:gd fmla="*/ 48 w 66" name="T40"/>
                <a:gd fmla="*/ 81 h 625" name="T41"/>
                <a:gd fmla="*/ 43 w 66" name="T42"/>
                <a:gd fmla="*/ 81 h 625" name="T43"/>
                <a:gd fmla="*/ 37 w 66" name="T44"/>
                <a:gd fmla="*/ 81 h 625" name="T45"/>
                <a:gd fmla="*/ 34 w 66" name="T46"/>
                <a:gd fmla="*/ 81 h 625" name="T47"/>
                <a:gd fmla="*/ 30 w 66" name="T48"/>
                <a:gd fmla="*/ 81 h 625" name="T49"/>
                <a:gd fmla="*/ 25 w 66" name="T50"/>
                <a:gd fmla="*/ 81 h 625" name="T51"/>
                <a:gd fmla="*/ 22 w 66" name="T52"/>
                <a:gd fmla="*/ 81 h 625" name="T53"/>
                <a:gd fmla="*/ 25 w 66" name="T54"/>
                <a:gd fmla="*/ 42 h 625" name="T55"/>
                <a:gd fmla="*/ 25 w 66" name="T56"/>
                <a:gd fmla="*/ 0 h 625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625" w="66">
                  <a:moveTo>
                    <a:pt x="25" y="0"/>
                  </a:moveTo>
                  <a:lnTo>
                    <a:pt x="25" y="0"/>
                  </a:lnTo>
                  <a:lnTo>
                    <a:pt x="30" y="3"/>
                  </a:lnTo>
                  <a:lnTo>
                    <a:pt x="37" y="15"/>
                  </a:lnTo>
                  <a:lnTo>
                    <a:pt x="45" y="33"/>
                  </a:lnTo>
                  <a:lnTo>
                    <a:pt x="52" y="51"/>
                  </a:lnTo>
                  <a:lnTo>
                    <a:pt x="57" y="67"/>
                  </a:lnTo>
                  <a:lnTo>
                    <a:pt x="59" y="79"/>
                  </a:lnTo>
                  <a:lnTo>
                    <a:pt x="66" y="581"/>
                  </a:lnTo>
                  <a:lnTo>
                    <a:pt x="64" y="595"/>
                  </a:lnTo>
                  <a:lnTo>
                    <a:pt x="57" y="609"/>
                  </a:lnTo>
                  <a:lnTo>
                    <a:pt x="50" y="619"/>
                  </a:lnTo>
                  <a:lnTo>
                    <a:pt x="43" y="625"/>
                  </a:lnTo>
                  <a:lnTo>
                    <a:pt x="0" y="623"/>
                  </a:lnTo>
                  <a:lnTo>
                    <a:pt x="0" y="609"/>
                  </a:lnTo>
                  <a:lnTo>
                    <a:pt x="41" y="609"/>
                  </a:lnTo>
                  <a:lnTo>
                    <a:pt x="46" y="604"/>
                  </a:lnTo>
                  <a:lnTo>
                    <a:pt x="52" y="591"/>
                  </a:lnTo>
                  <a:lnTo>
                    <a:pt x="55" y="577"/>
                  </a:lnTo>
                  <a:lnTo>
                    <a:pt x="55" y="561"/>
                  </a:lnTo>
                  <a:lnTo>
                    <a:pt x="48" y="81"/>
                  </a:lnTo>
                  <a:lnTo>
                    <a:pt x="43" y="81"/>
                  </a:lnTo>
                  <a:lnTo>
                    <a:pt x="37" y="81"/>
                  </a:lnTo>
                  <a:lnTo>
                    <a:pt x="34" y="81"/>
                  </a:lnTo>
                  <a:lnTo>
                    <a:pt x="30" y="81"/>
                  </a:lnTo>
                  <a:lnTo>
                    <a:pt x="25" y="81"/>
                  </a:lnTo>
                  <a:lnTo>
                    <a:pt x="22" y="81"/>
                  </a:lnTo>
                  <a:lnTo>
                    <a:pt x="25" y="42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77" name="Freeform 1843"/>
            <p:cNvSpPr/>
            <p:nvPr/>
          </p:nvSpPr>
          <p:spPr bwMode="auto">
            <a:xfrm>
              <a:off x="3228975" y="5508626"/>
              <a:ext cx="41275" cy="131763"/>
            </a:xfrm>
            <a:custGeom>
              <a:gdLst>
                <a:gd fmla="*/ 0 w 26" name="T0"/>
                <a:gd fmla="*/ 0 h 83" name="T1"/>
                <a:gd fmla="*/ 26 w 26" name="T2"/>
                <a:gd fmla="*/ 2 h 83" name="T3"/>
                <a:gd fmla="*/ 26 w 26" name="T4"/>
                <a:gd fmla="*/ 44 h 83" name="T5"/>
                <a:gd fmla="*/ 23 w 26" name="T6"/>
                <a:gd fmla="*/ 83 h 83" name="T7"/>
                <a:gd fmla="*/ 1 w 26" name="T8"/>
                <a:gd fmla="*/ 83 h 83" name="T9"/>
                <a:gd fmla="*/ 0 w 26" name="T10"/>
                <a:gd fmla="*/ 0 h 83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83" w="26">
                  <a:moveTo>
                    <a:pt x="0" y="0"/>
                  </a:moveTo>
                  <a:lnTo>
                    <a:pt x="26" y="2"/>
                  </a:lnTo>
                  <a:lnTo>
                    <a:pt x="26" y="44"/>
                  </a:lnTo>
                  <a:lnTo>
                    <a:pt x="23" y="83"/>
                  </a:lnTo>
                  <a:lnTo>
                    <a:pt x="1" y="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78" name="Freeform 1844"/>
            <p:cNvSpPr/>
            <p:nvPr/>
          </p:nvSpPr>
          <p:spPr bwMode="auto">
            <a:xfrm>
              <a:off x="3230563" y="5640388"/>
              <a:ext cx="87313" cy="838200"/>
            </a:xfrm>
            <a:custGeom>
              <a:gdLst>
                <a:gd fmla="*/ 48 w 55" name="T0"/>
                <a:gd fmla="*/ 0 h 528" name="T1"/>
                <a:gd fmla="*/ 55 w 55" name="T2"/>
                <a:gd fmla="*/ 480 h 528" name="T3"/>
                <a:gd fmla="*/ 55 w 55" name="T4"/>
                <a:gd fmla="*/ 496 h 528" name="T5"/>
                <a:gd fmla="*/ 52 w 55" name="T6"/>
                <a:gd fmla="*/ 510 h 528" name="T7"/>
                <a:gd fmla="*/ 46 w 55" name="T8"/>
                <a:gd fmla="*/ 523 h 528" name="T9"/>
                <a:gd fmla="*/ 41 w 55" name="T10"/>
                <a:gd fmla="*/ 528 h 528" name="T11"/>
                <a:gd fmla="*/ 0 w 55" name="T12"/>
                <a:gd fmla="*/ 528 h 528" name="T13"/>
                <a:gd fmla="*/ 0 w 55" name="T14"/>
                <a:gd fmla="*/ 70 h 528" name="T15"/>
                <a:gd fmla="*/ 6 w 55" name="T16"/>
                <a:gd fmla="*/ 62 h 528" name="T17"/>
                <a:gd fmla="*/ 11 w 55" name="T18"/>
                <a:gd fmla="*/ 48 h 528" name="T19"/>
                <a:gd fmla="*/ 16 w 55" name="T20"/>
                <a:gd fmla="*/ 26 h 528" name="T21"/>
                <a:gd fmla="*/ 22 w 55" name="T22"/>
                <a:gd fmla="*/ 0 h 528" name="T23"/>
                <a:gd fmla="*/ 25 w 55" name="T24"/>
                <a:gd fmla="*/ 0 h 528" name="T25"/>
                <a:gd fmla="*/ 30 w 55" name="T26"/>
                <a:gd fmla="*/ 0 h 528" name="T27"/>
                <a:gd fmla="*/ 34 w 55" name="T28"/>
                <a:gd fmla="*/ 0 h 528" name="T29"/>
                <a:gd fmla="*/ 37 w 55" name="T30"/>
                <a:gd fmla="*/ 0 h 528" name="T31"/>
                <a:gd fmla="*/ 43 w 55" name="T32"/>
                <a:gd fmla="*/ 0 h 528" name="T33"/>
                <a:gd fmla="*/ 48 w 55" name="T34"/>
                <a:gd fmla="*/ 0 h 528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528" w="55">
                  <a:moveTo>
                    <a:pt x="48" y="0"/>
                  </a:moveTo>
                  <a:lnTo>
                    <a:pt x="55" y="480"/>
                  </a:lnTo>
                  <a:lnTo>
                    <a:pt x="55" y="496"/>
                  </a:lnTo>
                  <a:lnTo>
                    <a:pt x="52" y="510"/>
                  </a:lnTo>
                  <a:lnTo>
                    <a:pt x="46" y="523"/>
                  </a:lnTo>
                  <a:lnTo>
                    <a:pt x="41" y="528"/>
                  </a:lnTo>
                  <a:lnTo>
                    <a:pt x="0" y="528"/>
                  </a:lnTo>
                  <a:lnTo>
                    <a:pt x="0" y="70"/>
                  </a:lnTo>
                  <a:lnTo>
                    <a:pt x="6" y="62"/>
                  </a:lnTo>
                  <a:lnTo>
                    <a:pt x="11" y="48"/>
                  </a:lnTo>
                  <a:lnTo>
                    <a:pt x="16" y="26"/>
                  </a:lnTo>
                  <a:lnTo>
                    <a:pt x="22" y="0"/>
                  </a:lnTo>
                  <a:lnTo>
                    <a:pt x="25" y="0"/>
                  </a:lnTo>
                  <a:lnTo>
                    <a:pt x="30" y="0"/>
                  </a:lnTo>
                  <a:lnTo>
                    <a:pt x="34" y="0"/>
                  </a:lnTo>
                  <a:lnTo>
                    <a:pt x="37" y="0"/>
                  </a:lnTo>
                  <a:lnTo>
                    <a:pt x="43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FBA262"/>
            </a:solidFill>
            <a:ln w="0">
              <a:solidFill>
                <a:srgbClr val="FBA262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79" name="Freeform 1845"/>
            <p:cNvSpPr/>
            <p:nvPr/>
          </p:nvSpPr>
          <p:spPr bwMode="auto">
            <a:xfrm>
              <a:off x="3230563" y="5640388"/>
              <a:ext cx="34925" cy="111125"/>
            </a:xfrm>
            <a:custGeom>
              <a:gdLst>
                <a:gd fmla="*/ 22 w 22" name="T0"/>
                <a:gd fmla="*/ 0 h 70" name="T1"/>
                <a:gd fmla="*/ 16 w 22" name="T2"/>
                <a:gd fmla="*/ 26 h 70" name="T3"/>
                <a:gd fmla="*/ 11 w 22" name="T4"/>
                <a:gd fmla="*/ 48 h 70" name="T5"/>
                <a:gd fmla="*/ 6 w 22" name="T6"/>
                <a:gd fmla="*/ 62 h 70" name="T7"/>
                <a:gd fmla="*/ 0 w 22" name="T8"/>
                <a:gd fmla="*/ 70 h 70" name="T9"/>
                <a:gd fmla="*/ 0 w 22" name="T10"/>
                <a:gd fmla="*/ 0 h 70" name="T11"/>
                <a:gd fmla="*/ 22 w 22" name="T12"/>
                <a:gd fmla="*/ 0 h 7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70" w="22">
                  <a:moveTo>
                    <a:pt x="22" y="0"/>
                  </a:moveTo>
                  <a:lnTo>
                    <a:pt x="16" y="26"/>
                  </a:lnTo>
                  <a:lnTo>
                    <a:pt x="11" y="48"/>
                  </a:lnTo>
                  <a:lnTo>
                    <a:pt x="6" y="62"/>
                  </a:lnTo>
                  <a:lnTo>
                    <a:pt x="0" y="70"/>
                  </a:lnTo>
                  <a:lnTo>
                    <a:pt x="0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BA262"/>
            </a:solidFill>
            <a:ln w="0">
              <a:solidFill>
                <a:srgbClr val="FBA262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80" name="Freeform 1846"/>
            <p:cNvSpPr/>
            <p:nvPr/>
          </p:nvSpPr>
          <p:spPr bwMode="auto">
            <a:xfrm>
              <a:off x="3230563" y="5511801"/>
              <a:ext cx="104775" cy="992188"/>
            </a:xfrm>
            <a:custGeom>
              <a:gdLst>
                <a:gd fmla="*/ 25 w 66" name="T0"/>
                <a:gd fmla="*/ 0 h 625" name="T1"/>
                <a:gd fmla="*/ 25 w 66" name="T2"/>
                <a:gd fmla="*/ 0 h 625" name="T3"/>
                <a:gd fmla="*/ 30 w 66" name="T4"/>
                <a:gd fmla="*/ 3 h 625" name="T5"/>
                <a:gd fmla="*/ 37 w 66" name="T6"/>
                <a:gd fmla="*/ 15 h 625" name="T7"/>
                <a:gd fmla="*/ 45 w 66" name="T8"/>
                <a:gd fmla="*/ 33 h 625" name="T9"/>
                <a:gd fmla="*/ 52 w 66" name="T10"/>
                <a:gd fmla="*/ 51 h 625" name="T11"/>
                <a:gd fmla="*/ 57 w 66" name="T12"/>
                <a:gd fmla="*/ 67 h 625" name="T13"/>
                <a:gd fmla="*/ 59 w 66" name="T14"/>
                <a:gd fmla="*/ 79 h 625" name="T15"/>
                <a:gd fmla="*/ 66 w 66" name="T16"/>
                <a:gd fmla="*/ 581 h 625" name="T17"/>
                <a:gd fmla="*/ 64 w 66" name="T18"/>
                <a:gd fmla="*/ 595 h 625" name="T19"/>
                <a:gd fmla="*/ 57 w 66" name="T20"/>
                <a:gd fmla="*/ 609 h 625" name="T21"/>
                <a:gd fmla="*/ 50 w 66" name="T22"/>
                <a:gd fmla="*/ 619 h 625" name="T23"/>
                <a:gd fmla="*/ 43 w 66" name="T24"/>
                <a:gd fmla="*/ 625 h 625" name="T25"/>
                <a:gd fmla="*/ 0 w 66" name="T26"/>
                <a:gd fmla="*/ 623 h 625" name="T27"/>
                <a:gd fmla="*/ 0 w 66" name="T28"/>
                <a:gd fmla="*/ 609 h 625" name="T29"/>
                <a:gd fmla="*/ 41 w 66" name="T30"/>
                <a:gd fmla="*/ 609 h 625" name="T31"/>
                <a:gd fmla="*/ 46 w 66" name="T32"/>
                <a:gd fmla="*/ 604 h 625" name="T33"/>
                <a:gd fmla="*/ 52 w 66" name="T34"/>
                <a:gd fmla="*/ 591 h 625" name="T35"/>
                <a:gd fmla="*/ 55 w 66" name="T36"/>
                <a:gd fmla="*/ 577 h 625" name="T37"/>
                <a:gd fmla="*/ 55 w 66" name="T38"/>
                <a:gd fmla="*/ 561 h 625" name="T39"/>
                <a:gd fmla="*/ 48 w 66" name="T40"/>
                <a:gd fmla="*/ 81 h 625" name="T41"/>
                <a:gd fmla="*/ 43 w 66" name="T42"/>
                <a:gd fmla="*/ 81 h 625" name="T43"/>
                <a:gd fmla="*/ 37 w 66" name="T44"/>
                <a:gd fmla="*/ 81 h 625" name="T45"/>
                <a:gd fmla="*/ 34 w 66" name="T46"/>
                <a:gd fmla="*/ 81 h 625" name="T47"/>
                <a:gd fmla="*/ 30 w 66" name="T48"/>
                <a:gd fmla="*/ 81 h 625" name="T49"/>
                <a:gd fmla="*/ 25 w 66" name="T50"/>
                <a:gd fmla="*/ 81 h 625" name="T51"/>
                <a:gd fmla="*/ 22 w 66" name="T52"/>
                <a:gd fmla="*/ 81 h 625" name="T53"/>
                <a:gd fmla="*/ 25 w 66" name="T54"/>
                <a:gd fmla="*/ 42 h 625" name="T55"/>
                <a:gd fmla="*/ 25 w 66" name="T56"/>
                <a:gd fmla="*/ 0 h 625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625" w="66">
                  <a:moveTo>
                    <a:pt x="25" y="0"/>
                  </a:moveTo>
                  <a:lnTo>
                    <a:pt x="25" y="0"/>
                  </a:lnTo>
                  <a:lnTo>
                    <a:pt x="30" y="3"/>
                  </a:lnTo>
                  <a:lnTo>
                    <a:pt x="37" y="15"/>
                  </a:lnTo>
                  <a:lnTo>
                    <a:pt x="45" y="33"/>
                  </a:lnTo>
                  <a:lnTo>
                    <a:pt x="52" y="51"/>
                  </a:lnTo>
                  <a:lnTo>
                    <a:pt x="57" y="67"/>
                  </a:lnTo>
                  <a:lnTo>
                    <a:pt x="59" y="79"/>
                  </a:lnTo>
                  <a:lnTo>
                    <a:pt x="66" y="581"/>
                  </a:lnTo>
                  <a:lnTo>
                    <a:pt x="64" y="595"/>
                  </a:lnTo>
                  <a:lnTo>
                    <a:pt x="57" y="609"/>
                  </a:lnTo>
                  <a:lnTo>
                    <a:pt x="50" y="619"/>
                  </a:lnTo>
                  <a:lnTo>
                    <a:pt x="43" y="625"/>
                  </a:lnTo>
                  <a:lnTo>
                    <a:pt x="0" y="623"/>
                  </a:lnTo>
                  <a:lnTo>
                    <a:pt x="0" y="609"/>
                  </a:lnTo>
                  <a:lnTo>
                    <a:pt x="41" y="609"/>
                  </a:lnTo>
                  <a:lnTo>
                    <a:pt x="46" y="604"/>
                  </a:lnTo>
                  <a:lnTo>
                    <a:pt x="52" y="591"/>
                  </a:lnTo>
                  <a:lnTo>
                    <a:pt x="55" y="577"/>
                  </a:lnTo>
                  <a:lnTo>
                    <a:pt x="55" y="561"/>
                  </a:lnTo>
                  <a:lnTo>
                    <a:pt x="48" y="81"/>
                  </a:lnTo>
                  <a:lnTo>
                    <a:pt x="43" y="81"/>
                  </a:lnTo>
                  <a:lnTo>
                    <a:pt x="37" y="81"/>
                  </a:lnTo>
                  <a:lnTo>
                    <a:pt x="34" y="81"/>
                  </a:lnTo>
                  <a:lnTo>
                    <a:pt x="30" y="81"/>
                  </a:lnTo>
                  <a:lnTo>
                    <a:pt x="25" y="81"/>
                  </a:lnTo>
                  <a:lnTo>
                    <a:pt x="22" y="81"/>
                  </a:lnTo>
                  <a:lnTo>
                    <a:pt x="25" y="42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0EFEB"/>
            </a:solidFill>
            <a:ln w="0">
              <a:solidFill>
                <a:srgbClr val="F0EFEB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81" name="Freeform 1847"/>
            <p:cNvSpPr/>
            <p:nvPr/>
          </p:nvSpPr>
          <p:spPr bwMode="auto">
            <a:xfrm>
              <a:off x="3228975" y="5508626"/>
              <a:ext cx="41275" cy="131763"/>
            </a:xfrm>
            <a:custGeom>
              <a:gdLst>
                <a:gd fmla="*/ 0 w 26" name="T0"/>
                <a:gd fmla="*/ 0 h 83" name="T1"/>
                <a:gd fmla="*/ 26 w 26" name="T2"/>
                <a:gd fmla="*/ 2 h 83" name="T3"/>
                <a:gd fmla="*/ 26 w 26" name="T4"/>
                <a:gd fmla="*/ 44 h 83" name="T5"/>
                <a:gd fmla="*/ 23 w 26" name="T6"/>
                <a:gd fmla="*/ 83 h 83" name="T7"/>
                <a:gd fmla="*/ 1 w 26" name="T8"/>
                <a:gd fmla="*/ 83 h 83" name="T9"/>
                <a:gd fmla="*/ 0 w 26" name="T10"/>
                <a:gd fmla="*/ 0 h 83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83" w="26">
                  <a:moveTo>
                    <a:pt x="0" y="0"/>
                  </a:moveTo>
                  <a:lnTo>
                    <a:pt x="26" y="2"/>
                  </a:lnTo>
                  <a:lnTo>
                    <a:pt x="26" y="44"/>
                  </a:lnTo>
                  <a:lnTo>
                    <a:pt x="23" y="83"/>
                  </a:lnTo>
                  <a:lnTo>
                    <a:pt x="1" y="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EFEB"/>
            </a:solidFill>
            <a:ln w="0">
              <a:solidFill>
                <a:srgbClr val="F0EFEB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82" name="Freeform 1848"/>
            <p:cNvSpPr/>
            <p:nvPr/>
          </p:nvSpPr>
          <p:spPr bwMode="auto">
            <a:xfrm>
              <a:off x="3230563" y="5640388"/>
              <a:ext cx="87313" cy="838200"/>
            </a:xfrm>
            <a:custGeom>
              <a:gdLst>
                <a:gd fmla="*/ 48 w 55" name="T0"/>
                <a:gd fmla="*/ 0 h 528" name="T1"/>
                <a:gd fmla="*/ 55 w 55" name="T2"/>
                <a:gd fmla="*/ 480 h 528" name="T3"/>
                <a:gd fmla="*/ 55 w 55" name="T4"/>
                <a:gd fmla="*/ 496 h 528" name="T5"/>
                <a:gd fmla="*/ 52 w 55" name="T6"/>
                <a:gd fmla="*/ 510 h 528" name="T7"/>
                <a:gd fmla="*/ 46 w 55" name="T8"/>
                <a:gd fmla="*/ 523 h 528" name="T9"/>
                <a:gd fmla="*/ 41 w 55" name="T10"/>
                <a:gd fmla="*/ 528 h 528" name="T11"/>
                <a:gd fmla="*/ 0 w 55" name="T12"/>
                <a:gd fmla="*/ 528 h 528" name="T13"/>
                <a:gd fmla="*/ 0 w 55" name="T14"/>
                <a:gd fmla="*/ 70 h 528" name="T15"/>
                <a:gd fmla="*/ 6 w 55" name="T16"/>
                <a:gd fmla="*/ 62 h 528" name="T17"/>
                <a:gd fmla="*/ 11 w 55" name="T18"/>
                <a:gd fmla="*/ 48 h 528" name="T19"/>
                <a:gd fmla="*/ 16 w 55" name="T20"/>
                <a:gd fmla="*/ 26 h 528" name="T21"/>
                <a:gd fmla="*/ 22 w 55" name="T22"/>
                <a:gd fmla="*/ 0 h 528" name="T23"/>
                <a:gd fmla="*/ 25 w 55" name="T24"/>
                <a:gd fmla="*/ 0 h 528" name="T25"/>
                <a:gd fmla="*/ 30 w 55" name="T26"/>
                <a:gd fmla="*/ 0 h 528" name="T27"/>
                <a:gd fmla="*/ 34 w 55" name="T28"/>
                <a:gd fmla="*/ 0 h 528" name="T29"/>
                <a:gd fmla="*/ 37 w 55" name="T30"/>
                <a:gd fmla="*/ 0 h 528" name="T31"/>
                <a:gd fmla="*/ 43 w 55" name="T32"/>
                <a:gd fmla="*/ 0 h 528" name="T33"/>
                <a:gd fmla="*/ 48 w 55" name="T34"/>
                <a:gd fmla="*/ 0 h 528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528" w="55">
                  <a:moveTo>
                    <a:pt x="48" y="0"/>
                  </a:moveTo>
                  <a:lnTo>
                    <a:pt x="55" y="480"/>
                  </a:lnTo>
                  <a:lnTo>
                    <a:pt x="55" y="496"/>
                  </a:lnTo>
                  <a:lnTo>
                    <a:pt x="52" y="510"/>
                  </a:lnTo>
                  <a:lnTo>
                    <a:pt x="46" y="523"/>
                  </a:lnTo>
                  <a:lnTo>
                    <a:pt x="41" y="528"/>
                  </a:lnTo>
                  <a:lnTo>
                    <a:pt x="0" y="528"/>
                  </a:lnTo>
                  <a:lnTo>
                    <a:pt x="0" y="70"/>
                  </a:lnTo>
                  <a:lnTo>
                    <a:pt x="6" y="62"/>
                  </a:lnTo>
                  <a:lnTo>
                    <a:pt x="11" y="48"/>
                  </a:lnTo>
                  <a:lnTo>
                    <a:pt x="16" y="26"/>
                  </a:lnTo>
                  <a:lnTo>
                    <a:pt x="22" y="0"/>
                  </a:lnTo>
                  <a:lnTo>
                    <a:pt x="25" y="0"/>
                  </a:lnTo>
                  <a:lnTo>
                    <a:pt x="30" y="0"/>
                  </a:lnTo>
                  <a:lnTo>
                    <a:pt x="34" y="0"/>
                  </a:lnTo>
                  <a:lnTo>
                    <a:pt x="37" y="0"/>
                  </a:lnTo>
                  <a:lnTo>
                    <a:pt x="43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29B2EC"/>
            </a:solidFill>
            <a:ln w="0">
              <a:solidFill>
                <a:srgbClr val="29B2EC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83" name="Freeform 1849"/>
            <p:cNvSpPr/>
            <p:nvPr/>
          </p:nvSpPr>
          <p:spPr bwMode="auto">
            <a:xfrm>
              <a:off x="3230563" y="5640388"/>
              <a:ext cx="34925" cy="111125"/>
            </a:xfrm>
            <a:custGeom>
              <a:gdLst>
                <a:gd fmla="*/ 22 w 22" name="T0"/>
                <a:gd fmla="*/ 0 h 70" name="T1"/>
                <a:gd fmla="*/ 16 w 22" name="T2"/>
                <a:gd fmla="*/ 26 h 70" name="T3"/>
                <a:gd fmla="*/ 11 w 22" name="T4"/>
                <a:gd fmla="*/ 48 h 70" name="T5"/>
                <a:gd fmla="*/ 6 w 22" name="T6"/>
                <a:gd fmla="*/ 62 h 70" name="T7"/>
                <a:gd fmla="*/ 0 w 22" name="T8"/>
                <a:gd fmla="*/ 70 h 70" name="T9"/>
                <a:gd fmla="*/ 0 w 22" name="T10"/>
                <a:gd fmla="*/ 0 h 70" name="T11"/>
                <a:gd fmla="*/ 22 w 22" name="T12"/>
                <a:gd fmla="*/ 0 h 7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70" w="22">
                  <a:moveTo>
                    <a:pt x="22" y="0"/>
                  </a:moveTo>
                  <a:lnTo>
                    <a:pt x="16" y="26"/>
                  </a:lnTo>
                  <a:lnTo>
                    <a:pt x="11" y="48"/>
                  </a:lnTo>
                  <a:lnTo>
                    <a:pt x="6" y="62"/>
                  </a:lnTo>
                  <a:lnTo>
                    <a:pt x="0" y="70"/>
                  </a:lnTo>
                  <a:lnTo>
                    <a:pt x="0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29B2EC"/>
            </a:solidFill>
            <a:ln w="0">
              <a:solidFill>
                <a:srgbClr val="29B2EC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84" name="Freeform 1850"/>
            <p:cNvSpPr/>
            <p:nvPr/>
          </p:nvSpPr>
          <p:spPr bwMode="auto">
            <a:xfrm>
              <a:off x="3230563" y="5640388"/>
              <a:ext cx="87313" cy="838200"/>
            </a:xfrm>
            <a:custGeom>
              <a:gdLst>
                <a:gd fmla="*/ 48 w 55" name="T0"/>
                <a:gd fmla="*/ 0 h 528" name="T1"/>
                <a:gd fmla="*/ 55 w 55" name="T2"/>
                <a:gd fmla="*/ 480 h 528" name="T3"/>
                <a:gd fmla="*/ 55 w 55" name="T4"/>
                <a:gd fmla="*/ 496 h 528" name="T5"/>
                <a:gd fmla="*/ 52 w 55" name="T6"/>
                <a:gd fmla="*/ 510 h 528" name="T7"/>
                <a:gd fmla="*/ 46 w 55" name="T8"/>
                <a:gd fmla="*/ 523 h 528" name="T9"/>
                <a:gd fmla="*/ 41 w 55" name="T10"/>
                <a:gd fmla="*/ 528 h 528" name="T11"/>
                <a:gd fmla="*/ 0 w 55" name="T12"/>
                <a:gd fmla="*/ 528 h 528" name="T13"/>
                <a:gd fmla="*/ 0 w 55" name="T14"/>
                <a:gd fmla="*/ 70 h 528" name="T15"/>
                <a:gd fmla="*/ 0 w 55" name="T16"/>
                <a:gd fmla="*/ 0 h 528" name="T17"/>
                <a:gd fmla="*/ 22 w 55" name="T18"/>
                <a:gd fmla="*/ 0 h 528" name="T19"/>
                <a:gd fmla="*/ 25 w 55" name="T20"/>
                <a:gd fmla="*/ 0 h 528" name="T21"/>
                <a:gd fmla="*/ 30 w 55" name="T22"/>
                <a:gd fmla="*/ 0 h 528" name="T23"/>
                <a:gd fmla="*/ 34 w 55" name="T24"/>
                <a:gd fmla="*/ 0 h 528" name="T25"/>
                <a:gd fmla="*/ 37 w 55" name="T26"/>
                <a:gd fmla="*/ 0 h 528" name="T27"/>
                <a:gd fmla="*/ 43 w 55" name="T28"/>
                <a:gd fmla="*/ 0 h 528" name="T29"/>
                <a:gd fmla="*/ 48 w 55" name="T30"/>
                <a:gd fmla="*/ 0 h 528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528" w="55">
                  <a:moveTo>
                    <a:pt x="48" y="0"/>
                  </a:moveTo>
                  <a:lnTo>
                    <a:pt x="55" y="480"/>
                  </a:lnTo>
                  <a:lnTo>
                    <a:pt x="55" y="496"/>
                  </a:lnTo>
                  <a:lnTo>
                    <a:pt x="52" y="510"/>
                  </a:lnTo>
                  <a:lnTo>
                    <a:pt x="46" y="523"/>
                  </a:lnTo>
                  <a:lnTo>
                    <a:pt x="41" y="528"/>
                  </a:lnTo>
                  <a:lnTo>
                    <a:pt x="0" y="528"/>
                  </a:lnTo>
                  <a:lnTo>
                    <a:pt x="0" y="70"/>
                  </a:lnTo>
                  <a:lnTo>
                    <a:pt x="0" y="0"/>
                  </a:lnTo>
                  <a:lnTo>
                    <a:pt x="22" y="0"/>
                  </a:lnTo>
                  <a:lnTo>
                    <a:pt x="25" y="0"/>
                  </a:lnTo>
                  <a:lnTo>
                    <a:pt x="30" y="0"/>
                  </a:lnTo>
                  <a:lnTo>
                    <a:pt x="34" y="0"/>
                  </a:lnTo>
                  <a:lnTo>
                    <a:pt x="37" y="0"/>
                  </a:lnTo>
                  <a:lnTo>
                    <a:pt x="43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2293C4"/>
            </a:solidFill>
            <a:ln w="0">
              <a:solidFill>
                <a:srgbClr val="2293C4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7218377" y="834267"/>
            <a:ext cx="662548" cy="3397766"/>
            <a:chOff x="5534501" y="2008226"/>
            <a:chExt cx="662548" cy="3397766"/>
          </a:xfrm>
        </p:grpSpPr>
        <p:sp>
          <p:nvSpPr>
            <p:cNvPr id="7857" name="Freeform 3029"/>
            <p:cNvSpPr/>
            <p:nvPr/>
          </p:nvSpPr>
          <p:spPr bwMode="auto">
            <a:xfrm>
              <a:off x="6172246" y="2107431"/>
              <a:ext cx="7086" cy="7086"/>
            </a:xfrm>
            <a:custGeom>
              <a:gdLst>
                <a:gd fmla="*/ 0 w 2" name="T0"/>
                <a:gd fmla="*/ 0 h 2" name="T1"/>
                <a:gd fmla="*/ 2 w 2" name="T2"/>
                <a:gd fmla="*/ 2 h 2" name="T3"/>
                <a:gd fmla="*/ 2 w 2" name="T4"/>
                <a:gd fmla="*/ 2 h 2" name="T5"/>
                <a:gd fmla="*/ 0 w 2" name="T6"/>
                <a:gd fmla="*/ 0 h 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" w="2">
                  <a:moveTo>
                    <a:pt x="0" y="0"/>
                  </a:moveTo>
                  <a:lnTo>
                    <a:pt x="2" y="2"/>
                  </a:lnTo>
                  <a:lnTo>
                    <a:pt x="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894A8"/>
            </a:solidFill>
            <a:ln w="0">
              <a:solidFill>
                <a:srgbClr val="2894A8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58" name="Rectangle 3030"/>
            <p:cNvSpPr>
              <a:spLocks noChangeArrowheads="1"/>
            </p:cNvSpPr>
            <p:nvPr/>
          </p:nvSpPr>
          <p:spPr bwMode="auto">
            <a:xfrm>
              <a:off x="6090758" y="5172152"/>
              <a:ext cx="3544" cy="3544"/>
            </a:xfrm>
            <a:prstGeom prst="rect">
              <a:avLst/>
            </a:prstGeom>
            <a:solidFill>
              <a:srgbClr val="2A99AE"/>
            </a:solidFill>
            <a:ln w="0">
              <a:solidFill>
                <a:srgbClr val="2A99AE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71" name="Rectangle 3043"/>
            <p:cNvSpPr>
              <a:spLocks noChangeArrowheads="1"/>
            </p:cNvSpPr>
            <p:nvPr/>
          </p:nvSpPr>
          <p:spPr bwMode="auto">
            <a:xfrm>
              <a:off x="5679766" y="2213722"/>
              <a:ext cx="17716" cy="10630"/>
            </a:xfrm>
            <a:prstGeom prst="rect">
              <a:avLst/>
            </a:prstGeom>
            <a:solidFill>
              <a:srgbClr val="22889D"/>
            </a:solidFill>
            <a:ln w="0">
              <a:solidFill>
                <a:srgbClr val="22889D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72" name="Rectangle 3044"/>
            <p:cNvSpPr>
              <a:spLocks noChangeArrowheads="1"/>
            </p:cNvSpPr>
            <p:nvPr/>
          </p:nvSpPr>
          <p:spPr bwMode="auto">
            <a:xfrm>
              <a:off x="5654964" y="2213722"/>
              <a:ext cx="24802" cy="10630"/>
            </a:xfrm>
            <a:prstGeom prst="rect">
              <a:avLst/>
            </a:prstGeom>
            <a:solidFill>
              <a:srgbClr val="22889C"/>
            </a:solidFill>
            <a:ln w="0">
              <a:solidFill>
                <a:srgbClr val="22889C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73" name="Freeform 3045"/>
            <p:cNvSpPr/>
            <p:nvPr/>
          </p:nvSpPr>
          <p:spPr bwMode="auto">
            <a:xfrm>
              <a:off x="5633706" y="2206636"/>
              <a:ext cx="21258" cy="807811"/>
            </a:xfrm>
            <a:custGeom>
              <a:gdLst>
                <a:gd fmla="*/ 0 w 6" name="T0"/>
                <a:gd fmla="*/ 0 h 228" name="T1"/>
                <a:gd fmla="*/ 6 w 6" name="T2"/>
                <a:gd fmla="*/ 2 h 228" name="T3"/>
                <a:gd fmla="*/ 6 w 6" name="T4"/>
                <a:gd fmla="*/ 5 h 228" name="T5"/>
                <a:gd fmla="*/ 4 w 6" name="T6"/>
                <a:gd fmla="*/ 5 h 228" name="T7"/>
                <a:gd fmla="*/ 2 w 6" name="T8"/>
                <a:gd fmla="*/ 113 h 228" name="T9"/>
                <a:gd fmla="*/ 6 w 6" name="T10"/>
                <a:gd fmla="*/ 228 h 228" name="T11"/>
                <a:gd fmla="*/ 0 w 6" name="T12"/>
                <a:gd fmla="*/ 228 h 228" name="T13"/>
                <a:gd fmla="*/ 2 w 6" name="T14"/>
                <a:gd fmla="*/ 166 h 228" name="T15"/>
                <a:gd fmla="*/ 0 w 6" name="T16"/>
                <a:gd fmla="*/ 85 h 228" name="T17"/>
                <a:gd fmla="*/ 0 w 6" name="T18"/>
                <a:gd fmla="*/ 0 h 228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228" w="6">
                  <a:moveTo>
                    <a:pt x="0" y="0"/>
                  </a:moveTo>
                  <a:lnTo>
                    <a:pt x="6" y="2"/>
                  </a:lnTo>
                  <a:lnTo>
                    <a:pt x="6" y="5"/>
                  </a:lnTo>
                  <a:lnTo>
                    <a:pt x="4" y="5"/>
                  </a:lnTo>
                  <a:lnTo>
                    <a:pt x="2" y="113"/>
                  </a:lnTo>
                  <a:lnTo>
                    <a:pt x="6" y="228"/>
                  </a:lnTo>
                  <a:lnTo>
                    <a:pt x="0" y="228"/>
                  </a:lnTo>
                  <a:lnTo>
                    <a:pt x="2" y="166"/>
                  </a:lnTo>
                  <a:lnTo>
                    <a:pt x="0" y="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2879B"/>
            </a:solidFill>
            <a:ln w="0">
              <a:solidFill>
                <a:srgbClr val="22879B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74" name="Freeform 3046"/>
            <p:cNvSpPr/>
            <p:nvPr/>
          </p:nvSpPr>
          <p:spPr bwMode="auto">
            <a:xfrm>
              <a:off x="5615992" y="2206636"/>
              <a:ext cx="24802" cy="807811"/>
            </a:xfrm>
            <a:custGeom>
              <a:gdLst>
                <a:gd fmla="*/ 2 w 7" name="T0"/>
                <a:gd fmla="*/ 0 h 228" name="T1"/>
                <a:gd fmla="*/ 5 w 7" name="T2"/>
                <a:gd fmla="*/ 0 h 228" name="T3"/>
                <a:gd fmla="*/ 5 w 7" name="T4"/>
                <a:gd fmla="*/ 85 h 228" name="T5"/>
                <a:gd fmla="*/ 7 w 7" name="T6"/>
                <a:gd fmla="*/ 166 h 228" name="T7"/>
                <a:gd fmla="*/ 5 w 7" name="T8"/>
                <a:gd fmla="*/ 228 h 228" name="T9"/>
                <a:gd fmla="*/ 4 w 7" name="T10"/>
                <a:gd fmla="*/ 228 h 228" name="T11"/>
                <a:gd fmla="*/ 0 w 7" name="T12"/>
                <a:gd fmla="*/ 156 h 228" name="T13"/>
                <a:gd fmla="*/ 0 w 7" name="T14"/>
                <a:gd fmla="*/ 69 h 228" name="T15"/>
                <a:gd fmla="*/ 2 w 7" name="T16"/>
                <a:gd fmla="*/ 0 h 22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28" w="7">
                  <a:moveTo>
                    <a:pt x="2" y="0"/>
                  </a:moveTo>
                  <a:lnTo>
                    <a:pt x="5" y="0"/>
                  </a:lnTo>
                  <a:lnTo>
                    <a:pt x="5" y="85"/>
                  </a:lnTo>
                  <a:lnTo>
                    <a:pt x="7" y="166"/>
                  </a:lnTo>
                  <a:lnTo>
                    <a:pt x="5" y="228"/>
                  </a:lnTo>
                  <a:lnTo>
                    <a:pt x="4" y="228"/>
                  </a:lnTo>
                  <a:lnTo>
                    <a:pt x="0" y="156"/>
                  </a:lnTo>
                  <a:lnTo>
                    <a:pt x="0" y="69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21869B"/>
            </a:solidFill>
            <a:ln w="0">
              <a:solidFill>
                <a:srgbClr val="21869B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75" name="Rectangle 3047"/>
            <p:cNvSpPr>
              <a:spLocks noChangeArrowheads="1"/>
            </p:cNvSpPr>
            <p:nvPr/>
          </p:nvSpPr>
          <p:spPr bwMode="auto">
            <a:xfrm>
              <a:off x="6048241" y="2199550"/>
              <a:ext cx="24802" cy="21258"/>
            </a:xfrm>
            <a:prstGeom prst="rect">
              <a:avLst/>
            </a:prstGeom>
            <a:solidFill>
              <a:srgbClr val="2791A6"/>
            </a:solidFill>
            <a:ln w="0">
              <a:solidFill>
                <a:srgbClr val="2791A6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76" name="Freeform 3048"/>
            <p:cNvSpPr/>
            <p:nvPr/>
          </p:nvSpPr>
          <p:spPr bwMode="auto">
            <a:xfrm>
              <a:off x="6030525" y="2199550"/>
              <a:ext cx="17716" cy="24802"/>
            </a:xfrm>
            <a:custGeom>
              <a:gdLst>
                <a:gd fmla="*/ 5 w 5" name="T0"/>
                <a:gd fmla="*/ 0 h 7" name="T1"/>
                <a:gd fmla="*/ 5 w 5" name="T2"/>
                <a:gd fmla="*/ 6 h 7" name="T3"/>
                <a:gd fmla="*/ 0 w 5" name="T4"/>
                <a:gd fmla="*/ 7 h 7" name="T5"/>
                <a:gd fmla="*/ 0 w 5" name="T6"/>
                <a:gd fmla="*/ 2 h 7" name="T7"/>
                <a:gd fmla="*/ 5 w 5" name="T8"/>
                <a:gd fmla="*/ 0 h 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" w="5">
                  <a:moveTo>
                    <a:pt x="5" y="0"/>
                  </a:moveTo>
                  <a:lnTo>
                    <a:pt x="5" y="6"/>
                  </a:lnTo>
                  <a:lnTo>
                    <a:pt x="0" y="7"/>
                  </a:lnTo>
                  <a:lnTo>
                    <a:pt x="0" y="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2791A6"/>
            </a:solidFill>
            <a:ln w="0">
              <a:solidFill>
                <a:srgbClr val="2791A6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77" name="Rectangle 3049"/>
            <p:cNvSpPr>
              <a:spLocks noChangeArrowheads="1"/>
            </p:cNvSpPr>
            <p:nvPr/>
          </p:nvSpPr>
          <p:spPr bwMode="auto">
            <a:xfrm>
              <a:off x="6005725" y="2206636"/>
              <a:ext cx="24802" cy="17716"/>
            </a:xfrm>
            <a:prstGeom prst="rect">
              <a:avLst/>
            </a:prstGeom>
            <a:solidFill>
              <a:srgbClr val="2691A5"/>
            </a:solidFill>
            <a:ln w="0">
              <a:solidFill>
                <a:srgbClr val="2691A5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78" name="Rectangle 3050"/>
            <p:cNvSpPr>
              <a:spLocks noChangeArrowheads="1"/>
            </p:cNvSpPr>
            <p:nvPr/>
          </p:nvSpPr>
          <p:spPr bwMode="auto">
            <a:xfrm>
              <a:off x="5984467" y="2206636"/>
              <a:ext cx="21258" cy="17716"/>
            </a:xfrm>
            <a:prstGeom prst="rect">
              <a:avLst/>
            </a:prstGeom>
            <a:solidFill>
              <a:srgbClr val="2690A4"/>
            </a:solidFill>
            <a:ln w="0">
              <a:solidFill>
                <a:srgbClr val="2690A4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79" name="Rectangle 3051"/>
            <p:cNvSpPr>
              <a:spLocks noChangeArrowheads="1"/>
            </p:cNvSpPr>
            <p:nvPr/>
          </p:nvSpPr>
          <p:spPr bwMode="auto">
            <a:xfrm>
              <a:off x="6115558" y="2199550"/>
              <a:ext cx="7086" cy="14172"/>
            </a:xfrm>
            <a:prstGeom prst="rect">
              <a:avLst/>
            </a:prstGeom>
            <a:solidFill>
              <a:srgbClr val="2793A8"/>
            </a:solidFill>
            <a:ln w="0">
              <a:solidFill>
                <a:srgbClr val="2793A8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80" name="Freeform 3052"/>
            <p:cNvSpPr/>
            <p:nvPr/>
          </p:nvSpPr>
          <p:spPr bwMode="auto">
            <a:xfrm>
              <a:off x="6090758" y="2199550"/>
              <a:ext cx="24802" cy="21258"/>
            </a:xfrm>
            <a:custGeom>
              <a:gdLst>
                <a:gd fmla="*/ 7 w 7" name="T0"/>
                <a:gd fmla="*/ 0 h 6" name="T1"/>
                <a:gd fmla="*/ 7 w 7" name="T2"/>
                <a:gd fmla="*/ 4 h 6" name="T3"/>
                <a:gd fmla="*/ 0 w 7" name="T4"/>
                <a:gd fmla="*/ 6 h 6" name="T5"/>
                <a:gd fmla="*/ 0 w 7" name="T6"/>
                <a:gd fmla="*/ 0 h 6" name="T7"/>
                <a:gd fmla="*/ 2 w 7" name="T8"/>
                <a:gd fmla="*/ 0 h 6" name="T9"/>
                <a:gd fmla="*/ 7 w 7" name="T10"/>
                <a:gd fmla="*/ 0 h 6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6" w="7">
                  <a:moveTo>
                    <a:pt x="7" y="0"/>
                  </a:moveTo>
                  <a:lnTo>
                    <a:pt x="7" y="4"/>
                  </a:lnTo>
                  <a:lnTo>
                    <a:pt x="0" y="6"/>
                  </a:lnTo>
                  <a:lnTo>
                    <a:pt x="0" y="0"/>
                  </a:lnTo>
                  <a:lnTo>
                    <a:pt x="2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2793A8"/>
            </a:solidFill>
            <a:ln w="0">
              <a:solidFill>
                <a:srgbClr val="2793A8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81" name="Rectangle 3053"/>
            <p:cNvSpPr>
              <a:spLocks noChangeArrowheads="1"/>
            </p:cNvSpPr>
            <p:nvPr/>
          </p:nvSpPr>
          <p:spPr bwMode="auto">
            <a:xfrm>
              <a:off x="6073041" y="2199550"/>
              <a:ext cx="17716" cy="21258"/>
            </a:xfrm>
            <a:prstGeom prst="rect">
              <a:avLst/>
            </a:prstGeom>
            <a:solidFill>
              <a:srgbClr val="2792A7"/>
            </a:solidFill>
            <a:ln w="0">
              <a:solidFill>
                <a:srgbClr val="2792A7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82" name="Rectangle 3054"/>
            <p:cNvSpPr>
              <a:spLocks noChangeArrowheads="1"/>
            </p:cNvSpPr>
            <p:nvPr/>
          </p:nvSpPr>
          <p:spPr bwMode="auto">
            <a:xfrm>
              <a:off x="5959664" y="2206636"/>
              <a:ext cx="24802" cy="17716"/>
            </a:xfrm>
            <a:prstGeom prst="rect">
              <a:avLst/>
            </a:prstGeom>
            <a:solidFill>
              <a:srgbClr val="2690A4"/>
            </a:solidFill>
            <a:ln w="0">
              <a:solidFill>
                <a:srgbClr val="2690A4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83" name="Freeform 3055"/>
            <p:cNvSpPr/>
            <p:nvPr/>
          </p:nvSpPr>
          <p:spPr bwMode="auto">
            <a:xfrm>
              <a:off x="5941950" y="2206636"/>
              <a:ext cx="17716" cy="17716"/>
            </a:xfrm>
            <a:custGeom>
              <a:gdLst>
                <a:gd fmla="*/ 5 w 5" name="T0"/>
                <a:gd fmla="*/ 0 h 5" name="T1"/>
                <a:gd fmla="*/ 5 w 5" name="T2"/>
                <a:gd fmla="*/ 5 h 5" name="T3"/>
                <a:gd fmla="*/ 2 w 5" name="T4"/>
                <a:gd fmla="*/ 5 h 5" name="T5"/>
                <a:gd fmla="*/ 0 w 5" name="T6"/>
                <a:gd fmla="*/ 5 h 5" name="T7"/>
                <a:gd fmla="*/ 0 w 5" name="T8"/>
                <a:gd fmla="*/ 0 h 5" name="T9"/>
                <a:gd fmla="*/ 5 w 5" name="T10"/>
                <a:gd fmla="*/ 0 h 5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5" w="5">
                  <a:moveTo>
                    <a:pt x="5" y="0"/>
                  </a:moveTo>
                  <a:lnTo>
                    <a:pt x="5" y="5"/>
                  </a:lnTo>
                  <a:lnTo>
                    <a:pt x="2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2690A3"/>
            </a:solidFill>
            <a:ln w="0">
              <a:solidFill>
                <a:srgbClr val="2690A3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84" name="Freeform 3056"/>
            <p:cNvSpPr/>
            <p:nvPr/>
          </p:nvSpPr>
          <p:spPr bwMode="auto">
            <a:xfrm>
              <a:off x="5917148" y="2206636"/>
              <a:ext cx="24802" cy="17716"/>
            </a:xfrm>
            <a:custGeom>
              <a:gdLst>
                <a:gd fmla="*/ 7 w 7" name="T0"/>
                <a:gd fmla="*/ 0 h 5" name="T1"/>
                <a:gd fmla="*/ 7 w 7" name="T2"/>
                <a:gd fmla="*/ 5 h 5" name="T3"/>
                <a:gd fmla="*/ 0 w 7" name="T4"/>
                <a:gd fmla="*/ 5 h 5" name="T5"/>
                <a:gd fmla="*/ 0 w 7" name="T6"/>
                <a:gd fmla="*/ 0 h 5" name="T7"/>
                <a:gd fmla="*/ 0 w 7" name="T8"/>
                <a:gd fmla="*/ 0 h 5" name="T9"/>
                <a:gd fmla="*/ 7 w 7" name="T10"/>
                <a:gd fmla="*/ 0 h 5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5" w="7">
                  <a:moveTo>
                    <a:pt x="7" y="0"/>
                  </a:move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0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268FA3"/>
            </a:solidFill>
            <a:ln w="0">
              <a:solidFill>
                <a:srgbClr val="268FA3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85" name="Freeform 3057"/>
            <p:cNvSpPr/>
            <p:nvPr/>
          </p:nvSpPr>
          <p:spPr bwMode="auto">
            <a:xfrm>
              <a:off x="5895890" y="2206636"/>
              <a:ext cx="21258" cy="17716"/>
            </a:xfrm>
            <a:custGeom>
              <a:gdLst>
                <a:gd fmla="*/ 0 w 6" name="T0"/>
                <a:gd fmla="*/ 0 h 5" name="T1"/>
                <a:gd fmla="*/ 6 w 6" name="T2"/>
                <a:gd fmla="*/ 0 h 5" name="T3"/>
                <a:gd fmla="*/ 6 w 6" name="T4"/>
                <a:gd fmla="*/ 5 h 5" name="T5"/>
                <a:gd fmla="*/ 4 w 6" name="T6"/>
                <a:gd fmla="*/ 5 h 5" name="T7"/>
                <a:gd fmla="*/ 0 w 6" name="T8"/>
                <a:gd fmla="*/ 5 h 5" name="T9"/>
                <a:gd fmla="*/ 0 w 6" name="T10"/>
                <a:gd fmla="*/ 5 h 5" name="T11"/>
                <a:gd fmla="*/ 0 w 6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6">
                  <a:moveTo>
                    <a:pt x="0" y="0"/>
                  </a:moveTo>
                  <a:lnTo>
                    <a:pt x="6" y="0"/>
                  </a:lnTo>
                  <a:lnTo>
                    <a:pt x="6" y="5"/>
                  </a:lnTo>
                  <a:lnTo>
                    <a:pt x="4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8EA2"/>
            </a:solidFill>
            <a:ln w="0">
              <a:solidFill>
                <a:srgbClr val="258EA2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86" name="Freeform 3058"/>
            <p:cNvSpPr/>
            <p:nvPr/>
          </p:nvSpPr>
          <p:spPr bwMode="auto">
            <a:xfrm>
              <a:off x="5871090" y="2206636"/>
              <a:ext cx="24802" cy="17716"/>
            </a:xfrm>
            <a:custGeom>
              <a:gdLst>
                <a:gd fmla="*/ 0 w 7" name="T0"/>
                <a:gd fmla="*/ 0 h 5" name="T1"/>
                <a:gd fmla="*/ 4 w 7" name="T2"/>
                <a:gd fmla="*/ 0 h 5" name="T3"/>
                <a:gd fmla="*/ 7 w 7" name="T4"/>
                <a:gd fmla="*/ 0 h 5" name="T5"/>
                <a:gd fmla="*/ 7 w 7" name="T6"/>
                <a:gd fmla="*/ 5 h 5" name="T7"/>
                <a:gd fmla="*/ 0 w 7" name="T8"/>
                <a:gd fmla="*/ 5 h 5" name="T9"/>
                <a:gd fmla="*/ 0 w 7" name="T10"/>
                <a:gd fmla="*/ 0 h 5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5" w="7">
                  <a:moveTo>
                    <a:pt x="0" y="0"/>
                  </a:moveTo>
                  <a:lnTo>
                    <a:pt x="4" y="0"/>
                  </a:lnTo>
                  <a:lnTo>
                    <a:pt x="7" y="0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8DA2"/>
            </a:solidFill>
            <a:ln w="0">
              <a:solidFill>
                <a:srgbClr val="258DA2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87" name="Freeform 3059"/>
            <p:cNvSpPr/>
            <p:nvPr/>
          </p:nvSpPr>
          <p:spPr bwMode="auto">
            <a:xfrm>
              <a:off x="5853374" y="2206636"/>
              <a:ext cx="17716" cy="17716"/>
            </a:xfrm>
            <a:custGeom>
              <a:gdLst>
                <a:gd fmla="*/ 5 w 5" name="T0"/>
                <a:gd fmla="*/ 0 h 5" name="T1"/>
                <a:gd fmla="*/ 5 w 5" name="T2"/>
                <a:gd fmla="*/ 0 h 5" name="T3"/>
                <a:gd fmla="*/ 5 w 5" name="T4"/>
                <a:gd fmla="*/ 5 h 5" name="T5"/>
                <a:gd fmla="*/ 0 w 5" name="T6"/>
                <a:gd fmla="*/ 5 h 5" name="T7"/>
                <a:gd fmla="*/ 0 w 5" name="T8"/>
                <a:gd fmla="*/ 0 h 5" name="T9"/>
                <a:gd fmla="*/ 5 w 5" name="T10"/>
                <a:gd fmla="*/ 0 h 5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5" w="5">
                  <a:moveTo>
                    <a:pt x="5" y="0"/>
                  </a:moveTo>
                  <a:lnTo>
                    <a:pt x="5" y="0"/>
                  </a:lnTo>
                  <a:lnTo>
                    <a:pt x="5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258DA2"/>
            </a:solidFill>
            <a:ln w="0">
              <a:solidFill>
                <a:srgbClr val="258DA2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88" name="Rectangle 3060"/>
            <p:cNvSpPr>
              <a:spLocks noChangeArrowheads="1"/>
            </p:cNvSpPr>
            <p:nvPr/>
          </p:nvSpPr>
          <p:spPr bwMode="auto">
            <a:xfrm>
              <a:off x="5828574" y="2206636"/>
              <a:ext cx="24802" cy="17716"/>
            </a:xfrm>
            <a:prstGeom prst="rect">
              <a:avLst/>
            </a:prstGeom>
            <a:solidFill>
              <a:srgbClr val="248CA2"/>
            </a:solidFill>
            <a:ln w="0">
              <a:solidFill>
                <a:srgbClr val="248CA2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89" name="Freeform 3061"/>
            <p:cNvSpPr/>
            <p:nvPr/>
          </p:nvSpPr>
          <p:spPr bwMode="auto">
            <a:xfrm>
              <a:off x="5810857" y="2206636"/>
              <a:ext cx="17716" cy="17716"/>
            </a:xfrm>
            <a:custGeom>
              <a:gdLst>
                <a:gd fmla="*/ 5 w 5" name="T0"/>
                <a:gd fmla="*/ 0 h 5" name="T1"/>
                <a:gd fmla="*/ 5 w 5" name="T2"/>
                <a:gd fmla="*/ 5 h 5" name="T3"/>
                <a:gd fmla="*/ 3 w 5" name="T4"/>
                <a:gd fmla="*/ 5 h 5" name="T5"/>
                <a:gd fmla="*/ 0 w 5" name="T6"/>
                <a:gd fmla="*/ 5 h 5" name="T7"/>
                <a:gd fmla="*/ 0 w 5" name="T8"/>
                <a:gd fmla="*/ 0 h 5" name="T9"/>
                <a:gd fmla="*/ 5 w 5" name="T10"/>
                <a:gd fmla="*/ 0 h 5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5" w="5">
                  <a:moveTo>
                    <a:pt x="5" y="0"/>
                  </a:moveTo>
                  <a:lnTo>
                    <a:pt x="5" y="5"/>
                  </a:lnTo>
                  <a:lnTo>
                    <a:pt x="3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248CA1"/>
            </a:solidFill>
            <a:ln w="0">
              <a:solidFill>
                <a:srgbClr val="248CA1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90" name="Freeform 3062"/>
            <p:cNvSpPr/>
            <p:nvPr/>
          </p:nvSpPr>
          <p:spPr bwMode="auto">
            <a:xfrm>
              <a:off x="5786057" y="2206636"/>
              <a:ext cx="24802" cy="17716"/>
            </a:xfrm>
            <a:custGeom>
              <a:gdLst>
                <a:gd fmla="*/ 7 w 7" name="T0"/>
                <a:gd fmla="*/ 0 h 5" name="T1"/>
                <a:gd fmla="*/ 7 w 7" name="T2"/>
                <a:gd fmla="*/ 5 h 5" name="T3"/>
                <a:gd fmla="*/ 0 w 7" name="T4"/>
                <a:gd fmla="*/ 5 h 5" name="T5"/>
                <a:gd fmla="*/ 0 w 7" name="T6"/>
                <a:gd fmla="*/ 2 h 5" name="T7"/>
                <a:gd fmla="*/ 3 w 7" name="T8"/>
                <a:gd fmla="*/ 0 h 5" name="T9"/>
                <a:gd fmla="*/ 7 w 7" name="T10"/>
                <a:gd fmla="*/ 0 h 5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5" w="7">
                  <a:moveTo>
                    <a:pt x="7" y="0"/>
                  </a:moveTo>
                  <a:lnTo>
                    <a:pt x="7" y="5"/>
                  </a:lnTo>
                  <a:lnTo>
                    <a:pt x="0" y="5"/>
                  </a:lnTo>
                  <a:lnTo>
                    <a:pt x="0" y="2"/>
                  </a:lnTo>
                  <a:lnTo>
                    <a:pt x="3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248CA0"/>
            </a:solidFill>
            <a:ln w="0">
              <a:solidFill>
                <a:srgbClr val="248CA0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91" name="Freeform 3063"/>
            <p:cNvSpPr/>
            <p:nvPr/>
          </p:nvSpPr>
          <p:spPr bwMode="auto">
            <a:xfrm>
              <a:off x="5764799" y="2213722"/>
              <a:ext cx="21258" cy="10630"/>
            </a:xfrm>
            <a:custGeom>
              <a:gdLst>
                <a:gd fmla="*/ 6 w 6" name="T0"/>
                <a:gd fmla="*/ 0 h 3" name="T1"/>
                <a:gd fmla="*/ 6 w 6" name="T2"/>
                <a:gd fmla="*/ 3 h 3" name="T3"/>
                <a:gd fmla="*/ 0 w 6" name="T4"/>
                <a:gd fmla="*/ 3 h 3" name="T5"/>
                <a:gd fmla="*/ 0 w 6" name="T6"/>
                <a:gd fmla="*/ 3 h 3" name="T7"/>
                <a:gd fmla="*/ 0 w 6" name="T8"/>
                <a:gd fmla="*/ 0 h 3" name="T9"/>
                <a:gd fmla="*/ 6 w 6" name="T10"/>
                <a:gd fmla="*/ 0 h 3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" w="6">
                  <a:moveTo>
                    <a:pt x="6" y="0"/>
                  </a:moveTo>
                  <a:lnTo>
                    <a:pt x="6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238BA0"/>
            </a:solidFill>
            <a:ln w="0">
              <a:solidFill>
                <a:srgbClr val="238BA0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92" name="Freeform 3064"/>
            <p:cNvSpPr/>
            <p:nvPr/>
          </p:nvSpPr>
          <p:spPr bwMode="auto">
            <a:xfrm>
              <a:off x="5739997" y="2213722"/>
              <a:ext cx="24802" cy="10630"/>
            </a:xfrm>
            <a:custGeom>
              <a:gdLst>
                <a:gd fmla="*/ 7 w 7" name="T0"/>
                <a:gd fmla="*/ 0 h 3" name="T1"/>
                <a:gd fmla="*/ 7 w 7" name="T2"/>
                <a:gd fmla="*/ 3 h 3" name="T3"/>
                <a:gd fmla="*/ 7 w 7" name="T4"/>
                <a:gd fmla="*/ 3 h 3" name="T5"/>
                <a:gd fmla="*/ 0 w 7" name="T6"/>
                <a:gd fmla="*/ 3 h 3" name="T7"/>
                <a:gd fmla="*/ 0 w 7" name="T8"/>
                <a:gd fmla="*/ 0 h 3" name="T9"/>
                <a:gd fmla="*/ 0 w 7" name="T10"/>
                <a:gd fmla="*/ 0 h 3" name="T11"/>
                <a:gd fmla="*/ 7 w 7" name="T12"/>
                <a:gd fmla="*/ 0 h 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" w="7">
                  <a:moveTo>
                    <a:pt x="7" y="0"/>
                  </a:moveTo>
                  <a:lnTo>
                    <a:pt x="7" y="3"/>
                  </a:lnTo>
                  <a:lnTo>
                    <a:pt x="7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0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238B9F"/>
            </a:solidFill>
            <a:ln w="0">
              <a:solidFill>
                <a:srgbClr val="238B9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93" name="Freeform 3065"/>
            <p:cNvSpPr/>
            <p:nvPr/>
          </p:nvSpPr>
          <p:spPr bwMode="auto">
            <a:xfrm>
              <a:off x="5722283" y="2213722"/>
              <a:ext cx="17716" cy="10630"/>
            </a:xfrm>
            <a:custGeom>
              <a:gdLst>
                <a:gd fmla="*/ 5 w 5" name="T0"/>
                <a:gd fmla="*/ 0 h 3" name="T1"/>
                <a:gd fmla="*/ 5 w 5" name="T2"/>
                <a:gd fmla="*/ 0 h 3" name="T3"/>
                <a:gd fmla="*/ 5 w 5" name="T4"/>
                <a:gd fmla="*/ 3 h 3" name="T5"/>
                <a:gd fmla="*/ 2 w 5" name="T6"/>
                <a:gd fmla="*/ 3 h 3" name="T7"/>
                <a:gd fmla="*/ 0 w 5" name="T8"/>
                <a:gd fmla="*/ 3 h 3" name="T9"/>
                <a:gd fmla="*/ 0 w 5" name="T10"/>
                <a:gd fmla="*/ 0 h 3" name="T11"/>
                <a:gd fmla="*/ 5 w 5" name="T12"/>
                <a:gd fmla="*/ 0 h 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" w="5">
                  <a:moveTo>
                    <a:pt x="5" y="0"/>
                  </a:moveTo>
                  <a:lnTo>
                    <a:pt x="5" y="0"/>
                  </a:lnTo>
                  <a:lnTo>
                    <a:pt x="5" y="3"/>
                  </a:lnTo>
                  <a:lnTo>
                    <a:pt x="2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238A9E"/>
            </a:solidFill>
            <a:ln w="0">
              <a:solidFill>
                <a:srgbClr val="238A9E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94" name="Freeform 3066"/>
            <p:cNvSpPr/>
            <p:nvPr/>
          </p:nvSpPr>
          <p:spPr bwMode="auto">
            <a:xfrm>
              <a:off x="5697480" y="2213722"/>
              <a:ext cx="24802" cy="10630"/>
            </a:xfrm>
            <a:custGeom>
              <a:gdLst>
                <a:gd fmla="*/ 7 w 7" name="T0"/>
                <a:gd fmla="*/ 0 h 3" name="T1"/>
                <a:gd fmla="*/ 7 w 7" name="T2"/>
                <a:gd fmla="*/ 3 h 3" name="T3"/>
                <a:gd fmla="*/ 0 w 7" name="T4"/>
                <a:gd fmla="*/ 3 h 3" name="T5"/>
                <a:gd fmla="*/ 0 w 7" name="T6"/>
                <a:gd fmla="*/ 0 h 3" name="T7"/>
                <a:gd fmla="*/ 2 w 7" name="T8"/>
                <a:gd fmla="*/ 0 h 3" name="T9"/>
                <a:gd fmla="*/ 7 w 7" name="T10"/>
                <a:gd fmla="*/ 0 h 3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" w="7">
                  <a:moveTo>
                    <a:pt x="7" y="0"/>
                  </a:moveTo>
                  <a:lnTo>
                    <a:pt x="7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2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23899E"/>
            </a:solidFill>
            <a:ln w="0">
              <a:solidFill>
                <a:srgbClr val="23899E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95" name="Freeform 3067"/>
            <p:cNvSpPr/>
            <p:nvPr/>
          </p:nvSpPr>
          <p:spPr bwMode="auto">
            <a:xfrm>
              <a:off x="6048241" y="2125147"/>
              <a:ext cx="17716" cy="7086"/>
            </a:xfrm>
            <a:custGeom>
              <a:gdLst>
                <a:gd fmla="*/ 0 w 5" name="T0"/>
                <a:gd fmla="*/ 0 h 2" name="T1"/>
                <a:gd fmla="*/ 5 w 5" name="T2"/>
                <a:gd fmla="*/ 2 h 2" name="T3"/>
                <a:gd fmla="*/ 0 w 5" name="T4"/>
                <a:gd fmla="*/ 2 h 2" name="T5"/>
                <a:gd fmla="*/ 0 w 5" name="T6"/>
                <a:gd fmla="*/ 0 h 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" w="5">
                  <a:moveTo>
                    <a:pt x="0" y="0"/>
                  </a:moveTo>
                  <a:lnTo>
                    <a:pt x="5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791A6"/>
            </a:solidFill>
            <a:ln w="0">
              <a:solidFill>
                <a:srgbClr val="2791A6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96" name="Freeform 3068"/>
            <p:cNvSpPr/>
            <p:nvPr/>
          </p:nvSpPr>
          <p:spPr bwMode="auto">
            <a:xfrm>
              <a:off x="6030525" y="2118061"/>
              <a:ext cx="17716" cy="14172"/>
            </a:xfrm>
            <a:custGeom>
              <a:gdLst>
                <a:gd fmla="*/ 0 w 5" name="T0"/>
                <a:gd fmla="*/ 0 h 4" name="T1"/>
                <a:gd fmla="*/ 5 w 5" name="T2"/>
                <a:gd fmla="*/ 2 h 4" name="T3"/>
                <a:gd fmla="*/ 5 w 5" name="T4"/>
                <a:gd fmla="*/ 4 h 4" name="T5"/>
                <a:gd fmla="*/ 0 w 5" name="T6"/>
                <a:gd fmla="*/ 4 h 4" name="T7"/>
                <a:gd fmla="*/ 0 w 5" name="T8"/>
                <a:gd fmla="*/ 0 h 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" w="5">
                  <a:moveTo>
                    <a:pt x="0" y="0"/>
                  </a:moveTo>
                  <a:lnTo>
                    <a:pt x="5" y="2"/>
                  </a:lnTo>
                  <a:lnTo>
                    <a:pt x="5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791A6"/>
            </a:solidFill>
            <a:ln w="0">
              <a:solidFill>
                <a:srgbClr val="2791A6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97" name="Freeform 3069"/>
            <p:cNvSpPr/>
            <p:nvPr/>
          </p:nvSpPr>
          <p:spPr bwMode="auto">
            <a:xfrm>
              <a:off x="6005725" y="2118061"/>
              <a:ext cx="24802" cy="14172"/>
            </a:xfrm>
            <a:custGeom>
              <a:gdLst>
                <a:gd fmla="*/ 0 w 7" name="T0"/>
                <a:gd fmla="*/ 0 h 4" name="T1"/>
                <a:gd fmla="*/ 7 w 7" name="T2"/>
                <a:gd fmla="*/ 0 h 4" name="T3"/>
                <a:gd fmla="*/ 7 w 7" name="T4"/>
                <a:gd fmla="*/ 4 h 4" name="T5"/>
                <a:gd fmla="*/ 5 w 7" name="T6"/>
                <a:gd fmla="*/ 4 h 4" name="T7"/>
                <a:gd fmla="*/ 0 w 7" name="T8"/>
                <a:gd fmla="*/ 4 h 4" name="T9"/>
                <a:gd fmla="*/ 0 w 7" name="T10"/>
                <a:gd fmla="*/ 0 h 4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4" w="7">
                  <a:moveTo>
                    <a:pt x="0" y="0"/>
                  </a:moveTo>
                  <a:lnTo>
                    <a:pt x="7" y="0"/>
                  </a:lnTo>
                  <a:lnTo>
                    <a:pt x="7" y="4"/>
                  </a:lnTo>
                  <a:lnTo>
                    <a:pt x="5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91A5"/>
            </a:solidFill>
            <a:ln w="0">
              <a:solidFill>
                <a:srgbClr val="2691A5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98" name="Freeform 3070"/>
            <p:cNvSpPr/>
            <p:nvPr/>
          </p:nvSpPr>
          <p:spPr bwMode="auto">
            <a:xfrm>
              <a:off x="5984467" y="2114517"/>
              <a:ext cx="21258" cy="17716"/>
            </a:xfrm>
            <a:custGeom>
              <a:gdLst>
                <a:gd fmla="*/ 0 w 6" name="T0"/>
                <a:gd fmla="*/ 0 h 5" name="T1"/>
                <a:gd fmla="*/ 6 w 6" name="T2"/>
                <a:gd fmla="*/ 1 h 5" name="T3"/>
                <a:gd fmla="*/ 6 w 6" name="T4"/>
                <a:gd fmla="*/ 5 h 5" name="T5"/>
                <a:gd fmla="*/ 0 w 6" name="T6"/>
                <a:gd fmla="*/ 3 h 5" name="T7"/>
                <a:gd fmla="*/ 0 w 6" name="T8"/>
                <a:gd fmla="*/ 0 h 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" w="6">
                  <a:moveTo>
                    <a:pt x="0" y="0"/>
                  </a:moveTo>
                  <a:lnTo>
                    <a:pt x="6" y="1"/>
                  </a:lnTo>
                  <a:lnTo>
                    <a:pt x="6" y="5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90A4"/>
            </a:solidFill>
            <a:ln w="0">
              <a:solidFill>
                <a:srgbClr val="2690A4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99" name="Rectangle 3071"/>
            <p:cNvSpPr>
              <a:spLocks noChangeArrowheads="1"/>
            </p:cNvSpPr>
            <p:nvPr/>
          </p:nvSpPr>
          <p:spPr bwMode="auto">
            <a:xfrm>
              <a:off x="5959664" y="2114517"/>
              <a:ext cx="24802" cy="10630"/>
            </a:xfrm>
            <a:prstGeom prst="rect">
              <a:avLst/>
            </a:prstGeom>
            <a:solidFill>
              <a:srgbClr val="2690A4"/>
            </a:solidFill>
            <a:ln w="0">
              <a:solidFill>
                <a:srgbClr val="2690A4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00" name="Freeform 3072"/>
            <p:cNvSpPr/>
            <p:nvPr/>
          </p:nvSpPr>
          <p:spPr bwMode="auto">
            <a:xfrm>
              <a:off x="5941950" y="2107431"/>
              <a:ext cx="17716" cy="17716"/>
            </a:xfrm>
            <a:custGeom>
              <a:gdLst>
                <a:gd fmla="*/ 0 w 5" name="T0"/>
                <a:gd fmla="*/ 0 h 5" name="T1"/>
                <a:gd fmla="*/ 5 w 5" name="T2"/>
                <a:gd fmla="*/ 2 h 5" name="T3"/>
                <a:gd fmla="*/ 5 w 5" name="T4"/>
                <a:gd fmla="*/ 5 h 5" name="T5"/>
                <a:gd fmla="*/ 0 w 5" name="T6"/>
                <a:gd fmla="*/ 5 h 5" name="T7"/>
                <a:gd fmla="*/ 0 w 5" name="T8"/>
                <a:gd fmla="*/ 0 h 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" w="5">
                  <a:moveTo>
                    <a:pt x="0" y="0"/>
                  </a:moveTo>
                  <a:lnTo>
                    <a:pt x="5" y="2"/>
                  </a:lnTo>
                  <a:lnTo>
                    <a:pt x="5" y="5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90A3"/>
            </a:solidFill>
            <a:ln w="0">
              <a:solidFill>
                <a:srgbClr val="2690A3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01" name="Rectangle 3073"/>
            <p:cNvSpPr>
              <a:spLocks noChangeArrowheads="1"/>
            </p:cNvSpPr>
            <p:nvPr/>
          </p:nvSpPr>
          <p:spPr bwMode="auto">
            <a:xfrm>
              <a:off x="5917148" y="2107431"/>
              <a:ext cx="24802" cy="17716"/>
            </a:xfrm>
            <a:prstGeom prst="rect">
              <a:avLst/>
            </a:prstGeom>
            <a:solidFill>
              <a:srgbClr val="268FA3"/>
            </a:solidFill>
            <a:ln w="0">
              <a:solidFill>
                <a:srgbClr val="268FA3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02" name="Freeform 3074"/>
            <p:cNvSpPr/>
            <p:nvPr/>
          </p:nvSpPr>
          <p:spPr bwMode="auto">
            <a:xfrm>
              <a:off x="5895890" y="2107431"/>
              <a:ext cx="21258" cy="17716"/>
            </a:xfrm>
            <a:custGeom>
              <a:gdLst>
                <a:gd fmla="*/ 0 w 6" name="T0"/>
                <a:gd fmla="*/ 0 h 5" name="T1"/>
                <a:gd fmla="*/ 6 w 6" name="T2"/>
                <a:gd fmla="*/ 0 h 5" name="T3"/>
                <a:gd fmla="*/ 6 w 6" name="T4"/>
                <a:gd fmla="*/ 5 h 5" name="T5"/>
                <a:gd fmla="*/ 2 w 6" name="T6"/>
                <a:gd fmla="*/ 5 h 5" name="T7"/>
                <a:gd fmla="*/ 0 w 6" name="T8"/>
                <a:gd fmla="*/ 5 h 5" name="T9"/>
                <a:gd fmla="*/ 0 w 6" name="T10"/>
                <a:gd fmla="*/ 0 h 5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5" w="6">
                  <a:moveTo>
                    <a:pt x="0" y="0"/>
                  </a:moveTo>
                  <a:lnTo>
                    <a:pt x="6" y="0"/>
                  </a:lnTo>
                  <a:lnTo>
                    <a:pt x="6" y="5"/>
                  </a:lnTo>
                  <a:lnTo>
                    <a:pt x="2" y="5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8EA2"/>
            </a:solidFill>
            <a:ln w="0">
              <a:solidFill>
                <a:srgbClr val="258EA2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03" name="Freeform 3075"/>
            <p:cNvSpPr/>
            <p:nvPr/>
          </p:nvSpPr>
          <p:spPr bwMode="auto">
            <a:xfrm>
              <a:off x="5871090" y="2107431"/>
              <a:ext cx="24802" cy="17716"/>
            </a:xfrm>
            <a:custGeom>
              <a:gdLst>
                <a:gd fmla="*/ 0 w 7" name="T0"/>
                <a:gd fmla="*/ 0 h 5" name="T1"/>
                <a:gd fmla="*/ 2 w 7" name="T2"/>
                <a:gd fmla="*/ 0 h 5" name="T3"/>
                <a:gd fmla="*/ 7 w 7" name="T4"/>
                <a:gd fmla="*/ 0 h 5" name="T5"/>
                <a:gd fmla="*/ 7 w 7" name="T6"/>
                <a:gd fmla="*/ 5 h 5" name="T7"/>
                <a:gd fmla="*/ 0 w 7" name="T8"/>
                <a:gd fmla="*/ 5 h 5" name="T9"/>
                <a:gd fmla="*/ 0 w 7" name="T10"/>
                <a:gd fmla="*/ 0 h 5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5" w="7">
                  <a:moveTo>
                    <a:pt x="0" y="0"/>
                  </a:moveTo>
                  <a:lnTo>
                    <a:pt x="2" y="0"/>
                  </a:lnTo>
                  <a:lnTo>
                    <a:pt x="7" y="0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8DA2"/>
            </a:solidFill>
            <a:ln w="0">
              <a:solidFill>
                <a:srgbClr val="258DA2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04" name="Rectangle 3076"/>
            <p:cNvSpPr>
              <a:spLocks noChangeArrowheads="1"/>
            </p:cNvSpPr>
            <p:nvPr/>
          </p:nvSpPr>
          <p:spPr bwMode="auto">
            <a:xfrm>
              <a:off x="5853374" y="2107431"/>
              <a:ext cx="17716" cy="17716"/>
            </a:xfrm>
            <a:prstGeom prst="rect">
              <a:avLst/>
            </a:prstGeom>
            <a:solidFill>
              <a:srgbClr val="258DA2"/>
            </a:solidFill>
            <a:ln w="0">
              <a:solidFill>
                <a:srgbClr val="258DA2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05" name="Rectangle 3077"/>
            <p:cNvSpPr>
              <a:spLocks noChangeArrowheads="1"/>
            </p:cNvSpPr>
            <p:nvPr/>
          </p:nvSpPr>
          <p:spPr bwMode="auto">
            <a:xfrm>
              <a:off x="5828574" y="2107431"/>
              <a:ext cx="24802" cy="17716"/>
            </a:xfrm>
            <a:prstGeom prst="rect">
              <a:avLst/>
            </a:prstGeom>
            <a:solidFill>
              <a:srgbClr val="248CA2"/>
            </a:solidFill>
            <a:ln w="0">
              <a:solidFill>
                <a:srgbClr val="248CA2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06" name="Rectangle 3078"/>
            <p:cNvSpPr>
              <a:spLocks noChangeArrowheads="1"/>
            </p:cNvSpPr>
            <p:nvPr/>
          </p:nvSpPr>
          <p:spPr bwMode="auto">
            <a:xfrm>
              <a:off x="5810857" y="2107431"/>
              <a:ext cx="17716" cy="17716"/>
            </a:xfrm>
            <a:prstGeom prst="rect">
              <a:avLst/>
            </a:prstGeom>
            <a:solidFill>
              <a:srgbClr val="248CA1"/>
            </a:solidFill>
            <a:ln w="0">
              <a:solidFill>
                <a:srgbClr val="248CA1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07" name="Freeform 3079"/>
            <p:cNvSpPr/>
            <p:nvPr/>
          </p:nvSpPr>
          <p:spPr bwMode="auto">
            <a:xfrm>
              <a:off x="5786057" y="2107431"/>
              <a:ext cx="24802" cy="24802"/>
            </a:xfrm>
            <a:custGeom>
              <a:gdLst>
                <a:gd fmla="*/ 7 w 7" name="T0"/>
                <a:gd fmla="*/ 0 h 7" name="T1"/>
                <a:gd fmla="*/ 7 w 7" name="T2"/>
                <a:gd fmla="*/ 5 h 7" name="T3"/>
                <a:gd fmla="*/ 0 w 7" name="T4"/>
                <a:gd fmla="*/ 7 h 7" name="T5"/>
                <a:gd fmla="*/ 0 w 7" name="T6"/>
                <a:gd fmla="*/ 0 h 7" name="T7"/>
                <a:gd fmla="*/ 7 w 7" name="T8"/>
                <a:gd fmla="*/ 0 h 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" w="7">
                  <a:moveTo>
                    <a:pt x="7" y="0"/>
                  </a:moveTo>
                  <a:lnTo>
                    <a:pt x="7" y="5"/>
                  </a:lnTo>
                  <a:lnTo>
                    <a:pt x="0" y="7"/>
                  </a:lnTo>
                  <a:lnTo>
                    <a:pt x="0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248CA0"/>
            </a:solidFill>
            <a:ln w="0">
              <a:solidFill>
                <a:srgbClr val="248CA0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08" name="Freeform 3080"/>
            <p:cNvSpPr/>
            <p:nvPr/>
          </p:nvSpPr>
          <p:spPr bwMode="auto">
            <a:xfrm>
              <a:off x="5764799" y="2107431"/>
              <a:ext cx="21258" cy="24802"/>
            </a:xfrm>
            <a:custGeom>
              <a:gdLst>
                <a:gd fmla="*/ 6 w 6" name="T0"/>
                <a:gd fmla="*/ 0 h 7" name="T1"/>
                <a:gd fmla="*/ 6 w 6" name="T2"/>
                <a:gd fmla="*/ 7 h 7" name="T3"/>
                <a:gd fmla="*/ 0 w 6" name="T4"/>
                <a:gd fmla="*/ 7 h 7" name="T5"/>
                <a:gd fmla="*/ 0 w 6" name="T6"/>
                <a:gd fmla="*/ 2 h 7" name="T7"/>
                <a:gd fmla="*/ 6 w 6" name="T8"/>
                <a:gd fmla="*/ 0 h 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" w="6">
                  <a:moveTo>
                    <a:pt x="6" y="0"/>
                  </a:moveTo>
                  <a:lnTo>
                    <a:pt x="6" y="7"/>
                  </a:lnTo>
                  <a:lnTo>
                    <a:pt x="0" y="7"/>
                  </a:lnTo>
                  <a:lnTo>
                    <a:pt x="0" y="2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238BA0"/>
            </a:solidFill>
            <a:ln w="0">
              <a:solidFill>
                <a:srgbClr val="238BA0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09" name="Freeform 3081"/>
            <p:cNvSpPr/>
            <p:nvPr/>
          </p:nvSpPr>
          <p:spPr bwMode="auto">
            <a:xfrm>
              <a:off x="5739997" y="2114517"/>
              <a:ext cx="24802" cy="24802"/>
            </a:xfrm>
            <a:custGeom>
              <a:gdLst>
                <a:gd fmla="*/ 7 w 7" name="T0"/>
                <a:gd fmla="*/ 0 h 7" name="T1"/>
                <a:gd fmla="*/ 7 w 7" name="T2"/>
                <a:gd fmla="*/ 5 h 7" name="T3"/>
                <a:gd fmla="*/ 0 w 7" name="T4"/>
                <a:gd fmla="*/ 7 h 7" name="T5"/>
                <a:gd fmla="*/ 0 w 7" name="T6"/>
                <a:gd fmla="*/ 0 h 7" name="T7"/>
                <a:gd fmla="*/ 7 w 7" name="T8"/>
                <a:gd fmla="*/ 0 h 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" w="7">
                  <a:moveTo>
                    <a:pt x="7" y="0"/>
                  </a:moveTo>
                  <a:lnTo>
                    <a:pt x="7" y="5"/>
                  </a:lnTo>
                  <a:lnTo>
                    <a:pt x="0" y="7"/>
                  </a:lnTo>
                  <a:lnTo>
                    <a:pt x="0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238B9F"/>
            </a:solidFill>
            <a:ln w="0">
              <a:solidFill>
                <a:srgbClr val="238B9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10" name="Freeform 3082"/>
            <p:cNvSpPr/>
            <p:nvPr/>
          </p:nvSpPr>
          <p:spPr bwMode="auto">
            <a:xfrm>
              <a:off x="5722283" y="2114517"/>
              <a:ext cx="17716" cy="24802"/>
            </a:xfrm>
            <a:custGeom>
              <a:gdLst>
                <a:gd fmla="*/ 5 w 5" name="T0"/>
                <a:gd fmla="*/ 0 h 7" name="T1"/>
                <a:gd fmla="*/ 5 w 5" name="T2"/>
                <a:gd fmla="*/ 7 h 7" name="T3"/>
                <a:gd fmla="*/ 5 w 5" name="T4"/>
                <a:gd fmla="*/ 7 h 7" name="T5"/>
                <a:gd fmla="*/ 0 w 5" name="T6"/>
                <a:gd fmla="*/ 7 h 7" name="T7"/>
                <a:gd fmla="*/ 0 w 5" name="T8"/>
                <a:gd fmla="*/ 1 h 7" name="T9"/>
                <a:gd fmla="*/ 5 w 5" name="T10"/>
                <a:gd fmla="*/ 0 h 7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7" w="5">
                  <a:moveTo>
                    <a:pt x="5" y="0"/>
                  </a:moveTo>
                  <a:lnTo>
                    <a:pt x="5" y="7"/>
                  </a:lnTo>
                  <a:lnTo>
                    <a:pt x="5" y="7"/>
                  </a:lnTo>
                  <a:lnTo>
                    <a:pt x="0" y="7"/>
                  </a:lnTo>
                  <a:lnTo>
                    <a:pt x="0" y="1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238A9E"/>
            </a:solidFill>
            <a:ln w="0">
              <a:solidFill>
                <a:srgbClr val="238A9E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11" name="Rectangle 3083"/>
            <p:cNvSpPr>
              <a:spLocks noChangeArrowheads="1"/>
            </p:cNvSpPr>
            <p:nvPr/>
          </p:nvSpPr>
          <p:spPr bwMode="auto">
            <a:xfrm>
              <a:off x="5697480" y="2118061"/>
              <a:ext cx="24802" cy="21258"/>
            </a:xfrm>
            <a:prstGeom prst="rect">
              <a:avLst/>
            </a:prstGeom>
            <a:solidFill>
              <a:srgbClr val="23899E"/>
            </a:solidFill>
            <a:ln w="0">
              <a:solidFill>
                <a:srgbClr val="23899E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12" name="Freeform 3084"/>
            <p:cNvSpPr/>
            <p:nvPr/>
          </p:nvSpPr>
          <p:spPr bwMode="auto">
            <a:xfrm>
              <a:off x="5679766" y="2118061"/>
              <a:ext cx="17716" cy="21258"/>
            </a:xfrm>
            <a:custGeom>
              <a:gdLst>
                <a:gd fmla="*/ 5 w 5" name="T0"/>
                <a:gd fmla="*/ 0 h 6" name="T1"/>
                <a:gd fmla="*/ 5 w 5" name="T2"/>
                <a:gd fmla="*/ 6 h 6" name="T3"/>
                <a:gd fmla="*/ 0 w 5" name="T4"/>
                <a:gd fmla="*/ 6 h 6" name="T5"/>
                <a:gd fmla="*/ 0 w 5" name="T6"/>
                <a:gd fmla="*/ 2 h 6" name="T7"/>
                <a:gd fmla="*/ 5 w 5" name="T8"/>
                <a:gd fmla="*/ 0 h 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" w="5">
                  <a:moveTo>
                    <a:pt x="5" y="0"/>
                  </a:moveTo>
                  <a:lnTo>
                    <a:pt x="5" y="6"/>
                  </a:lnTo>
                  <a:lnTo>
                    <a:pt x="0" y="6"/>
                  </a:lnTo>
                  <a:lnTo>
                    <a:pt x="0" y="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22889D"/>
            </a:solidFill>
            <a:ln w="0">
              <a:solidFill>
                <a:srgbClr val="22889D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13" name="Freeform 3085"/>
            <p:cNvSpPr/>
            <p:nvPr/>
          </p:nvSpPr>
          <p:spPr bwMode="auto">
            <a:xfrm>
              <a:off x="5654964" y="2125147"/>
              <a:ext cx="24802" cy="14172"/>
            </a:xfrm>
            <a:custGeom>
              <a:gdLst>
                <a:gd fmla="*/ 7 w 7" name="T0"/>
                <a:gd fmla="*/ 0 h 4" name="T1"/>
                <a:gd fmla="*/ 7 w 7" name="T2"/>
                <a:gd fmla="*/ 4 h 4" name="T3"/>
                <a:gd fmla="*/ 0 w 7" name="T4"/>
                <a:gd fmla="*/ 4 h 4" name="T5"/>
                <a:gd fmla="*/ 0 w 7" name="T6"/>
                <a:gd fmla="*/ 2 h 4" name="T7"/>
                <a:gd fmla="*/ 7 w 7" name="T8"/>
                <a:gd fmla="*/ 0 h 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" w="7">
                  <a:moveTo>
                    <a:pt x="7" y="0"/>
                  </a:moveTo>
                  <a:lnTo>
                    <a:pt x="7" y="4"/>
                  </a:lnTo>
                  <a:lnTo>
                    <a:pt x="0" y="4"/>
                  </a:lnTo>
                  <a:lnTo>
                    <a:pt x="0" y="2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22889C"/>
            </a:solidFill>
            <a:ln w="0">
              <a:solidFill>
                <a:srgbClr val="22889C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14" name="Freeform 3086"/>
            <p:cNvSpPr/>
            <p:nvPr/>
          </p:nvSpPr>
          <p:spPr bwMode="auto">
            <a:xfrm>
              <a:off x="5647878" y="2132233"/>
              <a:ext cx="7086" cy="7086"/>
            </a:xfrm>
            <a:custGeom>
              <a:gdLst>
                <a:gd fmla="*/ 2 w 2" name="T0"/>
                <a:gd fmla="*/ 0 h 2" name="T1"/>
                <a:gd fmla="*/ 2 w 2" name="T2"/>
                <a:gd fmla="*/ 2 h 2" name="T3"/>
                <a:gd fmla="*/ 0 w 2" name="T4"/>
                <a:gd fmla="*/ 2 h 2" name="T5"/>
                <a:gd fmla="*/ 2 w 2" name="T6"/>
                <a:gd fmla="*/ 0 h 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" w="2">
                  <a:moveTo>
                    <a:pt x="2" y="0"/>
                  </a:moveTo>
                  <a:lnTo>
                    <a:pt x="2" y="2"/>
                  </a:lnTo>
                  <a:lnTo>
                    <a:pt x="0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22879B"/>
            </a:solidFill>
            <a:ln w="0">
              <a:solidFill>
                <a:srgbClr val="22879B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16" name="Freeform 3088"/>
            <p:cNvSpPr/>
            <p:nvPr/>
          </p:nvSpPr>
          <p:spPr bwMode="auto">
            <a:xfrm>
              <a:off x="5715197" y="3007360"/>
              <a:ext cx="389733" cy="1945124"/>
            </a:xfrm>
            <a:custGeom>
              <a:gdLst>
                <a:gd fmla="*/ 110 w 110" name="T0"/>
                <a:gd fmla="*/ 0 h 549" name="T1"/>
                <a:gd fmla="*/ 110 w 110" name="T2"/>
                <a:gd fmla="*/ 23 h 549" name="T3"/>
                <a:gd fmla="*/ 108 w 110" name="T4"/>
                <a:gd fmla="*/ 119 h 549" name="T5"/>
                <a:gd fmla="*/ 104 w 110" name="T6"/>
                <a:gd fmla="*/ 205 h 549" name="T7"/>
                <a:gd fmla="*/ 101 w 110" name="T8"/>
                <a:gd fmla="*/ 283 h 549" name="T9"/>
                <a:gd fmla="*/ 94 w 110" name="T10"/>
                <a:gd fmla="*/ 352 h 549" name="T11"/>
                <a:gd fmla="*/ 85 w 110" name="T12"/>
                <a:gd fmla="*/ 410 h 549" name="T13"/>
                <a:gd fmla="*/ 74 w 110" name="T14"/>
                <a:gd fmla="*/ 459 h 549" name="T15"/>
                <a:gd fmla="*/ 62 w 110" name="T16"/>
                <a:gd fmla="*/ 498 h 549" name="T17"/>
                <a:gd fmla="*/ 50 w 110" name="T18"/>
                <a:gd fmla="*/ 526 h 549" name="T19"/>
                <a:gd fmla="*/ 34 w 110" name="T20"/>
                <a:gd fmla="*/ 544 h 549" name="T21"/>
                <a:gd fmla="*/ 18 w 110" name="T22"/>
                <a:gd fmla="*/ 549 h 549" name="T23"/>
                <a:gd fmla="*/ 13 w 110" name="T24"/>
                <a:gd fmla="*/ 549 h 549" name="T25"/>
                <a:gd fmla="*/ 7 w 110" name="T26"/>
                <a:gd fmla="*/ 548 h 549" name="T27"/>
                <a:gd fmla="*/ 0 w 110" name="T28"/>
                <a:gd fmla="*/ 542 h 549" name="T29"/>
                <a:gd fmla="*/ 6 w 110" name="T30"/>
                <a:gd fmla="*/ 544 h 549" name="T31"/>
                <a:gd fmla="*/ 11 w 110" name="T32"/>
                <a:gd fmla="*/ 546 h 549" name="T33"/>
                <a:gd fmla="*/ 27 w 110" name="T34"/>
                <a:gd fmla="*/ 539 h 549" name="T35"/>
                <a:gd fmla="*/ 43 w 110" name="T36"/>
                <a:gd fmla="*/ 523 h 549" name="T37"/>
                <a:gd fmla="*/ 57 w 110" name="T38"/>
                <a:gd fmla="*/ 495 h 549" name="T39"/>
                <a:gd fmla="*/ 69 w 110" name="T40"/>
                <a:gd fmla="*/ 456 h 549" name="T41"/>
                <a:gd fmla="*/ 78 w 110" name="T42"/>
                <a:gd fmla="*/ 406 h 549" name="T43"/>
                <a:gd fmla="*/ 87 w 110" name="T44"/>
                <a:gd fmla="*/ 346 h 549" name="T45"/>
                <a:gd fmla="*/ 94 w 110" name="T46"/>
                <a:gd fmla="*/ 279 h 549" name="T47"/>
                <a:gd fmla="*/ 99 w 110" name="T48"/>
                <a:gd fmla="*/ 202 h 549" name="T49"/>
                <a:gd fmla="*/ 103 w 110" name="T50"/>
                <a:gd fmla="*/ 115 h 549" name="T51"/>
                <a:gd fmla="*/ 103 w 110" name="T52"/>
                <a:gd fmla="*/ 20 h 549" name="T53"/>
                <a:gd fmla="*/ 103 w 110" name="T54"/>
                <a:gd fmla="*/ 0 h 549" name="T55"/>
                <a:gd fmla="*/ 110 w 110" name="T56"/>
                <a:gd fmla="*/ 0 h 549" name="T57"/>
                <a:gd fmla="*/ 110 w 110" name="T58"/>
                <a:gd fmla="*/ 0 h 549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549" w="110">
                  <a:moveTo>
                    <a:pt x="110" y="0"/>
                  </a:moveTo>
                  <a:lnTo>
                    <a:pt x="110" y="23"/>
                  </a:lnTo>
                  <a:lnTo>
                    <a:pt x="108" y="119"/>
                  </a:lnTo>
                  <a:lnTo>
                    <a:pt x="104" y="205"/>
                  </a:lnTo>
                  <a:lnTo>
                    <a:pt x="101" y="283"/>
                  </a:lnTo>
                  <a:lnTo>
                    <a:pt x="94" y="352"/>
                  </a:lnTo>
                  <a:lnTo>
                    <a:pt x="85" y="410"/>
                  </a:lnTo>
                  <a:lnTo>
                    <a:pt x="74" y="459"/>
                  </a:lnTo>
                  <a:lnTo>
                    <a:pt x="62" y="498"/>
                  </a:lnTo>
                  <a:lnTo>
                    <a:pt x="50" y="526"/>
                  </a:lnTo>
                  <a:lnTo>
                    <a:pt x="34" y="544"/>
                  </a:lnTo>
                  <a:lnTo>
                    <a:pt x="18" y="549"/>
                  </a:lnTo>
                  <a:lnTo>
                    <a:pt x="13" y="549"/>
                  </a:lnTo>
                  <a:lnTo>
                    <a:pt x="7" y="548"/>
                  </a:lnTo>
                  <a:lnTo>
                    <a:pt x="0" y="542"/>
                  </a:lnTo>
                  <a:lnTo>
                    <a:pt x="6" y="544"/>
                  </a:lnTo>
                  <a:lnTo>
                    <a:pt x="11" y="546"/>
                  </a:lnTo>
                  <a:lnTo>
                    <a:pt x="27" y="539"/>
                  </a:lnTo>
                  <a:lnTo>
                    <a:pt x="43" y="523"/>
                  </a:lnTo>
                  <a:lnTo>
                    <a:pt x="57" y="495"/>
                  </a:lnTo>
                  <a:lnTo>
                    <a:pt x="69" y="456"/>
                  </a:lnTo>
                  <a:lnTo>
                    <a:pt x="78" y="406"/>
                  </a:lnTo>
                  <a:lnTo>
                    <a:pt x="87" y="346"/>
                  </a:lnTo>
                  <a:lnTo>
                    <a:pt x="94" y="279"/>
                  </a:lnTo>
                  <a:lnTo>
                    <a:pt x="99" y="202"/>
                  </a:lnTo>
                  <a:lnTo>
                    <a:pt x="103" y="115"/>
                  </a:lnTo>
                  <a:lnTo>
                    <a:pt x="103" y="20"/>
                  </a:lnTo>
                  <a:lnTo>
                    <a:pt x="103" y="0"/>
                  </a:lnTo>
                  <a:lnTo>
                    <a:pt x="110" y="0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2792A6"/>
            </a:solidFill>
            <a:ln w="0">
              <a:solidFill>
                <a:srgbClr val="2792A6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17" name="Freeform 3089"/>
            <p:cNvSpPr/>
            <p:nvPr/>
          </p:nvSpPr>
          <p:spPr bwMode="auto">
            <a:xfrm>
              <a:off x="5697480" y="3007360"/>
              <a:ext cx="382647" cy="1934494"/>
            </a:xfrm>
            <a:custGeom>
              <a:gdLst>
                <a:gd fmla="*/ 108 w 108" name="T0"/>
                <a:gd fmla="*/ 0 h 546" name="T1"/>
                <a:gd fmla="*/ 108 w 108" name="T2"/>
                <a:gd fmla="*/ 20 h 546" name="T3"/>
                <a:gd fmla="*/ 108 w 108" name="T4"/>
                <a:gd fmla="*/ 115 h 546" name="T5"/>
                <a:gd fmla="*/ 104 w 108" name="T6"/>
                <a:gd fmla="*/ 202 h 546" name="T7"/>
                <a:gd fmla="*/ 99 w 108" name="T8"/>
                <a:gd fmla="*/ 279 h 546" name="T9"/>
                <a:gd fmla="*/ 92 w 108" name="T10"/>
                <a:gd fmla="*/ 346 h 546" name="T11"/>
                <a:gd fmla="*/ 83 w 108" name="T12"/>
                <a:gd fmla="*/ 406 h 546" name="T13"/>
                <a:gd fmla="*/ 74 w 108" name="T14"/>
                <a:gd fmla="*/ 456 h 546" name="T15"/>
                <a:gd fmla="*/ 62 w 108" name="T16"/>
                <a:gd fmla="*/ 495 h 546" name="T17"/>
                <a:gd fmla="*/ 48 w 108" name="T18"/>
                <a:gd fmla="*/ 523 h 546" name="T19"/>
                <a:gd fmla="*/ 32 w 108" name="T20"/>
                <a:gd fmla="*/ 539 h 546" name="T21"/>
                <a:gd fmla="*/ 16 w 108" name="T22"/>
                <a:gd fmla="*/ 546 h 546" name="T23"/>
                <a:gd fmla="*/ 11 w 108" name="T24"/>
                <a:gd fmla="*/ 544 h 546" name="T25"/>
                <a:gd fmla="*/ 5 w 108" name="T26"/>
                <a:gd fmla="*/ 542 h 546" name="T27"/>
                <a:gd fmla="*/ 0 w 108" name="T28"/>
                <a:gd fmla="*/ 539 h 546" name="T29"/>
                <a:gd fmla="*/ 4 w 108" name="T30"/>
                <a:gd fmla="*/ 541 h 546" name="T31"/>
                <a:gd fmla="*/ 11 w 108" name="T32"/>
                <a:gd fmla="*/ 541 h 546" name="T33"/>
                <a:gd fmla="*/ 26 w 108" name="T34"/>
                <a:gd fmla="*/ 535 h 546" name="T35"/>
                <a:gd fmla="*/ 41 w 108" name="T36"/>
                <a:gd fmla="*/ 518 h 546" name="T37"/>
                <a:gd fmla="*/ 55 w 108" name="T38"/>
                <a:gd fmla="*/ 489 h 546" name="T39"/>
                <a:gd fmla="*/ 67 w 108" name="T40"/>
                <a:gd fmla="*/ 451 h 546" name="T41"/>
                <a:gd fmla="*/ 78 w 108" name="T42"/>
                <a:gd fmla="*/ 401 h 546" name="T43"/>
                <a:gd fmla="*/ 87 w 108" name="T44"/>
                <a:gd fmla="*/ 343 h 546" name="T45"/>
                <a:gd fmla="*/ 94 w 108" name="T46"/>
                <a:gd fmla="*/ 274 h 546" name="T47"/>
                <a:gd fmla="*/ 97 w 108" name="T48"/>
                <a:gd fmla="*/ 196 h 546" name="T49"/>
                <a:gd fmla="*/ 101 w 108" name="T50"/>
                <a:gd fmla="*/ 110 h 546" name="T51"/>
                <a:gd fmla="*/ 102 w 108" name="T52"/>
                <a:gd fmla="*/ 16 h 546" name="T53"/>
                <a:gd fmla="*/ 102 w 108" name="T54"/>
                <a:gd fmla="*/ 0 h 546" name="T55"/>
                <a:gd fmla="*/ 106 w 108" name="T56"/>
                <a:gd fmla="*/ 0 h 546" name="T57"/>
                <a:gd fmla="*/ 108 w 108" name="T58"/>
                <a:gd fmla="*/ 0 h 546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546" w="108">
                  <a:moveTo>
                    <a:pt x="108" y="0"/>
                  </a:moveTo>
                  <a:lnTo>
                    <a:pt x="108" y="20"/>
                  </a:lnTo>
                  <a:lnTo>
                    <a:pt x="108" y="115"/>
                  </a:lnTo>
                  <a:lnTo>
                    <a:pt x="104" y="202"/>
                  </a:lnTo>
                  <a:lnTo>
                    <a:pt x="99" y="279"/>
                  </a:lnTo>
                  <a:lnTo>
                    <a:pt x="92" y="346"/>
                  </a:lnTo>
                  <a:lnTo>
                    <a:pt x="83" y="406"/>
                  </a:lnTo>
                  <a:lnTo>
                    <a:pt x="74" y="456"/>
                  </a:lnTo>
                  <a:lnTo>
                    <a:pt x="62" y="495"/>
                  </a:lnTo>
                  <a:lnTo>
                    <a:pt x="48" y="523"/>
                  </a:lnTo>
                  <a:lnTo>
                    <a:pt x="32" y="539"/>
                  </a:lnTo>
                  <a:lnTo>
                    <a:pt x="16" y="546"/>
                  </a:lnTo>
                  <a:lnTo>
                    <a:pt x="11" y="544"/>
                  </a:lnTo>
                  <a:lnTo>
                    <a:pt x="5" y="542"/>
                  </a:lnTo>
                  <a:lnTo>
                    <a:pt x="0" y="539"/>
                  </a:lnTo>
                  <a:lnTo>
                    <a:pt x="4" y="541"/>
                  </a:lnTo>
                  <a:lnTo>
                    <a:pt x="11" y="541"/>
                  </a:lnTo>
                  <a:lnTo>
                    <a:pt x="26" y="535"/>
                  </a:lnTo>
                  <a:lnTo>
                    <a:pt x="41" y="518"/>
                  </a:lnTo>
                  <a:lnTo>
                    <a:pt x="55" y="489"/>
                  </a:lnTo>
                  <a:lnTo>
                    <a:pt x="67" y="451"/>
                  </a:lnTo>
                  <a:lnTo>
                    <a:pt x="78" y="401"/>
                  </a:lnTo>
                  <a:lnTo>
                    <a:pt x="87" y="343"/>
                  </a:lnTo>
                  <a:lnTo>
                    <a:pt x="94" y="274"/>
                  </a:lnTo>
                  <a:lnTo>
                    <a:pt x="97" y="196"/>
                  </a:lnTo>
                  <a:lnTo>
                    <a:pt x="101" y="110"/>
                  </a:lnTo>
                  <a:lnTo>
                    <a:pt x="102" y="16"/>
                  </a:lnTo>
                  <a:lnTo>
                    <a:pt x="102" y="0"/>
                  </a:lnTo>
                  <a:lnTo>
                    <a:pt x="106" y="0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2791A5"/>
            </a:solidFill>
            <a:ln w="0">
              <a:solidFill>
                <a:srgbClr val="2791A5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18" name="Freeform 3090"/>
            <p:cNvSpPr>
              <a:spLocks noEditPoints="1"/>
            </p:cNvSpPr>
            <p:nvPr/>
          </p:nvSpPr>
          <p:spPr bwMode="auto">
            <a:xfrm>
              <a:off x="5672680" y="2050742"/>
              <a:ext cx="386191" cy="2873397"/>
            </a:xfrm>
            <a:custGeom>
              <a:gdLst>
                <a:gd fmla="*/ 109 w 109" name="T0"/>
                <a:gd fmla="*/ 270 h 811" name="T1"/>
                <a:gd fmla="*/ 109 w 109" name="T2"/>
                <a:gd fmla="*/ 286 h 811" name="T3"/>
                <a:gd fmla="*/ 108 w 109" name="T4"/>
                <a:gd fmla="*/ 380 h 811" name="T5"/>
                <a:gd fmla="*/ 104 w 109" name="T6"/>
                <a:gd fmla="*/ 466 h 811" name="T7"/>
                <a:gd fmla="*/ 101 w 109" name="T8"/>
                <a:gd fmla="*/ 544 h 811" name="T9"/>
                <a:gd fmla="*/ 94 w 109" name="T10"/>
                <a:gd fmla="*/ 613 h 811" name="T11"/>
                <a:gd fmla="*/ 85 w 109" name="T12"/>
                <a:gd fmla="*/ 671 h 811" name="T13"/>
                <a:gd fmla="*/ 74 w 109" name="T14"/>
                <a:gd fmla="*/ 721 h 811" name="T15"/>
                <a:gd fmla="*/ 62 w 109" name="T16"/>
                <a:gd fmla="*/ 759 h 811" name="T17"/>
                <a:gd fmla="*/ 48 w 109" name="T18"/>
                <a:gd fmla="*/ 788 h 811" name="T19"/>
                <a:gd fmla="*/ 33 w 109" name="T20"/>
                <a:gd fmla="*/ 805 h 811" name="T21"/>
                <a:gd fmla="*/ 18 w 109" name="T22"/>
                <a:gd fmla="*/ 811 h 811" name="T23"/>
                <a:gd fmla="*/ 11 w 109" name="T24"/>
                <a:gd fmla="*/ 811 h 811" name="T25"/>
                <a:gd fmla="*/ 7 w 109" name="T26"/>
                <a:gd fmla="*/ 809 h 811" name="T27"/>
                <a:gd fmla="*/ 0 w 109" name="T28"/>
                <a:gd fmla="*/ 805 h 811" name="T29"/>
                <a:gd fmla="*/ 5 w 109" name="T30"/>
                <a:gd fmla="*/ 807 h 811" name="T31"/>
                <a:gd fmla="*/ 11 w 109" name="T32"/>
                <a:gd fmla="*/ 807 h 811" name="T33"/>
                <a:gd fmla="*/ 26 w 109" name="T34"/>
                <a:gd fmla="*/ 802 h 811" name="T35"/>
                <a:gd fmla="*/ 42 w 109" name="T36"/>
                <a:gd fmla="*/ 784 h 811" name="T37"/>
                <a:gd fmla="*/ 56 w 109" name="T38"/>
                <a:gd fmla="*/ 756 h 811" name="T39"/>
                <a:gd fmla="*/ 67 w 109" name="T40"/>
                <a:gd fmla="*/ 717 h 811" name="T41"/>
                <a:gd fmla="*/ 78 w 109" name="T42"/>
                <a:gd fmla="*/ 668 h 811" name="T43"/>
                <a:gd fmla="*/ 86 w 109" name="T44"/>
                <a:gd fmla="*/ 609 h 811" name="T45"/>
                <a:gd fmla="*/ 94 w 109" name="T46"/>
                <a:gd fmla="*/ 540 h 811" name="T47"/>
                <a:gd fmla="*/ 99 w 109" name="T48"/>
                <a:gd fmla="*/ 463 h 811" name="T49"/>
                <a:gd fmla="*/ 102 w 109" name="T50"/>
                <a:gd fmla="*/ 376 h 811" name="T51"/>
                <a:gd fmla="*/ 102 w 109" name="T52"/>
                <a:gd fmla="*/ 283 h 811" name="T53"/>
                <a:gd fmla="*/ 102 w 109" name="T54"/>
                <a:gd fmla="*/ 270 h 811" name="T55"/>
                <a:gd fmla="*/ 106 w 109" name="T56"/>
                <a:gd fmla="*/ 270 h 811" name="T57"/>
                <a:gd fmla="*/ 109 w 109" name="T58"/>
                <a:gd fmla="*/ 270 h 811" name="T59"/>
                <a:gd fmla="*/ 101 w 109" name="T60"/>
                <a:gd fmla="*/ 0 h 811" name="T61"/>
                <a:gd fmla="*/ 106 w 109" name="T62"/>
                <a:gd fmla="*/ 2 h 811" name="T63"/>
                <a:gd fmla="*/ 106 w 109" name="T64"/>
                <a:gd fmla="*/ 21 h 811" name="T65"/>
                <a:gd fmla="*/ 101 w 109" name="T66"/>
                <a:gd fmla="*/ 19 h 811" name="T67"/>
                <a:gd fmla="*/ 101 w 109" name="T68"/>
                <a:gd fmla="*/ 0 h 811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811" w="109">
                  <a:moveTo>
                    <a:pt x="109" y="270"/>
                  </a:moveTo>
                  <a:lnTo>
                    <a:pt x="109" y="286"/>
                  </a:lnTo>
                  <a:lnTo>
                    <a:pt x="108" y="380"/>
                  </a:lnTo>
                  <a:lnTo>
                    <a:pt x="104" y="466"/>
                  </a:lnTo>
                  <a:lnTo>
                    <a:pt x="101" y="544"/>
                  </a:lnTo>
                  <a:lnTo>
                    <a:pt x="94" y="613"/>
                  </a:lnTo>
                  <a:lnTo>
                    <a:pt x="85" y="671"/>
                  </a:lnTo>
                  <a:lnTo>
                    <a:pt x="74" y="721"/>
                  </a:lnTo>
                  <a:lnTo>
                    <a:pt x="62" y="759"/>
                  </a:lnTo>
                  <a:lnTo>
                    <a:pt x="48" y="788"/>
                  </a:lnTo>
                  <a:lnTo>
                    <a:pt x="33" y="805"/>
                  </a:lnTo>
                  <a:lnTo>
                    <a:pt x="18" y="811"/>
                  </a:lnTo>
                  <a:lnTo>
                    <a:pt x="11" y="811"/>
                  </a:lnTo>
                  <a:lnTo>
                    <a:pt x="7" y="809"/>
                  </a:lnTo>
                  <a:lnTo>
                    <a:pt x="0" y="805"/>
                  </a:lnTo>
                  <a:lnTo>
                    <a:pt x="5" y="807"/>
                  </a:lnTo>
                  <a:lnTo>
                    <a:pt x="11" y="807"/>
                  </a:lnTo>
                  <a:lnTo>
                    <a:pt x="26" y="802"/>
                  </a:lnTo>
                  <a:lnTo>
                    <a:pt x="42" y="784"/>
                  </a:lnTo>
                  <a:lnTo>
                    <a:pt x="56" y="756"/>
                  </a:lnTo>
                  <a:lnTo>
                    <a:pt x="67" y="717"/>
                  </a:lnTo>
                  <a:lnTo>
                    <a:pt x="78" y="668"/>
                  </a:lnTo>
                  <a:lnTo>
                    <a:pt x="86" y="609"/>
                  </a:lnTo>
                  <a:lnTo>
                    <a:pt x="94" y="540"/>
                  </a:lnTo>
                  <a:lnTo>
                    <a:pt x="99" y="463"/>
                  </a:lnTo>
                  <a:lnTo>
                    <a:pt x="102" y="376"/>
                  </a:lnTo>
                  <a:lnTo>
                    <a:pt x="102" y="283"/>
                  </a:lnTo>
                  <a:lnTo>
                    <a:pt x="102" y="270"/>
                  </a:lnTo>
                  <a:lnTo>
                    <a:pt x="106" y="270"/>
                  </a:lnTo>
                  <a:lnTo>
                    <a:pt x="109" y="270"/>
                  </a:lnTo>
                  <a:close/>
                  <a:moveTo>
                    <a:pt x="101" y="0"/>
                  </a:moveTo>
                  <a:lnTo>
                    <a:pt x="106" y="2"/>
                  </a:lnTo>
                  <a:lnTo>
                    <a:pt x="106" y="21"/>
                  </a:lnTo>
                  <a:lnTo>
                    <a:pt x="101" y="19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2791A5"/>
            </a:solidFill>
            <a:ln w="0">
              <a:solidFill>
                <a:srgbClr val="2791A5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19" name="Freeform 3091"/>
            <p:cNvSpPr>
              <a:spLocks noEditPoints="1"/>
            </p:cNvSpPr>
            <p:nvPr/>
          </p:nvSpPr>
          <p:spPr bwMode="auto">
            <a:xfrm>
              <a:off x="5654964" y="2050742"/>
              <a:ext cx="379105" cy="2859225"/>
            </a:xfrm>
            <a:custGeom>
              <a:gdLst>
                <a:gd fmla="*/ 107 w 107" name="T0"/>
                <a:gd fmla="*/ 270 h 807" name="T1"/>
                <a:gd fmla="*/ 107 w 107" name="T2"/>
                <a:gd fmla="*/ 283 h 807" name="T3"/>
                <a:gd fmla="*/ 107 w 107" name="T4"/>
                <a:gd fmla="*/ 376 h 807" name="T5"/>
                <a:gd fmla="*/ 104 w 107" name="T6"/>
                <a:gd fmla="*/ 463 h 807" name="T7"/>
                <a:gd fmla="*/ 99 w 107" name="T8"/>
                <a:gd fmla="*/ 540 h 807" name="T9"/>
                <a:gd fmla="*/ 91 w 107" name="T10"/>
                <a:gd fmla="*/ 609 h 807" name="T11"/>
                <a:gd fmla="*/ 83 w 107" name="T12"/>
                <a:gd fmla="*/ 668 h 807" name="T13"/>
                <a:gd fmla="*/ 72 w 107" name="T14"/>
                <a:gd fmla="*/ 717 h 807" name="T15"/>
                <a:gd fmla="*/ 61 w 107" name="T16"/>
                <a:gd fmla="*/ 756 h 807" name="T17"/>
                <a:gd fmla="*/ 47 w 107" name="T18"/>
                <a:gd fmla="*/ 784 h 807" name="T19"/>
                <a:gd fmla="*/ 31 w 107" name="T20"/>
                <a:gd fmla="*/ 802 h 807" name="T21"/>
                <a:gd fmla="*/ 16 w 107" name="T22"/>
                <a:gd fmla="*/ 807 h 807" name="T23"/>
                <a:gd fmla="*/ 10 w 107" name="T24"/>
                <a:gd fmla="*/ 807 h 807" name="T25"/>
                <a:gd fmla="*/ 5 w 107" name="T26"/>
                <a:gd fmla="*/ 805 h 807" name="T27"/>
                <a:gd fmla="*/ 0 w 107" name="T28"/>
                <a:gd fmla="*/ 800 h 807" name="T29"/>
                <a:gd fmla="*/ 3 w 107" name="T30"/>
                <a:gd fmla="*/ 802 h 807" name="T31"/>
                <a:gd fmla="*/ 8 w 107" name="T32"/>
                <a:gd fmla="*/ 804 h 807" name="T33"/>
                <a:gd fmla="*/ 24 w 107" name="T34"/>
                <a:gd fmla="*/ 798 h 807" name="T35"/>
                <a:gd fmla="*/ 40 w 107" name="T36"/>
                <a:gd fmla="*/ 781 h 807" name="T37"/>
                <a:gd fmla="*/ 54 w 107" name="T38"/>
                <a:gd fmla="*/ 752 h 807" name="T39"/>
                <a:gd fmla="*/ 67 w 107" name="T40"/>
                <a:gd fmla="*/ 713 h 807" name="T41"/>
                <a:gd fmla="*/ 77 w 107" name="T42"/>
                <a:gd fmla="*/ 664 h 807" name="T43"/>
                <a:gd fmla="*/ 86 w 107" name="T44"/>
                <a:gd fmla="*/ 606 h 807" name="T45"/>
                <a:gd fmla="*/ 93 w 107" name="T46"/>
                <a:gd fmla="*/ 537 h 807" name="T47"/>
                <a:gd fmla="*/ 97 w 107" name="T48"/>
                <a:gd fmla="*/ 459 h 807" name="T49"/>
                <a:gd fmla="*/ 100 w 107" name="T50"/>
                <a:gd fmla="*/ 373 h 807" name="T51"/>
                <a:gd fmla="*/ 102 w 107" name="T52"/>
                <a:gd fmla="*/ 277 h 807" name="T53"/>
                <a:gd fmla="*/ 102 w 107" name="T54"/>
                <a:gd fmla="*/ 270 h 807" name="T55"/>
                <a:gd fmla="*/ 104 w 107" name="T56"/>
                <a:gd fmla="*/ 270 h 807" name="T57"/>
                <a:gd fmla="*/ 107 w 107" name="T58"/>
                <a:gd fmla="*/ 270 h 807" name="T59"/>
                <a:gd fmla="*/ 99 w 107" name="T60"/>
                <a:gd fmla="*/ 0 h 807" name="T61"/>
                <a:gd fmla="*/ 106 w 107" name="T62"/>
                <a:gd fmla="*/ 0 h 807" name="T63"/>
                <a:gd fmla="*/ 106 w 107" name="T64"/>
                <a:gd fmla="*/ 19 h 807" name="T65"/>
                <a:gd fmla="*/ 99 w 107" name="T66"/>
                <a:gd fmla="*/ 19 h 807" name="T67"/>
                <a:gd fmla="*/ 99 w 107" name="T68"/>
                <a:gd fmla="*/ 0 h 807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805" w="107">
                  <a:moveTo>
                    <a:pt x="107" y="270"/>
                  </a:moveTo>
                  <a:lnTo>
                    <a:pt x="107" y="283"/>
                  </a:lnTo>
                  <a:lnTo>
                    <a:pt x="107" y="376"/>
                  </a:lnTo>
                  <a:lnTo>
                    <a:pt x="104" y="463"/>
                  </a:lnTo>
                  <a:lnTo>
                    <a:pt x="99" y="540"/>
                  </a:lnTo>
                  <a:lnTo>
                    <a:pt x="91" y="609"/>
                  </a:lnTo>
                  <a:lnTo>
                    <a:pt x="83" y="668"/>
                  </a:lnTo>
                  <a:lnTo>
                    <a:pt x="72" y="717"/>
                  </a:lnTo>
                  <a:lnTo>
                    <a:pt x="61" y="756"/>
                  </a:lnTo>
                  <a:lnTo>
                    <a:pt x="47" y="784"/>
                  </a:lnTo>
                  <a:lnTo>
                    <a:pt x="31" y="802"/>
                  </a:lnTo>
                  <a:lnTo>
                    <a:pt x="16" y="807"/>
                  </a:lnTo>
                  <a:lnTo>
                    <a:pt x="10" y="807"/>
                  </a:lnTo>
                  <a:lnTo>
                    <a:pt x="5" y="805"/>
                  </a:lnTo>
                  <a:lnTo>
                    <a:pt x="0" y="800"/>
                  </a:lnTo>
                  <a:lnTo>
                    <a:pt x="3" y="802"/>
                  </a:lnTo>
                  <a:lnTo>
                    <a:pt x="8" y="804"/>
                  </a:lnTo>
                  <a:lnTo>
                    <a:pt x="24" y="798"/>
                  </a:lnTo>
                  <a:lnTo>
                    <a:pt x="40" y="781"/>
                  </a:lnTo>
                  <a:lnTo>
                    <a:pt x="54" y="752"/>
                  </a:lnTo>
                  <a:lnTo>
                    <a:pt x="67" y="713"/>
                  </a:lnTo>
                  <a:lnTo>
                    <a:pt x="77" y="664"/>
                  </a:lnTo>
                  <a:lnTo>
                    <a:pt x="86" y="606"/>
                  </a:lnTo>
                  <a:lnTo>
                    <a:pt x="93" y="537"/>
                  </a:lnTo>
                  <a:lnTo>
                    <a:pt x="97" y="459"/>
                  </a:lnTo>
                  <a:lnTo>
                    <a:pt x="100" y="373"/>
                  </a:lnTo>
                  <a:lnTo>
                    <a:pt x="102" y="277"/>
                  </a:lnTo>
                  <a:lnTo>
                    <a:pt x="102" y="270"/>
                  </a:lnTo>
                  <a:lnTo>
                    <a:pt x="104" y="270"/>
                  </a:lnTo>
                  <a:lnTo>
                    <a:pt x="107" y="270"/>
                  </a:lnTo>
                  <a:close/>
                  <a:moveTo>
                    <a:pt x="99" y="0"/>
                  </a:moveTo>
                  <a:lnTo>
                    <a:pt x="106" y="0"/>
                  </a:lnTo>
                  <a:lnTo>
                    <a:pt x="106" y="19"/>
                  </a:lnTo>
                  <a:lnTo>
                    <a:pt x="99" y="19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rgbClr val="2691A4"/>
            </a:solidFill>
            <a:ln w="0">
              <a:solidFill>
                <a:srgbClr val="2691A4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20" name="Freeform 3092"/>
            <p:cNvSpPr>
              <a:spLocks noEditPoints="1"/>
            </p:cNvSpPr>
            <p:nvPr/>
          </p:nvSpPr>
          <p:spPr bwMode="auto">
            <a:xfrm>
              <a:off x="5633706" y="2043656"/>
              <a:ext cx="382647" cy="2855681"/>
            </a:xfrm>
            <a:custGeom>
              <a:gdLst>
                <a:gd fmla="*/ 108 w 108" name="T0"/>
                <a:gd fmla="*/ 272 h 806" name="T1"/>
                <a:gd fmla="*/ 108 w 108" name="T2"/>
                <a:gd fmla="*/ 279 h 806" name="T3"/>
                <a:gd fmla="*/ 106 w 108" name="T4"/>
                <a:gd fmla="*/ 375 h 806" name="T5"/>
                <a:gd fmla="*/ 103 w 108" name="T6"/>
                <a:gd fmla="*/ 461 h 806" name="T7"/>
                <a:gd fmla="*/ 99 w 108" name="T8"/>
                <a:gd fmla="*/ 539 h 806" name="T9"/>
                <a:gd fmla="*/ 92 w 108" name="T10"/>
                <a:gd fmla="*/ 608 h 806" name="T11"/>
                <a:gd fmla="*/ 83 w 108" name="T12"/>
                <a:gd fmla="*/ 666 h 806" name="T13"/>
                <a:gd fmla="*/ 73 w 108" name="T14"/>
                <a:gd fmla="*/ 715 h 806" name="T15"/>
                <a:gd fmla="*/ 60 w 108" name="T16"/>
                <a:gd fmla="*/ 754 h 806" name="T17"/>
                <a:gd fmla="*/ 46 w 108" name="T18"/>
                <a:gd fmla="*/ 783 h 806" name="T19"/>
                <a:gd fmla="*/ 30 w 108" name="T20"/>
                <a:gd fmla="*/ 800 h 806" name="T21"/>
                <a:gd fmla="*/ 14 w 108" name="T22"/>
                <a:gd fmla="*/ 806 h 806" name="T23"/>
                <a:gd fmla="*/ 9 w 108" name="T24"/>
                <a:gd fmla="*/ 804 h 806" name="T25"/>
                <a:gd fmla="*/ 6 w 108" name="T26"/>
                <a:gd fmla="*/ 802 h 806" name="T27"/>
                <a:gd fmla="*/ 0 w 108" name="T28"/>
                <a:gd fmla="*/ 800 h 806" name="T29"/>
                <a:gd fmla="*/ 0 w 108" name="T30"/>
                <a:gd fmla="*/ 798 h 806" name="T31"/>
                <a:gd fmla="*/ 4 w 108" name="T32"/>
                <a:gd fmla="*/ 800 h 806" name="T33"/>
                <a:gd fmla="*/ 9 w 108" name="T34"/>
                <a:gd fmla="*/ 802 h 806" name="T35"/>
                <a:gd fmla="*/ 25 w 108" name="T36"/>
                <a:gd fmla="*/ 795 h 806" name="T37"/>
                <a:gd fmla="*/ 41 w 108" name="T38"/>
                <a:gd fmla="*/ 779 h 806" name="T39"/>
                <a:gd fmla="*/ 55 w 108" name="T40"/>
                <a:gd fmla="*/ 751 h 806" name="T41"/>
                <a:gd fmla="*/ 66 w 108" name="T42"/>
                <a:gd fmla="*/ 712 h 806" name="T43"/>
                <a:gd fmla="*/ 76 w 108" name="T44"/>
                <a:gd fmla="*/ 662 h 806" name="T45"/>
                <a:gd fmla="*/ 85 w 108" name="T46"/>
                <a:gd fmla="*/ 602 h 806" name="T47"/>
                <a:gd fmla="*/ 92 w 108" name="T48"/>
                <a:gd fmla="*/ 534 h 806" name="T49"/>
                <a:gd fmla="*/ 97 w 108" name="T50"/>
                <a:gd fmla="*/ 458 h 806" name="T51"/>
                <a:gd fmla="*/ 101 w 108" name="T52"/>
                <a:gd fmla="*/ 371 h 806" name="T53"/>
                <a:gd fmla="*/ 101 w 108" name="T54"/>
                <a:gd fmla="*/ 276 h 806" name="T55"/>
                <a:gd fmla="*/ 101 w 108" name="T56"/>
                <a:gd fmla="*/ 272 h 806" name="T57"/>
                <a:gd fmla="*/ 101 w 108" name="T58"/>
                <a:gd fmla="*/ 272 h 806" name="T59"/>
                <a:gd fmla="*/ 108 w 108" name="T60"/>
                <a:gd fmla="*/ 272 h 806" name="T61"/>
                <a:gd fmla="*/ 99 w 108" name="T62"/>
                <a:gd fmla="*/ 0 h 806" name="T63"/>
                <a:gd fmla="*/ 105 w 108" name="T64"/>
                <a:gd fmla="*/ 2 h 806" name="T65"/>
                <a:gd fmla="*/ 105 w 108" name="T66"/>
                <a:gd fmla="*/ 21 h 806" name="T67"/>
                <a:gd fmla="*/ 99 w 108" name="T68"/>
                <a:gd fmla="*/ 20 h 806" name="T69"/>
                <a:gd fmla="*/ 99 w 108" name="T70"/>
                <a:gd fmla="*/ 0 h 806" name="T7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b="b" l="0" r="r" t="0"/>
              <a:pathLst>
                <a:path h="805" w="108">
                  <a:moveTo>
                    <a:pt x="108" y="272"/>
                  </a:moveTo>
                  <a:lnTo>
                    <a:pt x="108" y="279"/>
                  </a:lnTo>
                  <a:lnTo>
                    <a:pt x="106" y="375"/>
                  </a:lnTo>
                  <a:lnTo>
                    <a:pt x="103" y="461"/>
                  </a:lnTo>
                  <a:lnTo>
                    <a:pt x="99" y="539"/>
                  </a:lnTo>
                  <a:lnTo>
                    <a:pt x="92" y="608"/>
                  </a:lnTo>
                  <a:lnTo>
                    <a:pt x="83" y="666"/>
                  </a:lnTo>
                  <a:lnTo>
                    <a:pt x="73" y="715"/>
                  </a:lnTo>
                  <a:lnTo>
                    <a:pt x="60" y="754"/>
                  </a:lnTo>
                  <a:lnTo>
                    <a:pt x="46" y="783"/>
                  </a:lnTo>
                  <a:lnTo>
                    <a:pt x="30" y="800"/>
                  </a:lnTo>
                  <a:lnTo>
                    <a:pt x="14" y="806"/>
                  </a:lnTo>
                  <a:lnTo>
                    <a:pt x="9" y="804"/>
                  </a:lnTo>
                  <a:lnTo>
                    <a:pt x="6" y="802"/>
                  </a:lnTo>
                  <a:lnTo>
                    <a:pt x="0" y="800"/>
                  </a:lnTo>
                  <a:lnTo>
                    <a:pt x="0" y="798"/>
                  </a:lnTo>
                  <a:lnTo>
                    <a:pt x="4" y="800"/>
                  </a:lnTo>
                  <a:lnTo>
                    <a:pt x="9" y="802"/>
                  </a:lnTo>
                  <a:lnTo>
                    <a:pt x="25" y="795"/>
                  </a:lnTo>
                  <a:lnTo>
                    <a:pt x="41" y="779"/>
                  </a:lnTo>
                  <a:lnTo>
                    <a:pt x="55" y="751"/>
                  </a:lnTo>
                  <a:lnTo>
                    <a:pt x="66" y="712"/>
                  </a:lnTo>
                  <a:lnTo>
                    <a:pt x="76" y="662"/>
                  </a:lnTo>
                  <a:lnTo>
                    <a:pt x="85" y="602"/>
                  </a:lnTo>
                  <a:lnTo>
                    <a:pt x="92" y="534"/>
                  </a:lnTo>
                  <a:lnTo>
                    <a:pt x="97" y="458"/>
                  </a:lnTo>
                  <a:lnTo>
                    <a:pt x="101" y="371"/>
                  </a:lnTo>
                  <a:lnTo>
                    <a:pt x="101" y="276"/>
                  </a:lnTo>
                  <a:lnTo>
                    <a:pt x="101" y="272"/>
                  </a:lnTo>
                  <a:lnTo>
                    <a:pt x="101" y="272"/>
                  </a:lnTo>
                  <a:lnTo>
                    <a:pt x="108" y="272"/>
                  </a:lnTo>
                  <a:close/>
                  <a:moveTo>
                    <a:pt x="99" y="0"/>
                  </a:moveTo>
                  <a:lnTo>
                    <a:pt x="105" y="2"/>
                  </a:lnTo>
                  <a:lnTo>
                    <a:pt x="105" y="21"/>
                  </a:lnTo>
                  <a:lnTo>
                    <a:pt x="99" y="20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rgbClr val="268FA4"/>
            </a:solidFill>
            <a:ln w="0">
              <a:solidFill>
                <a:srgbClr val="268FA4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21" name="Freeform 3093"/>
            <p:cNvSpPr>
              <a:spLocks noEditPoints="1"/>
            </p:cNvSpPr>
            <p:nvPr/>
          </p:nvSpPr>
          <p:spPr bwMode="auto">
            <a:xfrm>
              <a:off x="5630164" y="2043656"/>
              <a:ext cx="361389" cy="2841509"/>
            </a:xfrm>
            <a:custGeom>
              <a:gdLst>
                <a:gd fmla="*/ 102 w 102" name="T0"/>
                <a:gd fmla="*/ 272 h 802" name="T1"/>
                <a:gd fmla="*/ 102 w 102" name="T2"/>
                <a:gd fmla="*/ 276 h 802" name="T3"/>
                <a:gd fmla="*/ 102 w 102" name="T4"/>
                <a:gd fmla="*/ 371 h 802" name="T5"/>
                <a:gd fmla="*/ 98 w 102" name="T6"/>
                <a:gd fmla="*/ 458 h 802" name="T7"/>
                <a:gd fmla="*/ 93 w 102" name="T8"/>
                <a:gd fmla="*/ 534 h 802" name="T9"/>
                <a:gd fmla="*/ 86 w 102" name="T10"/>
                <a:gd fmla="*/ 602 h 802" name="T11"/>
                <a:gd fmla="*/ 77 w 102" name="T12"/>
                <a:gd fmla="*/ 662 h 802" name="T13"/>
                <a:gd fmla="*/ 67 w 102" name="T14"/>
                <a:gd fmla="*/ 712 h 802" name="T15"/>
                <a:gd fmla="*/ 56 w 102" name="T16"/>
                <a:gd fmla="*/ 751 h 802" name="T17"/>
                <a:gd fmla="*/ 42 w 102" name="T18"/>
                <a:gd fmla="*/ 779 h 802" name="T19"/>
                <a:gd fmla="*/ 26 w 102" name="T20"/>
                <a:gd fmla="*/ 795 h 802" name="T21"/>
                <a:gd fmla="*/ 10 w 102" name="T22"/>
                <a:gd fmla="*/ 802 h 802" name="T23"/>
                <a:gd fmla="*/ 5 w 102" name="T24"/>
                <a:gd fmla="*/ 800 h 802" name="T25"/>
                <a:gd fmla="*/ 1 w 102" name="T26"/>
                <a:gd fmla="*/ 798 h 802" name="T27"/>
                <a:gd fmla="*/ 0 w 102" name="T28"/>
                <a:gd fmla="*/ 797 h 802" name="T29"/>
                <a:gd fmla="*/ 3 w 102" name="T30"/>
                <a:gd fmla="*/ 797 h 802" name="T31"/>
                <a:gd fmla="*/ 21 w 102" name="T32"/>
                <a:gd fmla="*/ 791 h 802" name="T33"/>
                <a:gd fmla="*/ 35 w 102" name="T34"/>
                <a:gd fmla="*/ 774 h 802" name="T35"/>
                <a:gd fmla="*/ 49 w 102" name="T36"/>
                <a:gd fmla="*/ 745 h 802" name="T37"/>
                <a:gd fmla="*/ 61 w 102" name="T38"/>
                <a:gd fmla="*/ 707 h 802" name="T39"/>
                <a:gd fmla="*/ 72 w 102" name="T40"/>
                <a:gd fmla="*/ 659 h 802" name="T41"/>
                <a:gd fmla="*/ 81 w 102" name="T42"/>
                <a:gd fmla="*/ 599 h 802" name="T43"/>
                <a:gd fmla="*/ 86 w 102" name="T44"/>
                <a:gd fmla="*/ 532 h 802" name="T45"/>
                <a:gd fmla="*/ 91 w 102" name="T46"/>
                <a:gd fmla="*/ 454 h 802" name="T47"/>
                <a:gd fmla="*/ 95 w 102" name="T48"/>
                <a:gd fmla="*/ 368 h 802" name="T49"/>
                <a:gd fmla="*/ 97 w 102" name="T50"/>
                <a:gd fmla="*/ 272 h 802" name="T51"/>
                <a:gd fmla="*/ 102 w 102" name="T52"/>
                <a:gd fmla="*/ 272 h 802" name="T53"/>
                <a:gd fmla="*/ 93 w 102" name="T54"/>
                <a:gd fmla="*/ 0 h 802" name="T55"/>
                <a:gd fmla="*/ 100 w 102" name="T56"/>
                <a:gd fmla="*/ 0 h 802" name="T57"/>
                <a:gd fmla="*/ 100 w 102" name="T58"/>
                <a:gd fmla="*/ 20 h 802" name="T59"/>
                <a:gd fmla="*/ 93 w 102" name="T60"/>
                <a:gd fmla="*/ 20 h 802" name="T61"/>
                <a:gd fmla="*/ 93 w 102" name="T62"/>
                <a:gd fmla="*/ 0 h 802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802" w="102">
                  <a:moveTo>
                    <a:pt x="102" y="272"/>
                  </a:moveTo>
                  <a:lnTo>
                    <a:pt x="102" y="276"/>
                  </a:lnTo>
                  <a:lnTo>
                    <a:pt x="102" y="371"/>
                  </a:lnTo>
                  <a:lnTo>
                    <a:pt x="98" y="458"/>
                  </a:lnTo>
                  <a:lnTo>
                    <a:pt x="93" y="534"/>
                  </a:lnTo>
                  <a:lnTo>
                    <a:pt x="86" y="602"/>
                  </a:lnTo>
                  <a:lnTo>
                    <a:pt x="77" y="662"/>
                  </a:lnTo>
                  <a:lnTo>
                    <a:pt x="67" y="712"/>
                  </a:lnTo>
                  <a:lnTo>
                    <a:pt x="56" y="751"/>
                  </a:lnTo>
                  <a:lnTo>
                    <a:pt x="42" y="779"/>
                  </a:lnTo>
                  <a:lnTo>
                    <a:pt x="26" y="795"/>
                  </a:lnTo>
                  <a:lnTo>
                    <a:pt x="10" y="802"/>
                  </a:lnTo>
                  <a:lnTo>
                    <a:pt x="5" y="800"/>
                  </a:lnTo>
                  <a:lnTo>
                    <a:pt x="1" y="798"/>
                  </a:lnTo>
                  <a:lnTo>
                    <a:pt x="0" y="797"/>
                  </a:lnTo>
                  <a:lnTo>
                    <a:pt x="3" y="797"/>
                  </a:lnTo>
                  <a:lnTo>
                    <a:pt x="21" y="791"/>
                  </a:lnTo>
                  <a:lnTo>
                    <a:pt x="35" y="774"/>
                  </a:lnTo>
                  <a:lnTo>
                    <a:pt x="49" y="745"/>
                  </a:lnTo>
                  <a:lnTo>
                    <a:pt x="61" y="707"/>
                  </a:lnTo>
                  <a:lnTo>
                    <a:pt x="72" y="659"/>
                  </a:lnTo>
                  <a:lnTo>
                    <a:pt x="81" y="599"/>
                  </a:lnTo>
                  <a:lnTo>
                    <a:pt x="86" y="532"/>
                  </a:lnTo>
                  <a:lnTo>
                    <a:pt x="91" y="454"/>
                  </a:lnTo>
                  <a:lnTo>
                    <a:pt x="95" y="368"/>
                  </a:lnTo>
                  <a:lnTo>
                    <a:pt x="97" y="272"/>
                  </a:lnTo>
                  <a:lnTo>
                    <a:pt x="102" y="272"/>
                  </a:lnTo>
                  <a:close/>
                  <a:moveTo>
                    <a:pt x="93" y="0"/>
                  </a:moveTo>
                  <a:lnTo>
                    <a:pt x="100" y="0"/>
                  </a:lnTo>
                  <a:lnTo>
                    <a:pt x="100" y="20"/>
                  </a:lnTo>
                  <a:lnTo>
                    <a:pt x="93" y="20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rgbClr val="268FA4"/>
            </a:solidFill>
            <a:ln w="0">
              <a:solidFill>
                <a:srgbClr val="268FA4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22" name="Freeform 3094"/>
            <p:cNvSpPr>
              <a:spLocks noEditPoints="1"/>
            </p:cNvSpPr>
            <p:nvPr/>
          </p:nvSpPr>
          <p:spPr bwMode="auto">
            <a:xfrm>
              <a:off x="5630164" y="2043656"/>
              <a:ext cx="343675" cy="2823795"/>
            </a:xfrm>
            <a:custGeom>
              <a:gdLst>
                <a:gd fmla="*/ 97 w 97" name="T0"/>
                <a:gd fmla="*/ 272 h 797" name="T1"/>
                <a:gd fmla="*/ 95 w 97" name="T2"/>
                <a:gd fmla="*/ 368 h 797" name="T3"/>
                <a:gd fmla="*/ 91 w 97" name="T4"/>
                <a:gd fmla="*/ 454 h 797" name="T5"/>
                <a:gd fmla="*/ 86 w 97" name="T6"/>
                <a:gd fmla="*/ 532 h 797" name="T7"/>
                <a:gd fmla="*/ 81 w 97" name="T8"/>
                <a:gd fmla="*/ 599 h 797" name="T9"/>
                <a:gd fmla="*/ 72 w 97" name="T10"/>
                <a:gd fmla="*/ 659 h 797" name="T11"/>
                <a:gd fmla="*/ 61 w 97" name="T12"/>
                <a:gd fmla="*/ 707 h 797" name="T13"/>
                <a:gd fmla="*/ 49 w 97" name="T14"/>
                <a:gd fmla="*/ 745 h 797" name="T15"/>
                <a:gd fmla="*/ 35 w 97" name="T16"/>
                <a:gd fmla="*/ 774 h 797" name="T17"/>
                <a:gd fmla="*/ 21 w 97" name="T18"/>
                <a:gd fmla="*/ 791 h 797" name="T19"/>
                <a:gd fmla="*/ 3 w 97" name="T20"/>
                <a:gd fmla="*/ 797 h 797" name="T21"/>
                <a:gd fmla="*/ 0 w 97" name="T22"/>
                <a:gd fmla="*/ 797 h 797" name="T23"/>
                <a:gd fmla="*/ 0 w 97" name="T24"/>
                <a:gd fmla="*/ 793 h 797" name="T25"/>
                <a:gd fmla="*/ 15 w 97" name="T26"/>
                <a:gd fmla="*/ 786 h 797" name="T27"/>
                <a:gd fmla="*/ 31 w 97" name="T28"/>
                <a:gd fmla="*/ 768 h 797" name="T29"/>
                <a:gd fmla="*/ 44 w 97" name="T30"/>
                <a:gd fmla="*/ 740 h 797" name="T31"/>
                <a:gd fmla="*/ 56 w 97" name="T32"/>
                <a:gd fmla="*/ 701 h 797" name="T33"/>
                <a:gd fmla="*/ 65 w 97" name="T34"/>
                <a:gd fmla="*/ 652 h 797" name="T35"/>
                <a:gd fmla="*/ 74 w 97" name="T36"/>
                <a:gd fmla="*/ 594 h 797" name="T37"/>
                <a:gd fmla="*/ 81 w 97" name="T38"/>
                <a:gd fmla="*/ 526 h 797" name="T39"/>
                <a:gd fmla="*/ 86 w 97" name="T40"/>
                <a:gd fmla="*/ 451 h 797" name="T41"/>
                <a:gd fmla="*/ 88 w 97" name="T42"/>
                <a:gd fmla="*/ 366 h 797" name="T43"/>
                <a:gd fmla="*/ 90 w 97" name="T44"/>
                <a:gd fmla="*/ 274 h 797" name="T45"/>
                <a:gd fmla="*/ 95 w 97" name="T46"/>
                <a:gd fmla="*/ 272 h 797" name="T47"/>
                <a:gd fmla="*/ 97 w 97" name="T48"/>
                <a:gd fmla="*/ 272 h 797" name="T49"/>
                <a:gd fmla="*/ 88 w 97" name="T50"/>
                <a:gd fmla="*/ 0 h 797" name="T51"/>
                <a:gd fmla="*/ 93 w 97" name="T52"/>
                <a:gd fmla="*/ 0 h 797" name="T53"/>
                <a:gd fmla="*/ 93 w 97" name="T54"/>
                <a:gd fmla="*/ 20 h 797" name="T55"/>
                <a:gd fmla="*/ 88 w 97" name="T56"/>
                <a:gd fmla="*/ 18 h 797" name="T57"/>
                <a:gd fmla="*/ 88 w 97" name="T58"/>
                <a:gd fmla="*/ 0 h 797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797" w="97">
                  <a:moveTo>
                    <a:pt x="97" y="272"/>
                  </a:moveTo>
                  <a:lnTo>
                    <a:pt x="95" y="368"/>
                  </a:lnTo>
                  <a:lnTo>
                    <a:pt x="91" y="454"/>
                  </a:lnTo>
                  <a:lnTo>
                    <a:pt x="86" y="532"/>
                  </a:lnTo>
                  <a:lnTo>
                    <a:pt x="81" y="599"/>
                  </a:lnTo>
                  <a:lnTo>
                    <a:pt x="72" y="659"/>
                  </a:lnTo>
                  <a:lnTo>
                    <a:pt x="61" y="707"/>
                  </a:lnTo>
                  <a:lnTo>
                    <a:pt x="49" y="745"/>
                  </a:lnTo>
                  <a:lnTo>
                    <a:pt x="35" y="774"/>
                  </a:lnTo>
                  <a:lnTo>
                    <a:pt x="21" y="791"/>
                  </a:lnTo>
                  <a:lnTo>
                    <a:pt x="3" y="797"/>
                  </a:lnTo>
                  <a:lnTo>
                    <a:pt x="0" y="797"/>
                  </a:lnTo>
                  <a:lnTo>
                    <a:pt x="0" y="793"/>
                  </a:lnTo>
                  <a:lnTo>
                    <a:pt x="15" y="786"/>
                  </a:lnTo>
                  <a:lnTo>
                    <a:pt x="31" y="768"/>
                  </a:lnTo>
                  <a:lnTo>
                    <a:pt x="44" y="740"/>
                  </a:lnTo>
                  <a:lnTo>
                    <a:pt x="56" y="701"/>
                  </a:lnTo>
                  <a:lnTo>
                    <a:pt x="65" y="652"/>
                  </a:lnTo>
                  <a:lnTo>
                    <a:pt x="74" y="594"/>
                  </a:lnTo>
                  <a:lnTo>
                    <a:pt x="81" y="526"/>
                  </a:lnTo>
                  <a:lnTo>
                    <a:pt x="86" y="451"/>
                  </a:lnTo>
                  <a:lnTo>
                    <a:pt x="88" y="366"/>
                  </a:lnTo>
                  <a:lnTo>
                    <a:pt x="90" y="274"/>
                  </a:lnTo>
                  <a:lnTo>
                    <a:pt x="95" y="272"/>
                  </a:lnTo>
                  <a:lnTo>
                    <a:pt x="97" y="272"/>
                  </a:lnTo>
                  <a:close/>
                  <a:moveTo>
                    <a:pt x="88" y="0"/>
                  </a:moveTo>
                  <a:lnTo>
                    <a:pt x="93" y="0"/>
                  </a:lnTo>
                  <a:lnTo>
                    <a:pt x="93" y="20"/>
                  </a:lnTo>
                  <a:lnTo>
                    <a:pt x="88" y="18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258FA3"/>
            </a:solidFill>
            <a:ln w="0">
              <a:solidFill>
                <a:srgbClr val="258FA3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23" name="Freeform 3095"/>
            <p:cNvSpPr>
              <a:spLocks noEditPoints="1"/>
            </p:cNvSpPr>
            <p:nvPr/>
          </p:nvSpPr>
          <p:spPr bwMode="auto">
            <a:xfrm>
              <a:off x="5630164" y="2036570"/>
              <a:ext cx="318873" cy="2816709"/>
            </a:xfrm>
            <a:custGeom>
              <a:gdLst>
                <a:gd fmla="*/ 90 w 90" name="T0"/>
                <a:gd fmla="*/ 276 h 795" name="T1"/>
                <a:gd fmla="*/ 88 w 90" name="T2"/>
                <a:gd fmla="*/ 368 h 795" name="T3"/>
                <a:gd fmla="*/ 86 w 90" name="T4"/>
                <a:gd fmla="*/ 453 h 795" name="T5"/>
                <a:gd fmla="*/ 81 w 90" name="T6"/>
                <a:gd fmla="*/ 528 h 795" name="T7"/>
                <a:gd fmla="*/ 74 w 90" name="T8"/>
                <a:gd fmla="*/ 596 h 795" name="T9"/>
                <a:gd fmla="*/ 65 w 90" name="T10"/>
                <a:gd fmla="*/ 654 h 795" name="T11"/>
                <a:gd fmla="*/ 56 w 90" name="T12"/>
                <a:gd fmla="*/ 703 h 795" name="T13"/>
                <a:gd fmla="*/ 44 w 90" name="T14"/>
                <a:gd fmla="*/ 742 h 795" name="T15"/>
                <a:gd fmla="*/ 31 w 90" name="T16"/>
                <a:gd fmla="*/ 770 h 795" name="T17"/>
                <a:gd fmla="*/ 15 w 90" name="T18"/>
                <a:gd fmla="*/ 788 h 795" name="T19"/>
                <a:gd fmla="*/ 0 w 90" name="T20"/>
                <a:gd fmla="*/ 795 h 795" name="T21"/>
                <a:gd fmla="*/ 0 w 90" name="T22"/>
                <a:gd fmla="*/ 790 h 795" name="T23"/>
                <a:gd fmla="*/ 14 w 90" name="T24"/>
                <a:gd fmla="*/ 779 h 795" name="T25"/>
                <a:gd fmla="*/ 28 w 90" name="T26"/>
                <a:gd fmla="*/ 760 h 795" name="T27"/>
                <a:gd fmla="*/ 40 w 90" name="T28"/>
                <a:gd fmla="*/ 730 h 795" name="T29"/>
                <a:gd fmla="*/ 51 w 90" name="T30"/>
                <a:gd fmla="*/ 691 h 795" name="T31"/>
                <a:gd fmla="*/ 61 w 90" name="T32"/>
                <a:gd fmla="*/ 642 h 795" name="T33"/>
                <a:gd fmla="*/ 68 w 90" name="T34"/>
                <a:gd fmla="*/ 585 h 795" name="T35"/>
                <a:gd fmla="*/ 75 w 90" name="T36"/>
                <a:gd fmla="*/ 520 h 795" name="T37"/>
                <a:gd fmla="*/ 79 w 90" name="T38"/>
                <a:gd fmla="*/ 445 h 795" name="T39"/>
                <a:gd fmla="*/ 83 w 90" name="T40"/>
                <a:gd fmla="*/ 364 h 795" name="T41"/>
                <a:gd fmla="*/ 84 w 90" name="T42"/>
                <a:gd fmla="*/ 276 h 795" name="T43"/>
                <a:gd fmla="*/ 88 w 90" name="T44"/>
                <a:gd fmla="*/ 276 h 795" name="T45"/>
                <a:gd fmla="*/ 90 w 90" name="T46"/>
                <a:gd fmla="*/ 276 h 795" name="T47"/>
                <a:gd fmla="*/ 81 w 90" name="T48"/>
                <a:gd fmla="*/ 0 h 795" name="T49"/>
                <a:gd fmla="*/ 88 w 90" name="T50"/>
                <a:gd fmla="*/ 2 h 795" name="T51"/>
                <a:gd fmla="*/ 88 w 90" name="T52"/>
                <a:gd fmla="*/ 20 h 795" name="T53"/>
                <a:gd fmla="*/ 81 w 90" name="T54"/>
                <a:gd fmla="*/ 20 h 795" name="T55"/>
                <a:gd fmla="*/ 81 w 90" name="T56"/>
                <a:gd fmla="*/ 0 h 795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795" w="90">
                  <a:moveTo>
                    <a:pt x="90" y="276"/>
                  </a:moveTo>
                  <a:lnTo>
                    <a:pt x="88" y="368"/>
                  </a:lnTo>
                  <a:lnTo>
                    <a:pt x="86" y="453"/>
                  </a:lnTo>
                  <a:lnTo>
                    <a:pt x="81" y="528"/>
                  </a:lnTo>
                  <a:lnTo>
                    <a:pt x="74" y="596"/>
                  </a:lnTo>
                  <a:lnTo>
                    <a:pt x="65" y="654"/>
                  </a:lnTo>
                  <a:lnTo>
                    <a:pt x="56" y="703"/>
                  </a:lnTo>
                  <a:lnTo>
                    <a:pt x="44" y="742"/>
                  </a:lnTo>
                  <a:lnTo>
                    <a:pt x="31" y="770"/>
                  </a:lnTo>
                  <a:lnTo>
                    <a:pt x="15" y="788"/>
                  </a:lnTo>
                  <a:lnTo>
                    <a:pt x="0" y="795"/>
                  </a:lnTo>
                  <a:lnTo>
                    <a:pt x="0" y="790"/>
                  </a:lnTo>
                  <a:lnTo>
                    <a:pt x="14" y="779"/>
                  </a:lnTo>
                  <a:lnTo>
                    <a:pt x="28" y="760"/>
                  </a:lnTo>
                  <a:lnTo>
                    <a:pt x="40" y="730"/>
                  </a:lnTo>
                  <a:lnTo>
                    <a:pt x="51" y="691"/>
                  </a:lnTo>
                  <a:lnTo>
                    <a:pt x="61" y="642"/>
                  </a:lnTo>
                  <a:lnTo>
                    <a:pt x="68" y="585"/>
                  </a:lnTo>
                  <a:lnTo>
                    <a:pt x="75" y="520"/>
                  </a:lnTo>
                  <a:lnTo>
                    <a:pt x="79" y="445"/>
                  </a:lnTo>
                  <a:lnTo>
                    <a:pt x="83" y="364"/>
                  </a:lnTo>
                  <a:lnTo>
                    <a:pt x="84" y="276"/>
                  </a:lnTo>
                  <a:lnTo>
                    <a:pt x="88" y="276"/>
                  </a:lnTo>
                  <a:lnTo>
                    <a:pt x="90" y="276"/>
                  </a:lnTo>
                  <a:close/>
                  <a:moveTo>
                    <a:pt x="81" y="0"/>
                  </a:moveTo>
                  <a:lnTo>
                    <a:pt x="88" y="2"/>
                  </a:lnTo>
                  <a:lnTo>
                    <a:pt x="88" y="20"/>
                  </a:lnTo>
                  <a:lnTo>
                    <a:pt x="81" y="20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258EA3"/>
            </a:solidFill>
            <a:ln w="0">
              <a:solidFill>
                <a:srgbClr val="258EA3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24" name="Freeform 3096"/>
            <p:cNvSpPr>
              <a:spLocks noEditPoints="1"/>
            </p:cNvSpPr>
            <p:nvPr/>
          </p:nvSpPr>
          <p:spPr bwMode="auto">
            <a:xfrm>
              <a:off x="5623078" y="2036570"/>
              <a:ext cx="304700" cy="2798993"/>
            </a:xfrm>
            <a:custGeom>
              <a:gdLst>
                <a:gd fmla="*/ 86 w 86" name="T0"/>
                <a:gd fmla="*/ 276 h 790" name="T1"/>
                <a:gd fmla="*/ 85 w 86" name="T2"/>
                <a:gd fmla="*/ 364 h 790" name="T3"/>
                <a:gd fmla="*/ 81 w 86" name="T4"/>
                <a:gd fmla="*/ 445 h 790" name="T5"/>
                <a:gd fmla="*/ 77 w 86" name="T6"/>
                <a:gd fmla="*/ 520 h 790" name="T7"/>
                <a:gd fmla="*/ 70 w 86" name="T8"/>
                <a:gd fmla="*/ 585 h 790" name="T9"/>
                <a:gd fmla="*/ 63 w 86" name="T10"/>
                <a:gd fmla="*/ 642 h 790" name="T11"/>
                <a:gd fmla="*/ 53 w 86" name="T12"/>
                <a:gd fmla="*/ 691 h 790" name="T13"/>
                <a:gd fmla="*/ 42 w 86" name="T14"/>
                <a:gd fmla="*/ 730 h 790" name="T15"/>
                <a:gd fmla="*/ 30 w 86" name="T16"/>
                <a:gd fmla="*/ 760 h 790" name="T17"/>
                <a:gd fmla="*/ 16 w 86" name="T18"/>
                <a:gd fmla="*/ 779 h 790" name="T19"/>
                <a:gd fmla="*/ 2 w 86" name="T20"/>
                <a:gd fmla="*/ 790 h 790" name="T21"/>
                <a:gd fmla="*/ 0 w 86" name="T22"/>
                <a:gd fmla="*/ 785 h 790" name="T23"/>
                <a:gd fmla="*/ 16 w 86" name="T24"/>
                <a:gd fmla="*/ 769 h 790" name="T25"/>
                <a:gd fmla="*/ 30 w 86" name="T26"/>
                <a:gd fmla="*/ 742 h 790" name="T27"/>
                <a:gd fmla="*/ 42 w 86" name="T28"/>
                <a:gd fmla="*/ 705 h 790" name="T29"/>
                <a:gd fmla="*/ 53 w 86" name="T30"/>
                <a:gd fmla="*/ 657 h 790" name="T31"/>
                <a:gd fmla="*/ 62 w 86" name="T32"/>
                <a:gd fmla="*/ 599 h 790" name="T33"/>
                <a:gd fmla="*/ 69 w 86" name="T34"/>
                <a:gd fmla="*/ 532 h 790" name="T35"/>
                <a:gd fmla="*/ 74 w 86" name="T36"/>
                <a:gd fmla="*/ 456 h 790" name="T37"/>
                <a:gd fmla="*/ 77 w 86" name="T38"/>
                <a:gd fmla="*/ 370 h 790" name="T39"/>
                <a:gd fmla="*/ 79 w 86" name="T40"/>
                <a:gd fmla="*/ 276 h 790" name="T41"/>
                <a:gd fmla="*/ 83 w 86" name="T42"/>
                <a:gd fmla="*/ 276 h 790" name="T43"/>
                <a:gd fmla="*/ 86 w 86" name="T44"/>
                <a:gd fmla="*/ 276 h 790" name="T45"/>
                <a:gd fmla="*/ 77 w 86" name="T46"/>
                <a:gd fmla="*/ 0 h 790" name="T47"/>
                <a:gd fmla="*/ 83 w 86" name="T48"/>
                <a:gd fmla="*/ 0 h 790" name="T49"/>
                <a:gd fmla="*/ 83 w 86" name="T50"/>
                <a:gd fmla="*/ 20 h 790" name="T51"/>
                <a:gd fmla="*/ 77 w 86" name="T52"/>
                <a:gd fmla="*/ 20 h 790" name="T53"/>
                <a:gd fmla="*/ 77 w 86" name="T54"/>
                <a:gd fmla="*/ 0 h 790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790" w="86">
                  <a:moveTo>
                    <a:pt x="86" y="276"/>
                  </a:moveTo>
                  <a:lnTo>
                    <a:pt x="85" y="364"/>
                  </a:lnTo>
                  <a:lnTo>
                    <a:pt x="81" y="445"/>
                  </a:lnTo>
                  <a:lnTo>
                    <a:pt x="77" y="520"/>
                  </a:lnTo>
                  <a:lnTo>
                    <a:pt x="70" y="585"/>
                  </a:lnTo>
                  <a:lnTo>
                    <a:pt x="63" y="642"/>
                  </a:lnTo>
                  <a:lnTo>
                    <a:pt x="53" y="691"/>
                  </a:lnTo>
                  <a:lnTo>
                    <a:pt x="42" y="730"/>
                  </a:lnTo>
                  <a:lnTo>
                    <a:pt x="30" y="760"/>
                  </a:lnTo>
                  <a:lnTo>
                    <a:pt x="16" y="779"/>
                  </a:lnTo>
                  <a:lnTo>
                    <a:pt x="2" y="790"/>
                  </a:lnTo>
                  <a:lnTo>
                    <a:pt x="0" y="785"/>
                  </a:lnTo>
                  <a:lnTo>
                    <a:pt x="16" y="769"/>
                  </a:lnTo>
                  <a:lnTo>
                    <a:pt x="30" y="742"/>
                  </a:lnTo>
                  <a:lnTo>
                    <a:pt x="42" y="705"/>
                  </a:lnTo>
                  <a:lnTo>
                    <a:pt x="53" y="657"/>
                  </a:lnTo>
                  <a:lnTo>
                    <a:pt x="62" y="599"/>
                  </a:lnTo>
                  <a:lnTo>
                    <a:pt x="69" y="532"/>
                  </a:lnTo>
                  <a:lnTo>
                    <a:pt x="74" y="456"/>
                  </a:lnTo>
                  <a:lnTo>
                    <a:pt x="77" y="370"/>
                  </a:lnTo>
                  <a:lnTo>
                    <a:pt x="79" y="276"/>
                  </a:lnTo>
                  <a:lnTo>
                    <a:pt x="83" y="276"/>
                  </a:lnTo>
                  <a:lnTo>
                    <a:pt x="86" y="276"/>
                  </a:lnTo>
                  <a:close/>
                  <a:moveTo>
                    <a:pt x="77" y="0"/>
                  </a:moveTo>
                  <a:lnTo>
                    <a:pt x="83" y="0"/>
                  </a:lnTo>
                  <a:lnTo>
                    <a:pt x="83" y="20"/>
                  </a:lnTo>
                  <a:lnTo>
                    <a:pt x="77" y="20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248DA2"/>
            </a:solidFill>
            <a:ln w="0">
              <a:solidFill>
                <a:srgbClr val="248DA2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25" name="Freeform 3097"/>
            <p:cNvSpPr>
              <a:spLocks noEditPoints="1"/>
            </p:cNvSpPr>
            <p:nvPr/>
          </p:nvSpPr>
          <p:spPr bwMode="auto">
            <a:xfrm>
              <a:off x="5623078" y="2036570"/>
              <a:ext cx="279900" cy="2781279"/>
            </a:xfrm>
            <a:custGeom>
              <a:gdLst>
                <a:gd fmla="*/ 79 w 79" name="T0"/>
                <a:gd fmla="*/ 276 h 785" name="T1"/>
                <a:gd fmla="*/ 77 w 79" name="T2"/>
                <a:gd fmla="*/ 370 h 785" name="T3"/>
                <a:gd fmla="*/ 74 w 79" name="T4"/>
                <a:gd fmla="*/ 456 h 785" name="T5"/>
                <a:gd fmla="*/ 69 w 79" name="T6"/>
                <a:gd fmla="*/ 532 h 785" name="T7"/>
                <a:gd fmla="*/ 62 w 79" name="T8"/>
                <a:gd fmla="*/ 599 h 785" name="T9"/>
                <a:gd fmla="*/ 53 w 79" name="T10"/>
                <a:gd fmla="*/ 657 h 785" name="T11"/>
                <a:gd fmla="*/ 42 w 79" name="T12"/>
                <a:gd fmla="*/ 705 h 785" name="T13"/>
                <a:gd fmla="*/ 30 w 79" name="T14"/>
                <a:gd fmla="*/ 742 h 785" name="T15"/>
                <a:gd fmla="*/ 16 w 79" name="T16"/>
                <a:gd fmla="*/ 769 h 785" name="T17"/>
                <a:gd fmla="*/ 0 w 79" name="T18"/>
                <a:gd fmla="*/ 785 h 785" name="T19"/>
                <a:gd fmla="*/ 0 w 79" name="T20"/>
                <a:gd fmla="*/ 776 h 785" name="T21"/>
                <a:gd fmla="*/ 14 w 79" name="T22"/>
                <a:gd fmla="*/ 758 h 785" name="T23"/>
                <a:gd fmla="*/ 26 w 79" name="T24"/>
                <a:gd fmla="*/ 730 h 785" name="T25"/>
                <a:gd fmla="*/ 39 w 79" name="T26"/>
                <a:gd fmla="*/ 693 h 785" name="T27"/>
                <a:gd fmla="*/ 49 w 79" name="T28"/>
                <a:gd fmla="*/ 645 h 785" name="T29"/>
                <a:gd fmla="*/ 56 w 79" name="T30"/>
                <a:gd fmla="*/ 589 h 785" name="T31"/>
                <a:gd fmla="*/ 63 w 79" name="T32"/>
                <a:gd fmla="*/ 523 h 785" name="T33"/>
                <a:gd fmla="*/ 69 w 79" name="T34"/>
                <a:gd fmla="*/ 449 h 785" name="T35"/>
                <a:gd fmla="*/ 72 w 79" name="T36"/>
                <a:gd fmla="*/ 366 h 785" name="T37"/>
                <a:gd fmla="*/ 72 w 79" name="T38"/>
                <a:gd fmla="*/ 276 h 785" name="T39"/>
                <a:gd fmla="*/ 76 w 79" name="T40"/>
                <a:gd fmla="*/ 276 h 785" name="T41"/>
                <a:gd fmla="*/ 79 w 79" name="T42"/>
                <a:gd fmla="*/ 276 h 785" name="T43"/>
                <a:gd fmla="*/ 70 w 79" name="T44"/>
                <a:gd fmla="*/ 0 h 785" name="T45"/>
                <a:gd fmla="*/ 72 w 79" name="T46"/>
                <a:gd fmla="*/ 0 h 785" name="T47"/>
                <a:gd fmla="*/ 77 w 79" name="T48"/>
                <a:gd fmla="*/ 0 h 785" name="T49"/>
                <a:gd fmla="*/ 77 w 79" name="T50"/>
                <a:gd fmla="*/ 20 h 785" name="T51"/>
                <a:gd fmla="*/ 72 w 79" name="T52"/>
                <a:gd fmla="*/ 20 h 785" name="T53"/>
                <a:gd fmla="*/ 70 w 79" name="T54"/>
                <a:gd fmla="*/ 20 h 785" name="T55"/>
                <a:gd fmla="*/ 70 w 79" name="T56"/>
                <a:gd fmla="*/ 0 h 785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785" w="79">
                  <a:moveTo>
                    <a:pt x="79" y="276"/>
                  </a:moveTo>
                  <a:lnTo>
                    <a:pt x="77" y="370"/>
                  </a:lnTo>
                  <a:lnTo>
                    <a:pt x="74" y="456"/>
                  </a:lnTo>
                  <a:lnTo>
                    <a:pt x="69" y="532"/>
                  </a:lnTo>
                  <a:lnTo>
                    <a:pt x="62" y="599"/>
                  </a:lnTo>
                  <a:lnTo>
                    <a:pt x="53" y="657"/>
                  </a:lnTo>
                  <a:lnTo>
                    <a:pt x="42" y="705"/>
                  </a:lnTo>
                  <a:lnTo>
                    <a:pt x="30" y="742"/>
                  </a:lnTo>
                  <a:lnTo>
                    <a:pt x="16" y="769"/>
                  </a:lnTo>
                  <a:lnTo>
                    <a:pt x="0" y="785"/>
                  </a:lnTo>
                  <a:lnTo>
                    <a:pt x="0" y="776"/>
                  </a:lnTo>
                  <a:lnTo>
                    <a:pt x="14" y="758"/>
                  </a:lnTo>
                  <a:lnTo>
                    <a:pt x="26" y="730"/>
                  </a:lnTo>
                  <a:lnTo>
                    <a:pt x="39" y="693"/>
                  </a:lnTo>
                  <a:lnTo>
                    <a:pt x="49" y="645"/>
                  </a:lnTo>
                  <a:lnTo>
                    <a:pt x="56" y="589"/>
                  </a:lnTo>
                  <a:lnTo>
                    <a:pt x="63" y="523"/>
                  </a:lnTo>
                  <a:lnTo>
                    <a:pt x="69" y="449"/>
                  </a:lnTo>
                  <a:lnTo>
                    <a:pt x="72" y="366"/>
                  </a:lnTo>
                  <a:lnTo>
                    <a:pt x="72" y="276"/>
                  </a:lnTo>
                  <a:lnTo>
                    <a:pt x="76" y="276"/>
                  </a:lnTo>
                  <a:lnTo>
                    <a:pt x="79" y="276"/>
                  </a:lnTo>
                  <a:close/>
                  <a:moveTo>
                    <a:pt x="70" y="0"/>
                  </a:moveTo>
                  <a:lnTo>
                    <a:pt x="72" y="0"/>
                  </a:lnTo>
                  <a:lnTo>
                    <a:pt x="77" y="0"/>
                  </a:lnTo>
                  <a:lnTo>
                    <a:pt x="77" y="20"/>
                  </a:lnTo>
                  <a:lnTo>
                    <a:pt x="72" y="20"/>
                  </a:lnTo>
                  <a:lnTo>
                    <a:pt x="70" y="20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248DA2"/>
            </a:solidFill>
            <a:ln w="0">
              <a:solidFill>
                <a:srgbClr val="248DA2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26" name="Freeform 3098"/>
            <p:cNvSpPr>
              <a:spLocks noEditPoints="1"/>
            </p:cNvSpPr>
            <p:nvPr/>
          </p:nvSpPr>
          <p:spPr bwMode="auto">
            <a:xfrm>
              <a:off x="5615992" y="2036570"/>
              <a:ext cx="262184" cy="2749390"/>
            </a:xfrm>
            <a:custGeom>
              <a:gdLst>
                <a:gd fmla="*/ 74 w 74" name="T0"/>
                <a:gd fmla="*/ 276 h 776" name="T1"/>
                <a:gd fmla="*/ 74 w 74" name="T2"/>
                <a:gd fmla="*/ 366 h 776" name="T3"/>
                <a:gd fmla="*/ 71 w 74" name="T4"/>
                <a:gd fmla="*/ 449 h 776" name="T5"/>
                <a:gd fmla="*/ 65 w 74" name="T6"/>
                <a:gd fmla="*/ 523 h 776" name="T7"/>
                <a:gd fmla="*/ 58 w 74" name="T8"/>
                <a:gd fmla="*/ 589 h 776" name="T9"/>
                <a:gd fmla="*/ 51 w 74" name="T10"/>
                <a:gd fmla="*/ 645 h 776" name="T11"/>
                <a:gd fmla="*/ 41 w 74" name="T12"/>
                <a:gd fmla="*/ 693 h 776" name="T13"/>
                <a:gd fmla="*/ 28 w 74" name="T14"/>
                <a:gd fmla="*/ 730 h 776" name="T15"/>
                <a:gd fmla="*/ 16 w 74" name="T16"/>
                <a:gd fmla="*/ 758 h 776" name="T17"/>
                <a:gd fmla="*/ 2 w 74" name="T18"/>
                <a:gd fmla="*/ 776 h 776" name="T19"/>
                <a:gd fmla="*/ 0 w 74" name="T20"/>
                <a:gd fmla="*/ 767 h 776" name="T21"/>
                <a:gd fmla="*/ 16 w 74" name="T22"/>
                <a:gd fmla="*/ 744 h 776" name="T23"/>
                <a:gd fmla="*/ 28 w 74" name="T24"/>
                <a:gd fmla="*/ 709 h 776" name="T25"/>
                <a:gd fmla="*/ 41 w 74" name="T26"/>
                <a:gd fmla="*/ 663 h 776" name="T27"/>
                <a:gd fmla="*/ 49 w 74" name="T28"/>
                <a:gd fmla="*/ 604 h 776" name="T29"/>
                <a:gd fmla="*/ 58 w 74" name="T30"/>
                <a:gd fmla="*/ 537 h 776" name="T31"/>
                <a:gd fmla="*/ 64 w 74" name="T32"/>
                <a:gd fmla="*/ 460 h 776" name="T33"/>
                <a:gd fmla="*/ 67 w 74" name="T34"/>
                <a:gd fmla="*/ 371 h 776" name="T35"/>
                <a:gd fmla="*/ 69 w 74" name="T36"/>
                <a:gd fmla="*/ 276 h 776" name="T37"/>
                <a:gd fmla="*/ 69 w 74" name="T38"/>
                <a:gd fmla="*/ 276 h 776" name="T39"/>
                <a:gd fmla="*/ 72 w 74" name="T40"/>
                <a:gd fmla="*/ 276 h 776" name="T41"/>
                <a:gd fmla="*/ 74 w 74" name="T42"/>
                <a:gd fmla="*/ 276 h 776" name="T43"/>
                <a:gd fmla="*/ 72 w 74" name="T44"/>
                <a:gd fmla="*/ 0 h 776" name="T45"/>
                <a:gd fmla="*/ 72 w 74" name="T46"/>
                <a:gd fmla="*/ 20 h 776" name="T47"/>
                <a:gd fmla="*/ 67 w 74" name="T48"/>
                <a:gd fmla="*/ 20 h 776" name="T49"/>
                <a:gd fmla="*/ 67 w 74" name="T50"/>
                <a:gd fmla="*/ 0 h 776" name="T51"/>
                <a:gd fmla="*/ 71 w 74" name="T52"/>
                <a:gd fmla="*/ 0 h 776" name="T53"/>
                <a:gd fmla="*/ 72 w 74" name="T54"/>
                <a:gd fmla="*/ 0 h 776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776" w="74">
                  <a:moveTo>
                    <a:pt x="74" y="276"/>
                  </a:moveTo>
                  <a:lnTo>
                    <a:pt x="74" y="366"/>
                  </a:lnTo>
                  <a:lnTo>
                    <a:pt x="71" y="449"/>
                  </a:lnTo>
                  <a:lnTo>
                    <a:pt x="65" y="523"/>
                  </a:lnTo>
                  <a:lnTo>
                    <a:pt x="58" y="589"/>
                  </a:lnTo>
                  <a:lnTo>
                    <a:pt x="51" y="645"/>
                  </a:lnTo>
                  <a:lnTo>
                    <a:pt x="41" y="693"/>
                  </a:lnTo>
                  <a:lnTo>
                    <a:pt x="28" y="730"/>
                  </a:lnTo>
                  <a:lnTo>
                    <a:pt x="16" y="758"/>
                  </a:lnTo>
                  <a:lnTo>
                    <a:pt x="2" y="776"/>
                  </a:lnTo>
                  <a:lnTo>
                    <a:pt x="0" y="767"/>
                  </a:lnTo>
                  <a:lnTo>
                    <a:pt x="16" y="744"/>
                  </a:lnTo>
                  <a:lnTo>
                    <a:pt x="28" y="709"/>
                  </a:lnTo>
                  <a:lnTo>
                    <a:pt x="41" y="663"/>
                  </a:lnTo>
                  <a:lnTo>
                    <a:pt x="49" y="604"/>
                  </a:lnTo>
                  <a:lnTo>
                    <a:pt x="58" y="537"/>
                  </a:lnTo>
                  <a:lnTo>
                    <a:pt x="64" y="460"/>
                  </a:lnTo>
                  <a:lnTo>
                    <a:pt x="67" y="371"/>
                  </a:lnTo>
                  <a:lnTo>
                    <a:pt x="69" y="276"/>
                  </a:lnTo>
                  <a:lnTo>
                    <a:pt x="69" y="276"/>
                  </a:lnTo>
                  <a:lnTo>
                    <a:pt x="72" y="276"/>
                  </a:lnTo>
                  <a:lnTo>
                    <a:pt x="74" y="276"/>
                  </a:lnTo>
                  <a:close/>
                  <a:moveTo>
                    <a:pt x="72" y="0"/>
                  </a:moveTo>
                  <a:lnTo>
                    <a:pt x="72" y="20"/>
                  </a:lnTo>
                  <a:lnTo>
                    <a:pt x="67" y="20"/>
                  </a:lnTo>
                  <a:lnTo>
                    <a:pt x="67" y="0"/>
                  </a:lnTo>
                  <a:lnTo>
                    <a:pt x="71" y="0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248DA1"/>
            </a:solidFill>
            <a:ln w="0">
              <a:solidFill>
                <a:srgbClr val="248DA1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27" name="Freeform 3099"/>
            <p:cNvSpPr>
              <a:spLocks noEditPoints="1"/>
            </p:cNvSpPr>
            <p:nvPr/>
          </p:nvSpPr>
          <p:spPr bwMode="auto">
            <a:xfrm>
              <a:off x="5608906" y="2036570"/>
              <a:ext cx="251556" cy="2717504"/>
            </a:xfrm>
            <a:custGeom>
              <a:gdLst>
                <a:gd fmla="*/ 71 w 71" name="T0"/>
                <a:gd fmla="*/ 276 h 767" name="T1"/>
                <a:gd fmla="*/ 69 w 71" name="T2"/>
                <a:gd fmla="*/ 371 h 767" name="T3"/>
                <a:gd fmla="*/ 66 w 71" name="T4"/>
                <a:gd fmla="*/ 460 h 767" name="T5"/>
                <a:gd fmla="*/ 60 w 71" name="T6"/>
                <a:gd fmla="*/ 537 h 767" name="T7"/>
                <a:gd fmla="*/ 51 w 71" name="T8"/>
                <a:gd fmla="*/ 604 h 767" name="T9"/>
                <a:gd fmla="*/ 43 w 71" name="T10"/>
                <a:gd fmla="*/ 663 h 767" name="T11"/>
                <a:gd fmla="*/ 30 w 71" name="T12"/>
                <a:gd fmla="*/ 709 h 767" name="T13"/>
                <a:gd fmla="*/ 18 w 71" name="T14"/>
                <a:gd fmla="*/ 744 h 767" name="T15"/>
                <a:gd fmla="*/ 2 w 71" name="T16"/>
                <a:gd fmla="*/ 767 h 767" name="T17"/>
                <a:gd fmla="*/ 0 w 71" name="T18"/>
                <a:gd fmla="*/ 756 h 767" name="T19"/>
                <a:gd fmla="*/ 14 w 71" name="T20"/>
                <a:gd fmla="*/ 732 h 767" name="T21"/>
                <a:gd fmla="*/ 27 w 71" name="T22"/>
                <a:gd fmla="*/ 694 h 767" name="T23"/>
                <a:gd fmla="*/ 37 w 71" name="T24"/>
                <a:gd fmla="*/ 649 h 767" name="T25"/>
                <a:gd fmla="*/ 46 w 71" name="T26"/>
                <a:gd fmla="*/ 592 h 767" name="T27"/>
                <a:gd fmla="*/ 53 w 71" name="T28"/>
                <a:gd fmla="*/ 527 h 767" name="T29"/>
                <a:gd fmla="*/ 60 w 71" name="T30"/>
                <a:gd fmla="*/ 451 h 767" name="T31"/>
                <a:gd fmla="*/ 62 w 71" name="T32"/>
                <a:gd fmla="*/ 368 h 767" name="T33"/>
                <a:gd fmla="*/ 64 w 71" name="T34"/>
                <a:gd fmla="*/ 276 h 767" name="T35"/>
                <a:gd fmla="*/ 71 w 71" name="T36"/>
                <a:gd fmla="*/ 276 h 767" name="T37"/>
                <a:gd fmla="*/ 69 w 71" name="T38"/>
                <a:gd fmla="*/ 0 h 767" name="T39"/>
                <a:gd fmla="*/ 69 w 71" name="T40"/>
                <a:gd fmla="*/ 20 h 767" name="T41"/>
                <a:gd fmla="*/ 62 w 71" name="T42"/>
                <a:gd fmla="*/ 20 h 767" name="T43"/>
                <a:gd fmla="*/ 62 w 71" name="T44"/>
                <a:gd fmla="*/ 0 h 767" name="T45"/>
                <a:gd fmla="*/ 69 w 71" name="T46"/>
                <a:gd fmla="*/ 0 h 767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767" w="71">
                  <a:moveTo>
                    <a:pt x="71" y="276"/>
                  </a:moveTo>
                  <a:lnTo>
                    <a:pt x="69" y="371"/>
                  </a:lnTo>
                  <a:lnTo>
                    <a:pt x="66" y="460"/>
                  </a:lnTo>
                  <a:lnTo>
                    <a:pt x="60" y="537"/>
                  </a:lnTo>
                  <a:lnTo>
                    <a:pt x="51" y="604"/>
                  </a:lnTo>
                  <a:lnTo>
                    <a:pt x="43" y="663"/>
                  </a:lnTo>
                  <a:lnTo>
                    <a:pt x="30" y="709"/>
                  </a:lnTo>
                  <a:lnTo>
                    <a:pt x="18" y="744"/>
                  </a:lnTo>
                  <a:lnTo>
                    <a:pt x="2" y="767"/>
                  </a:lnTo>
                  <a:lnTo>
                    <a:pt x="0" y="756"/>
                  </a:lnTo>
                  <a:lnTo>
                    <a:pt x="14" y="732"/>
                  </a:lnTo>
                  <a:lnTo>
                    <a:pt x="27" y="694"/>
                  </a:lnTo>
                  <a:lnTo>
                    <a:pt x="37" y="649"/>
                  </a:lnTo>
                  <a:lnTo>
                    <a:pt x="46" y="592"/>
                  </a:lnTo>
                  <a:lnTo>
                    <a:pt x="53" y="527"/>
                  </a:lnTo>
                  <a:lnTo>
                    <a:pt x="60" y="451"/>
                  </a:lnTo>
                  <a:lnTo>
                    <a:pt x="62" y="368"/>
                  </a:lnTo>
                  <a:lnTo>
                    <a:pt x="64" y="276"/>
                  </a:lnTo>
                  <a:lnTo>
                    <a:pt x="71" y="276"/>
                  </a:lnTo>
                  <a:close/>
                  <a:moveTo>
                    <a:pt x="69" y="0"/>
                  </a:moveTo>
                  <a:lnTo>
                    <a:pt x="69" y="20"/>
                  </a:lnTo>
                  <a:lnTo>
                    <a:pt x="62" y="20"/>
                  </a:lnTo>
                  <a:lnTo>
                    <a:pt x="62" y="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248CA1"/>
            </a:solidFill>
            <a:ln w="0">
              <a:solidFill>
                <a:srgbClr val="248CA1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28" name="Freeform 3100"/>
            <p:cNvSpPr>
              <a:spLocks noEditPoints="1"/>
            </p:cNvSpPr>
            <p:nvPr/>
          </p:nvSpPr>
          <p:spPr bwMode="auto">
            <a:xfrm>
              <a:off x="5608906" y="2036570"/>
              <a:ext cx="226754" cy="2678530"/>
            </a:xfrm>
            <a:custGeom>
              <a:gdLst>
                <a:gd fmla="*/ 64 w 64" name="T0"/>
                <a:gd fmla="*/ 276 h 756" name="T1"/>
                <a:gd fmla="*/ 62 w 64" name="T2"/>
                <a:gd fmla="*/ 368 h 756" name="T3"/>
                <a:gd fmla="*/ 60 w 64" name="T4"/>
                <a:gd fmla="*/ 451 h 756" name="T5"/>
                <a:gd fmla="*/ 53 w 64" name="T6"/>
                <a:gd fmla="*/ 527 h 756" name="T7"/>
                <a:gd fmla="*/ 46 w 64" name="T8"/>
                <a:gd fmla="*/ 592 h 756" name="T9"/>
                <a:gd fmla="*/ 37 w 64" name="T10"/>
                <a:gd fmla="*/ 649 h 756" name="T11"/>
                <a:gd fmla="*/ 27 w 64" name="T12"/>
                <a:gd fmla="*/ 694 h 756" name="T13"/>
                <a:gd fmla="*/ 14 w 64" name="T14"/>
                <a:gd fmla="*/ 732 h 756" name="T15"/>
                <a:gd fmla="*/ 0 w 64" name="T16"/>
                <a:gd fmla="*/ 756 h 756" name="T17"/>
                <a:gd fmla="*/ 0 w 64" name="T18"/>
                <a:gd fmla="*/ 746 h 756" name="T19"/>
                <a:gd fmla="*/ 13 w 64" name="T20"/>
                <a:gd fmla="*/ 717 h 756" name="T21"/>
                <a:gd fmla="*/ 23 w 64" name="T22"/>
                <a:gd fmla="*/ 680 h 756" name="T23"/>
                <a:gd fmla="*/ 34 w 64" name="T24"/>
                <a:gd fmla="*/ 634 h 756" name="T25"/>
                <a:gd fmla="*/ 41 w 64" name="T26"/>
                <a:gd fmla="*/ 580 h 756" name="T27"/>
                <a:gd fmla="*/ 48 w 64" name="T28"/>
                <a:gd fmla="*/ 516 h 756" name="T29"/>
                <a:gd fmla="*/ 53 w 64" name="T30"/>
                <a:gd fmla="*/ 444 h 756" name="T31"/>
                <a:gd fmla="*/ 57 w 64" name="T32"/>
                <a:gd fmla="*/ 362 h 756" name="T33"/>
                <a:gd fmla="*/ 59 w 64" name="T34"/>
                <a:gd fmla="*/ 276 h 756" name="T35"/>
                <a:gd fmla="*/ 64 w 64" name="T36"/>
                <a:gd fmla="*/ 276 h 756" name="T37"/>
                <a:gd fmla="*/ 64 w 64" name="T38"/>
                <a:gd fmla="*/ 276 h 756" name="T39"/>
                <a:gd fmla="*/ 62 w 64" name="T40"/>
                <a:gd fmla="*/ 0 h 756" name="T41"/>
                <a:gd fmla="*/ 62 w 64" name="T42"/>
                <a:gd fmla="*/ 20 h 756" name="T43"/>
                <a:gd fmla="*/ 57 w 64" name="T44"/>
                <a:gd fmla="*/ 20 h 756" name="T45"/>
                <a:gd fmla="*/ 57 w 64" name="T46"/>
                <a:gd fmla="*/ 0 h 756" name="T47"/>
                <a:gd fmla="*/ 62 w 64" name="T48"/>
                <a:gd fmla="*/ 0 h 756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756" w="64">
                  <a:moveTo>
                    <a:pt x="64" y="276"/>
                  </a:moveTo>
                  <a:lnTo>
                    <a:pt x="62" y="368"/>
                  </a:lnTo>
                  <a:lnTo>
                    <a:pt x="60" y="451"/>
                  </a:lnTo>
                  <a:lnTo>
                    <a:pt x="53" y="527"/>
                  </a:lnTo>
                  <a:lnTo>
                    <a:pt x="46" y="592"/>
                  </a:lnTo>
                  <a:lnTo>
                    <a:pt x="37" y="649"/>
                  </a:lnTo>
                  <a:lnTo>
                    <a:pt x="27" y="694"/>
                  </a:lnTo>
                  <a:lnTo>
                    <a:pt x="14" y="732"/>
                  </a:lnTo>
                  <a:lnTo>
                    <a:pt x="0" y="756"/>
                  </a:lnTo>
                  <a:lnTo>
                    <a:pt x="0" y="746"/>
                  </a:lnTo>
                  <a:lnTo>
                    <a:pt x="13" y="717"/>
                  </a:lnTo>
                  <a:lnTo>
                    <a:pt x="23" y="680"/>
                  </a:lnTo>
                  <a:lnTo>
                    <a:pt x="34" y="634"/>
                  </a:lnTo>
                  <a:lnTo>
                    <a:pt x="41" y="580"/>
                  </a:lnTo>
                  <a:lnTo>
                    <a:pt x="48" y="516"/>
                  </a:lnTo>
                  <a:lnTo>
                    <a:pt x="53" y="444"/>
                  </a:lnTo>
                  <a:lnTo>
                    <a:pt x="57" y="362"/>
                  </a:lnTo>
                  <a:lnTo>
                    <a:pt x="59" y="276"/>
                  </a:lnTo>
                  <a:lnTo>
                    <a:pt x="64" y="276"/>
                  </a:lnTo>
                  <a:lnTo>
                    <a:pt x="64" y="276"/>
                  </a:lnTo>
                  <a:close/>
                  <a:moveTo>
                    <a:pt x="62" y="0"/>
                  </a:moveTo>
                  <a:lnTo>
                    <a:pt x="62" y="20"/>
                  </a:lnTo>
                  <a:lnTo>
                    <a:pt x="57" y="20"/>
                  </a:lnTo>
                  <a:lnTo>
                    <a:pt x="57" y="0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248CA0"/>
            </a:solidFill>
            <a:ln w="0">
              <a:solidFill>
                <a:srgbClr val="248CA0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29" name="Freeform 3101"/>
            <p:cNvSpPr>
              <a:spLocks noEditPoints="1"/>
            </p:cNvSpPr>
            <p:nvPr/>
          </p:nvSpPr>
          <p:spPr bwMode="auto">
            <a:xfrm>
              <a:off x="5605362" y="2036570"/>
              <a:ext cx="212582" cy="2643099"/>
            </a:xfrm>
            <a:custGeom>
              <a:gdLst>
                <a:gd fmla="*/ 60 w 60" name="T0"/>
                <a:gd fmla="*/ 276 h 746" name="T1"/>
                <a:gd fmla="*/ 58 w 60" name="T2"/>
                <a:gd fmla="*/ 362 h 746" name="T3"/>
                <a:gd fmla="*/ 54 w 60" name="T4"/>
                <a:gd fmla="*/ 444 h 746" name="T5"/>
                <a:gd fmla="*/ 49 w 60" name="T6"/>
                <a:gd fmla="*/ 516 h 746" name="T7"/>
                <a:gd fmla="*/ 42 w 60" name="T8"/>
                <a:gd fmla="*/ 580 h 746" name="T9"/>
                <a:gd fmla="*/ 35 w 60" name="T10"/>
                <a:gd fmla="*/ 634 h 746" name="T11"/>
                <a:gd fmla="*/ 24 w 60" name="T12"/>
                <a:gd fmla="*/ 680 h 746" name="T13"/>
                <a:gd fmla="*/ 14 w 60" name="T14"/>
                <a:gd fmla="*/ 717 h 746" name="T15"/>
                <a:gd fmla="*/ 1 w 60" name="T16"/>
                <a:gd fmla="*/ 746 h 746" name="T17"/>
                <a:gd fmla="*/ 0 w 60" name="T18"/>
                <a:gd fmla="*/ 733 h 746" name="T19"/>
                <a:gd fmla="*/ 12 w 60" name="T20"/>
                <a:gd fmla="*/ 698 h 746" name="T21"/>
                <a:gd fmla="*/ 24 w 60" name="T22"/>
                <a:gd fmla="*/ 654 h 746" name="T23"/>
                <a:gd fmla="*/ 33 w 60" name="T24"/>
                <a:gd fmla="*/ 597 h 746" name="T25"/>
                <a:gd fmla="*/ 42 w 60" name="T26"/>
                <a:gd fmla="*/ 532 h 746" name="T27"/>
                <a:gd fmla="*/ 47 w 60" name="T28"/>
                <a:gd fmla="*/ 456 h 746" name="T29"/>
                <a:gd fmla="*/ 51 w 60" name="T30"/>
                <a:gd fmla="*/ 370 h 746" name="T31"/>
                <a:gd fmla="*/ 52 w 60" name="T32"/>
                <a:gd fmla="*/ 276 h 746" name="T33"/>
                <a:gd fmla="*/ 58 w 60" name="T34"/>
                <a:gd fmla="*/ 276 h 746" name="T35"/>
                <a:gd fmla="*/ 60 w 60" name="T36"/>
                <a:gd fmla="*/ 276 h 746" name="T37"/>
                <a:gd fmla="*/ 58 w 60" name="T38"/>
                <a:gd fmla="*/ 0 h 746" name="T39"/>
                <a:gd fmla="*/ 58 w 60" name="T40"/>
                <a:gd fmla="*/ 20 h 746" name="T41"/>
                <a:gd fmla="*/ 51 w 60" name="T42"/>
                <a:gd fmla="*/ 20 h 746" name="T43"/>
                <a:gd fmla="*/ 51 w 60" name="T44"/>
                <a:gd fmla="*/ 2 h 746" name="T45"/>
                <a:gd fmla="*/ 58 w 60" name="T46"/>
                <a:gd fmla="*/ 0 h 746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746" w="60">
                  <a:moveTo>
                    <a:pt x="60" y="276"/>
                  </a:moveTo>
                  <a:lnTo>
                    <a:pt x="58" y="362"/>
                  </a:lnTo>
                  <a:lnTo>
                    <a:pt x="54" y="444"/>
                  </a:lnTo>
                  <a:lnTo>
                    <a:pt x="49" y="516"/>
                  </a:lnTo>
                  <a:lnTo>
                    <a:pt x="42" y="580"/>
                  </a:lnTo>
                  <a:lnTo>
                    <a:pt x="35" y="634"/>
                  </a:lnTo>
                  <a:lnTo>
                    <a:pt x="24" y="680"/>
                  </a:lnTo>
                  <a:lnTo>
                    <a:pt x="14" y="717"/>
                  </a:lnTo>
                  <a:lnTo>
                    <a:pt x="1" y="746"/>
                  </a:lnTo>
                  <a:lnTo>
                    <a:pt x="0" y="733"/>
                  </a:lnTo>
                  <a:lnTo>
                    <a:pt x="12" y="698"/>
                  </a:lnTo>
                  <a:lnTo>
                    <a:pt x="24" y="654"/>
                  </a:lnTo>
                  <a:lnTo>
                    <a:pt x="33" y="597"/>
                  </a:lnTo>
                  <a:lnTo>
                    <a:pt x="42" y="532"/>
                  </a:lnTo>
                  <a:lnTo>
                    <a:pt x="47" y="456"/>
                  </a:lnTo>
                  <a:lnTo>
                    <a:pt x="51" y="370"/>
                  </a:lnTo>
                  <a:lnTo>
                    <a:pt x="52" y="276"/>
                  </a:lnTo>
                  <a:lnTo>
                    <a:pt x="58" y="276"/>
                  </a:lnTo>
                  <a:lnTo>
                    <a:pt x="60" y="276"/>
                  </a:lnTo>
                  <a:close/>
                  <a:moveTo>
                    <a:pt x="58" y="0"/>
                  </a:moveTo>
                  <a:lnTo>
                    <a:pt x="58" y="20"/>
                  </a:lnTo>
                  <a:lnTo>
                    <a:pt x="51" y="20"/>
                  </a:lnTo>
                  <a:lnTo>
                    <a:pt x="51" y="2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248B9F"/>
            </a:solidFill>
            <a:ln w="0">
              <a:solidFill>
                <a:srgbClr val="248B9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30" name="Freeform 3102"/>
            <p:cNvSpPr>
              <a:spLocks noEditPoints="1"/>
            </p:cNvSpPr>
            <p:nvPr/>
          </p:nvSpPr>
          <p:spPr bwMode="auto">
            <a:xfrm>
              <a:off x="5598276" y="2043656"/>
              <a:ext cx="191324" cy="2589955"/>
            </a:xfrm>
            <a:custGeom>
              <a:gdLst>
                <a:gd fmla="*/ 54 w 54" name="T0"/>
                <a:gd fmla="*/ 274 h 731" name="T1"/>
                <a:gd fmla="*/ 53 w 54" name="T2"/>
                <a:gd fmla="*/ 368 h 731" name="T3"/>
                <a:gd fmla="*/ 49 w 54" name="T4"/>
                <a:gd fmla="*/ 454 h 731" name="T5"/>
                <a:gd fmla="*/ 44 w 54" name="T6"/>
                <a:gd fmla="*/ 530 h 731" name="T7"/>
                <a:gd fmla="*/ 35 w 54" name="T8"/>
                <a:gd fmla="*/ 595 h 731" name="T9"/>
                <a:gd fmla="*/ 26 w 54" name="T10"/>
                <a:gd fmla="*/ 652 h 731" name="T11"/>
                <a:gd fmla="*/ 14 w 54" name="T12"/>
                <a:gd fmla="*/ 696 h 731" name="T13"/>
                <a:gd fmla="*/ 2 w 54" name="T14"/>
                <a:gd fmla="*/ 731 h 731" name="T15"/>
                <a:gd fmla="*/ 0 w 54" name="T16"/>
                <a:gd fmla="*/ 715 h 731" name="T17"/>
                <a:gd fmla="*/ 12 w 54" name="T18"/>
                <a:gd fmla="*/ 680 h 731" name="T19"/>
                <a:gd fmla="*/ 23 w 54" name="T20"/>
                <a:gd fmla="*/ 634 h 731" name="T21"/>
                <a:gd fmla="*/ 32 w 54" name="T22"/>
                <a:gd fmla="*/ 579 h 731" name="T23"/>
                <a:gd fmla="*/ 39 w 54" name="T24"/>
                <a:gd fmla="*/ 516 h 731" name="T25"/>
                <a:gd fmla="*/ 44 w 54" name="T26"/>
                <a:gd fmla="*/ 443 h 731" name="T27"/>
                <a:gd fmla="*/ 47 w 54" name="T28"/>
                <a:gd fmla="*/ 362 h 731" name="T29"/>
                <a:gd fmla="*/ 49 w 54" name="T30"/>
                <a:gd fmla="*/ 274 h 731" name="T31"/>
                <a:gd fmla="*/ 53 w 54" name="T32"/>
                <a:gd fmla="*/ 274 h 731" name="T33"/>
                <a:gd fmla="*/ 54 w 54" name="T34"/>
                <a:gd fmla="*/ 274 h 731" name="T35"/>
                <a:gd fmla="*/ 53 w 54" name="T36"/>
                <a:gd fmla="*/ 0 h 731" name="T37"/>
                <a:gd fmla="*/ 53 w 54" name="T38"/>
                <a:gd fmla="*/ 18 h 731" name="T39"/>
                <a:gd fmla="*/ 47 w 54" name="T40"/>
                <a:gd fmla="*/ 20 h 731" name="T41"/>
                <a:gd fmla="*/ 47 w 54" name="T42"/>
                <a:gd fmla="*/ 0 h 731" name="T43"/>
                <a:gd fmla="*/ 53 w 54" name="T44"/>
                <a:gd fmla="*/ 0 h 731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731" w="54">
                  <a:moveTo>
                    <a:pt x="54" y="274"/>
                  </a:moveTo>
                  <a:lnTo>
                    <a:pt x="53" y="368"/>
                  </a:lnTo>
                  <a:lnTo>
                    <a:pt x="49" y="454"/>
                  </a:lnTo>
                  <a:lnTo>
                    <a:pt x="44" y="530"/>
                  </a:lnTo>
                  <a:lnTo>
                    <a:pt x="35" y="595"/>
                  </a:lnTo>
                  <a:lnTo>
                    <a:pt x="26" y="652"/>
                  </a:lnTo>
                  <a:lnTo>
                    <a:pt x="14" y="696"/>
                  </a:lnTo>
                  <a:lnTo>
                    <a:pt x="2" y="731"/>
                  </a:lnTo>
                  <a:lnTo>
                    <a:pt x="0" y="715"/>
                  </a:lnTo>
                  <a:lnTo>
                    <a:pt x="12" y="680"/>
                  </a:lnTo>
                  <a:lnTo>
                    <a:pt x="23" y="634"/>
                  </a:lnTo>
                  <a:lnTo>
                    <a:pt x="32" y="579"/>
                  </a:lnTo>
                  <a:lnTo>
                    <a:pt x="39" y="516"/>
                  </a:lnTo>
                  <a:lnTo>
                    <a:pt x="44" y="443"/>
                  </a:lnTo>
                  <a:lnTo>
                    <a:pt x="47" y="362"/>
                  </a:lnTo>
                  <a:lnTo>
                    <a:pt x="49" y="274"/>
                  </a:lnTo>
                  <a:lnTo>
                    <a:pt x="53" y="274"/>
                  </a:lnTo>
                  <a:lnTo>
                    <a:pt x="54" y="274"/>
                  </a:lnTo>
                  <a:close/>
                  <a:moveTo>
                    <a:pt x="53" y="0"/>
                  </a:moveTo>
                  <a:lnTo>
                    <a:pt x="53" y="18"/>
                  </a:lnTo>
                  <a:lnTo>
                    <a:pt x="47" y="20"/>
                  </a:lnTo>
                  <a:lnTo>
                    <a:pt x="47" y="0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238A9F"/>
            </a:solidFill>
            <a:ln w="0">
              <a:solidFill>
                <a:srgbClr val="238A9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31" name="Freeform 3103"/>
            <p:cNvSpPr>
              <a:spLocks noEditPoints="1"/>
            </p:cNvSpPr>
            <p:nvPr/>
          </p:nvSpPr>
          <p:spPr bwMode="auto">
            <a:xfrm>
              <a:off x="5591189" y="2043656"/>
              <a:ext cx="180696" cy="2533267"/>
            </a:xfrm>
            <a:custGeom>
              <a:gdLst>
                <a:gd fmla="*/ 51 w 51" name="T0"/>
                <a:gd fmla="*/ 274 h 715" name="T1"/>
                <a:gd fmla="*/ 49 w 51" name="T2"/>
                <a:gd fmla="*/ 362 h 715" name="T3"/>
                <a:gd fmla="*/ 46 w 51" name="T4"/>
                <a:gd fmla="*/ 443 h 715" name="T5"/>
                <a:gd fmla="*/ 41 w 51" name="T6"/>
                <a:gd fmla="*/ 516 h 715" name="T7"/>
                <a:gd fmla="*/ 34 w 51" name="T8"/>
                <a:gd fmla="*/ 579 h 715" name="T9"/>
                <a:gd fmla="*/ 25 w 51" name="T10"/>
                <a:gd fmla="*/ 634 h 715" name="T11"/>
                <a:gd fmla="*/ 14 w 51" name="T12"/>
                <a:gd fmla="*/ 680 h 715" name="T13"/>
                <a:gd fmla="*/ 2 w 51" name="T14"/>
                <a:gd fmla="*/ 715 h 715" name="T15"/>
                <a:gd fmla="*/ 0 w 51" name="T16"/>
                <a:gd fmla="*/ 700 h 715" name="T17"/>
                <a:gd fmla="*/ 12 w 51" name="T18"/>
                <a:gd fmla="*/ 655 h 715" name="T19"/>
                <a:gd fmla="*/ 23 w 51" name="T20"/>
                <a:gd fmla="*/ 601 h 715" name="T21"/>
                <a:gd fmla="*/ 32 w 51" name="T22"/>
                <a:gd fmla="*/ 534 h 715" name="T23"/>
                <a:gd fmla="*/ 39 w 51" name="T24"/>
                <a:gd fmla="*/ 458 h 715" name="T25"/>
                <a:gd fmla="*/ 42 w 51" name="T26"/>
                <a:gd fmla="*/ 371 h 715" name="T27"/>
                <a:gd fmla="*/ 44 w 51" name="T28"/>
                <a:gd fmla="*/ 274 h 715" name="T29"/>
                <a:gd fmla="*/ 48 w 51" name="T30"/>
                <a:gd fmla="*/ 274 h 715" name="T31"/>
                <a:gd fmla="*/ 51 w 51" name="T32"/>
                <a:gd fmla="*/ 274 h 715" name="T33"/>
                <a:gd fmla="*/ 49 w 51" name="T34"/>
                <a:gd fmla="*/ 0 h 715" name="T35"/>
                <a:gd fmla="*/ 49 w 51" name="T36"/>
                <a:gd fmla="*/ 20 h 715" name="T37"/>
                <a:gd fmla="*/ 42 w 51" name="T38"/>
                <a:gd fmla="*/ 20 h 715" name="T39"/>
                <a:gd fmla="*/ 42 w 51" name="T40"/>
                <a:gd fmla="*/ 0 h 715" name="T41"/>
                <a:gd fmla="*/ 49 w 51" name="T42"/>
                <a:gd fmla="*/ 0 h 715" name="T4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b="b" l="0" r="r" t="0"/>
              <a:pathLst>
                <a:path h="715" w="51">
                  <a:moveTo>
                    <a:pt x="51" y="274"/>
                  </a:moveTo>
                  <a:lnTo>
                    <a:pt x="49" y="362"/>
                  </a:lnTo>
                  <a:lnTo>
                    <a:pt x="46" y="443"/>
                  </a:lnTo>
                  <a:lnTo>
                    <a:pt x="41" y="516"/>
                  </a:lnTo>
                  <a:lnTo>
                    <a:pt x="34" y="579"/>
                  </a:lnTo>
                  <a:lnTo>
                    <a:pt x="25" y="634"/>
                  </a:lnTo>
                  <a:lnTo>
                    <a:pt x="14" y="680"/>
                  </a:lnTo>
                  <a:lnTo>
                    <a:pt x="2" y="715"/>
                  </a:lnTo>
                  <a:lnTo>
                    <a:pt x="0" y="700"/>
                  </a:lnTo>
                  <a:lnTo>
                    <a:pt x="12" y="655"/>
                  </a:lnTo>
                  <a:lnTo>
                    <a:pt x="23" y="601"/>
                  </a:lnTo>
                  <a:lnTo>
                    <a:pt x="32" y="534"/>
                  </a:lnTo>
                  <a:lnTo>
                    <a:pt x="39" y="458"/>
                  </a:lnTo>
                  <a:lnTo>
                    <a:pt x="42" y="371"/>
                  </a:lnTo>
                  <a:lnTo>
                    <a:pt x="44" y="274"/>
                  </a:lnTo>
                  <a:lnTo>
                    <a:pt x="48" y="274"/>
                  </a:lnTo>
                  <a:lnTo>
                    <a:pt x="51" y="274"/>
                  </a:lnTo>
                  <a:close/>
                  <a:moveTo>
                    <a:pt x="49" y="0"/>
                  </a:moveTo>
                  <a:lnTo>
                    <a:pt x="49" y="20"/>
                  </a:lnTo>
                  <a:lnTo>
                    <a:pt x="42" y="20"/>
                  </a:lnTo>
                  <a:lnTo>
                    <a:pt x="42" y="0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238A9E"/>
            </a:solidFill>
            <a:ln w="0">
              <a:solidFill>
                <a:srgbClr val="238A9E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32" name="Freeform 3104"/>
            <p:cNvSpPr>
              <a:spLocks noEditPoints="1"/>
            </p:cNvSpPr>
            <p:nvPr/>
          </p:nvSpPr>
          <p:spPr bwMode="auto">
            <a:xfrm>
              <a:off x="5584103" y="2043656"/>
              <a:ext cx="162979" cy="2480120"/>
            </a:xfrm>
            <a:custGeom>
              <a:gdLst>
                <a:gd fmla="*/ 46 w 46" name="T0"/>
                <a:gd fmla="*/ 274 h 700" name="T1"/>
                <a:gd fmla="*/ 44 w 46" name="T2"/>
                <a:gd fmla="*/ 371 h 700" name="T3"/>
                <a:gd fmla="*/ 41 w 46" name="T4"/>
                <a:gd fmla="*/ 458 h 700" name="T5"/>
                <a:gd fmla="*/ 34 w 46" name="T6"/>
                <a:gd fmla="*/ 534 h 700" name="T7"/>
                <a:gd fmla="*/ 25 w 46" name="T8"/>
                <a:gd fmla="*/ 601 h 700" name="T9"/>
                <a:gd fmla="*/ 14 w 46" name="T10"/>
                <a:gd fmla="*/ 655 h 700" name="T11"/>
                <a:gd fmla="*/ 2 w 46" name="T12"/>
                <a:gd fmla="*/ 700 h 700" name="T13"/>
                <a:gd fmla="*/ 0 w 46" name="T14"/>
                <a:gd fmla="*/ 682 h 700" name="T15"/>
                <a:gd fmla="*/ 11 w 46" name="T16"/>
                <a:gd fmla="*/ 636 h 700" name="T17"/>
                <a:gd fmla="*/ 21 w 46" name="T18"/>
                <a:gd fmla="*/ 583 h 700" name="T19"/>
                <a:gd fmla="*/ 28 w 46" name="T20"/>
                <a:gd fmla="*/ 519 h 700" name="T21"/>
                <a:gd fmla="*/ 34 w 46" name="T22"/>
                <a:gd fmla="*/ 445 h 700" name="T23"/>
                <a:gd fmla="*/ 39 w 46" name="T24"/>
                <a:gd fmla="*/ 364 h 700" name="T25"/>
                <a:gd fmla="*/ 41 w 46" name="T26"/>
                <a:gd fmla="*/ 274 h 700" name="T27"/>
                <a:gd fmla="*/ 41 w 46" name="T28"/>
                <a:gd fmla="*/ 274 h 700" name="T29"/>
                <a:gd fmla="*/ 46 w 46" name="T30"/>
                <a:gd fmla="*/ 274 h 700" name="T31"/>
                <a:gd fmla="*/ 44 w 46" name="T32"/>
                <a:gd fmla="*/ 27 h 700" name="T33"/>
                <a:gd fmla="*/ 44 w 46" name="T34"/>
                <a:gd fmla="*/ 48 h 700" name="T35"/>
                <a:gd fmla="*/ 39 w 46" name="T36"/>
                <a:gd fmla="*/ 48 h 700" name="T37"/>
                <a:gd fmla="*/ 39 w 46" name="T38"/>
                <a:gd fmla="*/ 43 h 700" name="T39"/>
                <a:gd fmla="*/ 39 w 46" name="T40"/>
                <a:gd fmla="*/ 27 h 700" name="T41"/>
                <a:gd fmla="*/ 44 w 46" name="T42"/>
                <a:gd fmla="*/ 27 h 700" name="T43"/>
                <a:gd fmla="*/ 44 w 46" name="T44"/>
                <a:gd fmla="*/ 27 h 700" name="T45"/>
                <a:gd fmla="*/ 44 w 46" name="T46"/>
                <a:gd fmla="*/ 0 h 700" name="T47"/>
                <a:gd fmla="*/ 44 w 46" name="T48"/>
                <a:gd fmla="*/ 20 h 700" name="T49"/>
                <a:gd fmla="*/ 39 w 46" name="T50"/>
                <a:gd fmla="*/ 21 h 700" name="T51"/>
                <a:gd fmla="*/ 39 w 46" name="T52"/>
                <a:gd fmla="*/ 2 h 700" name="T53"/>
                <a:gd fmla="*/ 44 w 46" name="T54"/>
                <a:gd fmla="*/ 0 h 700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700" w="46">
                  <a:moveTo>
                    <a:pt x="46" y="274"/>
                  </a:moveTo>
                  <a:lnTo>
                    <a:pt x="44" y="371"/>
                  </a:lnTo>
                  <a:lnTo>
                    <a:pt x="41" y="458"/>
                  </a:lnTo>
                  <a:lnTo>
                    <a:pt x="34" y="534"/>
                  </a:lnTo>
                  <a:lnTo>
                    <a:pt x="25" y="601"/>
                  </a:lnTo>
                  <a:lnTo>
                    <a:pt x="14" y="655"/>
                  </a:lnTo>
                  <a:lnTo>
                    <a:pt x="2" y="700"/>
                  </a:lnTo>
                  <a:lnTo>
                    <a:pt x="0" y="682"/>
                  </a:lnTo>
                  <a:lnTo>
                    <a:pt x="11" y="636"/>
                  </a:lnTo>
                  <a:lnTo>
                    <a:pt x="21" y="583"/>
                  </a:lnTo>
                  <a:lnTo>
                    <a:pt x="28" y="519"/>
                  </a:lnTo>
                  <a:lnTo>
                    <a:pt x="34" y="445"/>
                  </a:lnTo>
                  <a:lnTo>
                    <a:pt x="39" y="364"/>
                  </a:lnTo>
                  <a:lnTo>
                    <a:pt x="41" y="274"/>
                  </a:lnTo>
                  <a:lnTo>
                    <a:pt x="41" y="274"/>
                  </a:lnTo>
                  <a:lnTo>
                    <a:pt x="46" y="274"/>
                  </a:lnTo>
                  <a:close/>
                  <a:moveTo>
                    <a:pt x="44" y="27"/>
                  </a:moveTo>
                  <a:lnTo>
                    <a:pt x="44" y="48"/>
                  </a:lnTo>
                  <a:lnTo>
                    <a:pt x="39" y="48"/>
                  </a:lnTo>
                  <a:lnTo>
                    <a:pt x="39" y="43"/>
                  </a:lnTo>
                  <a:lnTo>
                    <a:pt x="39" y="27"/>
                  </a:lnTo>
                  <a:lnTo>
                    <a:pt x="44" y="27"/>
                  </a:lnTo>
                  <a:lnTo>
                    <a:pt x="44" y="27"/>
                  </a:lnTo>
                  <a:close/>
                  <a:moveTo>
                    <a:pt x="44" y="0"/>
                  </a:moveTo>
                  <a:lnTo>
                    <a:pt x="44" y="20"/>
                  </a:lnTo>
                  <a:lnTo>
                    <a:pt x="39" y="21"/>
                  </a:lnTo>
                  <a:lnTo>
                    <a:pt x="39" y="2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22899E"/>
            </a:solidFill>
            <a:ln w="0">
              <a:solidFill>
                <a:srgbClr val="22899E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33" name="Freeform 3105"/>
            <p:cNvSpPr>
              <a:spLocks noEditPoints="1"/>
            </p:cNvSpPr>
            <p:nvPr/>
          </p:nvSpPr>
          <p:spPr bwMode="auto">
            <a:xfrm>
              <a:off x="5577017" y="2050742"/>
              <a:ext cx="152351" cy="2409259"/>
            </a:xfrm>
            <a:custGeom>
              <a:gdLst>
                <a:gd fmla="*/ 43 w 43" name="T0"/>
                <a:gd fmla="*/ 272 h 680" name="T1"/>
                <a:gd fmla="*/ 41 w 43" name="T2"/>
                <a:gd fmla="*/ 362 h 680" name="T3"/>
                <a:gd fmla="*/ 36 w 43" name="T4"/>
                <a:gd fmla="*/ 443 h 680" name="T5"/>
                <a:gd fmla="*/ 30 w 43" name="T6"/>
                <a:gd fmla="*/ 517 h 680" name="T7"/>
                <a:gd fmla="*/ 23 w 43" name="T8"/>
                <a:gd fmla="*/ 581 h 680" name="T9"/>
                <a:gd fmla="*/ 13 w 43" name="T10"/>
                <a:gd fmla="*/ 634 h 680" name="T11"/>
                <a:gd fmla="*/ 2 w 43" name="T12"/>
                <a:gd fmla="*/ 680 h 680" name="T13"/>
                <a:gd fmla="*/ 0 w 43" name="T14"/>
                <a:gd fmla="*/ 659 h 680" name="T15"/>
                <a:gd fmla="*/ 11 w 43" name="T16"/>
                <a:gd fmla="*/ 615 h 680" name="T17"/>
                <a:gd fmla="*/ 18 w 43" name="T18"/>
                <a:gd fmla="*/ 562 h 680" name="T19"/>
                <a:gd fmla="*/ 25 w 43" name="T20"/>
                <a:gd fmla="*/ 500 h 680" name="T21"/>
                <a:gd fmla="*/ 30 w 43" name="T22"/>
                <a:gd fmla="*/ 431 h 680" name="T23"/>
                <a:gd fmla="*/ 34 w 43" name="T24"/>
                <a:gd fmla="*/ 355 h 680" name="T25"/>
                <a:gd fmla="*/ 36 w 43" name="T26"/>
                <a:gd fmla="*/ 272 h 680" name="T27"/>
                <a:gd fmla="*/ 36 w 43" name="T28"/>
                <a:gd fmla="*/ 272 h 680" name="T29"/>
                <a:gd fmla="*/ 43 w 43" name="T30"/>
                <a:gd fmla="*/ 272 h 680" name="T31"/>
                <a:gd fmla="*/ 41 w 43" name="T32"/>
                <a:gd fmla="*/ 25 h 680" name="T33"/>
                <a:gd fmla="*/ 41 w 43" name="T34"/>
                <a:gd fmla="*/ 41 h 680" name="T35"/>
                <a:gd fmla="*/ 41 w 43" name="T36"/>
                <a:gd fmla="*/ 46 h 680" name="T37"/>
                <a:gd fmla="*/ 36 w 43" name="T38"/>
                <a:gd fmla="*/ 46 h 680" name="T39"/>
                <a:gd fmla="*/ 34 w 43" name="T40"/>
                <a:gd fmla="*/ 46 h 680" name="T41"/>
                <a:gd fmla="*/ 34 w 43" name="T42"/>
                <a:gd fmla="*/ 37 h 680" name="T43"/>
                <a:gd fmla="*/ 34 w 43" name="T44"/>
                <a:gd fmla="*/ 25 h 680" name="T45"/>
                <a:gd fmla="*/ 41 w 43" name="T46"/>
                <a:gd fmla="*/ 25 h 680" name="T47"/>
                <a:gd fmla="*/ 41 w 43" name="T48"/>
                <a:gd fmla="*/ 0 h 680" name="T49"/>
                <a:gd fmla="*/ 41 w 43" name="T50"/>
                <a:gd fmla="*/ 19 h 680" name="T51"/>
                <a:gd fmla="*/ 34 w 43" name="T52"/>
                <a:gd fmla="*/ 19 h 680" name="T53"/>
                <a:gd fmla="*/ 34 w 43" name="T54"/>
                <a:gd fmla="*/ 2 h 680" name="T55"/>
                <a:gd fmla="*/ 41 w 43" name="T56"/>
                <a:gd fmla="*/ 0 h 680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680" w="43">
                  <a:moveTo>
                    <a:pt x="43" y="272"/>
                  </a:moveTo>
                  <a:lnTo>
                    <a:pt x="41" y="362"/>
                  </a:lnTo>
                  <a:lnTo>
                    <a:pt x="36" y="443"/>
                  </a:lnTo>
                  <a:lnTo>
                    <a:pt x="30" y="517"/>
                  </a:lnTo>
                  <a:lnTo>
                    <a:pt x="23" y="581"/>
                  </a:lnTo>
                  <a:lnTo>
                    <a:pt x="13" y="634"/>
                  </a:lnTo>
                  <a:lnTo>
                    <a:pt x="2" y="680"/>
                  </a:lnTo>
                  <a:lnTo>
                    <a:pt x="0" y="659"/>
                  </a:lnTo>
                  <a:lnTo>
                    <a:pt x="11" y="615"/>
                  </a:lnTo>
                  <a:lnTo>
                    <a:pt x="18" y="562"/>
                  </a:lnTo>
                  <a:lnTo>
                    <a:pt x="25" y="500"/>
                  </a:lnTo>
                  <a:lnTo>
                    <a:pt x="30" y="431"/>
                  </a:lnTo>
                  <a:lnTo>
                    <a:pt x="34" y="355"/>
                  </a:lnTo>
                  <a:lnTo>
                    <a:pt x="36" y="272"/>
                  </a:lnTo>
                  <a:lnTo>
                    <a:pt x="36" y="272"/>
                  </a:lnTo>
                  <a:lnTo>
                    <a:pt x="43" y="272"/>
                  </a:lnTo>
                  <a:close/>
                  <a:moveTo>
                    <a:pt x="41" y="25"/>
                  </a:moveTo>
                  <a:lnTo>
                    <a:pt x="41" y="41"/>
                  </a:lnTo>
                  <a:lnTo>
                    <a:pt x="41" y="46"/>
                  </a:lnTo>
                  <a:lnTo>
                    <a:pt x="36" y="46"/>
                  </a:lnTo>
                  <a:lnTo>
                    <a:pt x="34" y="46"/>
                  </a:lnTo>
                  <a:lnTo>
                    <a:pt x="34" y="37"/>
                  </a:lnTo>
                  <a:lnTo>
                    <a:pt x="34" y="25"/>
                  </a:lnTo>
                  <a:lnTo>
                    <a:pt x="41" y="25"/>
                  </a:lnTo>
                  <a:close/>
                  <a:moveTo>
                    <a:pt x="41" y="0"/>
                  </a:moveTo>
                  <a:lnTo>
                    <a:pt x="41" y="19"/>
                  </a:lnTo>
                  <a:lnTo>
                    <a:pt x="34" y="19"/>
                  </a:lnTo>
                  <a:lnTo>
                    <a:pt x="34" y="2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22899E"/>
            </a:solidFill>
            <a:ln w="0">
              <a:solidFill>
                <a:srgbClr val="22899E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34" name="Freeform 3106"/>
            <p:cNvSpPr>
              <a:spLocks noEditPoints="1"/>
            </p:cNvSpPr>
            <p:nvPr/>
          </p:nvSpPr>
          <p:spPr bwMode="auto">
            <a:xfrm>
              <a:off x="5577017" y="2057828"/>
              <a:ext cx="127549" cy="2327771"/>
            </a:xfrm>
            <a:custGeom>
              <a:gdLst>
                <a:gd fmla="*/ 36 w 36" name="T0"/>
                <a:gd fmla="*/ 270 h 657" name="T1"/>
                <a:gd fmla="*/ 34 w 36" name="T2"/>
                <a:gd fmla="*/ 353 h 657" name="T3"/>
                <a:gd fmla="*/ 30 w 36" name="T4"/>
                <a:gd fmla="*/ 429 h 657" name="T5"/>
                <a:gd fmla="*/ 25 w 36" name="T6"/>
                <a:gd fmla="*/ 498 h 657" name="T7"/>
                <a:gd fmla="*/ 18 w 36" name="T8"/>
                <a:gd fmla="*/ 560 h 657" name="T9"/>
                <a:gd fmla="*/ 11 w 36" name="T10"/>
                <a:gd fmla="*/ 613 h 657" name="T11"/>
                <a:gd fmla="*/ 0 w 36" name="T12"/>
                <a:gd fmla="*/ 657 h 657" name="T13"/>
                <a:gd fmla="*/ 0 w 36" name="T14"/>
                <a:gd fmla="*/ 632 h 657" name="T15"/>
                <a:gd fmla="*/ 9 w 36" name="T16"/>
                <a:gd fmla="*/ 579 h 657" name="T17"/>
                <a:gd fmla="*/ 16 w 36" name="T18"/>
                <a:gd fmla="*/ 515 h 657" name="T19"/>
                <a:gd fmla="*/ 23 w 36" name="T20"/>
                <a:gd fmla="*/ 443 h 657" name="T21"/>
                <a:gd fmla="*/ 27 w 36" name="T22"/>
                <a:gd fmla="*/ 360 h 657" name="T23"/>
                <a:gd fmla="*/ 30 w 36" name="T24"/>
                <a:gd fmla="*/ 270 h 657" name="T25"/>
                <a:gd fmla="*/ 36 w 36" name="T26"/>
                <a:gd fmla="*/ 270 h 657" name="T27"/>
                <a:gd fmla="*/ 34 w 36" name="T28"/>
                <a:gd fmla="*/ 23 h 657" name="T29"/>
                <a:gd fmla="*/ 34 w 36" name="T30"/>
                <a:gd fmla="*/ 35 h 657" name="T31"/>
                <a:gd fmla="*/ 34 w 36" name="T32"/>
                <a:gd fmla="*/ 44 h 657" name="T33"/>
                <a:gd fmla="*/ 29 w 36" name="T34"/>
                <a:gd fmla="*/ 44 h 657" name="T35"/>
                <a:gd fmla="*/ 29 w 36" name="T36"/>
                <a:gd fmla="*/ 32 h 657" name="T37"/>
                <a:gd fmla="*/ 29 w 36" name="T38"/>
                <a:gd fmla="*/ 23 h 657" name="T39"/>
                <a:gd fmla="*/ 34 w 36" name="T40"/>
                <a:gd fmla="*/ 23 h 657" name="T41"/>
                <a:gd fmla="*/ 34 w 36" name="T42"/>
                <a:gd fmla="*/ 0 h 657" name="T43"/>
                <a:gd fmla="*/ 34 w 36" name="T44"/>
                <a:gd fmla="*/ 17 h 657" name="T45"/>
                <a:gd fmla="*/ 29 w 36" name="T46"/>
                <a:gd fmla="*/ 19 h 657" name="T47"/>
                <a:gd fmla="*/ 29 w 36" name="T48"/>
                <a:gd fmla="*/ 0 h 657" name="T49"/>
                <a:gd fmla="*/ 34 w 36" name="T50"/>
                <a:gd fmla="*/ 0 h 657" name="T5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b="b" l="0" r="r" t="0"/>
              <a:pathLst>
                <a:path h="657" w="36">
                  <a:moveTo>
                    <a:pt x="36" y="270"/>
                  </a:moveTo>
                  <a:lnTo>
                    <a:pt x="34" y="353"/>
                  </a:lnTo>
                  <a:lnTo>
                    <a:pt x="30" y="429"/>
                  </a:lnTo>
                  <a:lnTo>
                    <a:pt x="25" y="498"/>
                  </a:lnTo>
                  <a:lnTo>
                    <a:pt x="18" y="560"/>
                  </a:lnTo>
                  <a:lnTo>
                    <a:pt x="11" y="613"/>
                  </a:lnTo>
                  <a:lnTo>
                    <a:pt x="0" y="657"/>
                  </a:lnTo>
                  <a:lnTo>
                    <a:pt x="0" y="632"/>
                  </a:lnTo>
                  <a:lnTo>
                    <a:pt x="9" y="579"/>
                  </a:lnTo>
                  <a:lnTo>
                    <a:pt x="16" y="515"/>
                  </a:lnTo>
                  <a:lnTo>
                    <a:pt x="23" y="443"/>
                  </a:lnTo>
                  <a:lnTo>
                    <a:pt x="27" y="360"/>
                  </a:lnTo>
                  <a:lnTo>
                    <a:pt x="30" y="270"/>
                  </a:lnTo>
                  <a:lnTo>
                    <a:pt x="36" y="270"/>
                  </a:lnTo>
                  <a:close/>
                  <a:moveTo>
                    <a:pt x="34" y="23"/>
                  </a:moveTo>
                  <a:lnTo>
                    <a:pt x="34" y="35"/>
                  </a:lnTo>
                  <a:lnTo>
                    <a:pt x="34" y="44"/>
                  </a:lnTo>
                  <a:lnTo>
                    <a:pt x="29" y="44"/>
                  </a:lnTo>
                  <a:lnTo>
                    <a:pt x="29" y="32"/>
                  </a:lnTo>
                  <a:lnTo>
                    <a:pt x="29" y="23"/>
                  </a:lnTo>
                  <a:lnTo>
                    <a:pt x="34" y="23"/>
                  </a:lnTo>
                  <a:close/>
                  <a:moveTo>
                    <a:pt x="34" y="0"/>
                  </a:moveTo>
                  <a:lnTo>
                    <a:pt x="34" y="17"/>
                  </a:lnTo>
                  <a:lnTo>
                    <a:pt x="29" y="19"/>
                  </a:lnTo>
                  <a:lnTo>
                    <a:pt x="29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22889D"/>
            </a:solidFill>
            <a:ln w="0">
              <a:solidFill>
                <a:srgbClr val="22889D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35" name="Freeform 3107"/>
            <p:cNvSpPr>
              <a:spLocks noEditPoints="1"/>
            </p:cNvSpPr>
            <p:nvPr/>
          </p:nvSpPr>
          <p:spPr bwMode="auto">
            <a:xfrm>
              <a:off x="5573475" y="2057828"/>
              <a:ext cx="109835" cy="2239194"/>
            </a:xfrm>
            <a:custGeom>
              <a:gdLst>
                <a:gd fmla="*/ 31 w 31" name="T0"/>
                <a:gd fmla="*/ 270 h 632" name="T1"/>
                <a:gd fmla="*/ 28 w 31" name="T2"/>
                <a:gd fmla="*/ 360 h 632" name="T3"/>
                <a:gd fmla="*/ 24 w 31" name="T4"/>
                <a:gd fmla="*/ 443 h 632" name="T5"/>
                <a:gd fmla="*/ 17 w 31" name="T6"/>
                <a:gd fmla="*/ 515 h 632" name="T7"/>
                <a:gd fmla="*/ 10 w 31" name="T8"/>
                <a:gd fmla="*/ 579 h 632" name="T9"/>
                <a:gd fmla="*/ 1 w 31" name="T10"/>
                <a:gd fmla="*/ 632 h 632" name="T11"/>
                <a:gd fmla="*/ 0 w 31" name="T12"/>
                <a:gd fmla="*/ 605 h 632" name="T13"/>
                <a:gd fmla="*/ 7 w 31" name="T14"/>
                <a:gd fmla="*/ 553 h 632" name="T15"/>
                <a:gd fmla="*/ 14 w 31" name="T16"/>
                <a:gd fmla="*/ 494 h 632" name="T17"/>
                <a:gd fmla="*/ 19 w 31" name="T18"/>
                <a:gd fmla="*/ 427 h 632" name="T19"/>
                <a:gd fmla="*/ 23 w 31" name="T20"/>
                <a:gd fmla="*/ 351 h 632" name="T21"/>
                <a:gd fmla="*/ 24 w 31" name="T22"/>
                <a:gd fmla="*/ 270 h 632" name="T23"/>
                <a:gd fmla="*/ 30 w 31" name="T24"/>
                <a:gd fmla="*/ 270 h 632" name="T25"/>
                <a:gd fmla="*/ 31 w 31" name="T26"/>
                <a:gd fmla="*/ 270 h 632" name="T27"/>
                <a:gd fmla="*/ 30 w 31" name="T28"/>
                <a:gd fmla="*/ 23 h 632" name="T29"/>
                <a:gd fmla="*/ 30 w 31" name="T30"/>
                <a:gd fmla="*/ 32 h 632" name="T31"/>
                <a:gd fmla="*/ 30 w 31" name="T32"/>
                <a:gd fmla="*/ 44 h 632" name="T33"/>
                <a:gd fmla="*/ 23 w 31" name="T34"/>
                <a:gd fmla="*/ 44 h 632" name="T35"/>
                <a:gd fmla="*/ 23 w 31" name="T36"/>
                <a:gd fmla="*/ 28 h 632" name="T37"/>
                <a:gd fmla="*/ 23 w 31" name="T38"/>
                <a:gd fmla="*/ 23 h 632" name="T39"/>
                <a:gd fmla="*/ 30 w 31" name="T40"/>
                <a:gd fmla="*/ 23 h 632" name="T41"/>
                <a:gd fmla="*/ 30 w 31" name="T42"/>
                <a:gd fmla="*/ 0 h 632" name="T43"/>
                <a:gd fmla="*/ 30 w 31" name="T44"/>
                <a:gd fmla="*/ 19 h 632" name="T45"/>
                <a:gd fmla="*/ 23 w 31" name="T46"/>
                <a:gd fmla="*/ 21 h 632" name="T47"/>
                <a:gd fmla="*/ 23 w 31" name="T48"/>
                <a:gd fmla="*/ 2 h 632" name="T49"/>
                <a:gd fmla="*/ 30 w 31" name="T50"/>
                <a:gd fmla="*/ 0 h 632" name="T5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b="b" l="0" r="r" t="0"/>
              <a:pathLst>
                <a:path h="632" w="31">
                  <a:moveTo>
                    <a:pt x="31" y="270"/>
                  </a:moveTo>
                  <a:lnTo>
                    <a:pt x="28" y="360"/>
                  </a:lnTo>
                  <a:lnTo>
                    <a:pt x="24" y="443"/>
                  </a:lnTo>
                  <a:lnTo>
                    <a:pt x="17" y="515"/>
                  </a:lnTo>
                  <a:lnTo>
                    <a:pt x="10" y="579"/>
                  </a:lnTo>
                  <a:lnTo>
                    <a:pt x="1" y="632"/>
                  </a:lnTo>
                  <a:lnTo>
                    <a:pt x="0" y="605"/>
                  </a:lnTo>
                  <a:lnTo>
                    <a:pt x="7" y="553"/>
                  </a:lnTo>
                  <a:lnTo>
                    <a:pt x="14" y="494"/>
                  </a:lnTo>
                  <a:lnTo>
                    <a:pt x="19" y="427"/>
                  </a:lnTo>
                  <a:lnTo>
                    <a:pt x="23" y="351"/>
                  </a:lnTo>
                  <a:lnTo>
                    <a:pt x="24" y="270"/>
                  </a:lnTo>
                  <a:lnTo>
                    <a:pt x="30" y="270"/>
                  </a:lnTo>
                  <a:lnTo>
                    <a:pt x="31" y="270"/>
                  </a:lnTo>
                  <a:close/>
                  <a:moveTo>
                    <a:pt x="30" y="23"/>
                  </a:moveTo>
                  <a:lnTo>
                    <a:pt x="30" y="32"/>
                  </a:lnTo>
                  <a:lnTo>
                    <a:pt x="30" y="44"/>
                  </a:lnTo>
                  <a:lnTo>
                    <a:pt x="23" y="44"/>
                  </a:lnTo>
                  <a:lnTo>
                    <a:pt x="23" y="28"/>
                  </a:lnTo>
                  <a:lnTo>
                    <a:pt x="23" y="23"/>
                  </a:lnTo>
                  <a:lnTo>
                    <a:pt x="30" y="23"/>
                  </a:lnTo>
                  <a:close/>
                  <a:moveTo>
                    <a:pt x="30" y="0"/>
                  </a:moveTo>
                  <a:lnTo>
                    <a:pt x="30" y="19"/>
                  </a:lnTo>
                  <a:lnTo>
                    <a:pt x="23" y="21"/>
                  </a:lnTo>
                  <a:lnTo>
                    <a:pt x="23" y="2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22889C"/>
            </a:solidFill>
            <a:ln w="0">
              <a:solidFill>
                <a:srgbClr val="22889C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36" name="Freeform 3108"/>
            <p:cNvSpPr>
              <a:spLocks noEditPoints="1"/>
            </p:cNvSpPr>
            <p:nvPr/>
          </p:nvSpPr>
          <p:spPr bwMode="auto">
            <a:xfrm>
              <a:off x="5566389" y="2064914"/>
              <a:ext cx="92119" cy="2136447"/>
            </a:xfrm>
            <a:custGeom>
              <a:gdLst>
                <a:gd fmla="*/ 26 w 26" name="T0"/>
                <a:gd fmla="*/ 268 h 603" name="T1"/>
                <a:gd fmla="*/ 25 w 26" name="T2"/>
                <a:gd fmla="*/ 349 h 603" name="T3"/>
                <a:gd fmla="*/ 21 w 26" name="T4"/>
                <a:gd fmla="*/ 425 h 603" name="T5"/>
                <a:gd fmla="*/ 16 w 26" name="T6"/>
                <a:gd fmla="*/ 492 h 603" name="T7"/>
                <a:gd fmla="*/ 9 w 26" name="T8"/>
                <a:gd fmla="*/ 551 h 603" name="T9"/>
                <a:gd fmla="*/ 2 w 26" name="T10"/>
                <a:gd fmla="*/ 603 h 603" name="T11"/>
                <a:gd fmla="*/ 0 w 26" name="T12"/>
                <a:gd fmla="*/ 572 h 603" name="T13"/>
                <a:gd fmla="*/ 7 w 26" name="T14"/>
                <a:gd fmla="*/ 508 h 603" name="T15"/>
                <a:gd fmla="*/ 14 w 26" name="T16"/>
                <a:gd fmla="*/ 437 h 603" name="T17"/>
                <a:gd fmla="*/ 18 w 26" name="T18"/>
                <a:gd fmla="*/ 356 h 603" name="T19"/>
                <a:gd fmla="*/ 19 w 26" name="T20"/>
                <a:gd fmla="*/ 268 h 603" name="T21"/>
                <a:gd fmla="*/ 25 w 26" name="T22"/>
                <a:gd fmla="*/ 268 h 603" name="T23"/>
                <a:gd fmla="*/ 26 w 26" name="T24"/>
                <a:gd fmla="*/ 268 h 603" name="T25"/>
                <a:gd fmla="*/ 25 w 26" name="T26"/>
                <a:gd fmla="*/ 0 h 603" name="T27"/>
                <a:gd fmla="*/ 25 w 26" name="T28"/>
                <a:gd fmla="*/ 19 h 603" name="T29"/>
                <a:gd fmla="*/ 23 w 26" name="T30"/>
                <a:gd fmla="*/ 21 h 603" name="T31"/>
                <a:gd fmla="*/ 25 w 26" name="T32"/>
                <a:gd fmla="*/ 21 h 603" name="T33"/>
                <a:gd fmla="*/ 25 w 26" name="T34"/>
                <a:gd fmla="*/ 26 h 603" name="T35"/>
                <a:gd fmla="*/ 25 w 26" name="T36"/>
                <a:gd fmla="*/ 42 h 603" name="T37"/>
                <a:gd fmla="*/ 19 w 26" name="T38"/>
                <a:gd fmla="*/ 40 h 603" name="T39"/>
                <a:gd fmla="*/ 19 w 26" name="T40"/>
                <a:gd fmla="*/ 21 h 603" name="T41"/>
                <a:gd fmla="*/ 19 w 26" name="T42"/>
                <a:gd fmla="*/ 1 h 603" name="T43"/>
                <a:gd fmla="*/ 25 w 26" name="T44"/>
                <a:gd fmla="*/ 0 h 603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603" w="26">
                  <a:moveTo>
                    <a:pt x="26" y="268"/>
                  </a:moveTo>
                  <a:lnTo>
                    <a:pt x="25" y="349"/>
                  </a:lnTo>
                  <a:lnTo>
                    <a:pt x="21" y="425"/>
                  </a:lnTo>
                  <a:lnTo>
                    <a:pt x="16" y="492"/>
                  </a:lnTo>
                  <a:lnTo>
                    <a:pt x="9" y="551"/>
                  </a:lnTo>
                  <a:lnTo>
                    <a:pt x="2" y="603"/>
                  </a:lnTo>
                  <a:lnTo>
                    <a:pt x="0" y="572"/>
                  </a:lnTo>
                  <a:lnTo>
                    <a:pt x="7" y="508"/>
                  </a:lnTo>
                  <a:lnTo>
                    <a:pt x="14" y="437"/>
                  </a:lnTo>
                  <a:lnTo>
                    <a:pt x="18" y="356"/>
                  </a:lnTo>
                  <a:lnTo>
                    <a:pt x="19" y="268"/>
                  </a:lnTo>
                  <a:lnTo>
                    <a:pt x="25" y="268"/>
                  </a:lnTo>
                  <a:lnTo>
                    <a:pt x="26" y="268"/>
                  </a:lnTo>
                  <a:close/>
                  <a:moveTo>
                    <a:pt x="25" y="0"/>
                  </a:moveTo>
                  <a:lnTo>
                    <a:pt x="25" y="19"/>
                  </a:lnTo>
                  <a:lnTo>
                    <a:pt x="23" y="21"/>
                  </a:lnTo>
                  <a:lnTo>
                    <a:pt x="25" y="21"/>
                  </a:lnTo>
                  <a:lnTo>
                    <a:pt x="25" y="26"/>
                  </a:lnTo>
                  <a:lnTo>
                    <a:pt x="25" y="42"/>
                  </a:lnTo>
                  <a:lnTo>
                    <a:pt x="19" y="40"/>
                  </a:lnTo>
                  <a:lnTo>
                    <a:pt x="19" y="21"/>
                  </a:lnTo>
                  <a:lnTo>
                    <a:pt x="19" y="1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22879B"/>
            </a:solidFill>
            <a:ln w="0">
              <a:solidFill>
                <a:srgbClr val="22879B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37" name="Freeform 3109"/>
            <p:cNvSpPr>
              <a:spLocks noEditPoints="1"/>
            </p:cNvSpPr>
            <p:nvPr/>
          </p:nvSpPr>
          <p:spPr bwMode="auto">
            <a:xfrm>
              <a:off x="5559303" y="2068459"/>
              <a:ext cx="74405" cy="2023070"/>
            </a:xfrm>
            <a:custGeom>
              <a:gdLst>
                <a:gd fmla="*/ 16 w 21" name="T0"/>
                <a:gd fmla="*/ 195 h 571" name="T1"/>
                <a:gd fmla="*/ 20 w 21" name="T2"/>
                <a:gd fmla="*/ 267 h 571" name="T3"/>
                <a:gd fmla="*/ 21 w 21" name="T4"/>
                <a:gd fmla="*/ 267 h 571" name="T5"/>
                <a:gd fmla="*/ 20 w 21" name="T6"/>
                <a:gd fmla="*/ 355 h 571" name="T7"/>
                <a:gd fmla="*/ 16 w 21" name="T8"/>
                <a:gd fmla="*/ 436 h 571" name="T9"/>
                <a:gd fmla="*/ 9 w 21" name="T10"/>
                <a:gd fmla="*/ 507 h 571" name="T11"/>
                <a:gd fmla="*/ 2 w 21" name="T12"/>
                <a:gd fmla="*/ 571 h 571" name="T13"/>
                <a:gd fmla="*/ 0 w 21" name="T14"/>
                <a:gd fmla="*/ 530 h 571" name="T15"/>
                <a:gd fmla="*/ 7 w 21" name="T16"/>
                <a:gd fmla="*/ 461 h 571" name="T17"/>
                <a:gd fmla="*/ 13 w 21" name="T18"/>
                <a:gd fmla="*/ 384 h 571" name="T19"/>
                <a:gd fmla="*/ 16 w 21" name="T20"/>
                <a:gd fmla="*/ 297 h 571" name="T21"/>
                <a:gd fmla="*/ 16 w 21" name="T22"/>
                <a:gd fmla="*/ 202 h 571" name="T23"/>
                <a:gd fmla="*/ 16 w 21" name="T24"/>
                <a:gd fmla="*/ 195 h 571" name="T25"/>
                <a:gd fmla="*/ 21 w 21" name="T26"/>
                <a:gd fmla="*/ 0 h 571" name="T27"/>
                <a:gd fmla="*/ 21 w 21" name="T28"/>
                <a:gd fmla="*/ 20 h 571" name="T29"/>
                <a:gd fmla="*/ 21 w 21" name="T30"/>
                <a:gd fmla="*/ 39 h 571" name="T31"/>
                <a:gd fmla="*/ 18 w 21" name="T32"/>
                <a:gd fmla="*/ 39 h 571" name="T33"/>
                <a:gd fmla="*/ 16 w 21" name="T34"/>
                <a:gd fmla="*/ 108 h 571" name="T35"/>
                <a:gd fmla="*/ 14 w 21" name="T36"/>
                <a:gd fmla="*/ 16 h 571" name="T37"/>
                <a:gd fmla="*/ 14 w 21" name="T38"/>
                <a:gd fmla="*/ 4 h 571" name="T39"/>
                <a:gd fmla="*/ 21 w 21" name="T40"/>
                <a:gd fmla="*/ 0 h 571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571" w="21">
                  <a:moveTo>
                    <a:pt x="16" y="195"/>
                  </a:moveTo>
                  <a:lnTo>
                    <a:pt x="20" y="267"/>
                  </a:lnTo>
                  <a:lnTo>
                    <a:pt x="21" y="267"/>
                  </a:lnTo>
                  <a:lnTo>
                    <a:pt x="20" y="355"/>
                  </a:lnTo>
                  <a:lnTo>
                    <a:pt x="16" y="436"/>
                  </a:lnTo>
                  <a:lnTo>
                    <a:pt x="9" y="507"/>
                  </a:lnTo>
                  <a:lnTo>
                    <a:pt x="2" y="571"/>
                  </a:lnTo>
                  <a:lnTo>
                    <a:pt x="0" y="530"/>
                  </a:lnTo>
                  <a:lnTo>
                    <a:pt x="7" y="461"/>
                  </a:lnTo>
                  <a:lnTo>
                    <a:pt x="13" y="384"/>
                  </a:lnTo>
                  <a:lnTo>
                    <a:pt x="16" y="297"/>
                  </a:lnTo>
                  <a:lnTo>
                    <a:pt x="16" y="202"/>
                  </a:lnTo>
                  <a:lnTo>
                    <a:pt x="16" y="195"/>
                  </a:lnTo>
                  <a:close/>
                  <a:moveTo>
                    <a:pt x="21" y="0"/>
                  </a:moveTo>
                  <a:lnTo>
                    <a:pt x="21" y="20"/>
                  </a:lnTo>
                  <a:lnTo>
                    <a:pt x="21" y="39"/>
                  </a:lnTo>
                  <a:lnTo>
                    <a:pt x="18" y="39"/>
                  </a:lnTo>
                  <a:lnTo>
                    <a:pt x="16" y="108"/>
                  </a:lnTo>
                  <a:lnTo>
                    <a:pt x="14" y="16"/>
                  </a:lnTo>
                  <a:lnTo>
                    <a:pt x="14" y="4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21869B"/>
            </a:solidFill>
            <a:ln w="0">
              <a:solidFill>
                <a:srgbClr val="21869B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38" name="Freeform 3110"/>
            <p:cNvSpPr/>
            <p:nvPr/>
          </p:nvSpPr>
          <p:spPr bwMode="auto">
            <a:xfrm>
              <a:off x="5552217" y="2082631"/>
              <a:ext cx="63775" cy="1863633"/>
            </a:xfrm>
            <a:custGeom>
              <a:gdLst>
                <a:gd fmla="*/ 16 w 18" name="T0"/>
                <a:gd fmla="*/ 0 h 526" name="T1"/>
                <a:gd fmla="*/ 16 w 18" name="T2"/>
                <a:gd fmla="*/ 12 h 526" name="T3"/>
                <a:gd fmla="*/ 18 w 18" name="T4"/>
                <a:gd fmla="*/ 104 h 526" name="T5"/>
                <a:gd fmla="*/ 18 w 18" name="T6"/>
                <a:gd fmla="*/ 191 h 526" name="T7"/>
                <a:gd fmla="*/ 18 w 18" name="T8"/>
                <a:gd fmla="*/ 198 h 526" name="T9"/>
                <a:gd fmla="*/ 18 w 18" name="T10"/>
                <a:gd fmla="*/ 293 h 526" name="T11"/>
                <a:gd fmla="*/ 15 w 18" name="T12"/>
                <a:gd fmla="*/ 380 h 526" name="T13"/>
                <a:gd fmla="*/ 9 w 18" name="T14"/>
                <a:gd fmla="*/ 457 h 526" name="T15"/>
                <a:gd fmla="*/ 2 w 18" name="T16"/>
                <a:gd fmla="*/ 526 h 526" name="T17"/>
                <a:gd fmla="*/ 0 w 18" name="T18"/>
                <a:gd fmla="*/ 477 h 526" name="T19"/>
                <a:gd fmla="*/ 7 w 18" name="T20"/>
                <a:gd fmla="*/ 392 h 526" name="T21"/>
                <a:gd fmla="*/ 11 w 18" name="T22"/>
                <a:gd fmla="*/ 298 h 526" name="T23"/>
                <a:gd fmla="*/ 13 w 18" name="T24"/>
                <a:gd fmla="*/ 192 h 526" name="T25"/>
                <a:gd fmla="*/ 11 w 18" name="T26"/>
                <a:gd fmla="*/ 102 h 526" name="T27"/>
                <a:gd fmla="*/ 11 w 18" name="T28"/>
                <a:gd fmla="*/ 9 h 526" name="T29"/>
                <a:gd fmla="*/ 11 w 18" name="T30"/>
                <a:gd fmla="*/ 2 h 526" name="T31"/>
                <a:gd fmla="*/ 16 w 18" name="T32"/>
                <a:gd fmla="*/ 0 h 526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526" w="18">
                  <a:moveTo>
                    <a:pt x="16" y="0"/>
                  </a:moveTo>
                  <a:lnTo>
                    <a:pt x="16" y="12"/>
                  </a:lnTo>
                  <a:lnTo>
                    <a:pt x="18" y="104"/>
                  </a:lnTo>
                  <a:lnTo>
                    <a:pt x="18" y="191"/>
                  </a:lnTo>
                  <a:lnTo>
                    <a:pt x="18" y="198"/>
                  </a:lnTo>
                  <a:lnTo>
                    <a:pt x="18" y="293"/>
                  </a:lnTo>
                  <a:lnTo>
                    <a:pt x="15" y="380"/>
                  </a:lnTo>
                  <a:lnTo>
                    <a:pt x="9" y="457"/>
                  </a:lnTo>
                  <a:lnTo>
                    <a:pt x="2" y="526"/>
                  </a:lnTo>
                  <a:lnTo>
                    <a:pt x="0" y="477"/>
                  </a:lnTo>
                  <a:lnTo>
                    <a:pt x="7" y="392"/>
                  </a:lnTo>
                  <a:lnTo>
                    <a:pt x="11" y="298"/>
                  </a:lnTo>
                  <a:lnTo>
                    <a:pt x="13" y="192"/>
                  </a:lnTo>
                  <a:lnTo>
                    <a:pt x="11" y="102"/>
                  </a:lnTo>
                  <a:lnTo>
                    <a:pt x="11" y="9"/>
                  </a:lnTo>
                  <a:lnTo>
                    <a:pt x="11" y="2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21859A"/>
            </a:solidFill>
            <a:ln w="0">
              <a:solidFill>
                <a:srgbClr val="21859A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39" name="Freeform 3111"/>
            <p:cNvSpPr/>
            <p:nvPr/>
          </p:nvSpPr>
          <p:spPr bwMode="auto">
            <a:xfrm>
              <a:off x="5552217" y="2089717"/>
              <a:ext cx="46060" cy="1682940"/>
            </a:xfrm>
            <a:custGeom>
              <a:gdLst>
                <a:gd fmla="*/ 11 w 13" name="T0"/>
                <a:gd fmla="*/ 0 h 475" name="T1"/>
                <a:gd fmla="*/ 11 w 13" name="T2"/>
                <a:gd fmla="*/ 7 h 475" name="T3"/>
                <a:gd fmla="*/ 11 w 13" name="T4"/>
                <a:gd fmla="*/ 100 h 475" name="T5"/>
                <a:gd fmla="*/ 13 w 13" name="T6"/>
                <a:gd fmla="*/ 190 h 475" name="T7"/>
                <a:gd fmla="*/ 11 w 13" name="T8"/>
                <a:gd fmla="*/ 296 h 475" name="T9"/>
                <a:gd fmla="*/ 7 w 13" name="T10"/>
                <a:gd fmla="*/ 390 h 475" name="T11"/>
                <a:gd fmla="*/ 0 w 13" name="T12"/>
                <a:gd fmla="*/ 475 h 475" name="T13"/>
                <a:gd fmla="*/ 0 w 13" name="T14"/>
                <a:gd fmla="*/ 397 h 475" name="T15"/>
                <a:gd fmla="*/ 0 w 13" name="T16"/>
                <a:gd fmla="*/ 397 h 475" name="T17"/>
                <a:gd fmla="*/ 4 w 13" name="T18"/>
                <a:gd fmla="*/ 332 h 475" name="T19"/>
                <a:gd fmla="*/ 6 w 13" name="T20"/>
                <a:gd fmla="*/ 263 h 475" name="T21"/>
                <a:gd fmla="*/ 6 w 13" name="T22"/>
                <a:gd fmla="*/ 187 h 475" name="T23"/>
                <a:gd fmla="*/ 6 w 13" name="T24"/>
                <a:gd fmla="*/ 97 h 475" name="T25"/>
                <a:gd fmla="*/ 4 w 13" name="T26"/>
                <a:gd fmla="*/ 5 h 475" name="T27"/>
                <a:gd fmla="*/ 11 w 13" name="T28"/>
                <a:gd fmla="*/ 0 h 475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475" w="13">
                  <a:moveTo>
                    <a:pt x="11" y="0"/>
                  </a:moveTo>
                  <a:lnTo>
                    <a:pt x="11" y="7"/>
                  </a:lnTo>
                  <a:lnTo>
                    <a:pt x="11" y="100"/>
                  </a:lnTo>
                  <a:lnTo>
                    <a:pt x="13" y="190"/>
                  </a:lnTo>
                  <a:lnTo>
                    <a:pt x="11" y="296"/>
                  </a:lnTo>
                  <a:lnTo>
                    <a:pt x="7" y="390"/>
                  </a:lnTo>
                  <a:lnTo>
                    <a:pt x="0" y="475"/>
                  </a:lnTo>
                  <a:lnTo>
                    <a:pt x="0" y="397"/>
                  </a:lnTo>
                  <a:lnTo>
                    <a:pt x="0" y="397"/>
                  </a:lnTo>
                  <a:lnTo>
                    <a:pt x="4" y="332"/>
                  </a:lnTo>
                  <a:lnTo>
                    <a:pt x="6" y="263"/>
                  </a:lnTo>
                  <a:lnTo>
                    <a:pt x="6" y="187"/>
                  </a:lnTo>
                  <a:lnTo>
                    <a:pt x="6" y="97"/>
                  </a:lnTo>
                  <a:lnTo>
                    <a:pt x="4" y="5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20849A"/>
            </a:solidFill>
            <a:ln w="0">
              <a:solidFill>
                <a:srgbClr val="20849A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40" name="Freeform 3112"/>
            <p:cNvSpPr/>
            <p:nvPr/>
          </p:nvSpPr>
          <p:spPr bwMode="auto">
            <a:xfrm>
              <a:off x="5548673" y="2107431"/>
              <a:ext cx="24802" cy="1388867"/>
            </a:xfrm>
            <a:custGeom>
              <a:gdLst>
                <a:gd fmla="*/ 5 w 7" name="T0"/>
                <a:gd fmla="*/ 0 h 392" name="T1"/>
                <a:gd fmla="*/ 7 w 7" name="T2"/>
                <a:gd fmla="*/ 92 h 392" name="T3"/>
                <a:gd fmla="*/ 7 w 7" name="T4"/>
                <a:gd fmla="*/ 182 h 392" name="T5"/>
                <a:gd fmla="*/ 7 w 7" name="T6"/>
                <a:gd fmla="*/ 258 h 392" name="T7"/>
                <a:gd fmla="*/ 5 w 7" name="T8"/>
                <a:gd fmla="*/ 327 h 392" name="T9"/>
                <a:gd fmla="*/ 1 w 7" name="T10"/>
                <a:gd fmla="*/ 392 h 392" name="T11"/>
                <a:gd fmla="*/ 1 w 7" name="T12"/>
                <a:gd fmla="*/ 325 h 392" name="T13"/>
                <a:gd fmla="*/ 3 w 7" name="T14"/>
                <a:gd fmla="*/ 259 h 392" name="T15"/>
                <a:gd fmla="*/ 5 w 7" name="T16"/>
                <a:gd fmla="*/ 176 h 392" name="T17"/>
                <a:gd fmla="*/ 5 w 7" name="T18"/>
                <a:gd fmla="*/ 97 h 392" name="T19"/>
                <a:gd fmla="*/ 1 w 7" name="T20"/>
                <a:gd fmla="*/ 19 h 392" name="T21"/>
                <a:gd fmla="*/ 1 w 7" name="T22"/>
                <a:gd fmla="*/ 18 h 392" name="T23"/>
                <a:gd fmla="*/ 0 w 7" name="T24"/>
                <a:gd fmla="*/ 12 h 392" name="T25"/>
                <a:gd fmla="*/ 0 w 7" name="T26"/>
                <a:gd fmla="*/ 10 h 392" name="T27"/>
                <a:gd fmla="*/ 0 w 7" name="T28"/>
                <a:gd fmla="*/ 9 h 392" name="T29"/>
                <a:gd fmla="*/ 0 w 7" name="T30"/>
                <a:gd fmla="*/ 9 h 392" name="T31"/>
                <a:gd fmla="*/ 1 w 7" name="T32"/>
                <a:gd fmla="*/ 3 h 392" name="T33"/>
                <a:gd fmla="*/ 5 w 7" name="T34"/>
                <a:gd fmla="*/ 0 h 392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392" w="7">
                  <a:moveTo>
                    <a:pt x="5" y="0"/>
                  </a:moveTo>
                  <a:lnTo>
                    <a:pt x="7" y="92"/>
                  </a:lnTo>
                  <a:lnTo>
                    <a:pt x="7" y="182"/>
                  </a:lnTo>
                  <a:lnTo>
                    <a:pt x="7" y="258"/>
                  </a:lnTo>
                  <a:lnTo>
                    <a:pt x="5" y="327"/>
                  </a:lnTo>
                  <a:lnTo>
                    <a:pt x="1" y="392"/>
                  </a:lnTo>
                  <a:lnTo>
                    <a:pt x="1" y="325"/>
                  </a:lnTo>
                  <a:lnTo>
                    <a:pt x="3" y="259"/>
                  </a:lnTo>
                  <a:lnTo>
                    <a:pt x="5" y="176"/>
                  </a:lnTo>
                  <a:lnTo>
                    <a:pt x="5" y="97"/>
                  </a:lnTo>
                  <a:lnTo>
                    <a:pt x="1" y="19"/>
                  </a:lnTo>
                  <a:lnTo>
                    <a:pt x="1" y="18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9"/>
                  </a:lnTo>
                  <a:lnTo>
                    <a:pt x="0" y="9"/>
                  </a:lnTo>
                  <a:lnTo>
                    <a:pt x="1" y="3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20849A"/>
            </a:solidFill>
            <a:ln w="0">
              <a:solidFill>
                <a:srgbClr val="20849A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41" name="Freeform 3113"/>
            <p:cNvSpPr/>
            <p:nvPr/>
          </p:nvSpPr>
          <p:spPr bwMode="auto">
            <a:xfrm>
              <a:off x="6030525" y="2132233"/>
              <a:ext cx="17716" cy="74405"/>
            </a:xfrm>
            <a:custGeom>
              <a:gdLst>
                <a:gd fmla="*/ 5 w 5" name="T0"/>
                <a:gd fmla="*/ 0 h 21" name="T1"/>
                <a:gd fmla="*/ 5 w 5" name="T2"/>
                <a:gd fmla="*/ 19 h 21" name="T3"/>
                <a:gd fmla="*/ 0 w 5" name="T4"/>
                <a:gd fmla="*/ 21 h 21" name="T5"/>
                <a:gd fmla="*/ 0 w 5" name="T6"/>
                <a:gd fmla="*/ 0 h 21" name="T7"/>
                <a:gd fmla="*/ 5 w 5" name="T8"/>
                <a:gd fmla="*/ 0 h 2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1" w="5">
                  <a:moveTo>
                    <a:pt x="5" y="0"/>
                  </a:moveTo>
                  <a:lnTo>
                    <a:pt x="5" y="19"/>
                  </a:lnTo>
                  <a:lnTo>
                    <a:pt x="0" y="21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2791A5"/>
            </a:solidFill>
            <a:ln w="0">
              <a:solidFill>
                <a:srgbClr val="2791A5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42" name="Freeform 3114"/>
            <p:cNvSpPr/>
            <p:nvPr/>
          </p:nvSpPr>
          <p:spPr bwMode="auto">
            <a:xfrm>
              <a:off x="6005725" y="2132233"/>
              <a:ext cx="24802" cy="74405"/>
            </a:xfrm>
            <a:custGeom>
              <a:gdLst>
                <a:gd fmla="*/ 7 w 7" name="T0"/>
                <a:gd fmla="*/ 0 h 21" name="T1"/>
                <a:gd fmla="*/ 7 w 7" name="T2"/>
                <a:gd fmla="*/ 21 h 21" name="T3"/>
                <a:gd fmla="*/ 0 w 7" name="T4"/>
                <a:gd fmla="*/ 21 h 21" name="T5"/>
                <a:gd fmla="*/ 0 w 7" name="T6"/>
                <a:gd fmla="*/ 0 h 21" name="T7"/>
                <a:gd fmla="*/ 5 w 7" name="T8"/>
                <a:gd fmla="*/ 0 h 21" name="T9"/>
                <a:gd fmla="*/ 7 w 7" name="T10"/>
                <a:gd fmla="*/ 0 h 21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1" w="7">
                  <a:moveTo>
                    <a:pt x="7" y="0"/>
                  </a:moveTo>
                  <a:lnTo>
                    <a:pt x="7" y="21"/>
                  </a:lnTo>
                  <a:lnTo>
                    <a:pt x="0" y="21"/>
                  </a:lnTo>
                  <a:lnTo>
                    <a:pt x="0" y="0"/>
                  </a:lnTo>
                  <a:lnTo>
                    <a:pt x="5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2691A4"/>
            </a:solidFill>
            <a:ln w="0">
              <a:solidFill>
                <a:srgbClr val="2691A4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43" name="Rectangle 3115"/>
            <p:cNvSpPr>
              <a:spLocks noChangeArrowheads="1"/>
            </p:cNvSpPr>
            <p:nvPr/>
          </p:nvSpPr>
          <p:spPr bwMode="auto">
            <a:xfrm>
              <a:off x="5984467" y="2132233"/>
              <a:ext cx="21258" cy="74405"/>
            </a:xfrm>
            <a:prstGeom prst="rect">
              <a:avLst/>
            </a:prstGeom>
            <a:solidFill>
              <a:srgbClr val="268FA4"/>
            </a:solidFill>
            <a:ln w="0">
              <a:solidFill>
                <a:srgbClr val="268FA4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44" name="Rectangle 3116"/>
            <p:cNvSpPr>
              <a:spLocks noChangeArrowheads="1"/>
            </p:cNvSpPr>
            <p:nvPr/>
          </p:nvSpPr>
          <p:spPr bwMode="auto">
            <a:xfrm>
              <a:off x="5959664" y="2132233"/>
              <a:ext cx="24802" cy="74405"/>
            </a:xfrm>
            <a:prstGeom prst="rect">
              <a:avLst/>
            </a:prstGeom>
            <a:solidFill>
              <a:srgbClr val="268FA4"/>
            </a:solidFill>
            <a:ln w="0">
              <a:solidFill>
                <a:srgbClr val="268FA4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53" name="Freeform 3125"/>
            <p:cNvSpPr/>
            <p:nvPr/>
          </p:nvSpPr>
          <p:spPr bwMode="auto">
            <a:xfrm>
              <a:off x="5871090" y="4335997"/>
              <a:ext cx="308245" cy="719236"/>
            </a:xfrm>
            <a:custGeom>
              <a:gdLst>
                <a:gd fmla="*/ 87 w 87" name="T0"/>
                <a:gd fmla="*/ 0 h 203" name="T1"/>
                <a:gd fmla="*/ 83 w 87" name="T2"/>
                <a:gd fmla="*/ 45 h 203" name="T3"/>
                <a:gd fmla="*/ 80 w 87" name="T4"/>
                <a:gd fmla="*/ 88 h 203" name="T5"/>
                <a:gd fmla="*/ 69 w 87" name="T6"/>
                <a:gd fmla="*/ 128 h 203" name="T7"/>
                <a:gd fmla="*/ 59 w 87" name="T8"/>
                <a:gd fmla="*/ 160 h 203" name="T9"/>
                <a:gd fmla="*/ 46 w 87" name="T10"/>
                <a:gd fmla="*/ 183 h 203" name="T11"/>
                <a:gd fmla="*/ 32 w 87" name="T12"/>
                <a:gd fmla="*/ 197 h 203" name="T13"/>
                <a:gd fmla="*/ 16 w 87" name="T14"/>
                <a:gd fmla="*/ 203 h 203" name="T15"/>
                <a:gd fmla="*/ 11 w 87" name="T16"/>
                <a:gd fmla="*/ 201 h 203" name="T17"/>
                <a:gd fmla="*/ 6 w 87" name="T18"/>
                <a:gd fmla="*/ 199 h 203" name="T19"/>
                <a:gd fmla="*/ 0 w 87" name="T20"/>
                <a:gd fmla="*/ 196 h 203" name="T21"/>
                <a:gd fmla="*/ 6 w 87" name="T22"/>
                <a:gd fmla="*/ 197 h 203" name="T23"/>
                <a:gd fmla="*/ 11 w 87" name="T24"/>
                <a:gd fmla="*/ 197 h 203" name="T25"/>
                <a:gd fmla="*/ 27 w 87" name="T26"/>
                <a:gd fmla="*/ 192 h 203" name="T27"/>
                <a:gd fmla="*/ 43 w 87" name="T28"/>
                <a:gd fmla="*/ 174 h 203" name="T29"/>
                <a:gd fmla="*/ 55 w 87" name="T30"/>
                <a:gd fmla="*/ 146 h 203" name="T31"/>
                <a:gd fmla="*/ 68 w 87" name="T32"/>
                <a:gd fmla="*/ 107 h 203" name="T33"/>
                <a:gd fmla="*/ 78 w 87" name="T34"/>
                <a:gd fmla="*/ 60 h 203" name="T35"/>
                <a:gd fmla="*/ 87 w 87" name="T36"/>
                <a:gd fmla="*/ 0 h 203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203" w="87">
                  <a:moveTo>
                    <a:pt x="87" y="0"/>
                  </a:moveTo>
                  <a:lnTo>
                    <a:pt x="83" y="45"/>
                  </a:lnTo>
                  <a:lnTo>
                    <a:pt x="80" y="88"/>
                  </a:lnTo>
                  <a:lnTo>
                    <a:pt x="69" y="128"/>
                  </a:lnTo>
                  <a:lnTo>
                    <a:pt x="59" y="160"/>
                  </a:lnTo>
                  <a:lnTo>
                    <a:pt x="46" y="183"/>
                  </a:lnTo>
                  <a:lnTo>
                    <a:pt x="32" y="197"/>
                  </a:lnTo>
                  <a:lnTo>
                    <a:pt x="16" y="203"/>
                  </a:lnTo>
                  <a:lnTo>
                    <a:pt x="11" y="201"/>
                  </a:lnTo>
                  <a:lnTo>
                    <a:pt x="6" y="199"/>
                  </a:lnTo>
                  <a:lnTo>
                    <a:pt x="0" y="196"/>
                  </a:lnTo>
                  <a:lnTo>
                    <a:pt x="6" y="197"/>
                  </a:lnTo>
                  <a:lnTo>
                    <a:pt x="11" y="197"/>
                  </a:lnTo>
                  <a:lnTo>
                    <a:pt x="27" y="192"/>
                  </a:lnTo>
                  <a:lnTo>
                    <a:pt x="43" y="174"/>
                  </a:lnTo>
                  <a:lnTo>
                    <a:pt x="55" y="146"/>
                  </a:lnTo>
                  <a:lnTo>
                    <a:pt x="68" y="107"/>
                  </a:lnTo>
                  <a:lnTo>
                    <a:pt x="78" y="60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2895A9"/>
            </a:solidFill>
            <a:ln w="0">
              <a:solidFill>
                <a:srgbClr val="2895A9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54" name="Freeform 3126"/>
            <p:cNvSpPr/>
            <p:nvPr/>
          </p:nvSpPr>
          <p:spPr bwMode="auto">
            <a:xfrm>
              <a:off x="5846288" y="3815171"/>
              <a:ext cx="350761" cy="1218802"/>
            </a:xfrm>
            <a:custGeom>
              <a:gdLst>
                <a:gd fmla="*/ 99 w 99" name="T0"/>
                <a:gd fmla="*/ 0 h 344" name="T1"/>
                <a:gd fmla="*/ 97 w 99" name="T2"/>
                <a:gd fmla="*/ 78 h 344" name="T3"/>
                <a:gd fmla="*/ 94 w 99" name="T4"/>
                <a:gd fmla="*/ 147 h 344" name="T5"/>
                <a:gd fmla="*/ 85 w 99" name="T6"/>
                <a:gd fmla="*/ 207 h 344" name="T7"/>
                <a:gd fmla="*/ 75 w 99" name="T8"/>
                <a:gd fmla="*/ 254 h 344" name="T9"/>
                <a:gd fmla="*/ 62 w 99" name="T10"/>
                <a:gd fmla="*/ 293 h 344" name="T11"/>
                <a:gd fmla="*/ 50 w 99" name="T12"/>
                <a:gd fmla="*/ 321 h 344" name="T13"/>
                <a:gd fmla="*/ 34 w 99" name="T14"/>
                <a:gd fmla="*/ 339 h 344" name="T15"/>
                <a:gd fmla="*/ 18 w 99" name="T16"/>
                <a:gd fmla="*/ 344 h 344" name="T17"/>
                <a:gd fmla="*/ 13 w 99" name="T18"/>
                <a:gd fmla="*/ 344 h 344" name="T19"/>
                <a:gd fmla="*/ 7 w 99" name="T20"/>
                <a:gd fmla="*/ 343 h 344" name="T21"/>
                <a:gd fmla="*/ 0 w 99" name="T22"/>
                <a:gd fmla="*/ 339 h 344" name="T23"/>
                <a:gd fmla="*/ 6 w 99" name="T24"/>
                <a:gd fmla="*/ 341 h 344" name="T25"/>
                <a:gd fmla="*/ 11 w 99" name="T26"/>
                <a:gd fmla="*/ 341 h 344" name="T27"/>
                <a:gd fmla="*/ 29 w 99" name="T28"/>
                <a:gd fmla="*/ 336 h 344" name="T29"/>
                <a:gd fmla="*/ 43 w 99" name="T30"/>
                <a:gd fmla="*/ 318 h 344" name="T31"/>
                <a:gd fmla="*/ 57 w 99" name="T32"/>
                <a:gd fmla="*/ 290 h 344" name="T33"/>
                <a:gd fmla="*/ 69 w 99" name="T34"/>
                <a:gd fmla="*/ 253 h 344" name="T35"/>
                <a:gd fmla="*/ 78 w 99" name="T36"/>
                <a:gd fmla="*/ 203 h 344" name="T37"/>
                <a:gd fmla="*/ 87 w 99" name="T38"/>
                <a:gd fmla="*/ 145 h 344" name="T39"/>
                <a:gd fmla="*/ 94 w 99" name="T40"/>
                <a:gd fmla="*/ 78 h 344" name="T41"/>
                <a:gd fmla="*/ 99 w 99" name="T42"/>
                <a:gd fmla="*/ 0 h 344" name="T4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b="b" l="0" r="r" t="0"/>
              <a:pathLst>
                <a:path h="344" w="99">
                  <a:moveTo>
                    <a:pt x="99" y="0"/>
                  </a:moveTo>
                  <a:lnTo>
                    <a:pt x="97" y="78"/>
                  </a:lnTo>
                  <a:lnTo>
                    <a:pt x="94" y="147"/>
                  </a:lnTo>
                  <a:lnTo>
                    <a:pt x="85" y="207"/>
                  </a:lnTo>
                  <a:lnTo>
                    <a:pt x="75" y="254"/>
                  </a:lnTo>
                  <a:lnTo>
                    <a:pt x="62" y="293"/>
                  </a:lnTo>
                  <a:lnTo>
                    <a:pt x="50" y="321"/>
                  </a:lnTo>
                  <a:lnTo>
                    <a:pt x="34" y="339"/>
                  </a:lnTo>
                  <a:lnTo>
                    <a:pt x="18" y="344"/>
                  </a:lnTo>
                  <a:lnTo>
                    <a:pt x="13" y="344"/>
                  </a:lnTo>
                  <a:lnTo>
                    <a:pt x="7" y="343"/>
                  </a:lnTo>
                  <a:lnTo>
                    <a:pt x="0" y="339"/>
                  </a:lnTo>
                  <a:lnTo>
                    <a:pt x="6" y="341"/>
                  </a:lnTo>
                  <a:lnTo>
                    <a:pt x="11" y="341"/>
                  </a:lnTo>
                  <a:lnTo>
                    <a:pt x="29" y="336"/>
                  </a:lnTo>
                  <a:lnTo>
                    <a:pt x="43" y="318"/>
                  </a:lnTo>
                  <a:lnTo>
                    <a:pt x="57" y="290"/>
                  </a:lnTo>
                  <a:lnTo>
                    <a:pt x="69" y="253"/>
                  </a:lnTo>
                  <a:lnTo>
                    <a:pt x="78" y="203"/>
                  </a:lnTo>
                  <a:lnTo>
                    <a:pt x="87" y="145"/>
                  </a:lnTo>
                  <a:lnTo>
                    <a:pt x="94" y="78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rgbClr val="2895A9"/>
            </a:solidFill>
            <a:ln w="0">
              <a:solidFill>
                <a:srgbClr val="2895A9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55" name="Freeform 3127"/>
            <p:cNvSpPr/>
            <p:nvPr/>
          </p:nvSpPr>
          <p:spPr bwMode="auto">
            <a:xfrm>
              <a:off x="5828574" y="2114517"/>
              <a:ext cx="368475" cy="2908828"/>
            </a:xfrm>
            <a:custGeom>
              <a:gdLst>
                <a:gd fmla="*/ 99 w 104" name="T0"/>
                <a:gd fmla="*/ 0 h 821" name="T1"/>
                <a:gd fmla="*/ 102 w 104" name="T2"/>
                <a:gd fmla="*/ 3 h 821" name="T3"/>
                <a:gd fmla="*/ 102 w 104" name="T4"/>
                <a:gd fmla="*/ 5 h 821" name="T5"/>
                <a:gd fmla="*/ 102 w 104" name="T6"/>
                <a:gd fmla="*/ 5 h 821" name="T7"/>
                <a:gd fmla="*/ 102 w 104" name="T8"/>
                <a:gd fmla="*/ 5 h 821" name="T9"/>
                <a:gd fmla="*/ 102 w 104" name="T10"/>
                <a:gd fmla="*/ 8 h 821" name="T11"/>
                <a:gd fmla="*/ 102 w 104" name="T12"/>
                <a:gd fmla="*/ 14 h 821" name="T13"/>
                <a:gd fmla="*/ 102 w 104" name="T14"/>
                <a:gd fmla="*/ 14 h 821" name="T15"/>
                <a:gd fmla="*/ 102 w 104" name="T16"/>
                <a:gd fmla="*/ 79 h 821" name="T17"/>
                <a:gd fmla="*/ 102 w 104" name="T18"/>
                <a:gd fmla="*/ 150 h 821" name="T19"/>
                <a:gd fmla="*/ 102 w 104" name="T20"/>
                <a:gd fmla="*/ 227 h 821" name="T21"/>
                <a:gd fmla="*/ 104 w 104" name="T22"/>
                <a:gd fmla="*/ 321 h 821" name="T23"/>
                <a:gd fmla="*/ 104 w 104" name="T24"/>
                <a:gd fmla="*/ 413 h 821" name="T25"/>
                <a:gd fmla="*/ 104 w 104" name="T26"/>
                <a:gd fmla="*/ 480 h 821" name="T27"/>
                <a:gd fmla="*/ 99 w 104" name="T28"/>
                <a:gd fmla="*/ 558 h 821" name="T29"/>
                <a:gd fmla="*/ 92 w 104" name="T30"/>
                <a:gd fmla="*/ 625 h 821" name="T31"/>
                <a:gd fmla="*/ 83 w 104" name="T32"/>
                <a:gd fmla="*/ 683 h 821" name="T33"/>
                <a:gd fmla="*/ 74 w 104" name="T34"/>
                <a:gd fmla="*/ 733 h 821" name="T35"/>
                <a:gd fmla="*/ 62 w 104" name="T36"/>
                <a:gd fmla="*/ 770 h 821" name="T37"/>
                <a:gd fmla="*/ 48 w 104" name="T38"/>
                <a:gd fmla="*/ 798 h 821" name="T39"/>
                <a:gd fmla="*/ 34 w 104" name="T40"/>
                <a:gd fmla="*/ 816 h 821" name="T41"/>
                <a:gd fmla="*/ 16 w 104" name="T42"/>
                <a:gd fmla="*/ 821 h 821" name="T43"/>
                <a:gd fmla="*/ 11 w 104" name="T44"/>
                <a:gd fmla="*/ 821 h 821" name="T45"/>
                <a:gd fmla="*/ 5 w 104" name="T46"/>
                <a:gd fmla="*/ 819 h 821" name="T47"/>
                <a:gd fmla="*/ 0 w 104" name="T48"/>
                <a:gd fmla="*/ 816 h 821" name="T49"/>
                <a:gd fmla="*/ 5 w 104" name="T50"/>
                <a:gd fmla="*/ 817 h 821" name="T51"/>
                <a:gd fmla="*/ 11 w 104" name="T52"/>
                <a:gd fmla="*/ 817 h 821" name="T53"/>
                <a:gd fmla="*/ 27 w 104" name="T54"/>
                <a:gd fmla="*/ 812 h 821" name="T55"/>
                <a:gd fmla="*/ 42 w 104" name="T56"/>
                <a:gd fmla="*/ 794 h 821" name="T57"/>
                <a:gd fmla="*/ 55 w 104" name="T58"/>
                <a:gd fmla="*/ 766 h 821" name="T59"/>
                <a:gd fmla="*/ 67 w 104" name="T60"/>
                <a:gd fmla="*/ 727 h 821" name="T61"/>
                <a:gd fmla="*/ 78 w 104" name="T62"/>
                <a:gd fmla="*/ 678 h 821" name="T63"/>
                <a:gd fmla="*/ 87 w 104" name="T64"/>
                <a:gd fmla="*/ 620 h 821" name="T65"/>
                <a:gd fmla="*/ 94 w 104" name="T66"/>
                <a:gd fmla="*/ 551 h 821" name="T67"/>
                <a:gd fmla="*/ 99 w 104" name="T68"/>
                <a:gd fmla="*/ 473 h 821" name="T69"/>
                <a:gd fmla="*/ 101 w 104" name="T70"/>
                <a:gd fmla="*/ 386 h 821" name="T71"/>
                <a:gd fmla="*/ 102 w 104" name="T72"/>
                <a:gd fmla="*/ 291 h 821" name="T73"/>
                <a:gd fmla="*/ 102 w 104" name="T74"/>
                <a:gd fmla="*/ 201 h 821" name="T75"/>
                <a:gd fmla="*/ 101 w 104" name="T76"/>
                <a:gd fmla="*/ 107 h 821" name="T77"/>
                <a:gd fmla="*/ 99 w 104" name="T78"/>
                <a:gd fmla="*/ 0 h 821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821" w="104">
                  <a:moveTo>
                    <a:pt x="99" y="0"/>
                  </a:moveTo>
                  <a:lnTo>
                    <a:pt x="102" y="3"/>
                  </a:lnTo>
                  <a:lnTo>
                    <a:pt x="102" y="5"/>
                  </a:lnTo>
                  <a:lnTo>
                    <a:pt x="102" y="5"/>
                  </a:lnTo>
                  <a:lnTo>
                    <a:pt x="102" y="5"/>
                  </a:lnTo>
                  <a:lnTo>
                    <a:pt x="102" y="8"/>
                  </a:lnTo>
                  <a:lnTo>
                    <a:pt x="102" y="14"/>
                  </a:lnTo>
                  <a:lnTo>
                    <a:pt x="102" y="14"/>
                  </a:lnTo>
                  <a:lnTo>
                    <a:pt x="102" y="79"/>
                  </a:lnTo>
                  <a:lnTo>
                    <a:pt x="102" y="150"/>
                  </a:lnTo>
                  <a:lnTo>
                    <a:pt x="102" y="227"/>
                  </a:lnTo>
                  <a:lnTo>
                    <a:pt x="104" y="321"/>
                  </a:lnTo>
                  <a:lnTo>
                    <a:pt x="104" y="413"/>
                  </a:lnTo>
                  <a:lnTo>
                    <a:pt x="104" y="480"/>
                  </a:lnTo>
                  <a:lnTo>
                    <a:pt x="99" y="558"/>
                  </a:lnTo>
                  <a:lnTo>
                    <a:pt x="92" y="625"/>
                  </a:lnTo>
                  <a:lnTo>
                    <a:pt x="83" y="683"/>
                  </a:lnTo>
                  <a:lnTo>
                    <a:pt x="74" y="733"/>
                  </a:lnTo>
                  <a:lnTo>
                    <a:pt x="62" y="770"/>
                  </a:lnTo>
                  <a:lnTo>
                    <a:pt x="48" y="798"/>
                  </a:lnTo>
                  <a:lnTo>
                    <a:pt x="34" y="816"/>
                  </a:lnTo>
                  <a:lnTo>
                    <a:pt x="16" y="821"/>
                  </a:lnTo>
                  <a:lnTo>
                    <a:pt x="11" y="821"/>
                  </a:lnTo>
                  <a:lnTo>
                    <a:pt x="5" y="819"/>
                  </a:lnTo>
                  <a:lnTo>
                    <a:pt x="0" y="816"/>
                  </a:lnTo>
                  <a:lnTo>
                    <a:pt x="5" y="817"/>
                  </a:lnTo>
                  <a:lnTo>
                    <a:pt x="11" y="817"/>
                  </a:lnTo>
                  <a:lnTo>
                    <a:pt x="27" y="812"/>
                  </a:lnTo>
                  <a:lnTo>
                    <a:pt x="42" y="794"/>
                  </a:lnTo>
                  <a:lnTo>
                    <a:pt x="55" y="766"/>
                  </a:lnTo>
                  <a:lnTo>
                    <a:pt x="67" y="727"/>
                  </a:lnTo>
                  <a:lnTo>
                    <a:pt x="78" y="678"/>
                  </a:lnTo>
                  <a:lnTo>
                    <a:pt x="87" y="620"/>
                  </a:lnTo>
                  <a:lnTo>
                    <a:pt x="94" y="551"/>
                  </a:lnTo>
                  <a:lnTo>
                    <a:pt x="99" y="473"/>
                  </a:lnTo>
                  <a:lnTo>
                    <a:pt x="101" y="386"/>
                  </a:lnTo>
                  <a:lnTo>
                    <a:pt x="102" y="291"/>
                  </a:lnTo>
                  <a:lnTo>
                    <a:pt x="102" y="201"/>
                  </a:lnTo>
                  <a:lnTo>
                    <a:pt x="101" y="107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rgbClr val="2894A8"/>
            </a:solidFill>
            <a:ln w="0">
              <a:solidFill>
                <a:srgbClr val="2894A8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56" name="Freeform 3128"/>
            <p:cNvSpPr/>
            <p:nvPr/>
          </p:nvSpPr>
          <p:spPr bwMode="auto">
            <a:xfrm>
              <a:off x="5803771" y="2093259"/>
              <a:ext cx="386191" cy="2915914"/>
            </a:xfrm>
            <a:custGeom>
              <a:gdLst>
                <a:gd fmla="*/ 101 w 109" name="T0"/>
                <a:gd fmla="*/ 0 h 823" name="T1"/>
                <a:gd fmla="*/ 104 w 109" name="T2"/>
                <a:gd fmla="*/ 4 h 823" name="T3"/>
                <a:gd fmla="*/ 106 w 109" name="T4"/>
                <a:gd fmla="*/ 6 h 823" name="T5"/>
                <a:gd fmla="*/ 108 w 109" name="T6"/>
                <a:gd fmla="*/ 113 h 823" name="T7"/>
                <a:gd fmla="*/ 109 w 109" name="T8"/>
                <a:gd fmla="*/ 207 h 823" name="T9"/>
                <a:gd fmla="*/ 109 w 109" name="T10"/>
                <a:gd fmla="*/ 297 h 823" name="T11"/>
                <a:gd fmla="*/ 108 w 109" name="T12"/>
                <a:gd fmla="*/ 392 h 823" name="T13"/>
                <a:gd fmla="*/ 106 w 109" name="T14"/>
                <a:gd fmla="*/ 479 h 823" name="T15"/>
                <a:gd fmla="*/ 101 w 109" name="T16"/>
                <a:gd fmla="*/ 557 h 823" name="T17"/>
                <a:gd fmla="*/ 94 w 109" name="T18"/>
                <a:gd fmla="*/ 626 h 823" name="T19"/>
                <a:gd fmla="*/ 85 w 109" name="T20"/>
                <a:gd fmla="*/ 684 h 823" name="T21"/>
                <a:gd fmla="*/ 74 w 109" name="T22"/>
                <a:gd fmla="*/ 733 h 823" name="T23"/>
                <a:gd fmla="*/ 62 w 109" name="T24"/>
                <a:gd fmla="*/ 772 h 823" name="T25"/>
                <a:gd fmla="*/ 49 w 109" name="T26"/>
                <a:gd fmla="*/ 800 h 823" name="T27"/>
                <a:gd fmla="*/ 34 w 109" name="T28"/>
                <a:gd fmla="*/ 818 h 823" name="T29"/>
                <a:gd fmla="*/ 18 w 109" name="T30"/>
                <a:gd fmla="*/ 823 h 823" name="T31"/>
                <a:gd fmla="*/ 12 w 109" name="T32"/>
                <a:gd fmla="*/ 823 h 823" name="T33"/>
                <a:gd fmla="*/ 7 w 109" name="T34"/>
                <a:gd fmla="*/ 822 h 823" name="T35"/>
                <a:gd fmla="*/ 0 w 109" name="T36"/>
                <a:gd fmla="*/ 816 h 823" name="T37"/>
                <a:gd fmla="*/ 5 w 109" name="T38"/>
                <a:gd fmla="*/ 818 h 823" name="T39"/>
                <a:gd fmla="*/ 11 w 109" name="T40"/>
                <a:gd fmla="*/ 820 h 823" name="T41"/>
                <a:gd fmla="*/ 28 w 109" name="T42"/>
                <a:gd fmla="*/ 813 h 823" name="T43"/>
                <a:gd fmla="*/ 42 w 109" name="T44"/>
                <a:gd fmla="*/ 797 h 823" name="T45"/>
                <a:gd fmla="*/ 57 w 109" name="T46"/>
                <a:gd fmla="*/ 769 h 823" name="T47"/>
                <a:gd fmla="*/ 69 w 109" name="T48"/>
                <a:gd fmla="*/ 730 h 823" name="T49"/>
                <a:gd fmla="*/ 78 w 109" name="T50"/>
                <a:gd fmla="*/ 680 h 823" name="T51"/>
                <a:gd fmla="*/ 87 w 109" name="T52"/>
                <a:gd fmla="*/ 620 h 823" name="T53"/>
                <a:gd fmla="*/ 94 w 109" name="T54"/>
                <a:gd fmla="*/ 553 h 823" name="T55"/>
                <a:gd fmla="*/ 99 w 109" name="T56"/>
                <a:gd fmla="*/ 475 h 823" name="T57"/>
                <a:gd fmla="*/ 102 w 109" name="T58"/>
                <a:gd fmla="*/ 389 h 823" name="T59"/>
                <a:gd fmla="*/ 102 w 109" name="T60"/>
                <a:gd fmla="*/ 294 h 823" name="T61"/>
                <a:gd fmla="*/ 102 w 109" name="T62"/>
                <a:gd fmla="*/ 202 h 823" name="T63"/>
                <a:gd fmla="*/ 101 w 109" name="T64"/>
                <a:gd fmla="*/ 110 h 823" name="T65"/>
                <a:gd fmla="*/ 101 w 109" name="T66"/>
                <a:gd fmla="*/ 0 h 823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823" w="109">
                  <a:moveTo>
                    <a:pt x="101" y="0"/>
                  </a:moveTo>
                  <a:lnTo>
                    <a:pt x="104" y="4"/>
                  </a:lnTo>
                  <a:lnTo>
                    <a:pt x="106" y="6"/>
                  </a:lnTo>
                  <a:lnTo>
                    <a:pt x="108" y="113"/>
                  </a:lnTo>
                  <a:lnTo>
                    <a:pt x="109" y="207"/>
                  </a:lnTo>
                  <a:lnTo>
                    <a:pt x="109" y="297"/>
                  </a:lnTo>
                  <a:lnTo>
                    <a:pt x="108" y="392"/>
                  </a:lnTo>
                  <a:lnTo>
                    <a:pt x="106" y="479"/>
                  </a:lnTo>
                  <a:lnTo>
                    <a:pt x="101" y="557"/>
                  </a:lnTo>
                  <a:lnTo>
                    <a:pt x="94" y="626"/>
                  </a:lnTo>
                  <a:lnTo>
                    <a:pt x="85" y="684"/>
                  </a:lnTo>
                  <a:lnTo>
                    <a:pt x="74" y="733"/>
                  </a:lnTo>
                  <a:lnTo>
                    <a:pt x="62" y="772"/>
                  </a:lnTo>
                  <a:lnTo>
                    <a:pt x="49" y="800"/>
                  </a:lnTo>
                  <a:lnTo>
                    <a:pt x="34" y="818"/>
                  </a:lnTo>
                  <a:lnTo>
                    <a:pt x="18" y="823"/>
                  </a:lnTo>
                  <a:lnTo>
                    <a:pt x="12" y="823"/>
                  </a:lnTo>
                  <a:lnTo>
                    <a:pt x="7" y="822"/>
                  </a:lnTo>
                  <a:lnTo>
                    <a:pt x="0" y="816"/>
                  </a:lnTo>
                  <a:lnTo>
                    <a:pt x="5" y="818"/>
                  </a:lnTo>
                  <a:lnTo>
                    <a:pt x="11" y="820"/>
                  </a:lnTo>
                  <a:lnTo>
                    <a:pt x="28" y="813"/>
                  </a:lnTo>
                  <a:lnTo>
                    <a:pt x="42" y="797"/>
                  </a:lnTo>
                  <a:lnTo>
                    <a:pt x="57" y="769"/>
                  </a:lnTo>
                  <a:lnTo>
                    <a:pt x="69" y="730"/>
                  </a:lnTo>
                  <a:lnTo>
                    <a:pt x="78" y="680"/>
                  </a:lnTo>
                  <a:lnTo>
                    <a:pt x="87" y="620"/>
                  </a:lnTo>
                  <a:lnTo>
                    <a:pt x="94" y="553"/>
                  </a:lnTo>
                  <a:lnTo>
                    <a:pt x="99" y="475"/>
                  </a:lnTo>
                  <a:lnTo>
                    <a:pt x="102" y="389"/>
                  </a:lnTo>
                  <a:lnTo>
                    <a:pt x="102" y="294"/>
                  </a:lnTo>
                  <a:lnTo>
                    <a:pt x="102" y="202"/>
                  </a:lnTo>
                  <a:lnTo>
                    <a:pt x="101" y="110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2893A8"/>
            </a:solidFill>
            <a:ln w="0">
              <a:solidFill>
                <a:srgbClr val="2893A8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57" name="Freeform 3129"/>
            <p:cNvSpPr/>
            <p:nvPr/>
          </p:nvSpPr>
          <p:spPr bwMode="auto">
            <a:xfrm>
              <a:off x="5786057" y="2089717"/>
              <a:ext cx="379105" cy="2908828"/>
            </a:xfrm>
            <a:custGeom>
              <a:gdLst>
                <a:gd fmla="*/ 99 w 107" name="T0"/>
                <a:gd fmla="*/ 0 h 821" name="T1"/>
                <a:gd fmla="*/ 106 w 107" name="T2"/>
                <a:gd fmla="*/ 1 h 821" name="T3"/>
                <a:gd fmla="*/ 106 w 107" name="T4"/>
                <a:gd fmla="*/ 111 h 821" name="T5"/>
                <a:gd fmla="*/ 107 w 107" name="T6"/>
                <a:gd fmla="*/ 203 h 821" name="T7"/>
                <a:gd fmla="*/ 107 w 107" name="T8"/>
                <a:gd fmla="*/ 295 h 821" name="T9"/>
                <a:gd fmla="*/ 107 w 107" name="T10"/>
                <a:gd fmla="*/ 390 h 821" name="T11"/>
                <a:gd fmla="*/ 104 w 107" name="T12"/>
                <a:gd fmla="*/ 476 h 821" name="T13"/>
                <a:gd fmla="*/ 99 w 107" name="T14"/>
                <a:gd fmla="*/ 554 h 821" name="T15"/>
                <a:gd fmla="*/ 92 w 107" name="T16"/>
                <a:gd fmla="*/ 621 h 821" name="T17"/>
                <a:gd fmla="*/ 83 w 107" name="T18"/>
                <a:gd fmla="*/ 681 h 821" name="T19"/>
                <a:gd fmla="*/ 74 w 107" name="T20"/>
                <a:gd fmla="*/ 731 h 821" name="T21"/>
                <a:gd fmla="*/ 62 w 107" name="T22"/>
                <a:gd fmla="*/ 770 h 821" name="T23"/>
                <a:gd fmla="*/ 47 w 107" name="T24"/>
                <a:gd fmla="*/ 798 h 821" name="T25"/>
                <a:gd fmla="*/ 33 w 107" name="T26"/>
                <a:gd fmla="*/ 814 h 821" name="T27"/>
                <a:gd fmla="*/ 16 w 107" name="T28"/>
                <a:gd fmla="*/ 821 h 821" name="T29"/>
                <a:gd fmla="*/ 10 w 107" name="T30"/>
                <a:gd fmla="*/ 819 h 821" name="T31"/>
                <a:gd fmla="*/ 5 w 107" name="T32"/>
                <a:gd fmla="*/ 817 h 821" name="T33"/>
                <a:gd fmla="*/ 0 w 107" name="T34"/>
                <a:gd fmla="*/ 814 h 821" name="T35"/>
                <a:gd fmla="*/ 5 w 107" name="T36"/>
                <a:gd fmla="*/ 815 h 821" name="T37"/>
                <a:gd fmla="*/ 10 w 107" name="T38"/>
                <a:gd fmla="*/ 815 h 821" name="T39"/>
                <a:gd fmla="*/ 26 w 107" name="T40"/>
                <a:gd fmla="*/ 810 h 821" name="T41"/>
                <a:gd fmla="*/ 42 w 107" name="T42"/>
                <a:gd fmla="*/ 793 h 821" name="T43"/>
                <a:gd fmla="*/ 54 w 107" name="T44"/>
                <a:gd fmla="*/ 764 h 821" name="T45"/>
                <a:gd fmla="*/ 67 w 107" name="T46"/>
                <a:gd fmla="*/ 725 h 821" name="T47"/>
                <a:gd fmla="*/ 77 w 107" name="T48"/>
                <a:gd fmla="*/ 678 h 821" name="T49"/>
                <a:gd fmla="*/ 86 w 107" name="T50"/>
                <a:gd fmla="*/ 618 h 821" name="T51"/>
                <a:gd fmla="*/ 93 w 107" name="T52"/>
                <a:gd fmla="*/ 549 h 821" name="T53"/>
                <a:gd fmla="*/ 99 w 107" name="T54"/>
                <a:gd fmla="*/ 471 h 821" name="T55"/>
                <a:gd fmla="*/ 100 w 107" name="T56"/>
                <a:gd fmla="*/ 385 h 821" name="T57"/>
                <a:gd fmla="*/ 102 w 107" name="T58"/>
                <a:gd fmla="*/ 291 h 821" name="T59"/>
                <a:gd fmla="*/ 102 w 107" name="T60"/>
                <a:gd fmla="*/ 199 h 821" name="T61"/>
                <a:gd fmla="*/ 100 w 107" name="T62"/>
                <a:gd fmla="*/ 107 h 821" name="T63"/>
                <a:gd fmla="*/ 99 w 107" name="T64"/>
                <a:gd fmla="*/ 0 h 821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821" w="107">
                  <a:moveTo>
                    <a:pt x="99" y="0"/>
                  </a:moveTo>
                  <a:lnTo>
                    <a:pt x="106" y="1"/>
                  </a:lnTo>
                  <a:lnTo>
                    <a:pt x="106" y="111"/>
                  </a:lnTo>
                  <a:lnTo>
                    <a:pt x="107" y="203"/>
                  </a:lnTo>
                  <a:lnTo>
                    <a:pt x="107" y="295"/>
                  </a:lnTo>
                  <a:lnTo>
                    <a:pt x="107" y="390"/>
                  </a:lnTo>
                  <a:lnTo>
                    <a:pt x="104" y="476"/>
                  </a:lnTo>
                  <a:lnTo>
                    <a:pt x="99" y="554"/>
                  </a:lnTo>
                  <a:lnTo>
                    <a:pt x="92" y="621"/>
                  </a:lnTo>
                  <a:lnTo>
                    <a:pt x="83" y="681"/>
                  </a:lnTo>
                  <a:lnTo>
                    <a:pt x="74" y="731"/>
                  </a:lnTo>
                  <a:lnTo>
                    <a:pt x="62" y="770"/>
                  </a:lnTo>
                  <a:lnTo>
                    <a:pt x="47" y="798"/>
                  </a:lnTo>
                  <a:lnTo>
                    <a:pt x="33" y="814"/>
                  </a:lnTo>
                  <a:lnTo>
                    <a:pt x="16" y="821"/>
                  </a:lnTo>
                  <a:lnTo>
                    <a:pt x="10" y="819"/>
                  </a:lnTo>
                  <a:lnTo>
                    <a:pt x="5" y="817"/>
                  </a:lnTo>
                  <a:lnTo>
                    <a:pt x="0" y="814"/>
                  </a:lnTo>
                  <a:lnTo>
                    <a:pt x="5" y="815"/>
                  </a:lnTo>
                  <a:lnTo>
                    <a:pt x="10" y="815"/>
                  </a:lnTo>
                  <a:lnTo>
                    <a:pt x="26" y="810"/>
                  </a:lnTo>
                  <a:lnTo>
                    <a:pt x="42" y="793"/>
                  </a:lnTo>
                  <a:lnTo>
                    <a:pt x="54" y="764"/>
                  </a:lnTo>
                  <a:lnTo>
                    <a:pt x="67" y="725"/>
                  </a:lnTo>
                  <a:lnTo>
                    <a:pt x="77" y="678"/>
                  </a:lnTo>
                  <a:lnTo>
                    <a:pt x="86" y="618"/>
                  </a:lnTo>
                  <a:lnTo>
                    <a:pt x="93" y="549"/>
                  </a:lnTo>
                  <a:lnTo>
                    <a:pt x="99" y="471"/>
                  </a:lnTo>
                  <a:lnTo>
                    <a:pt x="100" y="385"/>
                  </a:lnTo>
                  <a:lnTo>
                    <a:pt x="102" y="291"/>
                  </a:lnTo>
                  <a:lnTo>
                    <a:pt x="102" y="199"/>
                  </a:lnTo>
                  <a:lnTo>
                    <a:pt x="100" y="107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rgbClr val="2793A7"/>
            </a:solidFill>
            <a:ln w="0">
              <a:solidFill>
                <a:srgbClr val="2793A7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58" name="Freeform 3130"/>
            <p:cNvSpPr/>
            <p:nvPr/>
          </p:nvSpPr>
          <p:spPr bwMode="auto">
            <a:xfrm>
              <a:off x="5761255" y="2075545"/>
              <a:ext cx="386191" cy="2901742"/>
            </a:xfrm>
            <a:custGeom>
              <a:gdLst>
                <a:gd fmla="*/ 100 w 109" name="T0"/>
                <a:gd fmla="*/ 0 h 819" name="T1"/>
                <a:gd fmla="*/ 106 w 109" name="T2"/>
                <a:gd fmla="*/ 4 h 819" name="T3"/>
                <a:gd fmla="*/ 107 w 109" name="T4"/>
                <a:gd fmla="*/ 111 h 819" name="T5"/>
                <a:gd fmla="*/ 109 w 109" name="T6"/>
                <a:gd fmla="*/ 203 h 819" name="T7"/>
                <a:gd fmla="*/ 109 w 109" name="T8"/>
                <a:gd fmla="*/ 295 h 819" name="T9"/>
                <a:gd fmla="*/ 107 w 109" name="T10"/>
                <a:gd fmla="*/ 389 h 819" name="T11"/>
                <a:gd fmla="*/ 106 w 109" name="T12"/>
                <a:gd fmla="*/ 475 h 819" name="T13"/>
                <a:gd fmla="*/ 100 w 109" name="T14"/>
                <a:gd fmla="*/ 553 h 819" name="T15"/>
                <a:gd fmla="*/ 93 w 109" name="T16"/>
                <a:gd fmla="*/ 622 h 819" name="T17"/>
                <a:gd fmla="*/ 84 w 109" name="T18"/>
                <a:gd fmla="*/ 682 h 819" name="T19"/>
                <a:gd fmla="*/ 74 w 109" name="T20"/>
                <a:gd fmla="*/ 729 h 819" name="T21"/>
                <a:gd fmla="*/ 61 w 109" name="T22"/>
                <a:gd fmla="*/ 768 h 819" name="T23"/>
                <a:gd fmla="*/ 49 w 109" name="T24"/>
                <a:gd fmla="*/ 797 h 819" name="T25"/>
                <a:gd fmla="*/ 33 w 109" name="T26"/>
                <a:gd fmla="*/ 814 h 819" name="T27"/>
                <a:gd fmla="*/ 17 w 109" name="T28"/>
                <a:gd fmla="*/ 819 h 819" name="T29"/>
                <a:gd fmla="*/ 12 w 109" name="T30"/>
                <a:gd fmla="*/ 819 h 819" name="T31"/>
                <a:gd fmla="*/ 7 w 109" name="T32"/>
                <a:gd fmla="*/ 818 h 819" name="T33"/>
                <a:gd fmla="*/ 0 w 109" name="T34"/>
                <a:gd fmla="*/ 814 h 819" name="T35"/>
                <a:gd fmla="*/ 5 w 109" name="T36"/>
                <a:gd fmla="*/ 816 h 819" name="T37"/>
                <a:gd fmla="*/ 10 w 109" name="T38"/>
                <a:gd fmla="*/ 816 h 819" name="T39"/>
                <a:gd fmla="*/ 28 w 109" name="T40"/>
                <a:gd fmla="*/ 811 h 819" name="T41"/>
                <a:gd fmla="*/ 42 w 109" name="T42"/>
                <a:gd fmla="*/ 793 h 819" name="T43"/>
                <a:gd fmla="*/ 56 w 109" name="T44"/>
                <a:gd fmla="*/ 765 h 819" name="T45"/>
                <a:gd fmla="*/ 69 w 109" name="T46"/>
                <a:gd fmla="*/ 726 h 819" name="T47"/>
                <a:gd fmla="*/ 77 w 109" name="T48"/>
                <a:gd fmla="*/ 676 h 819" name="T49"/>
                <a:gd fmla="*/ 86 w 109" name="T50"/>
                <a:gd fmla="*/ 618 h 819" name="T51"/>
                <a:gd fmla="*/ 93 w 109" name="T52"/>
                <a:gd fmla="*/ 549 h 819" name="T53"/>
                <a:gd fmla="*/ 99 w 109" name="T54"/>
                <a:gd fmla="*/ 472 h 819" name="T55"/>
                <a:gd fmla="*/ 102 w 109" name="T56"/>
                <a:gd fmla="*/ 385 h 819" name="T57"/>
                <a:gd fmla="*/ 102 w 109" name="T58"/>
                <a:gd fmla="*/ 291 h 819" name="T59"/>
                <a:gd fmla="*/ 102 w 109" name="T60"/>
                <a:gd fmla="*/ 261 h 819" name="T61"/>
                <a:gd fmla="*/ 102 w 109" name="T62"/>
                <a:gd fmla="*/ 258 h 819" name="T63"/>
                <a:gd fmla="*/ 104 w 109" name="T64"/>
                <a:gd fmla="*/ 254 h 819" name="T65"/>
                <a:gd fmla="*/ 104 w 109" name="T66"/>
                <a:gd fmla="*/ 247 h 819" name="T67"/>
                <a:gd fmla="*/ 104 w 109" name="T68"/>
                <a:gd fmla="*/ 238 h 819" name="T69"/>
                <a:gd fmla="*/ 102 w 109" name="T70"/>
                <a:gd fmla="*/ 178 h 819" name="T71"/>
                <a:gd fmla="*/ 102 w 109" name="T72"/>
                <a:gd fmla="*/ 122 h 819" name="T73"/>
                <a:gd fmla="*/ 102 w 109" name="T74"/>
                <a:gd fmla="*/ 118 h 819" name="T75"/>
                <a:gd fmla="*/ 102 w 109" name="T76"/>
                <a:gd fmla="*/ 113 h 819" name="T77"/>
                <a:gd fmla="*/ 102 w 109" name="T78"/>
                <a:gd fmla="*/ 108 h 819" name="T79"/>
                <a:gd fmla="*/ 102 w 109" name="T80"/>
                <a:gd fmla="*/ 104 h 819" name="T81"/>
                <a:gd fmla="*/ 102 w 109" name="T82"/>
                <a:gd fmla="*/ 99 h 819" name="T83"/>
                <a:gd fmla="*/ 102 w 109" name="T84"/>
                <a:gd fmla="*/ 94 h 819" name="T85"/>
                <a:gd fmla="*/ 102 w 109" name="T86"/>
                <a:gd fmla="*/ 88 h 819" name="T87"/>
                <a:gd fmla="*/ 102 w 109" name="T88"/>
                <a:gd fmla="*/ 85 h 819" name="T89"/>
                <a:gd fmla="*/ 102 w 109" name="T90"/>
                <a:gd fmla="*/ 80 h 819" name="T91"/>
                <a:gd fmla="*/ 102 w 109" name="T92"/>
                <a:gd fmla="*/ 71 h 819" name="T93"/>
                <a:gd fmla="*/ 102 w 109" name="T94"/>
                <a:gd fmla="*/ 65 h 819" name="T95"/>
                <a:gd fmla="*/ 102 w 109" name="T96"/>
                <a:gd fmla="*/ 60 h 819" name="T97"/>
                <a:gd fmla="*/ 102 w 109" name="T98"/>
                <a:gd fmla="*/ 55 h 819" name="T99"/>
                <a:gd fmla="*/ 102 w 109" name="T100"/>
                <a:gd fmla="*/ 50 h 819" name="T101"/>
                <a:gd fmla="*/ 102 w 109" name="T102"/>
                <a:gd fmla="*/ 44 h 819" name="T103"/>
                <a:gd fmla="*/ 102 w 109" name="T104"/>
                <a:gd fmla="*/ 39 h 819" name="T105"/>
                <a:gd fmla="*/ 102 w 109" name="T106"/>
                <a:gd fmla="*/ 35 h 819" name="T107"/>
                <a:gd fmla="*/ 100 w 109" name="T108"/>
                <a:gd fmla="*/ 35 h 819" name="T109"/>
                <a:gd fmla="*/ 100 w 109" name="T110"/>
                <a:gd fmla="*/ 0 h 819" name="T1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b="b" l="0" r="r" t="0"/>
              <a:pathLst>
                <a:path h="819" w="109">
                  <a:moveTo>
                    <a:pt x="100" y="0"/>
                  </a:moveTo>
                  <a:lnTo>
                    <a:pt x="106" y="4"/>
                  </a:lnTo>
                  <a:lnTo>
                    <a:pt x="107" y="111"/>
                  </a:lnTo>
                  <a:lnTo>
                    <a:pt x="109" y="203"/>
                  </a:lnTo>
                  <a:lnTo>
                    <a:pt x="109" y="295"/>
                  </a:lnTo>
                  <a:lnTo>
                    <a:pt x="107" y="389"/>
                  </a:lnTo>
                  <a:lnTo>
                    <a:pt x="106" y="475"/>
                  </a:lnTo>
                  <a:lnTo>
                    <a:pt x="100" y="553"/>
                  </a:lnTo>
                  <a:lnTo>
                    <a:pt x="93" y="622"/>
                  </a:lnTo>
                  <a:lnTo>
                    <a:pt x="84" y="682"/>
                  </a:lnTo>
                  <a:lnTo>
                    <a:pt x="74" y="729"/>
                  </a:lnTo>
                  <a:lnTo>
                    <a:pt x="61" y="768"/>
                  </a:lnTo>
                  <a:lnTo>
                    <a:pt x="49" y="797"/>
                  </a:lnTo>
                  <a:lnTo>
                    <a:pt x="33" y="814"/>
                  </a:lnTo>
                  <a:lnTo>
                    <a:pt x="17" y="819"/>
                  </a:lnTo>
                  <a:lnTo>
                    <a:pt x="12" y="819"/>
                  </a:lnTo>
                  <a:lnTo>
                    <a:pt x="7" y="818"/>
                  </a:lnTo>
                  <a:lnTo>
                    <a:pt x="0" y="814"/>
                  </a:lnTo>
                  <a:lnTo>
                    <a:pt x="5" y="816"/>
                  </a:lnTo>
                  <a:lnTo>
                    <a:pt x="10" y="816"/>
                  </a:lnTo>
                  <a:lnTo>
                    <a:pt x="28" y="811"/>
                  </a:lnTo>
                  <a:lnTo>
                    <a:pt x="42" y="793"/>
                  </a:lnTo>
                  <a:lnTo>
                    <a:pt x="56" y="765"/>
                  </a:lnTo>
                  <a:lnTo>
                    <a:pt x="69" y="726"/>
                  </a:lnTo>
                  <a:lnTo>
                    <a:pt x="77" y="676"/>
                  </a:lnTo>
                  <a:lnTo>
                    <a:pt x="86" y="618"/>
                  </a:lnTo>
                  <a:lnTo>
                    <a:pt x="93" y="549"/>
                  </a:lnTo>
                  <a:lnTo>
                    <a:pt x="99" y="472"/>
                  </a:lnTo>
                  <a:lnTo>
                    <a:pt x="102" y="385"/>
                  </a:lnTo>
                  <a:lnTo>
                    <a:pt x="102" y="291"/>
                  </a:lnTo>
                  <a:lnTo>
                    <a:pt x="102" y="261"/>
                  </a:lnTo>
                  <a:lnTo>
                    <a:pt x="102" y="258"/>
                  </a:lnTo>
                  <a:lnTo>
                    <a:pt x="104" y="254"/>
                  </a:lnTo>
                  <a:lnTo>
                    <a:pt x="104" y="247"/>
                  </a:lnTo>
                  <a:lnTo>
                    <a:pt x="104" y="238"/>
                  </a:lnTo>
                  <a:lnTo>
                    <a:pt x="102" y="178"/>
                  </a:lnTo>
                  <a:lnTo>
                    <a:pt x="102" y="122"/>
                  </a:lnTo>
                  <a:lnTo>
                    <a:pt x="102" y="118"/>
                  </a:lnTo>
                  <a:lnTo>
                    <a:pt x="102" y="113"/>
                  </a:lnTo>
                  <a:lnTo>
                    <a:pt x="102" y="108"/>
                  </a:lnTo>
                  <a:lnTo>
                    <a:pt x="102" y="104"/>
                  </a:lnTo>
                  <a:lnTo>
                    <a:pt x="102" y="99"/>
                  </a:lnTo>
                  <a:lnTo>
                    <a:pt x="102" y="94"/>
                  </a:lnTo>
                  <a:lnTo>
                    <a:pt x="102" y="88"/>
                  </a:lnTo>
                  <a:lnTo>
                    <a:pt x="102" y="85"/>
                  </a:lnTo>
                  <a:lnTo>
                    <a:pt x="102" y="80"/>
                  </a:lnTo>
                  <a:lnTo>
                    <a:pt x="102" y="71"/>
                  </a:lnTo>
                  <a:lnTo>
                    <a:pt x="102" y="65"/>
                  </a:lnTo>
                  <a:lnTo>
                    <a:pt x="102" y="60"/>
                  </a:lnTo>
                  <a:lnTo>
                    <a:pt x="102" y="55"/>
                  </a:lnTo>
                  <a:lnTo>
                    <a:pt x="102" y="50"/>
                  </a:lnTo>
                  <a:lnTo>
                    <a:pt x="102" y="44"/>
                  </a:lnTo>
                  <a:lnTo>
                    <a:pt x="102" y="39"/>
                  </a:lnTo>
                  <a:lnTo>
                    <a:pt x="102" y="35"/>
                  </a:lnTo>
                  <a:lnTo>
                    <a:pt x="100" y="35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2792A7"/>
            </a:solidFill>
            <a:ln w="0">
              <a:solidFill>
                <a:srgbClr val="2792A7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59" name="Freeform 3131"/>
            <p:cNvSpPr>
              <a:spLocks noEditPoints="1"/>
            </p:cNvSpPr>
            <p:nvPr/>
          </p:nvSpPr>
          <p:spPr bwMode="auto">
            <a:xfrm>
              <a:off x="5739997" y="2068459"/>
              <a:ext cx="382647" cy="2898197"/>
            </a:xfrm>
            <a:custGeom>
              <a:gdLst>
                <a:gd fmla="*/ 108 w 108" name="T0"/>
                <a:gd fmla="*/ 263 h 818" name="T1"/>
                <a:gd fmla="*/ 108 w 108" name="T2"/>
                <a:gd fmla="*/ 293 h 818" name="T3"/>
                <a:gd fmla="*/ 108 w 108" name="T4"/>
                <a:gd fmla="*/ 387 h 818" name="T5"/>
                <a:gd fmla="*/ 105 w 108" name="T6"/>
                <a:gd fmla="*/ 474 h 818" name="T7"/>
                <a:gd fmla="*/ 99 w 108" name="T8"/>
                <a:gd fmla="*/ 551 h 818" name="T9"/>
                <a:gd fmla="*/ 92 w 108" name="T10"/>
                <a:gd fmla="*/ 620 h 818" name="T11"/>
                <a:gd fmla="*/ 83 w 108" name="T12"/>
                <a:gd fmla="*/ 678 h 818" name="T13"/>
                <a:gd fmla="*/ 75 w 108" name="T14"/>
                <a:gd fmla="*/ 728 h 818" name="T15"/>
                <a:gd fmla="*/ 62 w 108" name="T16"/>
                <a:gd fmla="*/ 767 h 818" name="T17"/>
                <a:gd fmla="*/ 48 w 108" name="T18"/>
                <a:gd fmla="*/ 795 h 818" name="T19"/>
                <a:gd fmla="*/ 34 w 108" name="T20"/>
                <a:gd fmla="*/ 813 h 818" name="T21"/>
                <a:gd fmla="*/ 16 w 108" name="T22"/>
                <a:gd fmla="*/ 818 h 818" name="T23"/>
                <a:gd fmla="*/ 11 w 108" name="T24"/>
                <a:gd fmla="*/ 818 h 818" name="T25"/>
                <a:gd fmla="*/ 6 w 108" name="T26"/>
                <a:gd fmla="*/ 816 h 818" name="T27"/>
                <a:gd fmla="*/ 0 w 108" name="T28"/>
                <a:gd fmla="*/ 813 h 818" name="T29"/>
                <a:gd fmla="*/ 6 w 108" name="T30"/>
                <a:gd fmla="*/ 814 h 818" name="T31"/>
                <a:gd fmla="*/ 11 w 108" name="T32"/>
                <a:gd fmla="*/ 814 h 818" name="T33"/>
                <a:gd fmla="*/ 27 w 108" name="T34"/>
                <a:gd fmla="*/ 809 h 818" name="T35"/>
                <a:gd fmla="*/ 43 w 108" name="T36"/>
                <a:gd fmla="*/ 791 h 818" name="T37"/>
                <a:gd fmla="*/ 55 w 108" name="T38"/>
                <a:gd fmla="*/ 763 h 818" name="T39"/>
                <a:gd fmla="*/ 67 w 108" name="T40"/>
                <a:gd fmla="*/ 724 h 818" name="T41"/>
                <a:gd fmla="*/ 78 w 108" name="T42"/>
                <a:gd fmla="*/ 675 h 818" name="T43"/>
                <a:gd fmla="*/ 87 w 108" name="T44"/>
                <a:gd fmla="*/ 617 h 818" name="T45"/>
                <a:gd fmla="*/ 94 w 108" name="T46"/>
                <a:gd fmla="*/ 548 h 818" name="T47"/>
                <a:gd fmla="*/ 97 w 108" name="T48"/>
                <a:gd fmla="*/ 470 h 818" name="T49"/>
                <a:gd fmla="*/ 101 w 108" name="T50"/>
                <a:gd fmla="*/ 384 h 818" name="T51"/>
                <a:gd fmla="*/ 103 w 108" name="T52"/>
                <a:gd fmla="*/ 288 h 818" name="T53"/>
                <a:gd fmla="*/ 103 w 108" name="T54"/>
                <a:gd fmla="*/ 265 h 818" name="T55"/>
                <a:gd fmla="*/ 108 w 108" name="T56"/>
                <a:gd fmla="*/ 265 h 818" name="T57"/>
                <a:gd fmla="*/ 108 w 108" name="T58"/>
                <a:gd fmla="*/ 265 h 818" name="T59"/>
                <a:gd fmla="*/ 108 w 108" name="T60"/>
                <a:gd fmla="*/ 265 h 818" name="T61"/>
                <a:gd fmla="*/ 108 w 108" name="T62"/>
                <a:gd fmla="*/ 263 h 818" name="T63"/>
                <a:gd fmla="*/ 99 w 108" name="T64"/>
                <a:gd fmla="*/ 0 h 818" name="T65"/>
                <a:gd fmla="*/ 106 w 108" name="T66"/>
                <a:gd fmla="*/ 2 h 818" name="T67"/>
                <a:gd fmla="*/ 106 w 108" name="T68"/>
                <a:gd fmla="*/ 37 h 818" name="T69"/>
                <a:gd fmla="*/ 101 w 108" name="T70"/>
                <a:gd fmla="*/ 37 h 818" name="T71"/>
                <a:gd fmla="*/ 99 w 108" name="T72"/>
                <a:gd fmla="*/ 37 h 818" name="T73"/>
                <a:gd fmla="*/ 99 w 108" name="T74"/>
                <a:gd fmla="*/ 0 h 818" name="T7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b="b" l="0" r="r" t="0"/>
              <a:pathLst>
                <a:path h="818" w="108">
                  <a:moveTo>
                    <a:pt x="108" y="263"/>
                  </a:moveTo>
                  <a:lnTo>
                    <a:pt x="108" y="293"/>
                  </a:lnTo>
                  <a:lnTo>
                    <a:pt x="108" y="387"/>
                  </a:lnTo>
                  <a:lnTo>
                    <a:pt x="105" y="474"/>
                  </a:lnTo>
                  <a:lnTo>
                    <a:pt x="99" y="551"/>
                  </a:lnTo>
                  <a:lnTo>
                    <a:pt x="92" y="620"/>
                  </a:lnTo>
                  <a:lnTo>
                    <a:pt x="83" y="678"/>
                  </a:lnTo>
                  <a:lnTo>
                    <a:pt x="75" y="728"/>
                  </a:lnTo>
                  <a:lnTo>
                    <a:pt x="62" y="767"/>
                  </a:lnTo>
                  <a:lnTo>
                    <a:pt x="48" y="795"/>
                  </a:lnTo>
                  <a:lnTo>
                    <a:pt x="34" y="813"/>
                  </a:lnTo>
                  <a:lnTo>
                    <a:pt x="16" y="818"/>
                  </a:lnTo>
                  <a:lnTo>
                    <a:pt x="11" y="818"/>
                  </a:lnTo>
                  <a:lnTo>
                    <a:pt x="6" y="816"/>
                  </a:lnTo>
                  <a:lnTo>
                    <a:pt x="0" y="813"/>
                  </a:lnTo>
                  <a:lnTo>
                    <a:pt x="6" y="814"/>
                  </a:lnTo>
                  <a:lnTo>
                    <a:pt x="11" y="814"/>
                  </a:lnTo>
                  <a:lnTo>
                    <a:pt x="27" y="809"/>
                  </a:lnTo>
                  <a:lnTo>
                    <a:pt x="43" y="791"/>
                  </a:lnTo>
                  <a:lnTo>
                    <a:pt x="55" y="763"/>
                  </a:lnTo>
                  <a:lnTo>
                    <a:pt x="67" y="724"/>
                  </a:lnTo>
                  <a:lnTo>
                    <a:pt x="78" y="675"/>
                  </a:lnTo>
                  <a:lnTo>
                    <a:pt x="87" y="617"/>
                  </a:lnTo>
                  <a:lnTo>
                    <a:pt x="94" y="548"/>
                  </a:lnTo>
                  <a:lnTo>
                    <a:pt x="97" y="470"/>
                  </a:lnTo>
                  <a:lnTo>
                    <a:pt x="101" y="384"/>
                  </a:lnTo>
                  <a:lnTo>
                    <a:pt x="103" y="288"/>
                  </a:lnTo>
                  <a:lnTo>
                    <a:pt x="103" y="265"/>
                  </a:lnTo>
                  <a:lnTo>
                    <a:pt x="108" y="265"/>
                  </a:lnTo>
                  <a:lnTo>
                    <a:pt x="108" y="265"/>
                  </a:lnTo>
                  <a:lnTo>
                    <a:pt x="108" y="265"/>
                  </a:lnTo>
                  <a:lnTo>
                    <a:pt x="108" y="263"/>
                  </a:lnTo>
                  <a:close/>
                  <a:moveTo>
                    <a:pt x="99" y="0"/>
                  </a:moveTo>
                  <a:lnTo>
                    <a:pt x="106" y="2"/>
                  </a:lnTo>
                  <a:lnTo>
                    <a:pt x="106" y="37"/>
                  </a:lnTo>
                  <a:lnTo>
                    <a:pt x="101" y="37"/>
                  </a:lnTo>
                  <a:lnTo>
                    <a:pt x="99" y="37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rgbClr val="2792A7"/>
            </a:solidFill>
            <a:ln w="0">
              <a:solidFill>
                <a:srgbClr val="2792A7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60" name="Freeform 3132"/>
            <p:cNvSpPr/>
            <p:nvPr/>
          </p:nvSpPr>
          <p:spPr bwMode="auto">
            <a:xfrm>
              <a:off x="6073041" y="2064914"/>
              <a:ext cx="17716" cy="134635"/>
            </a:xfrm>
            <a:custGeom>
              <a:gdLst>
                <a:gd fmla="*/ 0 w 5" name="T0"/>
                <a:gd fmla="*/ 0 h 38" name="T1"/>
                <a:gd fmla="*/ 5 w 5" name="T2"/>
                <a:gd fmla="*/ 1 h 38" name="T3"/>
                <a:gd fmla="*/ 5 w 5" name="T4"/>
                <a:gd fmla="*/ 38 h 38" name="T5"/>
                <a:gd fmla="*/ 0 w 5" name="T6"/>
                <a:gd fmla="*/ 38 h 38" name="T7"/>
                <a:gd fmla="*/ 0 w 5" name="T8"/>
                <a:gd fmla="*/ 0 h 3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8" w="5">
                  <a:moveTo>
                    <a:pt x="0" y="0"/>
                  </a:moveTo>
                  <a:lnTo>
                    <a:pt x="5" y="1"/>
                  </a:lnTo>
                  <a:lnTo>
                    <a:pt x="5" y="38"/>
                  </a:lnTo>
                  <a:lnTo>
                    <a:pt x="0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792A6"/>
            </a:solidFill>
            <a:ln w="0">
              <a:solidFill>
                <a:srgbClr val="2792A6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61" name="Freeform 3133"/>
            <p:cNvSpPr/>
            <p:nvPr/>
          </p:nvSpPr>
          <p:spPr bwMode="auto">
            <a:xfrm>
              <a:off x="6048241" y="2057828"/>
              <a:ext cx="24802" cy="141721"/>
            </a:xfrm>
            <a:custGeom>
              <a:gdLst>
                <a:gd fmla="*/ 0 w 7" name="T0"/>
                <a:gd fmla="*/ 0 h 40" name="T1"/>
                <a:gd fmla="*/ 7 w 7" name="T2"/>
                <a:gd fmla="*/ 2 h 40" name="T3"/>
                <a:gd fmla="*/ 7 w 7" name="T4"/>
                <a:gd fmla="*/ 40 h 40" name="T5"/>
                <a:gd fmla="*/ 0 w 7" name="T6"/>
                <a:gd fmla="*/ 40 h 40" name="T7"/>
                <a:gd fmla="*/ 0 w 7" name="T8"/>
                <a:gd fmla="*/ 21 h 40" name="T9"/>
                <a:gd fmla="*/ 5 w 7" name="T10"/>
                <a:gd fmla="*/ 21 h 40" name="T11"/>
                <a:gd fmla="*/ 0 w 7" name="T12"/>
                <a:gd fmla="*/ 19 h 40" name="T13"/>
                <a:gd fmla="*/ 0 w 7" name="T14"/>
                <a:gd fmla="*/ 0 h 40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40" w="7">
                  <a:moveTo>
                    <a:pt x="0" y="0"/>
                  </a:moveTo>
                  <a:lnTo>
                    <a:pt x="7" y="2"/>
                  </a:lnTo>
                  <a:lnTo>
                    <a:pt x="7" y="40"/>
                  </a:lnTo>
                  <a:lnTo>
                    <a:pt x="0" y="40"/>
                  </a:lnTo>
                  <a:lnTo>
                    <a:pt x="0" y="21"/>
                  </a:lnTo>
                  <a:lnTo>
                    <a:pt x="5" y="21"/>
                  </a:lnTo>
                  <a:lnTo>
                    <a:pt x="0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791A5"/>
            </a:solidFill>
            <a:ln w="0">
              <a:solidFill>
                <a:srgbClr val="2791A5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62" name="Rectangle 3134"/>
            <p:cNvSpPr>
              <a:spLocks noChangeArrowheads="1"/>
            </p:cNvSpPr>
            <p:nvPr/>
          </p:nvSpPr>
          <p:spPr bwMode="auto">
            <a:xfrm>
              <a:off x="5941950" y="2132233"/>
              <a:ext cx="17716" cy="74405"/>
            </a:xfrm>
            <a:prstGeom prst="rect">
              <a:avLst/>
            </a:prstGeom>
            <a:solidFill>
              <a:srgbClr val="258FA3"/>
            </a:solidFill>
            <a:ln w="0">
              <a:solidFill>
                <a:srgbClr val="258FA3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63" name="Freeform 3135"/>
            <p:cNvSpPr/>
            <p:nvPr/>
          </p:nvSpPr>
          <p:spPr bwMode="auto">
            <a:xfrm>
              <a:off x="5917148" y="2132233"/>
              <a:ext cx="24802" cy="74405"/>
            </a:xfrm>
            <a:custGeom>
              <a:gdLst>
                <a:gd fmla="*/ 7 w 7" name="T0"/>
                <a:gd fmla="*/ 0 h 21" name="T1"/>
                <a:gd fmla="*/ 7 w 7" name="T2"/>
                <a:gd fmla="*/ 21 h 21" name="T3"/>
                <a:gd fmla="*/ 0 w 7" name="T4"/>
                <a:gd fmla="*/ 21 h 21" name="T5"/>
                <a:gd fmla="*/ 0 w 7" name="T6"/>
                <a:gd fmla="*/ 21 h 21" name="T7"/>
                <a:gd fmla="*/ 0 w 7" name="T8"/>
                <a:gd fmla="*/ 0 h 21" name="T9"/>
                <a:gd fmla="*/ 7 w 7" name="T10"/>
                <a:gd fmla="*/ 0 h 21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1" w="7">
                  <a:moveTo>
                    <a:pt x="7" y="0"/>
                  </a:moveTo>
                  <a:lnTo>
                    <a:pt x="7" y="21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0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258EA3"/>
            </a:solidFill>
            <a:ln w="0">
              <a:solidFill>
                <a:srgbClr val="258EA3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64" name="Rectangle 3136"/>
            <p:cNvSpPr>
              <a:spLocks noChangeArrowheads="1"/>
            </p:cNvSpPr>
            <p:nvPr/>
          </p:nvSpPr>
          <p:spPr bwMode="auto">
            <a:xfrm>
              <a:off x="5895890" y="2132233"/>
              <a:ext cx="21258" cy="74405"/>
            </a:xfrm>
            <a:prstGeom prst="rect">
              <a:avLst/>
            </a:prstGeom>
            <a:solidFill>
              <a:srgbClr val="248DA2"/>
            </a:solidFill>
            <a:ln w="0">
              <a:solidFill>
                <a:srgbClr val="248DA2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65" name="Freeform 3137"/>
            <p:cNvSpPr/>
            <p:nvPr/>
          </p:nvSpPr>
          <p:spPr bwMode="auto">
            <a:xfrm>
              <a:off x="5871090" y="2132233"/>
              <a:ext cx="24802" cy="74405"/>
            </a:xfrm>
            <a:custGeom>
              <a:gdLst>
                <a:gd fmla="*/ 7 w 7" name="T0"/>
                <a:gd fmla="*/ 0 h 21" name="T1"/>
                <a:gd fmla="*/ 7 w 7" name="T2"/>
                <a:gd fmla="*/ 21 h 21" name="T3"/>
                <a:gd fmla="*/ 4 w 7" name="T4"/>
                <a:gd fmla="*/ 21 h 21" name="T5"/>
                <a:gd fmla="*/ 0 w 7" name="T6"/>
                <a:gd fmla="*/ 21 h 21" name="T7"/>
                <a:gd fmla="*/ 0 w 7" name="T8"/>
                <a:gd fmla="*/ 0 h 21" name="T9"/>
                <a:gd fmla="*/ 7 w 7" name="T10"/>
                <a:gd fmla="*/ 0 h 21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1" w="7">
                  <a:moveTo>
                    <a:pt x="7" y="0"/>
                  </a:moveTo>
                  <a:lnTo>
                    <a:pt x="7" y="21"/>
                  </a:lnTo>
                  <a:lnTo>
                    <a:pt x="4" y="21"/>
                  </a:lnTo>
                  <a:lnTo>
                    <a:pt x="0" y="21"/>
                  </a:lnTo>
                  <a:lnTo>
                    <a:pt x="0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248DA2"/>
            </a:solidFill>
            <a:ln w="0">
              <a:solidFill>
                <a:srgbClr val="248DA2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66" name="Freeform 3138"/>
            <p:cNvSpPr/>
            <p:nvPr/>
          </p:nvSpPr>
          <p:spPr bwMode="auto">
            <a:xfrm>
              <a:off x="5853374" y="2132233"/>
              <a:ext cx="17716" cy="74405"/>
            </a:xfrm>
            <a:custGeom>
              <a:gdLst>
                <a:gd fmla="*/ 5 w 5" name="T0"/>
                <a:gd fmla="*/ 0 h 21" name="T1"/>
                <a:gd fmla="*/ 5 w 5" name="T2"/>
                <a:gd fmla="*/ 21 h 21" name="T3"/>
                <a:gd fmla="*/ 5 w 5" name="T4"/>
                <a:gd fmla="*/ 21 h 21" name="T5"/>
                <a:gd fmla="*/ 0 w 5" name="T6"/>
                <a:gd fmla="*/ 21 h 21" name="T7"/>
                <a:gd fmla="*/ 0 w 5" name="T8"/>
                <a:gd fmla="*/ 0 h 21" name="T9"/>
                <a:gd fmla="*/ 5 w 5" name="T10"/>
                <a:gd fmla="*/ 0 h 21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1" w="5">
                  <a:moveTo>
                    <a:pt x="5" y="0"/>
                  </a:moveTo>
                  <a:lnTo>
                    <a:pt x="5" y="21"/>
                  </a:lnTo>
                  <a:lnTo>
                    <a:pt x="5" y="21"/>
                  </a:lnTo>
                  <a:lnTo>
                    <a:pt x="0" y="21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248DA1"/>
            </a:solidFill>
            <a:ln w="0">
              <a:solidFill>
                <a:srgbClr val="248DA1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67" name="Rectangle 3139"/>
            <p:cNvSpPr>
              <a:spLocks noChangeArrowheads="1"/>
            </p:cNvSpPr>
            <p:nvPr/>
          </p:nvSpPr>
          <p:spPr bwMode="auto">
            <a:xfrm>
              <a:off x="5828574" y="2132233"/>
              <a:ext cx="24802" cy="74405"/>
            </a:xfrm>
            <a:prstGeom prst="rect">
              <a:avLst/>
            </a:prstGeom>
            <a:solidFill>
              <a:srgbClr val="248CA1"/>
            </a:solidFill>
            <a:ln w="0">
              <a:solidFill>
                <a:srgbClr val="248CA1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68" name="Rectangle 3140"/>
            <p:cNvSpPr>
              <a:spLocks noChangeArrowheads="1"/>
            </p:cNvSpPr>
            <p:nvPr/>
          </p:nvSpPr>
          <p:spPr bwMode="auto">
            <a:xfrm>
              <a:off x="5810857" y="2132233"/>
              <a:ext cx="17716" cy="74405"/>
            </a:xfrm>
            <a:prstGeom prst="rect">
              <a:avLst/>
            </a:prstGeom>
            <a:solidFill>
              <a:srgbClr val="248CA0"/>
            </a:solidFill>
            <a:ln w="0">
              <a:solidFill>
                <a:srgbClr val="248CA0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69" name="Freeform 3141"/>
            <p:cNvSpPr/>
            <p:nvPr/>
          </p:nvSpPr>
          <p:spPr bwMode="auto">
            <a:xfrm>
              <a:off x="5786057" y="2132233"/>
              <a:ext cx="24802" cy="81491"/>
            </a:xfrm>
            <a:custGeom>
              <a:gdLst>
                <a:gd fmla="*/ 7 w 7" name="T0"/>
                <a:gd fmla="*/ 0 h 23" name="T1"/>
                <a:gd fmla="*/ 7 w 7" name="T2"/>
                <a:gd fmla="*/ 21 h 23" name="T3"/>
                <a:gd fmla="*/ 3 w 7" name="T4"/>
                <a:gd fmla="*/ 21 h 23" name="T5"/>
                <a:gd fmla="*/ 0 w 7" name="T6"/>
                <a:gd fmla="*/ 23 h 23" name="T7"/>
                <a:gd fmla="*/ 0 w 7" name="T8"/>
                <a:gd fmla="*/ 2 h 23" name="T9"/>
                <a:gd fmla="*/ 7 w 7" name="T10"/>
                <a:gd fmla="*/ 0 h 23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3" w="7">
                  <a:moveTo>
                    <a:pt x="7" y="0"/>
                  </a:moveTo>
                  <a:lnTo>
                    <a:pt x="7" y="21"/>
                  </a:lnTo>
                  <a:lnTo>
                    <a:pt x="3" y="21"/>
                  </a:lnTo>
                  <a:lnTo>
                    <a:pt x="0" y="23"/>
                  </a:lnTo>
                  <a:lnTo>
                    <a:pt x="0" y="2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248B9F"/>
            </a:solidFill>
            <a:ln w="0">
              <a:solidFill>
                <a:srgbClr val="248B9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70" name="Rectangle 3142"/>
            <p:cNvSpPr>
              <a:spLocks noChangeArrowheads="1"/>
            </p:cNvSpPr>
            <p:nvPr/>
          </p:nvSpPr>
          <p:spPr bwMode="auto">
            <a:xfrm>
              <a:off x="5764799" y="2139319"/>
              <a:ext cx="21258" cy="74405"/>
            </a:xfrm>
            <a:prstGeom prst="rect">
              <a:avLst/>
            </a:prstGeom>
            <a:solidFill>
              <a:srgbClr val="238A9F"/>
            </a:solidFill>
            <a:ln w="0">
              <a:solidFill>
                <a:srgbClr val="238A9F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71" name="Rectangle 3143"/>
            <p:cNvSpPr>
              <a:spLocks noChangeArrowheads="1"/>
            </p:cNvSpPr>
            <p:nvPr/>
          </p:nvSpPr>
          <p:spPr bwMode="auto">
            <a:xfrm>
              <a:off x="5739997" y="2139319"/>
              <a:ext cx="24802" cy="74405"/>
            </a:xfrm>
            <a:prstGeom prst="rect">
              <a:avLst/>
            </a:prstGeom>
            <a:solidFill>
              <a:srgbClr val="238A9E"/>
            </a:solidFill>
            <a:ln w="0">
              <a:solidFill>
                <a:srgbClr val="238A9E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72" name="Freeform 3144"/>
            <p:cNvSpPr>
              <a:spLocks noEditPoints="1"/>
            </p:cNvSpPr>
            <p:nvPr/>
          </p:nvSpPr>
          <p:spPr bwMode="auto">
            <a:xfrm>
              <a:off x="5534501" y="2008226"/>
              <a:ext cx="644831" cy="173610"/>
            </a:xfrm>
            <a:custGeom>
              <a:gdLst>
                <a:gd fmla="*/ 92 w 182" name="T0"/>
                <a:gd fmla="*/ 19 h 49" name="T1"/>
                <a:gd fmla="*/ 62 w 182" name="T2"/>
                <a:gd fmla="*/ 21 h 49" name="T3"/>
                <a:gd fmla="*/ 39 w 182" name="T4"/>
                <a:gd fmla="*/ 24 h 49" name="T5"/>
                <a:gd fmla="*/ 25 w 182" name="T6"/>
                <a:gd fmla="*/ 28 h 49" name="T7"/>
                <a:gd fmla="*/ 28 w 182" name="T8"/>
                <a:gd fmla="*/ 30 h 49" name="T9"/>
                <a:gd fmla="*/ 35 w 182" name="T10"/>
                <a:gd fmla="*/ 30 h 49" name="T11"/>
                <a:gd fmla="*/ 44 w 182" name="T12"/>
                <a:gd fmla="*/ 30 h 49" name="T13"/>
                <a:gd fmla="*/ 57 w 182" name="T14"/>
                <a:gd fmla="*/ 30 h 49" name="T15"/>
                <a:gd fmla="*/ 69 w 182" name="T16"/>
                <a:gd fmla="*/ 30 h 49" name="T17"/>
                <a:gd fmla="*/ 80 w 182" name="T18"/>
                <a:gd fmla="*/ 28 h 49" name="T19"/>
                <a:gd fmla="*/ 90 w 182" name="T20"/>
                <a:gd fmla="*/ 28 h 49" name="T21"/>
                <a:gd fmla="*/ 95 w 182" name="T22"/>
                <a:gd fmla="*/ 28 h 49" name="T23"/>
                <a:gd fmla="*/ 125 w 182" name="T24"/>
                <a:gd fmla="*/ 28 h 49" name="T25"/>
                <a:gd fmla="*/ 148 w 182" name="T26"/>
                <a:gd fmla="*/ 26 h 49" name="T27"/>
                <a:gd fmla="*/ 124 w 182" name="T28"/>
                <a:gd fmla="*/ 21 h 49" name="T29"/>
                <a:gd fmla="*/ 92 w 182" name="T30"/>
                <a:gd fmla="*/ 19 h 49" name="T31"/>
                <a:gd fmla="*/ 92 w 182" name="T32"/>
                <a:gd fmla="*/ 0 h 49" name="T33"/>
                <a:gd fmla="*/ 115 w 182" name="T34"/>
                <a:gd fmla="*/ 1 h 49" name="T35"/>
                <a:gd fmla="*/ 138 w 182" name="T36"/>
                <a:gd fmla="*/ 5 h 49" name="T37"/>
                <a:gd fmla="*/ 157 w 182" name="T38"/>
                <a:gd fmla="*/ 10 h 49" name="T39"/>
                <a:gd fmla="*/ 173 w 182" name="T40"/>
                <a:gd fmla="*/ 17 h 49" name="T41"/>
                <a:gd fmla="*/ 180 w 182" name="T42"/>
                <a:gd fmla="*/ 24 h 49" name="T43"/>
                <a:gd fmla="*/ 182 w 182" name="T44"/>
                <a:gd fmla="*/ 30 h 49" name="T45"/>
                <a:gd fmla="*/ 182 w 182" name="T46"/>
                <a:gd fmla="*/ 33 h 49" name="T47"/>
                <a:gd fmla="*/ 178 w 182" name="T48"/>
                <a:gd fmla="*/ 38 h 49" name="T49"/>
                <a:gd fmla="*/ 171 w 182" name="T50"/>
                <a:gd fmla="*/ 42 h 49" name="T51"/>
                <a:gd fmla="*/ 157 w 182" name="T52"/>
                <a:gd fmla="*/ 44 h 49" name="T53"/>
                <a:gd fmla="*/ 140 w 182" name="T54"/>
                <a:gd fmla="*/ 47 h 49" name="T55"/>
                <a:gd fmla="*/ 120 w 182" name="T56"/>
                <a:gd fmla="*/ 47 h 49" name="T57"/>
                <a:gd fmla="*/ 104 w 182" name="T58"/>
                <a:gd fmla="*/ 47 h 49" name="T59"/>
                <a:gd fmla="*/ 94 w 182" name="T60"/>
                <a:gd fmla="*/ 47 h 49" name="T61"/>
                <a:gd fmla="*/ 90 w 182" name="T62"/>
                <a:gd fmla="*/ 47 h 49" name="T63"/>
                <a:gd fmla="*/ 81 w 182" name="T64"/>
                <a:gd fmla="*/ 47 h 49" name="T65"/>
                <a:gd fmla="*/ 69 w 182" name="T66"/>
                <a:gd fmla="*/ 47 h 49" name="T67"/>
                <a:gd fmla="*/ 57 w 182" name="T68"/>
                <a:gd fmla="*/ 49 h 49" name="T69"/>
                <a:gd fmla="*/ 44 w 182" name="T70"/>
                <a:gd fmla="*/ 49 h 49" name="T71"/>
                <a:gd fmla="*/ 34 w 182" name="T72"/>
                <a:gd fmla="*/ 49 h 49" name="T73"/>
                <a:gd fmla="*/ 25 w 182" name="T74"/>
                <a:gd fmla="*/ 47 h 49" name="T75"/>
                <a:gd fmla="*/ 18 w 182" name="T76"/>
                <a:gd fmla="*/ 47 h 49" name="T77"/>
                <a:gd fmla="*/ 11 w 182" name="T78"/>
                <a:gd fmla="*/ 46 h 49" name="T79"/>
                <a:gd fmla="*/ 7 w 182" name="T80"/>
                <a:gd fmla="*/ 44 h 49" name="T81"/>
                <a:gd fmla="*/ 4 w 182" name="T82"/>
                <a:gd fmla="*/ 40 h 49" name="T83"/>
                <a:gd fmla="*/ 2 w 182" name="T84"/>
                <a:gd fmla="*/ 37 h 49" name="T85"/>
                <a:gd fmla="*/ 0 w 182" name="T86"/>
                <a:gd fmla="*/ 35 h 49" name="T87"/>
                <a:gd fmla="*/ 0 w 182" name="T88"/>
                <a:gd fmla="*/ 31 h 49" name="T89"/>
                <a:gd fmla="*/ 4 w 182" name="T90"/>
                <a:gd fmla="*/ 19 h 49" name="T91"/>
                <a:gd fmla="*/ 16 w 182" name="T92"/>
                <a:gd fmla="*/ 12 h 49" name="T93"/>
                <a:gd fmla="*/ 34 w 182" name="T94"/>
                <a:gd fmla="*/ 7 h 49" name="T95"/>
                <a:gd fmla="*/ 51 w 182" name="T96"/>
                <a:gd fmla="*/ 3 h 49" name="T97"/>
                <a:gd fmla="*/ 71 w 182" name="T98"/>
                <a:gd fmla="*/ 1 h 49" name="T99"/>
                <a:gd fmla="*/ 85 w 182" name="T100"/>
                <a:gd fmla="*/ 0 h 49" name="T101"/>
                <a:gd fmla="*/ 92 w 182" name="T102"/>
                <a:gd fmla="*/ 0 h 49" name="T10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b="b" l="0" r="r" t="0"/>
              <a:pathLst>
                <a:path h="49" w="182">
                  <a:moveTo>
                    <a:pt x="92" y="19"/>
                  </a:moveTo>
                  <a:lnTo>
                    <a:pt x="62" y="21"/>
                  </a:lnTo>
                  <a:lnTo>
                    <a:pt x="39" y="24"/>
                  </a:lnTo>
                  <a:lnTo>
                    <a:pt x="25" y="28"/>
                  </a:lnTo>
                  <a:lnTo>
                    <a:pt x="28" y="30"/>
                  </a:lnTo>
                  <a:lnTo>
                    <a:pt x="35" y="30"/>
                  </a:lnTo>
                  <a:lnTo>
                    <a:pt x="44" y="30"/>
                  </a:lnTo>
                  <a:lnTo>
                    <a:pt x="57" y="30"/>
                  </a:lnTo>
                  <a:lnTo>
                    <a:pt x="69" y="30"/>
                  </a:lnTo>
                  <a:lnTo>
                    <a:pt x="80" y="28"/>
                  </a:lnTo>
                  <a:lnTo>
                    <a:pt x="90" y="28"/>
                  </a:lnTo>
                  <a:lnTo>
                    <a:pt x="95" y="28"/>
                  </a:lnTo>
                  <a:lnTo>
                    <a:pt x="125" y="28"/>
                  </a:lnTo>
                  <a:lnTo>
                    <a:pt x="148" y="26"/>
                  </a:lnTo>
                  <a:lnTo>
                    <a:pt x="124" y="21"/>
                  </a:lnTo>
                  <a:lnTo>
                    <a:pt x="92" y="19"/>
                  </a:lnTo>
                  <a:close/>
                  <a:moveTo>
                    <a:pt x="92" y="0"/>
                  </a:moveTo>
                  <a:lnTo>
                    <a:pt x="115" y="1"/>
                  </a:lnTo>
                  <a:lnTo>
                    <a:pt x="138" y="5"/>
                  </a:lnTo>
                  <a:lnTo>
                    <a:pt x="157" y="10"/>
                  </a:lnTo>
                  <a:lnTo>
                    <a:pt x="173" y="17"/>
                  </a:lnTo>
                  <a:lnTo>
                    <a:pt x="180" y="24"/>
                  </a:lnTo>
                  <a:lnTo>
                    <a:pt x="182" y="30"/>
                  </a:lnTo>
                  <a:lnTo>
                    <a:pt x="182" y="33"/>
                  </a:lnTo>
                  <a:lnTo>
                    <a:pt x="178" y="38"/>
                  </a:lnTo>
                  <a:lnTo>
                    <a:pt x="171" y="42"/>
                  </a:lnTo>
                  <a:lnTo>
                    <a:pt x="157" y="44"/>
                  </a:lnTo>
                  <a:lnTo>
                    <a:pt x="140" y="47"/>
                  </a:lnTo>
                  <a:lnTo>
                    <a:pt x="120" y="47"/>
                  </a:lnTo>
                  <a:lnTo>
                    <a:pt x="104" y="47"/>
                  </a:lnTo>
                  <a:lnTo>
                    <a:pt x="94" y="47"/>
                  </a:lnTo>
                  <a:lnTo>
                    <a:pt x="90" y="47"/>
                  </a:lnTo>
                  <a:lnTo>
                    <a:pt x="81" y="47"/>
                  </a:lnTo>
                  <a:lnTo>
                    <a:pt x="69" y="47"/>
                  </a:lnTo>
                  <a:lnTo>
                    <a:pt x="57" y="49"/>
                  </a:lnTo>
                  <a:lnTo>
                    <a:pt x="44" y="49"/>
                  </a:lnTo>
                  <a:lnTo>
                    <a:pt x="34" y="49"/>
                  </a:lnTo>
                  <a:lnTo>
                    <a:pt x="25" y="47"/>
                  </a:lnTo>
                  <a:lnTo>
                    <a:pt x="18" y="47"/>
                  </a:lnTo>
                  <a:lnTo>
                    <a:pt x="11" y="46"/>
                  </a:lnTo>
                  <a:lnTo>
                    <a:pt x="7" y="44"/>
                  </a:lnTo>
                  <a:lnTo>
                    <a:pt x="4" y="40"/>
                  </a:lnTo>
                  <a:lnTo>
                    <a:pt x="2" y="37"/>
                  </a:lnTo>
                  <a:lnTo>
                    <a:pt x="0" y="35"/>
                  </a:lnTo>
                  <a:lnTo>
                    <a:pt x="0" y="31"/>
                  </a:lnTo>
                  <a:lnTo>
                    <a:pt x="4" y="19"/>
                  </a:lnTo>
                  <a:lnTo>
                    <a:pt x="16" y="12"/>
                  </a:lnTo>
                  <a:lnTo>
                    <a:pt x="34" y="7"/>
                  </a:lnTo>
                  <a:lnTo>
                    <a:pt x="51" y="3"/>
                  </a:lnTo>
                  <a:lnTo>
                    <a:pt x="71" y="1"/>
                  </a:lnTo>
                  <a:lnTo>
                    <a:pt x="85" y="0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73" name="Freeform 3145"/>
            <p:cNvSpPr/>
            <p:nvPr/>
          </p:nvSpPr>
          <p:spPr bwMode="auto">
            <a:xfrm>
              <a:off x="5598276" y="2982560"/>
              <a:ext cx="255098" cy="2345485"/>
            </a:xfrm>
            <a:custGeom>
              <a:gdLst>
                <a:gd fmla="*/ 72 w 72" name="T0"/>
                <a:gd fmla="*/ 0 h 662" name="T1"/>
                <a:gd fmla="*/ 72 w 72" name="T2"/>
                <a:gd fmla="*/ 662 h 662" name="T3"/>
                <a:gd fmla="*/ 60 w 72" name="T4"/>
                <a:gd fmla="*/ 655 h 662" name="T5"/>
                <a:gd fmla="*/ 47 w 72" name="T6"/>
                <a:gd fmla="*/ 634 h 662" name="T7"/>
                <a:gd fmla="*/ 37 w 72" name="T8"/>
                <a:gd fmla="*/ 601 h 662" name="T9"/>
                <a:gd fmla="*/ 26 w 72" name="T10"/>
                <a:gd fmla="*/ 555 h 662" name="T11"/>
                <a:gd fmla="*/ 17 w 72" name="T12"/>
                <a:gd fmla="*/ 498 h 662" name="T13"/>
                <a:gd fmla="*/ 10 w 72" name="T14"/>
                <a:gd fmla="*/ 431 h 662" name="T15"/>
                <a:gd fmla="*/ 5 w 72" name="T16"/>
                <a:gd fmla="*/ 353 h 662" name="T17"/>
                <a:gd fmla="*/ 2 w 72" name="T18"/>
                <a:gd fmla="*/ 265 h 662" name="T19"/>
                <a:gd fmla="*/ 0 w 72" name="T20"/>
                <a:gd fmla="*/ 196 h 662" name="T21"/>
                <a:gd fmla="*/ 0 w 72" name="T22"/>
                <a:gd fmla="*/ 133 h 662" name="T23"/>
                <a:gd fmla="*/ 0 w 72" name="T24"/>
                <a:gd fmla="*/ 69 h 662" name="T25"/>
                <a:gd fmla="*/ 2 w 72" name="T26"/>
                <a:gd fmla="*/ 0 h 662" name="T27"/>
                <a:gd fmla="*/ 72 w 72" name="T28"/>
                <a:gd fmla="*/ 0 h 662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662" w="72">
                  <a:moveTo>
                    <a:pt x="72" y="0"/>
                  </a:moveTo>
                  <a:lnTo>
                    <a:pt x="72" y="662"/>
                  </a:lnTo>
                  <a:lnTo>
                    <a:pt x="60" y="655"/>
                  </a:lnTo>
                  <a:lnTo>
                    <a:pt x="47" y="634"/>
                  </a:lnTo>
                  <a:lnTo>
                    <a:pt x="37" y="601"/>
                  </a:lnTo>
                  <a:lnTo>
                    <a:pt x="26" y="555"/>
                  </a:lnTo>
                  <a:lnTo>
                    <a:pt x="17" y="498"/>
                  </a:lnTo>
                  <a:lnTo>
                    <a:pt x="10" y="431"/>
                  </a:lnTo>
                  <a:lnTo>
                    <a:pt x="5" y="353"/>
                  </a:lnTo>
                  <a:lnTo>
                    <a:pt x="2" y="265"/>
                  </a:lnTo>
                  <a:lnTo>
                    <a:pt x="0" y="196"/>
                  </a:lnTo>
                  <a:lnTo>
                    <a:pt x="0" y="133"/>
                  </a:lnTo>
                  <a:lnTo>
                    <a:pt x="0" y="69"/>
                  </a:lnTo>
                  <a:lnTo>
                    <a:pt x="2" y="0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31DE7A"/>
            </a:solidFill>
            <a:ln w="0">
              <a:solidFill>
                <a:srgbClr val="31DE7A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74" name="Freeform 3146"/>
            <p:cNvSpPr/>
            <p:nvPr/>
          </p:nvSpPr>
          <p:spPr bwMode="auto">
            <a:xfrm>
              <a:off x="5853374" y="2975474"/>
              <a:ext cx="262184" cy="2352571"/>
            </a:xfrm>
            <a:custGeom>
              <a:gdLst>
                <a:gd fmla="*/ 71 w 74" name="T0"/>
                <a:gd fmla="*/ 0 h 664" name="T1"/>
                <a:gd fmla="*/ 73 w 74" name="T2"/>
                <a:gd fmla="*/ 30 h 664" name="T3"/>
                <a:gd fmla="*/ 73 w 74" name="T4"/>
                <a:gd fmla="*/ 67 h 664" name="T5"/>
                <a:gd fmla="*/ 73 w 74" name="T6"/>
                <a:gd fmla="*/ 113 h 664" name="T7"/>
                <a:gd fmla="*/ 74 w 74" name="T8"/>
                <a:gd fmla="*/ 166 h 664" name="T9"/>
                <a:gd fmla="*/ 74 w 74" name="T10"/>
                <a:gd fmla="*/ 223 h 664" name="T11"/>
                <a:gd fmla="*/ 74 w 74" name="T12"/>
                <a:gd fmla="*/ 283 h 664" name="T13"/>
                <a:gd fmla="*/ 73 w 74" name="T14"/>
                <a:gd fmla="*/ 362 h 664" name="T15"/>
                <a:gd fmla="*/ 69 w 74" name="T16"/>
                <a:gd fmla="*/ 433 h 664" name="T17"/>
                <a:gd fmla="*/ 62 w 74" name="T18"/>
                <a:gd fmla="*/ 493 h 664" name="T19"/>
                <a:gd fmla="*/ 55 w 74" name="T20"/>
                <a:gd fmla="*/ 546 h 664" name="T21"/>
                <a:gd fmla="*/ 46 w 74" name="T22"/>
                <a:gd fmla="*/ 588 h 664" name="T23"/>
                <a:gd fmla="*/ 35 w 74" name="T24"/>
                <a:gd fmla="*/ 622 h 664" name="T25"/>
                <a:gd fmla="*/ 25 w 74" name="T26"/>
                <a:gd fmla="*/ 645 h 664" name="T27"/>
                <a:gd fmla="*/ 12 w 74" name="T28"/>
                <a:gd fmla="*/ 661 h 664" name="T29"/>
                <a:gd fmla="*/ 2 w 74" name="T30"/>
                <a:gd fmla="*/ 664 h 664" name="T31"/>
                <a:gd fmla="*/ 0 w 74" name="T32"/>
                <a:gd fmla="*/ 664 h 664" name="T33"/>
                <a:gd fmla="*/ 0 w 74" name="T34"/>
                <a:gd fmla="*/ 2 h 664" name="T35"/>
                <a:gd fmla="*/ 71 w 74" name="T36"/>
                <a:gd fmla="*/ 0 h 664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664" w="74">
                  <a:moveTo>
                    <a:pt x="71" y="0"/>
                  </a:moveTo>
                  <a:lnTo>
                    <a:pt x="73" y="30"/>
                  </a:lnTo>
                  <a:lnTo>
                    <a:pt x="73" y="67"/>
                  </a:lnTo>
                  <a:lnTo>
                    <a:pt x="73" y="113"/>
                  </a:lnTo>
                  <a:lnTo>
                    <a:pt x="74" y="166"/>
                  </a:lnTo>
                  <a:lnTo>
                    <a:pt x="74" y="223"/>
                  </a:lnTo>
                  <a:lnTo>
                    <a:pt x="74" y="283"/>
                  </a:lnTo>
                  <a:lnTo>
                    <a:pt x="73" y="362"/>
                  </a:lnTo>
                  <a:lnTo>
                    <a:pt x="69" y="433"/>
                  </a:lnTo>
                  <a:lnTo>
                    <a:pt x="62" y="493"/>
                  </a:lnTo>
                  <a:lnTo>
                    <a:pt x="55" y="546"/>
                  </a:lnTo>
                  <a:lnTo>
                    <a:pt x="46" y="588"/>
                  </a:lnTo>
                  <a:lnTo>
                    <a:pt x="35" y="622"/>
                  </a:lnTo>
                  <a:lnTo>
                    <a:pt x="25" y="645"/>
                  </a:lnTo>
                  <a:lnTo>
                    <a:pt x="12" y="661"/>
                  </a:lnTo>
                  <a:lnTo>
                    <a:pt x="2" y="664"/>
                  </a:lnTo>
                  <a:lnTo>
                    <a:pt x="0" y="664"/>
                  </a:lnTo>
                  <a:lnTo>
                    <a:pt x="0" y="2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47E189"/>
            </a:solidFill>
            <a:ln w="0">
              <a:solidFill>
                <a:srgbClr val="47E189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75" name="Freeform 3147"/>
            <p:cNvSpPr/>
            <p:nvPr/>
          </p:nvSpPr>
          <p:spPr bwMode="auto">
            <a:xfrm>
              <a:off x="5853374" y="2975474"/>
              <a:ext cx="262184" cy="2352571"/>
            </a:xfrm>
            <a:custGeom>
              <a:gdLst>
                <a:gd fmla="*/ 71 w 74" name="T0"/>
                <a:gd fmla="*/ 0 h 664" name="T1"/>
                <a:gd fmla="*/ 73 w 74" name="T2"/>
                <a:gd fmla="*/ 30 h 664" name="T3"/>
                <a:gd fmla="*/ 73 w 74" name="T4"/>
                <a:gd fmla="*/ 67 h 664" name="T5"/>
                <a:gd fmla="*/ 73 w 74" name="T6"/>
                <a:gd fmla="*/ 113 h 664" name="T7"/>
                <a:gd fmla="*/ 74 w 74" name="T8"/>
                <a:gd fmla="*/ 166 h 664" name="T9"/>
                <a:gd fmla="*/ 74 w 74" name="T10"/>
                <a:gd fmla="*/ 223 h 664" name="T11"/>
                <a:gd fmla="*/ 74 w 74" name="T12"/>
                <a:gd fmla="*/ 283 h 664" name="T13"/>
                <a:gd fmla="*/ 73 w 74" name="T14"/>
                <a:gd fmla="*/ 362 h 664" name="T15"/>
                <a:gd fmla="*/ 69 w 74" name="T16"/>
                <a:gd fmla="*/ 433 h 664" name="T17"/>
                <a:gd fmla="*/ 62 w 74" name="T18"/>
                <a:gd fmla="*/ 493 h 664" name="T19"/>
                <a:gd fmla="*/ 55 w 74" name="T20"/>
                <a:gd fmla="*/ 546 h 664" name="T21"/>
                <a:gd fmla="*/ 46 w 74" name="T22"/>
                <a:gd fmla="*/ 588 h 664" name="T23"/>
                <a:gd fmla="*/ 35 w 74" name="T24"/>
                <a:gd fmla="*/ 622 h 664" name="T25"/>
                <a:gd fmla="*/ 25 w 74" name="T26"/>
                <a:gd fmla="*/ 645 h 664" name="T27"/>
                <a:gd fmla="*/ 12 w 74" name="T28"/>
                <a:gd fmla="*/ 661 h 664" name="T29"/>
                <a:gd fmla="*/ 2 w 74" name="T30"/>
                <a:gd fmla="*/ 664 h 664" name="T31"/>
                <a:gd fmla="*/ 0 w 74" name="T32"/>
                <a:gd fmla="*/ 664 h 664" name="T33"/>
                <a:gd fmla="*/ 0 w 74" name="T34"/>
                <a:gd fmla="*/ 2 h 664" name="T35"/>
                <a:gd fmla="*/ 71 w 74" name="T36"/>
                <a:gd fmla="*/ 0 h 664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664" w="74">
                  <a:moveTo>
                    <a:pt x="71" y="0"/>
                  </a:moveTo>
                  <a:lnTo>
                    <a:pt x="73" y="30"/>
                  </a:lnTo>
                  <a:lnTo>
                    <a:pt x="73" y="67"/>
                  </a:lnTo>
                  <a:lnTo>
                    <a:pt x="73" y="113"/>
                  </a:lnTo>
                  <a:lnTo>
                    <a:pt x="74" y="166"/>
                  </a:lnTo>
                  <a:lnTo>
                    <a:pt x="74" y="223"/>
                  </a:lnTo>
                  <a:lnTo>
                    <a:pt x="74" y="283"/>
                  </a:lnTo>
                  <a:lnTo>
                    <a:pt x="73" y="362"/>
                  </a:lnTo>
                  <a:lnTo>
                    <a:pt x="69" y="433"/>
                  </a:lnTo>
                  <a:lnTo>
                    <a:pt x="62" y="493"/>
                  </a:lnTo>
                  <a:lnTo>
                    <a:pt x="55" y="546"/>
                  </a:lnTo>
                  <a:lnTo>
                    <a:pt x="46" y="588"/>
                  </a:lnTo>
                  <a:lnTo>
                    <a:pt x="35" y="622"/>
                  </a:lnTo>
                  <a:lnTo>
                    <a:pt x="25" y="645"/>
                  </a:lnTo>
                  <a:lnTo>
                    <a:pt x="12" y="661"/>
                  </a:lnTo>
                  <a:lnTo>
                    <a:pt x="2" y="664"/>
                  </a:lnTo>
                  <a:lnTo>
                    <a:pt x="0" y="664"/>
                  </a:lnTo>
                  <a:lnTo>
                    <a:pt x="0" y="2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2CC66D"/>
            </a:solidFill>
            <a:ln w="0">
              <a:solidFill>
                <a:srgbClr val="2CC66D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76" name="Freeform 3148"/>
            <p:cNvSpPr/>
            <p:nvPr/>
          </p:nvSpPr>
          <p:spPr bwMode="auto">
            <a:xfrm>
              <a:off x="5902976" y="4991456"/>
              <a:ext cx="145265" cy="63775"/>
            </a:xfrm>
            <a:custGeom>
              <a:gdLst>
                <a:gd fmla="*/ 39 w 41" name="T0"/>
                <a:gd fmla="*/ 0 h 18" name="T1"/>
                <a:gd fmla="*/ 41 w 41" name="T2"/>
                <a:gd fmla="*/ 12 h 18" name="T3"/>
                <a:gd fmla="*/ 2 w 41" name="T4"/>
                <a:gd fmla="*/ 18 h 18" name="T5"/>
                <a:gd fmla="*/ 0 w 41" name="T6"/>
                <a:gd fmla="*/ 4 h 18" name="T7"/>
                <a:gd fmla="*/ 39 w 41" name="T8"/>
                <a:gd fmla="*/ 0 h 1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8" w="41">
                  <a:moveTo>
                    <a:pt x="39" y="0"/>
                  </a:moveTo>
                  <a:lnTo>
                    <a:pt x="41" y="12"/>
                  </a:lnTo>
                  <a:lnTo>
                    <a:pt x="2" y="18"/>
                  </a:lnTo>
                  <a:lnTo>
                    <a:pt x="0" y="4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77" name="Freeform 3149"/>
            <p:cNvSpPr/>
            <p:nvPr/>
          </p:nvSpPr>
          <p:spPr bwMode="auto">
            <a:xfrm>
              <a:off x="5959664" y="4615895"/>
              <a:ext cx="145265" cy="63775"/>
            </a:xfrm>
            <a:custGeom>
              <a:gdLst>
                <a:gd fmla="*/ 39 w 41" name="T0"/>
                <a:gd fmla="*/ 0 h 18" name="T1"/>
                <a:gd fmla="*/ 41 w 41" name="T2"/>
                <a:gd fmla="*/ 12 h 18" name="T3"/>
                <a:gd fmla="*/ 2 w 41" name="T4"/>
                <a:gd fmla="*/ 18 h 18" name="T5"/>
                <a:gd fmla="*/ 0 w 41" name="T6"/>
                <a:gd fmla="*/ 4 h 18" name="T7"/>
                <a:gd fmla="*/ 39 w 41" name="T8"/>
                <a:gd fmla="*/ 0 h 1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8" w="41">
                  <a:moveTo>
                    <a:pt x="39" y="0"/>
                  </a:moveTo>
                  <a:lnTo>
                    <a:pt x="41" y="12"/>
                  </a:lnTo>
                  <a:lnTo>
                    <a:pt x="2" y="18"/>
                  </a:lnTo>
                  <a:lnTo>
                    <a:pt x="0" y="4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78" name="Freeform 3150"/>
            <p:cNvSpPr/>
            <p:nvPr/>
          </p:nvSpPr>
          <p:spPr bwMode="auto">
            <a:xfrm>
              <a:off x="5991553" y="4254506"/>
              <a:ext cx="145265" cy="56688"/>
            </a:xfrm>
            <a:custGeom>
              <a:gdLst>
                <a:gd fmla="*/ 41 w 41" name="T0"/>
                <a:gd fmla="*/ 0 h 16" name="T1"/>
                <a:gd fmla="*/ 41 w 41" name="T2"/>
                <a:gd fmla="*/ 12 h 16" name="T3"/>
                <a:gd fmla="*/ 2 w 41" name="T4"/>
                <a:gd fmla="*/ 16 h 16" name="T5"/>
                <a:gd fmla="*/ 0 w 41" name="T6"/>
                <a:gd fmla="*/ 3 h 16" name="T7"/>
                <a:gd fmla="*/ 41 w 41" name="T8"/>
                <a:gd fmla="*/ 0 h 1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6" w="41">
                  <a:moveTo>
                    <a:pt x="41" y="0"/>
                  </a:moveTo>
                  <a:lnTo>
                    <a:pt x="41" y="12"/>
                  </a:lnTo>
                  <a:lnTo>
                    <a:pt x="2" y="16"/>
                  </a:lnTo>
                  <a:lnTo>
                    <a:pt x="0" y="3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79" name="Freeform 3151"/>
            <p:cNvSpPr/>
            <p:nvPr/>
          </p:nvSpPr>
          <p:spPr bwMode="auto">
            <a:xfrm>
              <a:off x="6005725" y="3907289"/>
              <a:ext cx="141721" cy="63775"/>
            </a:xfrm>
            <a:custGeom>
              <a:gdLst>
                <a:gd fmla="*/ 38 w 40" name="T0"/>
                <a:gd fmla="*/ 0 h 18" name="T1"/>
                <a:gd fmla="*/ 40 w 40" name="T2"/>
                <a:gd fmla="*/ 13 h 18" name="T3"/>
                <a:gd fmla="*/ 1 w 40" name="T4"/>
                <a:gd fmla="*/ 18 h 18" name="T5"/>
                <a:gd fmla="*/ 0 w 40" name="T6"/>
                <a:gd fmla="*/ 4 h 18" name="T7"/>
                <a:gd fmla="*/ 38 w 40" name="T8"/>
                <a:gd fmla="*/ 0 h 1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8" w="40">
                  <a:moveTo>
                    <a:pt x="38" y="0"/>
                  </a:moveTo>
                  <a:lnTo>
                    <a:pt x="40" y="13"/>
                  </a:lnTo>
                  <a:lnTo>
                    <a:pt x="1" y="18"/>
                  </a:lnTo>
                  <a:lnTo>
                    <a:pt x="0" y="4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80" name="Freeform 3152"/>
            <p:cNvSpPr/>
            <p:nvPr/>
          </p:nvSpPr>
          <p:spPr bwMode="auto">
            <a:xfrm>
              <a:off x="6016353" y="3535272"/>
              <a:ext cx="145265" cy="53147"/>
            </a:xfrm>
            <a:custGeom>
              <a:gdLst>
                <a:gd fmla="*/ 39 w 41" name="T0"/>
                <a:gd fmla="*/ 0 h 15" name="T1"/>
                <a:gd fmla="*/ 41 w 41" name="T2"/>
                <a:gd fmla="*/ 12 h 15" name="T3"/>
                <a:gd fmla="*/ 2 w 41" name="T4"/>
                <a:gd fmla="*/ 15 h 15" name="T5"/>
                <a:gd fmla="*/ 0 w 41" name="T6"/>
                <a:gd fmla="*/ 3 h 15" name="T7"/>
                <a:gd fmla="*/ 39 w 41" name="T8"/>
                <a:gd fmla="*/ 0 h 1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5" w="41">
                  <a:moveTo>
                    <a:pt x="39" y="0"/>
                  </a:moveTo>
                  <a:lnTo>
                    <a:pt x="41" y="12"/>
                  </a:lnTo>
                  <a:lnTo>
                    <a:pt x="2" y="15"/>
                  </a:lnTo>
                  <a:lnTo>
                    <a:pt x="0" y="3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81" name="Freeform 3153"/>
            <p:cNvSpPr/>
            <p:nvPr/>
          </p:nvSpPr>
          <p:spPr bwMode="auto">
            <a:xfrm>
              <a:off x="6005725" y="3170339"/>
              <a:ext cx="141721" cy="63775"/>
            </a:xfrm>
            <a:custGeom>
              <a:gdLst>
                <a:gd fmla="*/ 38 w 40" name="T0"/>
                <a:gd fmla="*/ 0 h 18" name="T1"/>
                <a:gd fmla="*/ 40 w 40" name="T2"/>
                <a:gd fmla="*/ 12 h 18" name="T3"/>
                <a:gd fmla="*/ 1 w 40" name="T4"/>
                <a:gd fmla="*/ 18 h 18" name="T5"/>
                <a:gd fmla="*/ 0 w 40" name="T6"/>
                <a:gd fmla="*/ 5 h 18" name="T7"/>
                <a:gd fmla="*/ 38 w 40" name="T8"/>
                <a:gd fmla="*/ 0 h 1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8" w="40">
                  <a:moveTo>
                    <a:pt x="38" y="0"/>
                  </a:moveTo>
                  <a:lnTo>
                    <a:pt x="40" y="12"/>
                  </a:lnTo>
                  <a:lnTo>
                    <a:pt x="1" y="18"/>
                  </a:lnTo>
                  <a:lnTo>
                    <a:pt x="0" y="5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82" name="Freeform 3154"/>
            <p:cNvSpPr/>
            <p:nvPr/>
          </p:nvSpPr>
          <p:spPr bwMode="auto">
            <a:xfrm>
              <a:off x="5973837" y="4885165"/>
              <a:ext cx="92119" cy="49602"/>
            </a:xfrm>
            <a:custGeom>
              <a:gdLst>
                <a:gd fmla="*/ 24 w 26" name="T0"/>
                <a:gd fmla="*/ 0 h 14" name="T1"/>
                <a:gd fmla="*/ 26 w 26" name="T2"/>
                <a:gd fmla="*/ 12 h 14" name="T3"/>
                <a:gd fmla="*/ 1 w 26" name="T4"/>
                <a:gd fmla="*/ 14 h 14" name="T5"/>
                <a:gd fmla="*/ 0 w 26" name="T6"/>
                <a:gd fmla="*/ 2 h 14" name="T7"/>
                <a:gd fmla="*/ 24 w 26" name="T8"/>
                <a:gd fmla="*/ 0 h 1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4" w="26">
                  <a:moveTo>
                    <a:pt x="24" y="0"/>
                  </a:moveTo>
                  <a:lnTo>
                    <a:pt x="26" y="12"/>
                  </a:lnTo>
                  <a:lnTo>
                    <a:pt x="1" y="14"/>
                  </a:lnTo>
                  <a:lnTo>
                    <a:pt x="0" y="2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83" name="Freeform 3155"/>
            <p:cNvSpPr/>
            <p:nvPr/>
          </p:nvSpPr>
          <p:spPr bwMode="auto">
            <a:xfrm>
              <a:off x="5984467" y="4789505"/>
              <a:ext cx="95663" cy="56688"/>
            </a:xfrm>
            <a:custGeom>
              <a:gdLst>
                <a:gd fmla="*/ 25 w 27" name="T0"/>
                <a:gd fmla="*/ 0 h 16" name="T1"/>
                <a:gd fmla="*/ 27 w 27" name="T2"/>
                <a:gd fmla="*/ 13 h 16" name="T3"/>
                <a:gd fmla="*/ 2 w 27" name="T4"/>
                <a:gd fmla="*/ 16 h 16" name="T5"/>
                <a:gd fmla="*/ 0 w 27" name="T6"/>
                <a:gd fmla="*/ 2 h 16" name="T7"/>
                <a:gd fmla="*/ 25 w 27" name="T8"/>
                <a:gd fmla="*/ 0 h 1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6" w="27">
                  <a:moveTo>
                    <a:pt x="25" y="0"/>
                  </a:moveTo>
                  <a:lnTo>
                    <a:pt x="27" y="13"/>
                  </a:lnTo>
                  <a:lnTo>
                    <a:pt x="2" y="16"/>
                  </a:lnTo>
                  <a:lnTo>
                    <a:pt x="0" y="2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84" name="Freeform 3156"/>
            <p:cNvSpPr/>
            <p:nvPr/>
          </p:nvSpPr>
          <p:spPr bwMode="auto">
            <a:xfrm>
              <a:off x="5998639" y="4704472"/>
              <a:ext cx="92119" cy="49602"/>
            </a:xfrm>
            <a:custGeom>
              <a:gdLst>
                <a:gd fmla="*/ 24 w 26" name="T0"/>
                <a:gd fmla="*/ 0 h 14" name="T1"/>
                <a:gd fmla="*/ 26 w 26" name="T2"/>
                <a:gd fmla="*/ 12 h 14" name="T3"/>
                <a:gd fmla="*/ 2 w 26" name="T4"/>
                <a:gd fmla="*/ 14 h 14" name="T5"/>
                <a:gd fmla="*/ 0 w 26" name="T6"/>
                <a:gd fmla="*/ 2 h 14" name="T7"/>
                <a:gd fmla="*/ 24 w 26" name="T8"/>
                <a:gd fmla="*/ 0 h 1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4" w="26">
                  <a:moveTo>
                    <a:pt x="24" y="0"/>
                  </a:moveTo>
                  <a:lnTo>
                    <a:pt x="26" y="12"/>
                  </a:lnTo>
                  <a:lnTo>
                    <a:pt x="2" y="14"/>
                  </a:lnTo>
                  <a:lnTo>
                    <a:pt x="0" y="2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85" name="Freeform 3157"/>
            <p:cNvSpPr/>
            <p:nvPr/>
          </p:nvSpPr>
          <p:spPr bwMode="auto">
            <a:xfrm>
              <a:off x="6016353" y="4527320"/>
              <a:ext cx="95663" cy="56688"/>
            </a:xfrm>
            <a:custGeom>
              <a:gdLst>
                <a:gd fmla="*/ 27 w 27" name="T0"/>
                <a:gd fmla="*/ 0 h 16" name="T1"/>
                <a:gd fmla="*/ 27 w 27" name="T2"/>
                <a:gd fmla="*/ 14 h 16" name="T3"/>
                <a:gd fmla="*/ 2 w 27" name="T4"/>
                <a:gd fmla="*/ 16 h 16" name="T5"/>
                <a:gd fmla="*/ 0 w 27" name="T6"/>
                <a:gd fmla="*/ 4 h 16" name="T7"/>
                <a:gd fmla="*/ 27 w 27" name="T8"/>
                <a:gd fmla="*/ 0 h 1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6" w="27">
                  <a:moveTo>
                    <a:pt x="27" y="0"/>
                  </a:moveTo>
                  <a:lnTo>
                    <a:pt x="27" y="14"/>
                  </a:lnTo>
                  <a:lnTo>
                    <a:pt x="2" y="16"/>
                  </a:lnTo>
                  <a:lnTo>
                    <a:pt x="0" y="4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86" name="Freeform 3158"/>
            <p:cNvSpPr/>
            <p:nvPr/>
          </p:nvSpPr>
          <p:spPr bwMode="auto">
            <a:xfrm>
              <a:off x="6030525" y="4442288"/>
              <a:ext cx="92119" cy="53147"/>
            </a:xfrm>
            <a:custGeom>
              <a:gdLst>
                <a:gd fmla="*/ 26 w 26" name="T0"/>
                <a:gd fmla="*/ 0 h 15" name="T1"/>
                <a:gd fmla="*/ 26 w 26" name="T2"/>
                <a:gd fmla="*/ 12 h 15" name="T3"/>
                <a:gd fmla="*/ 1 w 26" name="T4"/>
                <a:gd fmla="*/ 15 h 15" name="T5"/>
                <a:gd fmla="*/ 0 w 26" name="T6"/>
                <a:gd fmla="*/ 3 h 15" name="T7"/>
                <a:gd fmla="*/ 26 w 26" name="T8"/>
                <a:gd fmla="*/ 0 h 1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5" w="26">
                  <a:moveTo>
                    <a:pt x="26" y="0"/>
                  </a:moveTo>
                  <a:lnTo>
                    <a:pt x="26" y="12"/>
                  </a:lnTo>
                  <a:lnTo>
                    <a:pt x="1" y="15"/>
                  </a:lnTo>
                  <a:lnTo>
                    <a:pt x="0" y="3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87" name="Freeform 3159"/>
            <p:cNvSpPr/>
            <p:nvPr/>
          </p:nvSpPr>
          <p:spPr bwMode="auto">
            <a:xfrm>
              <a:off x="6030525" y="4353711"/>
              <a:ext cx="92119" cy="49602"/>
            </a:xfrm>
            <a:custGeom>
              <a:gdLst>
                <a:gd fmla="*/ 26 w 26" name="T0"/>
                <a:gd fmla="*/ 0 h 14" name="T1"/>
                <a:gd fmla="*/ 26 w 26" name="T2"/>
                <a:gd fmla="*/ 12 h 14" name="T3"/>
                <a:gd fmla="*/ 1 w 26" name="T4"/>
                <a:gd fmla="*/ 14 h 14" name="T5"/>
                <a:gd fmla="*/ 0 w 26" name="T6"/>
                <a:gd fmla="*/ 2 h 14" name="T7"/>
                <a:gd fmla="*/ 26 w 26" name="T8"/>
                <a:gd fmla="*/ 0 h 1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4" w="26">
                  <a:moveTo>
                    <a:pt x="26" y="0"/>
                  </a:moveTo>
                  <a:lnTo>
                    <a:pt x="26" y="12"/>
                  </a:lnTo>
                  <a:lnTo>
                    <a:pt x="1" y="14"/>
                  </a:lnTo>
                  <a:lnTo>
                    <a:pt x="0" y="2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88" name="Freeform 3160"/>
            <p:cNvSpPr/>
            <p:nvPr/>
          </p:nvSpPr>
          <p:spPr bwMode="auto">
            <a:xfrm>
              <a:off x="6041155" y="4173018"/>
              <a:ext cx="95663" cy="56688"/>
            </a:xfrm>
            <a:custGeom>
              <a:gdLst>
                <a:gd fmla="*/ 27 w 27" name="T0"/>
                <a:gd fmla="*/ 0 h 16" name="T1"/>
                <a:gd fmla="*/ 27 w 27" name="T2"/>
                <a:gd fmla="*/ 12 h 16" name="T3"/>
                <a:gd fmla="*/ 2 w 27" name="T4"/>
                <a:gd fmla="*/ 16 h 16" name="T5"/>
                <a:gd fmla="*/ 0 w 27" name="T6"/>
                <a:gd fmla="*/ 1 h 16" name="T7"/>
                <a:gd fmla="*/ 27 w 27" name="T8"/>
                <a:gd fmla="*/ 0 h 1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6" w="27">
                  <a:moveTo>
                    <a:pt x="27" y="0"/>
                  </a:moveTo>
                  <a:lnTo>
                    <a:pt x="27" y="12"/>
                  </a:lnTo>
                  <a:lnTo>
                    <a:pt x="2" y="16"/>
                  </a:lnTo>
                  <a:lnTo>
                    <a:pt x="0" y="1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89" name="Freeform 3161"/>
            <p:cNvSpPr/>
            <p:nvPr/>
          </p:nvSpPr>
          <p:spPr bwMode="auto">
            <a:xfrm>
              <a:off x="6041155" y="4084441"/>
              <a:ext cx="95663" cy="56688"/>
            </a:xfrm>
            <a:custGeom>
              <a:gdLst>
                <a:gd fmla="*/ 27 w 27" name="T0"/>
                <a:gd fmla="*/ 0 h 16" name="T1"/>
                <a:gd fmla="*/ 27 w 27" name="T2"/>
                <a:gd fmla="*/ 14 h 16" name="T3"/>
                <a:gd fmla="*/ 2 w 27" name="T4"/>
                <a:gd fmla="*/ 16 h 16" name="T5"/>
                <a:gd fmla="*/ 0 w 27" name="T6"/>
                <a:gd fmla="*/ 3 h 16" name="T7"/>
                <a:gd fmla="*/ 27 w 27" name="T8"/>
                <a:gd fmla="*/ 0 h 1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6" w="27">
                  <a:moveTo>
                    <a:pt x="27" y="0"/>
                  </a:moveTo>
                  <a:lnTo>
                    <a:pt x="27" y="14"/>
                  </a:lnTo>
                  <a:lnTo>
                    <a:pt x="2" y="16"/>
                  </a:lnTo>
                  <a:lnTo>
                    <a:pt x="0" y="3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90" name="Freeform 3162"/>
            <p:cNvSpPr/>
            <p:nvPr/>
          </p:nvSpPr>
          <p:spPr bwMode="auto">
            <a:xfrm>
              <a:off x="6055327" y="3995866"/>
              <a:ext cx="92119" cy="49602"/>
            </a:xfrm>
            <a:custGeom>
              <a:gdLst>
                <a:gd fmla="*/ 24 w 26" name="T0"/>
                <a:gd fmla="*/ 0 h 14" name="T1"/>
                <a:gd fmla="*/ 26 w 26" name="T2"/>
                <a:gd fmla="*/ 13 h 14" name="T3"/>
                <a:gd fmla="*/ 1 w 26" name="T4"/>
                <a:gd fmla="*/ 14 h 14" name="T5"/>
                <a:gd fmla="*/ 0 w 26" name="T6"/>
                <a:gd fmla="*/ 2 h 14" name="T7"/>
                <a:gd fmla="*/ 24 w 26" name="T8"/>
                <a:gd fmla="*/ 0 h 1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4" w="26">
                  <a:moveTo>
                    <a:pt x="24" y="0"/>
                  </a:moveTo>
                  <a:lnTo>
                    <a:pt x="26" y="13"/>
                  </a:lnTo>
                  <a:lnTo>
                    <a:pt x="1" y="14"/>
                  </a:lnTo>
                  <a:lnTo>
                    <a:pt x="0" y="2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91" name="Freeform 3163"/>
            <p:cNvSpPr/>
            <p:nvPr/>
          </p:nvSpPr>
          <p:spPr bwMode="auto">
            <a:xfrm>
              <a:off x="6055327" y="3822257"/>
              <a:ext cx="92119" cy="49602"/>
            </a:xfrm>
            <a:custGeom>
              <a:gdLst>
                <a:gd fmla="*/ 24 w 26" name="T0"/>
                <a:gd fmla="*/ 0 h 14" name="T1"/>
                <a:gd fmla="*/ 26 w 26" name="T2"/>
                <a:gd fmla="*/ 12 h 14" name="T3"/>
                <a:gd fmla="*/ 1 w 26" name="T4"/>
                <a:gd fmla="*/ 14 h 14" name="T5"/>
                <a:gd fmla="*/ 0 w 26" name="T6"/>
                <a:gd fmla="*/ 2 h 14" name="T7"/>
                <a:gd fmla="*/ 24 w 26" name="T8"/>
                <a:gd fmla="*/ 0 h 1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4" w="26">
                  <a:moveTo>
                    <a:pt x="24" y="0"/>
                  </a:moveTo>
                  <a:lnTo>
                    <a:pt x="26" y="12"/>
                  </a:lnTo>
                  <a:lnTo>
                    <a:pt x="1" y="14"/>
                  </a:lnTo>
                  <a:lnTo>
                    <a:pt x="0" y="2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92" name="Freeform 3164"/>
            <p:cNvSpPr/>
            <p:nvPr/>
          </p:nvSpPr>
          <p:spPr bwMode="auto">
            <a:xfrm>
              <a:off x="6055327" y="3723052"/>
              <a:ext cx="92119" cy="53147"/>
            </a:xfrm>
            <a:custGeom>
              <a:gdLst>
                <a:gd fmla="*/ 24 w 26" name="T0"/>
                <a:gd fmla="*/ 0 h 15" name="T1"/>
                <a:gd fmla="*/ 26 w 26" name="T2"/>
                <a:gd fmla="*/ 12 h 15" name="T3"/>
                <a:gd fmla="*/ 1 w 26" name="T4"/>
                <a:gd fmla="*/ 15 h 15" name="T5"/>
                <a:gd fmla="*/ 0 w 26" name="T6"/>
                <a:gd fmla="*/ 3 h 15" name="T7"/>
                <a:gd fmla="*/ 24 w 26" name="T8"/>
                <a:gd fmla="*/ 0 h 1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5" w="26">
                  <a:moveTo>
                    <a:pt x="24" y="0"/>
                  </a:moveTo>
                  <a:lnTo>
                    <a:pt x="26" y="12"/>
                  </a:lnTo>
                  <a:lnTo>
                    <a:pt x="1" y="15"/>
                  </a:lnTo>
                  <a:lnTo>
                    <a:pt x="0" y="3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93" name="Freeform 3165"/>
            <p:cNvSpPr/>
            <p:nvPr/>
          </p:nvSpPr>
          <p:spPr bwMode="auto">
            <a:xfrm>
              <a:off x="6055327" y="3627391"/>
              <a:ext cx="92119" cy="56688"/>
            </a:xfrm>
            <a:custGeom>
              <a:gdLst>
                <a:gd fmla="*/ 24 w 26" name="T0"/>
                <a:gd fmla="*/ 0 h 16" name="T1"/>
                <a:gd fmla="*/ 26 w 26" name="T2"/>
                <a:gd fmla="*/ 12 h 16" name="T3"/>
                <a:gd fmla="*/ 1 w 26" name="T4"/>
                <a:gd fmla="*/ 16 h 16" name="T5"/>
                <a:gd fmla="*/ 0 w 26" name="T6"/>
                <a:gd fmla="*/ 4 h 16" name="T7"/>
                <a:gd fmla="*/ 24 w 26" name="T8"/>
                <a:gd fmla="*/ 0 h 1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6" w="26">
                  <a:moveTo>
                    <a:pt x="24" y="0"/>
                  </a:moveTo>
                  <a:lnTo>
                    <a:pt x="26" y="12"/>
                  </a:lnTo>
                  <a:lnTo>
                    <a:pt x="1" y="16"/>
                  </a:lnTo>
                  <a:lnTo>
                    <a:pt x="0" y="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94" name="Freeform 3166"/>
            <p:cNvSpPr/>
            <p:nvPr/>
          </p:nvSpPr>
          <p:spPr bwMode="auto">
            <a:xfrm>
              <a:off x="6055327" y="3457326"/>
              <a:ext cx="92119" cy="49602"/>
            </a:xfrm>
            <a:custGeom>
              <a:gdLst>
                <a:gd fmla="*/ 24 w 26" name="T0"/>
                <a:gd fmla="*/ 0 h 14" name="T1"/>
                <a:gd fmla="*/ 26 w 26" name="T2"/>
                <a:gd fmla="*/ 13 h 14" name="T3"/>
                <a:gd fmla="*/ 1 w 26" name="T4"/>
                <a:gd fmla="*/ 14 h 14" name="T5"/>
                <a:gd fmla="*/ 0 w 26" name="T6"/>
                <a:gd fmla="*/ 2 h 14" name="T7"/>
                <a:gd fmla="*/ 24 w 26" name="T8"/>
                <a:gd fmla="*/ 0 h 1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4" w="26">
                  <a:moveTo>
                    <a:pt x="24" y="0"/>
                  </a:moveTo>
                  <a:lnTo>
                    <a:pt x="26" y="13"/>
                  </a:lnTo>
                  <a:lnTo>
                    <a:pt x="1" y="14"/>
                  </a:lnTo>
                  <a:lnTo>
                    <a:pt x="0" y="2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95" name="Freeform 3167"/>
            <p:cNvSpPr/>
            <p:nvPr/>
          </p:nvSpPr>
          <p:spPr bwMode="auto">
            <a:xfrm>
              <a:off x="6055327" y="3358121"/>
              <a:ext cx="92119" cy="56688"/>
            </a:xfrm>
            <a:custGeom>
              <a:gdLst>
                <a:gd fmla="*/ 24 w 26" name="T0"/>
                <a:gd fmla="*/ 0 h 16" name="T1"/>
                <a:gd fmla="*/ 26 w 26" name="T2"/>
                <a:gd fmla="*/ 14 h 16" name="T3"/>
                <a:gd fmla="*/ 1 w 26" name="T4"/>
                <a:gd fmla="*/ 16 h 16" name="T5"/>
                <a:gd fmla="*/ 0 w 26" name="T6"/>
                <a:gd fmla="*/ 4 h 16" name="T7"/>
                <a:gd fmla="*/ 24 w 26" name="T8"/>
                <a:gd fmla="*/ 0 h 1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6" w="26">
                  <a:moveTo>
                    <a:pt x="24" y="0"/>
                  </a:moveTo>
                  <a:lnTo>
                    <a:pt x="26" y="14"/>
                  </a:lnTo>
                  <a:lnTo>
                    <a:pt x="1" y="16"/>
                  </a:lnTo>
                  <a:lnTo>
                    <a:pt x="0" y="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96" name="Freeform 3168"/>
            <p:cNvSpPr/>
            <p:nvPr/>
          </p:nvSpPr>
          <p:spPr bwMode="auto">
            <a:xfrm>
              <a:off x="6055327" y="3258916"/>
              <a:ext cx="92119" cy="56688"/>
            </a:xfrm>
            <a:custGeom>
              <a:gdLst>
                <a:gd fmla="*/ 24 w 26" name="T0"/>
                <a:gd fmla="*/ 0 h 16" name="T1"/>
                <a:gd fmla="*/ 26 w 26" name="T2"/>
                <a:gd fmla="*/ 12 h 16" name="T3"/>
                <a:gd fmla="*/ 1 w 26" name="T4"/>
                <a:gd fmla="*/ 16 h 16" name="T5"/>
                <a:gd fmla="*/ 0 w 26" name="T6"/>
                <a:gd fmla="*/ 3 h 16" name="T7"/>
                <a:gd fmla="*/ 24 w 26" name="T8"/>
                <a:gd fmla="*/ 0 h 1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6" w="26">
                  <a:moveTo>
                    <a:pt x="24" y="0"/>
                  </a:moveTo>
                  <a:lnTo>
                    <a:pt x="26" y="12"/>
                  </a:lnTo>
                  <a:lnTo>
                    <a:pt x="1" y="16"/>
                  </a:lnTo>
                  <a:lnTo>
                    <a:pt x="0" y="3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97" name="Freeform 3169"/>
            <p:cNvSpPr>
              <a:spLocks noEditPoints="1"/>
            </p:cNvSpPr>
            <p:nvPr/>
          </p:nvSpPr>
          <p:spPr bwMode="auto">
            <a:xfrm>
              <a:off x="5534501" y="2100345"/>
              <a:ext cx="651917" cy="3305647"/>
            </a:xfrm>
            <a:custGeom>
              <a:gdLst>
                <a:gd fmla="*/ 20 w 184" name="T0"/>
                <a:gd fmla="*/ 21 h 933" name="T1"/>
                <a:gd fmla="*/ 20 w 184" name="T2"/>
                <a:gd fmla="*/ 71 h 933" name="T3"/>
                <a:gd fmla="*/ 20 w 184" name="T4"/>
                <a:gd fmla="*/ 152 h 933" name="T5"/>
                <a:gd fmla="*/ 20 w 184" name="T6"/>
                <a:gd fmla="*/ 247 h 933" name="T7"/>
                <a:gd fmla="*/ 20 w 184" name="T8"/>
                <a:gd fmla="*/ 343 h 933" name="T9"/>
                <a:gd fmla="*/ 21 w 184" name="T10"/>
                <a:gd fmla="*/ 480 h 933" name="T11"/>
                <a:gd fmla="*/ 28 w 184" name="T12"/>
                <a:gd fmla="*/ 636 h 933" name="T13"/>
                <a:gd fmla="*/ 41 w 184" name="T14"/>
                <a:gd fmla="*/ 754 h 933" name="T15"/>
                <a:gd fmla="*/ 55 w 184" name="T16"/>
                <a:gd fmla="*/ 837 h 933" name="T17"/>
                <a:gd fmla="*/ 71 w 184" name="T18"/>
                <a:gd fmla="*/ 887 h 933" name="T19"/>
                <a:gd fmla="*/ 85 w 184" name="T20"/>
                <a:gd fmla="*/ 911 h 933" name="T21"/>
                <a:gd fmla="*/ 97 w 184" name="T22"/>
                <a:gd fmla="*/ 911 h 933" name="T23"/>
                <a:gd fmla="*/ 110 w 184" name="T24"/>
                <a:gd fmla="*/ 897 h 933" name="T25"/>
                <a:gd fmla="*/ 124 w 184" name="T26"/>
                <a:gd fmla="*/ 860 h 933" name="T27"/>
                <a:gd fmla="*/ 140 w 184" name="T28"/>
                <a:gd fmla="*/ 798 h 933" name="T29"/>
                <a:gd fmla="*/ 152 w 184" name="T30"/>
                <a:gd fmla="*/ 705 h 933" name="T31"/>
                <a:gd fmla="*/ 161 w 184" name="T32"/>
                <a:gd fmla="*/ 578 h 933" name="T33"/>
                <a:gd fmla="*/ 164 w 184" name="T34"/>
                <a:gd fmla="*/ 408 h 933" name="T35"/>
                <a:gd fmla="*/ 163 w 184" name="T36"/>
                <a:gd fmla="*/ 223 h 933" name="T37"/>
                <a:gd fmla="*/ 163 w 184" name="T38"/>
                <a:gd fmla="*/ 81 h 933" name="T39"/>
                <a:gd fmla="*/ 182 w 184" name="T40"/>
                <a:gd fmla="*/ 0 h 933" name="T41"/>
                <a:gd fmla="*/ 180 w 184" name="T42"/>
                <a:gd fmla="*/ 73 h 933" name="T43"/>
                <a:gd fmla="*/ 182 w 184" name="T44"/>
                <a:gd fmla="*/ 223 h 933" name="T45"/>
                <a:gd fmla="*/ 184 w 184" name="T46"/>
                <a:gd fmla="*/ 408 h 933" name="T47"/>
                <a:gd fmla="*/ 180 w 184" name="T48"/>
                <a:gd fmla="*/ 588 h 933" name="T49"/>
                <a:gd fmla="*/ 168 w 184" name="T50"/>
                <a:gd fmla="*/ 735 h 933" name="T51"/>
                <a:gd fmla="*/ 148 w 184" name="T52"/>
                <a:gd fmla="*/ 842 h 933" name="T53"/>
                <a:gd fmla="*/ 124 w 184" name="T54"/>
                <a:gd fmla="*/ 910 h 933" name="T55"/>
                <a:gd fmla="*/ 92 w 184" name="T56"/>
                <a:gd fmla="*/ 933 h 933" name="T57"/>
                <a:gd fmla="*/ 62 w 184" name="T58"/>
                <a:gd fmla="*/ 911 h 933" name="T59"/>
                <a:gd fmla="*/ 39 w 184" name="T60"/>
                <a:gd fmla="*/ 850 h 933" name="T61"/>
                <a:gd fmla="*/ 21 w 184" name="T62"/>
                <a:gd fmla="*/ 758 h 933" name="T63"/>
                <a:gd fmla="*/ 9 w 184" name="T64"/>
                <a:gd fmla="*/ 645 h 933" name="T65"/>
                <a:gd fmla="*/ 4 w 184" name="T66"/>
                <a:gd fmla="*/ 518 h 933" name="T67"/>
                <a:gd fmla="*/ 2 w 184" name="T68"/>
                <a:gd fmla="*/ 385 h 933" name="T69"/>
                <a:gd fmla="*/ 2 w 184" name="T70"/>
                <a:gd fmla="*/ 304 h 933" name="T71"/>
                <a:gd fmla="*/ 0 w 184" name="T72"/>
                <a:gd fmla="*/ 214 h 933" name="T73"/>
                <a:gd fmla="*/ 0 w 184" name="T74"/>
                <a:gd fmla="*/ 127 h 933" name="T75"/>
                <a:gd fmla="*/ 0 w 184" name="T76"/>
                <a:gd fmla="*/ 58 h 933" name="T77"/>
                <a:gd fmla="*/ 0 w 184" name="T78"/>
                <a:gd fmla="*/ 18 h 933" name="T79"/>
                <a:gd fmla="*/ 0 w 184" name="T80"/>
                <a:gd fmla="*/ 2 h 933" name="T8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b="b" l="0" r="r" t="0"/>
              <a:pathLst>
                <a:path h="933" w="184">
                  <a:moveTo>
                    <a:pt x="163" y="20"/>
                  </a:moveTo>
                  <a:lnTo>
                    <a:pt x="20" y="21"/>
                  </a:lnTo>
                  <a:lnTo>
                    <a:pt x="20" y="41"/>
                  </a:lnTo>
                  <a:lnTo>
                    <a:pt x="20" y="71"/>
                  </a:lnTo>
                  <a:lnTo>
                    <a:pt x="20" y="110"/>
                  </a:lnTo>
                  <a:lnTo>
                    <a:pt x="20" y="152"/>
                  </a:lnTo>
                  <a:lnTo>
                    <a:pt x="20" y="200"/>
                  </a:lnTo>
                  <a:lnTo>
                    <a:pt x="20" y="247"/>
                  </a:lnTo>
                  <a:lnTo>
                    <a:pt x="20" y="297"/>
                  </a:lnTo>
                  <a:lnTo>
                    <a:pt x="20" y="343"/>
                  </a:lnTo>
                  <a:lnTo>
                    <a:pt x="20" y="385"/>
                  </a:lnTo>
                  <a:lnTo>
                    <a:pt x="21" y="480"/>
                  </a:lnTo>
                  <a:lnTo>
                    <a:pt x="23" y="563"/>
                  </a:lnTo>
                  <a:lnTo>
                    <a:pt x="28" y="636"/>
                  </a:lnTo>
                  <a:lnTo>
                    <a:pt x="34" y="699"/>
                  </a:lnTo>
                  <a:lnTo>
                    <a:pt x="41" y="754"/>
                  </a:lnTo>
                  <a:lnTo>
                    <a:pt x="48" y="800"/>
                  </a:lnTo>
                  <a:lnTo>
                    <a:pt x="55" y="837"/>
                  </a:lnTo>
                  <a:lnTo>
                    <a:pt x="62" y="865"/>
                  </a:lnTo>
                  <a:lnTo>
                    <a:pt x="71" y="887"/>
                  </a:lnTo>
                  <a:lnTo>
                    <a:pt x="78" y="903"/>
                  </a:lnTo>
                  <a:lnTo>
                    <a:pt x="85" y="911"/>
                  </a:lnTo>
                  <a:lnTo>
                    <a:pt x="92" y="913"/>
                  </a:lnTo>
                  <a:lnTo>
                    <a:pt x="97" y="911"/>
                  </a:lnTo>
                  <a:lnTo>
                    <a:pt x="102" y="906"/>
                  </a:lnTo>
                  <a:lnTo>
                    <a:pt x="110" y="897"/>
                  </a:lnTo>
                  <a:lnTo>
                    <a:pt x="117" y="881"/>
                  </a:lnTo>
                  <a:lnTo>
                    <a:pt x="124" y="860"/>
                  </a:lnTo>
                  <a:lnTo>
                    <a:pt x="133" y="832"/>
                  </a:lnTo>
                  <a:lnTo>
                    <a:pt x="140" y="798"/>
                  </a:lnTo>
                  <a:lnTo>
                    <a:pt x="147" y="756"/>
                  </a:lnTo>
                  <a:lnTo>
                    <a:pt x="152" y="705"/>
                  </a:lnTo>
                  <a:lnTo>
                    <a:pt x="157" y="646"/>
                  </a:lnTo>
                  <a:lnTo>
                    <a:pt x="161" y="578"/>
                  </a:lnTo>
                  <a:lnTo>
                    <a:pt x="164" y="498"/>
                  </a:lnTo>
                  <a:lnTo>
                    <a:pt x="164" y="408"/>
                  </a:lnTo>
                  <a:lnTo>
                    <a:pt x="164" y="316"/>
                  </a:lnTo>
                  <a:lnTo>
                    <a:pt x="163" y="223"/>
                  </a:lnTo>
                  <a:lnTo>
                    <a:pt x="163" y="150"/>
                  </a:lnTo>
                  <a:lnTo>
                    <a:pt x="163" y="81"/>
                  </a:lnTo>
                  <a:lnTo>
                    <a:pt x="163" y="20"/>
                  </a:lnTo>
                  <a:close/>
                  <a:moveTo>
                    <a:pt x="182" y="0"/>
                  </a:moveTo>
                  <a:lnTo>
                    <a:pt x="180" y="9"/>
                  </a:lnTo>
                  <a:lnTo>
                    <a:pt x="180" y="73"/>
                  </a:lnTo>
                  <a:lnTo>
                    <a:pt x="182" y="145"/>
                  </a:lnTo>
                  <a:lnTo>
                    <a:pt x="182" y="223"/>
                  </a:lnTo>
                  <a:lnTo>
                    <a:pt x="184" y="316"/>
                  </a:lnTo>
                  <a:lnTo>
                    <a:pt x="184" y="408"/>
                  </a:lnTo>
                  <a:lnTo>
                    <a:pt x="182" y="502"/>
                  </a:lnTo>
                  <a:lnTo>
                    <a:pt x="180" y="588"/>
                  </a:lnTo>
                  <a:lnTo>
                    <a:pt x="175" y="666"/>
                  </a:lnTo>
                  <a:lnTo>
                    <a:pt x="168" y="735"/>
                  </a:lnTo>
                  <a:lnTo>
                    <a:pt x="159" y="793"/>
                  </a:lnTo>
                  <a:lnTo>
                    <a:pt x="148" y="842"/>
                  </a:lnTo>
                  <a:lnTo>
                    <a:pt x="136" y="881"/>
                  </a:lnTo>
                  <a:lnTo>
                    <a:pt x="124" y="910"/>
                  </a:lnTo>
                  <a:lnTo>
                    <a:pt x="108" y="927"/>
                  </a:lnTo>
                  <a:lnTo>
                    <a:pt x="92" y="933"/>
                  </a:lnTo>
                  <a:lnTo>
                    <a:pt x="76" y="927"/>
                  </a:lnTo>
                  <a:lnTo>
                    <a:pt x="62" y="911"/>
                  </a:lnTo>
                  <a:lnTo>
                    <a:pt x="50" y="885"/>
                  </a:lnTo>
                  <a:lnTo>
                    <a:pt x="39" y="850"/>
                  </a:lnTo>
                  <a:lnTo>
                    <a:pt x="28" y="807"/>
                  </a:lnTo>
                  <a:lnTo>
                    <a:pt x="21" y="758"/>
                  </a:lnTo>
                  <a:lnTo>
                    <a:pt x="14" y="705"/>
                  </a:lnTo>
                  <a:lnTo>
                    <a:pt x="9" y="645"/>
                  </a:lnTo>
                  <a:lnTo>
                    <a:pt x="5" y="583"/>
                  </a:lnTo>
                  <a:lnTo>
                    <a:pt x="4" y="518"/>
                  </a:lnTo>
                  <a:lnTo>
                    <a:pt x="2" y="452"/>
                  </a:lnTo>
                  <a:lnTo>
                    <a:pt x="2" y="385"/>
                  </a:lnTo>
                  <a:lnTo>
                    <a:pt x="2" y="346"/>
                  </a:lnTo>
                  <a:lnTo>
                    <a:pt x="2" y="304"/>
                  </a:lnTo>
                  <a:lnTo>
                    <a:pt x="2" y="258"/>
                  </a:lnTo>
                  <a:lnTo>
                    <a:pt x="0" y="214"/>
                  </a:lnTo>
                  <a:lnTo>
                    <a:pt x="0" y="168"/>
                  </a:lnTo>
                  <a:lnTo>
                    <a:pt x="0" y="127"/>
                  </a:lnTo>
                  <a:lnTo>
                    <a:pt x="0" y="90"/>
                  </a:lnTo>
                  <a:lnTo>
                    <a:pt x="0" y="58"/>
                  </a:lnTo>
                  <a:lnTo>
                    <a:pt x="0" y="34"/>
                  </a:lnTo>
                  <a:lnTo>
                    <a:pt x="0" y="18"/>
                  </a:lnTo>
                  <a:lnTo>
                    <a:pt x="0" y="11"/>
                  </a:lnTo>
                  <a:lnTo>
                    <a:pt x="0" y="2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2891005" y="649852"/>
            <a:ext cx="2011201" cy="3876754"/>
            <a:chOff x="1279136" y="1823811"/>
            <a:chExt cx="2011201" cy="3876754"/>
          </a:xfrm>
        </p:grpSpPr>
        <p:sp>
          <p:nvSpPr>
            <p:cNvPr id="7756" name="Freeform 3329"/>
            <p:cNvSpPr/>
            <p:nvPr/>
          </p:nvSpPr>
          <p:spPr bwMode="auto">
            <a:xfrm rot="19031196">
              <a:off x="1645365" y="2897112"/>
              <a:ext cx="1582469" cy="1604714"/>
            </a:xfrm>
            <a:custGeom>
              <a:gdLst>
                <a:gd fmla="*/ 398 w 498" name="T0"/>
                <a:gd fmla="*/ 0 h 505" name="T1"/>
                <a:gd fmla="*/ 498 w 498" name="T2"/>
                <a:gd fmla="*/ 83 h 505" name="T3"/>
                <a:gd fmla="*/ 89 w 498" name="T4"/>
                <a:gd fmla="*/ 505 h 505" name="T5"/>
                <a:gd fmla="*/ 0 w 498" name="T6"/>
                <a:gd fmla="*/ 422 h 505" name="T7"/>
                <a:gd fmla="*/ 398 w 498" name="T8"/>
                <a:gd fmla="*/ 0 h 50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05" w="498">
                  <a:moveTo>
                    <a:pt x="398" y="0"/>
                  </a:moveTo>
                  <a:lnTo>
                    <a:pt x="498" y="83"/>
                  </a:lnTo>
                  <a:lnTo>
                    <a:pt x="89" y="505"/>
                  </a:lnTo>
                  <a:lnTo>
                    <a:pt x="0" y="422"/>
                  </a:lnTo>
                  <a:lnTo>
                    <a:pt x="398" y="0"/>
                  </a:lnTo>
                  <a:close/>
                </a:path>
              </a:pathLst>
            </a:custGeom>
            <a:solidFill>
              <a:srgbClr val="E8503F"/>
            </a:solidFill>
            <a:ln w="0">
              <a:solidFill>
                <a:srgbClr val="E8503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57" name="Freeform 3330"/>
            <p:cNvSpPr/>
            <p:nvPr/>
          </p:nvSpPr>
          <p:spPr bwMode="auto">
            <a:xfrm rot="19031196">
              <a:off x="1645365" y="2897112"/>
              <a:ext cx="1582469" cy="1604714"/>
            </a:xfrm>
            <a:custGeom>
              <a:gdLst>
                <a:gd fmla="*/ 398 w 498" name="T0"/>
                <a:gd fmla="*/ 0 h 505" name="T1"/>
                <a:gd fmla="*/ 498 w 498" name="T2"/>
                <a:gd fmla="*/ 83 h 505" name="T3"/>
                <a:gd fmla="*/ 89 w 498" name="T4"/>
                <a:gd fmla="*/ 505 h 505" name="T5"/>
                <a:gd fmla="*/ 0 w 498" name="T6"/>
                <a:gd fmla="*/ 422 h 505" name="T7"/>
                <a:gd fmla="*/ 398 w 498" name="T8"/>
                <a:gd fmla="*/ 0 h 50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05" w="498">
                  <a:moveTo>
                    <a:pt x="398" y="0"/>
                  </a:moveTo>
                  <a:lnTo>
                    <a:pt x="498" y="83"/>
                  </a:lnTo>
                  <a:lnTo>
                    <a:pt x="89" y="505"/>
                  </a:lnTo>
                  <a:lnTo>
                    <a:pt x="0" y="422"/>
                  </a:lnTo>
                  <a:lnTo>
                    <a:pt x="398" y="0"/>
                  </a:lnTo>
                  <a:close/>
                </a:path>
              </a:pathLst>
            </a:custGeom>
            <a:solidFill>
              <a:srgbClr val="CC4738"/>
            </a:solidFill>
            <a:ln w="0">
              <a:solidFill>
                <a:srgbClr val="CC4738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58" name="Freeform 3331"/>
            <p:cNvSpPr/>
            <p:nvPr/>
          </p:nvSpPr>
          <p:spPr bwMode="auto">
            <a:xfrm rot="19031196">
              <a:off x="1279136" y="2923758"/>
              <a:ext cx="1537982" cy="1582469"/>
            </a:xfrm>
            <a:custGeom>
              <a:gdLst>
                <a:gd fmla="*/ 394 w 484" name="T0"/>
                <a:gd fmla="*/ 0 h 498" name="T1"/>
                <a:gd fmla="*/ 484 w 484" name="T2"/>
                <a:gd fmla="*/ 76 h 498" name="T3"/>
                <a:gd fmla="*/ 86 w 484" name="T4"/>
                <a:gd fmla="*/ 498 h 498" name="T5"/>
                <a:gd fmla="*/ 0 w 484" name="T6"/>
                <a:gd fmla="*/ 417 h 498" name="T7"/>
                <a:gd fmla="*/ 394 w 484" name="T8"/>
                <a:gd fmla="*/ 0 h 49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98" w="482">
                  <a:moveTo>
                    <a:pt x="394" y="0"/>
                  </a:moveTo>
                  <a:lnTo>
                    <a:pt x="484" y="76"/>
                  </a:lnTo>
                  <a:lnTo>
                    <a:pt x="86" y="498"/>
                  </a:lnTo>
                  <a:lnTo>
                    <a:pt x="0" y="417"/>
                  </a:lnTo>
                  <a:lnTo>
                    <a:pt x="394" y="0"/>
                  </a:lnTo>
                  <a:close/>
                </a:path>
              </a:pathLst>
            </a:custGeom>
            <a:solidFill>
              <a:srgbClr val="E8503F"/>
            </a:solidFill>
            <a:ln w="0">
              <a:solidFill>
                <a:srgbClr val="E8503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59" name="Freeform 3332"/>
            <p:cNvSpPr>
              <a:spLocks noEditPoints="1"/>
            </p:cNvSpPr>
            <p:nvPr/>
          </p:nvSpPr>
          <p:spPr bwMode="auto">
            <a:xfrm rot="19031196">
              <a:off x="1303136" y="2794504"/>
              <a:ext cx="1846215" cy="1874813"/>
            </a:xfrm>
            <a:custGeom>
              <a:gdLst>
                <a:gd fmla="*/ 398 w 581" name="T0"/>
                <a:gd fmla="*/ 13 h 590" name="T1"/>
                <a:gd fmla="*/ 13 w 581" name="T2"/>
                <a:gd fmla="*/ 417 h 590" name="T3"/>
                <a:gd fmla="*/ 184 w 581" name="T4"/>
                <a:gd fmla="*/ 578 h 590" name="T5"/>
                <a:gd fmla="*/ 569 w 581" name="T6"/>
                <a:gd fmla="*/ 173 h 590" name="T7"/>
                <a:gd fmla="*/ 398 w 581" name="T8"/>
                <a:gd fmla="*/ 13 h 590" name="T9"/>
                <a:gd fmla="*/ 398 w 581" name="T10"/>
                <a:gd fmla="*/ 0 h 590" name="T11"/>
                <a:gd fmla="*/ 581 w 581" name="T12"/>
                <a:gd fmla="*/ 173 h 590" name="T13"/>
                <a:gd fmla="*/ 184 w 581" name="T14"/>
                <a:gd fmla="*/ 590 h 590" name="T15"/>
                <a:gd fmla="*/ 0 w 581" name="T16"/>
                <a:gd fmla="*/ 417 h 590" name="T17"/>
                <a:gd fmla="*/ 398 w 581" name="T18"/>
                <a:gd fmla="*/ 0 h 590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90" w="581">
                  <a:moveTo>
                    <a:pt x="398" y="13"/>
                  </a:moveTo>
                  <a:lnTo>
                    <a:pt x="13" y="417"/>
                  </a:lnTo>
                  <a:lnTo>
                    <a:pt x="184" y="578"/>
                  </a:lnTo>
                  <a:lnTo>
                    <a:pt x="569" y="173"/>
                  </a:lnTo>
                  <a:lnTo>
                    <a:pt x="398" y="13"/>
                  </a:lnTo>
                  <a:close/>
                  <a:moveTo>
                    <a:pt x="398" y="0"/>
                  </a:moveTo>
                  <a:lnTo>
                    <a:pt x="581" y="173"/>
                  </a:lnTo>
                  <a:lnTo>
                    <a:pt x="184" y="590"/>
                  </a:lnTo>
                  <a:lnTo>
                    <a:pt x="0" y="417"/>
                  </a:lnTo>
                  <a:lnTo>
                    <a:pt x="398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60" name="Freeform 3333"/>
            <p:cNvSpPr/>
            <p:nvPr/>
          </p:nvSpPr>
          <p:spPr bwMode="auto">
            <a:xfrm rot="19031196">
              <a:off x="2011703" y="4488128"/>
              <a:ext cx="438516" cy="419450"/>
            </a:xfrm>
            <a:custGeom>
              <a:gdLst>
                <a:gd fmla="*/ 25 w 138" name="T0"/>
                <a:gd fmla="*/ 0 h 132" name="T1"/>
                <a:gd fmla="*/ 138 w 138" name="T2"/>
                <a:gd fmla="*/ 107 h 132" name="T3"/>
                <a:gd fmla="*/ 113 w 138" name="T4"/>
                <a:gd fmla="*/ 132 h 132" name="T5"/>
                <a:gd fmla="*/ 0 w 138" name="T6"/>
                <a:gd fmla="*/ 26 h 132" name="T7"/>
                <a:gd fmla="*/ 25 w 138" name="T8"/>
                <a:gd fmla="*/ 0 h 13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32" w="138">
                  <a:moveTo>
                    <a:pt x="25" y="0"/>
                  </a:moveTo>
                  <a:lnTo>
                    <a:pt x="138" y="107"/>
                  </a:lnTo>
                  <a:lnTo>
                    <a:pt x="113" y="132"/>
                  </a:lnTo>
                  <a:lnTo>
                    <a:pt x="0" y="26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61" name="Freeform 3334"/>
            <p:cNvSpPr>
              <a:spLocks noEditPoints="1"/>
            </p:cNvSpPr>
            <p:nvPr/>
          </p:nvSpPr>
          <p:spPr bwMode="auto">
            <a:xfrm rot="19031196">
              <a:off x="1991385" y="4470799"/>
              <a:ext cx="476647" cy="460760"/>
            </a:xfrm>
            <a:custGeom>
              <a:gdLst>
                <a:gd fmla="*/ 32 w 150" name="T0"/>
                <a:gd fmla="*/ 13 h 145" name="T1"/>
                <a:gd fmla="*/ 12 w 150" name="T2"/>
                <a:gd fmla="*/ 32 h 145" name="T3"/>
                <a:gd fmla="*/ 120 w 150" name="T4"/>
                <a:gd fmla="*/ 133 h 145" name="T5"/>
                <a:gd fmla="*/ 138 w 150" name="T6"/>
                <a:gd fmla="*/ 113 h 145" name="T7"/>
                <a:gd fmla="*/ 32 w 150" name="T8"/>
                <a:gd fmla="*/ 13 h 145" name="T9"/>
                <a:gd fmla="*/ 32 w 150" name="T10"/>
                <a:gd fmla="*/ 0 h 145" name="T11"/>
                <a:gd fmla="*/ 150 w 150" name="T12"/>
                <a:gd fmla="*/ 111 h 145" name="T13"/>
                <a:gd fmla="*/ 120 w 150" name="T14"/>
                <a:gd fmla="*/ 145 h 145" name="T15"/>
                <a:gd fmla="*/ 0 w 150" name="T16"/>
                <a:gd fmla="*/ 32 h 145" name="T17"/>
                <a:gd fmla="*/ 32 w 150" name="T18"/>
                <a:gd fmla="*/ 0 h 145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45" w="150">
                  <a:moveTo>
                    <a:pt x="32" y="13"/>
                  </a:moveTo>
                  <a:lnTo>
                    <a:pt x="12" y="32"/>
                  </a:lnTo>
                  <a:lnTo>
                    <a:pt x="120" y="133"/>
                  </a:lnTo>
                  <a:lnTo>
                    <a:pt x="138" y="113"/>
                  </a:lnTo>
                  <a:lnTo>
                    <a:pt x="32" y="13"/>
                  </a:lnTo>
                  <a:close/>
                  <a:moveTo>
                    <a:pt x="32" y="0"/>
                  </a:moveTo>
                  <a:lnTo>
                    <a:pt x="150" y="111"/>
                  </a:lnTo>
                  <a:lnTo>
                    <a:pt x="120" y="145"/>
                  </a:lnTo>
                  <a:lnTo>
                    <a:pt x="0" y="32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62" name="Freeform 3335"/>
            <p:cNvSpPr/>
            <p:nvPr/>
          </p:nvSpPr>
          <p:spPr bwMode="auto">
            <a:xfrm rot="19031196">
              <a:off x="2130136" y="4707102"/>
              <a:ext cx="206548" cy="206548"/>
            </a:xfrm>
            <a:custGeom>
              <a:gdLst>
                <a:gd fmla="*/ 24 w 65" name="T0"/>
                <a:gd fmla="*/ 0 h 65" name="T1"/>
                <a:gd fmla="*/ 65 w 65" name="T2"/>
                <a:gd fmla="*/ 38 h 65" name="T3"/>
                <a:gd fmla="*/ 40 w 65" name="T4"/>
                <a:gd fmla="*/ 65 h 65" name="T5"/>
                <a:gd fmla="*/ 0 w 65" name="T6"/>
                <a:gd fmla="*/ 26 h 65" name="T7"/>
                <a:gd fmla="*/ 24 w 65" name="T8"/>
                <a:gd fmla="*/ 0 h 6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5" w="65">
                  <a:moveTo>
                    <a:pt x="24" y="0"/>
                  </a:moveTo>
                  <a:lnTo>
                    <a:pt x="65" y="38"/>
                  </a:lnTo>
                  <a:lnTo>
                    <a:pt x="40" y="65"/>
                  </a:lnTo>
                  <a:lnTo>
                    <a:pt x="0" y="26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63" name="Freeform 3336"/>
            <p:cNvSpPr>
              <a:spLocks noEditPoints="1"/>
            </p:cNvSpPr>
            <p:nvPr/>
          </p:nvSpPr>
          <p:spPr bwMode="auto">
            <a:xfrm rot="19031196">
              <a:off x="2109566" y="4687380"/>
              <a:ext cx="247857" cy="241501"/>
            </a:xfrm>
            <a:custGeom>
              <a:gdLst>
                <a:gd fmla="*/ 30 w 78" name="T0"/>
                <a:gd fmla="*/ 13 h 76" name="T1"/>
                <a:gd fmla="*/ 13 w 78" name="T2"/>
                <a:gd fmla="*/ 32 h 76" name="T3"/>
                <a:gd fmla="*/ 46 w 78" name="T4"/>
                <a:gd fmla="*/ 64 h 76" name="T5"/>
                <a:gd fmla="*/ 64 w 78" name="T6"/>
                <a:gd fmla="*/ 44 h 76" name="T7"/>
                <a:gd fmla="*/ 30 w 78" name="T8"/>
                <a:gd fmla="*/ 13 h 76" name="T9"/>
                <a:gd fmla="*/ 30 w 78" name="T10"/>
                <a:gd fmla="*/ 0 h 76" name="T11"/>
                <a:gd fmla="*/ 78 w 78" name="T12"/>
                <a:gd fmla="*/ 44 h 76" name="T13"/>
                <a:gd fmla="*/ 46 w 78" name="T14"/>
                <a:gd fmla="*/ 76 h 76" name="T15"/>
                <a:gd fmla="*/ 0 w 78" name="T16"/>
                <a:gd fmla="*/ 32 h 76" name="T17"/>
                <a:gd fmla="*/ 30 w 78" name="T18"/>
                <a:gd fmla="*/ 0 h 76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76" w="78">
                  <a:moveTo>
                    <a:pt x="30" y="13"/>
                  </a:moveTo>
                  <a:lnTo>
                    <a:pt x="13" y="32"/>
                  </a:lnTo>
                  <a:lnTo>
                    <a:pt x="46" y="64"/>
                  </a:lnTo>
                  <a:lnTo>
                    <a:pt x="64" y="44"/>
                  </a:lnTo>
                  <a:lnTo>
                    <a:pt x="30" y="13"/>
                  </a:lnTo>
                  <a:close/>
                  <a:moveTo>
                    <a:pt x="30" y="0"/>
                  </a:moveTo>
                  <a:lnTo>
                    <a:pt x="78" y="44"/>
                  </a:lnTo>
                  <a:lnTo>
                    <a:pt x="46" y="76"/>
                  </a:lnTo>
                  <a:lnTo>
                    <a:pt x="0" y="32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64" name="Freeform 3337"/>
            <p:cNvSpPr/>
            <p:nvPr/>
          </p:nvSpPr>
          <p:spPr bwMode="auto">
            <a:xfrm rot="19031196">
              <a:off x="2261979" y="4409098"/>
              <a:ext cx="301878" cy="292344"/>
            </a:xfrm>
            <a:custGeom>
              <a:gdLst>
                <a:gd fmla="*/ 7 w 95" name="T0"/>
                <a:gd fmla="*/ 0 h 92" name="T1"/>
                <a:gd fmla="*/ 95 w 95" name="T2"/>
                <a:gd fmla="*/ 85 h 92" name="T3"/>
                <a:gd fmla="*/ 88 w 95" name="T4"/>
                <a:gd fmla="*/ 92 h 92" name="T5"/>
                <a:gd fmla="*/ 0 w 95" name="T6"/>
                <a:gd fmla="*/ 9 h 92" name="T7"/>
                <a:gd fmla="*/ 7 w 95" name="T8"/>
                <a:gd fmla="*/ 0 h 9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2" w="95">
                  <a:moveTo>
                    <a:pt x="7" y="0"/>
                  </a:moveTo>
                  <a:lnTo>
                    <a:pt x="95" y="85"/>
                  </a:lnTo>
                  <a:lnTo>
                    <a:pt x="88" y="92"/>
                  </a:lnTo>
                  <a:lnTo>
                    <a:pt x="0" y="9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65" name="Freeform 3338"/>
            <p:cNvSpPr>
              <a:spLocks noEditPoints="1"/>
            </p:cNvSpPr>
            <p:nvPr/>
          </p:nvSpPr>
          <p:spPr bwMode="auto">
            <a:xfrm rot="19031196">
              <a:off x="2241895" y="4392365"/>
              <a:ext cx="346365" cy="330476"/>
            </a:xfrm>
            <a:custGeom>
              <a:gdLst>
                <a:gd fmla="*/ 14 w 109" name="T0"/>
                <a:gd fmla="*/ 12 h 104" name="T1"/>
                <a:gd fmla="*/ 14 w 109" name="T2"/>
                <a:gd fmla="*/ 14 h 104" name="T3"/>
                <a:gd fmla="*/ 95 w 109" name="T4"/>
                <a:gd fmla="*/ 92 h 104" name="T5"/>
                <a:gd fmla="*/ 97 w 109" name="T6"/>
                <a:gd fmla="*/ 90 h 104" name="T7"/>
                <a:gd fmla="*/ 14 w 109" name="T8"/>
                <a:gd fmla="*/ 12 h 104" name="T9"/>
                <a:gd fmla="*/ 14 w 109" name="T10"/>
                <a:gd fmla="*/ 0 h 104" name="T11"/>
                <a:gd fmla="*/ 109 w 109" name="T12"/>
                <a:gd fmla="*/ 90 h 104" name="T13"/>
                <a:gd fmla="*/ 95 w 109" name="T14"/>
                <a:gd fmla="*/ 104 h 104" name="T15"/>
                <a:gd fmla="*/ 0 w 109" name="T16"/>
                <a:gd fmla="*/ 14 h 104" name="T17"/>
                <a:gd fmla="*/ 14 w 109" name="T18"/>
                <a:gd fmla="*/ 0 h 104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04" w="109">
                  <a:moveTo>
                    <a:pt x="14" y="12"/>
                  </a:moveTo>
                  <a:lnTo>
                    <a:pt x="14" y="14"/>
                  </a:lnTo>
                  <a:lnTo>
                    <a:pt x="95" y="92"/>
                  </a:lnTo>
                  <a:lnTo>
                    <a:pt x="97" y="90"/>
                  </a:lnTo>
                  <a:lnTo>
                    <a:pt x="14" y="12"/>
                  </a:lnTo>
                  <a:close/>
                  <a:moveTo>
                    <a:pt x="14" y="0"/>
                  </a:moveTo>
                  <a:lnTo>
                    <a:pt x="109" y="90"/>
                  </a:lnTo>
                  <a:lnTo>
                    <a:pt x="95" y="104"/>
                  </a:lnTo>
                  <a:lnTo>
                    <a:pt x="0" y="14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66" name="Freeform 3339"/>
            <p:cNvSpPr/>
            <p:nvPr/>
          </p:nvSpPr>
          <p:spPr bwMode="auto">
            <a:xfrm rot="19031196">
              <a:off x="2263880" y="4043705"/>
              <a:ext cx="308233" cy="285988"/>
            </a:xfrm>
            <a:custGeom>
              <a:gdLst>
                <a:gd fmla="*/ 7 w 97" name="T0"/>
                <a:gd fmla="*/ 0 h 90" name="T1"/>
                <a:gd fmla="*/ 97 w 97" name="T2"/>
                <a:gd fmla="*/ 83 h 90" name="T3"/>
                <a:gd fmla="*/ 90 w 97" name="T4"/>
                <a:gd fmla="*/ 90 h 90" name="T5"/>
                <a:gd fmla="*/ 0 w 97" name="T6"/>
                <a:gd fmla="*/ 7 h 90" name="T7"/>
                <a:gd fmla="*/ 7 w 97" name="T8"/>
                <a:gd fmla="*/ 0 h 9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0" w="97">
                  <a:moveTo>
                    <a:pt x="7" y="0"/>
                  </a:moveTo>
                  <a:lnTo>
                    <a:pt x="97" y="83"/>
                  </a:lnTo>
                  <a:lnTo>
                    <a:pt x="90" y="90"/>
                  </a:lnTo>
                  <a:lnTo>
                    <a:pt x="0" y="7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67" name="Freeform 3340"/>
            <p:cNvSpPr>
              <a:spLocks noEditPoints="1"/>
            </p:cNvSpPr>
            <p:nvPr/>
          </p:nvSpPr>
          <p:spPr bwMode="auto">
            <a:xfrm rot="19031196">
              <a:off x="2247568" y="4020380"/>
              <a:ext cx="343186" cy="330476"/>
            </a:xfrm>
            <a:custGeom>
              <a:gdLst>
                <a:gd fmla="*/ 14 w 108" name="T0"/>
                <a:gd fmla="*/ 12 h 104" name="T1"/>
                <a:gd fmla="*/ 12 w 108" name="T2"/>
                <a:gd fmla="*/ 14 h 104" name="T3"/>
                <a:gd fmla="*/ 95 w 108" name="T4"/>
                <a:gd fmla="*/ 92 h 104" name="T5"/>
                <a:gd fmla="*/ 95 w 108" name="T6"/>
                <a:gd fmla="*/ 90 h 104" name="T7"/>
                <a:gd fmla="*/ 14 w 108" name="T8"/>
                <a:gd fmla="*/ 12 h 104" name="T9"/>
                <a:gd fmla="*/ 12 w 108" name="T10"/>
                <a:gd fmla="*/ 0 h 104" name="T11"/>
                <a:gd fmla="*/ 108 w 108" name="T12"/>
                <a:gd fmla="*/ 90 h 104" name="T13"/>
                <a:gd fmla="*/ 95 w 108" name="T14"/>
                <a:gd fmla="*/ 104 h 104" name="T15"/>
                <a:gd fmla="*/ 0 w 108" name="T16"/>
                <a:gd fmla="*/ 14 h 104" name="T17"/>
                <a:gd fmla="*/ 12 w 108" name="T18"/>
                <a:gd fmla="*/ 0 h 104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04" w="108">
                  <a:moveTo>
                    <a:pt x="14" y="12"/>
                  </a:moveTo>
                  <a:lnTo>
                    <a:pt x="12" y="14"/>
                  </a:lnTo>
                  <a:lnTo>
                    <a:pt x="95" y="92"/>
                  </a:lnTo>
                  <a:lnTo>
                    <a:pt x="95" y="90"/>
                  </a:lnTo>
                  <a:lnTo>
                    <a:pt x="14" y="12"/>
                  </a:lnTo>
                  <a:close/>
                  <a:moveTo>
                    <a:pt x="12" y="0"/>
                  </a:moveTo>
                  <a:lnTo>
                    <a:pt x="108" y="90"/>
                  </a:lnTo>
                  <a:lnTo>
                    <a:pt x="95" y="104"/>
                  </a:lnTo>
                  <a:lnTo>
                    <a:pt x="0" y="1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68" name="Freeform 3341"/>
            <p:cNvSpPr/>
            <p:nvPr/>
          </p:nvSpPr>
          <p:spPr bwMode="auto">
            <a:xfrm rot="19031196">
              <a:off x="2273780" y="3687757"/>
              <a:ext cx="301878" cy="292344"/>
            </a:xfrm>
            <a:custGeom>
              <a:gdLst>
                <a:gd fmla="*/ 7 w 95" name="T0"/>
                <a:gd fmla="*/ 0 h 92" name="T1"/>
                <a:gd fmla="*/ 95 w 95" name="T2"/>
                <a:gd fmla="*/ 85 h 92" name="T3"/>
                <a:gd fmla="*/ 88 w 95" name="T4"/>
                <a:gd fmla="*/ 92 h 92" name="T5"/>
                <a:gd fmla="*/ 0 w 95" name="T6"/>
                <a:gd fmla="*/ 9 h 92" name="T7"/>
                <a:gd fmla="*/ 7 w 95" name="T8"/>
                <a:gd fmla="*/ 0 h 9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2" w="95">
                  <a:moveTo>
                    <a:pt x="7" y="0"/>
                  </a:moveTo>
                  <a:lnTo>
                    <a:pt x="95" y="85"/>
                  </a:lnTo>
                  <a:lnTo>
                    <a:pt x="88" y="92"/>
                  </a:lnTo>
                  <a:lnTo>
                    <a:pt x="0" y="9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69" name="Freeform 3342"/>
            <p:cNvSpPr>
              <a:spLocks noEditPoints="1"/>
            </p:cNvSpPr>
            <p:nvPr/>
          </p:nvSpPr>
          <p:spPr bwMode="auto">
            <a:xfrm rot="19031196">
              <a:off x="2252618" y="3668267"/>
              <a:ext cx="346365" cy="333654"/>
            </a:xfrm>
            <a:custGeom>
              <a:gdLst>
                <a:gd fmla="*/ 14 w 109" name="T0"/>
                <a:gd fmla="*/ 13 h 105" name="T1"/>
                <a:gd fmla="*/ 12 w 109" name="T2"/>
                <a:gd fmla="*/ 15 h 105" name="T3"/>
                <a:gd fmla="*/ 95 w 109" name="T4"/>
                <a:gd fmla="*/ 91 h 105" name="T5"/>
                <a:gd fmla="*/ 95 w 109" name="T6"/>
                <a:gd fmla="*/ 91 h 105" name="T7"/>
                <a:gd fmla="*/ 14 w 109" name="T8"/>
                <a:gd fmla="*/ 13 h 105" name="T9"/>
                <a:gd fmla="*/ 14 w 109" name="T10"/>
                <a:gd fmla="*/ 0 h 105" name="T11"/>
                <a:gd fmla="*/ 109 w 109" name="T12"/>
                <a:gd fmla="*/ 91 h 105" name="T13"/>
                <a:gd fmla="*/ 95 w 109" name="T14"/>
                <a:gd fmla="*/ 105 h 105" name="T15"/>
                <a:gd fmla="*/ 0 w 109" name="T16"/>
                <a:gd fmla="*/ 15 h 105" name="T17"/>
                <a:gd fmla="*/ 14 w 109" name="T18"/>
                <a:gd fmla="*/ 0 h 105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05" w="109">
                  <a:moveTo>
                    <a:pt x="14" y="13"/>
                  </a:moveTo>
                  <a:lnTo>
                    <a:pt x="12" y="15"/>
                  </a:lnTo>
                  <a:lnTo>
                    <a:pt x="95" y="91"/>
                  </a:lnTo>
                  <a:lnTo>
                    <a:pt x="95" y="91"/>
                  </a:lnTo>
                  <a:lnTo>
                    <a:pt x="14" y="13"/>
                  </a:lnTo>
                  <a:close/>
                  <a:moveTo>
                    <a:pt x="14" y="0"/>
                  </a:moveTo>
                  <a:lnTo>
                    <a:pt x="109" y="91"/>
                  </a:lnTo>
                  <a:lnTo>
                    <a:pt x="95" y="105"/>
                  </a:lnTo>
                  <a:lnTo>
                    <a:pt x="0" y="15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70" name="Freeform 3343"/>
            <p:cNvSpPr/>
            <p:nvPr/>
          </p:nvSpPr>
          <p:spPr bwMode="auto">
            <a:xfrm rot="19031196">
              <a:off x="2278173" y="3337147"/>
              <a:ext cx="301878" cy="292344"/>
            </a:xfrm>
            <a:custGeom>
              <a:gdLst>
                <a:gd fmla="*/ 7 w 95" name="T0"/>
                <a:gd fmla="*/ 0 h 92" name="T1"/>
                <a:gd fmla="*/ 95 w 95" name="T2"/>
                <a:gd fmla="*/ 83 h 92" name="T3"/>
                <a:gd fmla="*/ 88 w 95" name="T4"/>
                <a:gd fmla="*/ 92 h 92" name="T5"/>
                <a:gd fmla="*/ 0 w 95" name="T6"/>
                <a:gd fmla="*/ 9 h 92" name="T7"/>
                <a:gd fmla="*/ 7 w 95" name="T8"/>
                <a:gd fmla="*/ 0 h 9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2" w="95">
                  <a:moveTo>
                    <a:pt x="7" y="0"/>
                  </a:moveTo>
                  <a:lnTo>
                    <a:pt x="95" y="83"/>
                  </a:lnTo>
                  <a:lnTo>
                    <a:pt x="88" y="92"/>
                  </a:lnTo>
                  <a:lnTo>
                    <a:pt x="0" y="9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71" name="Freeform 3344"/>
            <p:cNvSpPr>
              <a:spLocks noEditPoints="1"/>
            </p:cNvSpPr>
            <p:nvPr/>
          </p:nvSpPr>
          <p:spPr bwMode="auto">
            <a:xfrm rot="19031196">
              <a:off x="2255931" y="3321259"/>
              <a:ext cx="346365" cy="324120"/>
            </a:xfrm>
            <a:custGeom>
              <a:gdLst>
                <a:gd fmla="*/ 14 w 109" name="T0"/>
                <a:gd fmla="*/ 12 h 102" name="T1"/>
                <a:gd fmla="*/ 12 w 109" name="T2"/>
                <a:gd fmla="*/ 12 h 102" name="T3"/>
                <a:gd fmla="*/ 95 w 109" name="T4"/>
                <a:gd fmla="*/ 90 h 102" name="T5"/>
                <a:gd fmla="*/ 97 w 109" name="T6"/>
                <a:gd fmla="*/ 90 h 102" name="T7"/>
                <a:gd fmla="*/ 14 w 109" name="T8"/>
                <a:gd fmla="*/ 12 h 102" name="T9"/>
                <a:gd fmla="*/ 14 w 109" name="T10"/>
                <a:gd fmla="*/ 0 h 102" name="T11"/>
                <a:gd fmla="*/ 109 w 109" name="T12"/>
                <a:gd fmla="*/ 88 h 102" name="T13"/>
                <a:gd fmla="*/ 95 w 109" name="T14"/>
                <a:gd fmla="*/ 102 h 102" name="T15"/>
                <a:gd fmla="*/ 0 w 109" name="T16"/>
                <a:gd fmla="*/ 14 h 102" name="T17"/>
                <a:gd fmla="*/ 14 w 109" name="T18"/>
                <a:gd fmla="*/ 0 h 102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02" w="109">
                  <a:moveTo>
                    <a:pt x="14" y="12"/>
                  </a:moveTo>
                  <a:lnTo>
                    <a:pt x="12" y="12"/>
                  </a:lnTo>
                  <a:lnTo>
                    <a:pt x="95" y="90"/>
                  </a:lnTo>
                  <a:lnTo>
                    <a:pt x="97" y="90"/>
                  </a:lnTo>
                  <a:lnTo>
                    <a:pt x="14" y="12"/>
                  </a:lnTo>
                  <a:close/>
                  <a:moveTo>
                    <a:pt x="14" y="0"/>
                  </a:moveTo>
                  <a:lnTo>
                    <a:pt x="109" y="88"/>
                  </a:lnTo>
                  <a:lnTo>
                    <a:pt x="95" y="102"/>
                  </a:lnTo>
                  <a:lnTo>
                    <a:pt x="0" y="14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72" name="Freeform 3345"/>
            <p:cNvSpPr/>
            <p:nvPr/>
          </p:nvSpPr>
          <p:spPr bwMode="auto">
            <a:xfrm rot="19031196">
              <a:off x="2284503" y="2966838"/>
              <a:ext cx="301878" cy="289167"/>
            </a:xfrm>
            <a:custGeom>
              <a:gdLst>
                <a:gd fmla="*/ 7 w 95" name="T0"/>
                <a:gd fmla="*/ 0 h 91" name="T1"/>
                <a:gd fmla="*/ 95 w 95" name="T2"/>
                <a:gd fmla="*/ 83 h 91" name="T3"/>
                <a:gd fmla="*/ 88 w 95" name="T4"/>
                <a:gd fmla="*/ 91 h 91" name="T5"/>
                <a:gd fmla="*/ 0 w 95" name="T6"/>
                <a:gd fmla="*/ 7 h 91" name="T7"/>
                <a:gd fmla="*/ 7 w 95" name="T8"/>
                <a:gd fmla="*/ 0 h 9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1" w="95">
                  <a:moveTo>
                    <a:pt x="7" y="0"/>
                  </a:moveTo>
                  <a:lnTo>
                    <a:pt x="95" y="83"/>
                  </a:lnTo>
                  <a:lnTo>
                    <a:pt x="88" y="91"/>
                  </a:lnTo>
                  <a:lnTo>
                    <a:pt x="0" y="7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73" name="Freeform 3346"/>
            <p:cNvSpPr>
              <a:spLocks noEditPoints="1"/>
            </p:cNvSpPr>
            <p:nvPr/>
          </p:nvSpPr>
          <p:spPr bwMode="auto">
            <a:xfrm rot="19031196">
              <a:off x="2261836" y="2946693"/>
              <a:ext cx="349541" cy="327299"/>
            </a:xfrm>
            <a:custGeom>
              <a:gdLst>
                <a:gd fmla="*/ 14 w 110" name="T0"/>
                <a:gd fmla="*/ 13 h 103" name="T1"/>
                <a:gd fmla="*/ 12 w 110" name="T2"/>
                <a:gd fmla="*/ 13 h 103" name="T3"/>
                <a:gd fmla="*/ 95 w 110" name="T4"/>
                <a:gd fmla="*/ 90 h 103" name="T5"/>
                <a:gd fmla="*/ 95 w 110" name="T6"/>
                <a:gd fmla="*/ 89 h 103" name="T7"/>
                <a:gd fmla="*/ 14 w 110" name="T8"/>
                <a:gd fmla="*/ 13 h 103" name="T9"/>
                <a:gd fmla="*/ 14 w 110" name="T10"/>
                <a:gd fmla="*/ 0 h 103" name="T11"/>
                <a:gd fmla="*/ 110 w 110" name="T12"/>
                <a:gd fmla="*/ 89 h 103" name="T13"/>
                <a:gd fmla="*/ 95 w 110" name="T14"/>
                <a:gd fmla="*/ 103 h 103" name="T15"/>
                <a:gd fmla="*/ 0 w 110" name="T16"/>
                <a:gd fmla="*/ 14 h 103" name="T17"/>
                <a:gd fmla="*/ 14 w 110" name="T18"/>
                <a:gd fmla="*/ 0 h 103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03" w="110">
                  <a:moveTo>
                    <a:pt x="14" y="13"/>
                  </a:moveTo>
                  <a:lnTo>
                    <a:pt x="12" y="13"/>
                  </a:lnTo>
                  <a:lnTo>
                    <a:pt x="95" y="90"/>
                  </a:lnTo>
                  <a:lnTo>
                    <a:pt x="95" y="89"/>
                  </a:lnTo>
                  <a:lnTo>
                    <a:pt x="14" y="13"/>
                  </a:lnTo>
                  <a:close/>
                  <a:moveTo>
                    <a:pt x="14" y="0"/>
                  </a:moveTo>
                  <a:lnTo>
                    <a:pt x="110" y="89"/>
                  </a:lnTo>
                  <a:lnTo>
                    <a:pt x="95" y="103"/>
                  </a:lnTo>
                  <a:lnTo>
                    <a:pt x="0" y="14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74" name="Freeform 3347"/>
            <p:cNvSpPr/>
            <p:nvPr/>
          </p:nvSpPr>
          <p:spPr bwMode="auto">
            <a:xfrm rot="19031196">
              <a:off x="2471372" y="4410135"/>
              <a:ext cx="130285" cy="117574"/>
            </a:xfrm>
            <a:custGeom>
              <a:gdLst>
                <a:gd fmla="*/ 7 w 41" name="T0"/>
                <a:gd fmla="*/ 0 h 37" name="T1"/>
                <a:gd fmla="*/ 41 w 41" name="T2"/>
                <a:gd fmla="*/ 30 h 37" name="T3"/>
                <a:gd fmla="*/ 33 w 41" name="T4"/>
                <a:gd fmla="*/ 37 h 37" name="T5"/>
                <a:gd fmla="*/ 0 w 41" name="T6"/>
                <a:gd fmla="*/ 7 h 37" name="T7"/>
                <a:gd fmla="*/ 7 w 41" name="T8"/>
                <a:gd fmla="*/ 0 h 3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7" w="41">
                  <a:moveTo>
                    <a:pt x="7" y="0"/>
                  </a:moveTo>
                  <a:lnTo>
                    <a:pt x="41" y="30"/>
                  </a:lnTo>
                  <a:lnTo>
                    <a:pt x="33" y="37"/>
                  </a:lnTo>
                  <a:lnTo>
                    <a:pt x="0" y="7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75" name="Freeform 3348"/>
            <p:cNvSpPr>
              <a:spLocks noEditPoints="1"/>
            </p:cNvSpPr>
            <p:nvPr/>
          </p:nvSpPr>
          <p:spPr bwMode="auto">
            <a:xfrm rot="19031196">
              <a:off x="2454402" y="4385138"/>
              <a:ext cx="162061" cy="165238"/>
            </a:xfrm>
            <a:custGeom>
              <a:gdLst>
                <a:gd fmla="*/ 14 w 51" name="T0"/>
                <a:gd fmla="*/ 13 h 52" name="T1"/>
                <a:gd fmla="*/ 12 w 51" name="T2"/>
                <a:gd fmla="*/ 15 h 52" name="T3"/>
                <a:gd fmla="*/ 38 w 51" name="T4"/>
                <a:gd fmla="*/ 38 h 52" name="T5"/>
                <a:gd fmla="*/ 38 w 51" name="T6"/>
                <a:gd fmla="*/ 38 h 52" name="T7"/>
                <a:gd fmla="*/ 14 w 51" name="T8"/>
                <a:gd fmla="*/ 13 h 52" name="T9"/>
                <a:gd fmla="*/ 12 w 51" name="T10"/>
                <a:gd fmla="*/ 0 h 52" name="T11"/>
                <a:gd fmla="*/ 51 w 51" name="T12"/>
                <a:gd fmla="*/ 38 h 52" name="T13"/>
                <a:gd fmla="*/ 38 w 51" name="T14"/>
                <a:gd fmla="*/ 52 h 52" name="T15"/>
                <a:gd fmla="*/ 0 w 51" name="T16"/>
                <a:gd fmla="*/ 15 h 52" name="T17"/>
                <a:gd fmla="*/ 12 w 51" name="T18"/>
                <a:gd fmla="*/ 0 h 52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2" w="51">
                  <a:moveTo>
                    <a:pt x="14" y="13"/>
                  </a:moveTo>
                  <a:lnTo>
                    <a:pt x="12" y="15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14" y="13"/>
                  </a:lnTo>
                  <a:close/>
                  <a:moveTo>
                    <a:pt x="12" y="0"/>
                  </a:moveTo>
                  <a:lnTo>
                    <a:pt x="51" y="38"/>
                  </a:lnTo>
                  <a:lnTo>
                    <a:pt x="38" y="52"/>
                  </a:lnTo>
                  <a:lnTo>
                    <a:pt x="0" y="1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76" name="Freeform 3349"/>
            <p:cNvSpPr/>
            <p:nvPr/>
          </p:nvSpPr>
          <p:spPr bwMode="auto">
            <a:xfrm rot="19031196">
              <a:off x="2474002" y="4303504"/>
              <a:ext cx="123929" cy="123929"/>
            </a:xfrm>
            <a:custGeom>
              <a:gdLst>
                <a:gd fmla="*/ 7 w 39" name="T0"/>
                <a:gd fmla="*/ 0 h 39" name="T1"/>
                <a:gd fmla="*/ 39 w 39" name="T2"/>
                <a:gd fmla="*/ 30 h 39" name="T3"/>
                <a:gd fmla="*/ 32 w 39" name="T4"/>
                <a:gd fmla="*/ 39 h 39" name="T5"/>
                <a:gd fmla="*/ 0 w 39" name="T6"/>
                <a:gd fmla="*/ 9 h 39" name="T7"/>
                <a:gd fmla="*/ 7 w 39" name="T8"/>
                <a:gd fmla="*/ 0 h 3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9" w="39">
                  <a:moveTo>
                    <a:pt x="7" y="0"/>
                  </a:moveTo>
                  <a:lnTo>
                    <a:pt x="39" y="30"/>
                  </a:lnTo>
                  <a:lnTo>
                    <a:pt x="32" y="39"/>
                  </a:lnTo>
                  <a:lnTo>
                    <a:pt x="0" y="9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77" name="Freeform 3350"/>
            <p:cNvSpPr>
              <a:spLocks noEditPoints="1"/>
            </p:cNvSpPr>
            <p:nvPr/>
          </p:nvSpPr>
          <p:spPr bwMode="auto">
            <a:xfrm rot="19031196">
              <a:off x="2451759" y="4287614"/>
              <a:ext cx="168416" cy="155706"/>
            </a:xfrm>
            <a:custGeom>
              <a:gdLst>
                <a:gd fmla="*/ 14 w 53" name="T0"/>
                <a:gd fmla="*/ 12 h 49" name="T1"/>
                <a:gd fmla="*/ 12 w 53" name="T2"/>
                <a:gd fmla="*/ 12 h 49" name="T3"/>
                <a:gd fmla="*/ 39 w 53" name="T4"/>
                <a:gd fmla="*/ 37 h 49" name="T5"/>
                <a:gd fmla="*/ 39 w 53" name="T6"/>
                <a:gd fmla="*/ 37 h 49" name="T7"/>
                <a:gd fmla="*/ 14 w 53" name="T8"/>
                <a:gd fmla="*/ 12 h 49" name="T9"/>
                <a:gd fmla="*/ 14 w 53" name="T10"/>
                <a:gd fmla="*/ 0 h 49" name="T11"/>
                <a:gd fmla="*/ 53 w 53" name="T12"/>
                <a:gd fmla="*/ 35 h 49" name="T13"/>
                <a:gd fmla="*/ 39 w 53" name="T14"/>
                <a:gd fmla="*/ 49 h 49" name="T15"/>
                <a:gd fmla="*/ 0 w 53" name="T16"/>
                <a:gd fmla="*/ 14 h 49" name="T17"/>
                <a:gd fmla="*/ 14 w 53" name="T18"/>
                <a:gd fmla="*/ 0 h 4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49" w="52">
                  <a:moveTo>
                    <a:pt x="14" y="12"/>
                  </a:moveTo>
                  <a:lnTo>
                    <a:pt x="12" y="12"/>
                  </a:lnTo>
                  <a:lnTo>
                    <a:pt x="39" y="37"/>
                  </a:lnTo>
                  <a:lnTo>
                    <a:pt x="39" y="37"/>
                  </a:lnTo>
                  <a:lnTo>
                    <a:pt x="14" y="12"/>
                  </a:lnTo>
                  <a:close/>
                  <a:moveTo>
                    <a:pt x="14" y="0"/>
                  </a:moveTo>
                  <a:lnTo>
                    <a:pt x="53" y="35"/>
                  </a:lnTo>
                  <a:lnTo>
                    <a:pt x="39" y="49"/>
                  </a:lnTo>
                  <a:lnTo>
                    <a:pt x="0" y="14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78" name="Freeform 3351"/>
            <p:cNvSpPr/>
            <p:nvPr/>
          </p:nvSpPr>
          <p:spPr bwMode="auto">
            <a:xfrm rot="19031196">
              <a:off x="2475676" y="4207463"/>
              <a:ext cx="130285" cy="120751"/>
            </a:xfrm>
            <a:custGeom>
              <a:gdLst>
                <a:gd fmla="*/ 7 w 41" name="T0"/>
                <a:gd fmla="*/ 0 h 38" name="T1"/>
                <a:gd fmla="*/ 41 w 41" name="T2"/>
                <a:gd fmla="*/ 31 h 38" name="T3"/>
                <a:gd fmla="*/ 32 w 41" name="T4"/>
                <a:gd fmla="*/ 38 h 38" name="T5"/>
                <a:gd fmla="*/ 0 w 41" name="T6"/>
                <a:gd fmla="*/ 8 h 38" name="T7"/>
                <a:gd fmla="*/ 7 w 41" name="T8"/>
                <a:gd fmla="*/ 0 h 3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8" w="41">
                  <a:moveTo>
                    <a:pt x="7" y="0"/>
                  </a:moveTo>
                  <a:lnTo>
                    <a:pt x="41" y="31"/>
                  </a:lnTo>
                  <a:lnTo>
                    <a:pt x="32" y="38"/>
                  </a:lnTo>
                  <a:lnTo>
                    <a:pt x="0" y="8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79" name="Freeform 3352"/>
            <p:cNvSpPr>
              <a:spLocks noEditPoints="1"/>
            </p:cNvSpPr>
            <p:nvPr/>
          </p:nvSpPr>
          <p:spPr bwMode="auto">
            <a:xfrm rot="19031196">
              <a:off x="2461947" y="4187552"/>
              <a:ext cx="162061" cy="165238"/>
            </a:xfrm>
            <a:custGeom>
              <a:gdLst>
                <a:gd fmla="*/ 12 w 51" name="T0"/>
                <a:gd fmla="*/ 13 h 52" name="T1"/>
                <a:gd fmla="*/ 12 w 51" name="T2"/>
                <a:gd fmla="*/ 14 h 52" name="T3"/>
                <a:gd fmla="*/ 37 w 51" name="T4"/>
                <a:gd fmla="*/ 37 h 52" name="T5"/>
                <a:gd fmla="*/ 39 w 51" name="T6"/>
                <a:gd fmla="*/ 37 h 52" name="T7"/>
                <a:gd fmla="*/ 12 w 51" name="T8"/>
                <a:gd fmla="*/ 13 h 52" name="T9"/>
                <a:gd fmla="*/ 12 w 51" name="T10"/>
                <a:gd fmla="*/ 0 h 52" name="T11"/>
                <a:gd fmla="*/ 51 w 51" name="T12"/>
                <a:gd fmla="*/ 37 h 52" name="T13"/>
                <a:gd fmla="*/ 39 w 51" name="T14"/>
                <a:gd fmla="*/ 52 h 52" name="T15"/>
                <a:gd fmla="*/ 0 w 51" name="T16"/>
                <a:gd fmla="*/ 14 h 52" name="T17"/>
                <a:gd fmla="*/ 12 w 51" name="T18"/>
                <a:gd fmla="*/ 0 h 52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2" w="51">
                  <a:moveTo>
                    <a:pt x="12" y="13"/>
                  </a:moveTo>
                  <a:lnTo>
                    <a:pt x="12" y="14"/>
                  </a:lnTo>
                  <a:lnTo>
                    <a:pt x="37" y="37"/>
                  </a:lnTo>
                  <a:lnTo>
                    <a:pt x="39" y="37"/>
                  </a:lnTo>
                  <a:lnTo>
                    <a:pt x="12" y="13"/>
                  </a:lnTo>
                  <a:close/>
                  <a:moveTo>
                    <a:pt x="12" y="0"/>
                  </a:moveTo>
                  <a:lnTo>
                    <a:pt x="51" y="37"/>
                  </a:lnTo>
                  <a:lnTo>
                    <a:pt x="39" y="52"/>
                  </a:lnTo>
                  <a:lnTo>
                    <a:pt x="0" y="1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80" name="Freeform 3353"/>
            <p:cNvSpPr/>
            <p:nvPr/>
          </p:nvSpPr>
          <p:spPr bwMode="auto">
            <a:xfrm rot="19031196">
              <a:off x="2484290" y="4034067"/>
              <a:ext cx="123929" cy="123929"/>
            </a:xfrm>
            <a:custGeom>
              <a:gdLst>
                <a:gd fmla="*/ 7 w 39" name="T0"/>
                <a:gd fmla="*/ 0 h 39" name="T1"/>
                <a:gd fmla="*/ 39 w 39" name="T2"/>
                <a:gd fmla="*/ 30 h 39" name="T3"/>
                <a:gd fmla="*/ 32 w 39" name="T4"/>
                <a:gd fmla="*/ 39 h 39" name="T5"/>
                <a:gd fmla="*/ 0 w 39" name="T6"/>
                <a:gd fmla="*/ 7 h 39" name="T7"/>
                <a:gd fmla="*/ 7 w 39" name="T8"/>
                <a:gd fmla="*/ 0 h 3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9" w="39">
                  <a:moveTo>
                    <a:pt x="7" y="0"/>
                  </a:moveTo>
                  <a:lnTo>
                    <a:pt x="39" y="30"/>
                  </a:lnTo>
                  <a:lnTo>
                    <a:pt x="32" y="39"/>
                  </a:lnTo>
                  <a:lnTo>
                    <a:pt x="0" y="7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81" name="Freeform 3354"/>
            <p:cNvSpPr>
              <a:spLocks noEditPoints="1"/>
            </p:cNvSpPr>
            <p:nvPr/>
          </p:nvSpPr>
          <p:spPr bwMode="auto">
            <a:xfrm rot="19031196">
              <a:off x="2460967" y="4015424"/>
              <a:ext cx="168416" cy="158882"/>
            </a:xfrm>
            <a:custGeom>
              <a:gdLst>
                <a:gd fmla="*/ 14 w 53" name="T0"/>
                <a:gd fmla="*/ 13 h 50" name="T1"/>
                <a:gd fmla="*/ 12 w 53" name="T2"/>
                <a:gd fmla="*/ 13 h 50" name="T3"/>
                <a:gd fmla="*/ 39 w 53" name="T4"/>
                <a:gd fmla="*/ 38 h 50" name="T5"/>
                <a:gd fmla="*/ 39 w 53" name="T6"/>
                <a:gd fmla="*/ 36 h 50" name="T7"/>
                <a:gd fmla="*/ 14 w 53" name="T8"/>
                <a:gd fmla="*/ 13 h 50" name="T9"/>
                <a:gd fmla="*/ 14 w 53" name="T10"/>
                <a:gd fmla="*/ 0 h 50" name="T11"/>
                <a:gd fmla="*/ 53 w 53" name="T12"/>
                <a:gd fmla="*/ 36 h 50" name="T13"/>
                <a:gd fmla="*/ 39 w 53" name="T14"/>
                <a:gd fmla="*/ 50 h 50" name="T15"/>
                <a:gd fmla="*/ 0 w 53" name="T16"/>
                <a:gd fmla="*/ 13 h 50" name="T17"/>
                <a:gd fmla="*/ 14 w 53" name="T18"/>
                <a:gd fmla="*/ 0 h 50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0" w="52">
                  <a:moveTo>
                    <a:pt x="14" y="13"/>
                  </a:moveTo>
                  <a:lnTo>
                    <a:pt x="12" y="13"/>
                  </a:lnTo>
                  <a:lnTo>
                    <a:pt x="39" y="38"/>
                  </a:lnTo>
                  <a:lnTo>
                    <a:pt x="39" y="36"/>
                  </a:lnTo>
                  <a:lnTo>
                    <a:pt x="14" y="13"/>
                  </a:lnTo>
                  <a:close/>
                  <a:moveTo>
                    <a:pt x="14" y="0"/>
                  </a:moveTo>
                  <a:lnTo>
                    <a:pt x="53" y="36"/>
                  </a:lnTo>
                  <a:lnTo>
                    <a:pt x="39" y="50"/>
                  </a:lnTo>
                  <a:lnTo>
                    <a:pt x="0" y="13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82" name="Freeform 3355"/>
            <p:cNvSpPr/>
            <p:nvPr/>
          </p:nvSpPr>
          <p:spPr bwMode="auto">
            <a:xfrm rot="19031196">
              <a:off x="2480474" y="3948342"/>
              <a:ext cx="127106" cy="117574"/>
            </a:xfrm>
            <a:custGeom>
              <a:gdLst>
                <a:gd fmla="*/ 7 w 40" name="T0"/>
                <a:gd fmla="*/ 0 h 37" name="T1"/>
                <a:gd fmla="*/ 40 w 40" name="T2"/>
                <a:gd fmla="*/ 30 h 37" name="T3"/>
                <a:gd fmla="*/ 33 w 40" name="T4"/>
                <a:gd fmla="*/ 37 h 37" name="T5"/>
                <a:gd fmla="*/ 0 w 40" name="T6"/>
                <a:gd fmla="*/ 7 h 37" name="T7"/>
                <a:gd fmla="*/ 7 w 40" name="T8"/>
                <a:gd fmla="*/ 0 h 3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7" w="40">
                  <a:moveTo>
                    <a:pt x="7" y="0"/>
                  </a:moveTo>
                  <a:lnTo>
                    <a:pt x="40" y="30"/>
                  </a:lnTo>
                  <a:lnTo>
                    <a:pt x="33" y="37"/>
                  </a:lnTo>
                  <a:lnTo>
                    <a:pt x="0" y="7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83" name="Freeform 3356"/>
            <p:cNvSpPr>
              <a:spLocks noEditPoints="1"/>
            </p:cNvSpPr>
            <p:nvPr/>
          </p:nvSpPr>
          <p:spPr bwMode="auto">
            <a:xfrm rot="19031196">
              <a:off x="2462910" y="3926754"/>
              <a:ext cx="162061" cy="165238"/>
            </a:xfrm>
            <a:custGeom>
              <a:gdLst>
                <a:gd fmla="*/ 13 w 51" name="T0"/>
                <a:gd fmla="*/ 13 h 52" name="T1"/>
                <a:gd fmla="*/ 13 w 51" name="T2"/>
                <a:gd fmla="*/ 14 h 52" name="T3"/>
                <a:gd fmla="*/ 37 w 51" name="T4"/>
                <a:gd fmla="*/ 39 h 52" name="T5"/>
                <a:gd fmla="*/ 39 w 51" name="T6"/>
                <a:gd fmla="*/ 37 h 52" name="T7"/>
                <a:gd fmla="*/ 13 w 51" name="T8"/>
                <a:gd fmla="*/ 13 h 52" name="T9"/>
                <a:gd fmla="*/ 13 w 51" name="T10"/>
                <a:gd fmla="*/ 0 h 52" name="T11"/>
                <a:gd fmla="*/ 51 w 51" name="T12"/>
                <a:gd fmla="*/ 37 h 52" name="T13"/>
                <a:gd fmla="*/ 39 w 51" name="T14"/>
                <a:gd fmla="*/ 52 h 52" name="T15"/>
                <a:gd fmla="*/ 0 w 51" name="T16"/>
                <a:gd fmla="*/ 14 h 52" name="T17"/>
                <a:gd fmla="*/ 13 w 51" name="T18"/>
                <a:gd fmla="*/ 0 h 52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2" w="51">
                  <a:moveTo>
                    <a:pt x="13" y="13"/>
                  </a:moveTo>
                  <a:lnTo>
                    <a:pt x="13" y="14"/>
                  </a:lnTo>
                  <a:lnTo>
                    <a:pt x="37" y="39"/>
                  </a:lnTo>
                  <a:lnTo>
                    <a:pt x="39" y="37"/>
                  </a:lnTo>
                  <a:lnTo>
                    <a:pt x="13" y="13"/>
                  </a:lnTo>
                  <a:close/>
                  <a:moveTo>
                    <a:pt x="13" y="0"/>
                  </a:moveTo>
                  <a:lnTo>
                    <a:pt x="51" y="37"/>
                  </a:lnTo>
                  <a:lnTo>
                    <a:pt x="39" y="52"/>
                  </a:lnTo>
                  <a:lnTo>
                    <a:pt x="0" y="14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84" name="Freeform 3357"/>
            <p:cNvSpPr/>
            <p:nvPr/>
          </p:nvSpPr>
          <p:spPr bwMode="auto">
            <a:xfrm rot="19031196">
              <a:off x="2484155" y="3864098"/>
              <a:ext cx="123929" cy="117574"/>
            </a:xfrm>
            <a:custGeom>
              <a:gdLst>
                <a:gd fmla="*/ 7 w 39" name="T0"/>
                <a:gd fmla="*/ 0 h 37" name="T1"/>
                <a:gd fmla="*/ 39 w 39" name="T2"/>
                <a:gd fmla="*/ 30 h 37" name="T3"/>
                <a:gd fmla="*/ 32 w 39" name="T4"/>
                <a:gd fmla="*/ 37 h 37" name="T5"/>
                <a:gd fmla="*/ 0 w 39" name="T6"/>
                <a:gd fmla="*/ 7 h 37" name="T7"/>
                <a:gd fmla="*/ 7 w 39" name="T8"/>
                <a:gd fmla="*/ 0 h 3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7" w="39">
                  <a:moveTo>
                    <a:pt x="7" y="0"/>
                  </a:moveTo>
                  <a:lnTo>
                    <a:pt x="39" y="30"/>
                  </a:lnTo>
                  <a:lnTo>
                    <a:pt x="32" y="37"/>
                  </a:lnTo>
                  <a:lnTo>
                    <a:pt x="0" y="7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85" name="Freeform 3358"/>
            <p:cNvSpPr>
              <a:spLocks noEditPoints="1"/>
            </p:cNvSpPr>
            <p:nvPr/>
          </p:nvSpPr>
          <p:spPr bwMode="auto">
            <a:xfrm rot="19031196">
              <a:off x="2461911" y="3841856"/>
              <a:ext cx="168416" cy="162061"/>
            </a:xfrm>
            <a:custGeom>
              <a:gdLst>
                <a:gd fmla="*/ 14 w 53" name="T0"/>
                <a:gd fmla="*/ 12 h 51" name="T1"/>
                <a:gd fmla="*/ 14 w 53" name="T2"/>
                <a:gd fmla="*/ 14 h 51" name="T3"/>
                <a:gd fmla="*/ 39 w 53" name="T4"/>
                <a:gd fmla="*/ 39 h 51" name="T5"/>
                <a:gd fmla="*/ 41 w 53" name="T6"/>
                <a:gd fmla="*/ 37 h 51" name="T7"/>
                <a:gd fmla="*/ 14 w 53" name="T8"/>
                <a:gd fmla="*/ 12 h 51" name="T9"/>
                <a:gd fmla="*/ 14 w 53" name="T10"/>
                <a:gd fmla="*/ 0 h 51" name="T11"/>
                <a:gd fmla="*/ 53 w 53" name="T12"/>
                <a:gd fmla="*/ 37 h 51" name="T13"/>
                <a:gd fmla="*/ 39 w 53" name="T14"/>
                <a:gd fmla="*/ 51 h 51" name="T15"/>
                <a:gd fmla="*/ 0 w 53" name="T16"/>
                <a:gd fmla="*/ 14 h 51" name="T17"/>
                <a:gd fmla="*/ 14 w 53" name="T18"/>
                <a:gd fmla="*/ 0 h 51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1" w="52">
                  <a:moveTo>
                    <a:pt x="14" y="12"/>
                  </a:moveTo>
                  <a:lnTo>
                    <a:pt x="14" y="14"/>
                  </a:lnTo>
                  <a:lnTo>
                    <a:pt x="39" y="39"/>
                  </a:lnTo>
                  <a:lnTo>
                    <a:pt x="41" y="37"/>
                  </a:lnTo>
                  <a:lnTo>
                    <a:pt x="14" y="12"/>
                  </a:lnTo>
                  <a:close/>
                  <a:moveTo>
                    <a:pt x="14" y="0"/>
                  </a:moveTo>
                  <a:lnTo>
                    <a:pt x="53" y="37"/>
                  </a:lnTo>
                  <a:lnTo>
                    <a:pt x="39" y="51"/>
                  </a:lnTo>
                  <a:lnTo>
                    <a:pt x="0" y="14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86" name="Freeform 3359"/>
            <p:cNvSpPr/>
            <p:nvPr/>
          </p:nvSpPr>
          <p:spPr bwMode="auto">
            <a:xfrm rot="19031196">
              <a:off x="2488259" y="3682378"/>
              <a:ext cx="127106" cy="123929"/>
            </a:xfrm>
            <a:custGeom>
              <a:gdLst>
                <a:gd fmla="*/ 7 w 40" name="T0"/>
                <a:gd fmla="*/ 0 h 39" name="T1"/>
                <a:gd fmla="*/ 40 w 40" name="T2"/>
                <a:gd fmla="*/ 30 h 39" name="T3"/>
                <a:gd fmla="*/ 33 w 40" name="T4"/>
                <a:gd fmla="*/ 39 h 39" name="T5"/>
                <a:gd fmla="*/ 0 w 40" name="T6"/>
                <a:gd fmla="*/ 7 h 39" name="T7"/>
                <a:gd fmla="*/ 7 w 40" name="T8"/>
                <a:gd fmla="*/ 0 h 3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9" w="40">
                  <a:moveTo>
                    <a:pt x="7" y="0"/>
                  </a:moveTo>
                  <a:lnTo>
                    <a:pt x="40" y="30"/>
                  </a:lnTo>
                  <a:lnTo>
                    <a:pt x="33" y="39"/>
                  </a:lnTo>
                  <a:lnTo>
                    <a:pt x="0" y="7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87" name="Freeform 3360"/>
            <p:cNvSpPr>
              <a:spLocks noEditPoints="1"/>
            </p:cNvSpPr>
            <p:nvPr/>
          </p:nvSpPr>
          <p:spPr bwMode="auto">
            <a:xfrm rot="19031196">
              <a:off x="2471947" y="3665408"/>
              <a:ext cx="162061" cy="155706"/>
            </a:xfrm>
            <a:custGeom>
              <a:gdLst>
                <a:gd fmla="*/ 14 w 51" name="T0"/>
                <a:gd fmla="*/ 12 h 49" name="T1"/>
                <a:gd fmla="*/ 12 w 51" name="T2"/>
                <a:gd fmla="*/ 12 h 49" name="T3"/>
                <a:gd fmla="*/ 38 w 51" name="T4"/>
                <a:gd fmla="*/ 37 h 49" name="T5"/>
                <a:gd fmla="*/ 38 w 51" name="T6"/>
                <a:gd fmla="*/ 35 h 49" name="T7"/>
                <a:gd fmla="*/ 14 w 51" name="T8"/>
                <a:gd fmla="*/ 12 h 49" name="T9"/>
                <a:gd fmla="*/ 12 w 51" name="T10"/>
                <a:gd fmla="*/ 0 h 49" name="T11"/>
                <a:gd fmla="*/ 51 w 51" name="T12"/>
                <a:gd fmla="*/ 35 h 49" name="T13"/>
                <a:gd fmla="*/ 38 w 51" name="T14"/>
                <a:gd fmla="*/ 49 h 49" name="T15"/>
                <a:gd fmla="*/ 0 w 51" name="T16"/>
                <a:gd fmla="*/ 14 h 49" name="T17"/>
                <a:gd fmla="*/ 12 w 51" name="T18"/>
                <a:gd fmla="*/ 0 h 4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49" w="51">
                  <a:moveTo>
                    <a:pt x="14" y="12"/>
                  </a:moveTo>
                  <a:lnTo>
                    <a:pt x="12" y="12"/>
                  </a:lnTo>
                  <a:lnTo>
                    <a:pt x="38" y="37"/>
                  </a:lnTo>
                  <a:lnTo>
                    <a:pt x="38" y="35"/>
                  </a:lnTo>
                  <a:lnTo>
                    <a:pt x="14" y="12"/>
                  </a:lnTo>
                  <a:close/>
                  <a:moveTo>
                    <a:pt x="12" y="0"/>
                  </a:moveTo>
                  <a:lnTo>
                    <a:pt x="51" y="35"/>
                  </a:lnTo>
                  <a:lnTo>
                    <a:pt x="38" y="49"/>
                  </a:lnTo>
                  <a:lnTo>
                    <a:pt x="0" y="1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88" name="Freeform 3361"/>
            <p:cNvSpPr/>
            <p:nvPr/>
          </p:nvSpPr>
          <p:spPr bwMode="auto">
            <a:xfrm rot="19031196">
              <a:off x="2491940" y="3598135"/>
              <a:ext cx="123929" cy="123929"/>
            </a:xfrm>
            <a:custGeom>
              <a:gdLst>
                <a:gd fmla="*/ 7 w 39" name="T0"/>
                <a:gd fmla="*/ 0 h 39" name="T1"/>
                <a:gd fmla="*/ 39 w 39" name="T2"/>
                <a:gd fmla="*/ 32 h 39" name="T3"/>
                <a:gd fmla="*/ 32 w 39" name="T4"/>
                <a:gd fmla="*/ 39 h 39" name="T5"/>
                <a:gd fmla="*/ 0 w 39" name="T6"/>
                <a:gd fmla="*/ 9 h 39" name="T7"/>
                <a:gd fmla="*/ 7 w 39" name="T8"/>
                <a:gd fmla="*/ 0 h 3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9" w="39">
                  <a:moveTo>
                    <a:pt x="7" y="0"/>
                  </a:moveTo>
                  <a:lnTo>
                    <a:pt x="39" y="32"/>
                  </a:lnTo>
                  <a:lnTo>
                    <a:pt x="32" y="39"/>
                  </a:lnTo>
                  <a:lnTo>
                    <a:pt x="0" y="9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89" name="Freeform 3362"/>
            <p:cNvSpPr>
              <a:spLocks noEditPoints="1"/>
            </p:cNvSpPr>
            <p:nvPr/>
          </p:nvSpPr>
          <p:spPr bwMode="auto">
            <a:xfrm rot="19031196">
              <a:off x="2469696" y="3582248"/>
              <a:ext cx="168416" cy="155706"/>
            </a:xfrm>
            <a:custGeom>
              <a:gdLst>
                <a:gd fmla="*/ 14 w 53" name="T0"/>
                <a:gd fmla="*/ 12 h 49" name="T1"/>
                <a:gd fmla="*/ 13 w 53" name="T2"/>
                <a:gd fmla="*/ 14 h 49" name="T3"/>
                <a:gd fmla="*/ 39 w 53" name="T4"/>
                <a:gd fmla="*/ 37 h 49" name="T5"/>
                <a:gd fmla="*/ 41 w 53" name="T6"/>
                <a:gd fmla="*/ 37 h 49" name="T7"/>
                <a:gd fmla="*/ 14 w 53" name="T8"/>
                <a:gd fmla="*/ 12 h 49" name="T9"/>
                <a:gd fmla="*/ 14 w 53" name="T10"/>
                <a:gd fmla="*/ 0 h 49" name="T11"/>
                <a:gd fmla="*/ 53 w 53" name="T12"/>
                <a:gd fmla="*/ 35 h 49" name="T13"/>
                <a:gd fmla="*/ 39 w 53" name="T14"/>
                <a:gd fmla="*/ 49 h 49" name="T15"/>
                <a:gd fmla="*/ 0 w 53" name="T16"/>
                <a:gd fmla="*/ 14 h 49" name="T17"/>
                <a:gd fmla="*/ 14 w 53" name="T18"/>
                <a:gd fmla="*/ 0 h 4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49" w="52">
                  <a:moveTo>
                    <a:pt x="14" y="12"/>
                  </a:moveTo>
                  <a:lnTo>
                    <a:pt x="13" y="14"/>
                  </a:lnTo>
                  <a:lnTo>
                    <a:pt x="39" y="37"/>
                  </a:lnTo>
                  <a:lnTo>
                    <a:pt x="41" y="37"/>
                  </a:lnTo>
                  <a:lnTo>
                    <a:pt x="14" y="12"/>
                  </a:lnTo>
                  <a:close/>
                  <a:moveTo>
                    <a:pt x="14" y="0"/>
                  </a:moveTo>
                  <a:lnTo>
                    <a:pt x="53" y="35"/>
                  </a:lnTo>
                  <a:lnTo>
                    <a:pt x="39" y="49"/>
                  </a:lnTo>
                  <a:lnTo>
                    <a:pt x="0" y="14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90" name="Freeform 3363"/>
            <p:cNvSpPr/>
            <p:nvPr/>
          </p:nvSpPr>
          <p:spPr bwMode="auto">
            <a:xfrm rot="19031196">
              <a:off x="2486252" y="3334835"/>
              <a:ext cx="123929" cy="123929"/>
            </a:xfrm>
            <a:custGeom>
              <a:gdLst>
                <a:gd fmla="*/ 7 w 39" name="T0"/>
                <a:gd fmla="*/ 0 h 39" name="T1"/>
                <a:gd fmla="*/ 39 w 39" name="T2"/>
                <a:gd fmla="*/ 30 h 39" name="T3"/>
                <a:gd fmla="*/ 32 w 39" name="T4"/>
                <a:gd fmla="*/ 39 h 39" name="T5"/>
                <a:gd fmla="*/ 0 w 39" name="T6"/>
                <a:gd fmla="*/ 9 h 39" name="T7"/>
                <a:gd fmla="*/ 7 w 39" name="T8"/>
                <a:gd fmla="*/ 0 h 3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9" w="39">
                  <a:moveTo>
                    <a:pt x="7" y="0"/>
                  </a:moveTo>
                  <a:lnTo>
                    <a:pt x="39" y="30"/>
                  </a:lnTo>
                  <a:lnTo>
                    <a:pt x="32" y="39"/>
                  </a:lnTo>
                  <a:lnTo>
                    <a:pt x="0" y="9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91" name="Freeform 3364"/>
            <p:cNvSpPr>
              <a:spLocks noEditPoints="1"/>
            </p:cNvSpPr>
            <p:nvPr/>
          </p:nvSpPr>
          <p:spPr bwMode="auto">
            <a:xfrm rot="19031196">
              <a:off x="2464010" y="3318947"/>
              <a:ext cx="168416" cy="155706"/>
            </a:xfrm>
            <a:custGeom>
              <a:gdLst>
                <a:gd fmla="*/ 14 w 53" name="T0"/>
                <a:gd fmla="*/ 12 h 49" name="T1"/>
                <a:gd fmla="*/ 14 w 53" name="T2"/>
                <a:gd fmla="*/ 14 h 49" name="T3"/>
                <a:gd fmla="*/ 39 w 53" name="T4"/>
                <a:gd fmla="*/ 37 h 49" name="T5"/>
                <a:gd fmla="*/ 41 w 53" name="T6"/>
                <a:gd fmla="*/ 37 h 49" name="T7"/>
                <a:gd fmla="*/ 14 w 53" name="T8"/>
                <a:gd fmla="*/ 12 h 49" name="T9"/>
                <a:gd fmla="*/ 14 w 53" name="T10"/>
                <a:gd fmla="*/ 0 h 49" name="T11"/>
                <a:gd fmla="*/ 53 w 53" name="T12"/>
                <a:gd fmla="*/ 35 h 49" name="T13"/>
                <a:gd fmla="*/ 39 w 53" name="T14"/>
                <a:gd fmla="*/ 49 h 49" name="T15"/>
                <a:gd fmla="*/ 0 w 53" name="T16"/>
                <a:gd fmla="*/ 14 h 49" name="T17"/>
                <a:gd fmla="*/ 14 w 53" name="T18"/>
                <a:gd fmla="*/ 0 h 4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49" w="52">
                  <a:moveTo>
                    <a:pt x="14" y="12"/>
                  </a:moveTo>
                  <a:lnTo>
                    <a:pt x="14" y="14"/>
                  </a:lnTo>
                  <a:lnTo>
                    <a:pt x="39" y="37"/>
                  </a:lnTo>
                  <a:lnTo>
                    <a:pt x="41" y="37"/>
                  </a:lnTo>
                  <a:lnTo>
                    <a:pt x="14" y="12"/>
                  </a:lnTo>
                  <a:close/>
                  <a:moveTo>
                    <a:pt x="14" y="0"/>
                  </a:moveTo>
                  <a:lnTo>
                    <a:pt x="53" y="35"/>
                  </a:lnTo>
                  <a:lnTo>
                    <a:pt x="39" y="49"/>
                  </a:lnTo>
                  <a:lnTo>
                    <a:pt x="0" y="14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92" name="Freeform 3365"/>
            <p:cNvSpPr/>
            <p:nvPr/>
          </p:nvSpPr>
          <p:spPr bwMode="auto">
            <a:xfrm rot="19031196">
              <a:off x="2491167" y="3243882"/>
              <a:ext cx="130285" cy="117574"/>
            </a:xfrm>
            <a:custGeom>
              <a:gdLst>
                <a:gd fmla="*/ 7 w 41" name="T0"/>
                <a:gd fmla="*/ 0 h 37" name="T1"/>
                <a:gd fmla="*/ 41 w 41" name="T2"/>
                <a:gd fmla="*/ 30 h 37" name="T3"/>
                <a:gd fmla="*/ 34 w 41" name="T4"/>
                <a:gd fmla="*/ 37 h 37" name="T5"/>
                <a:gd fmla="*/ 0 w 41" name="T6"/>
                <a:gd fmla="*/ 7 h 37" name="T7"/>
                <a:gd fmla="*/ 7 w 41" name="T8"/>
                <a:gd fmla="*/ 0 h 3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7" w="41">
                  <a:moveTo>
                    <a:pt x="7" y="0"/>
                  </a:moveTo>
                  <a:lnTo>
                    <a:pt x="41" y="30"/>
                  </a:lnTo>
                  <a:lnTo>
                    <a:pt x="34" y="37"/>
                  </a:lnTo>
                  <a:lnTo>
                    <a:pt x="0" y="7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93" name="Freeform 3366"/>
            <p:cNvSpPr>
              <a:spLocks noEditPoints="1"/>
            </p:cNvSpPr>
            <p:nvPr/>
          </p:nvSpPr>
          <p:spPr bwMode="auto">
            <a:xfrm rot="19031196">
              <a:off x="2475278" y="3221638"/>
              <a:ext cx="162061" cy="162061"/>
            </a:xfrm>
            <a:custGeom>
              <a:gdLst>
                <a:gd fmla="*/ 14 w 51" name="T0"/>
                <a:gd fmla="*/ 12 h 51" name="T1"/>
                <a:gd fmla="*/ 12 w 51" name="T2"/>
                <a:gd fmla="*/ 14 h 51" name="T3"/>
                <a:gd fmla="*/ 39 w 51" name="T4"/>
                <a:gd fmla="*/ 38 h 51" name="T5"/>
                <a:gd fmla="*/ 39 w 51" name="T6"/>
                <a:gd fmla="*/ 37 h 51" name="T7"/>
                <a:gd fmla="*/ 14 w 51" name="T8"/>
                <a:gd fmla="*/ 12 h 51" name="T9"/>
                <a:gd fmla="*/ 12 w 51" name="T10"/>
                <a:gd fmla="*/ 0 h 51" name="T11"/>
                <a:gd fmla="*/ 51 w 51" name="T12"/>
                <a:gd fmla="*/ 37 h 51" name="T13"/>
                <a:gd fmla="*/ 39 w 51" name="T14"/>
                <a:gd fmla="*/ 51 h 51" name="T15"/>
                <a:gd fmla="*/ 0 w 51" name="T16"/>
                <a:gd fmla="*/ 14 h 51" name="T17"/>
                <a:gd fmla="*/ 12 w 51" name="T18"/>
                <a:gd fmla="*/ 0 h 51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1" w="51">
                  <a:moveTo>
                    <a:pt x="14" y="12"/>
                  </a:moveTo>
                  <a:lnTo>
                    <a:pt x="12" y="14"/>
                  </a:lnTo>
                  <a:lnTo>
                    <a:pt x="39" y="38"/>
                  </a:lnTo>
                  <a:lnTo>
                    <a:pt x="39" y="37"/>
                  </a:lnTo>
                  <a:lnTo>
                    <a:pt x="14" y="12"/>
                  </a:lnTo>
                  <a:close/>
                  <a:moveTo>
                    <a:pt x="12" y="0"/>
                  </a:moveTo>
                  <a:lnTo>
                    <a:pt x="51" y="37"/>
                  </a:lnTo>
                  <a:lnTo>
                    <a:pt x="39" y="51"/>
                  </a:lnTo>
                  <a:lnTo>
                    <a:pt x="0" y="1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94" name="Freeform 3367"/>
            <p:cNvSpPr/>
            <p:nvPr/>
          </p:nvSpPr>
          <p:spPr bwMode="auto">
            <a:xfrm rot="19031196">
              <a:off x="2491780" y="3150064"/>
              <a:ext cx="127106" cy="120751"/>
            </a:xfrm>
            <a:custGeom>
              <a:gdLst>
                <a:gd fmla="*/ 7 w 40" name="T0"/>
                <a:gd fmla="*/ 0 h 38" name="T1"/>
                <a:gd fmla="*/ 40 w 40" name="T2"/>
                <a:gd fmla="*/ 30 h 38" name="T3"/>
                <a:gd fmla="*/ 33 w 40" name="T4"/>
                <a:gd fmla="*/ 38 h 38" name="T5"/>
                <a:gd fmla="*/ 0 w 40" name="T6"/>
                <a:gd fmla="*/ 8 h 38" name="T7"/>
                <a:gd fmla="*/ 7 w 40" name="T8"/>
                <a:gd fmla="*/ 0 h 3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8" w="40">
                  <a:moveTo>
                    <a:pt x="7" y="0"/>
                  </a:moveTo>
                  <a:lnTo>
                    <a:pt x="40" y="30"/>
                  </a:lnTo>
                  <a:lnTo>
                    <a:pt x="33" y="38"/>
                  </a:lnTo>
                  <a:lnTo>
                    <a:pt x="0" y="8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95" name="Freeform 3368"/>
            <p:cNvSpPr>
              <a:spLocks noEditPoints="1"/>
            </p:cNvSpPr>
            <p:nvPr/>
          </p:nvSpPr>
          <p:spPr bwMode="auto">
            <a:xfrm rot="19031196">
              <a:off x="2472714" y="3127820"/>
              <a:ext cx="165238" cy="165238"/>
            </a:xfrm>
            <a:custGeom>
              <a:gdLst>
                <a:gd fmla="*/ 14 w 52" name="T0"/>
                <a:gd fmla="*/ 15 h 52" name="T1"/>
                <a:gd fmla="*/ 13 w 52" name="T2"/>
                <a:gd fmla="*/ 15 h 52" name="T3"/>
                <a:gd fmla="*/ 39 w 52" name="T4"/>
                <a:gd fmla="*/ 39 h 52" name="T5"/>
                <a:gd fmla="*/ 39 w 52" name="T6"/>
                <a:gd fmla="*/ 37 h 52" name="T7"/>
                <a:gd fmla="*/ 14 w 52" name="T8"/>
                <a:gd fmla="*/ 15 h 52" name="T9"/>
                <a:gd fmla="*/ 13 w 52" name="T10"/>
                <a:gd fmla="*/ 0 h 52" name="T11"/>
                <a:gd fmla="*/ 52 w 52" name="T12"/>
                <a:gd fmla="*/ 37 h 52" name="T13"/>
                <a:gd fmla="*/ 39 w 52" name="T14"/>
                <a:gd fmla="*/ 52 h 52" name="T15"/>
                <a:gd fmla="*/ 0 w 52" name="T16"/>
                <a:gd fmla="*/ 15 h 52" name="T17"/>
                <a:gd fmla="*/ 13 w 52" name="T18"/>
                <a:gd fmla="*/ 0 h 52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2" w="52">
                  <a:moveTo>
                    <a:pt x="14" y="15"/>
                  </a:moveTo>
                  <a:lnTo>
                    <a:pt x="13" y="15"/>
                  </a:lnTo>
                  <a:lnTo>
                    <a:pt x="39" y="39"/>
                  </a:lnTo>
                  <a:lnTo>
                    <a:pt x="39" y="37"/>
                  </a:lnTo>
                  <a:lnTo>
                    <a:pt x="14" y="15"/>
                  </a:lnTo>
                  <a:close/>
                  <a:moveTo>
                    <a:pt x="13" y="0"/>
                  </a:moveTo>
                  <a:lnTo>
                    <a:pt x="52" y="37"/>
                  </a:lnTo>
                  <a:lnTo>
                    <a:pt x="39" y="52"/>
                  </a:lnTo>
                  <a:lnTo>
                    <a:pt x="0" y="15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96" name="Freeform 3369"/>
            <p:cNvSpPr/>
            <p:nvPr/>
          </p:nvSpPr>
          <p:spPr bwMode="auto">
            <a:xfrm rot="19031196">
              <a:off x="2488780" y="3510906"/>
              <a:ext cx="130285" cy="120751"/>
            </a:xfrm>
            <a:custGeom>
              <a:gdLst>
                <a:gd fmla="*/ 7 w 41" name="T0"/>
                <a:gd fmla="*/ 0 h 38" name="T1"/>
                <a:gd fmla="*/ 41 w 41" name="T2"/>
                <a:gd fmla="*/ 30 h 38" name="T3"/>
                <a:gd fmla="*/ 32 w 41" name="T4"/>
                <a:gd fmla="*/ 38 h 38" name="T5"/>
                <a:gd fmla="*/ 0 w 41" name="T6"/>
                <a:gd fmla="*/ 8 h 38" name="T7"/>
                <a:gd fmla="*/ 7 w 41" name="T8"/>
                <a:gd fmla="*/ 0 h 3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8" w="41">
                  <a:moveTo>
                    <a:pt x="7" y="0"/>
                  </a:moveTo>
                  <a:lnTo>
                    <a:pt x="41" y="30"/>
                  </a:lnTo>
                  <a:lnTo>
                    <a:pt x="32" y="38"/>
                  </a:lnTo>
                  <a:lnTo>
                    <a:pt x="0" y="8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97" name="Freeform 3370"/>
            <p:cNvSpPr>
              <a:spLocks noEditPoints="1"/>
            </p:cNvSpPr>
            <p:nvPr/>
          </p:nvSpPr>
          <p:spPr bwMode="auto">
            <a:xfrm rot="19031196">
              <a:off x="2472892" y="3488664"/>
              <a:ext cx="162061" cy="165238"/>
            </a:xfrm>
            <a:custGeom>
              <a:gdLst>
                <a:gd fmla="*/ 12 w 51" name="T0"/>
                <a:gd fmla="*/ 13 h 52" name="T1"/>
                <a:gd fmla="*/ 12 w 51" name="T2"/>
                <a:gd fmla="*/ 15 h 52" name="T3"/>
                <a:gd fmla="*/ 37 w 51" name="T4"/>
                <a:gd fmla="*/ 39 h 52" name="T5"/>
                <a:gd fmla="*/ 38 w 51" name="T6"/>
                <a:gd fmla="*/ 37 h 52" name="T7"/>
                <a:gd fmla="*/ 12 w 51" name="T8"/>
                <a:gd fmla="*/ 13 h 52" name="T9"/>
                <a:gd fmla="*/ 12 w 51" name="T10"/>
                <a:gd fmla="*/ 0 h 52" name="T11"/>
                <a:gd fmla="*/ 51 w 51" name="T12"/>
                <a:gd fmla="*/ 37 h 52" name="T13"/>
                <a:gd fmla="*/ 38 w 51" name="T14"/>
                <a:gd fmla="*/ 52 h 52" name="T15"/>
                <a:gd fmla="*/ 0 w 51" name="T16"/>
                <a:gd fmla="*/ 15 h 52" name="T17"/>
                <a:gd fmla="*/ 12 w 51" name="T18"/>
                <a:gd fmla="*/ 0 h 52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2" w="51">
                  <a:moveTo>
                    <a:pt x="12" y="13"/>
                  </a:moveTo>
                  <a:lnTo>
                    <a:pt x="12" y="15"/>
                  </a:lnTo>
                  <a:lnTo>
                    <a:pt x="37" y="39"/>
                  </a:lnTo>
                  <a:lnTo>
                    <a:pt x="38" y="37"/>
                  </a:lnTo>
                  <a:lnTo>
                    <a:pt x="12" y="13"/>
                  </a:lnTo>
                  <a:close/>
                  <a:moveTo>
                    <a:pt x="12" y="0"/>
                  </a:moveTo>
                  <a:lnTo>
                    <a:pt x="51" y="37"/>
                  </a:lnTo>
                  <a:lnTo>
                    <a:pt x="38" y="52"/>
                  </a:lnTo>
                  <a:lnTo>
                    <a:pt x="0" y="1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98" name="Freeform 3371"/>
            <p:cNvSpPr/>
            <p:nvPr/>
          </p:nvSpPr>
          <p:spPr bwMode="auto">
            <a:xfrm rot="19031196">
              <a:off x="1902400" y="4976061"/>
              <a:ext cx="695906" cy="724504"/>
            </a:xfrm>
            <a:custGeom>
              <a:gdLst>
                <a:gd fmla="*/ 212 w 219" name="T0"/>
                <a:gd fmla="*/ 0 h 228" name="T1"/>
                <a:gd fmla="*/ 219 w 219" name="T2"/>
                <a:gd fmla="*/ 7 h 228" name="T3"/>
                <a:gd fmla="*/ 7 w 219" name="T4"/>
                <a:gd fmla="*/ 228 h 228" name="T5"/>
                <a:gd fmla="*/ 0 w 219" name="T6"/>
                <a:gd fmla="*/ 222 h 228" name="T7"/>
                <a:gd fmla="*/ 212 w 219" name="T8"/>
                <a:gd fmla="*/ 0 h 22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28" w="219">
                  <a:moveTo>
                    <a:pt x="212" y="0"/>
                  </a:moveTo>
                  <a:lnTo>
                    <a:pt x="219" y="7"/>
                  </a:lnTo>
                  <a:lnTo>
                    <a:pt x="7" y="228"/>
                  </a:lnTo>
                  <a:lnTo>
                    <a:pt x="0" y="222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99" name="Freeform 3372"/>
            <p:cNvSpPr/>
            <p:nvPr/>
          </p:nvSpPr>
          <p:spPr bwMode="auto">
            <a:xfrm rot="19031196">
              <a:off x="2002370" y="3073979"/>
              <a:ext cx="1267883" cy="1331436"/>
            </a:xfrm>
            <a:custGeom>
              <a:gdLst>
                <a:gd fmla="*/ 394 w 399" name="T0"/>
                <a:gd fmla="*/ 0 h 419" name="T1"/>
                <a:gd fmla="*/ 399 w 399" name="T2"/>
                <a:gd fmla="*/ 6 h 419" name="T3"/>
                <a:gd fmla="*/ 9 w 399" name="T4"/>
                <a:gd fmla="*/ 419 h 419" name="T5"/>
                <a:gd fmla="*/ 0 w 399" name="T6"/>
                <a:gd fmla="*/ 408 h 419" name="T7"/>
                <a:gd fmla="*/ 394 w 399" name="T8"/>
                <a:gd fmla="*/ 0 h 41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19" w="399">
                  <a:moveTo>
                    <a:pt x="394" y="0"/>
                  </a:moveTo>
                  <a:lnTo>
                    <a:pt x="399" y="6"/>
                  </a:lnTo>
                  <a:lnTo>
                    <a:pt x="9" y="419"/>
                  </a:lnTo>
                  <a:lnTo>
                    <a:pt x="0" y="408"/>
                  </a:lnTo>
                  <a:lnTo>
                    <a:pt x="39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00" name="Freeform 3373"/>
            <p:cNvSpPr>
              <a:spLocks noEditPoints="1"/>
            </p:cNvSpPr>
            <p:nvPr/>
          </p:nvSpPr>
          <p:spPr bwMode="auto">
            <a:xfrm rot="19031196">
              <a:off x="1977967" y="3052584"/>
              <a:ext cx="1312370" cy="1369568"/>
            </a:xfrm>
            <a:custGeom>
              <a:gdLst>
                <a:gd fmla="*/ 314 w 413" name="T0"/>
                <a:gd fmla="*/ 103 h 431" name="T1"/>
                <a:gd fmla="*/ 12 w 413" name="T2"/>
                <a:gd fmla="*/ 415 h 431" name="T3"/>
                <a:gd fmla="*/ 16 w 413" name="T4"/>
                <a:gd fmla="*/ 419 h 431" name="T5"/>
                <a:gd fmla="*/ 314 w 413" name="T6"/>
                <a:gd fmla="*/ 103 h 431" name="T7"/>
                <a:gd fmla="*/ 401 w 413" name="T8"/>
                <a:gd fmla="*/ 0 h 431" name="T9"/>
                <a:gd fmla="*/ 413 w 413" name="T10"/>
                <a:gd fmla="*/ 13 h 431" name="T11"/>
                <a:gd fmla="*/ 18 w 413" name="T12"/>
                <a:gd fmla="*/ 431 h 431" name="T13"/>
                <a:gd fmla="*/ 0 w 413" name="T14"/>
                <a:gd fmla="*/ 415 h 431" name="T15"/>
                <a:gd fmla="*/ 3 w 413" name="T16"/>
                <a:gd fmla="*/ 413 h 431" name="T17"/>
                <a:gd fmla="*/ 401 w 413" name="T18"/>
                <a:gd fmla="*/ 0 h 431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431" w="412">
                  <a:moveTo>
                    <a:pt x="314" y="103"/>
                  </a:moveTo>
                  <a:lnTo>
                    <a:pt x="12" y="415"/>
                  </a:lnTo>
                  <a:lnTo>
                    <a:pt x="16" y="419"/>
                  </a:lnTo>
                  <a:lnTo>
                    <a:pt x="314" y="103"/>
                  </a:lnTo>
                  <a:close/>
                  <a:moveTo>
                    <a:pt x="401" y="0"/>
                  </a:moveTo>
                  <a:lnTo>
                    <a:pt x="413" y="13"/>
                  </a:lnTo>
                  <a:lnTo>
                    <a:pt x="18" y="431"/>
                  </a:lnTo>
                  <a:lnTo>
                    <a:pt x="0" y="415"/>
                  </a:lnTo>
                  <a:lnTo>
                    <a:pt x="3" y="413"/>
                  </a:lnTo>
                  <a:lnTo>
                    <a:pt x="401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01" name="Freeform 3374"/>
            <p:cNvSpPr/>
            <p:nvPr/>
          </p:nvSpPr>
          <p:spPr bwMode="auto">
            <a:xfrm rot="19031196">
              <a:off x="1792873" y="2086074"/>
              <a:ext cx="594221" cy="594221"/>
            </a:xfrm>
            <a:custGeom>
              <a:gdLst>
                <a:gd fmla="*/ 115 w 187" name="T0"/>
                <a:gd fmla="*/ 0 h 187" name="T1"/>
                <a:gd fmla="*/ 187 w 187" name="T2"/>
                <a:gd fmla="*/ 65 h 187" name="T3"/>
                <a:gd fmla="*/ 71 w 187" name="T4"/>
                <a:gd fmla="*/ 187 h 187" name="T5"/>
                <a:gd fmla="*/ 0 w 187" name="T6"/>
                <a:gd fmla="*/ 122 h 187" name="T7"/>
                <a:gd fmla="*/ 115 w 187" name="T8"/>
                <a:gd fmla="*/ 0 h 18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87" w="187">
                  <a:moveTo>
                    <a:pt x="115" y="0"/>
                  </a:moveTo>
                  <a:lnTo>
                    <a:pt x="187" y="65"/>
                  </a:lnTo>
                  <a:lnTo>
                    <a:pt x="71" y="187"/>
                  </a:lnTo>
                  <a:lnTo>
                    <a:pt x="0" y="122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rgbClr val="FFFEE7"/>
            </a:solidFill>
            <a:ln w="0">
              <a:solidFill>
                <a:srgbClr val="FFFEE7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02" name="Freeform 3375"/>
            <p:cNvSpPr/>
            <p:nvPr/>
          </p:nvSpPr>
          <p:spPr bwMode="auto">
            <a:xfrm rot="19031196">
              <a:off x="2105271" y="2075477"/>
              <a:ext cx="610109" cy="619643"/>
            </a:xfrm>
            <a:custGeom>
              <a:gdLst>
                <a:gd fmla="*/ 116 w 192" name="T0"/>
                <a:gd fmla="*/ 0 h 195" name="T1"/>
                <a:gd fmla="*/ 192 w 192" name="T2"/>
                <a:gd fmla="*/ 73 h 195" name="T3"/>
                <a:gd fmla="*/ 76 w 192" name="T4"/>
                <a:gd fmla="*/ 195 h 195" name="T5"/>
                <a:gd fmla="*/ 0 w 192" name="T6"/>
                <a:gd fmla="*/ 122 h 195" name="T7"/>
                <a:gd fmla="*/ 116 w 192" name="T8"/>
                <a:gd fmla="*/ 0 h 19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95" w="192">
                  <a:moveTo>
                    <a:pt x="116" y="0"/>
                  </a:moveTo>
                  <a:lnTo>
                    <a:pt x="192" y="73"/>
                  </a:lnTo>
                  <a:lnTo>
                    <a:pt x="76" y="195"/>
                  </a:lnTo>
                  <a:lnTo>
                    <a:pt x="0" y="122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rgbClr val="FFFEE7"/>
            </a:solidFill>
            <a:ln w="0">
              <a:solidFill>
                <a:srgbClr val="FFFEE7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03" name="Freeform 3376"/>
            <p:cNvSpPr/>
            <p:nvPr/>
          </p:nvSpPr>
          <p:spPr bwMode="auto">
            <a:xfrm rot="19031196">
              <a:off x="2114804" y="2088187"/>
              <a:ext cx="591043" cy="594221"/>
            </a:xfrm>
            <a:custGeom>
              <a:gdLst>
                <a:gd fmla="*/ 110 w 186" name="T0"/>
                <a:gd fmla="*/ 0 h 187" name="T1"/>
                <a:gd fmla="*/ 113 w 186" name="T2"/>
                <a:gd fmla="*/ 3 h 187" name="T3"/>
                <a:gd fmla="*/ 113 w 186" name="T4"/>
                <a:gd fmla="*/ 3 h 187" name="T5"/>
                <a:gd fmla="*/ 182 w 186" name="T6"/>
                <a:gd fmla="*/ 69 h 187" name="T7"/>
                <a:gd fmla="*/ 186 w 186" name="T8"/>
                <a:gd fmla="*/ 72 h 187" name="T9"/>
                <a:gd fmla="*/ 186 w 186" name="T10"/>
                <a:gd fmla="*/ 72 h 187" name="T11"/>
                <a:gd fmla="*/ 76 w 186" name="T12"/>
                <a:gd fmla="*/ 187 h 187" name="T13"/>
                <a:gd fmla="*/ 73 w 186" name="T14"/>
                <a:gd fmla="*/ 183 h 187" name="T15"/>
                <a:gd fmla="*/ 2 w 186" name="T16"/>
                <a:gd fmla="*/ 118 h 187" name="T17"/>
                <a:gd fmla="*/ 2 w 186" name="T18"/>
                <a:gd fmla="*/ 118 h 187" name="T19"/>
                <a:gd fmla="*/ 0 w 186" name="T20"/>
                <a:gd fmla="*/ 116 h 187" name="T21"/>
                <a:gd fmla="*/ 110 w 186" name="T22"/>
                <a:gd fmla="*/ 0 h 187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187" w="186">
                  <a:moveTo>
                    <a:pt x="110" y="0"/>
                  </a:moveTo>
                  <a:lnTo>
                    <a:pt x="113" y="3"/>
                  </a:lnTo>
                  <a:lnTo>
                    <a:pt x="113" y="3"/>
                  </a:lnTo>
                  <a:lnTo>
                    <a:pt x="182" y="69"/>
                  </a:lnTo>
                  <a:lnTo>
                    <a:pt x="186" y="72"/>
                  </a:lnTo>
                  <a:lnTo>
                    <a:pt x="186" y="72"/>
                  </a:lnTo>
                  <a:lnTo>
                    <a:pt x="76" y="187"/>
                  </a:lnTo>
                  <a:lnTo>
                    <a:pt x="73" y="183"/>
                  </a:lnTo>
                  <a:lnTo>
                    <a:pt x="2" y="118"/>
                  </a:lnTo>
                  <a:lnTo>
                    <a:pt x="2" y="118"/>
                  </a:lnTo>
                  <a:lnTo>
                    <a:pt x="0" y="116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FFFDDA"/>
            </a:solidFill>
            <a:ln w="0">
              <a:solidFill>
                <a:srgbClr val="FFFDDA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04" name="Freeform 3377"/>
            <p:cNvSpPr/>
            <p:nvPr/>
          </p:nvSpPr>
          <p:spPr bwMode="auto">
            <a:xfrm rot="19031196">
              <a:off x="1688227" y="2465568"/>
              <a:ext cx="549734" cy="533845"/>
            </a:xfrm>
            <a:custGeom>
              <a:gdLst>
                <a:gd fmla="*/ 41 w 173" name="T0"/>
                <a:gd fmla="*/ 0 h 168" name="T1"/>
                <a:gd fmla="*/ 102 w 173" name="T2"/>
                <a:gd fmla="*/ 59 h 168" name="T3"/>
                <a:gd fmla="*/ 101 w 173" name="T4"/>
                <a:gd fmla="*/ 61 h 168" name="T5"/>
                <a:gd fmla="*/ 173 w 173" name="T6"/>
                <a:gd fmla="*/ 126 h 168" name="T7"/>
                <a:gd fmla="*/ 132 w 173" name="T8"/>
                <a:gd fmla="*/ 168 h 168" name="T9"/>
                <a:gd fmla="*/ 0 w 173" name="T10"/>
                <a:gd fmla="*/ 43 h 168" name="T11"/>
                <a:gd fmla="*/ 41 w 173" name="T12"/>
                <a:gd fmla="*/ 0 h 16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68" w="173">
                  <a:moveTo>
                    <a:pt x="41" y="0"/>
                  </a:moveTo>
                  <a:lnTo>
                    <a:pt x="102" y="59"/>
                  </a:lnTo>
                  <a:lnTo>
                    <a:pt x="101" y="61"/>
                  </a:lnTo>
                  <a:lnTo>
                    <a:pt x="173" y="126"/>
                  </a:lnTo>
                  <a:lnTo>
                    <a:pt x="132" y="168"/>
                  </a:lnTo>
                  <a:lnTo>
                    <a:pt x="0" y="43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05" name="Freeform 3378"/>
            <p:cNvSpPr/>
            <p:nvPr/>
          </p:nvSpPr>
          <p:spPr bwMode="auto">
            <a:xfrm rot="19031196">
              <a:off x="2240367" y="2479136"/>
              <a:ext cx="540200" cy="514779"/>
            </a:xfrm>
            <a:custGeom>
              <a:gdLst>
                <a:gd fmla="*/ 39 w 170" name="T0"/>
                <a:gd fmla="*/ 0 h 162" name="T1"/>
                <a:gd fmla="*/ 115 w 170" name="T2"/>
                <a:gd fmla="*/ 70 h 162" name="T3"/>
                <a:gd fmla="*/ 117 w 170" name="T4"/>
                <a:gd fmla="*/ 68 h 162" name="T5"/>
                <a:gd fmla="*/ 170 w 170" name="T6"/>
                <a:gd fmla="*/ 118 h 162" name="T7"/>
                <a:gd fmla="*/ 129 w 170" name="T8"/>
                <a:gd fmla="*/ 162 h 162" name="T9"/>
                <a:gd fmla="*/ 0 w 170" name="T10"/>
                <a:gd fmla="*/ 40 h 162" name="T11"/>
                <a:gd fmla="*/ 39 w 170" name="T12"/>
                <a:gd fmla="*/ 0 h 16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62" w="170">
                  <a:moveTo>
                    <a:pt x="39" y="0"/>
                  </a:moveTo>
                  <a:lnTo>
                    <a:pt x="115" y="70"/>
                  </a:lnTo>
                  <a:lnTo>
                    <a:pt x="117" y="68"/>
                  </a:lnTo>
                  <a:lnTo>
                    <a:pt x="170" y="118"/>
                  </a:lnTo>
                  <a:lnTo>
                    <a:pt x="129" y="162"/>
                  </a:lnTo>
                  <a:lnTo>
                    <a:pt x="0" y="4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06" name="Freeform 3379"/>
            <p:cNvSpPr/>
            <p:nvPr/>
          </p:nvSpPr>
          <p:spPr bwMode="auto">
            <a:xfrm rot="19031196">
              <a:off x="2260516" y="2522185"/>
              <a:ext cx="292344" cy="270101"/>
            </a:xfrm>
            <a:custGeom>
              <a:gdLst>
                <a:gd fmla="*/ 9 w 92" name="T0"/>
                <a:gd fmla="*/ 0 h 85" name="T1"/>
                <a:gd fmla="*/ 92 w 92" name="T2"/>
                <a:gd fmla="*/ 78 h 85" name="T3"/>
                <a:gd fmla="*/ 83 w 92" name="T4"/>
                <a:gd fmla="*/ 85 h 85" name="T5"/>
                <a:gd fmla="*/ 0 w 92" name="T6"/>
                <a:gd fmla="*/ 7 h 85" name="T7"/>
                <a:gd fmla="*/ 9 w 92" name="T8"/>
                <a:gd fmla="*/ 0 h 8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5" w="92">
                  <a:moveTo>
                    <a:pt x="9" y="0"/>
                  </a:moveTo>
                  <a:lnTo>
                    <a:pt x="92" y="78"/>
                  </a:lnTo>
                  <a:lnTo>
                    <a:pt x="83" y="85"/>
                  </a:lnTo>
                  <a:lnTo>
                    <a:pt x="0" y="7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07" name="Freeform 3380"/>
            <p:cNvSpPr/>
            <p:nvPr/>
          </p:nvSpPr>
          <p:spPr bwMode="auto">
            <a:xfrm rot="19031196">
              <a:off x="1970362" y="2548671"/>
              <a:ext cx="231969" cy="212904"/>
            </a:xfrm>
            <a:custGeom>
              <a:gdLst>
                <a:gd fmla="*/ 2 w 73" name="T0"/>
                <a:gd fmla="*/ 0 h 67" name="T1"/>
                <a:gd fmla="*/ 73 w 73" name="T2"/>
                <a:gd fmla="*/ 65 h 67" name="T3"/>
                <a:gd fmla="*/ 71 w 73" name="T4"/>
                <a:gd fmla="*/ 67 h 67" name="T5"/>
                <a:gd fmla="*/ 0 w 73" name="T6"/>
                <a:gd fmla="*/ 2 h 67" name="T7"/>
                <a:gd fmla="*/ 2 w 73" name="T8"/>
                <a:gd fmla="*/ 0 h 6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7" w="73">
                  <a:moveTo>
                    <a:pt x="2" y="0"/>
                  </a:moveTo>
                  <a:lnTo>
                    <a:pt x="73" y="65"/>
                  </a:lnTo>
                  <a:lnTo>
                    <a:pt x="71" y="67"/>
                  </a:lnTo>
                  <a:lnTo>
                    <a:pt x="0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08" name="Freeform 3381"/>
            <p:cNvSpPr/>
            <p:nvPr/>
          </p:nvSpPr>
          <p:spPr bwMode="auto">
            <a:xfrm rot="19031196">
              <a:off x="1948965" y="2528589"/>
              <a:ext cx="270101" cy="257391"/>
            </a:xfrm>
            <a:custGeom>
              <a:gdLst>
                <a:gd fmla="*/ 7 w 85" name="T0"/>
                <a:gd fmla="*/ 0 h 81" name="T1"/>
                <a:gd fmla="*/ 85 w 85" name="T2"/>
                <a:gd fmla="*/ 72 h 81" name="T3"/>
                <a:gd fmla="*/ 78 w 85" name="T4"/>
                <a:gd fmla="*/ 81 h 81" name="T5"/>
                <a:gd fmla="*/ 0 w 85" name="T6"/>
                <a:gd fmla="*/ 9 h 81" name="T7"/>
                <a:gd fmla="*/ 7 w 85" name="T8"/>
                <a:gd fmla="*/ 0 h 8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1" w="85">
                  <a:moveTo>
                    <a:pt x="7" y="0"/>
                  </a:moveTo>
                  <a:lnTo>
                    <a:pt x="85" y="72"/>
                  </a:lnTo>
                  <a:lnTo>
                    <a:pt x="78" y="81"/>
                  </a:lnTo>
                  <a:lnTo>
                    <a:pt x="0" y="9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09" name="Freeform 3382"/>
            <p:cNvSpPr/>
            <p:nvPr/>
          </p:nvSpPr>
          <p:spPr bwMode="auto">
            <a:xfrm rot="19031196">
              <a:off x="2308351" y="1836768"/>
              <a:ext cx="549734" cy="521134"/>
            </a:xfrm>
            <a:custGeom>
              <a:gdLst>
                <a:gd fmla="*/ 12 w 173" name="T0"/>
                <a:gd fmla="*/ 0 h 164" name="T1"/>
                <a:gd fmla="*/ 173 w 173" name="T2"/>
                <a:gd fmla="*/ 148 h 164" name="T3"/>
                <a:gd fmla="*/ 159 w 173" name="T4"/>
                <a:gd fmla="*/ 164 h 164" name="T5"/>
                <a:gd fmla="*/ 74 w 173" name="T6"/>
                <a:gd fmla="*/ 87 h 164" name="T7"/>
                <a:gd fmla="*/ 76 w 173" name="T8"/>
                <a:gd fmla="*/ 85 h 164" name="T9"/>
                <a:gd fmla="*/ 0 w 173" name="T10"/>
                <a:gd fmla="*/ 12 h 164" name="T11"/>
                <a:gd fmla="*/ 12 w 173" name="T12"/>
                <a:gd fmla="*/ 0 h 16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64" w="173">
                  <a:moveTo>
                    <a:pt x="12" y="0"/>
                  </a:moveTo>
                  <a:lnTo>
                    <a:pt x="173" y="148"/>
                  </a:lnTo>
                  <a:lnTo>
                    <a:pt x="159" y="164"/>
                  </a:lnTo>
                  <a:lnTo>
                    <a:pt x="74" y="87"/>
                  </a:lnTo>
                  <a:lnTo>
                    <a:pt x="76" y="85"/>
                  </a:lnTo>
                  <a:lnTo>
                    <a:pt x="0" y="12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10" name="Freeform 3383"/>
            <p:cNvSpPr/>
            <p:nvPr/>
          </p:nvSpPr>
          <p:spPr bwMode="auto">
            <a:xfrm rot="19031196">
              <a:off x="1693151" y="1859871"/>
              <a:ext cx="505247" cy="473471"/>
            </a:xfrm>
            <a:custGeom>
              <a:gdLst>
                <a:gd fmla="*/ 16 w 159" name="T0"/>
                <a:gd fmla="*/ 0 h 149" name="T1"/>
                <a:gd fmla="*/ 159 w 159" name="T2"/>
                <a:gd fmla="*/ 134 h 149" name="T3"/>
                <a:gd fmla="*/ 147 w 159" name="T4"/>
                <a:gd fmla="*/ 149 h 149" name="T5"/>
                <a:gd fmla="*/ 76 w 159" name="T6"/>
                <a:gd fmla="*/ 81 h 149" name="T7"/>
                <a:gd fmla="*/ 75 w 159" name="T8"/>
                <a:gd fmla="*/ 85 h 149" name="T9"/>
                <a:gd fmla="*/ 0 w 159" name="T10"/>
                <a:gd fmla="*/ 16 h 149" name="T11"/>
                <a:gd fmla="*/ 16 w 159" name="T12"/>
                <a:gd fmla="*/ 0 h 14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49" w="159">
                  <a:moveTo>
                    <a:pt x="16" y="0"/>
                  </a:moveTo>
                  <a:lnTo>
                    <a:pt x="159" y="134"/>
                  </a:lnTo>
                  <a:lnTo>
                    <a:pt x="147" y="149"/>
                  </a:lnTo>
                  <a:lnTo>
                    <a:pt x="76" y="81"/>
                  </a:lnTo>
                  <a:lnTo>
                    <a:pt x="75" y="85"/>
                  </a:lnTo>
                  <a:lnTo>
                    <a:pt x="0" y="16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11" name="Freeform 3384"/>
            <p:cNvSpPr/>
            <p:nvPr/>
          </p:nvSpPr>
          <p:spPr bwMode="auto">
            <a:xfrm rot="19031196">
              <a:off x="1974882" y="2005875"/>
              <a:ext cx="235146" cy="212904"/>
            </a:xfrm>
            <a:custGeom>
              <a:gdLst>
                <a:gd fmla="*/ 3 w 74" name="T0"/>
                <a:gd fmla="*/ 0 h 67" name="T1"/>
                <a:gd fmla="*/ 74 w 74" name="T2"/>
                <a:gd fmla="*/ 65 h 67" name="T3"/>
                <a:gd fmla="*/ 72 w 74" name="T4"/>
                <a:gd fmla="*/ 67 h 67" name="T5"/>
                <a:gd fmla="*/ 0 w 74" name="T6"/>
                <a:gd fmla="*/ 2 h 67" name="T7"/>
                <a:gd fmla="*/ 3 w 74" name="T8"/>
                <a:gd fmla="*/ 0 h 6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7" w="74">
                  <a:moveTo>
                    <a:pt x="3" y="0"/>
                  </a:moveTo>
                  <a:lnTo>
                    <a:pt x="74" y="65"/>
                  </a:lnTo>
                  <a:lnTo>
                    <a:pt x="72" y="67"/>
                  </a:lnTo>
                  <a:lnTo>
                    <a:pt x="0" y="2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12" name="Freeform 3385"/>
            <p:cNvSpPr/>
            <p:nvPr/>
          </p:nvSpPr>
          <p:spPr bwMode="auto">
            <a:xfrm rot="19031196">
              <a:off x="1958995" y="1983631"/>
              <a:ext cx="266923" cy="257391"/>
            </a:xfrm>
            <a:custGeom>
              <a:gdLst>
                <a:gd fmla="*/ 7 w 84" name="T0"/>
                <a:gd fmla="*/ 0 h 81" name="T1"/>
                <a:gd fmla="*/ 84 w 84" name="T2"/>
                <a:gd fmla="*/ 72 h 81" name="T3"/>
                <a:gd fmla="*/ 77 w 84" name="T4"/>
                <a:gd fmla="*/ 81 h 81" name="T5"/>
                <a:gd fmla="*/ 0 w 84" name="T6"/>
                <a:gd fmla="*/ 9 h 81" name="T7"/>
                <a:gd fmla="*/ 7 w 84" name="T8"/>
                <a:gd fmla="*/ 0 h 8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1" w="84">
                  <a:moveTo>
                    <a:pt x="7" y="0"/>
                  </a:moveTo>
                  <a:lnTo>
                    <a:pt x="84" y="72"/>
                  </a:lnTo>
                  <a:lnTo>
                    <a:pt x="77" y="81"/>
                  </a:lnTo>
                  <a:lnTo>
                    <a:pt x="0" y="9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13" name="Freeform 3386"/>
            <p:cNvSpPr/>
            <p:nvPr/>
          </p:nvSpPr>
          <p:spPr bwMode="auto">
            <a:xfrm rot="19031196">
              <a:off x="2267790" y="1978308"/>
              <a:ext cx="292344" cy="270101"/>
            </a:xfrm>
            <a:custGeom>
              <a:gdLst>
                <a:gd fmla="*/ 9 w 92" name="T0"/>
                <a:gd fmla="*/ 0 h 85" name="T1"/>
                <a:gd fmla="*/ 92 w 92" name="T2"/>
                <a:gd fmla="*/ 76 h 85" name="T3"/>
                <a:gd fmla="*/ 83 w 92" name="T4"/>
                <a:gd fmla="*/ 85 h 85" name="T5"/>
                <a:gd fmla="*/ 0 w 92" name="T6"/>
                <a:gd fmla="*/ 9 h 85" name="T7"/>
                <a:gd fmla="*/ 9 w 92" name="T8"/>
                <a:gd fmla="*/ 0 h 8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5" w="92">
                  <a:moveTo>
                    <a:pt x="9" y="0"/>
                  </a:moveTo>
                  <a:lnTo>
                    <a:pt x="92" y="76"/>
                  </a:lnTo>
                  <a:lnTo>
                    <a:pt x="83" y="85"/>
                  </a:lnTo>
                  <a:lnTo>
                    <a:pt x="0" y="9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14" name="Freeform 3387"/>
            <p:cNvSpPr/>
            <p:nvPr/>
          </p:nvSpPr>
          <p:spPr bwMode="auto">
            <a:xfrm rot="19031196">
              <a:off x="2291242" y="2534749"/>
              <a:ext cx="225614" cy="206548"/>
            </a:xfrm>
            <a:custGeom>
              <a:gdLst>
                <a:gd fmla="*/ 0 w 71" name="T0"/>
                <a:gd fmla="*/ 0 h 65" name="T1"/>
                <a:gd fmla="*/ 0 w 71" name="T2"/>
                <a:gd fmla="*/ 0 h 65" name="T3"/>
                <a:gd fmla="*/ 71 w 71" name="T4"/>
                <a:gd fmla="*/ 65 h 65" name="T5"/>
                <a:gd fmla="*/ 71 w 71" name="T6"/>
                <a:gd fmla="*/ 65 h 65" name="T7"/>
                <a:gd fmla="*/ 0 w 71" name="T8"/>
                <a:gd fmla="*/ 0 h 6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5" w="71">
                  <a:moveTo>
                    <a:pt x="0" y="0"/>
                  </a:moveTo>
                  <a:lnTo>
                    <a:pt x="0" y="0"/>
                  </a:lnTo>
                  <a:lnTo>
                    <a:pt x="71" y="65"/>
                  </a:lnTo>
                  <a:lnTo>
                    <a:pt x="71" y="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3D2"/>
            </a:solidFill>
            <a:ln w="0">
              <a:solidFill>
                <a:srgbClr val="F5F3D2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15" name="Freeform 3388"/>
            <p:cNvSpPr/>
            <p:nvPr/>
          </p:nvSpPr>
          <p:spPr bwMode="auto">
            <a:xfrm rot="19031196">
              <a:off x="2245767" y="2492908"/>
              <a:ext cx="540200" cy="498892"/>
            </a:xfrm>
            <a:custGeom>
              <a:gdLst>
                <a:gd fmla="*/ 32 w 170" name="T0"/>
                <a:gd fmla="*/ 0 h 157" name="T1"/>
                <a:gd fmla="*/ 32 w 170" name="T2"/>
                <a:gd fmla="*/ 0 h 157" name="T3"/>
                <a:gd fmla="*/ 32 w 170" name="T4"/>
                <a:gd fmla="*/ 0 h 157" name="T5"/>
                <a:gd fmla="*/ 115 w 170" name="T6"/>
                <a:gd fmla="*/ 78 h 157" name="T7"/>
                <a:gd fmla="*/ 124 w 170" name="T8"/>
                <a:gd fmla="*/ 71 h 157" name="T9"/>
                <a:gd fmla="*/ 117 w 170" name="T10"/>
                <a:gd fmla="*/ 63 h 157" name="T11"/>
                <a:gd fmla="*/ 117 w 170" name="T12"/>
                <a:gd fmla="*/ 63 h 157" name="T13"/>
                <a:gd fmla="*/ 170 w 170" name="T14"/>
                <a:gd fmla="*/ 113 h 157" name="T15"/>
                <a:gd fmla="*/ 129 w 170" name="T16"/>
                <a:gd fmla="*/ 157 h 157" name="T17"/>
                <a:gd fmla="*/ 129 w 170" name="T18"/>
                <a:gd fmla="*/ 157 h 157" name="T19"/>
                <a:gd fmla="*/ 104 w 170" name="T20"/>
                <a:gd fmla="*/ 132 h 157" name="T21"/>
                <a:gd fmla="*/ 92 w 170" name="T22"/>
                <a:gd fmla="*/ 122 h 157" name="T23"/>
                <a:gd fmla="*/ 5 w 170" name="T24"/>
                <a:gd fmla="*/ 42 h 157" name="T25"/>
                <a:gd fmla="*/ 0 w 170" name="T26"/>
                <a:gd fmla="*/ 35 h 157" name="T27"/>
                <a:gd fmla="*/ 32 w 170" name="T28"/>
                <a:gd fmla="*/ 0 h 157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157" w="170">
                  <a:moveTo>
                    <a:pt x="32" y="0"/>
                  </a:moveTo>
                  <a:lnTo>
                    <a:pt x="32" y="0"/>
                  </a:lnTo>
                  <a:lnTo>
                    <a:pt x="32" y="0"/>
                  </a:lnTo>
                  <a:lnTo>
                    <a:pt x="115" y="78"/>
                  </a:lnTo>
                  <a:lnTo>
                    <a:pt x="124" y="71"/>
                  </a:lnTo>
                  <a:lnTo>
                    <a:pt x="117" y="63"/>
                  </a:lnTo>
                  <a:lnTo>
                    <a:pt x="117" y="63"/>
                  </a:lnTo>
                  <a:lnTo>
                    <a:pt x="170" y="113"/>
                  </a:lnTo>
                  <a:lnTo>
                    <a:pt x="129" y="157"/>
                  </a:lnTo>
                  <a:lnTo>
                    <a:pt x="129" y="157"/>
                  </a:lnTo>
                  <a:lnTo>
                    <a:pt x="104" y="132"/>
                  </a:lnTo>
                  <a:lnTo>
                    <a:pt x="92" y="122"/>
                  </a:lnTo>
                  <a:lnTo>
                    <a:pt x="5" y="42"/>
                  </a:lnTo>
                  <a:lnTo>
                    <a:pt x="0" y="35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F5F5F6"/>
            </a:solidFill>
            <a:ln w="0">
              <a:solidFill>
                <a:srgbClr val="F5F5F6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16" name="Freeform 3389"/>
            <p:cNvSpPr/>
            <p:nvPr/>
          </p:nvSpPr>
          <p:spPr bwMode="auto">
            <a:xfrm rot="19031196">
              <a:off x="2265915" y="2535958"/>
              <a:ext cx="292344" cy="254212"/>
            </a:xfrm>
            <a:custGeom>
              <a:gdLst>
                <a:gd fmla="*/ 14 w 92" name="T0"/>
                <a:gd fmla="*/ 0 h 80" name="T1"/>
                <a:gd fmla="*/ 85 w 92" name="T2"/>
                <a:gd fmla="*/ 65 h 80" name="T3"/>
                <a:gd fmla="*/ 92 w 92" name="T4"/>
                <a:gd fmla="*/ 73 h 80" name="T5"/>
                <a:gd fmla="*/ 83 w 92" name="T6"/>
                <a:gd fmla="*/ 80 h 80" name="T7"/>
                <a:gd fmla="*/ 0 w 92" name="T8"/>
                <a:gd fmla="*/ 2 h 80" name="T9"/>
                <a:gd fmla="*/ 0 w 92" name="T10"/>
                <a:gd fmla="*/ 2 h 80" name="T11"/>
                <a:gd fmla="*/ 7 w 92" name="T12"/>
                <a:gd fmla="*/ 9 h 80" name="T13"/>
                <a:gd fmla="*/ 14 w 92" name="T14"/>
                <a:gd fmla="*/ 0 h 80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80" w="92">
                  <a:moveTo>
                    <a:pt x="14" y="0"/>
                  </a:moveTo>
                  <a:lnTo>
                    <a:pt x="85" y="65"/>
                  </a:lnTo>
                  <a:lnTo>
                    <a:pt x="92" y="73"/>
                  </a:lnTo>
                  <a:lnTo>
                    <a:pt x="83" y="80"/>
                  </a:lnTo>
                  <a:lnTo>
                    <a:pt x="0" y="2"/>
                  </a:lnTo>
                  <a:lnTo>
                    <a:pt x="0" y="2"/>
                  </a:lnTo>
                  <a:lnTo>
                    <a:pt x="7" y="9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5F5F6"/>
            </a:solidFill>
            <a:ln w="0">
              <a:solidFill>
                <a:srgbClr val="F5F5F6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17" name="Freeform 3390"/>
            <p:cNvSpPr/>
            <p:nvPr/>
          </p:nvSpPr>
          <p:spPr bwMode="auto">
            <a:xfrm rot="19031196">
              <a:off x="2216869" y="2636464"/>
              <a:ext cx="44487" cy="44487"/>
            </a:xfrm>
            <a:custGeom>
              <a:gdLst>
                <a:gd fmla="*/ 9 w 14" name="T0"/>
                <a:gd fmla="*/ 0 h 14" name="T1"/>
                <a:gd fmla="*/ 14 w 14" name="T2"/>
                <a:gd fmla="*/ 5 h 14" name="T3"/>
                <a:gd fmla="*/ 14 w 14" name="T4"/>
                <a:gd fmla="*/ 5 h 14" name="T5"/>
                <a:gd fmla="*/ 7 w 14" name="T6"/>
                <a:gd fmla="*/ 14 h 14" name="T7"/>
                <a:gd fmla="*/ 0 w 14" name="T8"/>
                <a:gd fmla="*/ 7 h 14" name="T9"/>
                <a:gd fmla="*/ 0 w 14" name="T10"/>
                <a:gd fmla="*/ 7 h 14" name="T11"/>
                <a:gd fmla="*/ 9 w 14" name="T12"/>
                <a:gd fmla="*/ 0 h 1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4" w="14">
                  <a:moveTo>
                    <a:pt x="9" y="0"/>
                  </a:moveTo>
                  <a:lnTo>
                    <a:pt x="14" y="5"/>
                  </a:lnTo>
                  <a:lnTo>
                    <a:pt x="14" y="5"/>
                  </a:lnTo>
                  <a:lnTo>
                    <a:pt x="7" y="14"/>
                  </a:lnTo>
                  <a:lnTo>
                    <a:pt x="0" y="7"/>
                  </a:lnTo>
                  <a:lnTo>
                    <a:pt x="0" y="7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5F5F6"/>
            </a:solidFill>
            <a:ln w="0">
              <a:solidFill>
                <a:srgbClr val="F5F5F6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18" name="Freeform 3391"/>
            <p:cNvSpPr/>
            <p:nvPr/>
          </p:nvSpPr>
          <p:spPr bwMode="auto">
            <a:xfrm rot="19031196">
              <a:off x="2303561" y="2028704"/>
              <a:ext cx="219259" cy="209725"/>
            </a:xfrm>
            <a:custGeom>
              <a:gdLst>
                <a:gd fmla="*/ 0 w 69" name="T0"/>
                <a:gd fmla="*/ 0 h 66" name="T1"/>
                <a:gd fmla="*/ 69 w 69" name="T2"/>
                <a:gd fmla="*/ 66 h 66" name="T3"/>
                <a:gd fmla="*/ 69 w 69" name="T4"/>
                <a:gd fmla="*/ 66 h 66" name="T5"/>
                <a:gd fmla="*/ 0 w 69" name="T6"/>
                <a:gd fmla="*/ 0 h 6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66" w="69">
                  <a:moveTo>
                    <a:pt x="0" y="0"/>
                  </a:moveTo>
                  <a:lnTo>
                    <a:pt x="69" y="66"/>
                  </a:lnTo>
                  <a:lnTo>
                    <a:pt x="69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3D2"/>
            </a:solidFill>
            <a:ln w="0">
              <a:solidFill>
                <a:srgbClr val="F5F3D2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19" name="Freeform 3392"/>
            <p:cNvSpPr>
              <a:spLocks noEditPoints="1"/>
            </p:cNvSpPr>
            <p:nvPr/>
          </p:nvSpPr>
          <p:spPr bwMode="auto">
            <a:xfrm rot="19031196">
              <a:off x="2341403" y="1823811"/>
              <a:ext cx="511603" cy="521134"/>
            </a:xfrm>
            <a:custGeom>
              <a:gdLst>
                <a:gd fmla="*/ 7 w 161" name="T0"/>
                <a:gd fmla="*/ 5 h 164" name="T1"/>
                <a:gd fmla="*/ 161 w 161" name="T2"/>
                <a:gd fmla="*/ 148 h 164" name="T3"/>
                <a:gd fmla="*/ 147 w 161" name="T4"/>
                <a:gd fmla="*/ 164 h 164" name="T5"/>
                <a:gd fmla="*/ 147 w 161" name="T6"/>
                <a:gd fmla="*/ 164 h 164" name="T7"/>
                <a:gd fmla="*/ 66 w 161" name="T8"/>
                <a:gd fmla="*/ 90 h 164" name="T9"/>
                <a:gd fmla="*/ 62 w 161" name="T10"/>
                <a:gd fmla="*/ 87 h 164" name="T11"/>
                <a:gd fmla="*/ 62 w 161" name="T12"/>
                <a:gd fmla="*/ 87 h 164" name="T13"/>
                <a:gd fmla="*/ 69 w 161" name="T14"/>
                <a:gd fmla="*/ 92 h 164" name="T15"/>
                <a:gd fmla="*/ 78 w 161" name="T16"/>
                <a:gd fmla="*/ 83 h 164" name="T17"/>
                <a:gd fmla="*/ 0 w 161" name="T18"/>
                <a:gd fmla="*/ 12 h 164" name="T19"/>
                <a:gd fmla="*/ 0 w 161" name="T20"/>
                <a:gd fmla="*/ 12 h 164" name="T21"/>
                <a:gd fmla="*/ 0 w 161" name="T22"/>
                <a:gd fmla="*/ 12 h 164" name="T23"/>
                <a:gd fmla="*/ 7 w 161" name="T24"/>
                <a:gd fmla="*/ 5 h 164" name="T25"/>
                <a:gd fmla="*/ 0 w 161" name="T26"/>
                <a:gd fmla="*/ 0 h 164" name="T27"/>
                <a:gd fmla="*/ 7 w 161" name="T28"/>
                <a:gd fmla="*/ 5 h 164" name="T29"/>
                <a:gd fmla="*/ 7 w 161" name="T30"/>
                <a:gd fmla="*/ 5 h 164" name="T31"/>
                <a:gd fmla="*/ 0 w 161" name="T32"/>
                <a:gd fmla="*/ 0 h 164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164" w="161">
                  <a:moveTo>
                    <a:pt x="7" y="5"/>
                  </a:moveTo>
                  <a:lnTo>
                    <a:pt x="161" y="148"/>
                  </a:lnTo>
                  <a:lnTo>
                    <a:pt x="147" y="164"/>
                  </a:lnTo>
                  <a:lnTo>
                    <a:pt x="147" y="164"/>
                  </a:lnTo>
                  <a:lnTo>
                    <a:pt x="66" y="90"/>
                  </a:lnTo>
                  <a:lnTo>
                    <a:pt x="62" y="87"/>
                  </a:lnTo>
                  <a:lnTo>
                    <a:pt x="62" y="87"/>
                  </a:lnTo>
                  <a:lnTo>
                    <a:pt x="69" y="92"/>
                  </a:lnTo>
                  <a:lnTo>
                    <a:pt x="78" y="83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7" y="5"/>
                  </a:lnTo>
                  <a:close/>
                  <a:moveTo>
                    <a:pt x="0" y="0"/>
                  </a:moveTo>
                  <a:lnTo>
                    <a:pt x="7" y="5"/>
                  </a:lnTo>
                  <a:lnTo>
                    <a:pt x="7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6"/>
            </a:solidFill>
            <a:ln w="0">
              <a:solidFill>
                <a:srgbClr val="F5F5F6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20" name="Freeform 3393"/>
            <p:cNvSpPr/>
            <p:nvPr/>
          </p:nvSpPr>
          <p:spPr bwMode="auto">
            <a:xfrm rot="19031196">
              <a:off x="2228693" y="2059841"/>
              <a:ext cx="38132" cy="38132"/>
            </a:xfrm>
            <a:custGeom>
              <a:gdLst>
                <a:gd fmla="*/ 5 w 12" name="T0"/>
                <a:gd fmla="*/ 0 h 12" name="T1"/>
                <a:gd fmla="*/ 12 w 12" name="T2"/>
                <a:gd fmla="*/ 5 h 12" name="T3"/>
                <a:gd fmla="*/ 5 w 12" name="T4"/>
                <a:gd fmla="*/ 12 h 12" name="T5"/>
                <a:gd fmla="*/ 0 w 12" name="T6"/>
                <a:gd fmla="*/ 7 h 12" name="T7"/>
                <a:gd fmla="*/ 5 w 12" name="T8"/>
                <a:gd fmla="*/ 0 h 1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" w="12">
                  <a:moveTo>
                    <a:pt x="5" y="0"/>
                  </a:moveTo>
                  <a:lnTo>
                    <a:pt x="12" y="5"/>
                  </a:lnTo>
                  <a:lnTo>
                    <a:pt x="5" y="12"/>
                  </a:lnTo>
                  <a:lnTo>
                    <a:pt x="0" y="7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5F5F6"/>
            </a:solidFill>
            <a:ln w="0">
              <a:solidFill>
                <a:srgbClr val="F5F5F6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21" name="Freeform 3394"/>
            <p:cNvSpPr/>
            <p:nvPr/>
          </p:nvSpPr>
          <p:spPr bwMode="auto">
            <a:xfrm rot="19031196">
              <a:off x="2239214" y="2086678"/>
              <a:ext cx="15889" cy="15889"/>
            </a:xfrm>
            <a:custGeom>
              <a:gdLst>
                <a:gd fmla="*/ 0 w 5" name="T0"/>
                <a:gd fmla="*/ 0 h 5" name="T1"/>
                <a:gd fmla="*/ 5 w 5" name="T2"/>
                <a:gd fmla="*/ 5 h 5" name="T3"/>
                <a:gd fmla="*/ 5 w 5" name="T4"/>
                <a:gd fmla="*/ 5 h 5" name="T5"/>
                <a:gd fmla="*/ 5 w 5" name="T6"/>
                <a:gd fmla="*/ 5 h 5" name="T7"/>
                <a:gd fmla="*/ 0 w 5" name="T8"/>
                <a:gd fmla="*/ 0 h 5" name="T9"/>
                <a:gd fmla="*/ 0 w 5" name="T10"/>
                <a:gd fmla="*/ 0 h 5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5" w="5">
                  <a:moveTo>
                    <a:pt x="0" y="0"/>
                  </a:moveTo>
                  <a:lnTo>
                    <a:pt x="5" y="5"/>
                  </a:lnTo>
                  <a:lnTo>
                    <a:pt x="5" y="5"/>
                  </a:lnTo>
                  <a:lnTo>
                    <a:pt x="5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6"/>
            </a:solidFill>
            <a:ln w="0">
              <a:solidFill>
                <a:srgbClr val="F5F5F6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22" name="Freeform 3395"/>
            <p:cNvSpPr/>
            <p:nvPr/>
          </p:nvSpPr>
          <p:spPr bwMode="auto">
            <a:xfrm rot="19031196">
              <a:off x="2267790" y="1978308"/>
              <a:ext cx="292344" cy="270101"/>
            </a:xfrm>
            <a:custGeom>
              <a:gdLst>
                <a:gd fmla="*/ 9 w 92" name="T0"/>
                <a:gd fmla="*/ 0 h 85" name="T1"/>
                <a:gd fmla="*/ 14 w 92" name="T2"/>
                <a:gd fmla="*/ 5 h 85" name="T3"/>
                <a:gd fmla="*/ 92 w 92" name="T4"/>
                <a:gd fmla="*/ 76 h 85" name="T5"/>
                <a:gd fmla="*/ 83 w 92" name="T6"/>
                <a:gd fmla="*/ 85 h 85" name="T7"/>
                <a:gd fmla="*/ 76 w 92" name="T8"/>
                <a:gd fmla="*/ 80 h 85" name="T9"/>
                <a:gd fmla="*/ 7 w 92" name="T10"/>
                <a:gd fmla="*/ 14 h 85" name="T11"/>
                <a:gd fmla="*/ 0 w 92" name="T12"/>
                <a:gd fmla="*/ 9 h 85" name="T13"/>
                <a:gd fmla="*/ 9 w 92" name="T14"/>
                <a:gd fmla="*/ 0 h 85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85" w="92">
                  <a:moveTo>
                    <a:pt x="9" y="0"/>
                  </a:moveTo>
                  <a:lnTo>
                    <a:pt x="14" y="5"/>
                  </a:lnTo>
                  <a:lnTo>
                    <a:pt x="92" y="76"/>
                  </a:lnTo>
                  <a:lnTo>
                    <a:pt x="83" y="85"/>
                  </a:lnTo>
                  <a:lnTo>
                    <a:pt x="76" y="80"/>
                  </a:lnTo>
                  <a:lnTo>
                    <a:pt x="7" y="14"/>
                  </a:lnTo>
                  <a:lnTo>
                    <a:pt x="0" y="9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5F5F6"/>
            </a:solidFill>
            <a:ln w="0">
              <a:solidFill>
                <a:srgbClr val="F5F5F6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4819254" y="857190"/>
            <a:ext cx="1875102" cy="3477723"/>
            <a:chOff x="3207386" y="2031148"/>
            <a:chExt cx="1875102" cy="3477723"/>
          </a:xfrm>
        </p:grpSpPr>
        <p:sp>
          <p:nvSpPr>
            <p:cNvPr id="2678" name="Freeform 8276"/>
            <p:cNvSpPr>
              <a:spLocks noEditPoints="1"/>
            </p:cNvSpPr>
            <p:nvPr/>
          </p:nvSpPr>
          <p:spPr bwMode="auto">
            <a:xfrm>
              <a:off x="3207386" y="2031148"/>
              <a:ext cx="1860761" cy="3388090"/>
            </a:xfrm>
            <a:custGeom>
              <a:gdLst>
                <a:gd fmla="*/ 482 w 519" name="T0"/>
                <a:gd fmla="*/ 188 h 945" name="T1"/>
                <a:gd fmla="*/ 496 w 519" name="T2"/>
                <a:gd fmla="*/ 191 h 945" name="T3"/>
                <a:gd fmla="*/ 507 w 519" name="T4"/>
                <a:gd fmla="*/ 196 h 945" name="T5"/>
                <a:gd fmla="*/ 516 w 519" name="T6"/>
                <a:gd fmla="*/ 207 h 945" name="T7"/>
                <a:gd fmla="*/ 510 w 519" name="T8"/>
                <a:gd fmla="*/ 202 h 945" name="T9"/>
                <a:gd fmla="*/ 482 w 519" name="T10"/>
                <a:gd fmla="*/ 189 h 945" name="T11"/>
                <a:gd fmla="*/ 404 w 519" name="T12"/>
                <a:gd fmla="*/ 188 h 945" name="T13"/>
                <a:gd fmla="*/ 139 w 519" name="T14"/>
                <a:gd fmla="*/ 0 h 945" name="T15"/>
                <a:gd fmla="*/ 180 w 519" name="T16"/>
                <a:gd fmla="*/ 0 h 945" name="T17"/>
                <a:gd fmla="*/ 244 w 519" name="T18"/>
                <a:gd fmla="*/ 0 h 945" name="T19"/>
                <a:gd fmla="*/ 313 w 519" name="T20"/>
                <a:gd fmla="*/ 0 h 945" name="T21"/>
                <a:gd fmla="*/ 367 w 519" name="T22"/>
                <a:gd fmla="*/ 0 h 945" name="T23"/>
                <a:gd fmla="*/ 390 w 519" name="T24"/>
                <a:gd fmla="*/ 0 h 945" name="T25"/>
                <a:gd fmla="*/ 406 w 519" name="T26"/>
                <a:gd fmla="*/ 6 h 945" name="T27"/>
                <a:gd fmla="*/ 417 w 519" name="T28"/>
                <a:gd fmla="*/ 14 h 945" name="T29"/>
                <a:gd fmla="*/ 426 w 519" name="T30"/>
                <a:gd fmla="*/ 27 h 945" name="T31"/>
                <a:gd fmla="*/ 419 w 519" name="T32"/>
                <a:gd fmla="*/ 14 h 945" name="T33"/>
                <a:gd fmla="*/ 408 w 519" name="T34"/>
                <a:gd fmla="*/ 6 h 945" name="T35"/>
                <a:gd fmla="*/ 390 w 519" name="T36"/>
                <a:gd fmla="*/ 2 h 945" name="T37"/>
                <a:gd fmla="*/ 254 w 519" name="T38"/>
                <a:gd fmla="*/ 2 h 945" name="T39"/>
                <a:gd fmla="*/ 120 w 519" name="T40"/>
                <a:gd fmla="*/ 131 h 945" name="T41"/>
                <a:gd fmla="*/ 41 w 519" name="T42"/>
                <a:gd fmla="*/ 189 h 945" name="T43"/>
                <a:gd fmla="*/ 12 w 519" name="T44"/>
                <a:gd fmla="*/ 202 h 945" name="T45"/>
                <a:gd fmla="*/ 2 w 519" name="T46"/>
                <a:gd fmla="*/ 230 h 945" name="T47"/>
                <a:gd fmla="*/ 2 w 519" name="T48"/>
                <a:gd fmla="*/ 938 h 945" name="T49"/>
                <a:gd fmla="*/ 2 w 519" name="T50"/>
                <a:gd fmla="*/ 936 h 945" name="T51"/>
                <a:gd fmla="*/ 0 w 519" name="T52"/>
                <a:gd fmla="*/ 228 h 945" name="T53"/>
                <a:gd fmla="*/ 12 w 519" name="T54"/>
                <a:gd fmla="*/ 200 h 945" name="T55"/>
                <a:gd fmla="*/ 41 w 519" name="T56"/>
                <a:gd fmla="*/ 188 h 945" name="T57"/>
                <a:gd fmla="*/ 118 w 519" name="T58"/>
                <a:gd fmla="*/ 135 h 945" name="T59"/>
                <a:gd fmla="*/ 117 w 519" name="T60"/>
                <a:gd fmla="*/ 133 h 945" name="T61"/>
                <a:gd fmla="*/ 108 w 519" name="T62"/>
                <a:gd fmla="*/ 127 h 945" name="T63"/>
                <a:gd fmla="*/ 94 w 519" name="T64"/>
                <a:gd fmla="*/ 97 h 945" name="T65"/>
                <a:gd fmla="*/ 97 w 519" name="T66"/>
                <a:gd fmla="*/ 25 h 945" name="T67"/>
                <a:gd fmla="*/ 113 w 519" name="T68"/>
                <a:gd fmla="*/ 7 h 945" name="T69"/>
                <a:gd fmla="*/ 125 w 519" name="T70"/>
                <a:gd fmla="*/ 2 h 945" name="T7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b="b" l="0" r="r" t="0"/>
              <a:pathLst>
                <a:path h="944" w="519">
                  <a:moveTo>
                    <a:pt x="404" y="188"/>
                  </a:moveTo>
                  <a:lnTo>
                    <a:pt x="482" y="188"/>
                  </a:lnTo>
                  <a:lnTo>
                    <a:pt x="489" y="189"/>
                  </a:lnTo>
                  <a:lnTo>
                    <a:pt x="496" y="191"/>
                  </a:lnTo>
                  <a:lnTo>
                    <a:pt x="503" y="195"/>
                  </a:lnTo>
                  <a:lnTo>
                    <a:pt x="507" y="196"/>
                  </a:lnTo>
                  <a:lnTo>
                    <a:pt x="512" y="202"/>
                  </a:lnTo>
                  <a:lnTo>
                    <a:pt x="516" y="207"/>
                  </a:lnTo>
                  <a:lnTo>
                    <a:pt x="519" y="214"/>
                  </a:lnTo>
                  <a:lnTo>
                    <a:pt x="510" y="202"/>
                  </a:lnTo>
                  <a:lnTo>
                    <a:pt x="498" y="193"/>
                  </a:lnTo>
                  <a:lnTo>
                    <a:pt x="482" y="189"/>
                  </a:lnTo>
                  <a:lnTo>
                    <a:pt x="404" y="189"/>
                  </a:lnTo>
                  <a:lnTo>
                    <a:pt x="404" y="188"/>
                  </a:lnTo>
                  <a:close/>
                  <a:moveTo>
                    <a:pt x="134" y="0"/>
                  </a:moveTo>
                  <a:lnTo>
                    <a:pt x="139" y="0"/>
                  </a:lnTo>
                  <a:lnTo>
                    <a:pt x="157" y="0"/>
                  </a:lnTo>
                  <a:lnTo>
                    <a:pt x="180" y="0"/>
                  </a:lnTo>
                  <a:lnTo>
                    <a:pt x="210" y="0"/>
                  </a:lnTo>
                  <a:lnTo>
                    <a:pt x="244" y="0"/>
                  </a:lnTo>
                  <a:lnTo>
                    <a:pt x="279" y="0"/>
                  </a:lnTo>
                  <a:lnTo>
                    <a:pt x="313" y="0"/>
                  </a:lnTo>
                  <a:lnTo>
                    <a:pt x="343" y="0"/>
                  </a:lnTo>
                  <a:lnTo>
                    <a:pt x="367" y="0"/>
                  </a:lnTo>
                  <a:lnTo>
                    <a:pt x="385" y="0"/>
                  </a:lnTo>
                  <a:lnTo>
                    <a:pt x="390" y="0"/>
                  </a:lnTo>
                  <a:lnTo>
                    <a:pt x="399" y="2"/>
                  </a:lnTo>
                  <a:lnTo>
                    <a:pt x="406" y="6"/>
                  </a:lnTo>
                  <a:lnTo>
                    <a:pt x="413" y="9"/>
                  </a:lnTo>
                  <a:lnTo>
                    <a:pt x="417" y="14"/>
                  </a:lnTo>
                  <a:lnTo>
                    <a:pt x="422" y="20"/>
                  </a:lnTo>
                  <a:lnTo>
                    <a:pt x="426" y="27"/>
                  </a:lnTo>
                  <a:lnTo>
                    <a:pt x="422" y="20"/>
                  </a:lnTo>
                  <a:lnTo>
                    <a:pt x="419" y="14"/>
                  </a:lnTo>
                  <a:lnTo>
                    <a:pt x="413" y="11"/>
                  </a:lnTo>
                  <a:lnTo>
                    <a:pt x="408" y="6"/>
                  </a:lnTo>
                  <a:lnTo>
                    <a:pt x="399" y="4"/>
                  </a:lnTo>
                  <a:lnTo>
                    <a:pt x="390" y="2"/>
                  </a:lnTo>
                  <a:lnTo>
                    <a:pt x="388" y="2"/>
                  </a:lnTo>
                  <a:lnTo>
                    <a:pt x="254" y="2"/>
                  </a:lnTo>
                  <a:lnTo>
                    <a:pt x="254" y="131"/>
                  </a:lnTo>
                  <a:lnTo>
                    <a:pt x="120" y="131"/>
                  </a:lnTo>
                  <a:lnTo>
                    <a:pt x="120" y="189"/>
                  </a:lnTo>
                  <a:lnTo>
                    <a:pt x="41" y="189"/>
                  </a:lnTo>
                  <a:lnTo>
                    <a:pt x="25" y="193"/>
                  </a:lnTo>
                  <a:lnTo>
                    <a:pt x="12" y="202"/>
                  </a:lnTo>
                  <a:lnTo>
                    <a:pt x="4" y="214"/>
                  </a:lnTo>
                  <a:lnTo>
                    <a:pt x="2" y="230"/>
                  </a:lnTo>
                  <a:lnTo>
                    <a:pt x="2" y="929"/>
                  </a:lnTo>
                  <a:lnTo>
                    <a:pt x="2" y="938"/>
                  </a:lnTo>
                  <a:lnTo>
                    <a:pt x="4" y="945"/>
                  </a:lnTo>
                  <a:lnTo>
                    <a:pt x="2" y="936"/>
                  </a:lnTo>
                  <a:lnTo>
                    <a:pt x="0" y="929"/>
                  </a:lnTo>
                  <a:lnTo>
                    <a:pt x="0" y="228"/>
                  </a:lnTo>
                  <a:lnTo>
                    <a:pt x="4" y="212"/>
                  </a:lnTo>
                  <a:lnTo>
                    <a:pt x="12" y="200"/>
                  </a:lnTo>
                  <a:lnTo>
                    <a:pt x="25" y="191"/>
                  </a:lnTo>
                  <a:lnTo>
                    <a:pt x="41" y="188"/>
                  </a:lnTo>
                  <a:lnTo>
                    <a:pt x="118" y="188"/>
                  </a:lnTo>
                  <a:lnTo>
                    <a:pt x="118" y="135"/>
                  </a:lnTo>
                  <a:lnTo>
                    <a:pt x="118" y="135"/>
                  </a:lnTo>
                  <a:lnTo>
                    <a:pt x="117" y="133"/>
                  </a:lnTo>
                  <a:lnTo>
                    <a:pt x="111" y="131"/>
                  </a:lnTo>
                  <a:lnTo>
                    <a:pt x="108" y="127"/>
                  </a:lnTo>
                  <a:lnTo>
                    <a:pt x="97" y="115"/>
                  </a:lnTo>
                  <a:lnTo>
                    <a:pt x="94" y="97"/>
                  </a:lnTo>
                  <a:lnTo>
                    <a:pt x="94" y="41"/>
                  </a:lnTo>
                  <a:lnTo>
                    <a:pt x="97" y="25"/>
                  </a:lnTo>
                  <a:lnTo>
                    <a:pt x="108" y="11"/>
                  </a:lnTo>
                  <a:lnTo>
                    <a:pt x="113" y="7"/>
                  </a:lnTo>
                  <a:lnTo>
                    <a:pt x="118" y="4"/>
                  </a:lnTo>
                  <a:lnTo>
                    <a:pt x="125" y="2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1A7C93"/>
            </a:solidFill>
            <a:ln w="0">
              <a:solidFill>
                <a:srgbClr val="1A7C93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79" name="Rectangle 8277"/>
            <p:cNvSpPr>
              <a:spLocks noChangeArrowheads="1"/>
            </p:cNvSpPr>
            <p:nvPr/>
          </p:nvSpPr>
          <p:spPr bwMode="auto">
            <a:xfrm>
              <a:off x="3637620" y="2500821"/>
              <a:ext cx="1018219" cy="207946"/>
            </a:xfrm>
            <a:prstGeom prst="rect">
              <a:avLst/>
            </a:prstGeom>
            <a:solidFill>
              <a:srgbClr val="D1312D"/>
            </a:solidFill>
            <a:ln w="0">
              <a:solidFill>
                <a:srgbClr val="D1312D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80" name="Rectangle 8278"/>
            <p:cNvSpPr>
              <a:spLocks noChangeArrowheads="1"/>
            </p:cNvSpPr>
            <p:nvPr/>
          </p:nvSpPr>
          <p:spPr bwMode="auto">
            <a:xfrm>
              <a:off x="3928028" y="2038319"/>
              <a:ext cx="57364" cy="487598"/>
            </a:xfrm>
            <a:prstGeom prst="rect">
              <a:avLst/>
            </a:prstGeom>
            <a:solidFill>
              <a:srgbClr val="F56551"/>
            </a:solidFill>
            <a:ln w="0">
              <a:solidFill>
                <a:srgbClr val="F56551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81" name="Rectangle 8279"/>
            <p:cNvSpPr>
              <a:spLocks noChangeArrowheads="1"/>
            </p:cNvSpPr>
            <p:nvPr/>
          </p:nvSpPr>
          <p:spPr bwMode="auto">
            <a:xfrm>
              <a:off x="4024830" y="2038319"/>
              <a:ext cx="57364" cy="487598"/>
            </a:xfrm>
            <a:prstGeom prst="rect">
              <a:avLst/>
            </a:prstGeom>
            <a:solidFill>
              <a:srgbClr val="F56551"/>
            </a:solidFill>
            <a:ln w="0">
              <a:solidFill>
                <a:srgbClr val="F56551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82" name="Rectangle 8280"/>
            <p:cNvSpPr>
              <a:spLocks noChangeArrowheads="1"/>
            </p:cNvSpPr>
            <p:nvPr/>
          </p:nvSpPr>
          <p:spPr bwMode="auto">
            <a:xfrm>
              <a:off x="4118047" y="2038319"/>
              <a:ext cx="25098" cy="487598"/>
            </a:xfrm>
            <a:prstGeom prst="rect">
              <a:avLst/>
            </a:prstGeom>
            <a:solidFill>
              <a:srgbClr val="F56551"/>
            </a:solidFill>
            <a:ln w="0">
              <a:solidFill>
                <a:srgbClr val="F56551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83" name="Rectangle 8281"/>
            <p:cNvSpPr>
              <a:spLocks noChangeArrowheads="1"/>
            </p:cNvSpPr>
            <p:nvPr/>
          </p:nvSpPr>
          <p:spPr bwMode="auto">
            <a:xfrm>
              <a:off x="3827640" y="2038319"/>
              <a:ext cx="64535" cy="487598"/>
            </a:xfrm>
            <a:prstGeom prst="rect">
              <a:avLst/>
            </a:prstGeom>
            <a:solidFill>
              <a:srgbClr val="F56551"/>
            </a:solidFill>
            <a:ln w="0">
              <a:solidFill>
                <a:srgbClr val="F56551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84" name="Freeform 8282"/>
            <p:cNvSpPr/>
            <p:nvPr/>
          </p:nvSpPr>
          <p:spPr bwMode="auto">
            <a:xfrm>
              <a:off x="3630449" y="2038319"/>
              <a:ext cx="64535" cy="487598"/>
            </a:xfrm>
            <a:custGeom>
              <a:gdLst>
                <a:gd fmla="*/ 16 w 18" name="T0"/>
                <a:gd fmla="*/ 0 h 136" name="T1"/>
                <a:gd fmla="*/ 18 w 18" name="T2"/>
                <a:gd fmla="*/ 0 h 136" name="T3"/>
                <a:gd fmla="*/ 18 w 18" name="T4"/>
                <a:gd fmla="*/ 136 h 136" name="T5"/>
                <a:gd fmla="*/ 16 w 18" name="T6"/>
                <a:gd fmla="*/ 136 h 136" name="T7"/>
                <a:gd fmla="*/ 9 w 18" name="T8"/>
                <a:gd fmla="*/ 136 h 136" name="T9"/>
                <a:gd fmla="*/ 0 w 18" name="T10"/>
                <a:gd fmla="*/ 134 h 136" name="T11"/>
                <a:gd fmla="*/ 0 w 18" name="T12"/>
                <a:gd fmla="*/ 4 h 136" name="T13"/>
                <a:gd fmla="*/ 9 w 18" name="T14"/>
                <a:gd fmla="*/ 0 h 136" name="T15"/>
                <a:gd fmla="*/ 16 w 18" name="T16"/>
                <a:gd fmla="*/ 0 h 136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36" w="18">
                  <a:moveTo>
                    <a:pt x="16" y="0"/>
                  </a:moveTo>
                  <a:lnTo>
                    <a:pt x="18" y="0"/>
                  </a:lnTo>
                  <a:lnTo>
                    <a:pt x="18" y="136"/>
                  </a:lnTo>
                  <a:lnTo>
                    <a:pt x="16" y="136"/>
                  </a:lnTo>
                  <a:lnTo>
                    <a:pt x="9" y="136"/>
                  </a:lnTo>
                  <a:lnTo>
                    <a:pt x="0" y="134"/>
                  </a:lnTo>
                  <a:lnTo>
                    <a:pt x="0" y="4"/>
                  </a:lnTo>
                  <a:lnTo>
                    <a:pt x="9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56551"/>
            </a:solidFill>
            <a:ln w="0">
              <a:solidFill>
                <a:srgbClr val="F56551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85" name="Freeform 8283"/>
            <p:cNvSpPr/>
            <p:nvPr/>
          </p:nvSpPr>
          <p:spPr bwMode="auto">
            <a:xfrm>
              <a:off x="3544402" y="2070587"/>
              <a:ext cx="50194" cy="423063"/>
            </a:xfrm>
            <a:custGeom>
              <a:gdLst>
                <a:gd fmla="*/ 14 w 14" name="T0"/>
                <a:gd fmla="*/ 0 h 118" name="T1"/>
                <a:gd fmla="*/ 14 w 14" name="T2"/>
                <a:gd fmla="*/ 118 h 118" name="T3"/>
                <a:gd fmla="*/ 5 w 14" name="T4"/>
                <a:gd fmla="*/ 104 h 118" name="T5"/>
                <a:gd fmla="*/ 0 w 14" name="T6"/>
                <a:gd fmla="*/ 86 h 118" name="T7"/>
                <a:gd fmla="*/ 0 w 14" name="T8"/>
                <a:gd fmla="*/ 32 h 118" name="T9"/>
                <a:gd fmla="*/ 5 w 14" name="T10"/>
                <a:gd fmla="*/ 14 h 118" name="T11"/>
                <a:gd fmla="*/ 14 w 14" name="T12"/>
                <a:gd fmla="*/ 0 h 11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18" w="14">
                  <a:moveTo>
                    <a:pt x="14" y="0"/>
                  </a:moveTo>
                  <a:lnTo>
                    <a:pt x="14" y="118"/>
                  </a:lnTo>
                  <a:lnTo>
                    <a:pt x="5" y="104"/>
                  </a:lnTo>
                  <a:lnTo>
                    <a:pt x="0" y="86"/>
                  </a:lnTo>
                  <a:lnTo>
                    <a:pt x="0" y="32"/>
                  </a:lnTo>
                  <a:lnTo>
                    <a:pt x="5" y="14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56551"/>
            </a:solidFill>
            <a:ln w="0">
              <a:solidFill>
                <a:srgbClr val="F56551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86" name="Rectangle 8284"/>
            <p:cNvSpPr>
              <a:spLocks noChangeArrowheads="1"/>
            </p:cNvSpPr>
            <p:nvPr/>
          </p:nvSpPr>
          <p:spPr bwMode="auto">
            <a:xfrm>
              <a:off x="3734423" y="2038319"/>
              <a:ext cx="53780" cy="487598"/>
            </a:xfrm>
            <a:prstGeom prst="rect">
              <a:avLst/>
            </a:prstGeom>
            <a:solidFill>
              <a:srgbClr val="F56551"/>
            </a:solidFill>
            <a:ln w="0">
              <a:solidFill>
                <a:srgbClr val="F56551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87" name="Rectangle 8285"/>
            <p:cNvSpPr>
              <a:spLocks noChangeArrowheads="1"/>
            </p:cNvSpPr>
            <p:nvPr/>
          </p:nvSpPr>
          <p:spPr bwMode="auto">
            <a:xfrm>
              <a:off x="4222021" y="2038319"/>
              <a:ext cx="53780" cy="487598"/>
            </a:xfrm>
            <a:prstGeom prst="rect">
              <a:avLst/>
            </a:prstGeom>
            <a:solidFill>
              <a:srgbClr val="F56551"/>
            </a:solidFill>
            <a:ln w="0">
              <a:solidFill>
                <a:srgbClr val="F56551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88" name="Rectangle 8286"/>
            <p:cNvSpPr>
              <a:spLocks noChangeArrowheads="1"/>
            </p:cNvSpPr>
            <p:nvPr/>
          </p:nvSpPr>
          <p:spPr bwMode="auto">
            <a:xfrm>
              <a:off x="4143145" y="2038319"/>
              <a:ext cx="39439" cy="487598"/>
            </a:xfrm>
            <a:prstGeom prst="rect">
              <a:avLst/>
            </a:prstGeom>
            <a:solidFill>
              <a:srgbClr val="F56551"/>
            </a:solidFill>
            <a:ln w="0">
              <a:solidFill>
                <a:srgbClr val="F56551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89" name="Freeform 8287"/>
            <p:cNvSpPr/>
            <p:nvPr/>
          </p:nvSpPr>
          <p:spPr bwMode="auto">
            <a:xfrm>
              <a:off x="4605645" y="2038319"/>
              <a:ext cx="64535" cy="487598"/>
            </a:xfrm>
            <a:custGeom>
              <a:gdLst>
                <a:gd fmla="*/ 0 w 18" name="T0"/>
                <a:gd fmla="*/ 0 h 136" name="T1"/>
                <a:gd fmla="*/ 9 w 18" name="T2"/>
                <a:gd fmla="*/ 2 h 136" name="T3"/>
                <a:gd fmla="*/ 18 w 18" name="T4"/>
                <a:gd fmla="*/ 4 h 136" name="T5"/>
                <a:gd fmla="*/ 18 w 18" name="T6"/>
                <a:gd fmla="*/ 133 h 136" name="T7"/>
                <a:gd fmla="*/ 9 w 18" name="T8"/>
                <a:gd fmla="*/ 136 h 136" name="T9"/>
                <a:gd fmla="*/ 0 w 18" name="T10"/>
                <a:gd fmla="*/ 136 h 136" name="T11"/>
                <a:gd fmla="*/ 0 w 18" name="T12"/>
                <a:gd fmla="*/ 0 h 13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36" w="18">
                  <a:moveTo>
                    <a:pt x="0" y="0"/>
                  </a:moveTo>
                  <a:lnTo>
                    <a:pt x="9" y="2"/>
                  </a:lnTo>
                  <a:lnTo>
                    <a:pt x="18" y="4"/>
                  </a:lnTo>
                  <a:lnTo>
                    <a:pt x="18" y="133"/>
                  </a:lnTo>
                  <a:lnTo>
                    <a:pt x="9" y="136"/>
                  </a:lnTo>
                  <a:lnTo>
                    <a:pt x="0" y="1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6551"/>
            </a:solidFill>
            <a:ln w="0">
              <a:solidFill>
                <a:srgbClr val="F56551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90" name="Freeform 8288"/>
            <p:cNvSpPr/>
            <p:nvPr/>
          </p:nvSpPr>
          <p:spPr bwMode="auto">
            <a:xfrm>
              <a:off x="4709619" y="2081342"/>
              <a:ext cx="35853" cy="401551"/>
            </a:xfrm>
            <a:custGeom>
              <a:gdLst>
                <a:gd fmla="*/ 0 w 10" name="T0"/>
                <a:gd fmla="*/ 0 h 112" name="T1"/>
                <a:gd fmla="*/ 5 w 10" name="T2"/>
                <a:gd fmla="*/ 9 h 112" name="T3"/>
                <a:gd fmla="*/ 8 w 10" name="T4"/>
                <a:gd fmla="*/ 18 h 112" name="T5"/>
                <a:gd fmla="*/ 10 w 10" name="T6"/>
                <a:gd fmla="*/ 29 h 112" name="T7"/>
                <a:gd fmla="*/ 10 w 10" name="T8"/>
                <a:gd fmla="*/ 83 h 112" name="T9"/>
                <a:gd fmla="*/ 8 w 10" name="T10"/>
                <a:gd fmla="*/ 94 h 112" name="T11"/>
                <a:gd fmla="*/ 5 w 10" name="T12"/>
                <a:gd fmla="*/ 105 h 112" name="T13"/>
                <a:gd fmla="*/ 0 w 10" name="T14"/>
                <a:gd fmla="*/ 112 h 112" name="T15"/>
                <a:gd fmla="*/ 0 w 10" name="T16"/>
                <a:gd fmla="*/ 0 h 112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12" w="10">
                  <a:moveTo>
                    <a:pt x="0" y="0"/>
                  </a:moveTo>
                  <a:lnTo>
                    <a:pt x="5" y="9"/>
                  </a:lnTo>
                  <a:lnTo>
                    <a:pt x="8" y="18"/>
                  </a:lnTo>
                  <a:lnTo>
                    <a:pt x="10" y="29"/>
                  </a:lnTo>
                  <a:lnTo>
                    <a:pt x="10" y="83"/>
                  </a:lnTo>
                  <a:lnTo>
                    <a:pt x="8" y="94"/>
                  </a:lnTo>
                  <a:lnTo>
                    <a:pt x="5" y="105"/>
                  </a:lnTo>
                  <a:lnTo>
                    <a:pt x="0" y="1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6551"/>
            </a:solidFill>
            <a:ln w="0">
              <a:solidFill>
                <a:srgbClr val="F56551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91" name="Rectangle 8289"/>
            <p:cNvSpPr>
              <a:spLocks noChangeArrowheads="1"/>
            </p:cNvSpPr>
            <p:nvPr/>
          </p:nvSpPr>
          <p:spPr bwMode="auto">
            <a:xfrm>
              <a:off x="4512428" y="2038319"/>
              <a:ext cx="57364" cy="487598"/>
            </a:xfrm>
            <a:prstGeom prst="rect">
              <a:avLst/>
            </a:prstGeom>
            <a:solidFill>
              <a:srgbClr val="F56551"/>
            </a:solidFill>
            <a:ln w="0">
              <a:solidFill>
                <a:srgbClr val="F56551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92" name="Rectangle 8290"/>
            <p:cNvSpPr>
              <a:spLocks noChangeArrowheads="1"/>
            </p:cNvSpPr>
            <p:nvPr/>
          </p:nvSpPr>
          <p:spPr bwMode="auto">
            <a:xfrm>
              <a:off x="4412040" y="2038319"/>
              <a:ext cx="60951" cy="487598"/>
            </a:xfrm>
            <a:prstGeom prst="rect">
              <a:avLst/>
            </a:prstGeom>
            <a:solidFill>
              <a:srgbClr val="F56551"/>
            </a:solidFill>
            <a:ln w="0">
              <a:solidFill>
                <a:srgbClr val="F56551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93" name="Rectangle 8291"/>
            <p:cNvSpPr>
              <a:spLocks noChangeArrowheads="1"/>
            </p:cNvSpPr>
            <p:nvPr/>
          </p:nvSpPr>
          <p:spPr bwMode="auto">
            <a:xfrm>
              <a:off x="4315238" y="2038319"/>
              <a:ext cx="57364" cy="487598"/>
            </a:xfrm>
            <a:prstGeom prst="rect">
              <a:avLst/>
            </a:prstGeom>
            <a:solidFill>
              <a:srgbClr val="F56551"/>
            </a:solidFill>
            <a:ln w="0">
              <a:solidFill>
                <a:srgbClr val="F56551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94" name="Freeform 8292"/>
            <p:cNvSpPr/>
            <p:nvPr/>
          </p:nvSpPr>
          <p:spPr bwMode="auto">
            <a:xfrm>
              <a:off x="3594596" y="2052660"/>
              <a:ext cx="35853" cy="466086"/>
            </a:xfrm>
            <a:custGeom>
              <a:gdLst>
                <a:gd fmla="*/ 10 w 10" name="T0"/>
                <a:gd fmla="*/ 0 h 130" name="T1"/>
                <a:gd fmla="*/ 10 w 10" name="T2"/>
                <a:gd fmla="*/ 130 h 130" name="T3"/>
                <a:gd fmla="*/ 5 w 10" name="T4"/>
                <a:gd fmla="*/ 127 h 130" name="T5"/>
                <a:gd fmla="*/ 0 w 10" name="T6"/>
                <a:gd fmla="*/ 123 h 130" name="T7"/>
                <a:gd fmla="*/ 0 w 10" name="T8"/>
                <a:gd fmla="*/ 5 h 130" name="T9"/>
                <a:gd fmla="*/ 5 w 10" name="T10"/>
                <a:gd fmla="*/ 1 h 130" name="T11"/>
                <a:gd fmla="*/ 10 w 10" name="T12"/>
                <a:gd fmla="*/ 0 h 13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30" w="10">
                  <a:moveTo>
                    <a:pt x="10" y="0"/>
                  </a:moveTo>
                  <a:lnTo>
                    <a:pt x="10" y="130"/>
                  </a:lnTo>
                  <a:lnTo>
                    <a:pt x="5" y="127"/>
                  </a:lnTo>
                  <a:lnTo>
                    <a:pt x="0" y="123"/>
                  </a:lnTo>
                  <a:lnTo>
                    <a:pt x="0" y="5"/>
                  </a:lnTo>
                  <a:lnTo>
                    <a:pt x="5" y="1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A8070"/>
            </a:solidFill>
            <a:ln w="0">
              <a:solidFill>
                <a:srgbClr val="FA8070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95" name="Rectangle 8293"/>
            <p:cNvSpPr>
              <a:spLocks noChangeArrowheads="1"/>
            </p:cNvSpPr>
            <p:nvPr/>
          </p:nvSpPr>
          <p:spPr bwMode="auto">
            <a:xfrm>
              <a:off x="3694984" y="2038319"/>
              <a:ext cx="39439" cy="487598"/>
            </a:xfrm>
            <a:prstGeom prst="rect">
              <a:avLst/>
            </a:prstGeom>
            <a:solidFill>
              <a:srgbClr val="FA8070"/>
            </a:solidFill>
            <a:ln w="0">
              <a:solidFill>
                <a:srgbClr val="FA8070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96" name="Rectangle 8294"/>
            <p:cNvSpPr>
              <a:spLocks noChangeArrowheads="1"/>
            </p:cNvSpPr>
            <p:nvPr/>
          </p:nvSpPr>
          <p:spPr bwMode="auto">
            <a:xfrm>
              <a:off x="3788201" y="2038319"/>
              <a:ext cx="39439" cy="487598"/>
            </a:xfrm>
            <a:prstGeom prst="rect">
              <a:avLst/>
            </a:prstGeom>
            <a:solidFill>
              <a:srgbClr val="FA8070"/>
            </a:solidFill>
            <a:ln w="0">
              <a:solidFill>
                <a:srgbClr val="FA8070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97" name="Rectangle 8295"/>
            <p:cNvSpPr>
              <a:spLocks noChangeArrowheads="1"/>
            </p:cNvSpPr>
            <p:nvPr/>
          </p:nvSpPr>
          <p:spPr bwMode="auto">
            <a:xfrm>
              <a:off x="3892175" y="2038319"/>
              <a:ext cx="35853" cy="487598"/>
            </a:xfrm>
            <a:prstGeom prst="rect">
              <a:avLst/>
            </a:prstGeom>
            <a:solidFill>
              <a:srgbClr val="FA8070"/>
            </a:solidFill>
            <a:ln w="0">
              <a:solidFill>
                <a:srgbClr val="FA8070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98" name="Rectangle 8296"/>
            <p:cNvSpPr>
              <a:spLocks noChangeArrowheads="1"/>
            </p:cNvSpPr>
            <p:nvPr/>
          </p:nvSpPr>
          <p:spPr bwMode="auto">
            <a:xfrm>
              <a:off x="3985393" y="2038319"/>
              <a:ext cx="39439" cy="487598"/>
            </a:xfrm>
            <a:prstGeom prst="rect">
              <a:avLst/>
            </a:prstGeom>
            <a:solidFill>
              <a:srgbClr val="FA8070"/>
            </a:solidFill>
            <a:ln w="0">
              <a:solidFill>
                <a:srgbClr val="FA8070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99" name="Rectangle 8297"/>
            <p:cNvSpPr>
              <a:spLocks noChangeArrowheads="1"/>
            </p:cNvSpPr>
            <p:nvPr/>
          </p:nvSpPr>
          <p:spPr bwMode="auto">
            <a:xfrm>
              <a:off x="4082194" y="2038319"/>
              <a:ext cx="35853" cy="487598"/>
            </a:xfrm>
            <a:prstGeom prst="rect">
              <a:avLst/>
            </a:prstGeom>
            <a:solidFill>
              <a:srgbClr val="FA8070"/>
            </a:solidFill>
            <a:ln w="0">
              <a:solidFill>
                <a:srgbClr val="FA8070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00" name="Rectangle 8298"/>
            <p:cNvSpPr>
              <a:spLocks noChangeArrowheads="1"/>
            </p:cNvSpPr>
            <p:nvPr/>
          </p:nvSpPr>
          <p:spPr bwMode="auto">
            <a:xfrm>
              <a:off x="4182582" y="2038319"/>
              <a:ext cx="39439" cy="487598"/>
            </a:xfrm>
            <a:prstGeom prst="rect">
              <a:avLst/>
            </a:prstGeom>
            <a:solidFill>
              <a:srgbClr val="FA8070"/>
            </a:solidFill>
            <a:ln w="0">
              <a:solidFill>
                <a:srgbClr val="FA8070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01" name="Rectangle 8299"/>
            <p:cNvSpPr>
              <a:spLocks noChangeArrowheads="1"/>
            </p:cNvSpPr>
            <p:nvPr/>
          </p:nvSpPr>
          <p:spPr bwMode="auto">
            <a:xfrm>
              <a:off x="4275799" y="2038319"/>
              <a:ext cx="39439" cy="487598"/>
            </a:xfrm>
            <a:prstGeom prst="rect">
              <a:avLst/>
            </a:prstGeom>
            <a:solidFill>
              <a:srgbClr val="FA8070"/>
            </a:solidFill>
            <a:ln w="0">
              <a:solidFill>
                <a:srgbClr val="FA8070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02" name="Rectangle 8300"/>
            <p:cNvSpPr>
              <a:spLocks noChangeArrowheads="1"/>
            </p:cNvSpPr>
            <p:nvPr/>
          </p:nvSpPr>
          <p:spPr bwMode="auto">
            <a:xfrm>
              <a:off x="4372603" y="2038319"/>
              <a:ext cx="39439" cy="487598"/>
            </a:xfrm>
            <a:prstGeom prst="rect">
              <a:avLst/>
            </a:prstGeom>
            <a:solidFill>
              <a:srgbClr val="FA8070"/>
            </a:solidFill>
            <a:ln w="0">
              <a:solidFill>
                <a:srgbClr val="FA8070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03" name="Rectangle 8301"/>
            <p:cNvSpPr>
              <a:spLocks noChangeArrowheads="1"/>
            </p:cNvSpPr>
            <p:nvPr/>
          </p:nvSpPr>
          <p:spPr bwMode="auto">
            <a:xfrm>
              <a:off x="4472991" y="2038319"/>
              <a:ext cx="39439" cy="487598"/>
            </a:xfrm>
            <a:prstGeom prst="rect">
              <a:avLst/>
            </a:prstGeom>
            <a:solidFill>
              <a:srgbClr val="FA8070"/>
            </a:solidFill>
            <a:ln w="0">
              <a:solidFill>
                <a:srgbClr val="FA8070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04" name="Freeform 8302"/>
            <p:cNvSpPr/>
            <p:nvPr/>
          </p:nvSpPr>
          <p:spPr bwMode="auto">
            <a:xfrm>
              <a:off x="4569792" y="2038319"/>
              <a:ext cx="35853" cy="487598"/>
            </a:xfrm>
            <a:custGeom>
              <a:gdLst>
                <a:gd fmla="*/ 0 w 10" name="T0"/>
                <a:gd fmla="*/ 0 h 136" name="T1"/>
                <a:gd fmla="*/ 8 w 10" name="T2"/>
                <a:gd fmla="*/ 0 h 136" name="T3"/>
                <a:gd fmla="*/ 10 w 10" name="T4"/>
                <a:gd fmla="*/ 0 h 136" name="T5"/>
                <a:gd fmla="*/ 10 w 10" name="T6"/>
                <a:gd fmla="*/ 136 h 136" name="T7"/>
                <a:gd fmla="*/ 8 w 10" name="T8"/>
                <a:gd fmla="*/ 136 h 136" name="T9"/>
                <a:gd fmla="*/ 0 w 10" name="T10"/>
                <a:gd fmla="*/ 136 h 136" name="T11"/>
                <a:gd fmla="*/ 0 w 10" name="T12"/>
                <a:gd fmla="*/ 0 h 13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36" w="10">
                  <a:moveTo>
                    <a:pt x="0" y="0"/>
                  </a:moveTo>
                  <a:lnTo>
                    <a:pt x="8" y="0"/>
                  </a:lnTo>
                  <a:lnTo>
                    <a:pt x="10" y="0"/>
                  </a:lnTo>
                  <a:lnTo>
                    <a:pt x="10" y="136"/>
                  </a:lnTo>
                  <a:lnTo>
                    <a:pt x="8" y="136"/>
                  </a:lnTo>
                  <a:lnTo>
                    <a:pt x="0" y="1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A8070"/>
            </a:solidFill>
            <a:ln w="0">
              <a:solidFill>
                <a:srgbClr val="FA8070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05" name="Freeform 8303"/>
            <p:cNvSpPr/>
            <p:nvPr/>
          </p:nvSpPr>
          <p:spPr bwMode="auto">
            <a:xfrm>
              <a:off x="4670180" y="2052660"/>
              <a:ext cx="39439" cy="462502"/>
            </a:xfrm>
            <a:custGeom>
              <a:gdLst>
                <a:gd fmla="*/ 0 w 11" name="T0"/>
                <a:gd fmla="*/ 0 h 129" name="T1"/>
                <a:gd fmla="*/ 5 w 11" name="T2"/>
                <a:gd fmla="*/ 5 h 129" name="T3"/>
                <a:gd fmla="*/ 11 w 11" name="T4"/>
                <a:gd fmla="*/ 8 h 129" name="T5"/>
                <a:gd fmla="*/ 11 w 11" name="T6"/>
                <a:gd fmla="*/ 120 h 129" name="T7"/>
                <a:gd fmla="*/ 5 w 11" name="T8"/>
                <a:gd fmla="*/ 125 h 129" name="T9"/>
                <a:gd fmla="*/ 0 w 11" name="T10"/>
                <a:gd fmla="*/ 129 h 129" name="T11"/>
                <a:gd fmla="*/ 0 w 11" name="T12"/>
                <a:gd fmla="*/ 0 h 12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29" w="11">
                  <a:moveTo>
                    <a:pt x="0" y="0"/>
                  </a:moveTo>
                  <a:lnTo>
                    <a:pt x="5" y="5"/>
                  </a:lnTo>
                  <a:lnTo>
                    <a:pt x="11" y="8"/>
                  </a:lnTo>
                  <a:lnTo>
                    <a:pt x="11" y="120"/>
                  </a:lnTo>
                  <a:lnTo>
                    <a:pt x="5" y="125"/>
                  </a:lnTo>
                  <a:lnTo>
                    <a:pt x="0" y="1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A8070"/>
            </a:solidFill>
            <a:ln w="0">
              <a:solidFill>
                <a:srgbClr val="FA8070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06" name="Rectangle 8304"/>
            <p:cNvSpPr>
              <a:spLocks noChangeArrowheads="1"/>
            </p:cNvSpPr>
            <p:nvPr/>
          </p:nvSpPr>
          <p:spPr bwMode="auto">
            <a:xfrm>
              <a:off x="4222021" y="2038319"/>
              <a:ext cx="53780" cy="487598"/>
            </a:xfrm>
            <a:prstGeom prst="rect">
              <a:avLst/>
            </a:prstGeom>
            <a:solidFill>
              <a:srgbClr val="F14D3B"/>
            </a:solidFill>
            <a:ln w="0">
              <a:solidFill>
                <a:srgbClr val="F14D3B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07" name="Rectangle 8305"/>
            <p:cNvSpPr>
              <a:spLocks noChangeArrowheads="1"/>
            </p:cNvSpPr>
            <p:nvPr/>
          </p:nvSpPr>
          <p:spPr bwMode="auto">
            <a:xfrm>
              <a:off x="4143145" y="2038319"/>
              <a:ext cx="39439" cy="487598"/>
            </a:xfrm>
            <a:prstGeom prst="rect">
              <a:avLst/>
            </a:prstGeom>
            <a:solidFill>
              <a:srgbClr val="F14D3B"/>
            </a:solidFill>
            <a:ln w="0">
              <a:solidFill>
                <a:srgbClr val="F14D3B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08" name="Freeform 8306"/>
            <p:cNvSpPr/>
            <p:nvPr/>
          </p:nvSpPr>
          <p:spPr bwMode="auto">
            <a:xfrm>
              <a:off x="4605645" y="2038319"/>
              <a:ext cx="64535" cy="487598"/>
            </a:xfrm>
            <a:custGeom>
              <a:gdLst>
                <a:gd fmla="*/ 0 w 18" name="T0"/>
                <a:gd fmla="*/ 0 h 136" name="T1"/>
                <a:gd fmla="*/ 9 w 18" name="T2"/>
                <a:gd fmla="*/ 2 h 136" name="T3"/>
                <a:gd fmla="*/ 18 w 18" name="T4"/>
                <a:gd fmla="*/ 4 h 136" name="T5"/>
                <a:gd fmla="*/ 18 w 18" name="T6"/>
                <a:gd fmla="*/ 133 h 136" name="T7"/>
                <a:gd fmla="*/ 9 w 18" name="T8"/>
                <a:gd fmla="*/ 136 h 136" name="T9"/>
                <a:gd fmla="*/ 0 w 18" name="T10"/>
                <a:gd fmla="*/ 136 h 136" name="T11"/>
                <a:gd fmla="*/ 0 w 18" name="T12"/>
                <a:gd fmla="*/ 0 h 13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36" w="18">
                  <a:moveTo>
                    <a:pt x="0" y="0"/>
                  </a:moveTo>
                  <a:lnTo>
                    <a:pt x="9" y="2"/>
                  </a:lnTo>
                  <a:lnTo>
                    <a:pt x="18" y="4"/>
                  </a:lnTo>
                  <a:lnTo>
                    <a:pt x="18" y="133"/>
                  </a:lnTo>
                  <a:lnTo>
                    <a:pt x="9" y="136"/>
                  </a:lnTo>
                  <a:lnTo>
                    <a:pt x="0" y="1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4D3B"/>
            </a:solidFill>
            <a:ln w="0">
              <a:solidFill>
                <a:srgbClr val="F14D3B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09" name="Freeform 8307"/>
            <p:cNvSpPr/>
            <p:nvPr/>
          </p:nvSpPr>
          <p:spPr bwMode="auto">
            <a:xfrm>
              <a:off x="4709619" y="2081342"/>
              <a:ext cx="35853" cy="401551"/>
            </a:xfrm>
            <a:custGeom>
              <a:gdLst>
                <a:gd fmla="*/ 0 w 10" name="T0"/>
                <a:gd fmla="*/ 0 h 112" name="T1"/>
                <a:gd fmla="*/ 5 w 10" name="T2"/>
                <a:gd fmla="*/ 9 h 112" name="T3"/>
                <a:gd fmla="*/ 8 w 10" name="T4"/>
                <a:gd fmla="*/ 18 h 112" name="T5"/>
                <a:gd fmla="*/ 10 w 10" name="T6"/>
                <a:gd fmla="*/ 29 h 112" name="T7"/>
                <a:gd fmla="*/ 10 w 10" name="T8"/>
                <a:gd fmla="*/ 83 h 112" name="T9"/>
                <a:gd fmla="*/ 8 w 10" name="T10"/>
                <a:gd fmla="*/ 94 h 112" name="T11"/>
                <a:gd fmla="*/ 5 w 10" name="T12"/>
                <a:gd fmla="*/ 105 h 112" name="T13"/>
                <a:gd fmla="*/ 0 w 10" name="T14"/>
                <a:gd fmla="*/ 112 h 112" name="T15"/>
                <a:gd fmla="*/ 0 w 10" name="T16"/>
                <a:gd fmla="*/ 0 h 112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12" w="10">
                  <a:moveTo>
                    <a:pt x="0" y="0"/>
                  </a:moveTo>
                  <a:lnTo>
                    <a:pt x="5" y="9"/>
                  </a:lnTo>
                  <a:lnTo>
                    <a:pt x="8" y="18"/>
                  </a:lnTo>
                  <a:lnTo>
                    <a:pt x="10" y="29"/>
                  </a:lnTo>
                  <a:lnTo>
                    <a:pt x="10" y="83"/>
                  </a:lnTo>
                  <a:lnTo>
                    <a:pt x="8" y="94"/>
                  </a:lnTo>
                  <a:lnTo>
                    <a:pt x="5" y="105"/>
                  </a:lnTo>
                  <a:lnTo>
                    <a:pt x="0" y="1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4D3B"/>
            </a:solidFill>
            <a:ln w="0">
              <a:solidFill>
                <a:srgbClr val="F14D3B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10" name="Rectangle 8308"/>
            <p:cNvSpPr>
              <a:spLocks noChangeArrowheads="1"/>
            </p:cNvSpPr>
            <p:nvPr/>
          </p:nvSpPr>
          <p:spPr bwMode="auto">
            <a:xfrm>
              <a:off x="4512428" y="2038319"/>
              <a:ext cx="57364" cy="487598"/>
            </a:xfrm>
            <a:prstGeom prst="rect">
              <a:avLst/>
            </a:prstGeom>
            <a:solidFill>
              <a:srgbClr val="F14D3B"/>
            </a:solidFill>
            <a:ln w="0">
              <a:solidFill>
                <a:srgbClr val="F14D3B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11" name="Rectangle 8309"/>
            <p:cNvSpPr>
              <a:spLocks noChangeArrowheads="1"/>
            </p:cNvSpPr>
            <p:nvPr/>
          </p:nvSpPr>
          <p:spPr bwMode="auto">
            <a:xfrm>
              <a:off x="4412040" y="2038319"/>
              <a:ext cx="60951" cy="487598"/>
            </a:xfrm>
            <a:prstGeom prst="rect">
              <a:avLst/>
            </a:prstGeom>
            <a:solidFill>
              <a:srgbClr val="F14D3B"/>
            </a:solidFill>
            <a:ln w="0">
              <a:solidFill>
                <a:srgbClr val="F14D3B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12" name="Rectangle 8310"/>
            <p:cNvSpPr>
              <a:spLocks noChangeArrowheads="1"/>
            </p:cNvSpPr>
            <p:nvPr/>
          </p:nvSpPr>
          <p:spPr bwMode="auto">
            <a:xfrm>
              <a:off x="4315238" y="2038319"/>
              <a:ext cx="57364" cy="487598"/>
            </a:xfrm>
            <a:prstGeom prst="rect">
              <a:avLst/>
            </a:prstGeom>
            <a:solidFill>
              <a:srgbClr val="F14D3B"/>
            </a:solidFill>
            <a:ln w="0">
              <a:solidFill>
                <a:srgbClr val="F14D3B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13" name="Rectangle 8311"/>
            <p:cNvSpPr>
              <a:spLocks noChangeArrowheads="1"/>
            </p:cNvSpPr>
            <p:nvPr/>
          </p:nvSpPr>
          <p:spPr bwMode="auto">
            <a:xfrm>
              <a:off x="4182582" y="2038319"/>
              <a:ext cx="39439" cy="487598"/>
            </a:xfrm>
            <a:prstGeom prst="rect">
              <a:avLst/>
            </a:prstGeom>
            <a:solidFill>
              <a:srgbClr val="F86657"/>
            </a:solidFill>
            <a:ln w="0">
              <a:solidFill>
                <a:srgbClr val="F86657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14" name="Rectangle 8312"/>
            <p:cNvSpPr>
              <a:spLocks noChangeArrowheads="1"/>
            </p:cNvSpPr>
            <p:nvPr/>
          </p:nvSpPr>
          <p:spPr bwMode="auto">
            <a:xfrm>
              <a:off x="4275799" y="2038319"/>
              <a:ext cx="39439" cy="487598"/>
            </a:xfrm>
            <a:prstGeom prst="rect">
              <a:avLst/>
            </a:prstGeom>
            <a:solidFill>
              <a:srgbClr val="F86657"/>
            </a:solidFill>
            <a:ln w="0">
              <a:solidFill>
                <a:srgbClr val="F86657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15" name="Rectangle 8313"/>
            <p:cNvSpPr>
              <a:spLocks noChangeArrowheads="1"/>
            </p:cNvSpPr>
            <p:nvPr/>
          </p:nvSpPr>
          <p:spPr bwMode="auto">
            <a:xfrm>
              <a:off x="4372603" y="2038319"/>
              <a:ext cx="39439" cy="487598"/>
            </a:xfrm>
            <a:prstGeom prst="rect">
              <a:avLst/>
            </a:prstGeom>
            <a:solidFill>
              <a:srgbClr val="F86657"/>
            </a:solidFill>
            <a:ln w="0">
              <a:solidFill>
                <a:srgbClr val="F86657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16" name="Rectangle 8314"/>
            <p:cNvSpPr>
              <a:spLocks noChangeArrowheads="1"/>
            </p:cNvSpPr>
            <p:nvPr/>
          </p:nvSpPr>
          <p:spPr bwMode="auto">
            <a:xfrm>
              <a:off x="4472991" y="2038319"/>
              <a:ext cx="39439" cy="487598"/>
            </a:xfrm>
            <a:prstGeom prst="rect">
              <a:avLst/>
            </a:prstGeom>
            <a:solidFill>
              <a:srgbClr val="F86657"/>
            </a:solidFill>
            <a:ln w="0">
              <a:solidFill>
                <a:srgbClr val="F86657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17" name="Freeform 8315"/>
            <p:cNvSpPr/>
            <p:nvPr/>
          </p:nvSpPr>
          <p:spPr bwMode="auto">
            <a:xfrm>
              <a:off x="4569792" y="2038319"/>
              <a:ext cx="35853" cy="487598"/>
            </a:xfrm>
            <a:custGeom>
              <a:gdLst>
                <a:gd fmla="*/ 0 w 10" name="T0"/>
                <a:gd fmla="*/ 0 h 136" name="T1"/>
                <a:gd fmla="*/ 8 w 10" name="T2"/>
                <a:gd fmla="*/ 0 h 136" name="T3"/>
                <a:gd fmla="*/ 10 w 10" name="T4"/>
                <a:gd fmla="*/ 0 h 136" name="T5"/>
                <a:gd fmla="*/ 10 w 10" name="T6"/>
                <a:gd fmla="*/ 136 h 136" name="T7"/>
                <a:gd fmla="*/ 8 w 10" name="T8"/>
                <a:gd fmla="*/ 136 h 136" name="T9"/>
                <a:gd fmla="*/ 0 w 10" name="T10"/>
                <a:gd fmla="*/ 136 h 136" name="T11"/>
                <a:gd fmla="*/ 0 w 10" name="T12"/>
                <a:gd fmla="*/ 0 h 13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36" w="10">
                  <a:moveTo>
                    <a:pt x="0" y="0"/>
                  </a:moveTo>
                  <a:lnTo>
                    <a:pt x="8" y="0"/>
                  </a:lnTo>
                  <a:lnTo>
                    <a:pt x="10" y="0"/>
                  </a:lnTo>
                  <a:lnTo>
                    <a:pt x="10" y="136"/>
                  </a:lnTo>
                  <a:lnTo>
                    <a:pt x="8" y="136"/>
                  </a:lnTo>
                  <a:lnTo>
                    <a:pt x="0" y="1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6657"/>
            </a:solidFill>
            <a:ln w="0">
              <a:solidFill>
                <a:srgbClr val="F86657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18" name="Freeform 8316"/>
            <p:cNvSpPr/>
            <p:nvPr/>
          </p:nvSpPr>
          <p:spPr bwMode="auto">
            <a:xfrm>
              <a:off x="4670180" y="2052660"/>
              <a:ext cx="39439" cy="462502"/>
            </a:xfrm>
            <a:custGeom>
              <a:gdLst>
                <a:gd fmla="*/ 0 w 11" name="T0"/>
                <a:gd fmla="*/ 0 h 129" name="T1"/>
                <a:gd fmla="*/ 5 w 11" name="T2"/>
                <a:gd fmla="*/ 5 h 129" name="T3"/>
                <a:gd fmla="*/ 11 w 11" name="T4"/>
                <a:gd fmla="*/ 8 h 129" name="T5"/>
                <a:gd fmla="*/ 11 w 11" name="T6"/>
                <a:gd fmla="*/ 120 h 129" name="T7"/>
                <a:gd fmla="*/ 5 w 11" name="T8"/>
                <a:gd fmla="*/ 125 h 129" name="T9"/>
                <a:gd fmla="*/ 0 w 11" name="T10"/>
                <a:gd fmla="*/ 129 h 129" name="T11"/>
                <a:gd fmla="*/ 0 w 11" name="T12"/>
                <a:gd fmla="*/ 0 h 12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29" w="11">
                  <a:moveTo>
                    <a:pt x="0" y="0"/>
                  </a:moveTo>
                  <a:lnTo>
                    <a:pt x="5" y="5"/>
                  </a:lnTo>
                  <a:lnTo>
                    <a:pt x="11" y="8"/>
                  </a:lnTo>
                  <a:lnTo>
                    <a:pt x="11" y="120"/>
                  </a:lnTo>
                  <a:lnTo>
                    <a:pt x="5" y="125"/>
                  </a:lnTo>
                  <a:lnTo>
                    <a:pt x="0" y="1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6657"/>
            </a:solidFill>
            <a:ln w="0">
              <a:solidFill>
                <a:srgbClr val="F86657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19" name="Freeform 8317"/>
            <p:cNvSpPr/>
            <p:nvPr/>
          </p:nvSpPr>
          <p:spPr bwMode="auto">
            <a:xfrm>
              <a:off x="3214557" y="2708767"/>
              <a:ext cx="903490" cy="2800104"/>
            </a:xfrm>
            <a:custGeom>
              <a:gdLst>
                <a:gd fmla="*/ 39 w 252" name="T0"/>
                <a:gd fmla="*/ 0 h 781" name="T1"/>
                <a:gd fmla="*/ 252 w 252" name="T2"/>
                <a:gd fmla="*/ 0 h 781" name="T3"/>
                <a:gd fmla="*/ 252 w 252" name="T4"/>
                <a:gd fmla="*/ 781 h 781" name="T5"/>
                <a:gd fmla="*/ 39 w 252" name="T6"/>
                <a:gd fmla="*/ 781 h 781" name="T7"/>
                <a:gd fmla="*/ 23 w 252" name="T8"/>
                <a:gd fmla="*/ 777 h 781" name="T9"/>
                <a:gd fmla="*/ 10 w 252" name="T10"/>
                <a:gd fmla="*/ 769 h 781" name="T11"/>
                <a:gd fmla="*/ 2 w 252" name="T12"/>
                <a:gd fmla="*/ 756 h 781" name="T13"/>
                <a:gd fmla="*/ 0 w 252" name="T14"/>
                <a:gd fmla="*/ 740 h 781" name="T15"/>
                <a:gd fmla="*/ 0 w 252" name="T16"/>
                <a:gd fmla="*/ 41 h 781" name="T17"/>
                <a:gd fmla="*/ 2 w 252" name="T18"/>
                <a:gd fmla="*/ 25 h 781" name="T19"/>
                <a:gd fmla="*/ 10 w 252" name="T20"/>
                <a:gd fmla="*/ 13 h 781" name="T21"/>
                <a:gd fmla="*/ 23 w 252" name="T22"/>
                <a:gd fmla="*/ 4 h 781" name="T23"/>
                <a:gd fmla="*/ 39 w 252" name="T24"/>
                <a:gd fmla="*/ 0 h 781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781" w="251">
                  <a:moveTo>
                    <a:pt x="39" y="0"/>
                  </a:moveTo>
                  <a:lnTo>
                    <a:pt x="252" y="0"/>
                  </a:lnTo>
                  <a:lnTo>
                    <a:pt x="252" y="781"/>
                  </a:lnTo>
                  <a:lnTo>
                    <a:pt x="39" y="781"/>
                  </a:lnTo>
                  <a:lnTo>
                    <a:pt x="23" y="777"/>
                  </a:lnTo>
                  <a:lnTo>
                    <a:pt x="10" y="769"/>
                  </a:lnTo>
                  <a:lnTo>
                    <a:pt x="2" y="756"/>
                  </a:lnTo>
                  <a:lnTo>
                    <a:pt x="0" y="740"/>
                  </a:lnTo>
                  <a:lnTo>
                    <a:pt x="0" y="41"/>
                  </a:lnTo>
                  <a:lnTo>
                    <a:pt x="2" y="25"/>
                  </a:lnTo>
                  <a:lnTo>
                    <a:pt x="10" y="13"/>
                  </a:lnTo>
                  <a:lnTo>
                    <a:pt x="23" y="4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E8503F"/>
            </a:solidFill>
            <a:ln w="0">
              <a:solidFill>
                <a:srgbClr val="E8503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20" name="Freeform 8318"/>
            <p:cNvSpPr/>
            <p:nvPr/>
          </p:nvSpPr>
          <p:spPr bwMode="auto">
            <a:xfrm>
              <a:off x="4118047" y="2708767"/>
              <a:ext cx="964441" cy="2800104"/>
            </a:xfrm>
            <a:custGeom>
              <a:gdLst>
                <a:gd fmla="*/ 0 w 269" name="T0"/>
                <a:gd fmla="*/ 0 h 781" name="T1"/>
                <a:gd fmla="*/ 228 w 269" name="T2"/>
                <a:gd fmla="*/ 0 h 781" name="T3"/>
                <a:gd fmla="*/ 244 w 269" name="T4"/>
                <a:gd fmla="*/ 4 h 781" name="T5"/>
                <a:gd fmla="*/ 256 w 269" name="T6"/>
                <a:gd fmla="*/ 13 h 781" name="T7"/>
                <a:gd fmla="*/ 265 w 269" name="T8"/>
                <a:gd fmla="*/ 25 h 781" name="T9"/>
                <a:gd fmla="*/ 269 w 269" name="T10"/>
                <a:gd fmla="*/ 41 h 781" name="T11"/>
                <a:gd fmla="*/ 269 w 269" name="T12"/>
                <a:gd fmla="*/ 740 h 781" name="T13"/>
                <a:gd fmla="*/ 265 w 269" name="T14"/>
                <a:gd fmla="*/ 756 h 781" name="T15"/>
                <a:gd fmla="*/ 256 w 269" name="T16"/>
                <a:gd fmla="*/ 769 h 781" name="T17"/>
                <a:gd fmla="*/ 244 w 269" name="T18"/>
                <a:gd fmla="*/ 777 h 781" name="T19"/>
                <a:gd fmla="*/ 228 w 269" name="T20"/>
                <a:gd fmla="*/ 781 h 781" name="T21"/>
                <a:gd fmla="*/ 0 w 269" name="T22"/>
                <a:gd fmla="*/ 781 h 781" name="T23"/>
                <a:gd fmla="*/ 0 w 269" name="T24"/>
                <a:gd fmla="*/ 0 h 781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781" w="269">
                  <a:moveTo>
                    <a:pt x="0" y="0"/>
                  </a:moveTo>
                  <a:lnTo>
                    <a:pt x="228" y="0"/>
                  </a:lnTo>
                  <a:lnTo>
                    <a:pt x="244" y="4"/>
                  </a:lnTo>
                  <a:lnTo>
                    <a:pt x="256" y="13"/>
                  </a:lnTo>
                  <a:lnTo>
                    <a:pt x="265" y="25"/>
                  </a:lnTo>
                  <a:lnTo>
                    <a:pt x="269" y="41"/>
                  </a:lnTo>
                  <a:lnTo>
                    <a:pt x="269" y="740"/>
                  </a:lnTo>
                  <a:lnTo>
                    <a:pt x="265" y="756"/>
                  </a:lnTo>
                  <a:lnTo>
                    <a:pt x="256" y="769"/>
                  </a:lnTo>
                  <a:lnTo>
                    <a:pt x="244" y="777"/>
                  </a:lnTo>
                  <a:lnTo>
                    <a:pt x="228" y="781"/>
                  </a:lnTo>
                  <a:lnTo>
                    <a:pt x="0" y="7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4A3A"/>
            </a:solidFill>
            <a:ln w="0">
              <a:solidFill>
                <a:srgbClr val="D24A3A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21" name="Freeform 8319"/>
            <p:cNvSpPr/>
            <p:nvPr/>
          </p:nvSpPr>
          <p:spPr bwMode="auto">
            <a:xfrm>
              <a:off x="3429673" y="3078049"/>
              <a:ext cx="688374" cy="2061537"/>
            </a:xfrm>
            <a:custGeom>
              <a:gdLst>
                <a:gd fmla="*/ 40 w 192" name="T0"/>
                <a:gd fmla="*/ 0 h 575" name="T1"/>
                <a:gd fmla="*/ 192 w 192" name="T2"/>
                <a:gd fmla="*/ 0 h 575" name="T3"/>
                <a:gd fmla="*/ 192 w 192" name="T4"/>
                <a:gd fmla="*/ 575 h 575" name="T5"/>
                <a:gd fmla="*/ 40 w 192" name="T6"/>
                <a:gd fmla="*/ 575 h 575" name="T7"/>
                <a:gd fmla="*/ 25 w 192" name="T8"/>
                <a:gd fmla="*/ 572 h 575" name="T9"/>
                <a:gd fmla="*/ 12 w 192" name="T10"/>
                <a:gd fmla="*/ 563 h 575" name="T11"/>
                <a:gd fmla="*/ 3 w 192" name="T12"/>
                <a:gd fmla="*/ 551 h 575" name="T13"/>
                <a:gd fmla="*/ 0 w 192" name="T14"/>
                <a:gd fmla="*/ 535 h 575" name="T15"/>
                <a:gd fmla="*/ 0 w 192" name="T16"/>
                <a:gd fmla="*/ 40 h 575" name="T17"/>
                <a:gd fmla="*/ 3 w 192" name="T18"/>
                <a:gd fmla="*/ 24 h 575" name="T19"/>
                <a:gd fmla="*/ 12 w 192" name="T20"/>
                <a:gd fmla="*/ 12 h 575" name="T21"/>
                <a:gd fmla="*/ 25 w 192" name="T22"/>
                <a:gd fmla="*/ 3 h 575" name="T23"/>
                <a:gd fmla="*/ 40 w 192" name="T24"/>
                <a:gd fmla="*/ 0 h 575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575" w="192">
                  <a:moveTo>
                    <a:pt x="40" y="0"/>
                  </a:moveTo>
                  <a:lnTo>
                    <a:pt x="192" y="0"/>
                  </a:lnTo>
                  <a:lnTo>
                    <a:pt x="192" y="575"/>
                  </a:lnTo>
                  <a:lnTo>
                    <a:pt x="40" y="575"/>
                  </a:lnTo>
                  <a:lnTo>
                    <a:pt x="25" y="572"/>
                  </a:lnTo>
                  <a:lnTo>
                    <a:pt x="12" y="563"/>
                  </a:lnTo>
                  <a:lnTo>
                    <a:pt x="3" y="551"/>
                  </a:lnTo>
                  <a:lnTo>
                    <a:pt x="0" y="535"/>
                  </a:lnTo>
                  <a:lnTo>
                    <a:pt x="0" y="40"/>
                  </a:lnTo>
                  <a:lnTo>
                    <a:pt x="3" y="24"/>
                  </a:lnTo>
                  <a:lnTo>
                    <a:pt x="12" y="12"/>
                  </a:lnTo>
                  <a:lnTo>
                    <a:pt x="25" y="3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22" name="Freeform 8320"/>
            <p:cNvSpPr/>
            <p:nvPr/>
          </p:nvSpPr>
          <p:spPr bwMode="auto">
            <a:xfrm>
              <a:off x="4118047" y="3078049"/>
              <a:ext cx="699131" cy="2061537"/>
            </a:xfrm>
            <a:custGeom>
              <a:gdLst>
                <a:gd fmla="*/ 0 w 195" name="T0"/>
                <a:gd fmla="*/ 0 h 575" name="T1"/>
                <a:gd fmla="*/ 154 w 195" name="T2"/>
                <a:gd fmla="*/ 0 h 575" name="T3"/>
                <a:gd fmla="*/ 170 w 195" name="T4"/>
                <a:gd fmla="*/ 3 h 575" name="T5"/>
                <a:gd fmla="*/ 182 w 195" name="T6"/>
                <a:gd fmla="*/ 12 h 575" name="T7"/>
                <a:gd fmla="*/ 191 w 195" name="T8"/>
                <a:gd fmla="*/ 24 h 575" name="T9"/>
                <a:gd fmla="*/ 195 w 195" name="T10"/>
                <a:gd fmla="*/ 40 h 575" name="T11"/>
                <a:gd fmla="*/ 195 w 195" name="T12"/>
                <a:gd fmla="*/ 535 h 575" name="T13"/>
                <a:gd fmla="*/ 191 w 195" name="T14"/>
                <a:gd fmla="*/ 551 h 575" name="T15"/>
                <a:gd fmla="*/ 182 w 195" name="T16"/>
                <a:gd fmla="*/ 563 h 575" name="T17"/>
                <a:gd fmla="*/ 170 w 195" name="T18"/>
                <a:gd fmla="*/ 572 h 575" name="T19"/>
                <a:gd fmla="*/ 154 w 195" name="T20"/>
                <a:gd fmla="*/ 575 h 575" name="T21"/>
                <a:gd fmla="*/ 0 w 195" name="T22"/>
                <a:gd fmla="*/ 575 h 575" name="T23"/>
                <a:gd fmla="*/ 0 w 195" name="T24"/>
                <a:gd fmla="*/ 0 h 575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575" w="195">
                  <a:moveTo>
                    <a:pt x="0" y="0"/>
                  </a:moveTo>
                  <a:lnTo>
                    <a:pt x="154" y="0"/>
                  </a:lnTo>
                  <a:lnTo>
                    <a:pt x="170" y="3"/>
                  </a:lnTo>
                  <a:lnTo>
                    <a:pt x="182" y="12"/>
                  </a:lnTo>
                  <a:lnTo>
                    <a:pt x="191" y="24"/>
                  </a:lnTo>
                  <a:lnTo>
                    <a:pt x="195" y="40"/>
                  </a:lnTo>
                  <a:lnTo>
                    <a:pt x="195" y="535"/>
                  </a:lnTo>
                  <a:lnTo>
                    <a:pt x="191" y="551"/>
                  </a:lnTo>
                  <a:lnTo>
                    <a:pt x="182" y="563"/>
                  </a:lnTo>
                  <a:lnTo>
                    <a:pt x="170" y="572"/>
                  </a:lnTo>
                  <a:lnTo>
                    <a:pt x="154" y="575"/>
                  </a:lnTo>
                  <a:lnTo>
                    <a:pt x="0" y="5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23" name="Freeform 8321"/>
            <p:cNvSpPr/>
            <p:nvPr/>
          </p:nvSpPr>
          <p:spPr bwMode="auto">
            <a:xfrm>
              <a:off x="4118047" y="3078049"/>
              <a:ext cx="699131" cy="2061537"/>
            </a:xfrm>
            <a:custGeom>
              <a:gdLst>
                <a:gd fmla="*/ 0 w 195" name="T0"/>
                <a:gd fmla="*/ 0 h 575" name="T1"/>
                <a:gd fmla="*/ 154 w 195" name="T2"/>
                <a:gd fmla="*/ 0 h 575" name="T3"/>
                <a:gd fmla="*/ 170 w 195" name="T4"/>
                <a:gd fmla="*/ 3 h 575" name="T5"/>
                <a:gd fmla="*/ 182 w 195" name="T6"/>
                <a:gd fmla="*/ 12 h 575" name="T7"/>
                <a:gd fmla="*/ 191 w 195" name="T8"/>
                <a:gd fmla="*/ 24 h 575" name="T9"/>
                <a:gd fmla="*/ 195 w 195" name="T10"/>
                <a:gd fmla="*/ 40 h 575" name="T11"/>
                <a:gd fmla="*/ 195 w 195" name="T12"/>
                <a:gd fmla="*/ 535 h 575" name="T13"/>
                <a:gd fmla="*/ 191 w 195" name="T14"/>
                <a:gd fmla="*/ 551 h 575" name="T15"/>
                <a:gd fmla="*/ 182 w 195" name="T16"/>
                <a:gd fmla="*/ 563 h 575" name="T17"/>
                <a:gd fmla="*/ 170 w 195" name="T18"/>
                <a:gd fmla="*/ 572 h 575" name="T19"/>
                <a:gd fmla="*/ 154 w 195" name="T20"/>
                <a:gd fmla="*/ 575 h 575" name="T21"/>
                <a:gd fmla="*/ 0 w 195" name="T22"/>
                <a:gd fmla="*/ 575 h 575" name="T23"/>
                <a:gd fmla="*/ 0 w 195" name="T24"/>
                <a:gd fmla="*/ 448 h 575" name="T25"/>
                <a:gd fmla="*/ 4 w 195" name="T26"/>
                <a:gd fmla="*/ 448 h 575" name="T27"/>
                <a:gd fmla="*/ 20 w 195" name="T28"/>
                <a:gd fmla="*/ 445 h 575" name="T29"/>
                <a:gd fmla="*/ 32 w 195" name="T30"/>
                <a:gd fmla="*/ 436 h 575" name="T31"/>
                <a:gd fmla="*/ 41 w 195" name="T32"/>
                <a:gd fmla="*/ 424 h 575" name="T33"/>
                <a:gd fmla="*/ 44 w 195" name="T34"/>
                <a:gd fmla="*/ 408 h 575" name="T35"/>
                <a:gd fmla="*/ 44 w 195" name="T36"/>
                <a:gd fmla="*/ 333 h 575" name="T37"/>
                <a:gd fmla="*/ 104 w 195" name="T38"/>
                <a:gd fmla="*/ 333 h 575" name="T39"/>
                <a:gd fmla="*/ 120 w 195" name="T40"/>
                <a:gd fmla="*/ 330 h 575" name="T41"/>
                <a:gd fmla="*/ 133 w 195" name="T42"/>
                <a:gd fmla="*/ 321 h 575" name="T43"/>
                <a:gd fmla="*/ 142 w 195" name="T44"/>
                <a:gd fmla="*/ 309 h 575" name="T45"/>
                <a:gd fmla="*/ 145 w 195" name="T46"/>
                <a:gd fmla="*/ 293 h 575" name="T47"/>
                <a:gd fmla="*/ 145 w 195" name="T48"/>
                <a:gd fmla="*/ 282 h 575" name="T49"/>
                <a:gd fmla="*/ 142 w 195" name="T50"/>
                <a:gd fmla="*/ 266 h 575" name="T51"/>
                <a:gd fmla="*/ 133 w 195" name="T52"/>
                <a:gd fmla="*/ 254 h 575" name="T53"/>
                <a:gd fmla="*/ 120 w 195" name="T54"/>
                <a:gd fmla="*/ 245 h 575" name="T55"/>
                <a:gd fmla="*/ 104 w 195" name="T56"/>
                <a:gd fmla="*/ 242 h 575" name="T57"/>
                <a:gd fmla="*/ 44 w 195" name="T58"/>
                <a:gd fmla="*/ 242 h 575" name="T59"/>
                <a:gd fmla="*/ 44 w 195" name="T60"/>
                <a:gd fmla="*/ 167 h 575" name="T61"/>
                <a:gd fmla="*/ 41 w 195" name="T62"/>
                <a:gd fmla="*/ 152 h 575" name="T63"/>
                <a:gd fmla="*/ 32 w 195" name="T64"/>
                <a:gd fmla="*/ 139 h 575" name="T65"/>
                <a:gd fmla="*/ 20 w 195" name="T66"/>
                <a:gd fmla="*/ 130 h 575" name="T67"/>
                <a:gd fmla="*/ 4 w 195" name="T68"/>
                <a:gd fmla="*/ 127 h 575" name="T69"/>
                <a:gd fmla="*/ 0 w 195" name="T70"/>
                <a:gd fmla="*/ 127 h 575" name="T71"/>
                <a:gd fmla="*/ 0 w 195" name="T72"/>
                <a:gd fmla="*/ 0 h 575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575" w="195">
                  <a:moveTo>
                    <a:pt x="0" y="0"/>
                  </a:moveTo>
                  <a:lnTo>
                    <a:pt x="154" y="0"/>
                  </a:lnTo>
                  <a:lnTo>
                    <a:pt x="170" y="3"/>
                  </a:lnTo>
                  <a:lnTo>
                    <a:pt x="182" y="12"/>
                  </a:lnTo>
                  <a:lnTo>
                    <a:pt x="191" y="24"/>
                  </a:lnTo>
                  <a:lnTo>
                    <a:pt x="195" y="40"/>
                  </a:lnTo>
                  <a:lnTo>
                    <a:pt x="195" y="535"/>
                  </a:lnTo>
                  <a:lnTo>
                    <a:pt x="191" y="551"/>
                  </a:lnTo>
                  <a:lnTo>
                    <a:pt x="182" y="563"/>
                  </a:lnTo>
                  <a:lnTo>
                    <a:pt x="170" y="572"/>
                  </a:lnTo>
                  <a:lnTo>
                    <a:pt x="154" y="575"/>
                  </a:lnTo>
                  <a:lnTo>
                    <a:pt x="0" y="575"/>
                  </a:lnTo>
                  <a:lnTo>
                    <a:pt x="0" y="448"/>
                  </a:lnTo>
                  <a:lnTo>
                    <a:pt x="4" y="448"/>
                  </a:lnTo>
                  <a:lnTo>
                    <a:pt x="20" y="445"/>
                  </a:lnTo>
                  <a:lnTo>
                    <a:pt x="32" y="436"/>
                  </a:lnTo>
                  <a:lnTo>
                    <a:pt x="41" y="424"/>
                  </a:lnTo>
                  <a:lnTo>
                    <a:pt x="44" y="408"/>
                  </a:lnTo>
                  <a:lnTo>
                    <a:pt x="44" y="333"/>
                  </a:lnTo>
                  <a:lnTo>
                    <a:pt x="104" y="333"/>
                  </a:lnTo>
                  <a:lnTo>
                    <a:pt x="120" y="330"/>
                  </a:lnTo>
                  <a:lnTo>
                    <a:pt x="133" y="321"/>
                  </a:lnTo>
                  <a:lnTo>
                    <a:pt x="142" y="309"/>
                  </a:lnTo>
                  <a:lnTo>
                    <a:pt x="145" y="293"/>
                  </a:lnTo>
                  <a:lnTo>
                    <a:pt x="145" y="282"/>
                  </a:lnTo>
                  <a:lnTo>
                    <a:pt x="142" y="266"/>
                  </a:lnTo>
                  <a:lnTo>
                    <a:pt x="133" y="254"/>
                  </a:lnTo>
                  <a:lnTo>
                    <a:pt x="120" y="245"/>
                  </a:lnTo>
                  <a:lnTo>
                    <a:pt x="104" y="242"/>
                  </a:lnTo>
                  <a:lnTo>
                    <a:pt x="44" y="242"/>
                  </a:lnTo>
                  <a:lnTo>
                    <a:pt x="44" y="167"/>
                  </a:lnTo>
                  <a:lnTo>
                    <a:pt x="41" y="152"/>
                  </a:lnTo>
                  <a:lnTo>
                    <a:pt x="32" y="139"/>
                  </a:lnTo>
                  <a:lnTo>
                    <a:pt x="20" y="130"/>
                  </a:lnTo>
                  <a:lnTo>
                    <a:pt x="4" y="127"/>
                  </a:lnTo>
                  <a:lnTo>
                    <a:pt x="0" y="1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EBE9"/>
            </a:solidFill>
            <a:ln w="0">
              <a:solidFill>
                <a:srgbClr val="E8EBE9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24" name="Freeform 8322"/>
            <p:cNvSpPr/>
            <p:nvPr/>
          </p:nvSpPr>
          <p:spPr bwMode="auto">
            <a:xfrm>
              <a:off x="3967465" y="3533381"/>
              <a:ext cx="150582" cy="412308"/>
            </a:xfrm>
            <a:custGeom>
              <a:gdLst>
                <a:gd fmla="*/ 41 w 42" name="T0"/>
                <a:gd fmla="*/ 0 h 115" name="T1"/>
                <a:gd fmla="*/ 42 w 42" name="T2"/>
                <a:gd fmla="*/ 0 h 115" name="T3"/>
                <a:gd fmla="*/ 42 w 42" name="T4"/>
                <a:gd fmla="*/ 115 h 115" name="T5"/>
                <a:gd fmla="*/ 0 w 42" name="T6"/>
                <a:gd fmla="*/ 115 h 115" name="T7"/>
                <a:gd fmla="*/ 0 w 42" name="T8"/>
                <a:gd fmla="*/ 40 h 115" name="T9"/>
                <a:gd fmla="*/ 3 w 42" name="T10"/>
                <a:gd fmla="*/ 25 h 115" name="T11"/>
                <a:gd fmla="*/ 12 w 42" name="T12"/>
                <a:gd fmla="*/ 12 h 115" name="T13"/>
                <a:gd fmla="*/ 25 w 42" name="T14"/>
                <a:gd fmla="*/ 3 h 115" name="T15"/>
                <a:gd fmla="*/ 41 w 42" name="T16"/>
                <a:gd fmla="*/ 0 h 11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15" w="42">
                  <a:moveTo>
                    <a:pt x="41" y="0"/>
                  </a:moveTo>
                  <a:lnTo>
                    <a:pt x="42" y="0"/>
                  </a:lnTo>
                  <a:lnTo>
                    <a:pt x="42" y="115"/>
                  </a:lnTo>
                  <a:lnTo>
                    <a:pt x="0" y="115"/>
                  </a:lnTo>
                  <a:lnTo>
                    <a:pt x="0" y="40"/>
                  </a:lnTo>
                  <a:lnTo>
                    <a:pt x="3" y="25"/>
                  </a:lnTo>
                  <a:lnTo>
                    <a:pt x="12" y="12"/>
                  </a:lnTo>
                  <a:lnTo>
                    <a:pt x="25" y="3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40BBED"/>
            </a:solidFill>
            <a:ln w="0">
              <a:solidFill>
                <a:srgbClr val="40BBED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25" name="Freeform 8323"/>
            <p:cNvSpPr/>
            <p:nvPr/>
          </p:nvSpPr>
          <p:spPr bwMode="auto">
            <a:xfrm>
              <a:off x="3967465" y="4271948"/>
              <a:ext cx="150582" cy="412308"/>
            </a:xfrm>
            <a:custGeom>
              <a:gdLst>
                <a:gd fmla="*/ 0 w 42" name="T0"/>
                <a:gd fmla="*/ 0 h 115" name="T1"/>
                <a:gd fmla="*/ 42 w 42" name="T2"/>
                <a:gd fmla="*/ 0 h 115" name="T3"/>
                <a:gd fmla="*/ 42 w 42" name="T4"/>
                <a:gd fmla="*/ 115 h 115" name="T5"/>
                <a:gd fmla="*/ 41 w 42" name="T6"/>
                <a:gd fmla="*/ 115 h 115" name="T7"/>
                <a:gd fmla="*/ 25 w 42" name="T8"/>
                <a:gd fmla="*/ 112 h 115" name="T9"/>
                <a:gd fmla="*/ 12 w 42" name="T10"/>
                <a:gd fmla="*/ 103 h 115" name="T11"/>
                <a:gd fmla="*/ 3 w 42" name="T12"/>
                <a:gd fmla="*/ 91 h 115" name="T13"/>
                <a:gd fmla="*/ 0 w 42" name="T14"/>
                <a:gd fmla="*/ 75 h 115" name="T15"/>
                <a:gd fmla="*/ 0 w 42" name="T16"/>
                <a:gd fmla="*/ 0 h 11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15" w="42">
                  <a:moveTo>
                    <a:pt x="0" y="0"/>
                  </a:moveTo>
                  <a:lnTo>
                    <a:pt x="42" y="0"/>
                  </a:lnTo>
                  <a:lnTo>
                    <a:pt x="42" y="115"/>
                  </a:lnTo>
                  <a:lnTo>
                    <a:pt x="41" y="115"/>
                  </a:lnTo>
                  <a:lnTo>
                    <a:pt x="25" y="112"/>
                  </a:lnTo>
                  <a:lnTo>
                    <a:pt x="12" y="103"/>
                  </a:lnTo>
                  <a:lnTo>
                    <a:pt x="3" y="91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0BBED"/>
            </a:solidFill>
            <a:ln w="0">
              <a:solidFill>
                <a:srgbClr val="40BBED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26" name="Freeform 8324"/>
            <p:cNvSpPr/>
            <p:nvPr/>
          </p:nvSpPr>
          <p:spPr bwMode="auto">
            <a:xfrm>
              <a:off x="4118047" y="3533381"/>
              <a:ext cx="157752" cy="412308"/>
            </a:xfrm>
            <a:custGeom>
              <a:gdLst>
                <a:gd fmla="*/ 0 w 44" name="T0"/>
                <a:gd fmla="*/ 0 h 115" name="T1"/>
                <a:gd fmla="*/ 4 w 44" name="T2"/>
                <a:gd fmla="*/ 0 h 115" name="T3"/>
                <a:gd fmla="*/ 20 w 44" name="T4"/>
                <a:gd fmla="*/ 3 h 115" name="T5"/>
                <a:gd fmla="*/ 32 w 44" name="T6"/>
                <a:gd fmla="*/ 12 h 115" name="T7"/>
                <a:gd fmla="*/ 41 w 44" name="T8"/>
                <a:gd fmla="*/ 25 h 115" name="T9"/>
                <a:gd fmla="*/ 44 w 44" name="T10"/>
                <a:gd fmla="*/ 40 h 115" name="T11"/>
                <a:gd fmla="*/ 44 w 44" name="T12"/>
                <a:gd fmla="*/ 115 h 115" name="T13"/>
                <a:gd fmla="*/ 0 w 44" name="T14"/>
                <a:gd fmla="*/ 115 h 115" name="T15"/>
                <a:gd fmla="*/ 0 w 44" name="T16"/>
                <a:gd fmla="*/ 0 h 11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15" w="44">
                  <a:moveTo>
                    <a:pt x="0" y="0"/>
                  </a:moveTo>
                  <a:lnTo>
                    <a:pt x="4" y="0"/>
                  </a:lnTo>
                  <a:lnTo>
                    <a:pt x="20" y="3"/>
                  </a:lnTo>
                  <a:lnTo>
                    <a:pt x="32" y="12"/>
                  </a:lnTo>
                  <a:lnTo>
                    <a:pt x="41" y="25"/>
                  </a:lnTo>
                  <a:lnTo>
                    <a:pt x="44" y="40"/>
                  </a:lnTo>
                  <a:lnTo>
                    <a:pt x="44" y="115"/>
                  </a:lnTo>
                  <a:lnTo>
                    <a:pt x="0" y="1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0BBED"/>
            </a:solidFill>
            <a:ln w="0">
              <a:solidFill>
                <a:srgbClr val="40BBED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27" name="Freeform 8325"/>
            <p:cNvSpPr/>
            <p:nvPr/>
          </p:nvSpPr>
          <p:spPr bwMode="auto">
            <a:xfrm>
              <a:off x="4118047" y="4271948"/>
              <a:ext cx="157752" cy="412308"/>
            </a:xfrm>
            <a:custGeom>
              <a:gdLst>
                <a:gd fmla="*/ 0 w 44" name="T0"/>
                <a:gd fmla="*/ 0 h 115" name="T1"/>
                <a:gd fmla="*/ 44 w 44" name="T2"/>
                <a:gd fmla="*/ 0 h 115" name="T3"/>
                <a:gd fmla="*/ 44 w 44" name="T4"/>
                <a:gd fmla="*/ 75 h 115" name="T5"/>
                <a:gd fmla="*/ 41 w 44" name="T6"/>
                <a:gd fmla="*/ 91 h 115" name="T7"/>
                <a:gd fmla="*/ 32 w 44" name="T8"/>
                <a:gd fmla="*/ 103 h 115" name="T9"/>
                <a:gd fmla="*/ 20 w 44" name="T10"/>
                <a:gd fmla="*/ 112 h 115" name="T11"/>
                <a:gd fmla="*/ 4 w 44" name="T12"/>
                <a:gd fmla="*/ 115 h 115" name="T13"/>
                <a:gd fmla="*/ 0 w 44" name="T14"/>
                <a:gd fmla="*/ 115 h 115" name="T15"/>
                <a:gd fmla="*/ 0 w 44" name="T16"/>
                <a:gd fmla="*/ 0 h 11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15" w="44">
                  <a:moveTo>
                    <a:pt x="0" y="0"/>
                  </a:moveTo>
                  <a:lnTo>
                    <a:pt x="44" y="0"/>
                  </a:lnTo>
                  <a:lnTo>
                    <a:pt x="44" y="75"/>
                  </a:lnTo>
                  <a:lnTo>
                    <a:pt x="41" y="91"/>
                  </a:lnTo>
                  <a:lnTo>
                    <a:pt x="32" y="103"/>
                  </a:lnTo>
                  <a:lnTo>
                    <a:pt x="20" y="112"/>
                  </a:lnTo>
                  <a:lnTo>
                    <a:pt x="4" y="115"/>
                  </a:lnTo>
                  <a:lnTo>
                    <a:pt x="0" y="1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0BBED"/>
            </a:solidFill>
            <a:ln w="0">
              <a:solidFill>
                <a:srgbClr val="40BBED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28" name="Freeform 8326"/>
            <p:cNvSpPr/>
            <p:nvPr/>
          </p:nvSpPr>
          <p:spPr bwMode="auto">
            <a:xfrm>
              <a:off x="3605353" y="3945687"/>
              <a:ext cx="362114" cy="326262"/>
            </a:xfrm>
            <a:custGeom>
              <a:gdLst>
                <a:gd fmla="*/ 41 w 101" name="T0"/>
                <a:gd fmla="*/ 0 h 91" name="T1"/>
                <a:gd fmla="*/ 101 w 101" name="T2"/>
                <a:gd fmla="*/ 0 h 91" name="T3"/>
                <a:gd fmla="*/ 101 w 101" name="T4"/>
                <a:gd fmla="*/ 91 h 91" name="T5"/>
                <a:gd fmla="*/ 41 w 101" name="T6"/>
                <a:gd fmla="*/ 91 h 91" name="T7"/>
                <a:gd fmla="*/ 25 w 101" name="T8"/>
                <a:gd fmla="*/ 88 h 91" name="T9"/>
                <a:gd fmla="*/ 13 w 101" name="T10"/>
                <a:gd fmla="*/ 79 h 91" name="T11"/>
                <a:gd fmla="*/ 4 w 101" name="T12"/>
                <a:gd fmla="*/ 67 h 91" name="T13"/>
                <a:gd fmla="*/ 0 w 101" name="T14"/>
                <a:gd fmla="*/ 51 h 91" name="T15"/>
                <a:gd fmla="*/ 0 w 101" name="T16"/>
                <a:gd fmla="*/ 40 h 91" name="T17"/>
                <a:gd fmla="*/ 4 w 101" name="T18"/>
                <a:gd fmla="*/ 24 h 91" name="T19"/>
                <a:gd fmla="*/ 13 w 101" name="T20"/>
                <a:gd fmla="*/ 12 h 91" name="T21"/>
                <a:gd fmla="*/ 25 w 101" name="T22"/>
                <a:gd fmla="*/ 3 h 91" name="T23"/>
                <a:gd fmla="*/ 41 w 101" name="T24"/>
                <a:gd fmla="*/ 0 h 91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91" w="100">
                  <a:moveTo>
                    <a:pt x="41" y="0"/>
                  </a:moveTo>
                  <a:lnTo>
                    <a:pt x="101" y="0"/>
                  </a:lnTo>
                  <a:lnTo>
                    <a:pt x="101" y="91"/>
                  </a:lnTo>
                  <a:lnTo>
                    <a:pt x="41" y="91"/>
                  </a:lnTo>
                  <a:lnTo>
                    <a:pt x="25" y="88"/>
                  </a:lnTo>
                  <a:lnTo>
                    <a:pt x="13" y="79"/>
                  </a:lnTo>
                  <a:lnTo>
                    <a:pt x="4" y="67"/>
                  </a:lnTo>
                  <a:lnTo>
                    <a:pt x="0" y="51"/>
                  </a:lnTo>
                  <a:lnTo>
                    <a:pt x="0" y="40"/>
                  </a:lnTo>
                  <a:lnTo>
                    <a:pt x="4" y="24"/>
                  </a:lnTo>
                  <a:lnTo>
                    <a:pt x="13" y="12"/>
                  </a:lnTo>
                  <a:lnTo>
                    <a:pt x="25" y="3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40BBED"/>
            </a:solidFill>
            <a:ln w="0">
              <a:solidFill>
                <a:srgbClr val="40BBED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29" name="Freeform 8327"/>
            <p:cNvSpPr/>
            <p:nvPr/>
          </p:nvSpPr>
          <p:spPr bwMode="auto">
            <a:xfrm>
              <a:off x="4275799" y="3945687"/>
              <a:ext cx="362114" cy="326262"/>
            </a:xfrm>
            <a:custGeom>
              <a:gdLst>
                <a:gd fmla="*/ 0 w 101" name="T0"/>
                <a:gd fmla="*/ 0 h 91" name="T1"/>
                <a:gd fmla="*/ 60 w 101" name="T2"/>
                <a:gd fmla="*/ 0 h 91" name="T3"/>
                <a:gd fmla="*/ 76 w 101" name="T4"/>
                <a:gd fmla="*/ 3 h 91" name="T5"/>
                <a:gd fmla="*/ 89 w 101" name="T6"/>
                <a:gd fmla="*/ 12 h 91" name="T7"/>
                <a:gd fmla="*/ 98 w 101" name="T8"/>
                <a:gd fmla="*/ 24 h 91" name="T9"/>
                <a:gd fmla="*/ 101 w 101" name="T10"/>
                <a:gd fmla="*/ 40 h 91" name="T11"/>
                <a:gd fmla="*/ 101 w 101" name="T12"/>
                <a:gd fmla="*/ 51 h 91" name="T13"/>
                <a:gd fmla="*/ 98 w 101" name="T14"/>
                <a:gd fmla="*/ 67 h 91" name="T15"/>
                <a:gd fmla="*/ 89 w 101" name="T16"/>
                <a:gd fmla="*/ 79 h 91" name="T17"/>
                <a:gd fmla="*/ 76 w 101" name="T18"/>
                <a:gd fmla="*/ 88 h 91" name="T19"/>
                <a:gd fmla="*/ 60 w 101" name="T20"/>
                <a:gd fmla="*/ 91 h 91" name="T21"/>
                <a:gd fmla="*/ 0 w 101" name="T22"/>
                <a:gd fmla="*/ 91 h 91" name="T23"/>
                <a:gd fmla="*/ 0 w 101" name="T24"/>
                <a:gd fmla="*/ 0 h 91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91" w="100">
                  <a:moveTo>
                    <a:pt x="0" y="0"/>
                  </a:moveTo>
                  <a:lnTo>
                    <a:pt x="60" y="0"/>
                  </a:lnTo>
                  <a:lnTo>
                    <a:pt x="76" y="3"/>
                  </a:lnTo>
                  <a:lnTo>
                    <a:pt x="89" y="12"/>
                  </a:lnTo>
                  <a:lnTo>
                    <a:pt x="98" y="24"/>
                  </a:lnTo>
                  <a:lnTo>
                    <a:pt x="101" y="40"/>
                  </a:lnTo>
                  <a:lnTo>
                    <a:pt x="101" y="51"/>
                  </a:lnTo>
                  <a:lnTo>
                    <a:pt x="98" y="67"/>
                  </a:lnTo>
                  <a:lnTo>
                    <a:pt x="89" y="79"/>
                  </a:lnTo>
                  <a:lnTo>
                    <a:pt x="76" y="88"/>
                  </a:lnTo>
                  <a:lnTo>
                    <a:pt x="60" y="91"/>
                  </a:lnTo>
                  <a:lnTo>
                    <a:pt x="0" y="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0BBED"/>
            </a:solidFill>
            <a:ln w="0">
              <a:solidFill>
                <a:srgbClr val="40BBED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30" name="Rectangle 8328"/>
            <p:cNvSpPr>
              <a:spLocks noChangeArrowheads="1"/>
            </p:cNvSpPr>
            <p:nvPr/>
          </p:nvSpPr>
          <p:spPr bwMode="auto">
            <a:xfrm>
              <a:off x="3967465" y="3945687"/>
              <a:ext cx="150582" cy="326262"/>
            </a:xfrm>
            <a:prstGeom prst="rect">
              <a:avLst/>
            </a:prstGeom>
            <a:solidFill>
              <a:srgbClr val="40BBED"/>
            </a:solidFill>
            <a:ln w="0">
              <a:solidFill>
                <a:srgbClr val="40BBED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31" name="Rectangle 8329"/>
            <p:cNvSpPr>
              <a:spLocks noChangeArrowheads="1"/>
            </p:cNvSpPr>
            <p:nvPr/>
          </p:nvSpPr>
          <p:spPr bwMode="auto">
            <a:xfrm>
              <a:off x="4118047" y="3945687"/>
              <a:ext cx="157752" cy="326262"/>
            </a:xfrm>
            <a:prstGeom prst="rect">
              <a:avLst/>
            </a:prstGeom>
            <a:solidFill>
              <a:srgbClr val="40BBED"/>
            </a:solidFill>
            <a:ln w="0">
              <a:solidFill>
                <a:srgbClr val="40BBED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32" name="Freeform 8330"/>
            <p:cNvSpPr/>
            <p:nvPr/>
          </p:nvSpPr>
          <p:spPr bwMode="auto">
            <a:xfrm>
              <a:off x="4118047" y="3533381"/>
              <a:ext cx="157752" cy="412308"/>
            </a:xfrm>
            <a:custGeom>
              <a:gdLst>
                <a:gd fmla="*/ 0 w 44" name="T0"/>
                <a:gd fmla="*/ 0 h 115" name="T1"/>
                <a:gd fmla="*/ 4 w 44" name="T2"/>
                <a:gd fmla="*/ 0 h 115" name="T3"/>
                <a:gd fmla="*/ 20 w 44" name="T4"/>
                <a:gd fmla="*/ 3 h 115" name="T5"/>
                <a:gd fmla="*/ 32 w 44" name="T6"/>
                <a:gd fmla="*/ 12 h 115" name="T7"/>
                <a:gd fmla="*/ 41 w 44" name="T8"/>
                <a:gd fmla="*/ 25 h 115" name="T9"/>
                <a:gd fmla="*/ 44 w 44" name="T10"/>
                <a:gd fmla="*/ 40 h 115" name="T11"/>
                <a:gd fmla="*/ 44 w 44" name="T12"/>
                <a:gd fmla="*/ 115 h 115" name="T13"/>
                <a:gd fmla="*/ 0 w 44" name="T14"/>
                <a:gd fmla="*/ 115 h 115" name="T15"/>
                <a:gd fmla="*/ 0 w 44" name="T16"/>
                <a:gd fmla="*/ 0 h 11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15" w="44">
                  <a:moveTo>
                    <a:pt x="0" y="0"/>
                  </a:moveTo>
                  <a:lnTo>
                    <a:pt x="4" y="0"/>
                  </a:lnTo>
                  <a:lnTo>
                    <a:pt x="20" y="3"/>
                  </a:lnTo>
                  <a:lnTo>
                    <a:pt x="32" y="12"/>
                  </a:lnTo>
                  <a:lnTo>
                    <a:pt x="41" y="25"/>
                  </a:lnTo>
                  <a:lnTo>
                    <a:pt x="44" y="40"/>
                  </a:lnTo>
                  <a:lnTo>
                    <a:pt x="44" y="115"/>
                  </a:lnTo>
                  <a:lnTo>
                    <a:pt x="0" y="1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9DE3"/>
            </a:solidFill>
            <a:ln w="0">
              <a:solidFill>
                <a:srgbClr val="239DE3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33" name="Freeform 8331"/>
            <p:cNvSpPr/>
            <p:nvPr/>
          </p:nvSpPr>
          <p:spPr bwMode="auto">
            <a:xfrm>
              <a:off x="4118047" y="4271948"/>
              <a:ext cx="157752" cy="412308"/>
            </a:xfrm>
            <a:custGeom>
              <a:gdLst>
                <a:gd fmla="*/ 0 w 44" name="T0"/>
                <a:gd fmla="*/ 0 h 115" name="T1"/>
                <a:gd fmla="*/ 44 w 44" name="T2"/>
                <a:gd fmla="*/ 0 h 115" name="T3"/>
                <a:gd fmla="*/ 44 w 44" name="T4"/>
                <a:gd fmla="*/ 75 h 115" name="T5"/>
                <a:gd fmla="*/ 41 w 44" name="T6"/>
                <a:gd fmla="*/ 91 h 115" name="T7"/>
                <a:gd fmla="*/ 32 w 44" name="T8"/>
                <a:gd fmla="*/ 103 h 115" name="T9"/>
                <a:gd fmla="*/ 20 w 44" name="T10"/>
                <a:gd fmla="*/ 112 h 115" name="T11"/>
                <a:gd fmla="*/ 4 w 44" name="T12"/>
                <a:gd fmla="*/ 115 h 115" name="T13"/>
                <a:gd fmla="*/ 0 w 44" name="T14"/>
                <a:gd fmla="*/ 115 h 115" name="T15"/>
                <a:gd fmla="*/ 0 w 44" name="T16"/>
                <a:gd fmla="*/ 0 h 11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15" w="44">
                  <a:moveTo>
                    <a:pt x="0" y="0"/>
                  </a:moveTo>
                  <a:lnTo>
                    <a:pt x="44" y="0"/>
                  </a:lnTo>
                  <a:lnTo>
                    <a:pt x="44" y="75"/>
                  </a:lnTo>
                  <a:lnTo>
                    <a:pt x="41" y="91"/>
                  </a:lnTo>
                  <a:lnTo>
                    <a:pt x="32" y="103"/>
                  </a:lnTo>
                  <a:lnTo>
                    <a:pt x="20" y="112"/>
                  </a:lnTo>
                  <a:lnTo>
                    <a:pt x="4" y="115"/>
                  </a:lnTo>
                  <a:lnTo>
                    <a:pt x="0" y="1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9DE3"/>
            </a:solidFill>
            <a:ln w="0">
              <a:solidFill>
                <a:srgbClr val="239DE3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34" name="Freeform 8332"/>
            <p:cNvSpPr/>
            <p:nvPr/>
          </p:nvSpPr>
          <p:spPr bwMode="auto">
            <a:xfrm>
              <a:off x="4275799" y="3945687"/>
              <a:ext cx="362114" cy="326262"/>
            </a:xfrm>
            <a:custGeom>
              <a:gdLst>
                <a:gd fmla="*/ 0 w 101" name="T0"/>
                <a:gd fmla="*/ 0 h 91" name="T1"/>
                <a:gd fmla="*/ 60 w 101" name="T2"/>
                <a:gd fmla="*/ 0 h 91" name="T3"/>
                <a:gd fmla="*/ 76 w 101" name="T4"/>
                <a:gd fmla="*/ 3 h 91" name="T5"/>
                <a:gd fmla="*/ 89 w 101" name="T6"/>
                <a:gd fmla="*/ 12 h 91" name="T7"/>
                <a:gd fmla="*/ 98 w 101" name="T8"/>
                <a:gd fmla="*/ 24 h 91" name="T9"/>
                <a:gd fmla="*/ 101 w 101" name="T10"/>
                <a:gd fmla="*/ 40 h 91" name="T11"/>
                <a:gd fmla="*/ 101 w 101" name="T12"/>
                <a:gd fmla="*/ 51 h 91" name="T13"/>
                <a:gd fmla="*/ 98 w 101" name="T14"/>
                <a:gd fmla="*/ 67 h 91" name="T15"/>
                <a:gd fmla="*/ 89 w 101" name="T16"/>
                <a:gd fmla="*/ 79 h 91" name="T17"/>
                <a:gd fmla="*/ 76 w 101" name="T18"/>
                <a:gd fmla="*/ 88 h 91" name="T19"/>
                <a:gd fmla="*/ 60 w 101" name="T20"/>
                <a:gd fmla="*/ 91 h 91" name="T21"/>
                <a:gd fmla="*/ 0 w 101" name="T22"/>
                <a:gd fmla="*/ 91 h 91" name="T23"/>
                <a:gd fmla="*/ 0 w 101" name="T24"/>
                <a:gd fmla="*/ 0 h 91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91" w="100">
                  <a:moveTo>
                    <a:pt x="0" y="0"/>
                  </a:moveTo>
                  <a:lnTo>
                    <a:pt x="60" y="0"/>
                  </a:lnTo>
                  <a:lnTo>
                    <a:pt x="76" y="3"/>
                  </a:lnTo>
                  <a:lnTo>
                    <a:pt x="89" y="12"/>
                  </a:lnTo>
                  <a:lnTo>
                    <a:pt x="98" y="24"/>
                  </a:lnTo>
                  <a:lnTo>
                    <a:pt x="101" y="40"/>
                  </a:lnTo>
                  <a:lnTo>
                    <a:pt x="101" y="51"/>
                  </a:lnTo>
                  <a:lnTo>
                    <a:pt x="98" y="67"/>
                  </a:lnTo>
                  <a:lnTo>
                    <a:pt x="89" y="79"/>
                  </a:lnTo>
                  <a:lnTo>
                    <a:pt x="76" y="88"/>
                  </a:lnTo>
                  <a:lnTo>
                    <a:pt x="60" y="91"/>
                  </a:lnTo>
                  <a:lnTo>
                    <a:pt x="0" y="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9DE3"/>
            </a:solidFill>
            <a:ln w="0">
              <a:solidFill>
                <a:srgbClr val="239DE3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35" name="Rectangle 8333"/>
            <p:cNvSpPr>
              <a:spLocks noChangeArrowheads="1"/>
            </p:cNvSpPr>
            <p:nvPr/>
          </p:nvSpPr>
          <p:spPr bwMode="auto">
            <a:xfrm>
              <a:off x="4118047" y="3945687"/>
              <a:ext cx="157752" cy="326262"/>
            </a:xfrm>
            <a:prstGeom prst="rect">
              <a:avLst/>
            </a:prstGeom>
            <a:solidFill>
              <a:srgbClr val="239DE3"/>
            </a:solidFill>
            <a:ln w="0">
              <a:solidFill>
                <a:srgbClr val="239DE3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3215681" y="5085185"/>
            <a:ext cx="5897880" cy="6400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z="3600">
                <a:solidFill>
                  <a:schemeClr val="bg1"/>
                </a:solidFill>
                <a:latin charset="-122" pitchFamily="50" typeface="造字工房悦黑体验版纤细体"/>
                <a:ea charset="-122" pitchFamily="50" typeface="造字工房悦黑体验版纤细体"/>
              </a:rPr>
              <a:t>扁平化医疗主题矢量ppt素材</a:t>
            </a:r>
          </a:p>
        </p:txBody>
      </p:sp>
    </p:spTree>
    <p:extLst>
      <p:ext uri="{BB962C8B-B14F-4D97-AF65-F5344CB8AC3E}">
        <p14:creationId val="1929058708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AutoShape 4"/>
          <p:cNvSpPr>
            <a:spLocks noChangeArrowheads="1" noChangeAspect="1" noTextEdit="1"/>
          </p:cNvSpPr>
          <p:nvPr/>
        </p:nvSpPr>
        <p:spPr bwMode="auto">
          <a:xfrm>
            <a:off x="2927350" y="-1035050"/>
            <a:ext cx="9124950" cy="924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11053" name="组合 11052"/>
          <p:cNvGrpSpPr/>
          <p:nvPr/>
        </p:nvGrpSpPr>
        <p:grpSpPr>
          <a:xfrm>
            <a:off x="8289290" y="3016121"/>
            <a:ext cx="492820" cy="3583445"/>
            <a:chOff x="3130550" y="5014913"/>
            <a:chExt cx="204788" cy="1489076"/>
          </a:xfrm>
        </p:grpSpPr>
        <p:sp>
          <p:nvSpPr>
            <p:cNvPr id="9049" name="Freeform 1815"/>
            <p:cNvSpPr/>
            <p:nvPr/>
          </p:nvSpPr>
          <p:spPr bwMode="auto">
            <a:xfrm>
              <a:off x="3228975" y="5260976"/>
              <a:ext cx="106363" cy="1206500"/>
            </a:xfrm>
            <a:custGeom>
              <a:gdLst>
                <a:gd fmla="*/ 3 w 67" name="T0"/>
                <a:gd fmla="*/ 0 h 760" name="T1"/>
                <a:gd fmla="*/ 3 w 67" name="T2"/>
                <a:gd fmla="*/ 0 h 760" name="T3"/>
                <a:gd fmla="*/ 3 w 67" name="T4"/>
                <a:gd fmla="*/ 0 h 760" name="T5"/>
                <a:gd fmla="*/ 5 w 67" name="T6"/>
                <a:gd fmla="*/ 2 h 760" name="T7"/>
                <a:gd fmla="*/ 5 w 67" name="T8"/>
                <a:gd fmla="*/ 6 h 760" name="T9"/>
                <a:gd fmla="*/ 7 w 67" name="T10"/>
                <a:gd fmla="*/ 9 h 760" name="T11"/>
                <a:gd fmla="*/ 7 w 67" name="T12"/>
                <a:gd fmla="*/ 30 h 760" name="T13"/>
                <a:gd fmla="*/ 7 w 67" name="T14"/>
                <a:gd fmla="*/ 60 h 760" name="T15"/>
                <a:gd fmla="*/ 7 w 67" name="T16"/>
                <a:gd fmla="*/ 96 h 760" name="T17"/>
                <a:gd fmla="*/ 8 w 67" name="T18"/>
                <a:gd fmla="*/ 138 h 760" name="T19"/>
                <a:gd fmla="*/ 12 w 67" name="T20"/>
                <a:gd fmla="*/ 184 h 760" name="T21"/>
                <a:gd fmla="*/ 21 w 67" name="T22"/>
                <a:gd fmla="*/ 234 h 760" name="T23"/>
                <a:gd fmla="*/ 26 w 67" name="T24"/>
                <a:gd fmla="*/ 274 h 760" name="T25"/>
                <a:gd fmla="*/ 30 w 67" name="T26"/>
                <a:gd fmla="*/ 313 h 760" name="T27"/>
                <a:gd fmla="*/ 30 w 67" name="T28"/>
                <a:gd fmla="*/ 313 h 760" name="T29"/>
                <a:gd fmla="*/ 35 w 67" name="T30"/>
                <a:gd fmla="*/ 317 h 760" name="T31"/>
                <a:gd fmla="*/ 40 w 67" name="T32"/>
                <a:gd fmla="*/ 325 h 760" name="T33"/>
                <a:gd fmla="*/ 46 w 67" name="T34"/>
                <a:gd fmla="*/ 339 h 760" name="T35"/>
                <a:gd fmla="*/ 53 w 67" name="T36"/>
                <a:gd fmla="*/ 354 h 760" name="T37"/>
                <a:gd fmla="*/ 58 w 67" name="T38"/>
                <a:gd fmla="*/ 370 h 760" name="T39"/>
                <a:gd fmla="*/ 61 w 67" name="T40"/>
                <a:gd fmla="*/ 382 h 760" name="T41"/>
                <a:gd fmla="*/ 67 w 67" name="T42"/>
                <a:gd fmla="*/ 739 h 760" name="T43"/>
                <a:gd fmla="*/ 67 w 67" name="T44"/>
                <a:gd fmla="*/ 746 h 760" name="T45"/>
                <a:gd fmla="*/ 65 w 67" name="T46"/>
                <a:gd fmla="*/ 753 h 760" name="T47"/>
                <a:gd fmla="*/ 61 w 67" name="T48"/>
                <a:gd fmla="*/ 760 h 760" name="T49"/>
                <a:gd fmla="*/ 56 w 67" name="T50"/>
                <a:gd fmla="*/ 387 h 760" name="T51"/>
                <a:gd fmla="*/ 54 w 67" name="T52"/>
                <a:gd fmla="*/ 377 h 760" name="T53"/>
                <a:gd fmla="*/ 49 w 67" name="T54"/>
                <a:gd fmla="*/ 361 h 760" name="T55"/>
                <a:gd fmla="*/ 44 w 67" name="T56"/>
                <a:gd fmla="*/ 341 h 760" name="T57"/>
                <a:gd fmla="*/ 35 w 67" name="T58"/>
                <a:gd fmla="*/ 325 h 760" name="T59"/>
                <a:gd fmla="*/ 30 w 67" name="T60"/>
                <a:gd fmla="*/ 313 h 760" name="T61"/>
                <a:gd fmla="*/ 24 w 67" name="T62"/>
                <a:gd fmla="*/ 308 h 760" name="T63"/>
                <a:gd fmla="*/ 23 w 67" name="T64"/>
                <a:gd fmla="*/ 308 h 760" name="T65"/>
                <a:gd fmla="*/ 21 w 67" name="T66"/>
                <a:gd fmla="*/ 271 h 760" name="T67"/>
                <a:gd fmla="*/ 14 w 67" name="T68"/>
                <a:gd fmla="*/ 230 h 760" name="T69"/>
                <a:gd fmla="*/ 7 w 67" name="T70"/>
                <a:gd fmla="*/ 181 h 760" name="T71"/>
                <a:gd fmla="*/ 1 w 67" name="T72"/>
                <a:gd fmla="*/ 135 h 760" name="T73"/>
                <a:gd fmla="*/ 0 w 67" name="T74"/>
                <a:gd fmla="*/ 92 h 760" name="T75"/>
                <a:gd fmla="*/ 0 w 67" name="T76"/>
                <a:gd fmla="*/ 55 h 760" name="T77"/>
                <a:gd fmla="*/ 0 w 67" name="T78"/>
                <a:gd fmla="*/ 27 h 760" name="T79"/>
                <a:gd fmla="*/ 0 w 67" name="T80"/>
                <a:gd fmla="*/ 6 h 760" name="T81"/>
                <a:gd fmla="*/ 0 w 67" name="T82"/>
                <a:gd fmla="*/ 2 h 760" name="T83"/>
                <a:gd fmla="*/ 1 w 67" name="T84"/>
                <a:gd fmla="*/ 0 h 760" name="T85"/>
                <a:gd fmla="*/ 3 w 67" name="T86"/>
                <a:gd fmla="*/ 0 h 760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760" w="67">
                  <a:moveTo>
                    <a:pt x="3" y="0"/>
                  </a:moveTo>
                  <a:lnTo>
                    <a:pt x="3" y="0"/>
                  </a:lnTo>
                  <a:lnTo>
                    <a:pt x="3" y="0"/>
                  </a:lnTo>
                  <a:lnTo>
                    <a:pt x="5" y="2"/>
                  </a:lnTo>
                  <a:lnTo>
                    <a:pt x="5" y="6"/>
                  </a:lnTo>
                  <a:lnTo>
                    <a:pt x="7" y="9"/>
                  </a:lnTo>
                  <a:lnTo>
                    <a:pt x="7" y="30"/>
                  </a:lnTo>
                  <a:lnTo>
                    <a:pt x="7" y="60"/>
                  </a:lnTo>
                  <a:lnTo>
                    <a:pt x="7" y="96"/>
                  </a:lnTo>
                  <a:lnTo>
                    <a:pt x="8" y="138"/>
                  </a:lnTo>
                  <a:lnTo>
                    <a:pt x="12" y="184"/>
                  </a:lnTo>
                  <a:lnTo>
                    <a:pt x="21" y="234"/>
                  </a:lnTo>
                  <a:lnTo>
                    <a:pt x="26" y="274"/>
                  </a:lnTo>
                  <a:lnTo>
                    <a:pt x="30" y="313"/>
                  </a:lnTo>
                  <a:lnTo>
                    <a:pt x="30" y="313"/>
                  </a:lnTo>
                  <a:lnTo>
                    <a:pt x="35" y="317"/>
                  </a:lnTo>
                  <a:lnTo>
                    <a:pt x="40" y="325"/>
                  </a:lnTo>
                  <a:lnTo>
                    <a:pt x="46" y="339"/>
                  </a:lnTo>
                  <a:lnTo>
                    <a:pt x="53" y="354"/>
                  </a:lnTo>
                  <a:lnTo>
                    <a:pt x="58" y="370"/>
                  </a:lnTo>
                  <a:lnTo>
                    <a:pt x="61" y="382"/>
                  </a:lnTo>
                  <a:lnTo>
                    <a:pt x="67" y="739"/>
                  </a:lnTo>
                  <a:lnTo>
                    <a:pt x="67" y="746"/>
                  </a:lnTo>
                  <a:lnTo>
                    <a:pt x="65" y="753"/>
                  </a:lnTo>
                  <a:lnTo>
                    <a:pt x="61" y="760"/>
                  </a:lnTo>
                  <a:lnTo>
                    <a:pt x="56" y="387"/>
                  </a:lnTo>
                  <a:lnTo>
                    <a:pt x="54" y="377"/>
                  </a:lnTo>
                  <a:lnTo>
                    <a:pt x="49" y="361"/>
                  </a:lnTo>
                  <a:lnTo>
                    <a:pt x="44" y="341"/>
                  </a:lnTo>
                  <a:lnTo>
                    <a:pt x="35" y="325"/>
                  </a:lnTo>
                  <a:lnTo>
                    <a:pt x="30" y="313"/>
                  </a:lnTo>
                  <a:lnTo>
                    <a:pt x="24" y="308"/>
                  </a:lnTo>
                  <a:lnTo>
                    <a:pt x="23" y="308"/>
                  </a:lnTo>
                  <a:lnTo>
                    <a:pt x="21" y="271"/>
                  </a:lnTo>
                  <a:lnTo>
                    <a:pt x="14" y="230"/>
                  </a:lnTo>
                  <a:lnTo>
                    <a:pt x="7" y="181"/>
                  </a:lnTo>
                  <a:lnTo>
                    <a:pt x="1" y="135"/>
                  </a:lnTo>
                  <a:lnTo>
                    <a:pt x="0" y="92"/>
                  </a:lnTo>
                  <a:lnTo>
                    <a:pt x="0" y="55"/>
                  </a:lnTo>
                  <a:lnTo>
                    <a:pt x="0" y="27"/>
                  </a:lnTo>
                  <a:lnTo>
                    <a:pt x="0" y="6"/>
                  </a:lnTo>
                  <a:lnTo>
                    <a:pt x="0" y="2"/>
                  </a:lnTo>
                  <a:lnTo>
                    <a:pt x="1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20859A"/>
            </a:solidFill>
            <a:ln w="0">
              <a:solidFill>
                <a:srgbClr val="20859A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50" name="Freeform 1816"/>
            <p:cNvSpPr/>
            <p:nvPr/>
          </p:nvSpPr>
          <p:spPr bwMode="auto">
            <a:xfrm>
              <a:off x="3217863" y="5253038"/>
              <a:ext cx="107950" cy="1233488"/>
            </a:xfrm>
            <a:custGeom>
              <a:gdLst>
                <a:gd fmla="*/ 3 w 68" name="T0"/>
                <a:gd fmla="*/ 0 h 777" name="T1"/>
                <a:gd fmla="*/ 3 w 68" name="T2"/>
                <a:gd fmla="*/ 0 h 777" name="T3"/>
                <a:gd fmla="*/ 3 w 68" name="T4"/>
                <a:gd fmla="*/ 0 h 777" name="T5"/>
                <a:gd fmla="*/ 5 w 68" name="T6"/>
                <a:gd fmla="*/ 2 h 777" name="T7"/>
                <a:gd fmla="*/ 7 w 68" name="T8"/>
                <a:gd fmla="*/ 5 h 777" name="T9"/>
                <a:gd fmla="*/ 7 w 68" name="T10"/>
                <a:gd fmla="*/ 11 h 777" name="T11"/>
                <a:gd fmla="*/ 7 w 68" name="T12"/>
                <a:gd fmla="*/ 32 h 777" name="T13"/>
                <a:gd fmla="*/ 7 w 68" name="T14"/>
                <a:gd fmla="*/ 60 h 777" name="T15"/>
                <a:gd fmla="*/ 7 w 68" name="T16"/>
                <a:gd fmla="*/ 97 h 777" name="T17"/>
                <a:gd fmla="*/ 8 w 68" name="T18"/>
                <a:gd fmla="*/ 140 h 777" name="T19"/>
                <a:gd fmla="*/ 14 w 68" name="T20"/>
                <a:gd fmla="*/ 186 h 777" name="T21"/>
                <a:gd fmla="*/ 21 w 68" name="T22"/>
                <a:gd fmla="*/ 235 h 777" name="T23"/>
                <a:gd fmla="*/ 28 w 68" name="T24"/>
                <a:gd fmla="*/ 276 h 777" name="T25"/>
                <a:gd fmla="*/ 30 w 68" name="T26"/>
                <a:gd fmla="*/ 313 h 777" name="T27"/>
                <a:gd fmla="*/ 31 w 68" name="T28"/>
                <a:gd fmla="*/ 313 h 777" name="T29"/>
                <a:gd fmla="*/ 37 w 68" name="T30"/>
                <a:gd fmla="*/ 318 h 777" name="T31"/>
                <a:gd fmla="*/ 42 w 68" name="T32"/>
                <a:gd fmla="*/ 330 h 777" name="T33"/>
                <a:gd fmla="*/ 51 w 68" name="T34"/>
                <a:gd fmla="*/ 346 h 777" name="T35"/>
                <a:gd fmla="*/ 56 w 68" name="T36"/>
                <a:gd fmla="*/ 366 h 777" name="T37"/>
                <a:gd fmla="*/ 61 w 68" name="T38"/>
                <a:gd fmla="*/ 382 h 777" name="T39"/>
                <a:gd fmla="*/ 63 w 68" name="T40"/>
                <a:gd fmla="*/ 392 h 777" name="T41"/>
                <a:gd fmla="*/ 68 w 68" name="T42"/>
                <a:gd fmla="*/ 765 h 777" name="T43"/>
                <a:gd fmla="*/ 65 w 68" name="T44"/>
                <a:gd fmla="*/ 772 h 777" name="T45"/>
                <a:gd fmla="*/ 63 w 68" name="T46"/>
                <a:gd fmla="*/ 777 h 777" name="T47"/>
                <a:gd fmla="*/ 56 w 68" name="T48"/>
                <a:gd fmla="*/ 389 h 777" name="T49"/>
                <a:gd fmla="*/ 54 w 68" name="T50"/>
                <a:gd fmla="*/ 376 h 777" name="T51"/>
                <a:gd fmla="*/ 51 w 68" name="T52"/>
                <a:gd fmla="*/ 360 h 777" name="T53"/>
                <a:gd fmla="*/ 44 w 68" name="T54"/>
                <a:gd fmla="*/ 343 h 777" name="T55"/>
                <a:gd fmla="*/ 37 w 68" name="T56"/>
                <a:gd fmla="*/ 327 h 777" name="T57"/>
                <a:gd fmla="*/ 30 w 68" name="T58"/>
                <a:gd fmla="*/ 314 h 777" name="T59"/>
                <a:gd fmla="*/ 24 w 68" name="T60"/>
                <a:gd fmla="*/ 309 h 777" name="T61"/>
                <a:gd fmla="*/ 24 w 68" name="T62"/>
                <a:gd fmla="*/ 309 h 777" name="T63"/>
                <a:gd fmla="*/ 21 w 68" name="T64"/>
                <a:gd fmla="*/ 270 h 777" name="T65"/>
                <a:gd fmla="*/ 14 w 68" name="T66"/>
                <a:gd fmla="*/ 230 h 777" name="T67"/>
                <a:gd fmla="*/ 7 w 68" name="T68"/>
                <a:gd fmla="*/ 182 h 777" name="T69"/>
                <a:gd fmla="*/ 3 w 68" name="T70"/>
                <a:gd fmla="*/ 136 h 777" name="T71"/>
                <a:gd fmla="*/ 1 w 68" name="T72"/>
                <a:gd fmla="*/ 94 h 777" name="T73"/>
                <a:gd fmla="*/ 1 w 68" name="T74"/>
                <a:gd fmla="*/ 57 h 777" name="T75"/>
                <a:gd fmla="*/ 1 w 68" name="T76"/>
                <a:gd fmla="*/ 27 h 777" name="T77"/>
                <a:gd fmla="*/ 0 w 68" name="T78"/>
                <a:gd fmla="*/ 7 h 777" name="T79"/>
                <a:gd fmla="*/ 1 w 68" name="T80"/>
                <a:gd fmla="*/ 4 h 777" name="T81"/>
                <a:gd fmla="*/ 1 w 68" name="T82"/>
                <a:gd fmla="*/ 2 h 777" name="T83"/>
                <a:gd fmla="*/ 3 w 68" name="T84"/>
                <a:gd fmla="*/ 0 h 777" name="T8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b="b" l="0" r="r" t="0"/>
              <a:pathLst>
                <a:path h="777" w="68">
                  <a:moveTo>
                    <a:pt x="3" y="0"/>
                  </a:moveTo>
                  <a:lnTo>
                    <a:pt x="3" y="0"/>
                  </a:lnTo>
                  <a:lnTo>
                    <a:pt x="3" y="0"/>
                  </a:lnTo>
                  <a:lnTo>
                    <a:pt x="5" y="2"/>
                  </a:lnTo>
                  <a:lnTo>
                    <a:pt x="7" y="5"/>
                  </a:lnTo>
                  <a:lnTo>
                    <a:pt x="7" y="11"/>
                  </a:lnTo>
                  <a:lnTo>
                    <a:pt x="7" y="32"/>
                  </a:lnTo>
                  <a:lnTo>
                    <a:pt x="7" y="60"/>
                  </a:lnTo>
                  <a:lnTo>
                    <a:pt x="7" y="97"/>
                  </a:lnTo>
                  <a:lnTo>
                    <a:pt x="8" y="140"/>
                  </a:lnTo>
                  <a:lnTo>
                    <a:pt x="14" y="186"/>
                  </a:lnTo>
                  <a:lnTo>
                    <a:pt x="21" y="235"/>
                  </a:lnTo>
                  <a:lnTo>
                    <a:pt x="28" y="276"/>
                  </a:lnTo>
                  <a:lnTo>
                    <a:pt x="30" y="313"/>
                  </a:lnTo>
                  <a:lnTo>
                    <a:pt x="31" y="313"/>
                  </a:lnTo>
                  <a:lnTo>
                    <a:pt x="37" y="318"/>
                  </a:lnTo>
                  <a:lnTo>
                    <a:pt x="42" y="330"/>
                  </a:lnTo>
                  <a:lnTo>
                    <a:pt x="51" y="346"/>
                  </a:lnTo>
                  <a:lnTo>
                    <a:pt x="56" y="366"/>
                  </a:lnTo>
                  <a:lnTo>
                    <a:pt x="61" y="382"/>
                  </a:lnTo>
                  <a:lnTo>
                    <a:pt x="63" y="392"/>
                  </a:lnTo>
                  <a:lnTo>
                    <a:pt x="68" y="765"/>
                  </a:lnTo>
                  <a:lnTo>
                    <a:pt x="65" y="772"/>
                  </a:lnTo>
                  <a:lnTo>
                    <a:pt x="63" y="777"/>
                  </a:lnTo>
                  <a:lnTo>
                    <a:pt x="56" y="389"/>
                  </a:lnTo>
                  <a:lnTo>
                    <a:pt x="54" y="376"/>
                  </a:lnTo>
                  <a:lnTo>
                    <a:pt x="51" y="360"/>
                  </a:lnTo>
                  <a:lnTo>
                    <a:pt x="44" y="343"/>
                  </a:lnTo>
                  <a:lnTo>
                    <a:pt x="37" y="327"/>
                  </a:lnTo>
                  <a:lnTo>
                    <a:pt x="30" y="314"/>
                  </a:lnTo>
                  <a:lnTo>
                    <a:pt x="24" y="309"/>
                  </a:lnTo>
                  <a:lnTo>
                    <a:pt x="24" y="309"/>
                  </a:lnTo>
                  <a:lnTo>
                    <a:pt x="21" y="270"/>
                  </a:lnTo>
                  <a:lnTo>
                    <a:pt x="14" y="230"/>
                  </a:lnTo>
                  <a:lnTo>
                    <a:pt x="7" y="182"/>
                  </a:lnTo>
                  <a:lnTo>
                    <a:pt x="3" y="136"/>
                  </a:lnTo>
                  <a:lnTo>
                    <a:pt x="1" y="94"/>
                  </a:lnTo>
                  <a:lnTo>
                    <a:pt x="1" y="57"/>
                  </a:lnTo>
                  <a:lnTo>
                    <a:pt x="1" y="27"/>
                  </a:lnTo>
                  <a:lnTo>
                    <a:pt x="0" y="7"/>
                  </a:lnTo>
                  <a:lnTo>
                    <a:pt x="1" y="4"/>
                  </a:lnTo>
                  <a:lnTo>
                    <a:pt x="1" y="2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20849A"/>
            </a:solidFill>
            <a:ln w="0">
              <a:solidFill>
                <a:srgbClr val="20849A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51" name="Freeform 1817"/>
            <p:cNvSpPr/>
            <p:nvPr/>
          </p:nvSpPr>
          <p:spPr bwMode="auto">
            <a:xfrm>
              <a:off x="3208338" y="5248276"/>
              <a:ext cx="109538" cy="1249363"/>
            </a:xfrm>
            <a:custGeom>
              <a:gdLst>
                <a:gd fmla="*/ 4 w 69" name="T0"/>
                <a:gd fmla="*/ 0 h 787" name="T1"/>
                <a:gd fmla="*/ 4 w 69" name="T2"/>
                <a:gd fmla="*/ 1 h 787" name="T3"/>
                <a:gd fmla="*/ 6 w 69" name="T4"/>
                <a:gd fmla="*/ 5 h 787" name="T5"/>
                <a:gd fmla="*/ 6 w 69" name="T6"/>
                <a:gd fmla="*/ 10 h 787" name="T7"/>
                <a:gd fmla="*/ 7 w 69" name="T8"/>
                <a:gd fmla="*/ 30 h 787" name="T9"/>
                <a:gd fmla="*/ 7 w 69" name="T10"/>
                <a:gd fmla="*/ 60 h 787" name="T11"/>
                <a:gd fmla="*/ 7 w 69" name="T12"/>
                <a:gd fmla="*/ 97 h 787" name="T13"/>
                <a:gd fmla="*/ 9 w 69" name="T14"/>
                <a:gd fmla="*/ 139 h 787" name="T15"/>
                <a:gd fmla="*/ 13 w 69" name="T16"/>
                <a:gd fmla="*/ 185 h 787" name="T17"/>
                <a:gd fmla="*/ 20 w 69" name="T18"/>
                <a:gd fmla="*/ 233 h 787" name="T19"/>
                <a:gd fmla="*/ 27 w 69" name="T20"/>
                <a:gd fmla="*/ 273 h 787" name="T21"/>
                <a:gd fmla="*/ 30 w 69" name="T22"/>
                <a:gd fmla="*/ 312 h 787" name="T23"/>
                <a:gd fmla="*/ 30 w 69" name="T24"/>
                <a:gd fmla="*/ 312 h 787" name="T25"/>
                <a:gd fmla="*/ 36 w 69" name="T26"/>
                <a:gd fmla="*/ 317 h 787" name="T27"/>
                <a:gd fmla="*/ 43 w 69" name="T28"/>
                <a:gd fmla="*/ 330 h 787" name="T29"/>
                <a:gd fmla="*/ 50 w 69" name="T30"/>
                <a:gd fmla="*/ 346 h 787" name="T31"/>
                <a:gd fmla="*/ 57 w 69" name="T32"/>
                <a:gd fmla="*/ 363 h 787" name="T33"/>
                <a:gd fmla="*/ 60 w 69" name="T34"/>
                <a:gd fmla="*/ 379 h 787" name="T35"/>
                <a:gd fmla="*/ 62 w 69" name="T36"/>
                <a:gd fmla="*/ 392 h 787" name="T37"/>
                <a:gd fmla="*/ 69 w 69" name="T38"/>
                <a:gd fmla="*/ 780 h 787" name="T39"/>
                <a:gd fmla="*/ 66 w 69" name="T40"/>
                <a:gd fmla="*/ 784 h 787" name="T41"/>
                <a:gd fmla="*/ 62 w 69" name="T42"/>
                <a:gd fmla="*/ 787 h 787" name="T43"/>
                <a:gd fmla="*/ 57 w 69" name="T44"/>
                <a:gd fmla="*/ 386 h 787" name="T45"/>
                <a:gd fmla="*/ 55 w 69" name="T46"/>
                <a:gd fmla="*/ 376 h 787" name="T47"/>
                <a:gd fmla="*/ 50 w 69" name="T48"/>
                <a:gd fmla="*/ 360 h 787" name="T49"/>
                <a:gd fmla="*/ 43 w 69" name="T50"/>
                <a:gd fmla="*/ 342 h 787" name="T51"/>
                <a:gd fmla="*/ 36 w 69" name="T52"/>
                <a:gd fmla="*/ 325 h 787" name="T53"/>
                <a:gd fmla="*/ 28 w 69" name="T54"/>
                <a:gd fmla="*/ 312 h 787" name="T55"/>
                <a:gd fmla="*/ 23 w 69" name="T56"/>
                <a:gd fmla="*/ 309 h 787" name="T57"/>
                <a:gd fmla="*/ 23 w 69" name="T58"/>
                <a:gd fmla="*/ 309 h 787" name="T59"/>
                <a:gd fmla="*/ 20 w 69" name="T60"/>
                <a:gd fmla="*/ 270 h 787" name="T61"/>
                <a:gd fmla="*/ 14 w 69" name="T62"/>
                <a:gd fmla="*/ 229 h 787" name="T63"/>
                <a:gd fmla="*/ 6 w 69" name="T64"/>
                <a:gd fmla="*/ 173 h 787" name="T65"/>
                <a:gd fmla="*/ 2 w 69" name="T66"/>
                <a:gd fmla="*/ 120 h 787" name="T67"/>
                <a:gd fmla="*/ 0 w 69" name="T68"/>
                <a:gd fmla="*/ 72 h 787" name="T69"/>
                <a:gd fmla="*/ 0 w 69" name="T70"/>
                <a:gd fmla="*/ 35 h 787" name="T71"/>
                <a:gd fmla="*/ 4 w 69" name="T72"/>
                <a:gd fmla="*/ 0 h 787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787" w="69">
                  <a:moveTo>
                    <a:pt x="4" y="0"/>
                  </a:moveTo>
                  <a:lnTo>
                    <a:pt x="4" y="1"/>
                  </a:lnTo>
                  <a:lnTo>
                    <a:pt x="6" y="5"/>
                  </a:lnTo>
                  <a:lnTo>
                    <a:pt x="6" y="10"/>
                  </a:lnTo>
                  <a:lnTo>
                    <a:pt x="7" y="30"/>
                  </a:lnTo>
                  <a:lnTo>
                    <a:pt x="7" y="60"/>
                  </a:lnTo>
                  <a:lnTo>
                    <a:pt x="7" y="97"/>
                  </a:lnTo>
                  <a:lnTo>
                    <a:pt x="9" y="139"/>
                  </a:lnTo>
                  <a:lnTo>
                    <a:pt x="13" y="185"/>
                  </a:lnTo>
                  <a:lnTo>
                    <a:pt x="20" y="233"/>
                  </a:lnTo>
                  <a:lnTo>
                    <a:pt x="27" y="273"/>
                  </a:lnTo>
                  <a:lnTo>
                    <a:pt x="30" y="312"/>
                  </a:lnTo>
                  <a:lnTo>
                    <a:pt x="30" y="312"/>
                  </a:lnTo>
                  <a:lnTo>
                    <a:pt x="36" y="317"/>
                  </a:lnTo>
                  <a:lnTo>
                    <a:pt x="43" y="330"/>
                  </a:lnTo>
                  <a:lnTo>
                    <a:pt x="50" y="346"/>
                  </a:lnTo>
                  <a:lnTo>
                    <a:pt x="57" y="363"/>
                  </a:lnTo>
                  <a:lnTo>
                    <a:pt x="60" y="379"/>
                  </a:lnTo>
                  <a:lnTo>
                    <a:pt x="62" y="392"/>
                  </a:lnTo>
                  <a:lnTo>
                    <a:pt x="69" y="780"/>
                  </a:lnTo>
                  <a:lnTo>
                    <a:pt x="66" y="784"/>
                  </a:lnTo>
                  <a:lnTo>
                    <a:pt x="62" y="787"/>
                  </a:lnTo>
                  <a:lnTo>
                    <a:pt x="57" y="386"/>
                  </a:lnTo>
                  <a:lnTo>
                    <a:pt x="55" y="376"/>
                  </a:lnTo>
                  <a:lnTo>
                    <a:pt x="50" y="360"/>
                  </a:lnTo>
                  <a:lnTo>
                    <a:pt x="43" y="342"/>
                  </a:lnTo>
                  <a:lnTo>
                    <a:pt x="36" y="325"/>
                  </a:lnTo>
                  <a:lnTo>
                    <a:pt x="28" y="312"/>
                  </a:lnTo>
                  <a:lnTo>
                    <a:pt x="23" y="309"/>
                  </a:lnTo>
                  <a:lnTo>
                    <a:pt x="23" y="309"/>
                  </a:lnTo>
                  <a:lnTo>
                    <a:pt x="20" y="270"/>
                  </a:lnTo>
                  <a:lnTo>
                    <a:pt x="14" y="229"/>
                  </a:lnTo>
                  <a:lnTo>
                    <a:pt x="6" y="173"/>
                  </a:lnTo>
                  <a:lnTo>
                    <a:pt x="2" y="120"/>
                  </a:lnTo>
                  <a:lnTo>
                    <a:pt x="0" y="72"/>
                  </a:lnTo>
                  <a:lnTo>
                    <a:pt x="0" y="3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20849A"/>
            </a:solidFill>
            <a:ln w="0">
              <a:solidFill>
                <a:srgbClr val="20849A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52" name="Freeform 1818"/>
            <p:cNvSpPr/>
            <p:nvPr/>
          </p:nvSpPr>
          <p:spPr bwMode="auto">
            <a:xfrm>
              <a:off x="3197225" y="5303838"/>
              <a:ext cx="109538" cy="1200150"/>
            </a:xfrm>
            <a:custGeom>
              <a:gdLst>
                <a:gd fmla="*/ 7 w 69" name="T0"/>
                <a:gd fmla="*/ 0 h 756" name="T1"/>
                <a:gd fmla="*/ 7 w 69" name="T2"/>
                <a:gd fmla="*/ 37 h 756" name="T3"/>
                <a:gd fmla="*/ 9 w 69" name="T4"/>
                <a:gd fmla="*/ 85 h 756" name="T5"/>
                <a:gd fmla="*/ 13 w 69" name="T6"/>
                <a:gd fmla="*/ 138 h 756" name="T7"/>
                <a:gd fmla="*/ 21 w 69" name="T8"/>
                <a:gd fmla="*/ 194 h 756" name="T9"/>
                <a:gd fmla="*/ 27 w 69" name="T10"/>
                <a:gd fmla="*/ 235 h 756" name="T11"/>
                <a:gd fmla="*/ 30 w 69" name="T12"/>
                <a:gd fmla="*/ 274 h 756" name="T13"/>
                <a:gd fmla="*/ 30 w 69" name="T14"/>
                <a:gd fmla="*/ 274 h 756" name="T15"/>
                <a:gd fmla="*/ 35 w 69" name="T16"/>
                <a:gd fmla="*/ 277 h 756" name="T17"/>
                <a:gd fmla="*/ 43 w 69" name="T18"/>
                <a:gd fmla="*/ 290 h 756" name="T19"/>
                <a:gd fmla="*/ 50 w 69" name="T20"/>
                <a:gd fmla="*/ 307 h 756" name="T21"/>
                <a:gd fmla="*/ 57 w 69" name="T22"/>
                <a:gd fmla="*/ 325 h 756" name="T23"/>
                <a:gd fmla="*/ 62 w 69" name="T24"/>
                <a:gd fmla="*/ 341 h 756" name="T25"/>
                <a:gd fmla="*/ 64 w 69" name="T26"/>
                <a:gd fmla="*/ 351 h 756" name="T27"/>
                <a:gd fmla="*/ 69 w 69" name="T28"/>
                <a:gd fmla="*/ 752 h 756" name="T29"/>
                <a:gd fmla="*/ 67 w 69" name="T30"/>
                <a:gd fmla="*/ 754 h 756" name="T31"/>
                <a:gd fmla="*/ 64 w 69" name="T32"/>
                <a:gd fmla="*/ 756 h 756" name="T33"/>
                <a:gd fmla="*/ 64 w 69" name="T34"/>
                <a:gd fmla="*/ 756 h 756" name="T35"/>
                <a:gd fmla="*/ 62 w 69" name="T36"/>
                <a:gd fmla="*/ 756 h 756" name="T37"/>
                <a:gd fmla="*/ 57 w 69" name="T38"/>
                <a:gd fmla="*/ 348 h 756" name="T39"/>
                <a:gd fmla="*/ 55 w 69" name="T40"/>
                <a:gd fmla="*/ 337 h 756" name="T41"/>
                <a:gd fmla="*/ 50 w 69" name="T42"/>
                <a:gd fmla="*/ 321 h 756" name="T43"/>
                <a:gd fmla="*/ 44 w 69" name="T44"/>
                <a:gd fmla="*/ 302 h 756" name="T45"/>
                <a:gd fmla="*/ 37 w 69" name="T46"/>
                <a:gd fmla="*/ 286 h 756" name="T47"/>
                <a:gd fmla="*/ 30 w 69" name="T48"/>
                <a:gd fmla="*/ 274 h 756" name="T49"/>
                <a:gd fmla="*/ 25 w 69" name="T50"/>
                <a:gd fmla="*/ 268 h 756" name="T51"/>
                <a:gd fmla="*/ 23 w 69" name="T52"/>
                <a:gd fmla="*/ 268 h 756" name="T53"/>
                <a:gd fmla="*/ 21 w 69" name="T54"/>
                <a:gd fmla="*/ 231 h 756" name="T55"/>
                <a:gd fmla="*/ 14 w 69" name="T56"/>
                <a:gd fmla="*/ 191 h 756" name="T57"/>
                <a:gd fmla="*/ 7 w 69" name="T58"/>
                <a:gd fmla="*/ 138 h 756" name="T59"/>
                <a:gd fmla="*/ 2 w 69" name="T60"/>
                <a:gd fmla="*/ 90 h 756" name="T61"/>
                <a:gd fmla="*/ 0 w 69" name="T62"/>
                <a:gd fmla="*/ 46 h 756" name="T63"/>
                <a:gd fmla="*/ 7 w 69" name="T64"/>
                <a:gd fmla="*/ 0 h 756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756" w="69">
                  <a:moveTo>
                    <a:pt x="7" y="0"/>
                  </a:moveTo>
                  <a:lnTo>
                    <a:pt x="7" y="37"/>
                  </a:lnTo>
                  <a:lnTo>
                    <a:pt x="9" y="85"/>
                  </a:lnTo>
                  <a:lnTo>
                    <a:pt x="13" y="138"/>
                  </a:lnTo>
                  <a:lnTo>
                    <a:pt x="21" y="194"/>
                  </a:lnTo>
                  <a:lnTo>
                    <a:pt x="27" y="235"/>
                  </a:lnTo>
                  <a:lnTo>
                    <a:pt x="30" y="274"/>
                  </a:lnTo>
                  <a:lnTo>
                    <a:pt x="30" y="274"/>
                  </a:lnTo>
                  <a:lnTo>
                    <a:pt x="35" y="277"/>
                  </a:lnTo>
                  <a:lnTo>
                    <a:pt x="43" y="290"/>
                  </a:lnTo>
                  <a:lnTo>
                    <a:pt x="50" y="307"/>
                  </a:lnTo>
                  <a:lnTo>
                    <a:pt x="57" y="325"/>
                  </a:lnTo>
                  <a:lnTo>
                    <a:pt x="62" y="341"/>
                  </a:lnTo>
                  <a:lnTo>
                    <a:pt x="64" y="351"/>
                  </a:lnTo>
                  <a:lnTo>
                    <a:pt x="69" y="752"/>
                  </a:lnTo>
                  <a:lnTo>
                    <a:pt x="67" y="754"/>
                  </a:lnTo>
                  <a:lnTo>
                    <a:pt x="64" y="756"/>
                  </a:lnTo>
                  <a:lnTo>
                    <a:pt x="64" y="756"/>
                  </a:lnTo>
                  <a:lnTo>
                    <a:pt x="62" y="756"/>
                  </a:lnTo>
                  <a:lnTo>
                    <a:pt x="57" y="348"/>
                  </a:lnTo>
                  <a:lnTo>
                    <a:pt x="55" y="337"/>
                  </a:lnTo>
                  <a:lnTo>
                    <a:pt x="50" y="321"/>
                  </a:lnTo>
                  <a:lnTo>
                    <a:pt x="44" y="302"/>
                  </a:lnTo>
                  <a:lnTo>
                    <a:pt x="37" y="286"/>
                  </a:lnTo>
                  <a:lnTo>
                    <a:pt x="30" y="274"/>
                  </a:lnTo>
                  <a:lnTo>
                    <a:pt x="25" y="268"/>
                  </a:lnTo>
                  <a:lnTo>
                    <a:pt x="23" y="268"/>
                  </a:lnTo>
                  <a:lnTo>
                    <a:pt x="21" y="231"/>
                  </a:lnTo>
                  <a:lnTo>
                    <a:pt x="14" y="191"/>
                  </a:lnTo>
                  <a:lnTo>
                    <a:pt x="7" y="138"/>
                  </a:lnTo>
                  <a:lnTo>
                    <a:pt x="2" y="90"/>
                  </a:lnTo>
                  <a:lnTo>
                    <a:pt x="0" y="46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1F8499"/>
            </a:solidFill>
            <a:ln w="0">
              <a:solidFill>
                <a:srgbClr val="1F8499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53" name="Freeform 1819"/>
            <p:cNvSpPr/>
            <p:nvPr/>
          </p:nvSpPr>
          <p:spPr bwMode="auto">
            <a:xfrm>
              <a:off x="3189288" y="5376863"/>
              <a:ext cx="106363" cy="1127125"/>
            </a:xfrm>
            <a:custGeom>
              <a:gdLst>
                <a:gd fmla="*/ 5 w 67" name="T0"/>
                <a:gd fmla="*/ 0 h 710" name="T1"/>
                <a:gd fmla="*/ 7 w 67" name="T2"/>
                <a:gd fmla="*/ 44 h 710" name="T3"/>
                <a:gd fmla="*/ 12 w 67" name="T4"/>
                <a:gd fmla="*/ 92 h 710" name="T5"/>
                <a:gd fmla="*/ 19 w 67" name="T6"/>
                <a:gd fmla="*/ 145 h 710" name="T7"/>
                <a:gd fmla="*/ 26 w 67" name="T8"/>
                <a:gd fmla="*/ 185 h 710" name="T9"/>
                <a:gd fmla="*/ 28 w 67" name="T10"/>
                <a:gd fmla="*/ 222 h 710" name="T11"/>
                <a:gd fmla="*/ 30 w 67" name="T12"/>
                <a:gd fmla="*/ 222 h 710" name="T13"/>
                <a:gd fmla="*/ 35 w 67" name="T14"/>
                <a:gd fmla="*/ 228 h 710" name="T15"/>
                <a:gd fmla="*/ 42 w 67" name="T16"/>
                <a:gd fmla="*/ 240 h 710" name="T17"/>
                <a:gd fmla="*/ 49 w 67" name="T18"/>
                <a:gd fmla="*/ 256 h 710" name="T19"/>
                <a:gd fmla="*/ 55 w 67" name="T20"/>
                <a:gd fmla="*/ 275 h 710" name="T21"/>
                <a:gd fmla="*/ 60 w 67" name="T22"/>
                <a:gd fmla="*/ 291 h 710" name="T23"/>
                <a:gd fmla="*/ 62 w 67" name="T24"/>
                <a:gd fmla="*/ 302 h 710" name="T25"/>
                <a:gd fmla="*/ 67 w 67" name="T26"/>
                <a:gd fmla="*/ 710 h 710" name="T27"/>
                <a:gd fmla="*/ 62 w 67" name="T28"/>
                <a:gd fmla="*/ 710 h 710" name="T29"/>
                <a:gd fmla="*/ 56 w 67" name="T30"/>
                <a:gd fmla="*/ 298 h 710" name="T31"/>
                <a:gd fmla="*/ 53 w 67" name="T32"/>
                <a:gd fmla="*/ 286 h 710" name="T33"/>
                <a:gd fmla="*/ 49 w 67" name="T34"/>
                <a:gd fmla="*/ 270 h 710" name="T35"/>
                <a:gd fmla="*/ 42 w 67" name="T36"/>
                <a:gd fmla="*/ 252 h 710" name="T37"/>
                <a:gd fmla="*/ 35 w 67" name="T38"/>
                <a:gd fmla="*/ 236 h 710" name="T39"/>
                <a:gd fmla="*/ 28 w 67" name="T40"/>
                <a:gd fmla="*/ 224 h 710" name="T41"/>
                <a:gd fmla="*/ 23 w 67" name="T42"/>
                <a:gd fmla="*/ 219 h 710" name="T43"/>
                <a:gd fmla="*/ 23 w 67" name="T44"/>
                <a:gd fmla="*/ 219 h 710" name="T45"/>
                <a:gd fmla="*/ 19 w 67" name="T46"/>
                <a:gd fmla="*/ 180 h 710" name="T47"/>
                <a:gd fmla="*/ 12 w 67" name="T48"/>
                <a:gd fmla="*/ 139 h 710" name="T49"/>
                <a:gd fmla="*/ 5 w 67" name="T50"/>
                <a:gd fmla="*/ 86 h 710" name="T51"/>
                <a:gd fmla="*/ 0 w 67" name="T52"/>
                <a:gd fmla="*/ 35 h 710" name="T53"/>
                <a:gd fmla="*/ 5 w 67" name="T54"/>
                <a:gd fmla="*/ 5 h 710" name="T55"/>
                <a:gd fmla="*/ 5 w 67" name="T56"/>
                <a:gd fmla="*/ 0 h 710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710" w="67">
                  <a:moveTo>
                    <a:pt x="5" y="0"/>
                  </a:moveTo>
                  <a:lnTo>
                    <a:pt x="7" y="44"/>
                  </a:lnTo>
                  <a:lnTo>
                    <a:pt x="12" y="92"/>
                  </a:lnTo>
                  <a:lnTo>
                    <a:pt x="19" y="145"/>
                  </a:lnTo>
                  <a:lnTo>
                    <a:pt x="26" y="185"/>
                  </a:lnTo>
                  <a:lnTo>
                    <a:pt x="28" y="222"/>
                  </a:lnTo>
                  <a:lnTo>
                    <a:pt x="30" y="222"/>
                  </a:lnTo>
                  <a:lnTo>
                    <a:pt x="35" y="228"/>
                  </a:lnTo>
                  <a:lnTo>
                    <a:pt x="42" y="240"/>
                  </a:lnTo>
                  <a:lnTo>
                    <a:pt x="49" y="256"/>
                  </a:lnTo>
                  <a:lnTo>
                    <a:pt x="55" y="275"/>
                  </a:lnTo>
                  <a:lnTo>
                    <a:pt x="60" y="291"/>
                  </a:lnTo>
                  <a:lnTo>
                    <a:pt x="62" y="302"/>
                  </a:lnTo>
                  <a:lnTo>
                    <a:pt x="67" y="710"/>
                  </a:lnTo>
                  <a:lnTo>
                    <a:pt x="62" y="710"/>
                  </a:lnTo>
                  <a:lnTo>
                    <a:pt x="56" y="298"/>
                  </a:lnTo>
                  <a:lnTo>
                    <a:pt x="53" y="286"/>
                  </a:lnTo>
                  <a:lnTo>
                    <a:pt x="49" y="270"/>
                  </a:lnTo>
                  <a:lnTo>
                    <a:pt x="42" y="252"/>
                  </a:lnTo>
                  <a:lnTo>
                    <a:pt x="35" y="236"/>
                  </a:lnTo>
                  <a:lnTo>
                    <a:pt x="28" y="224"/>
                  </a:lnTo>
                  <a:lnTo>
                    <a:pt x="23" y="219"/>
                  </a:lnTo>
                  <a:lnTo>
                    <a:pt x="23" y="219"/>
                  </a:lnTo>
                  <a:lnTo>
                    <a:pt x="19" y="180"/>
                  </a:lnTo>
                  <a:lnTo>
                    <a:pt x="12" y="139"/>
                  </a:lnTo>
                  <a:lnTo>
                    <a:pt x="5" y="86"/>
                  </a:lnTo>
                  <a:lnTo>
                    <a:pt x="0" y="35"/>
                  </a:lnTo>
                  <a:lnTo>
                    <a:pt x="5" y="5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1F8399"/>
            </a:solidFill>
            <a:ln w="0">
              <a:solidFill>
                <a:srgbClr val="1F8399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54" name="Freeform 1820"/>
            <p:cNvSpPr/>
            <p:nvPr/>
          </p:nvSpPr>
          <p:spPr bwMode="auto">
            <a:xfrm>
              <a:off x="3186113" y="5432426"/>
              <a:ext cx="101600" cy="1071563"/>
            </a:xfrm>
            <a:custGeom>
              <a:gdLst>
                <a:gd fmla="*/ 2 w 64" name="T0"/>
                <a:gd fmla="*/ 0 h 675" name="T1"/>
                <a:gd fmla="*/ 7 w 64" name="T2"/>
                <a:gd fmla="*/ 51 h 675" name="T3"/>
                <a:gd fmla="*/ 14 w 64" name="T4"/>
                <a:gd fmla="*/ 104 h 675" name="T5"/>
                <a:gd fmla="*/ 21 w 64" name="T6"/>
                <a:gd fmla="*/ 145 h 675" name="T7"/>
                <a:gd fmla="*/ 25 w 64" name="T8"/>
                <a:gd fmla="*/ 184 h 675" name="T9"/>
                <a:gd fmla="*/ 25 w 64" name="T10"/>
                <a:gd fmla="*/ 184 h 675" name="T11"/>
                <a:gd fmla="*/ 30 w 64" name="T12"/>
                <a:gd fmla="*/ 189 h 675" name="T13"/>
                <a:gd fmla="*/ 37 w 64" name="T14"/>
                <a:gd fmla="*/ 201 h 675" name="T15"/>
                <a:gd fmla="*/ 44 w 64" name="T16"/>
                <a:gd fmla="*/ 217 h 675" name="T17"/>
                <a:gd fmla="*/ 51 w 64" name="T18"/>
                <a:gd fmla="*/ 235 h 675" name="T19"/>
                <a:gd fmla="*/ 55 w 64" name="T20"/>
                <a:gd fmla="*/ 251 h 675" name="T21"/>
                <a:gd fmla="*/ 58 w 64" name="T22"/>
                <a:gd fmla="*/ 263 h 675" name="T23"/>
                <a:gd fmla="*/ 64 w 64" name="T24"/>
                <a:gd fmla="*/ 675 h 675" name="T25"/>
                <a:gd fmla="*/ 57 w 64" name="T26"/>
                <a:gd fmla="*/ 675 h 675" name="T27"/>
                <a:gd fmla="*/ 51 w 64" name="T28"/>
                <a:gd fmla="*/ 258 h 675" name="T29"/>
                <a:gd fmla="*/ 50 w 64" name="T30"/>
                <a:gd fmla="*/ 247 h 675" name="T31"/>
                <a:gd fmla="*/ 44 w 64" name="T32"/>
                <a:gd fmla="*/ 231 h 675" name="T33"/>
                <a:gd fmla="*/ 37 w 64" name="T34"/>
                <a:gd fmla="*/ 214 h 675" name="T35"/>
                <a:gd fmla="*/ 30 w 64" name="T36"/>
                <a:gd fmla="*/ 196 h 675" name="T37"/>
                <a:gd fmla="*/ 23 w 64" name="T38"/>
                <a:gd fmla="*/ 184 h 675" name="T39"/>
                <a:gd fmla="*/ 18 w 64" name="T40"/>
                <a:gd fmla="*/ 180 h 675" name="T41"/>
                <a:gd fmla="*/ 18 w 64" name="T42"/>
                <a:gd fmla="*/ 180 h 675" name="T43"/>
                <a:gd fmla="*/ 14 w 64" name="T44"/>
                <a:gd fmla="*/ 141 h 675" name="T45"/>
                <a:gd fmla="*/ 9 w 64" name="T46"/>
                <a:gd fmla="*/ 101 h 675" name="T47"/>
                <a:gd fmla="*/ 0 w 64" name="T48"/>
                <a:gd fmla="*/ 39 h 675" name="T49"/>
                <a:gd fmla="*/ 2 w 64" name="T50"/>
                <a:gd fmla="*/ 0 h 675" name="T5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b="b" l="0" r="r" t="0"/>
              <a:pathLst>
                <a:path h="675" w="64">
                  <a:moveTo>
                    <a:pt x="2" y="0"/>
                  </a:moveTo>
                  <a:lnTo>
                    <a:pt x="7" y="51"/>
                  </a:lnTo>
                  <a:lnTo>
                    <a:pt x="14" y="104"/>
                  </a:lnTo>
                  <a:lnTo>
                    <a:pt x="21" y="145"/>
                  </a:lnTo>
                  <a:lnTo>
                    <a:pt x="25" y="184"/>
                  </a:lnTo>
                  <a:lnTo>
                    <a:pt x="25" y="184"/>
                  </a:lnTo>
                  <a:lnTo>
                    <a:pt x="30" y="189"/>
                  </a:lnTo>
                  <a:lnTo>
                    <a:pt x="37" y="201"/>
                  </a:lnTo>
                  <a:lnTo>
                    <a:pt x="44" y="217"/>
                  </a:lnTo>
                  <a:lnTo>
                    <a:pt x="51" y="235"/>
                  </a:lnTo>
                  <a:lnTo>
                    <a:pt x="55" y="251"/>
                  </a:lnTo>
                  <a:lnTo>
                    <a:pt x="58" y="263"/>
                  </a:lnTo>
                  <a:lnTo>
                    <a:pt x="64" y="675"/>
                  </a:lnTo>
                  <a:lnTo>
                    <a:pt x="57" y="675"/>
                  </a:lnTo>
                  <a:lnTo>
                    <a:pt x="51" y="258"/>
                  </a:lnTo>
                  <a:lnTo>
                    <a:pt x="50" y="247"/>
                  </a:lnTo>
                  <a:lnTo>
                    <a:pt x="44" y="231"/>
                  </a:lnTo>
                  <a:lnTo>
                    <a:pt x="37" y="214"/>
                  </a:lnTo>
                  <a:lnTo>
                    <a:pt x="30" y="196"/>
                  </a:lnTo>
                  <a:lnTo>
                    <a:pt x="23" y="184"/>
                  </a:lnTo>
                  <a:lnTo>
                    <a:pt x="18" y="180"/>
                  </a:lnTo>
                  <a:lnTo>
                    <a:pt x="18" y="180"/>
                  </a:lnTo>
                  <a:lnTo>
                    <a:pt x="14" y="141"/>
                  </a:lnTo>
                  <a:lnTo>
                    <a:pt x="9" y="101"/>
                  </a:lnTo>
                  <a:lnTo>
                    <a:pt x="0" y="39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1F8399"/>
            </a:solidFill>
            <a:ln w="0">
              <a:solidFill>
                <a:srgbClr val="1F8399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55" name="Freeform 1821"/>
            <p:cNvSpPr/>
            <p:nvPr/>
          </p:nvSpPr>
          <p:spPr bwMode="auto">
            <a:xfrm>
              <a:off x="3178175" y="5494338"/>
              <a:ext cx="98425" cy="1009650"/>
            </a:xfrm>
            <a:custGeom>
              <a:gdLst>
                <a:gd fmla="*/ 5 w 62" name="T0"/>
                <a:gd fmla="*/ 0 h 636" name="T1"/>
                <a:gd fmla="*/ 14 w 62" name="T2"/>
                <a:gd fmla="*/ 62 h 636" name="T3"/>
                <a:gd fmla="*/ 19 w 62" name="T4"/>
                <a:gd fmla="*/ 102 h 636" name="T5"/>
                <a:gd fmla="*/ 23 w 62" name="T6"/>
                <a:gd fmla="*/ 141 h 636" name="T7"/>
                <a:gd fmla="*/ 23 w 62" name="T8"/>
                <a:gd fmla="*/ 141 h 636" name="T9"/>
                <a:gd fmla="*/ 28 w 62" name="T10"/>
                <a:gd fmla="*/ 145 h 636" name="T11"/>
                <a:gd fmla="*/ 35 w 62" name="T12"/>
                <a:gd fmla="*/ 157 h 636" name="T13"/>
                <a:gd fmla="*/ 42 w 62" name="T14"/>
                <a:gd fmla="*/ 175 h 636" name="T15"/>
                <a:gd fmla="*/ 49 w 62" name="T16"/>
                <a:gd fmla="*/ 192 h 636" name="T17"/>
                <a:gd fmla="*/ 55 w 62" name="T18"/>
                <a:gd fmla="*/ 208 h 636" name="T19"/>
                <a:gd fmla="*/ 56 w 62" name="T20"/>
                <a:gd fmla="*/ 219 h 636" name="T21"/>
                <a:gd fmla="*/ 62 w 62" name="T22"/>
                <a:gd fmla="*/ 636 h 636" name="T23"/>
                <a:gd fmla="*/ 56 w 62" name="T24"/>
                <a:gd fmla="*/ 636 h 636" name="T25"/>
                <a:gd fmla="*/ 49 w 62" name="T26"/>
                <a:gd fmla="*/ 215 h 636" name="T27"/>
                <a:gd fmla="*/ 47 w 62" name="T28"/>
                <a:gd fmla="*/ 205 h 636" name="T29"/>
                <a:gd fmla="*/ 42 w 62" name="T30"/>
                <a:gd fmla="*/ 187 h 636" name="T31"/>
                <a:gd fmla="*/ 37 w 62" name="T32"/>
                <a:gd fmla="*/ 170 h 636" name="T33"/>
                <a:gd fmla="*/ 30 w 62" name="T34"/>
                <a:gd fmla="*/ 154 h 636" name="T35"/>
                <a:gd fmla="*/ 23 w 62" name="T36"/>
                <a:gd fmla="*/ 141 h 636" name="T37"/>
                <a:gd fmla="*/ 17 w 62" name="T38"/>
                <a:gd fmla="*/ 136 h 636" name="T39"/>
                <a:gd fmla="*/ 17 w 62" name="T40"/>
                <a:gd fmla="*/ 136 h 636" name="T41"/>
                <a:gd fmla="*/ 14 w 62" name="T42"/>
                <a:gd fmla="*/ 99 h 636" name="T43"/>
                <a:gd fmla="*/ 7 w 62" name="T44"/>
                <a:gd fmla="*/ 58 h 636" name="T45"/>
                <a:gd fmla="*/ 0 w 62" name="T46"/>
                <a:gd fmla="*/ 12 h 636" name="T47"/>
                <a:gd fmla="*/ 2 w 62" name="T48"/>
                <a:gd fmla="*/ 11 h 636" name="T49"/>
                <a:gd fmla="*/ 3 w 62" name="T50"/>
                <a:gd fmla="*/ 9 h 636" name="T51"/>
                <a:gd fmla="*/ 3 w 62" name="T52"/>
                <a:gd fmla="*/ 9 h 636" name="T53"/>
                <a:gd fmla="*/ 5 w 62" name="T54"/>
                <a:gd fmla="*/ 0 h 636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636" w="62">
                  <a:moveTo>
                    <a:pt x="5" y="0"/>
                  </a:moveTo>
                  <a:lnTo>
                    <a:pt x="14" y="62"/>
                  </a:lnTo>
                  <a:lnTo>
                    <a:pt x="19" y="102"/>
                  </a:lnTo>
                  <a:lnTo>
                    <a:pt x="23" y="141"/>
                  </a:lnTo>
                  <a:lnTo>
                    <a:pt x="23" y="141"/>
                  </a:lnTo>
                  <a:lnTo>
                    <a:pt x="28" y="145"/>
                  </a:lnTo>
                  <a:lnTo>
                    <a:pt x="35" y="157"/>
                  </a:lnTo>
                  <a:lnTo>
                    <a:pt x="42" y="175"/>
                  </a:lnTo>
                  <a:lnTo>
                    <a:pt x="49" y="192"/>
                  </a:lnTo>
                  <a:lnTo>
                    <a:pt x="55" y="208"/>
                  </a:lnTo>
                  <a:lnTo>
                    <a:pt x="56" y="219"/>
                  </a:lnTo>
                  <a:lnTo>
                    <a:pt x="62" y="636"/>
                  </a:lnTo>
                  <a:lnTo>
                    <a:pt x="56" y="636"/>
                  </a:lnTo>
                  <a:lnTo>
                    <a:pt x="49" y="215"/>
                  </a:lnTo>
                  <a:lnTo>
                    <a:pt x="47" y="205"/>
                  </a:lnTo>
                  <a:lnTo>
                    <a:pt x="42" y="187"/>
                  </a:lnTo>
                  <a:lnTo>
                    <a:pt x="37" y="170"/>
                  </a:lnTo>
                  <a:lnTo>
                    <a:pt x="30" y="154"/>
                  </a:lnTo>
                  <a:lnTo>
                    <a:pt x="23" y="141"/>
                  </a:lnTo>
                  <a:lnTo>
                    <a:pt x="17" y="136"/>
                  </a:lnTo>
                  <a:lnTo>
                    <a:pt x="17" y="136"/>
                  </a:lnTo>
                  <a:lnTo>
                    <a:pt x="14" y="99"/>
                  </a:lnTo>
                  <a:lnTo>
                    <a:pt x="7" y="58"/>
                  </a:lnTo>
                  <a:lnTo>
                    <a:pt x="0" y="12"/>
                  </a:lnTo>
                  <a:lnTo>
                    <a:pt x="2" y="11"/>
                  </a:lnTo>
                  <a:lnTo>
                    <a:pt x="3" y="9"/>
                  </a:lnTo>
                  <a:lnTo>
                    <a:pt x="3" y="9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1F8398"/>
            </a:solidFill>
            <a:ln w="0">
              <a:solidFill>
                <a:srgbClr val="1F8398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56" name="Freeform 1822"/>
            <p:cNvSpPr/>
            <p:nvPr/>
          </p:nvSpPr>
          <p:spPr bwMode="auto">
            <a:xfrm>
              <a:off x="3170238" y="5513388"/>
              <a:ext cx="96838" cy="990600"/>
            </a:xfrm>
            <a:custGeom>
              <a:gdLst>
                <a:gd fmla="*/ 5 w 61" name="T0"/>
                <a:gd fmla="*/ 0 h 624" name="T1"/>
                <a:gd fmla="*/ 12 w 61" name="T2"/>
                <a:gd fmla="*/ 46 h 624" name="T3"/>
                <a:gd fmla="*/ 19 w 61" name="T4"/>
                <a:gd fmla="*/ 87 h 624" name="T5"/>
                <a:gd fmla="*/ 22 w 61" name="T6"/>
                <a:gd fmla="*/ 124 h 624" name="T7"/>
                <a:gd fmla="*/ 22 w 61" name="T8"/>
                <a:gd fmla="*/ 124 h 624" name="T9"/>
                <a:gd fmla="*/ 28 w 61" name="T10"/>
                <a:gd fmla="*/ 129 h 624" name="T11"/>
                <a:gd fmla="*/ 35 w 61" name="T12"/>
                <a:gd fmla="*/ 142 h 624" name="T13"/>
                <a:gd fmla="*/ 42 w 61" name="T14"/>
                <a:gd fmla="*/ 158 h 624" name="T15"/>
                <a:gd fmla="*/ 47 w 61" name="T16"/>
                <a:gd fmla="*/ 175 h 624" name="T17"/>
                <a:gd fmla="*/ 52 w 61" name="T18"/>
                <a:gd fmla="*/ 193 h 624" name="T19"/>
                <a:gd fmla="*/ 54 w 61" name="T20"/>
                <a:gd fmla="*/ 203 h 624" name="T21"/>
                <a:gd fmla="*/ 61 w 61" name="T22"/>
                <a:gd fmla="*/ 624 h 624" name="T23"/>
                <a:gd fmla="*/ 54 w 61" name="T24"/>
                <a:gd fmla="*/ 624 h 624" name="T25"/>
                <a:gd fmla="*/ 49 w 61" name="T26"/>
                <a:gd fmla="*/ 200 h 624" name="T27"/>
                <a:gd fmla="*/ 47 w 61" name="T28"/>
                <a:gd fmla="*/ 188 h 624" name="T29"/>
                <a:gd fmla="*/ 42 w 61" name="T30"/>
                <a:gd fmla="*/ 172 h 624" name="T31"/>
                <a:gd fmla="*/ 35 w 61" name="T32"/>
                <a:gd fmla="*/ 154 h 624" name="T33"/>
                <a:gd fmla="*/ 28 w 61" name="T34"/>
                <a:gd fmla="*/ 138 h 624" name="T35"/>
                <a:gd fmla="*/ 21 w 61" name="T36"/>
                <a:gd fmla="*/ 126 h 624" name="T37"/>
                <a:gd fmla="*/ 15 w 61" name="T38"/>
                <a:gd fmla="*/ 120 h 624" name="T39"/>
                <a:gd fmla="*/ 15 w 61" name="T40"/>
                <a:gd fmla="*/ 120 h 624" name="T41"/>
                <a:gd fmla="*/ 12 w 61" name="T42"/>
                <a:gd fmla="*/ 82 h 624" name="T43"/>
                <a:gd fmla="*/ 7 w 61" name="T44"/>
                <a:gd fmla="*/ 41 h 624" name="T45"/>
                <a:gd fmla="*/ 0 w 61" name="T46"/>
                <a:gd fmla="*/ 7 h 624" name="T47"/>
                <a:gd fmla="*/ 3 w 61" name="T48"/>
                <a:gd fmla="*/ 4 h 624" name="T49"/>
                <a:gd fmla="*/ 5 w 61" name="T50"/>
                <a:gd fmla="*/ 0 h 624" name="T5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b="b" l="0" r="r" t="0"/>
              <a:pathLst>
                <a:path h="624" w="61">
                  <a:moveTo>
                    <a:pt x="5" y="0"/>
                  </a:moveTo>
                  <a:lnTo>
                    <a:pt x="12" y="46"/>
                  </a:lnTo>
                  <a:lnTo>
                    <a:pt x="19" y="87"/>
                  </a:lnTo>
                  <a:lnTo>
                    <a:pt x="22" y="124"/>
                  </a:lnTo>
                  <a:lnTo>
                    <a:pt x="22" y="124"/>
                  </a:lnTo>
                  <a:lnTo>
                    <a:pt x="28" y="129"/>
                  </a:lnTo>
                  <a:lnTo>
                    <a:pt x="35" y="142"/>
                  </a:lnTo>
                  <a:lnTo>
                    <a:pt x="42" y="158"/>
                  </a:lnTo>
                  <a:lnTo>
                    <a:pt x="47" y="175"/>
                  </a:lnTo>
                  <a:lnTo>
                    <a:pt x="52" y="193"/>
                  </a:lnTo>
                  <a:lnTo>
                    <a:pt x="54" y="203"/>
                  </a:lnTo>
                  <a:lnTo>
                    <a:pt x="61" y="624"/>
                  </a:lnTo>
                  <a:lnTo>
                    <a:pt x="54" y="624"/>
                  </a:lnTo>
                  <a:lnTo>
                    <a:pt x="49" y="200"/>
                  </a:lnTo>
                  <a:lnTo>
                    <a:pt x="47" y="188"/>
                  </a:lnTo>
                  <a:lnTo>
                    <a:pt x="42" y="172"/>
                  </a:lnTo>
                  <a:lnTo>
                    <a:pt x="35" y="154"/>
                  </a:lnTo>
                  <a:lnTo>
                    <a:pt x="28" y="138"/>
                  </a:lnTo>
                  <a:lnTo>
                    <a:pt x="21" y="126"/>
                  </a:lnTo>
                  <a:lnTo>
                    <a:pt x="15" y="120"/>
                  </a:lnTo>
                  <a:lnTo>
                    <a:pt x="15" y="120"/>
                  </a:lnTo>
                  <a:lnTo>
                    <a:pt x="12" y="82"/>
                  </a:lnTo>
                  <a:lnTo>
                    <a:pt x="7" y="41"/>
                  </a:lnTo>
                  <a:lnTo>
                    <a:pt x="0" y="7"/>
                  </a:lnTo>
                  <a:lnTo>
                    <a:pt x="3" y="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1F8197"/>
            </a:solidFill>
            <a:ln w="0">
              <a:solidFill>
                <a:srgbClr val="1F8197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57" name="Freeform 1823"/>
            <p:cNvSpPr/>
            <p:nvPr/>
          </p:nvSpPr>
          <p:spPr bwMode="auto">
            <a:xfrm>
              <a:off x="3163888" y="5524501"/>
              <a:ext cx="92075" cy="979488"/>
            </a:xfrm>
            <a:custGeom>
              <a:gdLst>
                <a:gd fmla="*/ 4 w 58" name="T0"/>
                <a:gd fmla="*/ 0 h 617" name="T1"/>
                <a:gd fmla="*/ 11 w 58" name="T2"/>
                <a:gd fmla="*/ 34 h 617" name="T3"/>
                <a:gd fmla="*/ 16 w 58" name="T4"/>
                <a:gd fmla="*/ 75 h 617" name="T5"/>
                <a:gd fmla="*/ 19 w 58" name="T6"/>
                <a:gd fmla="*/ 113 h 617" name="T7"/>
                <a:gd fmla="*/ 19 w 58" name="T8"/>
                <a:gd fmla="*/ 113 h 617" name="T9"/>
                <a:gd fmla="*/ 25 w 58" name="T10"/>
                <a:gd fmla="*/ 119 h 617" name="T11"/>
                <a:gd fmla="*/ 32 w 58" name="T12"/>
                <a:gd fmla="*/ 131 h 617" name="T13"/>
                <a:gd fmla="*/ 39 w 58" name="T14"/>
                <a:gd fmla="*/ 147 h 617" name="T15"/>
                <a:gd fmla="*/ 46 w 58" name="T16"/>
                <a:gd fmla="*/ 165 h 617" name="T17"/>
                <a:gd fmla="*/ 51 w 58" name="T18"/>
                <a:gd fmla="*/ 181 h 617" name="T19"/>
                <a:gd fmla="*/ 53 w 58" name="T20"/>
                <a:gd fmla="*/ 193 h 617" name="T21"/>
                <a:gd fmla="*/ 58 w 58" name="T22"/>
                <a:gd fmla="*/ 617 h 617" name="T23"/>
                <a:gd fmla="*/ 51 w 58" name="T24"/>
                <a:gd fmla="*/ 617 h 617" name="T25"/>
                <a:gd fmla="*/ 46 w 58" name="T26"/>
                <a:gd fmla="*/ 188 h 617" name="T27"/>
                <a:gd fmla="*/ 44 w 58" name="T28"/>
                <a:gd fmla="*/ 177 h 617" name="T29"/>
                <a:gd fmla="*/ 39 w 58" name="T30"/>
                <a:gd fmla="*/ 161 h 617" name="T31"/>
                <a:gd fmla="*/ 32 w 58" name="T32"/>
                <a:gd fmla="*/ 143 h 617" name="T33"/>
                <a:gd fmla="*/ 25 w 58" name="T34"/>
                <a:gd fmla="*/ 126 h 617" name="T35"/>
                <a:gd fmla="*/ 18 w 58" name="T36"/>
                <a:gd fmla="*/ 113 h 617" name="T37"/>
                <a:gd fmla="*/ 14 w 58" name="T38"/>
                <a:gd fmla="*/ 110 h 617" name="T39"/>
                <a:gd fmla="*/ 12 w 58" name="T40"/>
                <a:gd fmla="*/ 110 h 617" name="T41"/>
                <a:gd fmla="*/ 11 w 58" name="T42"/>
                <a:gd fmla="*/ 71 h 617" name="T43"/>
                <a:gd fmla="*/ 4 w 58" name="T44"/>
                <a:gd fmla="*/ 30 h 617" name="T45"/>
                <a:gd fmla="*/ 0 w 58" name="T46"/>
                <a:gd fmla="*/ 9 h 617" name="T47"/>
                <a:gd fmla="*/ 4 w 58" name="T48"/>
                <a:gd fmla="*/ 0 h 617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617" w="57">
                  <a:moveTo>
                    <a:pt x="4" y="0"/>
                  </a:moveTo>
                  <a:lnTo>
                    <a:pt x="11" y="34"/>
                  </a:lnTo>
                  <a:lnTo>
                    <a:pt x="16" y="75"/>
                  </a:lnTo>
                  <a:lnTo>
                    <a:pt x="19" y="113"/>
                  </a:lnTo>
                  <a:lnTo>
                    <a:pt x="19" y="113"/>
                  </a:lnTo>
                  <a:lnTo>
                    <a:pt x="25" y="119"/>
                  </a:lnTo>
                  <a:lnTo>
                    <a:pt x="32" y="131"/>
                  </a:lnTo>
                  <a:lnTo>
                    <a:pt x="39" y="147"/>
                  </a:lnTo>
                  <a:lnTo>
                    <a:pt x="46" y="165"/>
                  </a:lnTo>
                  <a:lnTo>
                    <a:pt x="51" y="181"/>
                  </a:lnTo>
                  <a:lnTo>
                    <a:pt x="53" y="193"/>
                  </a:lnTo>
                  <a:lnTo>
                    <a:pt x="58" y="617"/>
                  </a:lnTo>
                  <a:lnTo>
                    <a:pt x="51" y="617"/>
                  </a:lnTo>
                  <a:lnTo>
                    <a:pt x="46" y="188"/>
                  </a:lnTo>
                  <a:lnTo>
                    <a:pt x="44" y="177"/>
                  </a:lnTo>
                  <a:lnTo>
                    <a:pt x="39" y="161"/>
                  </a:lnTo>
                  <a:lnTo>
                    <a:pt x="32" y="143"/>
                  </a:lnTo>
                  <a:lnTo>
                    <a:pt x="25" y="126"/>
                  </a:lnTo>
                  <a:lnTo>
                    <a:pt x="18" y="113"/>
                  </a:lnTo>
                  <a:lnTo>
                    <a:pt x="14" y="110"/>
                  </a:lnTo>
                  <a:lnTo>
                    <a:pt x="12" y="110"/>
                  </a:lnTo>
                  <a:lnTo>
                    <a:pt x="11" y="71"/>
                  </a:lnTo>
                  <a:lnTo>
                    <a:pt x="4" y="30"/>
                  </a:lnTo>
                  <a:lnTo>
                    <a:pt x="0" y="9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1F8197"/>
            </a:solidFill>
            <a:ln w="0">
              <a:solidFill>
                <a:srgbClr val="1F8197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58" name="Freeform 1824"/>
            <p:cNvSpPr/>
            <p:nvPr/>
          </p:nvSpPr>
          <p:spPr bwMode="auto">
            <a:xfrm>
              <a:off x="3155950" y="5538788"/>
              <a:ext cx="88900" cy="965200"/>
            </a:xfrm>
            <a:custGeom>
              <a:gdLst>
                <a:gd fmla="*/ 5 w 56" name="T0"/>
                <a:gd fmla="*/ 0 h 608" name="T1"/>
                <a:gd fmla="*/ 9 w 56" name="T2"/>
                <a:gd fmla="*/ 21 h 608" name="T3"/>
                <a:gd fmla="*/ 16 w 56" name="T4"/>
                <a:gd fmla="*/ 62 h 608" name="T5"/>
                <a:gd fmla="*/ 17 w 56" name="T6"/>
                <a:gd fmla="*/ 101 h 608" name="T7"/>
                <a:gd fmla="*/ 19 w 56" name="T8"/>
                <a:gd fmla="*/ 101 h 608" name="T9"/>
                <a:gd fmla="*/ 23 w 56" name="T10"/>
                <a:gd fmla="*/ 104 h 608" name="T11"/>
                <a:gd fmla="*/ 30 w 56" name="T12"/>
                <a:gd fmla="*/ 117 h 608" name="T13"/>
                <a:gd fmla="*/ 37 w 56" name="T14"/>
                <a:gd fmla="*/ 134 h 608" name="T15"/>
                <a:gd fmla="*/ 44 w 56" name="T16"/>
                <a:gd fmla="*/ 152 h 608" name="T17"/>
                <a:gd fmla="*/ 49 w 56" name="T18"/>
                <a:gd fmla="*/ 168 h 608" name="T19"/>
                <a:gd fmla="*/ 51 w 56" name="T20"/>
                <a:gd fmla="*/ 179 h 608" name="T21"/>
                <a:gd fmla="*/ 56 w 56" name="T22"/>
                <a:gd fmla="*/ 608 h 608" name="T23"/>
                <a:gd fmla="*/ 51 w 56" name="T24"/>
                <a:gd fmla="*/ 608 h 608" name="T25"/>
                <a:gd fmla="*/ 44 w 56" name="T26"/>
                <a:gd fmla="*/ 175 h 608" name="T27"/>
                <a:gd fmla="*/ 42 w 56" name="T28"/>
                <a:gd fmla="*/ 164 h 608" name="T29"/>
                <a:gd fmla="*/ 39 w 56" name="T30"/>
                <a:gd fmla="*/ 147 h 608" name="T31"/>
                <a:gd fmla="*/ 31 w 56" name="T32"/>
                <a:gd fmla="*/ 129 h 608" name="T33"/>
                <a:gd fmla="*/ 24 w 56" name="T34"/>
                <a:gd fmla="*/ 113 h 608" name="T35"/>
                <a:gd fmla="*/ 17 w 56" name="T36"/>
                <a:gd fmla="*/ 101 h 608" name="T37"/>
                <a:gd fmla="*/ 12 w 56" name="T38"/>
                <a:gd fmla="*/ 96 h 608" name="T39"/>
                <a:gd fmla="*/ 12 w 56" name="T40"/>
                <a:gd fmla="*/ 96 h 608" name="T41"/>
                <a:gd fmla="*/ 9 w 56" name="T42"/>
                <a:gd fmla="*/ 59 h 608" name="T43"/>
                <a:gd fmla="*/ 1 w 56" name="T44"/>
                <a:gd fmla="*/ 18 h 608" name="T45"/>
                <a:gd fmla="*/ 0 w 56" name="T46"/>
                <a:gd fmla="*/ 9 h 608" name="T47"/>
                <a:gd fmla="*/ 5 w 56" name="T48"/>
                <a:gd fmla="*/ 0 h 608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608" w="56">
                  <a:moveTo>
                    <a:pt x="5" y="0"/>
                  </a:moveTo>
                  <a:lnTo>
                    <a:pt x="9" y="21"/>
                  </a:lnTo>
                  <a:lnTo>
                    <a:pt x="16" y="62"/>
                  </a:lnTo>
                  <a:lnTo>
                    <a:pt x="17" y="101"/>
                  </a:lnTo>
                  <a:lnTo>
                    <a:pt x="19" y="101"/>
                  </a:lnTo>
                  <a:lnTo>
                    <a:pt x="23" y="104"/>
                  </a:lnTo>
                  <a:lnTo>
                    <a:pt x="30" y="117"/>
                  </a:lnTo>
                  <a:lnTo>
                    <a:pt x="37" y="134"/>
                  </a:lnTo>
                  <a:lnTo>
                    <a:pt x="44" y="152"/>
                  </a:lnTo>
                  <a:lnTo>
                    <a:pt x="49" y="168"/>
                  </a:lnTo>
                  <a:lnTo>
                    <a:pt x="51" y="179"/>
                  </a:lnTo>
                  <a:lnTo>
                    <a:pt x="56" y="608"/>
                  </a:lnTo>
                  <a:lnTo>
                    <a:pt x="51" y="608"/>
                  </a:lnTo>
                  <a:lnTo>
                    <a:pt x="44" y="175"/>
                  </a:lnTo>
                  <a:lnTo>
                    <a:pt x="42" y="164"/>
                  </a:lnTo>
                  <a:lnTo>
                    <a:pt x="39" y="147"/>
                  </a:lnTo>
                  <a:lnTo>
                    <a:pt x="31" y="129"/>
                  </a:lnTo>
                  <a:lnTo>
                    <a:pt x="24" y="113"/>
                  </a:lnTo>
                  <a:lnTo>
                    <a:pt x="17" y="101"/>
                  </a:lnTo>
                  <a:lnTo>
                    <a:pt x="12" y="96"/>
                  </a:lnTo>
                  <a:lnTo>
                    <a:pt x="12" y="96"/>
                  </a:lnTo>
                  <a:lnTo>
                    <a:pt x="9" y="59"/>
                  </a:lnTo>
                  <a:lnTo>
                    <a:pt x="1" y="18"/>
                  </a:lnTo>
                  <a:lnTo>
                    <a:pt x="0" y="9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1E8196"/>
            </a:solidFill>
            <a:ln w="0">
              <a:solidFill>
                <a:srgbClr val="1E8196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59" name="Freeform 1825"/>
            <p:cNvSpPr/>
            <p:nvPr/>
          </p:nvSpPr>
          <p:spPr bwMode="auto">
            <a:xfrm>
              <a:off x="3149600" y="5553076"/>
              <a:ext cx="87313" cy="950913"/>
            </a:xfrm>
            <a:custGeom>
              <a:gdLst>
                <a:gd fmla="*/ 4 w 55" name="T0"/>
                <a:gd fmla="*/ 0 h 599" name="T1"/>
                <a:gd fmla="*/ 5 w 55" name="T2"/>
                <a:gd fmla="*/ 9 h 599" name="T3"/>
                <a:gd fmla="*/ 13 w 55" name="T4"/>
                <a:gd fmla="*/ 50 h 599" name="T5"/>
                <a:gd fmla="*/ 16 w 55" name="T6"/>
                <a:gd fmla="*/ 87 h 599" name="T7"/>
                <a:gd fmla="*/ 16 w 55" name="T8"/>
                <a:gd fmla="*/ 87 h 599" name="T9"/>
                <a:gd fmla="*/ 21 w 55" name="T10"/>
                <a:gd fmla="*/ 92 h 599" name="T11"/>
                <a:gd fmla="*/ 28 w 55" name="T12"/>
                <a:gd fmla="*/ 104 h 599" name="T13"/>
                <a:gd fmla="*/ 35 w 55" name="T14"/>
                <a:gd fmla="*/ 120 h 599" name="T15"/>
                <a:gd fmla="*/ 43 w 55" name="T16"/>
                <a:gd fmla="*/ 138 h 599" name="T17"/>
                <a:gd fmla="*/ 46 w 55" name="T18"/>
                <a:gd fmla="*/ 155 h 599" name="T19"/>
                <a:gd fmla="*/ 48 w 55" name="T20"/>
                <a:gd fmla="*/ 166 h 599" name="T21"/>
                <a:gd fmla="*/ 55 w 55" name="T22"/>
                <a:gd fmla="*/ 599 h 599" name="T23"/>
                <a:gd fmla="*/ 51 w 55" name="T24"/>
                <a:gd fmla="*/ 597 h 599" name="T25"/>
                <a:gd fmla="*/ 48 w 55" name="T26"/>
                <a:gd fmla="*/ 597 h 599" name="T27"/>
                <a:gd fmla="*/ 43 w 55" name="T28"/>
                <a:gd fmla="*/ 163 h 599" name="T29"/>
                <a:gd fmla="*/ 41 w 55" name="T30"/>
                <a:gd fmla="*/ 150 h 599" name="T31"/>
                <a:gd fmla="*/ 35 w 55" name="T32"/>
                <a:gd fmla="*/ 134 h 599" name="T33"/>
                <a:gd fmla="*/ 28 w 55" name="T34"/>
                <a:gd fmla="*/ 117 h 599" name="T35"/>
                <a:gd fmla="*/ 21 w 55" name="T36"/>
                <a:gd fmla="*/ 101 h 599" name="T37"/>
                <a:gd fmla="*/ 14 w 55" name="T38"/>
                <a:gd fmla="*/ 88 h 599" name="T39"/>
                <a:gd fmla="*/ 9 w 55" name="T40"/>
                <a:gd fmla="*/ 83 h 599" name="T41"/>
                <a:gd fmla="*/ 9 w 55" name="T42"/>
                <a:gd fmla="*/ 83 h 599" name="T43"/>
                <a:gd fmla="*/ 5 w 55" name="T44"/>
                <a:gd fmla="*/ 48 h 599" name="T45"/>
                <a:gd fmla="*/ 0 w 55" name="T46"/>
                <a:gd fmla="*/ 9 h 599" name="T47"/>
                <a:gd fmla="*/ 4 w 55" name="T48"/>
                <a:gd fmla="*/ 0 h 599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599" w="55">
                  <a:moveTo>
                    <a:pt x="4" y="0"/>
                  </a:moveTo>
                  <a:lnTo>
                    <a:pt x="5" y="9"/>
                  </a:lnTo>
                  <a:lnTo>
                    <a:pt x="13" y="50"/>
                  </a:lnTo>
                  <a:lnTo>
                    <a:pt x="16" y="87"/>
                  </a:lnTo>
                  <a:lnTo>
                    <a:pt x="16" y="87"/>
                  </a:lnTo>
                  <a:lnTo>
                    <a:pt x="21" y="92"/>
                  </a:lnTo>
                  <a:lnTo>
                    <a:pt x="28" y="104"/>
                  </a:lnTo>
                  <a:lnTo>
                    <a:pt x="35" y="120"/>
                  </a:lnTo>
                  <a:lnTo>
                    <a:pt x="43" y="138"/>
                  </a:lnTo>
                  <a:lnTo>
                    <a:pt x="46" y="155"/>
                  </a:lnTo>
                  <a:lnTo>
                    <a:pt x="48" y="166"/>
                  </a:lnTo>
                  <a:lnTo>
                    <a:pt x="55" y="599"/>
                  </a:lnTo>
                  <a:lnTo>
                    <a:pt x="51" y="597"/>
                  </a:lnTo>
                  <a:lnTo>
                    <a:pt x="48" y="597"/>
                  </a:lnTo>
                  <a:lnTo>
                    <a:pt x="43" y="163"/>
                  </a:lnTo>
                  <a:lnTo>
                    <a:pt x="41" y="150"/>
                  </a:lnTo>
                  <a:lnTo>
                    <a:pt x="35" y="134"/>
                  </a:lnTo>
                  <a:lnTo>
                    <a:pt x="28" y="117"/>
                  </a:lnTo>
                  <a:lnTo>
                    <a:pt x="21" y="101"/>
                  </a:lnTo>
                  <a:lnTo>
                    <a:pt x="14" y="88"/>
                  </a:lnTo>
                  <a:lnTo>
                    <a:pt x="9" y="83"/>
                  </a:lnTo>
                  <a:lnTo>
                    <a:pt x="9" y="83"/>
                  </a:lnTo>
                  <a:lnTo>
                    <a:pt x="5" y="48"/>
                  </a:lnTo>
                  <a:lnTo>
                    <a:pt x="0" y="9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1E8196"/>
            </a:solidFill>
            <a:ln w="0">
              <a:solidFill>
                <a:srgbClr val="1E8196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60" name="Freeform 1826"/>
            <p:cNvSpPr/>
            <p:nvPr/>
          </p:nvSpPr>
          <p:spPr bwMode="auto">
            <a:xfrm>
              <a:off x="3144838" y="5567363"/>
              <a:ext cx="80963" cy="933450"/>
            </a:xfrm>
            <a:custGeom>
              <a:gdLst>
                <a:gd fmla="*/ 3 w 51" name="T0"/>
                <a:gd fmla="*/ 0 h 588" name="T1"/>
                <a:gd fmla="*/ 8 w 51" name="T2"/>
                <a:gd fmla="*/ 39 h 588" name="T3"/>
                <a:gd fmla="*/ 12 w 51" name="T4"/>
                <a:gd fmla="*/ 74 h 588" name="T5"/>
                <a:gd fmla="*/ 12 w 51" name="T6"/>
                <a:gd fmla="*/ 74 h 588" name="T7"/>
                <a:gd fmla="*/ 17 w 51" name="T8"/>
                <a:gd fmla="*/ 79 h 588" name="T9"/>
                <a:gd fmla="*/ 24 w 51" name="T10"/>
                <a:gd fmla="*/ 92 h 588" name="T11"/>
                <a:gd fmla="*/ 31 w 51" name="T12"/>
                <a:gd fmla="*/ 108 h 588" name="T13"/>
                <a:gd fmla="*/ 38 w 51" name="T14"/>
                <a:gd fmla="*/ 125 h 588" name="T15"/>
                <a:gd fmla="*/ 44 w 51" name="T16"/>
                <a:gd fmla="*/ 141 h 588" name="T17"/>
                <a:gd fmla="*/ 46 w 51" name="T18"/>
                <a:gd fmla="*/ 154 h 588" name="T19"/>
                <a:gd fmla="*/ 51 w 51" name="T20"/>
                <a:gd fmla="*/ 588 h 588" name="T21"/>
                <a:gd fmla="*/ 46 w 51" name="T22"/>
                <a:gd fmla="*/ 588 h 588" name="T23"/>
                <a:gd fmla="*/ 38 w 51" name="T24"/>
                <a:gd fmla="*/ 148 h 588" name="T25"/>
                <a:gd fmla="*/ 37 w 51" name="T26"/>
                <a:gd fmla="*/ 138 h 588" name="T27"/>
                <a:gd fmla="*/ 31 w 51" name="T28"/>
                <a:gd fmla="*/ 122 h 588" name="T29"/>
                <a:gd fmla="*/ 26 w 51" name="T30"/>
                <a:gd fmla="*/ 104 h 588" name="T31"/>
                <a:gd fmla="*/ 17 w 51" name="T32"/>
                <a:gd fmla="*/ 86 h 588" name="T33"/>
                <a:gd fmla="*/ 12 w 51" name="T34"/>
                <a:gd fmla="*/ 74 h 588" name="T35"/>
                <a:gd fmla="*/ 7 w 51" name="T36"/>
                <a:gd fmla="*/ 71 h 588" name="T37"/>
                <a:gd fmla="*/ 5 w 51" name="T38"/>
                <a:gd fmla="*/ 71 h 588" name="T39"/>
                <a:gd fmla="*/ 3 w 51" name="T40"/>
                <a:gd fmla="*/ 41 h 588" name="T41"/>
                <a:gd fmla="*/ 0 w 51" name="T42"/>
                <a:gd fmla="*/ 11 h 588" name="T43"/>
                <a:gd fmla="*/ 3 w 51" name="T44"/>
                <a:gd fmla="*/ 0 h 588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588" w="51">
                  <a:moveTo>
                    <a:pt x="3" y="0"/>
                  </a:moveTo>
                  <a:lnTo>
                    <a:pt x="8" y="39"/>
                  </a:lnTo>
                  <a:lnTo>
                    <a:pt x="12" y="74"/>
                  </a:lnTo>
                  <a:lnTo>
                    <a:pt x="12" y="74"/>
                  </a:lnTo>
                  <a:lnTo>
                    <a:pt x="17" y="79"/>
                  </a:lnTo>
                  <a:lnTo>
                    <a:pt x="24" y="92"/>
                  </a:lnTo>
                  <a:lnTo>
                    <a:pt x="31" y="108"/>
                  </a:lnTo>
                  <a:lnTo>
                    <a:pt x="38" y="125"/>
                  </a:lnTo>
                  <a:lnTo>
                    <a:pt x="44" y="141"/>
                  </a:lnTo>
                  <a:lnTo>
                    <a:pt x="46" y="154"/>
                  </a:lnTo>
                  <a:lnTo>
                    <a:pt x="51" y="588"/>
                  </a:lnTo>
                  <a:lnTo>
                    <a:pt x="46" y="588"/>
                  </a:lnTo>
                  <a:lnTo>
                    <a:pt x="38" y="148"/>
                  </a:lnTo>
                  <a:lnTo>
                    <a:pt x="37" y="138"/>
                  </a:lnTo>
                  <a:lnTo>
                    <a:pt x="31" y="122"/>
                  </a:lnTo>
                  <a:lnTo>
                    <a:pt x="26" y="104"/>
                  </a:lnTo>
                  <a:lnTo>
                    <a:pt x="17" y="86"/>
                  </a:lnTo>
                  <a:lnTo>
                    <a:pt x="12" y="74"/>
                  </a:lnTo>
                  <a:lnTo>
                    <a:pt x="7" y="71"/>
                  </a:lnTo>
                  <a:lnTo>
                    <a:pt x="5" y="71"/>
                  </a:lnTo>
                  <a:lnTo>
                    <a:pt x="3" y="41"/>
                  </a:lnTo>
                  <a:lnTo>
                    <a:pt x="0" y="1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1D8096"/>
            </a:solidFill>
            <a:ln w="0">
              <a:solidFill>
                <a:srgbClr val="1D8096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61" name="Freeform 1827"/>
            <p:cNvSpPr/>
            <p:nvPr/>
          </p:nvSpPr>
          <p:spPr bwMode="auto">
            <a:xfrm>
              <a:off x="3138488" y="5584826"/>
              <a:ext cx="79375" cy="915988"/>
            </a:xfrm>
            <a:custGeom>
              <a:gdLst>
                <a:gd fmla="*/ 4 w 50" name="T0"/>
                <a:gd fmla="*/ 0 h 577" name="T1"/>
                <a:gd fmla="*/ 7 w 50" name="T2"/>
                <a:gd fmla="*/ 30 h 577" name="T3"/>
                <a:gd fmla="*/ 9 w 50" name="T4"/>
                <a:gd fmla="*/ 60 h 577" name="T5"/>
                <a:gd fmla="*/ 11 w 50" name="T6"/>
                <a:gd fmla="*/ 60 h 577" name="T7"/>
                <a:gd fmla="*/ 16 w 50" name="T8"/>
                <a:gd fmla="*/ 63 h 577" name="T9"/>
                <a:gd fmla="*/ 21 w 50" name="T10"/>
                <a:gd fmla="*/ 75 h 577" name="T11"/>
                <a:gd fmla="*/ 30 w 50" name="T12"/>
                <a:gd fmla="*/ 93 h 577" name="T13"/>
                <a:gd fmla="*/ 35 w 50" name="T14"/>
                <a:gd fmla="*/ 111 h 577" name="T15"/>
                <a:gd fmla="*/ 41 w 50" name="T16"/>
                <a:gd fmla="*/ 127 h 577" name="T17"/>
                <a:gd fmla="*/ 42 w 50" name="T18"/>
                <a:gd fmla="*/ 137 h 577" name="T19"/>
                <a:gd fmla="*/ 50 w 50" name="T20"/>
                <a:gd fmla="*/ 577 h 577" name="T21"/>
                <a:gd fmla="*/ 42 w 50" name="T22"/>
                <a:gd fmla="*/ 577 h 577" name="T23"/>
                <a:gd fmla="*/ 35 w 50" name="T24"/>
                <a:gd fmla="*/ 134 h 577" name="T25"/>
                <a:gd fmla="*/ 34 w 50" name="T26"/>
                <a:gd fmla="*/ 123 h 577" name="T27"/>
                <a:gd fmla="*/ 30 w 50" name="T28"/>
                <a:gd fmla="*/ 105 h 577" name="T29"/>
                <a:gd fmla="*/ 23 w 50" name="T30"/>
                <a:gd fmla="*/ 88 h 577" name="T31"/>
                <a:gd fmla="*/ 16 w 50" name="T32"/>
                <a:gd fmla="*/ 72 h 577" name="T33"/>
                <a:gd fmla="*/ 9 w 50" name="T34"/>
                <a:gd fmla="*/ 60 h 577" name="T35"/>
                <a:gd fmla="*/ 4 w 50" name="T36"/>
                <a:gd fmla="*/ 54 h 577" name="T37"/>
                <a:gd fmla="*/ 4 w 50" name="T38"/>
                <a:gd fmla="*/ 54 h 577" name="T39"/>
                <a:gd fmla="*/ 0 w 50" name="T40"/>
                <a:gd fmla="*/ 10 h 577" name="T41"/>
                <a:gd fmla="*/ 4 w 50" name="T42"/>
                <a:gd fmla="*/ 0 h 577" name="T4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b="b" l="0" r="r" t="0"/>
              <a:pathLst>
                <a:path h="577" w="50">
                  <a:moveTo>
                    <a:pt x="4" y="0"/>
                  </a:moveTo>
                  <a:lnTo>
                    <a:pt x="7" y="30"/>
                  </a:lnTo>
                  <a:lnTo>
                    <a:pt x="9" y="60"/>
                  </a:lnTo>
                  <a:lnTo>
                    <a:pt x="11" y="60"/>
                  </a:lnTo>
                  <a:lnTo>
                    <a:pt x="16" y="63"/>
                  </a:lnTo>
                  <a:lnTo>
                    <a:pt x="21" y="75"/>
                  </a:lnTo>
                  <a:lnTo>
                    <a:pt x="30" y="93"/>
                  </a:lnTo>
                  <a:lnTo>
                    <a:pt x="35" y="111"/>
                  </a:lnTo>
                  <a:lnTo>
                    <a:pt x="41" y="127"/>
                  </a:lnTo>
                  <a:lnTo>
                    <a:pt x="42" y="137"/>
                  </a:lnTo>
                  <a:lnTo>
                    <a:pt x="50" y="577"/>
                  </a:lnTo>
                  <a:lnTo>
                    <a:pt x="42" y="577"/>
                  </a:lnTo>
                  <a:lnTo>
                    <a:pt x="35" y="134"/>
                  </a:lnTo>
                  <a:lnTo>
                    <a:pt x="34" y="123"/>
                  </a:lnTo>
                  <a:lnTo>
                    <a:pt x="30" y="105"/>
                  </a:lnTo>
                  <a:lnTo>
                    <a:pt x="23" y="88"/>
                  </a:lnTo>
                  <a:lnTo>
                    <a:pt x="16" y="72"/>
                  </a:lnTo>
                  <a:lnTo>
                    <a:pt x="9" y="60"/>
                  </a:lnTo>
                  <a:lnTo>
                    <a:pt x="4" y="54"/>
                  </a:lnTo>
                  <a:lnTo>
                    <a:pt x="4" y="54"/>
                  </a:lnTo>
                  <a:lnTo>
                    <a:pt x="0" y="1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1D7F96"/>
            </a:solidFill>
            <a:ln w="0">
              <a:solidFill>
                <a:srgbClr val="1D7F96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62" name="Freeform 1828"/>
            <p:cNvSpPr/>
            <p:nvPr/>
          </p:nvSpPr>
          <p:spPr bwMode="auto">
            <a:xfrm>
              <a:off x="3130550" y="5600701"/>
              <a:ext cx="74613" cy="900113"/>
            </a:xfrm>
            <a:custGeom>
              <a:gdLst>
                <a:gd fmla="*/ 5 w 47" name="T0"/>
                <a:gd fmla="*/ 0 h 567" name="T1"/>
                <a:gd fmla="*/ 9 w 47" name="T2"/>
                <a:gd fmla="*/ 44 h 567" name="T3"/>
                <a:gd fmla="*/ 9 w 47" name="T4"/>
                <a:gd fmla="*/ 44 h 567" name="T5"/>
                <a:gd fmla="*/ 14 w 47" name="T6"/>
                <a:gd fmla="*/ 50 h 567" name="T7"/>
                <a:gd fmla="*/ 21 w 47" name="T8"/>
                <a:gd fmla="*/ 62 h 567" name="T9"/>
                <a:gd fmla="*/ 28 w 47" name="T10"/>
                <a:gd fmla="*/ 78 h 567" name="T11"/>
                <a:gd fmla="*/ 35 w 47" name="T12"/>
                <a:gd fmla="*/ 95 h 567" name="T13"/>
                <a:gd fmla="*/ 39 w 47" name="T14"/>
                <a:gd fmla="*/ 113 h 567" name="T15"/>
                <a:gd fmla="*/ 40 w 47" name="T16"/>
                <a:gd fmla="*/ 124 h 567" name="T17"/>
                <a:gd fmla="*/ 47 w 47" name="T18"/>
                <a:gd fmla="*/ 567 h 567" name="T19"/>
                <a:gd fmla="*/ 40 w 47" name="T20"/>
                <a:gd fmla="*/ 567 h 567" name="T21"/>
                <a:gd fmla="*/ 35 w 47" name="T22"/>
                <a:gd fmla="*/ 120 h 567" name="T23"/>
                <a:gd fmla="*/ 33 w 47" name="T24"/>
                <a:gd fmla="*/ 108 h 567" name="T25"/>
                <a:gd fmla="*/ 28 w 47" name="T26"/>
                <a:gd fmla="*/ 92 h 567" name="T27"/>
                <a:gd fmla="*/ 21 w 47" name="T28"/>
                <a:gd fmla="*/ 74 h 567" name="T29"/>
                <a:gd fmla="*/ 14 w 47" name="T30"/>
                <a:gd fmla="*/ 57 h 567" name="T31"/>
                <a:gd fmla="*/ 7 w 47" name="T32"/>
                <a:gd fmla="*/ 46 h 567" name="T33"/>
                <a:gd fmla="*/ 2 w 47" name="T34"/>
                <a:gd fmla="*/ 41 h 567" name="T35"/>
                <a:gd fmla="*/ 2 w 47" name="T36"/>
                <a:gd fmla="*/ 41 h 567" name="T37"/>
                <a:gd fmla="*/ 0 w 47" name="T38"/>
                <a:gd fmla="*/ 16 h 567" name="T39"/>
                <a:gd fmla="*/ 2 w 47" name="T40"/>
                <a:gd fmla="*/ 9 h 567" name="T41"/>
                <a:gd fmla="*/ 5 w 47" name="T42"/>
                <a:gd fmla="*/ 0 h 567" name="T4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b="b" l="0" r="r" t="0"/>
              <a:pathLst>
                <a:path h="567" w="47">
                  <a:moveTo>
                    <a:pt x="5" y="0"/>
                  </a:moveTo>
                  <a:lnTo>
                    <a:pt x="9" y="44"/>
                  </a:lnTo>
                  <a:lnTo>
                    <a:pt x="9" y="44"/>
                  </a:lnTo>
                  <a:lnTo>
                    <a:pt x="14" y="50"/>
                  </a:lnTo>
                  <a:lnTo>
                    <a:pt x="21" y="62"/>
                  </a:lnTo>
                  <a:lnTo>
                    <a:pt x="28" y="78"/>
                  </a:lnTo>
                  <a:lnTo>
                    <a:pt x="35" y="95"/>
                  </a:lnTo>
                  <a:lnTo>
                    <a:pt x="39" y="113"/>
                  </a:lnTo>
                  <a:lnTo>
                    <a:pt x="40" y="124"/>
                  </a:lnTo>
                  <a:lnTo>
                    <a:pt x="47" y="567"/>
                  </a:lnTo>
                  <a:lnTo>
                    <a:pt x="40" y="567"/>
                  </a:lnTo>
                  <a:lnTo>
                    <a:pt x="35" y="120"/>
                  </a:lnTo>
                  <a:lnTo>
                    <a:pt x="33" y="108"/>
                  </a:lnTo>
                  <a:lnTo>
                    <a:pt x="28" y="92"/>
                  </a:lnTo>
                  <a:lnTo>
                    <a:pt x="21" y="74"/>
                  </a:lnTo>
                  <a:lnTo>
                    <a:pt x="14" y="57"/>
                  </a:lnTo>
                  <a:lnTo>
                    <a:pt x="7" y="46"/>
                  </a:lnTo>
                  <a:lnTo>
                    <a:pt x="2" y="41"/>
                  </a:lnTo>
                  <a:lnTo>
                    <a:pt x="2" y="41"/>
                  </a:lnTo>
                  <a:lnTo>
                    <a:pt x="0" y="16"/>
                  </a:lnTo>
                  <a:lnTo>
                    <a:pt x="2" y="9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1D7F95"/>
            </a:solidFill>
            <a:ln w="0">
              <a:solidFill>
                <a:srgbClr val="1D7F95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63" name="Freeform 1829"/>
            <p:cNvSpPr/>
            <p:nvPr/>
          </p:nvSpPr>
          <p:spPr bwMode="auto">
            <a:xfrm>
              <a:off x="3130550" y="5626101"/>
              <a:ext cx="63500" cy="874713"/>
            </a:xfrm>
            <a:custGeom>
              <a:gdLst>
                <a:gd fmla="*/ 0 w 40" name="T0"/>
                <a:gd fmla="*/ 0 h 551" name="T1"/>
                <a:gd fmla="*/ 2 w 40" name="T2"/>
                <a:gd fmla="*/ 25 h 551" name="T3"/>
                <a:gd fmla="*/ 2 w 40" name="T4"/>
                <a:gd fmla="*/ 25 h 551" name="T5"/>
                <a:gd fmla="*/ 7 w 40" name="T6"/>
                <a:gd fmla="*/ 30 h 551" name="T7"/>
                <a:gd fmla="*/ 14 w 40" name="T8"/>
                <a:gd fmla="*/ 41 h 551" name="T9"/>
                <a:gd fmla="*/ 21 w 40" name="T10"/>
                <a:gd fmla="*/ 58 h 551" name="T11"/>
                <a:gd fmla="*/ 28 w 40" name="T12"/>
                <a:gd fmla="*/ 76 h 551" name="T13"/>
                <a:gd fmla="*/ 33 w 40" name="T14"/>
                <a:gd fmla="*/ 92 h 551" name="T15"/>
                <a:gd fmla="*/ 35 w 40" name="T16"/>
                <a:gd fmla="*/ 104 h 551" name="T17"/>
                <a:gd fmla="*/ 40 w 40" name="T18"/>
                <a:gd fmla="*/ 551 h 551" name="T19"/>
                <a:gd fmla="*/ 35 w 40" name="T20"/>
                <a:gd fmla="*/ 551 h 551" name="T21"/>
                <a:gd fmla="*/ 28 w 40" name="T22"/>
                <a:gd fmla="*/ 99 h 551" name="T23"/>
                <a:gd fmla="*/ 26 w 40" name="T24"/>
                <a:gd fmla="*/ 87 h 551" name="T25"/>
                <a:gd fmla="*/ 21 w 40" name="T26"/>
                <a:gd fmla="*/ 69 h 551" name="T27"/>
                <a:gd fmla="*/ 14 w 40" name="T28"/>
                <a:gd fmla="*/ 51 h 551" name="T29"/>
                <a:gd fmla="*/ 7 w 40" name="T30"/>
                <a:gd fmla="*/ 34 h 551" name="T31"/>
                <a:gd fmla="*/ 0 w 40" name="T32"/>
                <a:gd fmla="*/ 23 h 551" name="T33"/>
                <a:gd fmla="*/ 0 w 40" name="T34"/>
                <a:gd fmla="*/ 7 h 551" name="T35"/>
                <a:gd fmla="*/ 0 w 40" name="T36"/>
                <a:gd fmla="*/ 4 h 551" name="T37"/>
                <a:gd fmla="*/ 0 w 40" name="T38"/>
                <a:gd fmla="*/ 0 h 551" name="T3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b="b" l="0" r="r" t="0"/>
              <a:pathLst>
                <a:path h="551" w="40">
                  <a:moveTo>
                    <a:pt x="0" y="0"/>
                  </a:moveTo>
                  <a:lnTo>
                    <a:pt x="2" y="25"/>
                  </a:lnTo>
                  <a:lnTo>
                    <a:pt x="2" y="25"/>
                  </a:lnTo>
                  <a:lnTo>
                    <a:pt x="7" y="30"/>
                  </a:lnTo>
                  <a:lnTo>
                    <a:pt x="14" y="41"/>
                  </a:lnTo>
                  <a:lnTo>
                    <a:pt x="21" y="58"/>
                  </a:lnTo>
                  <a:lnTo>
                    <a:pt x="28" y="76"/>
                  </a:lnTo>
                  <a:lnTo>
                    <a:pt x="33" y="92"/>
                  </a:lnTo>
                  <a:lnTo>
                    <a:pt x="35" y="104"/>
                  </a:lnTo>
                  <a:lnTo>
                    <a:pt x="40" y="551"/>
                  </a:lnTo>
                  <a:lnTo>
                    <a:pt x="35" y="551"/>
                  </a:lnTo>
                  <a:lnTo>
                    <a:pt x="28" y="99"/>
                  </a:lnTo>
                  <a:lnTo>
                    <a:pt x="26" y="87"/>
                  </a:lnTo>
                  <a:lnTo>
                    <a:pt x="21" y="69"/>
                  </a:lnTo>
                  <a:lnTo>
                    <a:pt x="14" y="51"/>
                  </a:lnTo>
                  <a:lnTo>
                    <a:pt x="7" y="34"/>
                  </a:lnTo>
                  <a:lnTo>
                    <a:pt x="0" y="23"/>
                  </a:lnTo>
                  <a:lnTo>
                    <a:pt x="0" y="7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D7E95"/>
            </a:solidFill>
            <a:ln w="0">
              <a:solidFill>
                <a:srgbClr val="1D7E95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64" name="Freeform 1830"/>
            <p:cNvSpPr/>
            <p:nvPr/>
          </p:nvSpPr>
          <p:spPr bwMode="auto">
            <a:xfrm>
              <a:off x="3130550" y="5662613"/>
              <a:ext cx="55563" cy="838200"/>
            </a:xfrm>
            <a:custGeom>
              <a:gdLst>
                <a:gd fmla="*/ 0 w 35" name="T0"/>
                <a:gd fmla="*/ 0 h 528" name="T1"/>
                <a:gd fmla="*/ 7 w 35" name="T2"/>
                <a:gd fmla="*/ 11 h 528" name="T3"/>
                <a:gd fmla="*/ 14 w 35" name="T4"/>
                <a:gd fmla="*/ 28 h 528" name="T5"/>
                <a:gd fmla="*/ 21 w 35" name="T6"/>
                <a:gd fmla="*/ 46 h 528" name="T7"/>
                <a:gd fmla="*/ 26 w 35" name="T8"/>
                <a:gd fmla="*/ 64 h 528" name="T9"/>
                <a:gd fmla="*/ 28 w 35" name="T10"/>
                <a:gd fmla="*/ 76 h 528" name="T11"/>
                <a:gd fmla="*/ 35 w 35" name="T12"/>
                <a:gd fmla="*/ 528 h 528" name="T13"/>
                <a:gd fmla="*/ 28 w 35" name="T14"/>
                <a:gd fmla="*/ 528 h 528" name="T15"/>
                <a:gd fmla="*/ 23 w 35" name="T16"/>
                <a:gd fmla="*/ 72 h 528" name="T17"/>
                <a:gd fmla="*/ 19 w 35" name="T18"/>
                <a:gd fmla="*/ 60 h 528" name="T19"/>
                <a:gd fmla="*/ 14 w 35" name="T20"/>
                <a:gd fmla="*/ 42 h 528" name="T21"/>
                <a:gd fmla="*/ 7 w 35" name="T22"/>
                <a:gd fmla="*/ 23 h 528" name="T23"/>
                <a:gd fmla="*/ 0 w 35" name="T24"/>
                <a:gd fmla="*/ 5 h 528" name="T25"/>
                <a:gd fmla="*/ 0 w 35" name="T26"/>
                <a:gd fmla="*/ 0 h 528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528" w="35">
                  <a:moveTo>
                    <a:pt x="0" y="0"/>
                  </a:moveTo>
                  <a:lnTo>
                    <a:pt x="7" y="11"/>
                  </a:lnTo>
                  <a:lnTo>
                    <a:pt x="14" y="28"/>
                  </a:lnTo>
                  <a:lnTo>
                    <a:pt x="21" y="46"/>
                  </a:lnTo>
                  <a:lnTo>
                    <a:pt x="26" y="64"/>
                  </a:lnTo>
                  <a:lnTo>
                    <a:pt x="28" y="76"/>
                  </a:lnTo>
                  <a:lnTo>
                    <a:pt x="35" y="528"/>
                  </a:lnTo>
                  <a:lnTo>
                    <a:pt x="28" y="528"/>
                  </a:lnTo>
                  <a:lnTo>
                    <a:pt x="23" y="72"/>
                  </a:lnTo>
                  <a:lnTo>
                    <a:pt x="19" y="60"/>
                  </a:lnTo>
                  <a:lnTo>
                    <a:pt x="14" y="42"/>
                  </a:lnTo>
                  <a:lnTo>
                    <a:pt x="7" y="23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D7E94"/>
            </a:solidFill>
            <a:ln w="0">
              <a:solidFill>
                <a:srgbClr val="1D7E94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65" name="Freeform 1831"/>
            <p:cNvSpPr/>
            <p:nvPr/>
          </p:nvSpPr>
          <p:spPr bwMode="auto">
            <a:xfrm>
              <a:off x="3130550" y="5670551"/>
              <a:ext cx="44450" cy="830263"/>
            </a:xfrm>
            <a:custGeom>
              <a:gdLst>
                <a:gd fmla="*/ 0 w 28" name="T0"/>
                <a:gd fmla="*/ 0 h 523" name="T1"/>
                <a:gd fmla="*/ 7 w 28" name="T2"/>
                <a:gd fmla="*/ 18 h 523" name="T3"/>
                <a:gd fmla="*/ 14 w 28" name="T4"/>
                <a:gd fmla="*/ 37 h 523" name="T5"/>
                <a:gd fmla="*/ 19 w 28" name="T6"/>
                <a:gd fmla="*/ 55 h 523" name="T7"/>
                <a:gd fmla="*/ 23 w 28" name="T8"/>
                <a:gd fmla="*/ 67 h 523" name="T9"/>
                <a:gd fmla="*/ 28 w 28" name="T10"/>
                <a:gd fmla="*/ 523 h 523" name="T11"/>
                <a:gd fmla="*/ 26 w 28" name="T12"/>
                <a:gd fmla="*/ 523 h 523" name="T13"/>
                <a:gd fmla="*/ 23 w 28" name="T14"/>
                <a:gd fmla="*/ 523 h 523" name="T15"/>
                <a:gd fmla="*/ 23 w 28" name="T16"/>
                <a:gd fmla="*/ 523 h 523" name="T17"/>
                <a:gd fmla="*/ 16 w 28" name="T18"/>
                <a:gd fmla="*/ 64 h 523" name="T19"/>
                <a:gd fmla="*/ 14 w 28" name="T20"/>
                <a:gd fmla="*/ 53 h 523" name="T21"/>
                <a:gd fmla="*/ 10 w 28" name="T22"/>
                <a:gd fmla="*/ 41 h 523" name="T23"/>
                <a:gd fmla="*/ 5 w 28" name="T24"/>
                <a:gd fmla="*/ 25 h 523" name="T25"/>
                <a:gd fmla="*/ 0 w 28" name="T26"/>
                <a:gd fmla="*/ 11 h 523" name="T27"/>
                <a:gd fmla="*/ 0 w 28" name="T28"/>
                <a:gd fmla="*/ 0 h 523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523" w="28">
                  <a:moveTo>
                    <a:pt x="0" y="0"/>
                  </a:moveTo>
                  <a:lnTo>
                    <a:pt x="7" y="18"/>
                  </a:lnTo>
                  <a:lnTo>
                    <a:pt x="14" y="37"/>
                  </a:lnTo>
                  <a:lnTo>
                    <a:pt x="19" y="55"/>
                  </a:lnTo>
                  <a:lnTo>
                    <a:pt x="23" y="67"/>
                  </a:lnTo>
                  <a:lnTo>
                    <a:pt x="28" y="523"/>
                  </a:lnTo>
                  <a:lnTo>
                    <a:pt x="26" y="523"/>
                  </a:lnTo>
                  <a:lnTo>
                    <a:pt x="23" y="523"/>
                  </a:lnTo>
                  <a:lnTo>
                    <a:pt x="23" y="523"/>
                  </a:lnTo>
                  <a:lnTo>
                    <a:pt x="16" y="64"/>
                  </a:lnTo>
                  <a:lnTo>
                    <a:pt x="14" y="53"/>
                  </a:lnTo>
                  <a:lnTo>
                    <a:pt x="10" y="41"/>
                  </a:lnTo>
                  <a:lnTo>
                    <a:pt x="5" y="25"/>
                  </a:lnTo>
                  <a:lnTo>
                    <a:pt x="0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D7E93"/>
            </a:solidFill>
            <a:ln w="0">
              <a:solidFill>
                <a:srgbClr val="1D7E93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66" name="Freeform 1832"/>
            <p:cNvSpPr/>
            <p:nvPr/>
          </p:nvSpPr>
          <p:spPr bwMode="auto">
            <a:xfrm>
              <a:off x="3130550" y="5688013"/>
              <a:ext cx="36513" cy="812800"/>
            </a:xfrm>
            <a:custGeom>
              <a:gdLst>
                <a:gd fmla="*/ 0 w 23" name="T0"/>
                <a:gd fmla="*/ 0 h 512" name="T1"/>
                <a:gd fmla="*/ 5 w 23" name="T2"/>
                <a:gd fmla="*/ 14 h 512" name="T3"/>
                <a:gd fmla="*/ 10 w 23" name="T4"/>
                <a:gd fmla="*/ 30 h 512" name="T5"/>
                <a:gd fmla="*/ 14 w 23" name="T6"/>
                <a:gd fmla="*/ 42 h 512" name="T7"/>
                <a:gd fmla="*/ 16 w 23" name="T8"/>
                <a:gd fmla="*/ 53 h 512" name="T9"/>
                <a:gd fmla="*/ 23 w 23" name="T10"/>
                <a:gd fmla="*/ 512 h 512" name="T11"/>
                <a:gd fmla="*/ 19 w 23" name="T12"/>
                <a:gd fmla="*/ 510 h 512" name="T13"/>
                <a:gd fmla="*/ 16 w 23" name="T14"/>
                <a:gd fmla="*/ 507 h 512" name="T15"/>
                <a:gd fmla="*/ 9 w 23" name="T16"/>
                <a:gd fmla="*/ 48 h 512" name="T17"/>
                <a:gd fmla="*/ 9 w 23" name="T18"/>
                <a:gd fmla="*/ 39 h 512" name="T19"/>
                <a:gd fmla="*/ 5 w 23" name="T20"/>
                <a:gd fmla="*/ 26 h 512" name="T21"/>
                <a:gd fmla="*/ 0 w 23" name="T22"/>
                <a:gd fmla="*/ 12 h 512" name="T23"/>
                <a:gd fmla="*/ 0 w 23" name="T24"/>
                <a:gd fmla="*/ 0 h 512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512" w="23">
                  <a:moveTo>
                    <a:pt x="0" y="0"/>
                  </a:moveTo>
                  <a:lnTo>
                    <a:pt x="5" y="14"/>
                  </a:lnTo>
                  <a:lnTo>
                    <a:pt x="10" y="30"/>
                  </a:lnTo>
                  <a:lnTo>
                    <a:pt x="14" y="42"/>
                  </a:lnTo>
                  <a:lnTo>
                    <a:pt x="16" y="53"/>
                  </a:lnTo>
                  <a:lnTo>
                    <a:pt x="23" y="512"/>
                  </a:lnTo>
                  <a:lnTo>
                    <a:pt x="19" y="510"/>
                  </a:lnTo>
                  <a:lnTo>
                    <a:pt x="16" y="507"/>
                  </a:lnTo>
                  <a:lnTo>
                    <a:pt x="9" y="48"/>
                  </a:lnTo>
                  <a:lnTo>
                    <a:pt x="9" y="39"/>
                  </a:lnTo>
                  <a:lnTo>
                    <a:pt x="5" y="26"/>
                  </a:lnTo>
                  <a:lnTo>
                    <a:pt x="0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C7D93"/>
            </a:solidFill>
            <a:ln w="0">
              <a:solidFill>
                <a:srgbClr val="1C7D93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67" name="Freeform 1833"/>
            <p:cNvSpPr/>
            <p:nvPr/>
          </p:nvSpPr>
          <p:spPr bwMode="auto">
            <a:xfrm>
              <a:off x="3130550" y="5707063"/>
              <a:ext cx="25400" cy="785813"/>
            </a:xfrm>
            <a:custGeom>
              <a:gdLst>
                <a:gd fmla="*/ 0 w 16" name="T0"/>
                <a:gd fmla="*/ 0 h 495" name="T1"/>
                <a:gd fmla="*/ 5 w 16" name="T2"/>
                <a:gd fmla="*/ 14 h 495" name="T3"/>
                <a:gd fmla="*/ 9 w 16" name="T4"/>
                <a:gd fmla="*/ 27 h 495" name="T5"/>
                <a:gd fmla="*/ 9 w 16" name="T6"/>
                <a:gd fmla="*/ 36 h 495" name="T7"/>
                <a:gd fmla="*/ 16 w 16" name="T8"/>
                <a:gd fmla="*/ 495 h 495" name="T9"/>
                <a:gd fmla="*/ 12 w 16" name="T10"/>
                <a:gd fmla="*/ 491 h 495" name="T11"/>
                <a:gd fmla="*/ 9 w 16" name="T12"/>
                <a:gd fmla="*/ 486 h 495" name="T13"/>
                <a:gd fmla="*/ 3 w 16" name="T14"/>
                <a:gd fmla="*/ 32 h 495" name="T15"/>
                <a:gd fmla="*/ 2 w 16" name="T16"/>
                <a:gd fmla="*/ 27 h 495" name="T17"/>
                <a:gd fmla="*/ 2 w 16" name="T18"/>
                <a:gd fmla="*/ 21 h 495" name="T19"/>
                <a:gd fmla="*/ 0 w 16" name="T20"/>
                <a:gd fmla="*/ 16 h 495" name="T21"/>
                <a:gd fmla="*/ 0 w 16" name="T22"/>
                <a:gd fmla="*/ 0 h 495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495" w="16">
                  <a:moveTo>
                    <a:pt x="0" y="0"/>
                  </a:moveTo>
                  <a:lnTo>
                    <a:pt x="5" y="14"/>
                  </a:lnTo>
                  <a:lnTo>
                    <a:pt x="9" y="27"/>
                  </a:lnTo>
                  <a:lnTo>
                    <a:pt x="9" y="36"/>
                  </a:lnTo>
                  <a:lnTo>
                    <a:pt x="16" y="495"/>
                  </a:lnTo>
                  <a:lnTo>
                    <a:pt x="12" y="491"/>
                  </a:lnTo>
                  <a:lnTo>
                    <a:pt x="9" y="486"/>
                  </a:lnTo>
                  <a:lnTo>
                    <a:pt x="3" y="32"/>
                  </a:lnTo>
                  <a:lnTo>
                    <a:pt x="2" y="27"/>
                  </a:lnTo>
                  <a:lnTo>
                    <a:pt x="2" y="21"/>
                  </a:lnTo>
                  <a:lnTo>
                    <a:pt x="0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C7D92"/>
            </a:solidFill>
            <a:ln w="0">
              <a:solidFill>
                <a:srgbClr val="1C7D92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68" name="Freeform 1834"/>
            <p:cNvSpPr/>
            <p:nvPr/>
          </p:nvSpPr>
          <p:spPr bwMode="auto">
            <a:xfrm>
              <a:off x="3130550" y="5732463"/>
              <a:ext cx="14288" cy="746125"/>
            </a:xfrm>
            <a:custGeom>
              <a:gdLst>
                <a:gd fmla="*/ 0 w 9" name="T0"/>
                <a:gd fmla="*/ 0 h 470" name="T1"/>
                <a:gd fmla="*/ 2 w 9" name="T2"/>
                <a:gd fmla="*/ 5 h 470" name="T3"/>
                <a:gd fmla="*/ 2 w 9" name="T4"/>
                <a:gd fmla="*/ 11 h 470" name="T5"/>
                <a:gd fmla="*/ 3 w 9" name="T6"/>
                <a:gd fmla="*/ 16 h 470" name="T7"/>
                <a:gd fmla="*/ 9 w 9" name="T8"/>
                <a:gd fmla="*/ 470 h 470" name="T9"/>
                <a:gd fmla="*/ 7 w 9" name="T10"/>
                <a:gd fmla="*/ 465 h 470" name="T11"/>
                <a:gd fmla="*/ 3 w 9" name="T12"/>
                <a:gd fmla="*/ 457 h 470" name="T13"/>
                <a:gd fmla="*/ 3 w 9" name="T14"/>
                <a:gd fmla="*/ 450 h 470" name="T15"/>
                <a:gd fmla="*/ 0 w 9" name="T16"/>
                <a:gd fmla="*/ 0 h 47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70" w="9">
                  <a:moveTo>
                    <a:pt x="0" y="0"/>
                  </a:moveTo>
                  <a:lnTo>
                    <a:pt x="2" y="5"/>
                  </a:lnTo>
                  <a:lnTo>
                    <a:pt x="2" y="11"/>
                  </a:lnTo>
                  <a:lnTo>
                    <a:pt x="3" y="16"/>
                  </a:lnTo>
                  <a:lnTo>
                    <a:pt x="9" y="470"/>
                  </a:lnTo>
                  <a:lnTo>
                    <a:pt x="7" y="465"/>
                  </a:lnTo>
                  <a:lnTo>
                    <a:pt x="3" y="457"/>
                  </a:lnTo>
                  <a:lnTo>
                    <a:pt x="3" y="4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C7C92"/>
            </a:solidFill>
            <a:ln w="0">
              <a:solidFill>
                <a:srgbClr val="1C7C92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69" name="Freeform 1835"/>
            <p:cNvSpPr/>
            <p:nvPr/>
          </p:nvSpPr>
          <p:spPr bwMode="auto">
            <a:xfrm>
              <a:off x="3182938" y="5014913"/>
              <a:ext cx="46038" cy="493713"/>
            </a:xfrm>
            <a:custGeom>
              <a:gdLst>
                <a:gd fmla="*/ 29 w 29" name="T0"/>
                <a:gd fmla="*/ 0 h 311" name="T1"/>
                <a:gd fmla="*/ 29 w 29" name="T2"/>
                <a:gd fmla="*/ 0 h 311" name="T3"/>
                <a:gd fmla="*/ 29 w 29" name="T4"/>
                <a:gd fmla="*/ 311 h 311" name="T5"/>
                <a:gd fmla="*/ 0 w 29" name="T6"/>
                <a:gd fmla="*/ 311 h 311" name="T7"/>
                <a:gd fmla="*/ 4 w 29" name="T8"/>
                <a:gd fmla="*/ 274 h 311" name="T9"/>
                <a:gd fmla="*/ 9 w 29" name="T10"/>
                <a:gd fmla="*/ 233 h 311" name="T11"/>
                <a:gd fmla="*/ 16 w 29" name="T12"/>
                <a:gd fmla="*/ 187 h 311" name="T13"/>
                <a:gd fmla="*/ 20 w 29" name="T14"/>
                <a:gd fmla="*/ 145 h 311" name="T15"/>
                <a:gd fmla="*/ 22 w 29" name="T16"/>
                <a:gd fmla="*/ 106 h 311" name="T17"/>
                <a:gd fmla="*/ 23 w 29" name="T18"/>
                <a:gd fmla="*/ 71 h 311" name="T19"/>
                <a:gd fmla="*/ 23 w 29" name="T20"/>
                <a:gd fmla="*/ 41 h 311" name="T21"/>
                <a:gd fmla="*/ 23 w 29" name="T22"/>
                <a:gd fmla="*/ 19 h 311" name="T23"/>
                <a:gd fmla="*/ 25 w 29" name="T24"/>
                <a:gd fmla="*/ 5 h 311" name="T25"/>
                <a:gd fmla="*/ 29 w 29" name="T26"/>
                <a:gd fmla="*/ 0 h 311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11" w="28">
                  <a:moveTo>
                    <a:pt x="29" y="0"/>
                  </a:moveTo>
                  <a:lnTo>
                    <a:pt x="29" y="0"/>
                  </a:lnTo>
                  <a:lnTo>
                    <a:pt x="29" y="311"/>
                  </a:lnTo>
                  <a:lnTo>
                    <a:pt x="0" y="311"/>
                  </a:lnTo>
                  <a:lnTo>
                    <a:pt x="4" y="274"/>
                  </a:lnTo>
                  <a:lnTo>
                    <a:pt x="9" y="233"/>
                  </a:lnTo>
                  <a:lnTo>
                    <a:pt x="16" y="187"/>
                  </a:lnTo>
                  <a:lnTo>
                    <a:pt x="20" y="145"/>
                  </a:lnTo>
                  <a:lnTo>
                    <a:pt x="22" y="106"/>
                  </a:lnTo>
                  <a:lnTo>
                    <a:pt x="23" y="71"/>
                  </a:lnTo>
                  <a:lnTo>
                    <a:pt x="23" y="41"/>
                  </a:lnTo>
                  <a:lnTo>
                    <a:pt x="23" y="19"/>
                  </a:lnTo>
                  <a:lnTo>
                    <a:pt x="25" y="5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70" name="Freeform 1836"/>
            <p:cNvSpPr/>
            <p:nvPr/>
          </p:nvSpPr>
          <p:spPr bwMode="auto">
            <a:xfrm>
              <a:off x="3228975" y="5014913"/>
              <a:ext cx="41275" cy="496888"/>
            </a:xfrm>
            <a:custGeom>
              <a:gdLst>
                <a:gd fmla="*/ 0 w 26" name="T0"/>
                <a:gd fmla="*/ 0 h 313" name="T1"/>
                <a:gd fmla="*/ 1 w 26" name="T2"/>
                <a:gd fmla="*/ 5 h 313" name="T3"/>
                <a:gd fmla="*/ 3 w 26" name="T4"/>
                <a:gd fmla="*/ 21 h 313" name="T5"/>
                <a:gd fmla="*/ 3 w 26" name="T6"/>
                <a:gd fmla="*/ 44 h 313" name="T7"/>
                <a:gd fmla="*/ 3 w 26" name="T8"/>
                <a:gd fmla="*/ 74 h 313" name="T9"/>
                <a:gd fmla="*/ 3 w 26" name="T10"/>
                <a:gd fmla="*/ 109 h 313" name="T11"/>
                <a:gd fmla="*/ 5 w 26" name="T12"/>
                <a:gd fmla="*/ 148 h 313" name="T13"/>
                <a:gd fmla="*/ 10 w 26" name="T14"/>
                <a:gd fmla="*/ 189 h 313" name="T15"/>
                <a:gd fmla="*/ 17 w 26" name="T16"/>
                <a:gd fmla="*/ 233 h 313" name="T17"/>
                <a:gd fmla="*/ 23 w 26" name="T18"/>
                <a:gd fmla="*/ 274 h 313" name="T19"/>
                <a:gd fmla="*/ 26 w 26" name="T20"/>
                <a:gd fmla="*/ 313 h 313" name="T21"/>
                <a:gd fmla="*/ 0 w 26" name="T22"/>
                <a:gd fmla="*/ 311 h 313" name="T23"/>
                <a:gd fmla="*/ 0 w 26" name="T24"/>
                <a:gd fmla="*/ 0 h 313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313" w="26">
                  <a:moveTo>
                    <a:pt x="0" y="0"/>
                  </a:moveTo>
                  <a:lnTo>
                    <a:pt x="1" y="5"/>
                  </a:lnTo>
                  <a:lnTo>
                    <a:pt x="3" y="21"/>
                  </a:lnTo>
                  <a:lnTo>
                    <a:pt x="3" y="44"/>
                  </a:lnTo>
                  <a:lnTo>
                    <a:pt x="3" y="74"/>
                  </a:lnTo>
                  <a:lnTo>
                    <a:pt x="3" y="109"/>
                  </a:lnTo>
                  <a:lnTo>
                    <a:pt x="5" y="148"/>
                  </a:lnTo>
                  <a:lnTo>
                    <a:pt x="10" y="189"/>
                  </a:lnTo>
                  <a:lnTo>
                    <a:pt x="17" y="233"/>
                  </a:lnTo>
                  <a:lnTo>
                    <a:pt x="23" y="274"/>
                  </a:lnTo>
                  <a:lnTo>
                    <a:pt x="26" y="313"/>
                  </a:lnTo>
                  <a:lnTo>
                    <a:pt x="0" y="3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71" name="Freeform 1837"/>
            <p:cNvSpPr/>
            <p:nvPr/>
          </p:nvSpPr>
          <p:spPr bwMode="auto">
            <a:xfrm>
              <a:off x="3228975" y="5014913"/>
              <a:ext cx="41275" cy="496888"/>
            </a:xfrm>
            <a:custGeom>
              <a:gdLst>
                <a:gd fmla="*/ 0 w 26" name="T0"/>
                <a:gd fmla="*/ 0 h 313" name="T1"/>
                <a:gd fmla="*/ 1 w 26" name="T2"/>
                <a:gd fmla="*/ 5 h 313" name="T3"/>
                <a:gd fmla="*/ 3 w 26" name="T4"/>
                <a:gd fmla="*/ 21 h 313" name="T5"/>
                <a:gd fmla="*/ 3 w 26" name="T6"/>
                <a:gd fmla="*/ 44 h 313" name="T7"/>
                <a:gd fmla="*/ 3 w 26" name="T8"/>
                <a:gd fmla="*/ 74 h 313" name="T9"/>
                <a:gd fmla="*/ 3 w 26" name="T10"/>
                <a:gd fmla="*/ 109 h 313" name="T11"/>
                <a:gd fmla="*/ 5 w 26" name="T12"/>
                <a:gd fmla="*/ 148 h 313" name="T13"/>
                <a:gd fmla="*/ 10 w 26" name="T14"/>
                <a:gd fmla="*/ 189 h 313" name="T15"/>
                <a:gd fmla="*/ 17 w 26" name="T16"/>
                <a:gd fmla="*/ 233 h 313" name="T17"/>
                <a:gd fmla="*/ 23 w 26" name="T18"/>
                <a:gd fmla="*/ 274 h 313" name="T19"/>
                <a:gd fmla="*/ 26 w 26" name="T20"/>
                <a:gd fmla="*/ 313 h 313" name="T21"/>
                <a:gd fmla="*/ 0 w 26" name="T22"/>
                <a:gd fmla="*/ 311 h 313" name="T23"/>
                <a:gd fmla="*/ 0 w 26" name="T24"/>
                <a:gd fmla="*/ 0 h 313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313" w="26">
                  <a:moveTo>
                    <a:pt x="0" y="0"/>
                  </a:moveTo>
                  <a:lnTo>
                    <a:pt x="1" y="5"/>
                  </a:lnTo>
                  <a:lnTo>
                    <a:pt x="3" y="21"/>
                  </a:lnTo>
                  <a:lnTo>
                    <a:pt x="3" y="44"/>
                  </a:lnTo>
                  <a:lnTo>
                    <a:pt x="3" y="74"/>
                  </a:lnTo>
                  <a:lnTo>
                    <a:pt x="3" y="109"/>
                  </a:lnTo>
                  <a:lnTo>
                    <a:pt x="5" y="148"/>
                  </a:lnTo>
                  <a:lnTo>
                    <a:pt x="10" y="189"/>
                  </a:lnTo>
                  <a:lnTo>
                    <a:pt x="17" y="233"/>
                  </a:lnTo>
                  <a:lnTo>
                    <a:pt x="23" y="274"/>
                  </a:lnTo>
                  <a:lnTo>
                    <a:pt x="26" y="313"/>
                  </a:lnTo>
                  <a:lnTo>
                    <a:pt x="0" y="3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EFEB"/>
            </a:solidFill>
            <a:ln w="0">
              <a:solidFill>
                <a:srgbClr val="F0EFEB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72" name="Freeform 1838"/>
            <p:cNvSpPr/>
            <p:nvPr/>
          </p:nvSpPr>
          <p:spPr bwMode="auto">
            <a:xfrm>
              <a:off x="3130550" y="5508626"/>
              <a:ext cx="100013" cy="992188"/>
            </a:xfrm>
            <a:custGeom>
              <a:gdLst>
                <a:gd fmla="*/ 33 w 63" name="T0"/>
                <a:gd fmla="*/ 0 h 625" name="T1"/>
                <a:gd fmla="*/ 33 w 63" name="T2"/>
                <a:gd fmla="*/ 0 h 625" name="T3"/>
                <a:gd fmla="*/ 35 w 63" name="T4"/>
                <a:gd fmla="*/ 44 h 625" name="T5"/>
                <a:gd fmla="*/ 39 w 63" name="T6"/>
                <a:gd fmla="*/ 83 h 625" name="T7"/>
                <a:gd fmla="*/ 9 w 63" name="T8"/>
                <a:gd fmla="*/ 85 h 625" name="T9"/>
                <a:gd fmla="*/ 16 w 63" name="T10"/>
                <a:gd fmla="*/ 570 h 625" name="T11"/>
                <a:gd fmla="*/ 16 w 63" name="T12"/>
                <a:gd fmla="*/ 584 h 625" name="T13"/>
                <a:gd fmla="*/ 19 w 63" name="T14"/>
                <a:gd fmla="*/ 598 h 625" name="T15"/>
                <a:gd fmla="*/ 23 w 63" name="T16"/>
                <a:gd fmla="*/ 607 h 625" name="T17"/>
                <a:gd fmla="*/ 28 w 63" name="T18"/>
                <a:gd fmla="*/ 611 h 625" name="T19"/>
                <a:gd fmla="*/ 63 w 63" name="T20"/>
                <a:gd fmla="*/ 611 h 625" name="T21"/>
                <a:gd fmla="*/ 63 w 63" name="T22"/>
                <a:gd fmla="*/ 625 h 625" name="T23"/>
                <a:gd fmla="*/ 26 w 63" name="T24"/>
                <a:gd fmla="*/ 625 h 625" name="T25"/>
                <a:gd fmla="*/ 19 w 63" name="T26"/>
                <a:gd fmla="*/ 623 h 625" name="T27"/>
                <a:gd fmla="*/ 12 w 63" name="T28"/>
                <a:gd fmla="*/ 614 h 625" name="T29"/>
                <a:gd fmla="*/ 5 w 63" name="T30"/>
                <a:gd fmla="*/ 604 h 625" name="T31"/>
                <a:gd fmla="*/ 3 w 63" name="T32"/>
                <a:gd fmla="*/ 591 h 625" name="T33"/>
                <a:gd fmla="*/ 0 w 63" name="T34"/>
                <a:gd fmla="*/ 81 h 625" name="T35"/>
                <a:gd fmla="*/ 2 w 63" name="T36"/>
                <a:gd fmla="*/ 70 h 625" name="T37"/>
                <a:gd fmla="*/ 7 w 63" name="T38"/>
                <a:gd fmla="*/ 53 h 625" name="T39"/>
                <a:gd fmla="*/ 14 w 63" name="T40"/>
                <a:gd fmla="*/ 35 h 625" name="T41"/>
                <a:gd fmla="*/ 21 w 63" name="T42"/>
                <a:gd fmla="*/ 17 h 625" name="T43"/>
                <a:gd fmla="*/ 28 w 63" name="T44"/>
                <a:gd fmla="*/ 5 h 625" name="T45"/>
                <a:gd fmla="*/ 33 w 63" name="T46"/>
                <a:gd fmla="*/ 0 h 625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625" w="62">
                  <a:moveTo>
                    <a:pt x="33" y="0"/>
                  </a:moveTo>
                  <a:lnTo>
                    <a:pt x="33" y="0"/>
                  </a:lnTo>
                  <a:lnTo>
                    <a:pt x="35" y="44"/>
                  </a:lnTo>
                  <a:lnTo>
                    <a:pt x="39" y="83"/>
                  </a:lnTo>
                  <a:lnTo>
                    <a:pt x="9" y="85"/>
                  </a:lnTo>
                  <a:lnTo>
                    <a:pt x="16" y="570"/>
                  </a:lnTo>
                  <a:lnTo>
                    <a:pt x="16" y="584"/>
                  </a:lnTo>
                  <a:lnTo>
                    <a:pt x="19" y="598"/>
                  </a:lnTo>
                  <a:lnTo>
                    <a:pt x="23" y="607"/>
                  </a:lnTo>
                  <a:lnTo>
                    <a:pt x="28" y="611"/>
                  </a:lnTo>
                  <a:lnTo>
                    <a:pt x="63" y="611"/>
                  </a:lnTo>
                  <a:lnTo>
                    <a:pt x="63" y="625"/>
                  </a:lnTo>
                  <a:lnTo>
                    <a:pt x="26" y="625"/>
                  </a:lnTo>
                  <a:lnTo>
                    <a:pt x="19" y="623"/>
                  </a:lnTo>
                  <a:lnTo>
                    <a:pt x="12" y="614"/>
                  </a:lnTo>
                  <a:lnTo>
                    <a:pt x="5" y="604"/>
                  </a:lnTo>
                  <a:lnTo>
                    <a:pt x="3" y="591"/>
                  </a:lnTo>
                  <a:lnTo>
                    <a:pt x="0" y="81"/>
                  </a:lnTo>
                  <a:lnTo>
                    <a:pt x="2" y="70"/>
                  </a:lnTo>
                  <a:lnTo>
                    <a:pt x="7" y="53"/>
                  </a:lnTo>
                  <a:lnTo>
                    <a:pt x="14" y="35"/>
                  </a:lnTo>
                  <a:lnTo>
                    <a:pt x="21" y="17"/>
                  </a:lnTo>
                  <a:lnTo>
                    <a:pt x="28" y="5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73" name="Freeform 1839"/>
            <p:cNvSpPr/>
            <p:nvPr/>
          </p:nvSpPr>
          <p:spPr bwMode="auto">
            <a:xfrm>
              <a:off x="3182938" y="5508626"/>
              <a:ext cx="47625" cy="131763"/>
            </a:xfrm>
            <a:custGeom>
              <a:gdLst>
                <a:gd fmla="*/ 0 w 30" name="T0"/>
                <a:gd fmla="*/ 0 h 83" name="T1"/>
                <a:gd fmla="*/ 29 w 30" name="T2"/>
                <a:gd fmla="*/ 0 h 83" name="T3"/>
                <a:gd fmla="*/ 30 w 30" name="T4"/>
                <a:gd fmla="*/ 83 h 83" name="T5"/>
                <a:gd fmla="*/ 20 w 30" name="T6"/>
                <a:gd fmla="*/ 83 h 83" name="T7"/>
                <a:gd fmla="*/ 13 w 30" name="T8"/>
                <a:gd fmla="*/ 83 h 83" name="T9"/>
                <a:gd fmla="*/ 6 w 30" name="T10"/>
                <a:gd fmla="*/ 83 h 83" name="T11"/>
                <a:gd fmla="*/ 2 w 30" name="T12"/>
                <a:gd fmla="*/ 44 h 83" name="T13"/>
                <a:gd fmla="*/ 0 w 30" name="T14"/>
                <a:gd fmla="*/ 0 h 83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83" w="30">
                  <a:moveTo>
                    <a:pt x="0" y="0"/>
                  </a:moveTo>
                  <a:lnTo>
                    <a:pt x="29" y="0"/>
                  </a:lnTo>
                  <a:lnTo>
                    <a:pt x="30" y="83"/>
                  </a:lnTo>
                  <a:lnTo>
                    <a:pt x="20" y="83"/>
                  </a:lnTo>
                  <a:lnTo>
                    <a:pt x="13" y="83"/>
                  </a:lnTo>
                  <a:lnTo>
                    <a:pt x="6" y="83"/>
                  </a:lnTo>
                  <a:lnTo>
                    <a:pt x="2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74" name="Freeform 1840"/>
            <p:cNvSpPr/>
            <p:nvPr/>
          </p:nvSpPr>
          <p:spPr bwMode="auto">
            <a:xfrm>
              <a:off x="3144838" y="5640388"/>
              <a:ext cx="85725" cy="838200"/>
            </a:xfrm>
            <a:custGeom>
              <a:gdLst>
                <a:gd fmla="*/ 30 w 54" name="T0"/>
                <a:gd fmla="*/ 0 h 528" name="T1"/>
                <a:gd fmla="*/ 35 w 54" name="T2"/>
                <a:gd fmla="*/ 30 h 528" name="T3"/>
                <a:gd fmla="*/ 40 w 54" name="T4"/>
                <a:gd fmla="*/ 53 h 528" name="T5"/>
                <a:gd fmla="*/ 46 w 54" name="T6"/>
                <a:gd fmla="*/ 67 h 528" name="T7"/>
                <a:gd fmla="*/ 51 w 54" name="T8"/>
                <a:gd fmla="*/ 72 h 528" name="T9"/>
                <a:gd fmla="*/ 53 w 54" name="T10"/>
                <a:gd fmla="*/ 72 h 528" name="T11"/>
                <a:gd fmla="*/ 54 w 54" name="T12"/>
                <a:gd fmla="*/ 70 h 528" name="T13"/>
                <a:gd fmla="*/ 54 w 54" name="T14"/>
                <a:gd fmla="*/ 528 h 528" name="T15"/>
                <a:gd fmla="*/ 19 w 54" name="T16"/>
                <a:gd fmla="*/ 528 h 528" name="T17"/>
                <a:gd fmla="*/ 14 w 54" name="T18"/>
                <a:gd fmla="*/ 524 h 528" name="T19"/>
                <a:gd fmla="*/ 10 w 54" name="T20"/>
                <a:gd fmla="*/ 515 h 528" name="T21"/>
                <a:gd fmla="*/ 7 w 54" name="T22"/>
                <a:gd fmla="*/ 501 h 528" name="T23"/>
                <a:gd fmla="*/ 7 w 54" name="T24"/>
                <a:gd fmla="*/ 487 h 528" name="T25"/>
                <a:gd fmla="*/ 0 w 54" name="T26"/>
                <a:gd fmla="*/ 2 h 528" name="T27"/>
                <a:gd fmla="*/ 30 w 54" name="T28"/>
                <a:gd fmla="*/ 0 h 528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528" w="54">
                  <a:moveTo>
                    <a:pt x="30" y="0"/>
                  </a:moveTo>
                  <a:lnTo>
                    <a:pt x="35" y="30"/>
                  </a:lnTo>
                  <a:lnTo>
                    <a:pt x="40" y="53"/>
                  </a:lnTo>
                  <a:lnTo>
                    <a:pt x="46" y="67"/>
                  </a:lnTo>
                  <a:lnTo>
                    <a:pt x="51" y="72"/>
                  </a:lnTo>
                  <a:lnTo>
                    <a:pt x="53" y="72"/>
                  </a:lnTo>
                  <a:lnTo>
                    <a:pt x="54" y="70"/>
                  </a:lnTo>
                  <a:lnTo>
                    <a:pt x="54" y="528"/>
                  </a:lnTo>
                  <a:lnTo>
                    <a:pt x="19" y="528"/>
                  </a:lnTo>
                  <a:lnTo>
                    <a:pt x="14" y="524"/>
                  </a:lnTo>
                  <a:lnTo>
                    <a:pt x="10" y="515"/>
                  </a:lnTo>
                  <a:lnTo>
                    <a:pt x="7" y="501"/>
                  </a:lnTo>
                  <a:lnTo>
                    <a:pt x="7" y="487"/>
                  </a:lnTo>
                  <a:lnTo>
                    <a:pt x="0" y="2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29B2EC"/>
            </a:solidFill>
            <a:ln w="0">
              <a:solidFill>
                <a:srgbClr val="29B2EC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75" name="Freeform 1841"/>
            <p:cNvSpPr/>
            <p:nvPr/>
          </p:nvSpPr>
          <p:spPr bwMode="auto">
            <a:xfrm>
              <a:off x="3192463" y="5640388"/>
              <a:ext cx="38100" cy="114300"/>
            </a:xfrm>
            <a:custGeom>
              <a:gdLst>
                <a:gd fmla="*/ 24 w 24" name="T0"/>
                <a:gd fmla="*/ 0 h 72" name="T1"/>
                <a:gd fmla="*/ 24 w 24" name="T2"/>
                <a:gd fmla="*/ 70 h 72" name="T3"/>
                <a:gd fmla="*/ 23 w 24" name="T4"/>
                <a:gd fmla="*/ 72 h 72" name="T5"/>
                <a:gd fmla="*/ 21 w 24" name="T6"/>
                <a:gd fmla="*/ 72 h 72" name="T7"/>
                <a:gd fmla="*/ 16 w 24" name="T8"/>
                <a:gd fmla="*/ 67 h 72" name="T9"/>
                <a:gd fmla="*/ 10 w 24" name="T10"/>
                <a:gd fmla="*/ 53 h 72" name="T11"/>
                <a:gd fmla="*/ 5 w 24" name="T12"/>
                <a:gd fmla="*/ 30 h 72" name="T13"/>
                <a:gd fmla="*/ 0 w 24" name="T14"/>
                <a:gd fmla="*/ 0 h 72" name="T15"/>
                <a:gd fmla="*/ 7 w 24" name="T16"/>
                <a:gd fmla="*/ 0 h 72" name="T17"/>
                <a:gd fmla="*/ 14 w 24" name="T18"/>
                <a:gd fmla="*/ 0 h 72" name="T19"/>
                <a:gd fmla="*/ 24 w 24" name="T20"/>
                <a:gd fmla="*/ 0 h 72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72" w="24">
                  <a:moveTo>
                    <a:pt x="24" y="0"/>
                  </a:moveTo>
                  <a:lnTo>
                    <a:pt x="24" y="70"/>
                  </a:lnTo>
                  <a:lnTo>
                    <a:pt x="23" y="72"/>
                  </a:lnTo>
                  <a:lnTo>
                    <a:pt x="21" y="72"/>
                  </a:lnTo>
                  <a:lnTo>
                    <a:pt x="16" y="67"/>
                  </a:lnTo>
                  <a:lnTo>
                    <a:pt x="10" y="53"/>
                  </a:lnTo>
                  <a:lnTo>
                    <a:pt x="5" y="30"/>
                  </a:lnTo>
                  <a:lnTo>
                    <a:pt x="0" y="0"/>
                  </a:lnTo>
                  <a:lnTo>
                    <a:pt x="7" y="0"/>
                  </a:lnTo>
                  <a:lnTo>
                    <a:pt x="14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29B2EC"/>
            </a:solidFill>
            <a:ln w="0">
              <a:solidFill>
                <a:srgbClr val="29B2EC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76" name="Freeform 1842"/>
            <p:cNvSpPr/>
            <p:nvPr/>
          </p:nvSpPr>
          <p:spPr bwMode="auto">
            <a:xfrm>
              <a:off x="3230563" y="5511801"/>
              <a:ext cx="104775" cy="992188"/>
            </a:xfrm>
            <a:custGeom>
              <a:gdLst>
                <a:gd fmla="*/ 25 w 66" name="T0"/>
                <a:gd fmla="*/ 0 h 625" name="T1"/>
                <a:gd fmla="*/ 25 w 66" name="T2"/>
                <a:gd fmla="*/ 0 h 625" name="T3"/>
                <a:gd fmla="*/ 30 w 66" name="T4"/>
                <a:gd fmla="*/ 3 h 625" name="T5"/>
                <a:gd fmla="*/ 37 w 66" name="T6"/>
                <a:gd fmla="*/ 15 h 625" name="T7"/>
                <a:gd fmla="*/ 45 w 66" name="T8"/>
                <a:gd fmla="*/ 33 h 625" name="T9"/>
                <a:gd fmla="*/ 52 w 66" name="T10"/>
                <a:gd fmla="*/ 51 h 625" name="T11"/>
                <a:gd fmla="*/ 57 w 66" name="T12"/>
                <a:gd fmla="*/ 67 h 625" name="T13"/>
                <a:gd fmla="*/ 59 w 66" name="T14"/>
                <a:gd fmla="*/ 79 h 625" name="T15"/>
                <a:gd fmla="*/ 66 w 66" name="T16"/>
                <a:gd fmla="*/ 581 h 625" name="T17"/>
                <a:gd fmla="*/ 64 w 66" name="T18"/>
                <a:gd fmla="*/ 595 h 625" name="T19"/>
                <a:gd fmla="*/ 57 w 66" name="T20"/>
                <a:gd fmla="*/ 609 h 625" name="T21"/>
                <a:gd fmla="*/ 50 w 66" name="T22"/>
                <a:gd fmla="*/ 619 h 625" name="T23"/>
                <a:gd fmla="*/ 43 w 66" name="T24"/>
                <a:gd fmla="*/ 625 h 625" name="T25"/>
                <a:gd fmla="*/ 0 w 66" name="T26"/>
                <a:gd fmla="*/ 623 h 625" name="T27"/>
                <a:gd fmla="*/ 0 w 66" name="T28"/>
                <a:gd fmla="*/ 609 h 625" name="T29"/>
                <a:gd fmla="*/ 41 w 66" name="T30"/>
                <a:gd fmla="*/ 609 h 625" name="T31"/>
                <a:gd fmla="*/ 46 w 66" name="T32"/>
                <a:gd fmla="*/ 604 h 625" name="T33"/>
                <a:gd fmla="*/ 52 w 66" name="T34"/>
                <a:gd fmla="*/ 591 h 625" name="T35"/>
                <a:gd fmla="*/ 55 w 66" name="T36"/>
                <a:gd fmla="*/ 577 h 625" name="T37"/>
                <a:gd fmla="*/ 55 w 66" name="T38"/>
                <a:gd fmla="*/ 561 h 625" name="T39"/>
                <a:gd fmla="*/ 48 w 66" name="T40"/>
                <a:gd fmla="*/ 81 h 625" name="T41"/>
                <a:gd fmla="*/ 43 w 66" name="T42"/>
                <a:gd fmla="*/ 81 h 625" name="T43"/>
                <a:gd fmla="*/ 37 w 66" name="T44"/>
                <a:gd fmla="*/ 81 h 625" name="T45"/>
                <a:gd fmla="*/ 34 w 66" name="T46"/>
                <a:gd fmla="*/ 81 h 625" name="T47"/>
                <a:gd fmla="*/ 30 w 66" name="T48"/>
                <a:gd fmla="*/ 81 h 625" name="T49"/>
                <a:gd fmla="*/ 25 w 66" name="T50"/>
                <a:gd fmla="*/ 81 h 625" name="T51"/>
                <a:gd fmla="*/ 22 w 66" name="T52"/>
                <a:gd fmla="*/ 81 h 625" name="T53"/>
                <a:gd fmla="*/ 25 w 66" name="T54"/>
                <a:gd fmla="*/ 42 h 625" name="T55"/>
                <a:gd fmla="*/ 25 w 66" name="T56"/>
                <a:gd fmla="*/ 0 h 625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625" w="66">
                  <a:moveTo>
                    <a:pt x="25" y="0"/>
                  </a:moveTo>
                  <a:lnTo>
                    <a:pt x="25" y="0"/>
                  </a:lnTo>
                  <a:lnTo>
                    <a:pt x="30" y="3"/>
                  </a:lnTo>
                  <a:lnTo>
                    <a:pt x="37" y="15"/>
                  </a:lnTo>
                  <a:lnTo>
                    <a:pt x="45" y="33"/>
                  </a:lnTo>
                  <a:lnTo>
                    <a:pt x="52" y="51"/>
                  </a:lnTo>
                  <a:lnTo>
                    <a:pt x="57" y="67"/>
                  </a:lnTo>
                  <a:lnTo>
                    <a:pt x="59" y="79"/>
                  </a:lnTo>
                  <a:lnTo>
                    <a:pt x="66" y="581"/>
                  </a:lnTo>
                  <a:lnTo>
                    <a:pt x="64" y="595"/>
                  </a:lnTo>
                  <a:lnTo>
                    <a:pt x="57" y="609"/>
                  </a:lnTo>
                  <a:lnTo>
                    <a:pt x="50" y="619"/>
                  </a:lnTo>
                  <a:lnTo>
                    <a:pt x="43" y="625"/>
                  </a:lnTo>
                  <a:lnTo>
                    <a:pt x="0" y="623"/>
                  </a:lnTo>
                  <a:lnTo>
                    <a:pt x="0" y="609"/>
                  </a:lnTo>
                  <a:lnTo>
                    <a:pt x="41" y="609"/>
                  </a:lnTo>
                  <a:lnTo>
                    <a:pt x="46" y="604"/>
                  </a:lnTo>
                  <a:lnTo>
                    <a:pt x="52" y="591"/>
                  </a:lnTo>
                  <a:lnTo>
                    <a:pt x="55" y="577"/>
                  </a:lnTo>
                  <a:lnTo>
                    <a:pt x="55" y="561"/>
                  </a:lnTo>
                  <a:lnTo>
                    <a:pt x="48" y="81"/>
                  </a:lnTo>
                  <a:lnTo>
                    <a:pt x="43" y="81"/>
                  </a:lnTo>
                  <a:lnTo>
                    <a:pt x="37" y="81"/>
                  </a:lnTo>
                  <a:lnTo>
                    <a:pt x="34" y="81"/>
                  </a:lnTo>
                  <a:lnTo>
                    <a:pt x="30" y="81"/>
                  </a:lnTo>
                  <a:lnTo>
                    <a:pt x="25" y="81"/>
                  </a:lnTo>
                  <a:lnTo>
                    <a:pt x="22" y="81"/>
                  </a:lnTo>
                  <a:lnTo>
                    <a:pt x="25" y="42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77" name="Freeform 1843"/>
            <p:cNvSpPr/>
            <p:nvPr/>
          </p:nvSpPr>
          <p:spPr bwMode="auto">
            <a:xfrm>
              <a:off x="3228975" y="5508626"/>
              <a:ext cx="41275" cy="131763"/>
            </a:xfrm>
            <a:custGeom>
              <a:gdLst>
                <a:gd fmla="*/ 0 w 26" name="T0"/>
                <a:gd fmla="*/ 0 h 83" name="T1"/>
                <a:gd fmla="*/ 26 w 26" name="T2"/>
                <a:gd fmla="*/ 2 h 83" name="T3"/>
                <a:gd fmla="*/ 26 w 26" name="T4"/>
                <a:gd fmla="*/ 44 h 83" name="T5"/>
                <a:gd fmla="*/ 23 w 26" name="T6"/>
                <a:gd fmla="*/ 83 h 83" name="T7"/>
                <a:gd fmla="*/ 1 w 26" name="T8"/>
                <a:gd fmla="*/ 83 h 83" name="T9"/>
                <a:gd fmla="*/ 0 w 26" name="T10"/>
                <a:gd fmla="*/ 0 h 83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83" w="26">
                  <a:moveTo>
                    <a:pt x="0" y="0"/>
                  </a:moveTo>
                  <a:lnTo>
                    <a:pt x="26" y="2"/>
                  </a:lnTo>
                  <a:lnTo>
                    <a:pt x="26" y="44"/>
                  </a:lnTo>
                  <a:lnTo>
                    <a:pt x="23" y="83"/>
                  </a:lnTo>
                  <a:lnTo>
                    <a:pt x="1" y="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78" name="Freeform 1844"/>
            <p:cNvSpPr/>
            <p:nvPr/>
          </p:nvSpPr>
          <p:spPr bwMode="auto">
            <a:xfrm>
              <a:off x="3230563" y="5640388"/>
              <a:ext cx="87313" cy="838200"/>
            </a:xfrm>
            <a:custGeom>
              <a:gdLst>
                <a:gd fmla="*/ 48 w 55" name="T0"/>
                <a:gd fmla="*/ 0 h 528" name="T1"/>
                <a:gd fmla="*/ 55 w 55" name="T2"/>
                <a:gd fmla="*/ 480 h 528" name="T3"/>
                <a:gd fmla="*/ 55 w 55" name="T4"/>
                <a:gd fmla="*/ 496 h 528" name="T5"/>
                <a:gd fmla="*/ 52 w 55" name="T6"/>
                <a:gd fmla="*/ 510 h 528" name="T7"/>
                <a:gd fmla="*/ 46 w 55" name="T8"/>
                <a:gd fmla="*/ 523 h 528" name="T9"/>
                <a:gd fmla="*/ 41 w 55" name="T10"/>
                <a:gd fmla="*/ 528 h 528" name="T11"/>
                <a:gd fmla="*/ 0 w 55" name="T12"/>
                <a:gd fmla="*/ 528 h 528" name="T13"/>
                <a:gd fmla="*/ 0 w 55" name="T14"/>
                <a:gd fmla="*/ 70 h 528" name="T15"/>
                <a:gd fmla="*/ 6 w 55" name="T16"/>
                <a:gd fmla="*/ 62 h 528" name="T17"/>
                <a:gd fmla="*/ 11 w 55" name="T18"/>
                <a:gd fmla="*/ 48 h 528" name="T19"/>
                <a:gd fmla="*/ 16 w 55" name="T20"/>
                <a:gd fmla="*/ 26 h 528" name="T21"/>
                <a:gd fmla="*/ 22 w 55" name="T22"/>
                <a:gd fmla="*/ 0 h 528" name="T23"/>
                <a:gd fmla="*/ 25 w 55" name="T24"/>
                <a:gd fmla="*/ 0 h 528" name="T25"/>
                <a:gd fmla="*/ 30 w 55" name="T26"/>
                <a:gd fmla="*/ 0 h 528" name="T27"/>
                <a:gd fmla="*/ 34 w 55" name="T28"/>
                <a:gd fmla="*/ 0 h 528" name="T29"/>
                <a:gd fmla="*/ 37 w 55" name="T30"/>
                <a:gd fmla="*/ 0 h 528" name="T31"/>
                <a:gd fmla="*/ 43 w 55" name="T32"/>
                <a:gd fmla="*/ 0 h 528" name="T33"/>
                <a:gd fmla="*/ 48 w 55" name="T34"/>
                <a:gd fmla="*/ 0 h 528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528" w="55">
                  <a:moveTo>
                    <a:pt x="48" y="0"/>
                  </a:moveTo>
                  <a:lnTo>
                    <a:pt x="55" y="480"/>
                  </a:lnTo>
                  <a:lnTo>
                    <a:pt x="55" y="496"/>
                  </a:lnTo>
                  <a:lnTo>
                    <a:pt x="52" y="510"/>
                  </a:lnTo>
                  <a:lnTo>
                    <a:pt x="46" y="523"/>
                  </a:lnTo>
                  <a:lnTo>
                    <a:pt x="41" y="528"/>
                  </a:lnTo>
                  <a:lnTo>
                    <a:pt x="0" y="528"/>
                  </a:lnTo>
                  <a:lnTo>
                    <a:pt x="0" y="70"/>
                  </a:lnTo>
                  <a:lnTo>
                    <a:pt x="6" y="62"/>
                  </a:lnTo>
                  <a:lnTo>
                    <a:pt x="11" y="48"/>
                  </a:lnTo>
                  <a:lnTo>
                    <a:pt x="16" y="26"/>
                  </a:lnTo>
                  <a:lnTo>
                    <a:pt x="22" y="0"/>
                  </a:lnTo>
                  <a:lnTo>
                    <a:pt x="25" y="0"/>
                  </a:lnTo>
                  <a:lnTo>
                    <a:pt x="30" y="0"/>
                  </a:lnTo>
                  <a:lnTo>
                    <a:pt x="34" y="0"/>
                  </a:lnTo>
                  <a:lnTo>
                    <a:pt x="37" y="0"/>
                  </a:lnTo>
                  <a:lnTo>
                    <a:pt x="43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FBA262"/>
            </a:solidFill>
            <a:ln w="0">
              <a:solidFill>
                <a:srgbClr val="FBA262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79" name="Freeform 1845"/>
            <p:cNvSpPr/>
            <p:nvPr/>
          </p:nvSpPr>
          <p:spPr bwMode="auto">
            <a:xfrm>
              <a:off x="3230563" y="5640388"/>
              <a:ext cx="34925" cy="111125"/>
            </a:xfrm>
            <a:custGeom>
              <a:gdLst>
                <a:gd fmla="*/ 22 w 22" name="T0"/>
                <a:gd fmla="*/ 0 h 70" name="T1"/>
                <a:gd fmla="*/ 16 w 22" name="T2"/>
                <a:gd fmla="*/ 26 h 70" name="T3"/>
                <a:gd fmla="*/ 11 w 22" name="T4"/>
                <a:gd fmla="*/ 48 h 70" name="T5"/>
                <a:gd fmla="*/ 6 w 22" name="T6"/>
                <a:gd fmla="*/ 62 h 70" name="T7"/>
                <a:gd fmla="*/ 0 w 22" name="T8"/>
                <a:gd fmla="*/ 70 h 70" name="T9"/>
                <a:gd fmla="*/ 0 w 22" name="T10"/>
                <a:gd fmla="*/ 0 h 70" name="T11"/>
                <a:gd fmla="*/ 22 w 22" name="T12"/>
                <a:gd fmla="*/ 0 h 7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70" w="22">
                  <a:moveTo>
                    <a:pt x="22" y="0"/>
                  </a:moveTo>
                  <a:lnTo>
                    <a:pt x="16" y="26"/>
                  </a:lnTo>
                  <a:lnTo>
                    <a:pt x="11" y="48"/>
                  </a:lnTo>
                  <a:lnTo>
                    <a:pt x="6" y="62"/>
                  </a:lnTo>
                  <a:lnTo>
                    <a:pt x="0" y="70"/>
                  </a:lnTo>
                  <a:lnTo>
                    <a:pt x="0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BA262"/>
            </a:solidFill>
            <a:ln w="0">
              <a:solidFill>
                <a:srgbClr val="FBA262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80" name="Freeform 1846"/>
            <p:cNvSpPr/>
            <p:nvPr/>
          </p:nvSpPr>
          <p:spPr bwMode="auto">
            <a:xfrm>
              <a:off x="3230563" y="5511801"/>
              <a:ext cx="104775" cy="992188"/>
            </a:xfrm>
            <a:custGeom>
              <a:gdLst>
                <a:gd fmla="*/ 25 w 66" name="T0"/>
                <a:gd fmla="*/ 0 h 625" name="T1"/>
                <a:gd fmla="*/ 25 w 66" name="T2"/>
                <a:gd fmla="*/ 0 h 625" name="T3"/>
                <a:gd fmla="*/ 30 w 66" name="T4"/>
                <a:gd fmla="*/ 3 h 625" name="T5"/>
                <a:gd fmla="*/ 37 w 66" name="T6"/>
                <a:gd fmla="*/ 15 h 625" name="T7"/>
                <a:gd fmla="*/ 45 w 66" name="T8"/>
                <a:gd fmla="*/ 33 h 625" name="T9"/>
                <a:gd fmla="*/ 52 w 66" name="T10"/>
                <a:gd fmla="*/ 51 h 625" name="T11"/>
                <a:gd fmla="*/ 57 w 66" name="T12"/>
                <a:gd fmla="*/ 67 h 625" name="T13"/>
                <a:gd fmla="*/ 59 w 66" name="T14"/>
                <a:gd fmla="*/ 79 h 625" name="T15"/>
                <a:gd fmla="*/ 66 w 66" name="T16"/>
                <a:gd fmla="*/ 581 h 625" name="T17"/>
                <a:gd fmla="*/ 64 w 66" name="T18"/>
                <a:gd fmla="*/ 595 h 625" name="T19"/>
                <a:gd fmla="*/ 57 w 66" name="T20"/>
                <a:gd fmla="*/ 609 h 625" name="T21"/>
                <a:gd fmla="*/ 50 w 66" name="T22"/>
                <a:gd fmla="*/ 619 h 625" name="T23"/>
                <a:gd fmla="*/ 43 w 66" name="T24"/>
                <a:gd fmla="*/ 625 h 625" name="T25"/>
                <a:gd fmla="*/ 0 w 66" name="T26"/>
                <a:gd fmla="*/ 623 h 625" name="T27"/>
                <a:gd fmla="*/ 0 w 66" name="T28"/>
                <a:gd fmla="*/ 609 h 625" name="T29"/>
                <a:gd fmla="*/ 41 w 66" name="T30"/>
                <a:gd fmla="*/ 609 h 625" name="T31"/>
                <a:gd fmla="*/ 46 w 66" name="T32"/>
                <a:gd fmla="*/ 604 h 625" name="T33"/>
                <a:gd fmla="*/ 52 w 66" name="T34"/>
                <a:gd fmla="*/ 591 h 625" name="T35"/>
                <a:gd fmla="*/ 55 w 66" name="T36"/>
                <a:gd fmla="*/ 577 h 625" name="T37"/>
                <a:gd fmla="*/ 55 w 66" name="T38"/>
                <a:gd fmla="*/ 561 h 625" name="T39"/>
                <a:gd fmla="*/ 48 w 66" name="T40"/>
                <a:gd fmla="*/ 81 h 625" name="T41"/>
                <a:gd fmla="*/ 43 w 66" name="T42"/>
                <a:gd fmla="*/ 81 h 625" name="T43"/>
                <a:gd fmla="*/ 37 w 66" name="T44"/>
                <a:gd fmla="*/ 81 h 625" name="T45"/>
                <a:gd fmla="*/ 34 w 66" name="T46"/>
                <a:gd fmla="*/ 81 h 625" name="T47"/>
                <a:gd fmla="*/ 30 w 66" name="T48"/>
                <a:gd fmla="*/ 81 h 625" name="T49"/>
                <a:gd fmla="*/ 25 w 66" name="T50"/>
                <a:gd fmla="*/ 81 h 625" name="T51"/>
                <a:gd fmla="*/ 22 w 66" name="T52"/>
                <a:gd fmla="*/ 81 h 625" name="T53"/>
                <a:gd fmla="*/ 25 w 66" name="T54"/>
                <a:gd fmla="*/ 42 h 625" name="T55"/>
                <a:gd fmla="*/ 25 w 66" name="T56"/>
                <a:gd fmla="*/ 0 h 625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625" w="66">
                  <a:moveTo>
                    <a:pt x="25" y="0"/>
                  </a:moveTo>
                  <a:lnTo>
                    <a:pt x="25" y="0"/>
                  </a:lnTo>
                  <a:lnTo>
                    <a:pt x="30" y="3"/>
                  </a:lnTo>
                  <a:lnTo>
                    <a:pt x="37" y="15"/>
                  </a:lnTo>
                  <a:lnTo>
                    <a:pt x="45" y="33"/>
                  </a:lnTo>
                  <a:lnTo>
                    <a:pt x="52" y="51"/>
                  </a:lnTo>
                  <a:lnTo>
                    <a:pt x="57" y="67"/>
                  </a:lnTo>
                  <a:lnTo>
                    <a:pt x="59" y="79"/>
                  </a:lnTo>
                  <a:lnTo>
                    <a:pt x="66" y="581"/>
                  </a:lnTo>
                  <a:lnTo>
                    <a:pt x="64" y="595"/>
                  </a:lnTo>
                  <a:lnTo>
                    <a:pt x="57" y="609"/>
                  </a:lnTo>
                  <a:lnTo>
                    <a:pt x="50" y="619"/>
                  </a:lnTo>
                  <a:lnTo>
                    <a:pt x="43" y="625"/>
                  </a:lnTo>
                  <a:lnTo>
                    <a:pt x="0" y="623"/>
                  </a:lnTo>
                  <a:lnTo>
                    <a:pt x="0" y="609"/>
                  </a:lnTo>
                  <a:lnTo>
                    <a:pt x="41" y="609"/>
                  </a:lnTo>
                  <a:lnTo>
                    <a:pt x="46" y="604"/>
                  </a:lnTo>
                  <a:lnTo>
                    <a:pt x="52" y="591"/>
                  </a:lnTo>
                  <a:lnTo>
                    <a:pt x="55" y="577"/>
                  </a:lnTo>
                  <a:lnTo>
                    <a:pt x="55" y="561"/>
                  </a:lnTo>
                  <a:lnTo>
                    <a:pt x="48" y="81"/>
                  </a:lnTo>
                  <a:lnTo>
                    <a:pt x="43" y="81"/>
                  </a:lnTo>
                  <a:lnTo>
                    <a:pt x="37" y="81"/>
                  </a:lnTo>
                  <a:lnTo>
                    <a:pt x="34" y="81"/>
                  </a:lnTo>
                  <a:lnTo>
                    <a:pt x="30" y="81"/>
                  </a:lnTo>
                  <a:lnTo>
                    <a:pt x="25" y="81"/>
                  </a:lnTo>
                  <a:lnTo>
                    <a:pt x="22" y="81"/>
                  </a:lnTo>
                  <a:lnTo>
                    <a:pt x="25" y="42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0EFEB"/>
            </a:solidFill>
            <a:ln w="0">
              <a:solidFill>
                <a:srgbClr val="F0EFEB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81" name="Freeform 1847"/>
            <p:cNvSpPr/>
            <p:nvPr/>
          </p:nvSpPr>
          <p:spPr bwMode="auto">
            <a:xfrm>
              <a:off x="3228975" y="5508626"/>
              <a:ext cx="41275" cy="131763"/>
            </a:xfrm>
            <a:custGeom>
              <a:gdLst>
                <a:gd fmla="*/ 0 w 26" name="T0"/>
                <a:gd fmla="*/ 0 h 83" name="T1"/>
                <a:gd fmla="*/ 26 w 26" name="T2"/>
                <a:gd fmla="*/ 2 h 83" name="T3"/>
                <a:gd fmla="*/ 26 w 26" name="T4"/>
                <a:gd fmla="*/ 44 h 83" name="T5"/>
                <a:gd fmla="*/ 23 w 26" name="T6"/>
                <a:gd fmla="*/ 83 h 83" name="T7"/>
                <a:gd fmla="*/ 1 w 26" name="T8"/>
                <a:gd fmla="*/ 83 h 83" name="T9"/>
                <a:gd fmla="*/ 0 w 26" name="T10"/>
                <a:gd fmla="*/ 0 h 83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83" w="26">
                  <a:moveTo>
                    <a:pt x="0" y="0"/>
                  </a:moveTo>
                  <a:lnTo>
                    <a:pt x="26" y="2"/>
                  </a:lnTo>
                  <a:lnTo>
                    <a:pt x="26" y="44"/>
                  </a:lnTo>
                  <a:lnTo>
                    <a:pt x="23" y="83"/>
                  </a:lnTo>
                  <a:lnTo>
                    <a:pt x="1" y="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EFEB"/>
            </a:solidFill>
            <a:ln w="0">
              <a:solidFill>
                <a:srgbClr val="F0EFEB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82" name="Freeform 1848"/>
            <p:cNvSpPr/>
            <p:nvPr/>
          </p:nvSpPr>
          <p:spPr bwMode="auto">
            <a:xfrm>
              <a:off x="3230563" y="5640388"/>
              <a:ext cx="87313" cy="838200"/>
            </a:xfrm>
            <a:custGeom>
              <a:gdLst>
                <a:gd fmla="*/ 48 w 55" name="T0"/>
                <a:gd fmla="*/ 0 h 528" name="T1"/>
                <a:gd fmla="*/ 55 w 55" name="T2"/>
                <a:gd fmla="*/ 480 h 528" name="T3"/>
                <a:gd fmla="*/ 55 w 55" name="T4"/>
                <a:gd fmla="*/ 496 h 528" name="T5"/>
                <a:gd fmla="*/ 52 w 55" name="T6"/>
                <a:gd fmla="*/ 510 h 528" name="T7"/>
                <a:gd fmla="*/ 46 w 55" name="T8"/>
                <a:gd fmla="*/ 523 h 528" name="T9"/>
                <a:gd fmla="*/ 41 w 55" name="T10"/>
                <a:gd fmla="*/ 528 h 528" name="T11"/>
                <a:gd fmla="*/ 0 w 55" name="T12"/>
                <a:gd fmla="*/ 528 h 528" name="T13"/>
                <a:gd fmla="*/ 0 w 55" name="T14"/>
                <a:gd fmla="*/ 70 h 528" name="T15"/>
                <a:gd fmla="*/ 6 w 55" name="T16"/>
                <a:gd fmla="*/ 62 h 528" name="T17"/>
                <a:gd fmla="*/ 11 w 55" name="T18"/>
                <a:gd fmla="*/ 48 h 528" name="T19"/>
                <a:gd fmla="*/ 16 w 55" name="T20"/>
                <a:gd fmla="*/ 26 h 528" name="T21"/>
                <a:gd fmla="*/ 22 w 55" name="T22"/>
                <a:gd fmla="*/ 0 h 528" name="T23"/>
                <a:gd fmla="*/ 25 w 55" name="T24"/>
                <a:gd fmla="*/ 0 h 528" name="T25"/>
                <a:gd fmla="*/ 30 w 55" name="T26"/>
                <a:gd fmla="*/ 0 h 528" name="T27"/>
                <a:gd fmla="*/ 34 w 55" name="T28"/>
                <a:gd fmla="*/ 0 h 528" name="T29"/>
                <a:gd fmla="*/ 37 w 55" name="T30"/>
                <a:gd fmla="*/ 0 h 528" name="T31"/>
                <a:gd fmla="*/ 43 w 55" name="T32"/>
                <a:gd fmla="*/ 0 h 528" name="T33"/>
                <a:gd fmla="*/ 48 w 55" name="T34"/>
                <a:gd fmla="*/ 0 h 528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528" w="55">
                  <a:moveTo>
                    <a:pt x="48" y="0"/>
                  </a:moveTo>
                  <a:lnTo>
                    <a:pt x="55" y="480"/>
                  </a:lnTo>
                  <a:lnTo>
                    <a:pt x="55" y="496"/>
                  </a:lnTo>
                  <a:lnTo>
                    <a:pt x="52" y="510"/>
                  </a:lnTo>
                  <a:lnTo>
                    <a:pt x="46" y="523"/>
                  </a:lnTo>
                  <a:lnTo>
                    <a:pt x="41" y="528"/>
                  </a:lnTo>
                  <a:lnTo>
                    <a:pt x="0" y="528"/>
                  </a:lnTo>
                  <a:lnTo>
                    <a:pt x="0" y="70"/>
                  </a:lnTo>
                  <a:lnTo>
                    <a:pt x="6" y="62"/>
                  </a:lnTo>
                  <a:lnTo>
                    <a:pt x="11" y="48"/>
                  </a:lnTo>
                  <a:lnTo>
                    <a:pt x="16" y="26"/>
                  </a:lnTo>
                  <a:lnTo>
                    <a:pt x="22" y="0"/>
                  </a:lnTo>
                  <a:lnTo>
                    <a:pt x="25" y="0"/>
                  </a:lnTo>
                  <a:lnTo>
                    <a:pt x="30" y="0"/>
                  </a:lnTo>
                  <a:lnTo>
                    <a:pt x="34" y="0"/>
                  </a:lnTo>
                  <a:lnTo>
                    <a:pt x="37" y="0"/>
                  </a:lnTo>
                  <a:lnTo>
                    <a:pt x="43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29B2EC"/>
            </a:solidFill>
            <a:ln w="0">
              <a:solidFill>
                <a:srgbClr val="29B2EC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83" name="Freeform 1849"/>
            <p:cNvSpPr/>
            <p:nvPr/>
          </p:nvSpPr>
          <p:spPr bwMode="auto">
            <a:xfrm>
              <a:off x="3230563" y="5640388"/>
              <a:ext cx="34925" cy="111125"/>
            </a:xfrm>
            <a:custGeom>
              <a:gdLst>
                <a:gd fmla="*/ 22 w 22" name="T0"/>
                <a:gd fmla="*/ 0 h 70" name="T1"/>
                <a:gd fmla="*/ 16 w 22" name="T2"/>
                <a:gd fmla="*/ 26 h 70" name="T3"/>
                <a:gd fmla="*/ 11 w 22" name="T4"/>
                <a:gd fmla="*/ 48 h 70" name="T5"/>
                <a:gd fmla="*/ 6 w 22" name="T6"/>
                <a:gd fmla="*/ 62 h 70" name="T7"/>
                <a:gd fmla="*/ 0 w 22" name="T8"/>
                <a:gd fmla="*/ 70 h 70" name="T9"/>
                <a:gd fmla="*/ 0 w 22" name="T10"/>
                <a:gd fmla="*/ 0 h 70" name="T11"/>
                <a:gd fmla="*/ 22 w 22" name="T12"/>
                <a:gd fmla="*/ 0 h 7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70" w="22">
                  <a:moveTo>
                    <a:pt x="22" y="0"/>
                  </a:moveTo>
                  <a:lnTo>
                    <a:pt x="16" y="26"/>
                  </a:lnTo>
                  <a:lnTo>
                    <a:pt x="11" y="48"/>
                  </a:lnTo>
                  <a:lnTo>
                    <a:pt x="6" y="62"/>
                  </a:lnTo>
                  <a:lnTo>
                    <a:pt x="0" y="70"/>
                  </a:lnTo>
                  <a:lnTo>
                    <a:pt x="0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29B2EC"/>
            </a:solidFill>
            <a:ln w="0">
              <a:solidFill>
                <a:srgbClr val="29B2EC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84" name="Freeform 1850"/>
            <p:cNvSpPr/>
            <p:nvPr/>
          </p:nvSpPr>
          <p:spPr bwMode="auto">
            <a:xfrm>
              <a:off x="3230563" y="5640388"/>
              <a:ext cx="87313" cy="838200"/>
            </a:xfrm>
            <a:custGeom>
              <a:gdLst>
                <a:gd fmla="*/ 48 w 55" name="T0"/>
                <a:gd fmla="*/ 0 h 528" name="T1"/>
                <a:gd fmla="*/ 55 w 55" name="T2"/>
                <a:gd fmla="*/ 480 h 528" name="T3"/>
                <a:gd fmla="*/ 55 w 55" name="T4"/>
                <a:gd fmla="*/ 496 h 528" name="T5"/>
                <a:gd fmla="*/ 52 w 55" name="T6"/>
                <a:gd fmla="*/ 510 h 528" name="T7"/>
                <a:gd fmla="*/ 46 w 55" name="T8"/>
                <a:gd fmla="*/ 523 h 528" name="T9"/>
                <a:gd fmla="*/ 41 w 55" name="T10"/>
                <a:gd fmla="*/ 528 h 528" name="T11"/>
                <a:gd fmla="*/ 0 w 55" name="T12"/>
                <a:gd fmla="*/ 528 h 528" name="T13"/>
                <a:gd fmla="*/ 0 w 55" name="T14"/>
                <a:gd fmla="*/ 70 h 528" name="T15"/>
                <a:gd fmla="*/ 0 w 55" name="T16"/>
                <a:gd fmla="*/ 0 h 528" name="T17"/>
                <a:gd fmla="*/ 22 w 55" name="T18"/>
                <a:gd fmla="*/ 0 h 528" name="T19"/>
                <a:gd fmla="*/ 25 w 55" name="T20"/>
                <a:gd fmla="*/ 0 h 528" name="T21"/>
                <a:gd fmla="*/ 30 w 55" name="T22"/>
                <a:gd fmla="*/ 0 h 528" name="T23"/>
                <a:gd fmla="*/ 34 w 55" name="T24"/>
                <a:gd fmla="*/ 0 h 528" name="T25"/>
                <a:gd fmla="*/ 37 w 55" name="T26"/>
                <a:gd fmla="*/ 0 h 528" name="T27"/>
                <a:gd fmla="*/ 43 w 55" name="T28"/>
                <a:gd fmla="*/ 0 h 528" name="T29"/>
                <a:gd fmla="*/ 48 w 55" name="T30"/>
                <a:gd fmla="*/ 0 h 528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528" w="55">
                  <a:moveTo>
                    <a:pt x="48" y="0"/>
                  </a:moveTo>
                  <a:lnTo>
                    <a:pt x="55" y="480"/>
                  </a:lnTo>
                  <a:lnTo>
                    <a:pt x="55" y="496"/>
                  </a:lnTo>
                  <a:lnTo>
                    <a:pt x="52" y="510"/>
                  </a:lnTo>
                  <a:lnTo>
                    <a:pt x="46" y="523"/>
                  </a:lnTo>
                  <a:lnTo>
                    <a:pt x="41" y="528"/>
                  </a:lnTo>
                  <a:lnTo>
                    <a:pt x="0" y="528"/>
                  </a:lnTo>
                  <a:lnTo>
                    <a:pt x="0" y="70"/>
                  </a:lnTo>
                  <a:lnTo>
                    <a:pt x="0" y="0"/>
                  </a:lnTo>
                  <a:lnTo>
                    <a:pt x="22" y="0"/>
                  </a:lnTo>
                  <a:lnTo>
                    <a:pt x="25" y="0"/>
                  </a:lnTo>
                  <a:lnTo>
                    <a:pt x="30" y="0"/>
                  </a:lnTo>
                  <a:lnTo>
                    <a:pt x="34" y="0"/>
                  </a:lnTo>
                  <a:lnTo>
                    <a:pt x="37" y="0"/>
                  </a:lnTo>
                  <a:lnTo>
                    <a:pt x="43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2293C4"/>
            </a:solidFill>
            <a:ln w="0">
              <a:solidFill>
                <a:srgbClr val="2293C4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11054" name="组合 11053"/>
          <p:cNvGrpSpPr/>
          <p:nvPr/>
        </p:nvGrpSpPr>
        <p:grpSpPr>
          <a:xfrm>
            <a:off x="4561688" y="3064210"/>
            <a:ext cx="3019002" cy="3042386"/>
            <a:chOff x="4702175" y="4964113"/>
            <a:chExt cx="1844675" cy="1858963"/>
          </a:xfrm>
        </p:grpSpPr>
        <p:sp>
          <p:nvSpPr>
            <p:cNvPr id="9232" name="Freeform 1998"/>
            <p:cNvSpPr>
              <a:spLocks noEditPoints="1"/>
            </p:cNvSpPr>
            <p:nvPr/>
          </p:nvSpPr>
          <p:spPr bwMode="auto">
            <a:xfrm>
              <a:off x="4781550" y="5006976"/>
              <a:ext cx="1765300" cy="1816100"/>
            </a:xfrm>
            <a:custGeom>
              <a:gdLst>
                <a:gd fmla="*/ 1098 w 1112" name="T0"/>
                <a:gd fmla="*/ 231 h 1144" name="T1"/>
                <a:gd fmla="*/ 1109 w 1112" name="T2"/>
                <a:gd fmla="*/ 243 h 1144" name="T3"/>
                <a:gd fmla="*/ 1112 w 1112" name="T4"/>
                <a:gd fmla="*/ 261 h 1144" name="T5"/>
                <a:gd fmla="*/ 1107 w 1112" name="T6"/>
                <a:gd fmla="*/ 1125 h 1144" name="T7"/>
                <a:gd fmla="*/ 1075 w 1112" name="T8"/>
                <a:gd fmla="*/ 1144 h 1144" name="T9"/>
                <a:gd fmla="*/ 19 w 1112" name="T10"/>
                <a:gd fmla="*/ 1142 h 1144" name="T11"/>
                <a:gd fmla="*/ 5 w 1112" name="T12"/>
                <a:gd fmla="*/ 1137 h 1144" name="T13"/>
                <a:gd fmla="*/ 5 w 1112" name="T14"/>
                <a:gd fmla="*/ 1133 h 1144" name="T15"/>
                <a:gd fmla="*/ 1063 w 1112" name="T16"/>
                <a:gd fmla="*/ 1135 h 1144" name="T17"/>
                <a:gd fmla="*/ 1095 w 1112" name="T18"/>
                <a:gd fmla="*/ 1116 h 1144" name="T19"/>
                <a:gd fmla="*/ 1100 w 1112" name="T20"/>
                <a:gd fmla="*/ 252 h 1144" name="T21"/>
                <a:gd fmla="*/ 1095 w 1112" name="T22"/>
                <a:gd fmla="*/ 235 h 1144" name="T23"/>
                <a:gd fmla="*/ 909 w 1112" name="T24"/>
                <a:gd fmla="*/ 164 h 1144" name="T25"/>
                <a:gd fmla="*/ 920 w 1112" name="T26"/>
                <a:gd fmla="*/ 169 h 1144" name="T27"/>
                <a:gd fmla="*/ 929 w 1112" name="T28"/>
                <a:gd fmla="*/ 180 h 1144" name="T29"/>
                <a:gd fmla="*/ 934 w 1112" name="T30"/>
                <a:gd fmla="*/ 197 h 1144" name="T31"/>
                <a:gd fmla="*/ 920 w 1112" name="T32"/>
                <a:gd fmla="*/ 189 h 1144" name="T33"/>
                <a:gd fmla="*/ 915 w 1112" name="T34"/>
                <a:gd fmla="*/ 171 h 1144" name="T35"/>
                <a:gd fmla="*/ 323 w 1112" name="T36"/>
                <a:gd fmla="*/ 152 h 1144" name="T37"/>
                <a:gd fmla="*/ 337 w 1112" name="T38"/>
                <a:gd fmla="*/ 162 h 1144" name="T39"/>
                <a:gd fmla="*/ 346 w 1112" name="T40"/>
                <a:gd fmla="*/ 178 h 1144" name="T41"/>
                <a:gd fmla="*/ 348 w 1112" name="T42"/>
                <a:gd fmla="*/ 197 h 1144" name="T43"/>
                <a:gd fmla="*/ 334 w 1112" name="T44"/>
                <a:gd fmla="*/ 178 h 1144" name="T45"/>
                <a:gd fmla="*/ 328 w 1112" name="T46"/>
                <a:gd fmla="*/ 160 h 1144" name="T47"/>
                <a:gd fmla="*/ 305 w 1112" name="T48"/>
                <a:gd fmla="*/ 53 h 1144" name="T49"/>
                <a:gd fmla="*/ 768 w 1112" name="T50"/>
                <a:gd fmla="*/ 56 h 1144" name="T51"/>
                <a:gd fmla="*/ 318 w 1112" name="T52"/>
                <a:gd fmla="*/ 62 h 1144" name="T53"/>
                <a:gd fmla="*/ 304 w 1112" name="T54"/>
                <a:gd fmla="*/ 65 h 1144" name="T55"/>
                <a:gd fmla="*/ 295 w 1112" name="T56"/>
                <a:gd fmla="*/ 74 h 1144" name="T57"/>
                <a:gd fmla="*/ 290 w 1112" name="T58"/>
                <a:gd fmla="*/ 88 h 1144" name="T59"/>
                <a:gd fmla="*/ 284 w 1112" name="T60"/>
                <a:gd fmla="*/ 125 h 1144" name="T61"/>
                <a:gd fmla="*/ 277 w 1112" name="T62"/>
                <a:gd fmla="*/ 79 h 1144" name="T63"/>
                <a:gd fmla="*/ 281 w 1112" name="T64"/>
                <a:gd fmla="*/ 65 h 1144" name="T65"/>
                <a:gd fmla="*/ 291 w 1112" name="T66"/>
                <a:gd fmla="*/ 56 h 1144" name="T67"/>
                <a:gd fmla="*/ 305 w 1112" name="T68"/>
                <a:gd fmla="*/ 53 h 1144" name="T69"/>
                <a:gd fmla="*/ 863 w 1112" name="T70"/>
                <a:gd fmla="*/ 3 h 1144" name="T71"/>
                <a:gd fmla="*/ 872 w 1112" name="T72"/>
                <a:gd fmla="*/ 14 h 1144" name="T73"/>
                <a:gd fmla="*/ 876 w 1112" name="T74"/>
                <a:gd fmla="*/ 26 h 1144" name="T75"/>
                <a:gd fmla="*/ 870 w 1112" name="T76"/>
                <a:gd fmla="*/ 136 h 1144" name="T77"/>
                <a:gd fmla="*/ 863 w 1112" name="T78"/>
                <a:gd fmla="*/ 17 h 1144" name="T79"/>
                <a:gd fmla="*/ 860 w 1112" name="T80"/>
                <a:gd fmla="*/ 5 h 1144" name="T8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b="b" l="0" r="r" t="0"/>
              <a:pathLst>
                <a:path h="1144" w="1112">
                  <a:moveTo>
                    <a:pt x="1089" y="226"/>
                  </a:moveTo>
                  <a:lnTo>
                    <a:pt x="1098" y="231"/>
                  </a:lnTo>
                  <a:lnTo>
                    <a:pt x="1102" y="235"/>
                  </a:lnTo>
                  <a:lnTo>
                    <a:pt x="1109" y="243"/>
                  </a:lnTo>
                  <a:lnTo>
                    <a:pt x="1112" y="252"/>
                  </a:lnTo>
                  <a:lnTo>
                    <a:pt x="1112" y="261"/>
                  </a:lnTo>
                  <a:lnTo>
                    <a:pt x="1112" y="1105"/>
                  </a:lnTo>
                  <a:lnTo>
                    <a:pt x="1107" y="1125"/>
                  </a:lnTo>
                  <a:lnTo>
                    <a:pt x="1095" y="1139"/>
                  </a:lnTo>
                  <a:lnTo>
                    <a:pt x="1075" y="1144"/>
                  </a:lnTo>
                  <a:lnTo>
                    <a:pt x="26" y="1144"/>
                  </a:lnTo>
                  <a:lnTo>
                    <a:pt x="19" y="1142"/>
                  </a:lnTo>
                  <a:lnTo>
                    <a:pt x="12" y="1141"/>
                  </a:lnTo>
                  <a:lnTo>
                    <a:pt x="5" y="1137"/>
                  </a:lnTo>
                  <a:lnTo>
                    <a:pt x="0" y="1132"/>
                  </a:lnTo>
                  <a:lnTo>
                    <a:pt x="5" y="1133"/>
                  </a:lnTo>
                  <a:lnTo>
                    <a:pt x="14" y="1135"/>
                  </a:lnTo>
                  <a:lnTo>
                    <a:pt x="1063" y="1135"/>
                  </a:lnTo>
                  <a:lnTo>
                    <a:pt x="1081" y="1130"/>
                  </a:lnTo>
                  <a:lnTo>
                    <a:pt x="1095" y="1116"/>
                  </a:lnTo>
                  <a:lnTo>
                    <a:pt x="1100" y="1096"/>
                  </a:lnTo>
                  <a:lnTo>
                    <a:pt x="1100" y="252"/>
                  </a:lnTo>
                  <a:lnTo>
                    <a:pt x="1098" y="243"/>
                  </a:lnTo>
                  <a:lnTo>
                    <a:pt x="1095" y="235"/>
                  </a:lnTo>
                  <a:lnTo>
                    <a:pt x="1089" y="226"/>
                  </a:lnTo>
                  <a:close/>
                  <a:moveTo>
                    <a:pt x="909" y="164"/>
                  </a:moveTo>
                  <a:lnTo>
                    <a:pt x="915" y="166"/>
                  </a:lnTo>
                  <a:lnTo>
                    <a:pt x="920" y="169"/>
                  </a:lnTo>
                  <a:lnTo>
                    <a:pt x="923" y="173"/>
                  </a:lnTo>
                  <a:lnTo>
                    <a:pt x="929" y="180"/>
                  </a:lnTo>
                  <a:lnTo>
                    <a:pt x="932" y="187"/>
                  </a:lnTo>
                  <a:lnTo>
                    <a:pt x="934" y="197"/>
                  </a:lnTo>
                  <a:lnTo>
                    <a:pt x="920" y="197"/>
                  </a:lnTo>
                  <a:lnTo>
                    <a:pt x="920" y="189"/>
                  </a:lnTo>
                  <a:lnTo>
                    <a:pt x="918" y="180"/>
                  </a:lnTo>
                  <a:lnTo>
                    <a:pt x="915" y="171"/>
                  </a:lnTo>
                  <a:lnTo>
                    <a:pt x="909" y="164"/>
                  </a:lnTo>
                  <a:close/>
                  <a:moveTo>
                    <a:pt x="323" y="152"/>
                  </a:moveTo>
                  <a:lnTo>
                    <a:pt x="330" y="155"/>
                  </a:lnTo>
                  <a:lnTo>
                    <a:pt x="337" y="162"/>
                  </a:lnTo>
                  <a:lnTo>
                    <a:pt x="342" y="169"/>
                  </a:lnTo>
                  <a:lnTo>
                    <a:pt x="346" y="178"/>
                  </a:lnTo>
                  <a:lnTo>
                    <a:pt x="348" y="187"/>
                  </a:lnTo>
                  <a:lnTo>
                    <a:pt x="348" y="197"/>
                  </a:lnTo>
                  <a:lnTo>
                    <a:pt x="334" y="197"/>
                  </a:lnTo>
                  <a:lnTo>
                    <a:pt x="334" y="178"/>
                  </a:lnTo>
                  <a:lnTo>
                    <a:pt x="332" y="169"/>
                  </a:lnTo>
                  <a:lnTo>
                    <a:pt x="328" y="160"/>
                  </a:lnTo>
                  <a:lnTo>
                    <a:pt x="323" y="152"/>
                  </a:lnTo>
                  <a:close/>
                  <a:moveTo>
                    <a:pt x="305" y="53"/>
                  </a:moveTo>
                  <a:lnTo>
                    <a:pt x="766" y="53"/>
                  </a:lnTo>
                  <a:lnTo>
                    <a:pt x="768" y="56"/>
                  </a:lnTo>
                  <a:lnTo>
                    <a:pt x="768" y="62"/>
                  </a:lnTo>
                  <a:lnTo>
                    <a:pt x="318" y="62"/>
                  </a:lnTo>
                  <a:lnTo>
                    <a:pt x="311" y="62"/>
                  </a:lnTo>
                  <a:lnTo>
                    <a:pt x="304" y="65"/>
                  </a:lnTo>
                  <a:lnTo>
                    <a:pt x="298" y="69"/>
                  </a:lnTo>
                  <a:lnTo>
                    <a:pt x="295" y="74"/>
                  </a:lnTo>
                  <a:lnTo>
                    <a:pt x="291" y="81"/>
                  </a:lnTo>
                  <a:lnTo>
                    <a:pt x="290" y="88"/>
                  </a:lnTo>
                  <a:lnTo>
                    <a:pt x="290" y="129"/>
                  </a:lnTo>
                  <a:lnTo>
                    <a:pt x="284" y="125"/>
                  </a:lnTo>
                  <a:lnTo>
                    <a:pt x="277" y="123"/>
                  </a:lnTo>
                  <a:lnTo>
                    <a:pt x="277" y="79"/>
                  </a:lnTo>
                  <a:lnTo>
                    <a:pt x="279" y="72"/>
                  </a:lnTo>
                  <a:lnTo>
                    <a:pt x="281" y="65"/>
                  </a:lnTo>
                  <a:lnTo>
                    <a:pt x="286" y="60"/>
                  </a:lnTo>
                  <a:lnTo>
                    <a:pt x="291" y="56"/>
                  </a:lnTo>
                  <a:lnTo>
                    <a:pt x="297" y="53"/>
                  </a:lnTo>
                  <a:lnTo>
                    <a:pt x="305" y="53"/>
                  </a:lnTo>
                  <a:close/>
                  <a:moveTo>
                    <a:pt x="856" y="0"/>
                  </a:moveTo>
                  <a:lnTo>
                    <a:pt x="863" y="3"/>
                  </a:lnTo>
                  <a:lnTo>
                    <a:pt x="870" y="10"/>
                  </a:lnTo>
                  <a:lnTo>
                    <a:pt x="872" y="14"/>
                  </a:lnTo>
                  <a:lnTo>
                    <a:pt x="876" y="21"/>
                  </a:lnTo>
                  <a:lnTo>
                    <a:pt x="876" y="26"/>
                  </a:lnTo>
                  <a:lnTo>
                    <a:pt x="876" y="139"/>
                  </a:lnTo>
                  <a:lnTo>
                    <a:pt x="870" y="136"/>
                  </a:lnTo>
                  <a:lnTo>
                    <a:pt x="863" y="134"/>
                  </a:lnTo>
                  <a:lnTo>
                    <a:pt x="863" y="17"/>
                  </a:lnTo>
                  <a:lnTo>
                    <a:pt x="862" y="12"/>
                  </a:lnTo>
                  <a:lnTo>
                    <a:pt x="860" y="5"/>
                  </a:lnTo>
                  <a:lnTo>
                    <a:pt x="856" y="0"/>
                  </a:lnTo>
                  <a:close/>
                </a:path>
              </a:pathLst>
            </a:custGeom>
            <a:solidFill>
              <a:srgbClr val="2793A8"/>
            </a:solidFill>
            <a:ln w="0">
              <a:solidFill>
                <a:srgbClr val="2793A8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233" name="Freeform 1999"/>
            <p:cNvSpPr>
              <a:spLocks noEditPoints="1"/>
            </p:cNvSpPr>
            <p:nvPr/>
          </p:nvSpPr>
          <p:spPr bwMode="auto">
            <a:xfrm>
              <a:off x="4759325" y="4992688"/>
              <a:ext cx="1768475" cy="1816100"/>
            </a:xfrm>
            <a:custGeom>
              <a:gdLst>
                <a:gd fmla="*/ 1098 w 1114" name="T0"/>
                <a:gd fmla="*/ 231 h 1144" name="T1"/>
                <a:gd fmla="*/ 1109 w 1114" name="T2"/>
                <a:gd fmla="*/ 244 h 1144" name="T3"/>
                <a:gd fmla="*/ 1114 w 1114" name="T4"/>
                <a:gd fmla="*/ 261 h 1144" name="T5"/>
                <a:gd fmla="*/ 1109 w 1114" name="T6"/>
                <a:gd fmla="*/ 1125 h 1144" name="T7"/>
                <a:gd fmla="*/ 1077 w 1114" name="T8"/>
                <a:gd fmla="*/ 1144 h 1144" name="T9"/>
                <a:gd fmla="*/ 19 w 1114" name="T10"/>
                <a:gd fmla="*/ 1142 h 1144" name="T11"/>
                <a:gd fmla="*/ 7 w 1114" name="T12"/>
                <a:gd fmla="*/ 1137 h 1144" name="T13"/>
                <a:gd fmla="*/ 7 w 1114" name="T14"/>
                <a:gd fmla="*/ 1134 h 1144" name="T15"/>
                <a:gd fmla="*/ 1063 w 1114" name="T16"/>
                <a:gd fmla="*/ 1134 h 1144" name="T17"/>
                <a:gd fmla="*/ 1096 w 1114" name="T18"/>
                <a:gd fmla="*/ 1116 h 1144" name="T19"/>
                <a:gd fmla="*/ 1100 w 1114" name="T20"/>
                <a:gd fmla="*/ 252 h 1144" name="T21"/>
                <a:gd fmla="*/ 1096 w 1114" name="T22"/>
                <a:gd fmla="*/ 235 h 1144" name="T23"/>
                <a:gd fmla="*/ 911 w 1114" name="T24"/>
                <a:gd fmla="*/ 164 h 1144" name="T25"/>
                <a:gd fmla="*/ 920 w 1114" name="T26"/>
                <a:gd fmla="*/ 169 h 1144" name="T27"/>
                <a:gd fmla="*/ 929 w 1114" name="T28"/>
                <a:gd fmla="*/ 180 h 1144" name="T29"/>
                <a:gd fmla="*/ 934 w 1114" name="T30"/>
                <a:gd fmla="*/ 198 h 1144" name="T31"/>
                <a:gd fmla="*/ 922 w 1114" name="T32"/>
                <a:gd fmla="*/ 206 h 1144" name="T33"/>
                <a:gd fmla="*/ 920 w 1114" name="T34"/>
                <a:gd fmla="*/ 180 h 1144" name="T35"/>
                <a:gd fmla="*/ 911 w 1114" name="T36"/>
                <a:gd fmla="*/ 164 h 1144" name="T37"/>
                <a:gd fmla="*/ 330 w 1114" name="T38"/>
                <a:gd fmla="*/ 155 h 1144" name="T39"/>
                <a:gd fmla="*/ 342 w 1114" name="T40"/>
                <a:gd fmla="*/ 169 h 1144" name="T41"/>
                <a:gd fmla="*/ 348 w 1114" name="T42"/>
                <a:gd fmla="*/ 187 h 1144" name="T43"/>
                <a:gd fmla="*/ 335 w 1114" name="T44"/>
                <a:gd fmla="*/ 206 h 1144" name="T45"/>
                <a:gd fmla="*/ 334 w 1114" name="T46"/>
                <a:gd fmla="*/ 169 h 1144" name="T47"/>
                <a:gd fmla="*/ 325 w 1114" name="T48"/>
                <a:gd fmla="*/ 152 h 1144" name="T49"/>
                <a:gd fmla="*/ 768 w 1114" name="T50"/>
                <a:gd fmla="*/ 53 h 1144" name="T51"/>
                <a:gd fmla="*/ 779 w 1114" name="T52"/>
                <a:gd fmla="*/ 56 h 1144" name="T53"/>
                <a:gd fmla="*/ 319 w 1114" name="T54"/>
                <a:gd fmla="*/ 62 h 1144" name="T55"/>
                <a:gd fmla="*/ 305 w 1114" name="T56"/>
                <a:gd fmla="*/ 65 h 1144" name="T57"/>
                <a:gd fmla="*/ 295 w 1114" name="T58"/>
                <a:gd fmla="*/ 74 h 1144" name="T59"/>
                <a:gd fmla="*/ 291 w 1114" name="T60"/>
                <a:gd fmla="*/ 88 h 1144" name="T61"/>
                <a:gd fmla="*/ 284 w 1114" name="T62"/>
                <a:gd fmla="*/ 132 h 1144" name="T63"/>
                <a:gd fmla="*/ 279 w 1114" name="T64"/>
                <a:gd fmla="*/ 79 h 1144" name="T65"/>
                <a:gd fmla="*/ 282 w 1114" name="T66"/>
                <a:gd fmla="*/ 65 h 1144" name="T67"/>
                <a:gd fmla="*/ 291 w 1114" name="T68"/>
                <a:gd fmla="*/ 56 h 1144" name="T69"/>
                <a:gd fmla="*/ 305 w 1114" name="T70"/>
                <a:gd fmla="*/ 53 h 1144" name="T71"/>
                <a:gd fmla="*/ 865 w 1114" name="T72"/>
                <a:gd fmla="*/ 3 h 1144" name="T73"/>
                <a:gd fmla="*/ 874 w 1114" name="T74"/>
                <a:gd fmla="*/ 14 h 1144" name="T75"/>
                <a:gd fmla="*/ 877 w 1114" name="T76"/>
                <a:gd fmla="*/ 26 h 1144" name="T77"/>
                <a:gd fmla="*/ 870 w 1114" name="T78"/>
                <a:gd fmla="*/ 143 h 1144" name="T79"/>
                <a:gd fmla="*/ 863 w 1114" name="T80"/>
                <a:gd fmla="*/ 18 h 1144" name="T81"/>
                <a:gd fmla="*/ 862 w 1114" name="T82"/>
                <a:gd fmla="*/ 5 h 1144" name="T8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b="b" l="0" r="r" t="0"/>
              <a:pathLst>
                <a:path h="1144" w="1114">
                  <a:moveTo>
                    <a:pt x="1091" y="226"/>
                  </a:moveTo>
                  <a:lnTo>
                    <a:pt x="1098" y="231"/>
                  </a:lnTo>
                  <a:lnTo>
                    <a:pt x="1103" y="235"/>
                  </a:lnTo>
                  <a:lnTo>
                    <a:pt x="1109" y="244"/>
                  </a:lnTo>
                  <a:lnTo>
                    <a:pt x="1112" y="252"/>
                  </a:lnTo>
                  <a:lnTo>
                    <a:pt x="1114" y="261"/>
                  </a:lnTo>
                  <a:lnTo>
                    <a:pt x="1114" y="1105"/>
                  </a:lnTo>
                  <a:lnTo>
                    <a:pt x="1109" y="1125"/>
                  </a:lnTo>
                  <a:lnTo>
                    <a:pt x="1095" y="1139"/>
                  </a:lnTo>
                  <a:lnTo>
                    <a:pt x="1077" y="1144"/>
                  </a:lnTo>
                  <a:lnTo>
                    <a:pt x="28" y="1144"/>
                  </a:lnTo>
                  <a:lnTo>
                    <a:pt x="19" y="1142"/>
                  </a:lnTo>
                  <a:lnTo>
                    <a:pt x="14" y="1141"/>
                  </a:lnTo>
                  <a:lnTo>
                    <a:pt x="7" y="1137"/>
                  </a:lnTo>
                  <a:lnTo>
                    <a:pt x="0" y="1132"/>
                  </a:lnTo>
                  <a:lnTo>
                    <a:pt x="7" y="1134"/>
                  </a:lnTo>
                  <a:lnTo>
                    <a:pt x="14" y="1134"/>
                  </a:lnTo>
                  <a:lnTo>
                    <a:pt x="1063" y="1134"/>
                  </a:lnTo>
                  <a:lnTo>
                    <a:pt x="1082" y="1130"/>
                  </a:lnTo>
                  <a:lnTo>
                    <a:pt x="1096" y="1116"/>
                  </a:lnTo>
                  <a:lnTo>
                    <a:pt x="1100" y="1097"/>
                  </a:lnTo>
                  <a:lnTo>
                    <a:pt x="1100" y="252"/>
                  </a:lnTo>
                  <a:lnTo>
                    <a:pt x="1100" y="242"/>
                  </a:lnTo>
                  <a:lnTo>
                    <a:pt x="1096" y="235"/>
                  </a:lnTo>
                  <a:lnTo>
                    <a:pt x="1091" y="226"/>
                  </a:lnTo>
                  <a:close/>
                  <a:moveTo>
                    <a:pt x="911" y="164"/>
                  </a:moveTo>
                  <a:lnTo>
                    <a:pt x="916" y="166"/>
                  </a:lnTo>
                  <a:lnTo>
                    <a:pt x="920" y="169"/>
                  </a:lnTo>
                  <a:lnTo>
                    <a:pt x="923" y="173"/>
                  </a:lnTo>
                  <a:lnTo>
                    <a:pt x="929" y="180"/>
                  </a:lnTo>
                  <a:lnTo>
                    <a:pt x="932" y="189"/>
                  </a:lnTo>
                  <a:lnTo>
                    <a:pt x="934" y="198"/>
                  </a:lnTo>
                  <a:lnTo>
                    <a:pt x="934" y="206"/>
                  </a:lnTo>
                  <a:lnTo>
                    <a:pt x="922" y="206"/>
                  </a:lnTo>
                  <a:lnTo>
                    <a:pt x="922" y="189"/>
                  </a:lnTo>
                  <a:lnTo>
                    <a:pt x="920" y="180"/>
                  </a:lnTo>
                  <a:lnTo>
                    <a:pt x="916" y="171"/>
                  </a:lnTo>
                  <a:lnTo>
                    <a:pt x="911" y="164"/>
                  </a:lnTo>
                  <a:close/>
                  <a:moveTo>
                    <a:pt x="325" y="152"/>
                  </a:moveTo>
                  <a:lnTo>
                    <a:pt x="330" y="155"/>
                  </a:lnTo>
                  <a:lnTo>
                    <a:pt x="337" y="161"/>
                  </a:lnTo>
                  <a:lnTo>
                    <a:pt x="342" y="169"/>
                  </a:lnTo>
                  <a:lnTo>
                    <a:pt x="346" y="178"/>
                  </a:lnTo>
                  <a:lnTo>
                    <a:pt x="348" y="187"/>
                  </a:lnTo>
                  <a:lnTo>
                    <a:pt x="348" y="206"/>
                  </a:lnTo>
                  <a:lnTo>
                    <a:pt x="335" y="206"/>
                  </a:lnTo>
                  <a:lnTo>
                    <a:pt x="335" y="178"/>
                  </a:lnTo>
                  <a:lnTo>
                    <a:pt x="334" y="169"/>
                  </a:lnTo>
                  <a:lnTo>
                    <a:pt x="330" y="161"/>
                  </a:lnTo>
                  <a:lnTo>
                    <a:pt x="325" y="152"/>
                  </a:lnTo>
                  <a:close/>
                  <a:moveTo>
                    <a:pt x="305" y="53"/>
                  </a:moveTo>
                  <a:lnTo>
                    <a:pt x="768" y="53"/>
                  </a:lnTo>
                  <a:lnTo>
                    <a:pt x="775" y="53"/>
                  </a:lnTo>
                  <a:lnTo>
                    <a:pt x="779" y="56"/>
                  </a:lnTo>
                  <a:lnTo>
                    <a:pt x="780" y="62"/>
                  </a:lnTo>
                  <a:lnTo>
                    <a:pt x="319" y="62"/>
                  </a:lnTo>
                  <a:lnTo>
                    <a:pt x="311" y="62"/>
                  </a:lnTo>
                  <a:lnTo>
                    <a:pt x="305" y="65"/>
                  </a:lnTo>
                  <a:lnTo>
                    <a:pt x="300" y="69"/>
                  </a:lnTo>
                  <a:lnTo>
                    <a:pt x="295" y="74"/>
                  </a:lnTo>
                  <a:lnTo>
                    <a:pt x="293" y="81"/>
                  </a:lnTo>
                  <a:lnTo>
                    <a:pt x="291" y="88"/>
                  </a:lnTo>
                  <a:lnTo>
                    <a:pt x="291" y="132"/>
                  </a:lnTo>
                  <a:lnTo>
                    <a:pt x="284" y="132"/>
                  </a:lnTo>
                  <a:lnTo>
                    <a:pt x="279" y="132"/>
                  </a:lnTo>
                  <a:lnTo>
                    <a:pt x="279" y="79"/>
                  </a:lnTo>
                  <a:lnTo>
                    <a:pt x="279" y="72"/>
                  </a:lnTo>
                  <a:lnTo>
                    <a:pt x="282" y="65"/>
                  </a:lnTo>
                  <a:lnTo>
                    <a:pt x="286" y="60"/>
                  </a:lnTo>
                  <a:lnTo>
                    <a:pt x="291" y="56"/>
                  </a:lnTo>
                  <a:lnTo>
                    <a:pt x="298" y="53"/>
                  </a:lnTo>
                  <a:lnTo>
                    <a:pt x="305" y="53"/>
                  </a:lnTo>
                  <a:close/>
                  <a:moveTo>
                    <a:pt x="858" y="0"/>
                  </a:moveTo>
                  <a:lnTo>
                    <a:pt x="865" y="3"/>
                  </a:lnTo>
                  <a:lnTo>
                    <a:pt x="870" y="9"/>
                  </a:lnTo>
                  <a:lnTo>
                    <a:pt x="874" y="14"/>
                  </a:lnTo>
                  <a:lnTo>
                    <a:pt x="876" y="21"/>
                  </a:lnTo>
                  <a:lnTo>
                    <a:pt x="877" y="26"/>
                  </a:lnTo>
                  <a:lnTo>
                    <a:pt x="877" y="143"/>
                  </a:lnTo>
                  <a:lnTo>
                    <a:pt x="870" y="143"/>
                  </a:lnTo>
                  <a:lnTo>
                    <a:pt x="863" y="143"/>
                  </a:lnTo>
                  <a:lnTo>
                    <a:pt x="863" y="18"/>
                  </a:lnTo>
                  <a:lnTo>
                    <a:pt x="863" y="12"/>
                  </a:lnTo>
                  <a:lnTo>
                    <a:pt x="862" y="5"/>
                  </a:lnTo>
                  <a:lnTo>
                    <a:pt x="858" y="0"/>
                  </a:lnTo>
                  <a:close/>
                </a:path>
              </a:pathLst>
            </a:custGeom>
            <a:solidFill>
              <a:srgbClr val="2692A7"/>
            </a:solidFill>
            <a:ln w="0">
              <a:solidFill>
                <a:srgbClr val="2692A7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234" name="Freeform 2000"/>
            <p:cNvSpPr>
              <a:spLocks noEditPoints="1"/>
            </p:cNvSpPr>
            <p:nvPr/>
          </p:nvSpPr>
          <p:spPr bwMode="auto">
            <a:xfrm>
              <a:off x="4738688" y="4978401"/>
              <a:ext cx="1766888" cy="1814513"/>
            </a:xfrm>
            <a:custGeom>
              <a:gdLst>
                <a:gd fmla="*/ 1099 w 1113" name="T0"/>
                <a:gd fmla="*/ 231 h 1143" name="T1"/>
                <a:gd fmla="*/ 1109 w 1113" name="T2"/>
                <a:gd fmla="*/ 244 h 1143" name="T3"/>
                <a:gd fmla="*/ 1113 w 1113" name="T4"/>
                <a:gd fmla="*/ 261 h 1143" name="T5"/>
                <a:gd fmla="*/ 1109 w 1113" name="T6"/>
                <a:gd fmla="*/ 1125 h 1143" name="T7"/>
                <a:gd fmla="*/ 1076 w 1113" name="T8"/>
                <a:gd fmla="*/ 1143 h 1143" name="T9"/>
                <a:gd fmla="*/ 20 w 1113" name="T10"/>
                <a:gd fmla="*/ 1143 h 1143" name="T11"/>
                <a:gd fmla="*/ 7 w 1113" name="T12"/>
                <a:gd fmla="*/ 1137 h 1143" name="T13"/>
                <a:gd fmla="*/ 7 w 1113" name="T14"/>
                <a:gd fmla="*/ 1134 h 1143" name="T15"/>
                <a:gd fmla="*/ 1063 w 1113" name="T16"/>
                <a:gd fmla="*/ 1136 h 1143" name="T17"/>
                <a:gd fmla="*/ 1095 w 1113" name="T18"/>
                <a:gd fmla="*/ 1116 h 1143" name="T19"/>
                <a:gd fmla="*/ 1101 w 1113" name="T20"/>
                <a:gd fmla="*/ 253 h 1143" name="T21"/>
                <a:gd fmla="*/ 1095 w 1113" name="T22"/>
                <a:gd fmla="*/ 233 h 1143" name="T23"/>
                <a:gd fmla="*/ 912 w 1113" name="T24"/>
                <a:gd fmla="*/ 164 h 1143" name="T25"/>
                <a:gd fmla="*/ 920 w 1113" name="T26"/>
                <a:gd fmla="*/ 170 h 1143" name="T27"/>
                <a:gd fmla="*/ 929 w 1113" name="T28"/>
                <a:gd fmla="*/ 180 h 1143" name="T29"/>
                <a:gd fmla="*/ 935 w 1113" name="T30"/>
                <a:gd fmla="*/ 198 h 1143" name="T31"/>
                <a:gd fmla="*/ 920 w 1113" name="T32"/>
                <a:gd fmla="*/ 215 h 1143" name="T33"/>
                <a:gd fmla="*/ 920 w 1113" name="T34"/>
                <a:gd fmla="*/ 180 h 1143" name="T35"/>
                <a:gd fmla="*/ 912 w 1113" name="T36"/>
                <a:gd fmla="*/ 164 h 1143" name="T37"/>
                <a:gd fmla="*/ 331 w 1113" name="T38"/>
                <a:gd fmla="*/ 155 h 1143" name="T39"/>
                <a:gd fmla="*/ 343 w 1113" name="T40"/>
                <a:gd fmla="*/ 170 h 1143" name="T41"/>
                <a:gd fmla="*/ 348 w 1113" name="T42"/>
                <a:gd fmla="*/ 187 h 1143" name="T43"/>
                <a:gd fmla="*/ 334 w 1113" name="T44"/>
                <a:gd fmla="*/ 215 h 1143" name="T45"/>
                <a:gd fmla="*/ 334 w 1113" name="T46"/>
                <a:gd fmla="*/ 178 h 1143" name="T47"/>
                <a:gd fmla="*/ 331 w 1113" name="T48"/>
                <a:gd fmla="*/ 161 h 1143" name="T49"/>
                <a:gd fmla="*/ 306 w 1113" name="T50"/>
                <a:gd fmla="*/ 53 h 1143" name="T51"/>
                <a:gd fmla="*/ 776 w 1113" name="T52"/>
                <a:gd fmla="*/ 55 h 1143" name="T53"/>
                <a:gd fmla="*/ 788 w 1113" name="T54"/>
                <a:gd fmla="*/ 62 h 1143" name="T55"/>
                <a:gd fmla="*/ 318 w 1113" name="T56"/>
                <a:gd fmla="*/ 62 h 1143" name="T57"/>
                <a:gd fmla="*/ 304 w 1113" name="T58"/>
                <a:gd fmla="*/ 65 h 1143" name="T59"/>
                <a:gd fmla="*/ 295 w 1113" name="T60"/>
                <a:gd fmla="*/ 74 h 1143" name="T61"/>
                <a:gd fmla="*/ 292 w 1113" name="T62"/>
                <a:gd fmla="*/ 88 h 1143" name="T63"/>
                <a:gd fmla="*/ 278 w 1113" name="T64"/>
                <a:gd fmla="*/ 141 h 1143" name="T65"/>
                <a:gd fmla="*/ 279 w 1113" name="T66"/>
                <a:gd fmla="*/ 72 h 1143" name="T67"/>
                <a:gd fmla="*/ 286 w 1113" name="T68"/>
                <a:gd fmla="*/ 60 h 1143" name="T69"/>
                <a:gd fmla="*/ 299 w 1113" name="T70"/>
                <a:gd fmla="*/ 53 h 1143" name="T71"/>
                <a:gd fmla="*/ 857 w 1113" name="T72"/>
                <a:gd fmla="*/ 0 h 1143" name="T73"/>
                <a:gd fmla="*/ 871 w 1113" name="T74"/>
                <a:gd fmla="*/ 9 h 1143" name="T75"/>
                <a:gd fmla="*/ 876 w 1113" name="T76"/>
                <a:gd fmla="*/ 21 h 1143" name="T77"/>
                <a:gd fmla="*/ 876 w 1113" name="T78"/>
                <a:gd fmla="*/ 152 h 1143" name="T79"/>
                <a:gd fmla="*/ 864 w 1113" name="T80"/>
                <a:gd fmla="*/ 18 h 1143" name="T81"/>
                <a:gd fmla="*/ 860 w 1113" name="T82"/>
                <a:gd fmla="*/ 5 h 1143" name="T8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b="b" l="0" r="r" t="0"/>
              <a:pathLst>
                <a:path h="1143" w="1113">
                  <a:moveTo>
                    <a:pt x="1090" y="226"/>
                  </a:moveTo>
                  <a:lnTo>
                    <a:pt x="1099" y="231"/>
                  </a:lnTo>
                  <a:lnTo>
                    <a:pt x="1104" y="235"/>
                  </a:lnTo>
                  <a:lnTo>
                    <a:pt x="1109" y="244"/>
                  </a:lnTo>
                  <a:lnTo>
                    <a:pt x="1113" y="251"/>
                  </a:lnTo>
                  <a:lnTo>
                    <a:pt x="1113" y="261"/>
                  </a:lnTo>
                  <a:lnTo>
                    <a:pt x="1113" y="1106"/>
                  </a:lnTo>
                  <a:lnTo>
                    <a:pt x="1109" y="1125"/>
                  </a:lnTo>
                  <a:lnTo>
                    <a:pt x="1095" y="1139"/>
                  </a:lnTo>
                  <a:lnTo>
                    <a:pt x="1076" y="1143"/>
                  </a:lnTo>
                  <a:lnTo>
                    <a:pt x="27" y="1143"/>
                  </a:lnTo>
                  <a:lnTo>
                    <a:pt x="20" y="1143"/>
                  </a:lnTo>
                  <a:lnTo>
                    <a:pt x="13" y="1141"/>
                  </a:lnTo>
                  <a:lnTo>
                    <a:pt x="7" y="1137"/>
                  </a:lnTo>
                  <a:lnTo>
                    <a:pt x="0" y="1132"/>
                  </a:lnTo>
                  <a:lnTo>
                    <a:pt x="7" y="1134"/>
                  </a:lnTo>
                  <a:lnTo>
                    <a:pt x="15" y="1136"/>
                  </a:lnTo>
                  <a:lnTo>
                    <a:pt x="1063" y="1136"/>
                  </a:lnTo>
                  <a:lnTo>
                    <a:pt x="1083" y="1130"/>
                  </a:lnTo>
                  <a:lnTo>
                    <a:pt x="1095" y="1116"/>
                  </a:lnTo>
                  <a:lnTo>
                    <a:pt x="1101" y="1097"/>
                  </a:lnTo>
                  <a:lnTo>
                    <a:pt x="1101" y="253"/>
                  </a:lnTo>
                  <a:lnTo>
                    <a:pt x="1099" y="242"/>
                  </a:lnTo>
                  <a:lnTo>
                    <a:pt x="1095" y="233"/>
                  </a:lnTo>
                  <a:lnTo>
                    <a:pt x="1090" y="226"/>
                  </a:lnTo>
                  <a:close/>
                  <a:moveTo>
                    <a:pt x="912" y="164"/>
                  </a:moveTo>
                  <a:lnTo>
                    <a:pt x="915" y="166"/>
                  </a:lnTo>
                  <a:lnTo>
                    <a:pt x="920" y="170"/>
                  </a:lnTo>
                  <a:lnTo>
                    <a:pt x="924" y="173"/>
                  </a:lnTo>
                  <a:lnTo>
                    <a:pt x="929" y="180"/>
                  </a:lnTo>
                  <a:lnTo>
                    <a:pt x="933" y="189"/>
                  </a:lnTo>
                  <a:lnTo>
                    <a:pt x="935" y="198"/>
                  </a:lnTo>
                  <a:lnTo>
                    <a:pt x="935" y="215"/>
                  </a:lnTo>
                  <a:lnTo>
                    <a:pt x="920" y="215"/>
                  </a:lnTo>
                  <a:lnTo>
                    <a:pt x="920" y="189"/>
                  </a:lnTo>
                  <a:lnTo>
                    <a:pt x="920" y="180"/>
                  </a:lnTo>
                  <a:lnTo>
                    <a:pt x="917" y="171"/>
                  </a:lnTo>
                  <a:lnTo>
                    <a:pt x="912" y="164"/>
                  </a:lnTo>
                  <a:close/>
                  <a:moveTo>
                    <a:pt x="325" y="152"/>
                  </a:moveTo>
                  <a:lnTo>
                    <a:pt x="331" y="155"/>
                  </a:lnTo>
                  <a:lnTo>
                    <a:pt x="338" y="161"/>
                  </a:lnTo>
                  <a:lnTo>
                    <a:pt x="343" y="170"/>
                  </a:lnTo>
                  <a:lnTo>
                    <a:pt x="347" y="178"/>
                  </a:lnTo>
                  <a:lnTo>
                    <a:pt x="348" y="187"/>
                  </a:lnTo>
                  <a:lnTo>
                    <a:pt x="348" y="215"/>
                  </a:lnTo>
                  <a:lnTo>
                    <a:pt x="334" y="215"/>
                  </a:lnTo>
                  <a:lnTo>
                    <a:pt x="334" y="210"/>
                  </a:lnTo>
                  <a:lnTo>
                    <a:pt x="334" y="178"/>
                  </a:lnTo>
                  <a:lnTo>
                    <a:pt x="334" y="168"/>
                  </a:lnTo>
                  <a:lnTo>
                    <a:pt x="331" y="161"/>
                  </a:lnTo>
                  <a:lnTo>
                    <a:pt x="325" y="152"/>
                  </a:lnTo>
                  <a:close/>
                  <a:moveTo>
                    <a:pt x="306" y="53"/>
                  </a:moveTo>
                  <a:lnTo>
                    <a:pt x="769" y="53"/>
                  </a:lnTo>
                  <a:lnTo>
                    <a:pt x="776" y="55"/>
                  </a:lnTo>
                  <a:lnTo>
                    <a:pt x="783" y="57"/>
                  </a:lnTo>
                  <a:lnTo>
                    <a:pt x="788" y="62"/>
                  </a:lnTo>
                  <a:lnTo>
                    <a:pt x="781" y="62"/>
                  </a:lnTo>
                  <a:lnTo>
                    <a:pt x="318" y="62"/>
                  </a:lnTo>
                  <a:lnTo>
                    <a:pt x="311" y="62"/>
                  </a:lnTo>
                  <a:lnTo>
                    <a:pt x="304" y="65"/>
                  </a:lnTo>
                  <a:lnTo>
                    <a:pt x="299" y="69"/>
                  </a:lnTo>
                  <a:lnTo>
                    <a:pt x="295" y="74"/>
                  </a:lnTo>
                  <a:lnTo>
                    <a:pt x="292" y="81"/>
                  </a:lnTo>
                  <a:lnTo>
                    <a:pt x="292" y="88"/>
                  </a:lnTo>
                  <a:lnTo>
                    <a:pt x="292" y="141"/>
                  </a:lnTo>
                  <a:lnTo>
                    <a:pt x="278" y="141"/>
                  </a:lnTo>
                  <a:lnTo>
                    <a:pt x="278" y="80"/>
                  </a:lnTo>
                  <a:lnTo>
                    <a:pt x="279" y="72"/>
                  </a:lnTo>
                  <a:lnTo>
                    <a:pt x="281" y="67"/>
                  </a:lnTo>
                  <a:lnTo>
                    <a:pt x="286" y="60"/>
                  </a:lnTo>
                  <a:lnTo>
                    <a:pt x="292" y="57"/>
                  </a:lnTo>
                  <a:lnTo>
                    <a:pt x="299" y="53"/>
                  </a:lnTo>
                  <a:lnTo>
                    <a:pt x="306" y="53"/>
                  </a:lnTo>
                  <a:close/>
                  <a:moveTo>
                    <a:pt x="857" y="0"/>
                  </a:moveTo>
                  <a:lnTo>
                    <a:pt x="866" y="4"/>
                  </a:lnTo>
                  <a:lnTo>
                    <a:pt x="871" y="9"/>
                  </a:lnTo>
                  <a:lnTo>
                    <a:pt x="875" y="14"/>
                  </a:lnTo>
                  <a:lnTo>
                    <a:pt x="876" y="21"/>
                  </a:lnTo>
                  <a:lnTo>
                    <a:pt x="876" y="27"/>
                  </a:lnTo>
                  <a:lnTo>
                    <a:pt x="876" y="152"/>
                  </a:lnTo>
                  <a:lnTo>
                    <a:pt x="864" y="152"/>
                  </a:lnTo>
                  <a:lnTo>
                    <a:pt x="864" y="18"/>
                  </a:lnTo>
                  <a:lnTo>
                    <a:pt x="862" y="12"/>
                  </a:lnTo>
                  <a:lnTo>
                    <a:pt x="860" y="5"/>
                  </a:lnTo>
                  <a:lnTo>
                    <a:pt x="857" y="0"/>
                  </a:lnTo>
                  <a:close/>
                </a:path>
              </a:pathLst>
            </a:custGeom>
            <a:solidFill>
              <a:srgbClr val="2592A7"/>
            </a:solidFill>
            <a:ln w="0">
              <a:solidFill>
                <a:srgbClr val="2592A7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235" name="Freeform 2001"/>
            <p:cNvSpPr>
              <a:spLocks noEditPoints="1"/>
            </p:cNvSpPr>
            <p:nvPr/>
          </p:nvSpPr>
          <p:spPr bwMode="auto">
            <a:xfrm>
              <a:off x="4702175" y="4964113"/>
              <a:ext cx="1784350" cy="1755775"/>
            </a:xfrm>
            <a:custGeom>
              <a:gdLst>
                <a:gd fmla="*/ 0 w 1124" name="T0"/>
                <a:gd fmla="*/ 1099 h 1106" name="T1"/>
                <a:gd fmla="*/ 0 w 1124" name="T2"/>
                <a:gd fmla="*/ 1081 h 1106" name="T3"/>
                <a:gd fmla="*/ 0 w 1124" name="T4"/>
                <a:gd fmla="*/ 731 h 1106" name="T5"/>
                <a:gd fmla="*/ 0 w 1124" name="T6"/>
                <a:gd fmla="*/ 731 h 1106" name="T7"/>
                <a:gd fmla="*/ 4 w 1124" name="T8"/>
                <a:gd fmla="*/ 371 h 1106" name="T9"/>
                <a:gd fmla="*/ 1086 w 1124" name="T10"/>
                <a:gd fmla="*/ 389 h 1106" name="T11"/>
                <a:gd fmla="*/ 1124 w 1124" name="T12"/>
                <a:gd fmla="*/ 352 h 1106" name="T13"/>
                <a:gd fmla="*/ 1106 w 1124" name="T14"/>
                <a:gd fmla="*/ 401 h 1106" name="T15"/>
                <a:gd fmla="*/ 18 w 1124" name="T16"/>
                <a:gd fmla="*/ 401 h 1106" name="T17"/>
                <a:gd fmla="*/ 0 w 1124" name="T18"/>
                <a:gd fmla="*/ 451 h 1106" name="T19"/>
                <a:gd fmla="*/ 0 w 1124" name="T20"/>
                <a:gd fmla="*/ 359 h 1106" name="T21"/>
                <a:gd fmla="*/ 1086 w 1124" name="T22"/>
                <a:gd fmla="*/ 224 h 1106" name="T23"/>
                <a:gd fmla="*/ 1109 w 1124" name="T24"/>
                <a:gd fmla="*/ 232 h 1106" name="T25"/>
                <a:gd fmla="*/ 1122 w 1124" name="T26"/>
                <a:gd fmla="*/ 251 h 1106" name="T27"/>
                <a:gd fmla="*/ 1118 w 1124" name="T28"/>
                <a:gd fmla="*/ 244 h 1106" name="T29"/>
                <a:gd fmla="*/ 943 w 1124" name="T30"/>
                <a:gd fmla="*/ 224 h 1106" name="T31"/>
                <a:gd fmla="*/ 765 w 1124" name="T32"/>
                <a:gd fmla="*/ 224 h 1106" name="T33"/>
                <a:gd fmla="*/ 357 w 1124" name="T34"/>
                <a:gd fmla="*/ 224 h 1106" name="T35"/>
                <a:gd fmla="*/ 179 w 1124" name="T36"/>
                <a:gd fmla="*/ 224 h 1106" name="T37"/>
                <a:gd fmla="*/ 4 w 1124" name="T38"/>
                <a:gd fmla="*/ 244 h 1106" name="T39"/>
                <a:gd fmla="*/ 4 w 1124" name="T40"/>
                <a:gd fmla="*/ 242 h 1106" name="T41"/>
                <a:gd fmla="*/ 887 w 1124" name="T42"/>
                <a:gd fmla="*/ 161 h 1106" name="T43"/>
                <a:gd fmla="*/ 920 w 1124" name="T44"/>
                <a:gd fmla="*/ 163 h 1106" name="T45"/>
                <a:gd fmla="*/ 935 w 1124" name="T46"/>
                <a:gd fmla="*/ 173 h 1106" name="T47"/>
                <a:gd fmla="*/ 943 w 1124" name="T48"/>
                <a:gd fmla="*/ 198 h 1106" name="T49"/>
                <a:gd fmla="*/ 926 w 1124" name="T50"/>
                <a:gd fmla="*/ 166 h 1106" name="T51"/>
                <a:gd fmla="*/ 887 w 1124" name="T52"/>
                <a:gd fmla="*/ 161 h 1106" name="T53"/>
                <a:gd fmla="*/ 818 w 1124" name="T54"/>
                <a:gd fmla="*/ 161 h 1106" name="T55"/>
                <a:gd fmla="*/ 770 w 1124" name="T56"/>
                <a:gd fmla="*/ 180 h 1106" name="T57"/>
                <a:gd fmla="*/ 765 w 1124" name="T58"/>
                <a:gd fmla="*/ 194 h 1106" name="T59"/>
                <a:gd fmla="*/ 772 w 1124" name="T60"/>
                <a:gd fmla="*/ 177 h 1106" name="T61"/>
                <a:gd fmla="*/ 788 w 1124" name="T62"/>
                <a:gd fmla="*/ 164 h 1106" name="T63"/>
                <a:gd fmla="*/ 301 w 1124" name="T64"/>
                <a:gd fmla="*/ 150 h 1106" name="T65"/>
                <a:gd fmla="*/ 334 w 1124" name="T66"/>
                <a:gd fmla="*/ 152 h 1106" name="T67"/>
                <a:gd fmla="*/ 354 w 1124" name="T68"/>
                <a:gd fmla="*/ 170 h 1106" name="T69"/>
                <a:gd fmla="*/ 357 w 1124" name="T70"/>
                <a:gd fmla="*/ 187 h 1106" name="T71"/>
                <a:gd fmla="*/ 320 w 1124" name="T72"/>
                <a:gd fmla="*/ 150 h 1106" name="T73"/>
                <a:gd fmla="*/ 216 w 1124" name="T74"/>
                <a:gd fmla="*/ 150 h 1106" name="T75"/>
                <a:gd fmla="*/ 216 w 1124" name="T76"/>
                <a:gd fmla="*/ 150 h 1106" name="T77"/>
                <a:gd fmla="*/ 179 w 1124" name="T78"/>
                <a:gd fmla="*/ 187 h 1106" name="T79"/>
                <a:gd fmla="*/ 198 w 1124" name="T80"/>
                <a:gd fmla="*/ 156 h 1106" name="T81"/>
                <a:gd fmla="*/ 859 w 1124" name="T82"/>
                <a:gd fmla="*/ 0 h 1106" name="T83"/>
                <a:gd fmla="*/ 880 w 1124" name="T84"/>
                <a:gd fmla="*/ 9 h 1106" name="T85"/>
                <a:gd fmla="*/ 887 w 1124" name="T86"/>
                <a:gd fmla="*/ 27 h 1106" name="T87"/>
                <a:gd fmla="*/ 883 w 1124" name="T88"/>
                <a:gd fmla="*/ 14 h 1106" name="T89"/>
                <a:gd fmla="*/ 866 w 1124" name="T90"/>
                <a:gd fmla="*/ 2 h 1106" name="T91"/>
                <a:gd fmla="*/ 267 w 1124" name="T92"/>
                <a:gd fmla="*/ 0 h 1106" name="T93"/>
                <a:gd fmla="*/ 248 w 1124" name="T94"/>
                <a:gd fmla="*/ 7 h 1106" name="T95"/>
                <a:gd fmla="*/ 239 w 1124" name="T96"/>
                <a:gd fmla="*/ 27 h 1106" name="T97"/>
                <a:gd fmla="*/ 242 w 1124" name="T98"/>
                <a:gd fmla="*/ 13 h 1106" name="T99"/>
                <a:gd fmla="*/ 260 w 1124" name="T100"/>
                <a:gd fmla="*/ 0 h 1106" name="T10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b="b" l="0" r="r" t="0"/>
              <a:pathLst>
                <a:path h="1106" w="1124">
                  <a:moveTo>
                    <a:pt x="0" y="1081"/>
                  </a:moveTo>
                  <a:lnTo>
                    <a:pt x="0" y="1106"/>
                  </a:lnTo>
                  <a:lnTo>
                    <a:pt x="0" y="1099"/>
                  </a:lnTo>
                  <a:lnTo>
                    <a:pt x="0" y="1081"/>
                  </a:lnTo>
                  <a:close/>
                  <a:moveTo>
                    <a:pt x="0" y="1012"/>
                  </a:moveTo>
                  <a:lnTo>
                    <a:pt x="0" y="1081"/>
                  </a:lnTo>
                  <a:lnTo>
                    <a:pt x="0" y="1051"/>
                  </a:lnTo>
                  <a:lnTo>
                    <a:pt x="0" y="1012"/>
                  </a:lnTo>
                  <a:close/>
                  <a:moveTo>
                    <a:pt x="0" y="731"/>
                  </a:moveTo>
                  <a:lnTo>
                    <a:pt x="0" y="855"/>
                  </a:lnTo>
                  <a:lnTo>
                    <a:pt x="0" y="795"/>
                  </a:lnTo>
                  <a:lnTo>
                    <a:pt x="0" y="731"/>
                  </a:lnTo>
                  <a:close/>
                  <a:moveTo>
                    <a:pt x="0" y="350"/>
                  </a:moveTo>
                  <a:lnTo>
                    <a:pt x="0" y="352"/>
                  </a:lnTo>
                  <a:lnTo>
                    <a:pt x="4" y="371"/>
                  </a:lnTo>
                  <a:lnTo>
                    <a:pt x="18" y="383"/>
                  </a:lnTo>
                  <a:lnTo>
                    <a:pt x="38" y="389"/>
                  </a:lnTo>
                  <a:lnTo>
                    <a:pt x="1086" y="389"/>
                  </a:lnTo>
                  <a:lnTo>
                    <a:pt x="1106" y="383"/>
                  </a:lnTo>
                  <a:lnTo>
                    <a:pt x="1118" y="371"/>
                  </a:lnTo>
                  <a:lnTo>
                    <a:pt x="1124" y="352"/>
                  </a:lnTo>
                  <a:lnTo>
                    <a:pt x="1124" y="435"/>
                  </a:lnTo>
                  <a:lnTo>
                    <a:pt x="1118" y="415"/>
                  </a:lnTo>
                  <a:lnTo>
                    <a:pt x="1106" y="401"/>
                  </a:lnTo>
                  <a:lnTo>
                    <a:pt x="1086" y="396"/>
                  </a:lnTo>
                  <a:lnTo>
                    <a:pt x="38" y="396"/>
                  </a:lnTo>
                  <a:lnTo>
                    <a:pt x="18" y="401"/>
                  </a:lnTo>
                  <a:lnTo>
                    <a:pt x="4" y="415"/>
                  </a:lnTo>
                  <a:lnTo>
                    <a:pt x="0" y="435"/>
                  </a:lnTo>
                  <a:lnTo>
                    <a:pt x="0" y="451"/>
                  </a:lnTo>
                  <a:lnTo>
                    <a:pt x="0" y="410"/>
                  </a:lnTo>
                  <a:lnTo>
                    <a:pt x="0" y="380"/>
                  </a:lnTo>
                  <a:lnTo>
                    <a:pt x="0" y="359"/>
                  </a:lnTo>
                  <a:lnTo>
                    <a:pt x="0" y="350"/>
                  </a:lnTo>
                  <a:close/>
                  <a:moveTo>
                    <a:pt x="943" y="224"/>
                  </a:moveTo>
                  <a:lnTo>
                    <a:pt x="1086" y="224"/>
                  </a:lnTo>
                  <a:lnTo>
                    <a:pt x="1095" y="224"/>
                  </a:lnTo>
                  <a:lnTo>
                    <a:pt x="1102" y="228"/>
                  </a:lnTo>
                  <a:lnTo>
                    <a:pt x="1109" y="232"/>
                  </a:lnTo>
                  <a:lnTo>
                    <a:pt x="1113" y="235"/>
                  </a:lnTo>
                  <a:lnTo>
                    <a:pt x="1118" y="242"/>
                  </a:lnTo>
                  <a:lnTo>
                    <a:pt x="1122" y="251"/>
                  </a:lnTo>
                  <a:lnTo>
                    <a:pt x="1124" y="262"/>
                  </a:lnTo>
                  <a:lnTo>
                    <a:pt x="1124" y="262"/>
                  </a:lnTo>
                  <a:lnTo>
                    <a:pt x="1118" y="244"/>
                  </a:lnTo>
                  <a:lnTo>
                    <a:pt x="1106" y="230"/>
                  </a:lnTo>
                  <a:lnTo>
                    <a:pt x="1086" y="224"/>
                  </a:lnTo>
                  <a:lnTo>
                    <a:pt x="943" y="224"/>
                  </a:lnTo>
                  <a:lnTo>
                    <a:pt x="943" y="224"/>
                  </a:lnTo>
                  <a:close/>
                  <a:moveTo>
                    <a:pt x="357" y="224"/>
                  </a:moveTo>
                  <a:lnTo>
                    <a:pt x="765" y="224"/>
                  </a:lnTo>
                  <a:lnTo>
                    <a:pt x="765" y="224"/>
                  </a:lnTo>
                  <a:lnTo>
                    <a:pt x="357" y="224"/>
                  </a:lnTo>
                  <a:lnTo>
                    <a:pt x="357" y="224"/>
                  </a:lnTo>
                  <a:close/>
                  <a:moveTo>
                    <a:pt x="38" y="224"/>
                  </a:moveTo>
                  <a:lnTo>
                    <a:pt x="179" y="224"/>
                  </a:lnTo>
                  <a:lnTo>
                    <a:pt x="179" y="224"/>
                  </a:lnTo>
                  <a:lnTo>
                    <a:pt x="38" y="224"/>
                  </a:lnTo>
                  <a:lnTo>
                    <a:pt x="18" y="230"/>
                  </a:lnTo>
                  <a:lnTo>
                    <a:pt x="4" y="244"/>
                  </a:lnTo>
                  <a:lnTo>
                    <a:pt x="0" y="262"/>
                  </a:lnTo>
                  <a:lnTo>
                    <a:pt x="0" y="262"/>
                  </a:lnTo>
                  <a:lnTo>
                    <a:pt x="4" y="242"/>
                  </a:lnTo>
                  <a:lnTo>
                    <a:pt x="18" y="228"/>
                  </a:lnTo>
                  <a:lnTo>
                    <a:pt x="38" y="224"/>
                  </a:lnTo>
                  <a:close/>
                  <a:moveTo>
                    <a:pt x="887" y="161"/>
                  </a:moveTo>
                  <a:lnTo>
                    <a:pt x="906" y="161"/>
                  </a:lnTo>
                  <a:lnTo>
                    <a:pt x="913" y="161"/>
                  </a:lnTo>
                  <a:lnTo>
                    <a:pt x="920" y="163"/>
                  </a:lnTo>
                  <a:lnTo>
                    <a:pt x="926" y="166"/>
                  </a:lnTo>
                  <a:lnTo>
                    <a:pt x="929" y="170"/>
                  </a:lnTo>
                  <a:lnTo>
                    <a:pt x="935" y="173"/>
                  </a:lnTo>
                  <a:lnTo>
                    <a:pt x="940" y="180"/>
                  </a:lnTo>
                  <a:lnTo>
                    <a:pt x="943" y="189"/>
                  </a:lnTo>
                  <a:lnTo>
                    <a:pt x="943" y="198"/>
                  </a:lnTo>
                  <a:lnTo>
                    <a:pt x="943" y="200"/>
                  </a:lnTo>
                  <a:lnTo>
                    <a:pt x="940" y="180"/>
                  </a:lnTo>
                  <a:lnTo>
                    <a:pt x="926" y="166"/>
                  </a:lnTo>
                  <a:lnTo>
                    <a:pt x="906" y="161"/>
                  </a:lnTo>
                  <a:lnTo>
                    <a:pt x="887" y="161"/>
                  </a:lnTo>
                  <a:lnTo>
                    <a:pt x="887" y="161"/>
                  </a:lnTo>
                  <a:close/>
                  <a:moveTo>
                    <a:pt x="804" y="161"/>
                  </a:moveTo>
                  <a:lnTo>
                    <a:pt x="818" y="161"/>
                  </a:lnTo>
                  <a:lnTo>
                    <a:pt x="818" y="161"/>
                  </a:lnTo>
                  <a:lnTo>
                    <a:pt x="804" y="161"/>
                  </a:lnTo>
                  <a:lnTo>
                    <a:pt x="785" y="166"/>
                  </a:lnTo>
                  <a:lnTo>
                    <a:pt x="770" y="180"/>
                  </a:lnTo>
                  <a:lnTo>
                    <a:pt x="765" y="200"/>
                  </a:lnTo>
                  <a:lnTo>
                    <a:pt x="765" y="198"/>
                  </a:lnTo>
                  <a:lnTo>
                    <a:pt x="765" y="194"/>
                  </a:lnTo>
                  <a:lnTo>
                    <a:pt x="767" y="186"/>
                  </a:lnTo>
                  <a:lnTo>
                    <a:pt x="769" y="182"/>
                  </a:lnTo>
                  <a:lnTo>
                    <a:pt x="772" y="177"/>
                  </a:lnTo>
                  <a:lnTo>
                    <a:pt x="776" y="173"/>
                  </a:lnTo>
                  <a:lnTo>
                    <a:pt x="781" y="168"/>
                  </a:lnTo>
                  <a:lnTo>
                    <a:pt x="788" y="164"/>
                  </a:lnTo>
                  <a:lnTo>
                    <a:pt x="793" y="161"/>
                  </a:lnTo>
                  <a:lnTo>
                    <a:pt x="804" y="161"/>
                  </a:lnTo>
                  <a:close/>
                  <a:moveTo>
                    <a:pt x="301" y="150"/>
                  </a:moveTo>
                  <a:lnTo>
                    <a:pt x="320" y="150"/>
                  </a:lnTo>
                  <a:lnTo>
                    <a:pt x="327" y="150"/>
                  </a:lnTo>
                  <a:lnTo>
                    <a:pt x="334" y="152"/>
                  </a:lnTo>
                  <a:lnTo>
                    <a:pt x="340" y="156"/>
                  </a:lnTo>
                  <a:lnTo>
                    <a:pt x="348" y="161"/>
                  </a:lnTo>
                  <a:lnTo>
                    <a:pt x="354" y="170"/>
                  </a:lnTo>
                  <a:lnTo>
                    <a:pt x="357" y="177"/>
                  </a:lnTo>
                  <a:lnTo>
                    <a:pt x="357" y="187"/>
                  </a:lnTo>
                  <a:lnTo>
                    <a:pt x="357" y="187"/>
                  </a:lnTo>
                  <a:lnTo>
                    <a:pt x="352" y="170"/>
                  </a:lnTo>
                  <a:lnTo>
                    <a:pt x="340" y="156"/>
                  </a:lnTo>
                  <a:lnTo>
                    <a:pt x="320" y="150"/>
                  </a:lnTo>
                  <a:lnTo>
                    <a:pt x="301" y="150"/>
                  </a:lnTo>
                  <a:lnTo>
                    <a:pt x="301" y="150"/>
                  </a:lnTo>
                  <a:close/>
                  <a:moveTo>
                    <a:pt x="216" y="150"/>
                  </a:moveTo>
                  <a:lnTo>
                    <a:pt x="239" y="150"/>
                  </a:lnTo>
                  <a:lnTo>
                    <a:pt x="239" y="150"/>
                  </a:lnTo>
                  <a:lnTo>
                    <a:pt x="216" y="150"/>
                  </a:lnTo>
                  <a:lnTo>
                    <a:pt x="198" y="156"/>
                  </a:lnTo>
                  <a:lnTo>
                    <a:pt x="184" y="170"/>
                  </a:lnTo>
                  <a:lnTo>
                    <a:pt x="179" y="187"/>
                  </a:lnTo>
                  <a:lnTo>
                    <a:pt x="179" y="187"/>
                  </a:lnTo>
                  <a:lnTo>
                    <a:pt x="184" y="168"/>
                  </a:lnTo>
                  <a:lnTo>
                    <a:pt x="198" y="156"/>
                  </a:lnTo>
                  <a:lnTo>
                    <a:pt x="216" y="150"/>
                  </a:lnTo>
                  <a:close/>
                  <a:moveTo>
                    <a:pt x="564" y="0"/>
                  </a:moveTo>
                  <a:lnTo>
                    <a:pt x="859" y="0"/>
                  </a:lnTo>
                  <a:lnTo>
                    <a:pt x="868" y="0"/>
                  </a:lnTo>
                  <a:lnTo>
                    <a:pt x="875" y="4"/>
                  </a:lnTo>
                  <a:lnTo>
                    <a:pt x="880" y="9"/>
                  </a:lnTo>
                  <a:lnTo>
                    <a:pt x="883" y="14"/>
                  </a:lnTo>
                  <a:lnTo>
                    <a:pt x="885" y="21"/>
                  </a:lnTo>
                  <a:lnTo>
                    <a:pt x="887" y="27"/>
                  </a:lnTo>
                  <a:lnTo>
                    <a:pt x="887" y="27"/>
                  </a:lnTo>
                  <a:lnTo>
                    <a:pt x="885" y="20"/>
                  </a:lnTo>
                  <a:lnTo>
                    <a:pt x="883" y="14"/>
                  </a:lnTo>
                  <a:lnTo>
                    <a:pt x="878" y="7"/>
                  </a:lnTo>
                  <a:lnTo>
                    <a:pt x="873" y="4"/>
                  </a:lnTo>
                  <a:lnTo>
                    <a:pt x="866" y="2"/>
                  </a:lnTo>
                  <a:lnTo>
                    <a:pt x="859" y="0"/>
                  </a:lnTo>
                  <a:lnTo>
                    <a:pt x="564" y="0"/>
                  </a:lnTo>
                  <a:lnTo>
                    <a:pt x="267" y="0"/>
                  </a:lnTo>
                  <a:lnTo>
                    <a:pt x="260" y="2"/>
                  </a:lnTo>
                  <a:lnTo>
                    <a:pt x="253" y="4"/>
                  </a:lnTo>
                  <a:lnTo>
                    <a:pt x="248" y="7"/>
                  </a:lnTo>
                  <a:lnTo>
                    <a:pt x="242" y="14"/>
                  </a:lnTo>
                  <a:lnTo>
                    <a:pt x="241" y="20"/>
                  </a:lnTo>
                  <a:lnTo>
                    <a:pt x="239" y="27"/>
                  </a:lnTo>
                  <a:lnTo>
                    <a:pt x="239" y="27"/>
                  </a:lnTo>
                  <a:lnTo>
                    <a:pt x="241" y="20"/>
                  </a:lnTo>
                  <a:lnTo>
                    <a:pt x="242" y="13"/>
                  </a:lnTo>
                  <a:lnTo>
                    <a:pt x="248" y="7"/>
                  </a:lnTo>
                  <a:lnTo>
                    <a:pt x="253" y="4"/>
                  </a:lnTo>
                  <a:lnTo>
                    <a:pt x="260" y="0"/>
                  </a:lnTo>
                  <a:lnTo>
                    <a:pt x="267" y="0"/>
                  </a:lnTo>
                  <a:lnTo>
                    <a:pt x="564" y="0"/>
                  </a:lnTo>
                  <a:close/>
                </a:path>
              </a:pathLst>
            </a:custGeom>
            <a:solidFill>
              <a:srgbClr val="2590A5"/>
            </a:solidFill>
            <a:ln w="0">
              <a:solidFill>
                <a:srgbClr val="2590A5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236" name="Freeform 2002"/>
            <p:cNvSpPr/>
            <p:nvPr/>
          </p:nvSpPr>
          <p:spPr bwMode="auto">
            <a:xfrm>
              <a:off x="5081588" y="4964113"/>
              <a:ext cx="515938" cy="406400"/>
            </a:xfrm>
            <a:custGeom>
              <a:gdLst>
                <a:gd fmla="*/ 325 w 325" name="T0"/>
                <a:gd fmla="*/ 0 h 256" name="T1"/>
                <a:gd fmla="*/ 325 w 325" name="T2"/>
                <a:gd fmla="*/ 62 h 256" name="T3"/>
                <a:gd fmla="*/ 90 w 325" name="T4"/>
                <a:gd fmla="*/ 62 h 256" name="T5"/>
                <a:gd fmla="*/ 83 w 325" name="T6"/>
                <a:gd fmla="*/ 62 h 256" name="T7"/>
                <a:gd fmla="*/ 76 w 325" name="T8"/>
                <a:gd fmla="*/ 66 h 256" name="T9"/>
                <a:gd fmla="*/ 70 w 325" name="T10"/>
                <a:gd fmla="*/ 69 h 256" name="T11"/>
                <a:gd fmla="*/ 65 w 325" name="T12"/>
                <a:gd fmla="*/ 76 h 256" name="T13"/>
                <a:gd fmla="*/ 63 w 325" name="T14"/>
                <a:gd fmla="*/ 81 h 256" name="T15"/>
                <a:gd fmla="*/ 62 w 325" name="T16"/>
                <a:gd fmla="*/ 89 h 256" name="T17"/>
                <a:gd fmla="*/ 62 w 325" name="T18"/>
                <a:gd fmla="*/ 256 h 256" name="T19"/>
                <a:gd fmla="*/ 28 w 325" name="T20"/>
                <a:gd fmla="*/ 256 h 256" name="T21"/>
                <a:gd fmla="*/ 21 w 325" name="T22"/>
                <a:gd fmla="*/ 256 h 256" name="T23"/>
                <a:gd fmla="*/ 14 w 325" name="T24"/>
                <a:gd fmla="*/ 253 h 256" name="T25"/>
                <a:gd fmla="*/ 9 w 325" name="T26"/>
                <a:gd fmla="*/ 249 h 256" name="T27"/>
                <a:gd fmla="*/ 3 w 325" name="T28"/>
                <a:gd fmla="*/ 244 h 256" name="T29"/>
                <a:gd fmla="*/ 2 w 325" name="T30"/>
                <a:gd fmla="*/ 237 h 256" name="T31"/>
                <a:gd fmla="*/ 0 w 325" name="T32"/>
                <a:gd fmla="*/ 230 h 256" name="T33"/>
                <a:gd fmla="*/ 0 w 325" name="T34"/>
                <a:gd fmla="*/ 27 h 256" name="T35"/>
                <a:gd fmla="*/ 2 w 325" name="T36"/>
                <a:gd fmla="*/ 20 h 256" name="T37"/>
                <a:gd fmla="*/ 3 w 325" name="T38"/>
                <a:gd fmla="*/ 14 h 256" name="T39"/>
                <a:gd fmla="*/ 9 w 325" name="T40"/>
                <a:gd fmla="*/ 7 h 256" name="T41"/>
                <a:gd fmla="*/ 14 w 325" name="T42"/>
                <a:gd fmla="*/ 4 h 256" name="T43"/>
                <a:gd fmla="*/ 21 w 325" name="T44"/>
                <a:gd fmla="*/ 2 h 256" name="T45"/>
                <a:gd fmla="*/ 28 w 325" name="T46"/>
                <a:gd fmla="*/ 0 h 256" name="T47"/>
                <a:gd fmla="*/ 325 w 325" name="T48"/>
                <a:gd fmla="*/ 0 h 256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256" w="325">
                  <a:moveTo>
                    <a:pt x="325" y="0"/>
                  </a:moveTo>
                  <a:lnTo>
                    <a:pt x="325" y="62"/>
                  </a:lnTo>
                  <a:lnTo>
                    <a:pt x="90" y="62"/>
                  </a:lnTo>
                  <a:lnTo>
                    <a:pt x="83" y="62"/>
                  </a:lnTo>
                  <a:lnTo>
                    <a:pt x="76" y="66"/>
                  </a:lnTo>
                  <a:lnTo>
                    <a:pt x="70" y="69"/>
                  </a:lnTo>
                  <a:lnTo>
                    <a:pt x="65" y="76"/>
                  </a:lnTo>
                  <a:lnTo>
                    <a:pt x="63" y="81"/>
                  </a:lnTo>
                  <a:lnTo>
                    <a:pt x="62" y="89"/>
                  </a:lnTo>
                  <a:lnTo>
                    <a:pt x="62" y="256"/>
                  </a:lnTo>
                  <a:lnTo>
                    <a:pt x="28" y="256"/>
                  </a:lnTo>
                  <a:lnTo>
                    <a:pt x="21" y="256"/>
                  </a:lnTo>
                  <a:lnTo>
                    <a:pt x="14" y="253"/>
                  </a:lnTo>
                  <a:lnTo>
                    <a:pt x="9" y="249"/>
                  </a:lnTo>
                  <a:lnTo>
                    <a:pt x="3" y="244"/>
                  </a:lnTo>
                  <a:lnTo>
                    <a:pt x="2" y="237"/>
                  </a:lnTo>
                  <a:lnTo>
                    <a:pt x="0" y="230"/>
                  </a:lnTo>
                  <a:lnTo>
                    <a:pt x="0" y="27"/>
                  </a:lnTo>
                  <a:lnTo>
                    <a:pt x="2" y="20"/>
                  </a:lnTo>
                  <a:lnTo>
                    <a:pt x="3" y="14"/>
                  </a:lnTo>
                  <a:lnTo>
                    <a:pt x="9" y="7"/>
                  </a:lnTo>
                  <a:lnTo>
                    <a:pt x="14" y="4"/>
                  </a:lnTo>
                  <a:lnTo>
                    <a:pt x="21" y="2"/>
                  </a:lnTo>
                  <a:lnTo>
                    <a:pt x="28" y="0"/>
                  </a:lnTo>
                  <a:lnTo>
                    <a:pt x="325" y="0"/>
                  </a:lnTo>
                  <a:close/>
                </a:path>
              </a:pathLst>
            </a:custGeom>
            <a:solidFill>
              <a:srgbClr val="F0EEE1"/>
            </a:solidFill>
            <a:ln w="0">
              <a:solidFill>
                <a:srgbClr val="F0EEE1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237" name="Freeform 2003"/>
            <p:cNvSpPr/>
            <p:nvPr/>
          </p:nvSpPr>
          <p:spPr bwMode="auto">
            <a:xfrm>
              <a:off x="5597525" y="4964113"/>
              <a:ext cx="512763" cy="406400"/>
            </a:xfrm>
            <a:custGeom>
              <a:gdLst>
                <a:gd fmla="*/ 0 w 323" name="T0"/>
                <a:gd fmla="*/ 0 h 256" name="T1"/>
                <a:gd fmla="*/ 295 w 323" name="T2"/>
                <a:gd fmla="*/ 0 h 256" name="T3"/>
                <a:gd fmla="*/ 302 w 323" name="T4"/>
                <a:gd fmla="*/ 2 h 256" name="T5"/>
                <a:gd fmla="*/ 309 w 323" name="T6"/>
                <a:gd fmla="*/ 4 h 256" name="T7"/>
                <a:gd fmla="*/ 314 w 323" name="T8"/>
                <a:gd fmla="*/ 7 h 256" name="T9"/>
                <a:gd fmla="*/ 319 w 323" name="T10"/>
                <a:gd fmla="*/ 14 h 256" name="T11"/>
                <a:gd fmla="*/ 321 w 323" name="T12"/>
                <a:gd fmla="*/ 20 h 256" name="T13"/>
                <a:gd fmla="*/ 323 w 323" name="T14"/>
                <a:gd fmla="*/ 27 h 256" name="T15"/>
                <a:gd fmla="*/ 323 w 323" name="T16"/>
                <a:gd fmla="*/ 230 h 256" name="T17"/>
                <a:gd fmla="*/ 321 w 323" name="T18"/>
                <a:gd fmla="*/ 237 h 256" name="T19"/>
                <a:gd fmla="*/ 319 w 323" name="T20"/>
                <a:gd fmla="*/ 244 h 256" name="T21"/>
                <a:gd fmla="*/ 314 w 323" name="T22"/>
                <a:gd fmla="*/ 249 h 256" name="T23"/>
                <a:gd fmla="*/ 309 w 323" name="T24"/>
                <a:gd fmla="*/ 253 h 256" name="T25"/>
                <a:gd fmla="*/ 302 w 323" name="T26"/>
                <a:gd fmla="*/ 256 h 256" name="T27"/>
                <a:gd fmla="*/ 295 w 323" name="T28"/>
                <a:gd fmla="*/ 256 h 256" name="T29"/>
                <a:gd fmla="*/ 254 w 323" name="T30"/>
                <a:gd fmla="*/ 256 h 256" name="T31"/>
                <a:gd fmla="*/ 254 w 323" name="T32"/>
                <a:gd fmla="*/ 89 h 256" name="T33"/>
                <a:gd fmla="*/ 254 w 323" name="T34"/>
                <a:gd fmla="*/ 81 h 256" name="T35"/>
                <a:gd fmla="*/ 251 w 323" name="T36"/>
                <a:gd fmla="*/ 76 h 256" name="T37"/>
                <a:gd fmla="*/ 247 w 323" name="T38"/>
                <a:gd fmla="*/ 69 h 256" name="T39"/>
                <a:gd fmla="*/ 240 w 323" name="T40"/>
                <a:gd fmla="*/ 66 h 256" name="T41"/>
                <a:gd fmla="*/ 235 w 323" name="T42"/>
                <a:gd fmla="*/ 62 h 256" name="T43"/>
                <a:gd fmla="*/ 228 w 323" name="T44"/>
                <a:gd fmla="*/ 62 h 256" name="T45"/>
                <a:gd fmla="*/ 0 w 323" name="T46"/>
                <a:gd fmla="*/ 62 h 256" name="T47"/>
                <a:gd fmla="*/ 0 w 323" name="T48"/>
                <a:gd fmla="*/ 0 h 256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256" w="323">
                  <a:moveTo>
                    <a:pt x="0" y="0"/>
                  </a:moveTo>
                  <a:lnTo>
                    <a:pt x="295" y="0"/>
                  </a:lnTo>
                  <a:lnTo>
                    <a:pt x="302" y="2"/>
                  </a:lnTo>
                  <a:lnTo>
                    <a:pt x="309" y="4"/>
                  </a:lnTo>
                  <a:lnTo>
                    <a:pt x="314" y="7"/>
                  </a:lnTo>
                  <a:lnTo>
                    <a:pt x="319" y="14"/>
                  </a:lnTo>
                  <a:lnTo>
                    <a:pt x="321" y="20"/>
                  </a:lnTo>
                  <a:lnTo>
                    <a:pt x="323" y="27"/>
                  </a:lnTo>
                  <a:lnTo>
                    <a:pt x="323" y="230"/>
                  </a:lnTo>
                  <a:lnTo>
                    <a:pt x="321" y="237"/>
                  </a:lnTo>
                  <a:lnTo>
                    <a:pt x="319" y="244"/>
                  </a:lnTo>
                  <a:lnTo>
                    <a:pt x="314" y="249"/>
                  </a:lnTo>
                  <a:lnTo>
                    <a:pt x="309" y="253"/>
                  </a:lnTo>
                  <a:lnTo>
                    <a:pt x="302" y="256"/>
                  </a:lnTo>
                  <a:lnTo>
                    <a:pt x="295" y="256"/>
                  </a:lnTo>
                  <a:lnTo>
                    <a:pt x="254" y="256"/>
                  </a:lnTo>
                  <a:lnTo>
                    <a:pt x="254" y="89"/>
                  </a:lnTo>
                  <a:lnTo>
                    <a:pt x="254" y="81"/>
                  </a:lnTo>
                  <a:lnTo>
                    <a:pt x="251" y="76"/>
                  </a:lnTo>
                  <a:lnTo>
                    <a:pt x="247" y="69"/>
                  </a:lnTo>
                  <a:lnTo>
                    <a:pt x="240" y="66"/>
                  </a:lnTo>
                  <a:lnTo>
                    <a:pt x="235" y="62"/>
                  </a:lnTo>
                  <a:lnTo>
                    <a:pt x="228" y="62"/>
                  </a:lnTo>
                  <a:lnTo>
                    <a:pt x="0" y="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EEE1"/>
            </a:solidFill>
            <a:ln w="0">
              <a:solidFill>
                <a:srgbClr val="F0EEE1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238" name="Freeform 2004"/>
            <p:cNvSpPr/>
            <p:nvPr/>
          </p:nvSpPr>
          <p:spPr bwMode="auto">
            <a:xfrm>
              <a:off x="5916613" y="5219701"/>
              <a:ext cx="142875" cy="171450"/>
            </a:xfrm>
            <a:custGeom>
              <a:gdLst>
                <a:gd fmla="*/ 39 w 90" name="T0"/>
                <a:gd fmla="*/ 0 h 108" name="T1"/>
                <a:gd fmla="*/ 90 w 90" name="T2"/>
                <a:gd fmla="*/ 0 h 108" name="T3"/>
                <a:gd fmla="*/ 90 w 90" name="T4"/>
                <a:gd fmla="*/ 108 h 108" name="T5"/>
                <a:gd fmla="*/ 39 w 90" name="T6"/>
                <a:gd fmla="*/ 108 h 108" name="T7"/>
                <a:gd fmla="*/ 20 w 90" name="T8"/>
                <a:gd fmla="*/ 102 h 108" name="T9"/>
                <a:gd fmla="*/ 5 w 90" name="T10"/>
                <a:gd fmla="*/ 88 h 108" name="T11"/>
                <a:gd fmla="*/ 0 w 90" name="T12"/>
                <a:gd fmla="*/ 69 h 108" name="T13"/>
                <a:gd fmla="*/ 0 w 90" name="T14"/>
                <a:gd fmla="*/ 39 h 108" name="T15"/>
                <a:gd fmla="*/ 5 w 90" name="T16"/>
                <a:gd fmla="*/ 19 h 108" name="T17"/>
                <a:gd fmla="*/ 20 w 90" name="T18"/>
                <a:gd fmla="*/ 5 h 108" name="T19"/>
                <a:gd fmla="*/ 39 w 90" name="T20"/>
                <a:gd fmla="*/ 0 h 108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08" w="90">
                  <a:moveTo>
                    <a:pt x="39" y="0"/>
                  </a:moveTo>
                  <a:lnTo>
                    <a:pt x="90" y="0"/>
                  </a:lnTo>
                  <a:lnTo>
                    <a:pt x="90" y="108"/>
                  </a:lnTo>
                  <a:lnTo>
                    <a:pt x="39" y="108"/>
                  </a:lnTo>
                  <a:lnTo>
                    <a:pt x="20" y="102"/>
                  </a:lnTo>
                  <a:lnTo>
                    <a:pt x="5" y="88"/>
                  </a:lnTo>
                  <a:lnTo>
                    <a:pt x="0" y="69"/>
                  </a:lnTo>
                  <a:lnTo>
                    <a:pt x="0" y="39"/>
                  </a:lnTo>
                  <a:lnTo>
                    <a:pt x="5" y="19"/>
                  </a:lnTo>
                  <a:lnTo>
                    <a:pt x="20" y="5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F0EEE1"/>
            </a:solidFill>
            <a:ln w="0">
              <a:solidFill>
                <a:srgbClr val="F0EEE1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239" name="Freeform 2005"/>
            <p:cNvSpPr/>
            <p:nvPr/>
          </p:nvSpPr>
          <p:spPr bwMode="auto">
            <a:xfrm>
              <a:off x="6059488" y="5219701"/>
              <a:ext cx="139700" cy="171450"/>
            </a:xfrm>
            <a:custGeom>
              <a:gdLst>
                <a:gd fmla="*/ 0 w 88" name="T0"/>
                <a:gd fmla="*/ 0 h 108" name="T1"/>
                <a:gd fmla="*/ 51 w 88" name="T2"/>
                <a:gd fmla="*/ 0 h 108" name="T3"/>
                <a:gd fmla="*/ 71 w 88" name="T4"/>
                <a:gd fmla="*/ 5 h 108" name="T5"/>
                <a:gd fmla="*/ 85 w 88" name="T6"/>
                <a:gd fmla="*/ 19 h 108" name="T7"/>
                <a:gd fmla="*/ 88 w 88" name="T8"/>
                <a:gd fmla="*/ 39 h 108" name="T9"/>
                <a:gd fmla="*/ 88 w 88" name="T10"/>
                <a:gd fmla="*/ 69 h 108" name="T11"/>
                <a:gd fmla="*/ 85 w 88" name="T12"/>
                <a:gd fmla="*/ 88 h 108" name="T13"/>
                <a:gd fmla="*/ 71 w 88" name="T14"/>
                <a:gd fmla="*/ 102 h 108" name="T15"/>
                <a:gd fmla="*/ 51 w 88" name="T16"/>
                <a:gd fmla="*/ 108 h 108" name="T17"/>
                <a:gd fmla="*/ 0 w 88" name="T18"/>
                <a:gd fmla="*/ 108 h 108" name="T19"/>
                <a:gd fmla="*/ 0 w 88" name="T20"/>
                <a:gd fmla="*/ 0 h 108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08" w="88">
                  <a:moveTo>
                    <a:pt x="0" y="0"/>
                  </a:moveTo>
                  <a:lnTo>
                    <a:pt x="51" y="0"/>
                  </a:lnTo>
                  <a:lnTo>
                    <a:pt x="71" y="5"/>
                  </a:lnTo>
                  <a:lnTo>
                    <a:pt x="85" y="19"/>
                  </a:lnTo>
                  <a:lnTo>
                    <a:pt x="88" y="39"/>
                  </a:lnTo>
                  <a:lnTo>
                    <a:pt x="88" y="69"/>
                  </a:lnTo>
                  <a:lnTo>
                    <a:pt x="85" y="88"/>
                  </a:lnTo>
                  <a:lnTo>
                    <a:pt x="71" y="102"/>
                  </a:lnTo>
                  <a:lnTo>
                    <a:pt x="51" y="108"/>
                  </a:lnTo>
                  <a:lnTo>
                    <a:pt x="0" y="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EEE1"/>
            </a:solidFill>
            <a:ln w="0">
              <a:solidFill>
                <a:srgbClr val="F0EEE1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240" name="Freeform 2006"/>
            <p:cNvSpPr/>
            <p:nvPr/>
          </p:nvSpPr>
          <p:spPr bwMode="auto">
            <a:xfrm>
              <a:off x="6059488" y="5219701"/>
              <a:ext cx="139700" cy="100013"/>
            </a:xfrm>
            <a:custGeom>
              <a:gdLst>
                <a:gd fmla="*/ 0 w 88" name="T0"/>
                <a:gd fmla="*/ 0 h 63" name="T1"/>
                <a:gd fmla="*/ 51 w 88" name="T2"/>
                <a:gd fmla="*/ 0 h 63" name="T3"/>
                <a:gd fmla="*/ 71 w 88" name="T4"/>
                <a:gd fmla="*/ 5 h 63" name="T5"/>
                <a:gd fmla="*/ 85 w 88" name="T6"/>
                <a:gd fmla="*/ 19 h 63" name="T7"/>
                <a:gd fmla="*/ 88 w 88" name="T8"/>
                <a:gd fmla="*/ 39 h 63" name="T9"/>
                <a:gd fmla="*/ 88 w 88" name="T10"/>
                <a:gd fmla="*/ 63 h 63" name="T11"/>
                <a:gd fmla="*/ 0 w 88" name="T12"/>
                <a:gd fmla="*/ 63 h 63" name="T13"/>
                <a:gd fmla="*/ 0 w 88" name="T14"/>
                <a:gd fmla="*/ 0 h 63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62" w="88">
                  <a:moveTo>
                    <a:pt x="0" y="0"/>
                  </a:moveTo>
                  <a:lnTo>
                    <a:pt x="51" y="0"/>
                  </a:lnTo>
                  <a:lnTo>
                    <a:pt x="71" y="5"/>
                  </a:lnTo>
                  <a:lnTo>
                    <a:pt x="85" y="19"/>
                  </a:lnTo>
                  <a:lnTo>
                    <a:pt x="88" y="39"/>
                  </a:lnTo>
                  <a:lnTo>
                    <a:pt x="88" y="63"/>
                  </a:lnTo>
                  <a:lnTo>
                    <a:pt x="0" y="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E4D1"/>
            </a:solidFill>
            <a:ln w="0">
              <a:solidFill>
                <a:srgbClr val="E8E4D1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241" name="Freeform 2007"/>
            <p:cNvSpPr/>
            <p:nvPr/>
          </p:nvSpPr>
          <p:spPr bwMode="auto">
            <a:xfrm>
              <a:off x="4986338" y="5202238"/>
              <a:ext cx="142875" cy="168275"/>
            </a:xfrm>
            <a:custGeom>
              <a:gdLst>
                <a:gd fmla="*/ 37 w 90" name="T0"/>
                <a:gd fmla="*/ 0 h 106" name="T1"/>
                <a:gd fmla="*/ 90 w 90" name="T2"/>
                <a:gd fmla="*/ 0 h 106" name="T3"/>
                <a:gd fmla="*/ 90 w 90" name="T4"/>
                <a:gd fmla="*/ 106 h 106" name="T5"/>
                <a:gd fmla="*/ 37 w 90" name="T6"/>
                <a:gd fmla="*/ 106 h 106" name="T7"/>
                <a:gd fmla="*/ 19 w 90" name="T8"/>
                <a:gd fmla="*/ 103 h 106" name="T9"/>
                <a:gd fmla="*/ 5 w 90" name="T10"/>
                <a:gd fmla="*/ 89 h 106" name="T11"/>
                <a:gd fmla="*/ 0 w 90" name="T12"/>
                <a:gd fmla="*/ 69 h 106" name="T13"/>
                <a:gd fmla="*/ 0 w 90" name="T14"/>
                <a:gd fmla="*/ 37 h 106" name="T15"/>
                <a:gd fmla="*/ 5 w 90" name="T16"/>
                <a:gd fmla="*/ 20 h 106" name="T17"/>
                <a:gd fmla="*/ 19 w 90" name="T18"/>
                <a:gd fmla="*/ 6 h 106" name="T19"/>
                <a:gd fmla="*/ 37 w 90" name="T20"/>
                <a:gd fmla="*/ 0 h 106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05" w="90">
                  <a:moveTo>
                    <a:pt x="37" y="0"/>
                  </a:moveTo>
                  <a:lnTo>
                    <a:pt x="90" y="0"/>
                  </a:lnTo>
                  <a:lnTo>
                    <a:pt x="90" y="106"/>
                  </a:lnTo>
                  <a:lnTo>
                    <a:pt x="37" y="106"/>
                  </a:lnTo>
                  <a:lnTo>
                    <a:pt x="19" y="103"/>
                  </a:lnTo>
                  <a:lnTo>
                    <a:pt x="5" y="89"/>
                  </a:lnTo>
                  <a:lnTo>
                    <a:pt x="0" y="69"/>
                  </a:lnTo>
                  <a:lnTo>
                    <a:pt x="0" y="37"/>
                  </a:lnTo>
                  <a:lnTo>
                    <a:pt x="5" y="20"/>
                  </a:lnTo>
                  <a:lnTo>
                    <a:pt x="19" y="6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F0EEE1"/>
            </a:solidFill>
            <a:ln w="0">
              <a:solidFill>
                <a:srgbClr val="F0EEE1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242" name="Freeform 2008"/>
            <p:cNvSpPr/>
            <p:nvPr/>
          </p:nvSpPr>
          <p:spPr bwMode="auto">
            <a:xfrm>
              <a:off x="5129213" y="5202238"/>
              <a:ext cx="139700" cy="168275"/>
            </a:xfrm>
            <a:custGeom>
              <a:gdLst>
                <a:gd fmla="*/ 0 w 88" name="T0"/>
                <a:gd fmla="*/ 0 h 106" name="T1"/>
                <a:gd fmla="*/ 51 w 88" name="T2"/>
                <a:gd fmla="*/ 0 h 106" name="T3"/>
                <a:gd fmla="*/ 71 w 88" name="T4"/>
                <a:gd fmla="*/ 6 h 106" name="T5"/>
                <a:gd fmla="*/ 83 w 88" name="T6"/>
                <a:gd fmla="*/ 20 h 106" name="T7"/>
                <a:gd fmla="*/ 88 w 88" name="T8"/>
                <a:gd fmla="*/ 37 h 106" name="T9"/>
                <a:gd fmla="*/ 88 w 88" name="T10"/>
                <a:gd fmla="*/ 69 h 106" name="T11"/>
                <a:gd fmla="*/ 83 w 88" name="T12"/>
                <a:gd fmla="*/ 89 h 106" name="T13"/>
                <a:gd fmla="*/ 71 w 88" name="T14"/>
                <a:gd fmla="*/ 103 h 106" name="T15"/>
                <a:gd fmla="*/ 51 w 88" name="T16"/>
                <a:gd fmla="*/ 106 h 106" name="T17"/>
                <a:gd fmla="*/ 0 w 88" name="T18"/>
                <a:gd fmla="*/ 106 h 106" name="T19"/>
                <a:gd fmla="*/ 0 w 88" name="T20"/>
                <a:gd fmla="*/ 0 h 106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05" w="88">
                  <a:moveTo>
                    <a:pt x="0" y="0"/>
                  </a:moveTo>
                  <a:lnTo>
                    <a:pt x="51" y="0"/>
                  </a:lnTo>
                  <a:lnTo>
                    <a:pt x="71" y="6"/>
                  </a:lnTo>
                  <a:lnTo>
                    <a:pt x="83" y="20"/>
                  </a:lnTo>
                  <a:lnTo>
                    <a:pt x="88" y="37"/>
                  </a:lnTo>
                  <a:lnTo>
                    <a:pt x="88" y="69"/>
                  </a:lnTo>
                  <a:lnTo>
                    <a:pt x="83" y="89"/>
                  </a:lnTo>
                  <a:lnTo>
                    <a:pt x="71" y="103"/>
                  </a:lnTo>
                  <a:lnTo>
                    <a:pt x="51" y="106"/>
                  </a:lnTo>
                  <a:lnTo>
                    <a:pt x="0" y="10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EEE1"/>
            </a:solidFill>
            <a:ln w="0">
              <a:solidFill>
                <a:srgbClr val="F0EEE1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243" name="Freeform 2009"/>
            <p:cNvSpPr/>
            <p:nvPr/>
          </p:nvSpPr>
          <p:spPr bwMode="auto">
            <a:xfrm>
              <a:off x="5129213" y="5202238"/>
              <a:ext cx="139700" cy="117475"/>
            </a:xfrm>
            <a:custGeom>
              <a:gdLst>
                <a:gd fmla="*/ 0 w 88" name="T0"/>
                <a:gd fmla="*/ 0 h 74" name="T1"/>
                <a:gd fmla="*/ 51 w 88" name="T2"/>
                <a:gd fmla="*/ 0 h 74" name="T3"/>
                <a:gd fmla="*/ 71 w 88" name="T4"/>
                <a:gd fmla="*/ 6 h 74" name="T5"/>
                <a:gd fmla="*/ 83 w 88" name="T6"/>
                <a:gd fmla="*/ 20 h 74" name="T7"/>
                <a:gd fmla="*/ 88 w 88" name="T8"/>
                <a:gd fmla="*/ 37 h 74" name="T9"/>
                <a:gd fmla="*/ 88 w 88" name="T10"/>
                <a:gd fmla="*/ 69 h 74" name="T11"/>
                <a:gd fmla="*/ 88 w 88" name="T12"/>
                <a:gd fmla="*/ 74 h 74" name="T13"/>
                <a:gd fmla="*/ 0 w 88" name="T14"/>
                <a:gd fmla="*/ 74 h 74" name="T15"/>
                <a:gd fmla="*/ 0 w 88" name="T16"/>
                <a:gd fmla="*/ 0 h 7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74" w="88">
                  <a:moveTo>
                    <a:pt x="0" y="0"/>
                  </a:moveTo>
                  <a:lnTo>
                    <a:pt x="51" y="0"/>
                  </a:lnTo>
                  <a:lnTo>
                    <a:pt x="71" y="6"/>
                  </a:lnTo>
                  <a:lnTo>
                    <a:pt x="83" y="20"/>
                  </a:lnTo>
                  <a:lnTo>
                    <a:pt x="88" y="37"/>
                  </a:lnTo>
                  <a:lnTo>
                    <a:pt x="88" y="69"/>
                  </a:lnTo>
                  <a:lnTo>
                    <a:pt x="88" y="74"/>
                  </a:lnTo>
                  <a:lnTo>
                    <a:pt x="0" y="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E4D1"/>
            </a:solidFill>
            <a:ln w="0">
              <a:solidFill>
                <a:srgbClr val="E8E4D1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244" name="Freeform 2010"/>
            <p:cNvSpPr/>
            <p:nvPr/>
          </p:nvSpPr>
          <p:spPr bwMode="auto">
            <a:xfrm>
              <a:off x="4702175" y="5319713"/>
              <a:ext cx="1784350" cy="261938"/>
            </a:xfrm>
            <a:custGeom>
              <a:gdLst>
                <a:gd fmla="*/ 38 w 1124" name="T0"/>
                <a:gd fmla="*/ 0 h 165" name="T1"/>
                <a:gd fmla="*/ 1086 w 1124" name="T2"/>
                <a:gd fmla="*/ 0 h 165" name="T3"/>
                <a:gd fmla="*/ 1106 w 1124" name="T4"/>
                <a:gd fmla="*/ 6 h 165" name="T5"/>
                <a:gd fmla="*/ 1118 w 1124" name="T6"/>
                <a:gd fmla="*/ 20 h 165" name="T7"/>
                <a:gd fmla="*/ 1124 w 1124" name="T8"/>
                <a:gd fmla="*/ 38 h 165" name="T9"/>
                <a:gd fmla="*/ 1124 w 1124" name="T10"/>
                <a:gd fmla="*/ 128 h 165" name="T11"/>
                <a:gd fmla="*/ 1118 w 1124" name="T12"/>
                <a:gd fmla="*/ 147 h 165" name="T13"/>
                <a:gd fmla="*/ 1106 w 1124" name="T14"/>
                <a:gd fmla="*/ 159 h 165" name="T15"/>
                <a:gd fmla="*/ 1086 w 1124" name="T16"/>
                <a:gd fmla="*/ 165 h 165" name="T17"/>
                <a:gd fmla="*/ 38 w 1124" name="T18"/>
                <a:gd fmla="*/ 165 h 165" name="T19"/>
                <a:gd fmla="*/ 18 w 1124" name="T20"/>
                <a:gd fmla="*/ 159 h 165" name="T21"/>
                <a:gd fmla="*/ 4 w 1124" name="T22"/>
                <a:gd fmla="*/ 147 h 165" name="T23"/>
                <a:gd fmla="*/ 0 w 1124" name="T24"/>
                <a:gd fmla="*/ 128 h 165" name="T25"/>
                <a:gd fmla="*/ 0 w 1124" name="T26"/>
                <a:gd fmla="*/ 38 h 165" name="T27"/>
                <a:gd fmla="*/ 4 w 1124" name="T28"/>
                <a:gd fmla="*/ 20 h 165" name="T29"/>
                <a:gd fmla="*/ 18 w 1124" name="T30"/>
                <a:gd fmla="*/ 6 h 165" name="T31"/>
                <a:gd fmla="*/ 38 w 1124" name="T32"/>
                <a:gd fmla="*/ 0 h 165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165" w="1124">
                  <a:moveTo>
                    <a:pt x="38" y="0"/>
                  </a:moveTo>
                  <a:lnTo>
                    <a:pt x="1086" y="0"/>
                  </a:lnTo>
                  <a:lnTo>
                    <a:pt x="1106" y="6"/>
                  </a:lnTo>
                  <a:lnTo>
                    <a:pt x="1118" y="20"/>
                  </a:lnTo>
                  <a:lnTo>
                    <a:pt x="1124" y="38"/>
                  </a:lnTo>
                  <a:lnTo>
                    <a:pt x="1124" y="128"/>
                  </a:lnTo>
                  <a:lnTo>
                    <a:pt x="1118" y="147"/>
                  </a:lnTo>
                  <a:lnTo>
                    <a:pt x="1106" y="159"/>
                  </a:lnTo>
                  <a:lnTo>
                    <a:pt x="1086" y="165"/>
                  </a:lnTo>
                  <a:lnTo>
                    <a:pt x="38" y="165"/>
                  </a:lnTo>
                  <a:lnTo>
                    <a:pt x="18" y="159"/>
                  </a:lnTo>
                  <a:lnTo>
                    <a:pt x="4" y="147"/>
                  </a:lnTo>
                  <a:lnTo>
                    <a:pt x="0" y="128"/>
                  </a:lnTo>
                  <a:lnTo>
                    <a:pt x="0" y="38"/>
                  </a:lnTo>
                  <a:lnTo>
                    <a:pt x="4" y="20"/>
                  </a:lnTo>
                  <a:lnTo>
                    <a:pt x="18" y="6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AB2EA8"/>
            </a:solidFill>
            <a:ln w="0">
              <a:solidFill>
                <a:srgbClr val="AB2EA8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245" name="Freeform 2011"/>
            <p:cNvSpPr/>
            <p:nvPr/>
          </p:nvSpPr>
          <p:spPr bwMode="auto">
            <a:xfrm>
              <a:off x="4702175" y="5592763"/>
              <a:ext cx="1784350" cy="1189038"/>
            </a:xfrm>
            <a:custGeom>
              <a:gdLst>
                <a:gd fmla="*/ 38 w 1124" name="T0"/>
                <a:gd fmla="*/ 0 h 749" name="T1"/>
                <a:gd fmla="*/ 1086 w 1124" name="T2"/>
                <a:gd fmla="*/ 0 h 749" name="T3"/>
                <a:gd fmla="*/ 1106 w 1124" name="T4"/>
                <a:gd fmla="*/ 5 h 749" name="T5"/>
                <a:gd fmla="*/ 1118 w 1124" name="T6"/>
                <a:gd fmla="*/ 19 h 749" name="T7"/>
                <a:gd fmla="*/ 1124 w 1124" name="T8"/>
                <a:gd fmla="*/ 39 h 749" name="T9"/>
                <a:gd fmla="*/ 1124 w 1124" name="T10"/>
                <a:gd fmla="*/ 710 h 749" name="T11"/>
                <a:gd fmla="*/ 1118 w 1124" name="T12"/>
                <a:gd fmla="*/ 729 h 749" name="T13"/>
                <a:gd fmla="*/ 1106 w 1124" name="T14"/>
                <a:gd fmla="*/ 743 h 749" name="T15"/>
                <a:gd fmla="*/ 1086 w 1124" name="T16"/>
                <a:gd fmla="*/ 749 h 749" name="T17"/>
                <a:gd fmla="*/ 38 w 1124" name="T18"/>
                <a:gd fmla="*/ 749 h 749" name="T19"/>
                <a:gd fmla="*/ 18 w 1124" name="T20"/>
                <a:gd fmla="*/ 743 h 749" name="T21"/>
                <a:gd fmla="*/ 4 w 1124" name="T22"/>
                <a:gd fmla="*/ 729 h 749" name="T23"/>
                <a:gd fmla="*/ 0 w 1124" name="T24"/>
                <a:gd fmla="*/ 710 h 749" name="T25"/>
                <a:gd fmla="*/ 0 w 1124" name="T26"/>
                <a:gd fmla="*/ 39 h 749" name="T27"/>
                <a:gd fmla="*/ 4 w 1124" name="T28"/>
                <a:gd fmla="*/ 19 h 749" name="T29"/>
                <a:gd fmla="*/ 18 w 1124" name="T30"/>
                <a:gd fmla="*/ 5 h 749" name="T31"/>
                <a:gd fmla="*/ 38 w 1124" name="T32"/>
                <a:gd fmla="*/ 0 h 749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749" w="1124">
                  <a:moveTo>
                    <a:pt x="38" y="0"/>
                  </a:moveTo>
                  <a:lnTo>
                    <a:pt x="1086" y="0"/>
                  </a:lnTo>
                  <a:lnTo>
                    <a:pt x="1106" y="5"/>
                  </a:lnTo>
                  <a:lnTo>
                    <a:pt x="1118" y="19"/>
                  </a:lnTo>
                  <a:lnTo>
                    <a:pt x="1124" y="39"/>
                  </a:lnTo>
                  <a:lnTo>
                    <a:pt x="1124" y="710"/>
                  </a:lnTo>
                  <a:lnTo>
                    <a:pt x="1118" y="729"/>
                  </a:lnTo>
                  <a:lnTo>
                    <a:pt x="1106" y="743"/>
                  </a:lnTo>
                  <a:lnTo>
                    <a:pt x="1086" y="749"/>
                  </a:lnTo>
                  <a:lnTo>
                    <a:pt x="38" y="749"/>
                  </a:lnTo>
                  <a:lnTo>
                    <a:pt x="18" y="743"/>
                  </a:lnTo>
                  <a:lnTo>
                    <a:pt x="4" y="729"/>
                  </a:lnTo>
                  <a:lnTo>
                    <a:pt x="0" y="710"/>
                  </a:lnTo>
                  <a:lnTo>
                    <a:pt x="0" y="39"/>
                  </a:lnTo>
                  <a:lnTo>
                    <a:pt x="4" y="19"/>
                  </a:lnTo>
                  <a:lnTo>
                    <a:pt x="18" y="5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AB2EA8"/>
            </a:solidFill>
            <a:ln w="0">
              <a:solidFill>
                <a:srgbClr val="AB2EA8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246" name="Freeform 2012"/>
            <p:cNvSpPr/>
            <p:nvPr/>
          </p:nvSpPr>
          <p:spPr bwMode="auto">
            <a:xfrm>
              <a:off x="5338763" y="5345113"/>
              <a:ext cx="255588" cy="174625"/>
            </a:xfrm>
            <a:custGeom>
              <a:gdLst>
                <a:gd fmla="*/ 37 w 161" name="T0"/>
                <a:gd fmla="*/ 0 h 110" name="T1"/>
                <a:gd fmla="*/ 161 w 161" name="T2"/>
                <a:gd fmla="*/ 0 h 110" name="T3"/>
                <a:gd fmla="*/ 161 w 161" name="T4"/>
                <a:gd fmla="*/ 110 h 110" name="T5"/>
                <a:gd fmla="*/ 37 w 161" name="T6"/>
                <a:gd fmla="*/ 110 h 110" name="T7"/>
                <a:gd fmla="*/ 20 w 161" name="T8"/>
                <a:gd fmla="*/ 106 h 110" name="T9"/>
                <a:gd fmla="*/ 6 w 161" name="T10"/>
                <a:gd fmla="*/ 96 h 110" name="T11"/>
                <a:gd fmla="*/ 0 w 161" name="T12"/>
                <a:gd fmla="*/ 82 h 110" name="T13"/>
                <a:gd fmla="*/ 0 w 161" name="T14"/>
                <a:gd fmla="*/ 29 h 110" name="T15"/>
                <a:gd fmla="*/ 6 w 161" name="T16"/>
                <a:gd fmla="*/ 15 h 110" name="T17"/>
                <a:gd fmla="*/ 20 w 161" name="T18"/>
                <a:gd fmla="*/ 4 h 110" name="T19"/>
                <a:gd fmla="*/ 37 w 161" name="T20"/>
                <a:gd fmla="*/ 0 h 110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10" w="161">
                  <a:moveTo>
                    <a:pt x="37" y="0"/>
                  </a:moveTo>
                  <a:lnTo>
                    <a:pt x="161" y="0"/>
                  </a:lnTo>
                  <a:lnTo>
                    <a:pt x="161" y="110"/>
                  </a:lnTo>
                  <a:lnTo>
                    <a:pt x="37" y="110"/>
                  </a:lnTo>
                  <a:lnTo>
                    <a:pt x="20" y="106"/>
                  </a:lnTo>
                  <a:lnTo>
                    <a:pt x="6" y="96"/>
                  </a:lnTo>
                  <a:lnTo>
                    <a:pt x="0" y="82"/>
                  </a:lnTo>
                  <a:lnTo>
                    <a:pt x="0" y="29"/>
                  </a:lnTo>
                  <a:lnTo>
                    <a:pt x="6" y="15"/>
                  </a:lnTo>
                  <a:lnTo>
                    <a:pt x="20" y="4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BFC2C5"/>
            </a:solidFill>
            <a:ln w="0">
              <a:solidFill>
                <a:srgbClr val="BFC2C5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247" name="Freeform 2013"/>
            <p:cNvSpPr/>
            <p:nvPr/>
          </p:nvSpPr>
          <p:spPr bwMode="auto">
            <a:xfrm>
              <a:off x="5594350" y="5345113"/>
              <a:ext cx="252413" cy="174625"/>
            </a:xfrm>
            <a:custGeom>
              <a:gdLst>
                <a:gd fmla="*/ 0 w 159" name="T0"/>
                <a:gd fmla="*/ 0 h 110" name="T1"/>
                <a:gd fmla="*/ 122 w 159" name="T2"/>
                <a:gd fmla="*/ 0 h 110" name="T3"/>
                <a:gd fmla="*/ 141 w 159" name="T4"/>
                <a:gd fmla="*/ 4 h 110" name="T5"/>
                <a:gd fmla="*/ 155 w 159" name="T6"/>
                <a:gd fmla="*/ 15 h 110" name="T7"/>
                <a:gd fmla="*/ 159 w 159" name="T8"/>
                <a:gd fmla="*/ 29 h 110" name="T9"/>
                <a:gd fmla="*/ 159 w 159" name="T10"/>
                <a:gd fmla="*/ 82 h 110" name="T11"/>
                <a:gd fmla="*/ 155 w 159" name="T12"/>
                <a:gd fmla="*/ 96 h 110" name="T13"/>
                <a:gd fmla="*/ 141 w 159" name="T14"/>
                <a:gd fmla="*/ 106 h 110" name="T15"/>
                <a:gd fmla="*/ 122 w 159" name="T16"/>
                <a:gd fmla="*/ 110 h 110" name="T17"/>
                <a:gd fmla="*/ 0 w 159" name="T18"/>
                <a:gd fmla="*/ 110 h 110" name="T19"/>
                <a:gd fmla="*/ 0 w 159" name="T20"/>
                <a:gd fmla="*/ 0 h 110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10" w="159">
                  <a:moveTo>
                    <a:pt x="0" y="0"/>
                  </a:moveTo>
                  <a:lnTo>
                    <a:pt x="122" y="0"/>
                  </a:lnTo>
                  <a:lnTo>
                    <a:pt x="141" y="4"/>
                  </a:lnTo>
                  <a:lnTo>
                    <a:pt x="155" y="15"/>
                  </a:lnTo>
                  <a:lnTo>
                    <a:pt x="159" y="29"/>
                  </a:lnTo>
                  <a:lnTo>
                    <a:pt x="159" y="82"/>
                  </a:lnTo>
                  <a:lnTo>
                    <a:pt x="155" y="96"/>
                  </a:lnTo>
                  <a:lnTo>
                    <a:pt x="141" y="106"/>
                  </a:lnTo>
                  <a:lnTo>
                    <a:pt x="122" y="110"/>
                  </a:lnTo>
                  <a:lnTo>
                    <a:pt x="0" y="1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FC2C5"/>
            </a:solidFill>
            <a:ln w="0">
              <a:solidFill>
                <a:srgbClr val="BFC2C5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248" name="Freeform 2014"/>
            <p:cNvSpPr/>
            <p:nvPr/>
          </p:nvSpPr>
          <p:spPr bwMode="auto">
            <a:xfrm>
              <a:off x="5594350" y="5345113"/>
              <a:ext cx="252413" cy="174625"/>
            </a:xfrm>
            <a:custGeom>
              <a:gdLst>
                <a:gd fmla="*/ 0 w 159" name="T0"/>
                <a:gd fmla="*/ 0 h 110" name="T1"/>
                <a:gd fmla="*/ 122 w 159" name="T2"/>
                <a:gd fmla="*/ 0 h 110" name="T3"/>
                <a:gd fmla="*/ 141 w 159" name="T4"/>
                <a:gd fmla="*/ 4 h 110" name="T5"/>
                <a:gd fmla="*/ 155 w 159" name="T6"/>
                <a:gd fmla="*/ 15 h 110" name="T7"/>
                <a:gd fmla="*/ 159 w 159" name="T8"/>
                <a:gd fmla="*/ 29 h 110" name="T9"/>
                <a:gd fmla="*/ 159 w 159" name="T10"/>
                <a:gd fmla="*/ 82 h 110" name="T11"/>
                <a:gd fmla="*/ 155 w 159" name="T12"/>
                <a:gd fmla="*/ 96 h 110" name="T13"/>
                <a:gd fmla="*/ 141 w 159" name="T14"/>
                <a:gd fmla="*/ 106 h 110" name="T15"/>
                <a:gd fmla="*/ 122 w 159" name="T16"/>
                <a:gd fmla="*/ 110 h 110" name="T17"/>
                <a:gd fmla="*/ 0 w 159" name="T18"/>
                <a:gd fmla="*/ 110 h 110" name="T19"/>
                <a:gd fmla="*/ 0 w 159" name="T20"/>
                <a:gd fmla="*/ 0 h 110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10" w="159">
                  <a:moveTo>
                    <a:pt x="0" y="0"/>
                  </a:moveTo>
                  <a:lnTo>
                    <a:pt x="122" y="0"/>
                  </a:lnTo>
                  <a:lnTo>
                    <a:pt x="141" y="4"/>
                  </a:lnTo>
                  <a:lnTo>
                    <a:pt x="155" y="15"/>
                  </a:lnTo>
                  <a:lnTo>
                    <a:pt x="159" y="29"/>
                  </a:lnTo>
                  <a:lnTo>
                    <a:pt x="159" y="82"/>
                  </a:lnTo>
                  <a:lnTo>
                    <a:pt x="155" y="96"/>
                  </a:lnTo>
                  <a:lnTo>
                    <a:pt x="141" y="106"/>
                  </a:lnTo>
                  <a:lnTo>
                    <a:pt x="122" y="110"/>
                  </a:lnTo>
                  <a:lnTo>
                    <a:pt x="0" y="1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1B4B7"/>
            </a:solidFill>
            <a:ln w="0">
              <a:solidFill>
                <a:srgbClr val="B1B4B7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849" name="Freeform 2016"/>
            <p:cNvSpPr/>
            <p:nvPr/>
          </p:nvSpPr>
          <p:spPr bwMode="auto">
            <a:xfrm>
              <a:off x="5338763" y="5713412"/>
              <a:ext cx="468313" cy="168275"/>
            </a:xfrm>
            <a:custGeom>
              <a:gdLst>
                <a:gd fmla="*/ 37 w 295" name="T0"/>
                <a:gd fmla="*/ 0 h 106" name="T1"/>
                <a:gd fmla="*/ 256 w 295" name="T2"/>
                <a:gd fmla="*/ 0 h 106" name="T3"/>
                <a:gd fmla="*/ 276 w 295" name="T4"/>
                <a:gd fmla="*/ 5 h 106" name="T5"/>
                <a:gd fmla="*/ 290 w 295" name="T6"/>
                <a:gd fmla="*/ 17 h 106" name="T7"/>
                <a:gd fmla="*/ 295 w 295" name="T8"/>
                <a:gd fmla="*/ 37 h 106" name="T9"/>
                <a:gd fmla="*/ 295 w 295" name="T10"/>
                <a:gd fmla="*/ 69 h 106" name="T11"/>
                <a:gd fmla="*/ 290 w 295" name="T12"/>
                <a:gd fmla="*/ 86 h 106" name="T13"/>
                <a:gd fmla="*/ 276 w 295" name="T14"/>
                <a:gd fmla="*/ 100 h 106" name="T15"/>
                <a:gd fmla="*/ 256 w 295" name="T16"/>
                <a:gd fmla="*/ 106 h 106" name="T17"/>
                <a:gd fmla="*/ 37 w 295" name="T18"/>
                <a:gd fmla="*/ 106 h 106" name="T19"/>
                <a:gd fmla="*/ 18 w 295" name="T20"/>
                <a:gd fmla="*/ 100 h 106" name="T21"/>
                <a:gd fmla="*/ 6 w 295" name="T22"/>
                <a:gd fmla="*/ 86 h 106" name="T23"/>
                <a:gd fmla="*/ 0 w 295" name="T24"/>
                <a:gd fmla="*/ 69 h 106" name="T25"/>
                <a:gd fmla="*/ 0 w 295" name="T26"/>
                <a:gd fmla="*/ 37 h 106" name="T27"/>
                <a:gd fmla="*/ 6 w 295" name="T28"/>
                <a:gd fmla="*/ 17 h 106" name="T29"/>
                <a:gd fmla="*/ 18 w 295" name="T30"/>
                <a:gd fmla="*/ 5 h 106" name="T31"/>
                <a:gd fmla="*/ 37 w 295" name="T32"/>
                <a:gd fmla="*/ 0 h 106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105" w="295">
                  <a:moveTo>
                    <a:pt x="37" y="0"/>
                  </a:moveTo>
                  <a:lnTo>
                    <a:pt x="256" y="0"/>
                  </a:lnTo>
                  <a:lnTo>
                    <a:pt x="276" y="5"/>
                  </a:lnTo>
                  <a:lnTo>
                    <a:pt x="290" y="17"/>
                  </a:lnTo>
                  <a:lnTo>
                    <a:pt x="295" y="37"/>
                  </a:lnTo>
                  <a:lnTo>
                    <a:pt x="295" y="69"/>
                  </a:lnTo>
                  <a:lnTo>
                    <a:pt x="290" y="86"/>
                  </a:lnTo>
                  <a:lnTo>
                    <a:pt x="276" y="100"/>
                  </a:lnTo>
                  <a:lnTo>
                    <a:pt x="256" y="106"/>
                  </a:lnTo>
                  <a:lnTo>
                    <a:pt x="37" y="106"/>
                  </a:lnTo>
                  <a:lnTo>
                    <a:pt x="18" y="100"/>
                  </a:lnTo>
                  <a:lnTo>
                    <a:pt x="6" y="86"/>
                  </a:lnTo>
                  <a:lnTo>
                    <a:pt x="0" y="69"/>
                  </a:lnTo>
                  <a:lnTo>
                    <a:pt x="0" y="37"/>
                  </a:lnTo>
                  <a:lnTo>
                    <a:pt x="6" y="17"/>
                  </a:lnTo>
                  <a:lnTo>
                    <a:pt x="18" y="5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E0E2E3"/>
            </a:solidFill>
            <a:ln w="0">
              <a:solidFill>
                <a:srgbClr val="E0E2E3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850" name="Rectangle 2017"/>
            <p:cNvSpPr>
              <a:spLocks noChangeArrowheads="1"/>
            </p:cNvSpPr>
            <p:nvPr/>
          </p:nvSpPr>
          <p:spPr bwMode="auto">
            <a:xfrm>
              <a:off x="4702175" y="5564187"/>
              <a:ext cx="1784350" cy="58738"/>
            </a:xfrm>
            <a:prstGeom prst="rect">
              <a:avLst/>
            </a:prstGeom>
            <a:solidFill>
              <a:srgbClr val="F0EEE1"/>
            </a:solidFill>
            <a:ln w="0">
              <a:solidFill>
                <a:srgbClr val="F0EEE1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851" name="Freeform 2018"/>
            <p:cNvSpPr>
              <a:spLocks noEditPoints="1"/>
            </p:cNvSpPr>
            <p:nvPr/>
          </p:nvSpPr>
          <p:spPr bwMode="auto">
            <a:xfrm>
              <a:off x="5437188" y="5373687"/>
              <a:ext cx="314325" cy="438150"/>
            </a:xfrm>
            <a:custGeom>
              <a:gdLst>
                <a:gd fmla="*/ 46 w 198" name="T0"/>
                <a:gd fmla="*/ 19 h 276" name="T1"/>
                <a:gd fmla="*/ 39 w 198" name="T2"/>
                <a:gd fmla="*/ 21 h 276" name="T3"/>
                <a:gd fmla="*/ 32 w 198" name="T4"/>
                <a:gd fmla="*/ 23 h 276" name="T5"/>
                <a:gd fmla="*/ 27 w 198" name="T6"/>
                <a:gd fmla="*/ 28 h 276" name="T7"/>
                <a:gd fmla="*/ 23 w 198" name="T8"/>
                <a:gd fmla="*/ 34 h 276" name="T9"/>
                <a:gd fmla="*/ 20 w 198" name="T10"/>
                <a:gd fmla="*/ 41 h 276" name="T11"/>
                <a:gd fmla="*/ 20 w 198" name="T12"/>
                <a:gd fmla="*/ 48 h 276" name="T13"/>
                <a:gd fmla="*/ 20 w 198" name="T14"/>
                <a:gd fmla="*/ 228 h 276" name="T15"/>
                <a:gd fmla="*/ 20 w 198" name="T16"/>
                <a:gd fmla="*/ 237 h 276" name="T17"/>
                <a:gd fmla="*/ 23 w 198" name="T18"/>
                <a:gd fmla="*/ 244 h 276" name="T19"/>
                <a:gd fmla="*/ 27 w 198" name="T20"/>
                <a:gd fmla="*/ 249 h 276" name="T21"/>
                <a:gd fmla="*/ 32 w 198" name="T22"/>
                <a:gd fmla="*/ 253 h 276" name="T23"/>
                <a:gd fmla="*/ 39 w 198" name="T24"/>
                <a:gd fmla="*/ 256 h 276" name="T25"/>
                <a:gd fmla="*/ 46 w 198" name="T26"/>
                <a:gd fmla="*/ 256 h 276" name="T27"/>
                <a:gd fmla="*/ 150 w 198" name="T28"/>
                <a:gd fmla="*/ 256 h 276" name="T29"/>
                <a:gd fmla="*/ 157 w 198" name="T30"/>
                <a:gd fmla="*/ 256 h 276" name="T31"/>
                <a:gd fmla="*/ 164 w 198" name="T32"/>
                <a:gd fmla="*/ 253 h 276" name="T33"/>
                <a:gd fmla="*/ 170 w 198" name="T34"/>
                <a:gd fmla="*/ 249 h 276" name="T35"/>
                <a:gd fmla="*/ 175 w 198" name="T36"/>
                <a:gd fmla="*/ 244 h 276" name="T37"/>
                <a:gd fmla="*/ 178 w 198" name="T38"/>
                <a:gd fmla="*/ 237 h 276" name="T39"/>
                <a:gd fmla="*/ 178 w 198" name="T40"/>
                <a:gd fmla="*/ 228 h 276" name="T41"/>
                <a:gd fmla="*/ 178 w 198" name="T42"/>
                <a:gd fmla="*/ 48 h 276" name="T43"/>
                <a:gd fmla="*/ 178 w 198" name="T44"/>
                <a:gd fmla="*/ 41 h 276" name="T45"/>
                <a:gd fmla="*/ 175 w 198" name="T46"/>
                <a:gd fmla="*/ 34 h 276" name="T47"/>
                <a:gd fmla="*/ 170 w 198" name="T48"/>
                <a:gd fmla="*/ 28 h 276" name="T49"/>
                <a:gd fmla="*/ 164 w 198" name="T50"/>
                <a:gd fmla="*/ 23 h 276" name="T51"/>
                <a:gd fmla="*/ 157 w 198" name="T52"/>
                <a:gd fmla="*/ 21 h 276" name="T53"/>
                <a:gd fmla="*/ 150 w 198" name="T54"/>
                <a:gd fmla="*/ 19 h 276" name="T55"/>
                <a:gd fmla="*/ 46 w 198" name="T56"/>
                <a:gd fmla="*/ 19 h 276" name="T57"/>
                <a:gd fmla="*/ 46 w 198" name="T58"/>
                <a:gd fmla="*/ 0 h 276" name="T59"/>
                <a:gd fmla="*/ 150 w 198" name="T60"/>
                <a:gd fmla="*/ 0 h 276" name="T61"/>
                <a:gd fmla="*/ 168 w 198" name="T62"/>
                <a:gd fmla="*/ 5 h 276" name="T63"/>
                <a:gd fmla="*/ 184 w 198" name="T64"/>
                <a:gd fmla="*/ 14 h 276" name="T65"/>
                <a:gd fmla="*/ 194 w 198" name="T66"/>
                <a:gd fmla="*/ 30 h 276" name="T67"/>
                <a:gd fmla="*/ 198 w 198" name="T68"/>
                <a:gd fmla="*/ 48 h 276" name="T69"/>
                <a:gd fmla="*/ 198 w 198" name="T70"/>
                <a:gd fmla="*/ 228 h 276" name="T71"/>
                <a:gd fmla="*/ 194 w 198" name="T72"/>
                <a:gd fmla="*/ 247 h 276" name="T73"/>
                <a:gd fmla="*/ 184 w 198" name="T74"/>
                <a:gd fmla="*/ 261 h 276" name="T75"/>
                <a:gd fmla="*/ 168 w 198" name="T76"/>
                <a:gd fmla="*/ 272 h 276" name="T77"/>
                <a:gd fmla="*/ 150 w 198" name="T78"/>
                <a:gd fmla="*/ 276 h 276" name="T79"/>
                <a:gd fmla="*/ 46 w 198" name="T80"/>
                <a:gd fmla="*/ 276 h 276" name="T81"/>
                <a:gd fmla="*/ 28 w 198" name="T82"/>
                <a:gd fmla="*/ 272 h 276" name="T83"/>
                <a:gd fmla="*/ 14 w 198" name="T84"/>
                <a:gd fmla="*/ 261 h 276" name="T85"/>
                <a:gd fmla="*/ 4 w 198" name="T86"/>
                <a:gd fmla="*/ 247 h 276" name="T87"/>
                <a:gd fmla="*/ 0 w 198" name="T88"/>
                <a:gd fmla="*/ 228 h 276" name="T89"/>
                <a:gd fmla="*/ 0 w 198" name="T90"/>
                <a:gd fmla="*/ 48 h 276" name="T91"/>
                <a:gd fmla="*/ 4 w 198" name="T92"/>
                <a:gd fmla="*/ 30 h 276" name="T93"/>
                <a:gd fmla="*/ 14 w 198" name="T94"/>
                <a:gd fmla="*/ 14 h 276" name="T95"/>
                <a:gd fmla="*/ 28 w 198" name="T96"/>
                <a:gd fmla="*/ 5 h 276" name="T97"/>
                <a:gd fmla="*/ 46 w 198" name="T98"/>
                <a:gd fmla="*/ 0 h 276" name="T9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b="b" l="0" r="r" t="0"/>
              <a:pathLst>
                <a:path h="276" w="198">
                  <a:moveTo>
                    <a:pt x="46" y="19"/>
                  </a:moveTo>
                  <a:lnTo>
                    <a:pt x="39" y="21"/>
                  </a:lnTo>
                  <a:lnTo>
                    <a:pt x="32" y="23"/>
                  </a:lnTo>
                  <a:lnTo>
                    <a:pt x="27" y="28"/>
                  </a:lnTo>
                  <a:lnTo>
                    <a:pt x="23" y="34"/>
                  </a:lnTo>
                  <a:lnTo>
                    <a:pt x="20" y="41"/>
                  </a:lnTo>
                  <a:lnTo>
                    <a:pt x="20" y="48"/>
                  </a:lnTo>
                  <a:lnTo>
                    <a:pt x="20" y="228"/>
                  </a:lnTo>
                  <a:lnTo>
                    <a:pt x="20" y="237"/>
                  </a:lnTo>
                  <a:lnTo>
                    <a:pt x="23" y="244"/>
                  </a:lnTo>
                  <a:lnTo>
                    <a:pt x="27" y="249"/>
                  </a:lnTo>
                  <a:lnTo>
                    <a:pt x="32" y="253"/>
                  </a:lnTo>
                  <a:lnTo>
                    <a:pt x="39" y="256"/>
                  </a:lnTo>
                  <a:lnTo>
                    <a:pt x="46" y="256"/>
                  </a:lnTo>
                  <a:lnTo>
                    <a:pt x="150" y="256"/>
                  </a:lnTo>
                  <a:lnTo>
                    <a:pt x="157" y="256"/>
                  </a:lnTo>
                  <a:lnTo>
                    <a:pt x="164" y="253"/>
                  </a:lnTo>
                  <a:lnTo>
                    <a:pt x="170" y="249"/>
                  </a:lnTo>
                  <a:lnTo>
                    <a:pt x="175" y="244"/>
                  </a:lnTo>
                  <a:lnTo>
                    <a:pt x="178" y="237"/>
                  </a:lnTo>
                  <a:lnTo>
                    <a:pt x="178" y="228"/>
                  </a:lnTo>
                  <a:lnTo>
                    <a:pt x="178" y="48"/>
                  </a:lnTo>
                  <a:lnTo>
                    <a:pt x="178" y="41"/>
                  </a:lnTo>
                  <a:lnTo>
                    <a:pt x="175" y="34"/>
                  </a:lnTo>
                  <a:lnTo>
                    <a:pt x="170" y="28"/>
                  </a:lnTo>
                  <a:lnTo>
                    <a:pt x="164" y="23"/>
                  </a:lnTo>
                  <a:lnTo>
                    <a:pt x="157" y="21"/>
                  </a:lnTo>
                  <a:lnTo>
                    <a:pt x="150" y="19"/>
                  </a:lnTo>
                  <a:lnTo>
                    <a:pt x="46" y="19"/>
                  </a:lnTo>
                  <a:close/>
                  <a:moveTo>
                    <a:pt x="46" y="0"/>
                  </a:moveTo>
                  <a:lnTo>
                    <a:pt x="150" y="0"/>
                  </a:lnTo>
                  <a:lnTo>
                    <a:pt x="168" y="5"/>
                  </a:lnTo>
                  <a:lnTo>
                    <a:pt x="184" y="14"/>
                  </a:lnTo>
                  <a:lnTo>
                    <a:pt x="194" y="30"/>
                  </a:lnTo>
                  <a:lnTo>
                    <a:pt x="198" y="48"/>
                  </a:lnTo>
                  <a:lnTo>
                    <a:pt x="198" y="228"/>
                  </a:lnTo>
                  <a:lnTo>
                    <a:pt x="194" y="247"/>
                  </a:lnTo>
                  <a:lnTo>
                    <a:pt x="184" y="261"/>
                  </a:lnTo>
                  <a:lnTo>
                    <a:pt x="168" y="272"/>
                  </a:lnTo>
                  <a:lnTo>
                    <a:pt x="150" y="276"/>
                  </a:lnTo>
                  <a:lnTo>
                    <a:pt x="46" y="276"/>
                  </a:lnTo>
                  <a:lnTo>
                    <a:pt x="28" y="272"/>
                  </a:lnTo>
                  <a:lnTo>
                    <a:pt x="14" y="261"/>
                  </a:lnTo>
                  <a:lnTo>
                    <a:pt x="4" y="247"/>
                  </a:lnTo>
                  <a:lnTo>
                    <a:pt x="0" y="228"/>
                  </a:lnTo>
                  <a:lnTo>
                    <a:pt x="0" y="48"/>
                  </a:lnTo>
                  <a:lnTo>
                    <a:pt x="4" y="30"/>
                  </a:lnTo>
                  <a:lnTo>
                    <a:pt x="14" y="14"/>
                  </a:lnTo>
                  <a:lnTo>
                    <a:pt x="28" y="5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85868A"/>
            </a:solidFill>
            <a:ln w="0">
              <a:solidFill>
                <a:srgbClr val="85868A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852" name="Freeform 2019"/>
            <p:cNvSpPr>
              <a:spLocks noEditPoints="1"/>
            </p:cNvSpPr>
            <p:nvPr/>
          </p:nvSpPr>
          <p:spPr bwMode="auto">
            <a:xfrm>
              <a:off x="5414963" y="5373687"/>
              <a:ext cx="314325" cy="438150"/>
            </a:xfrm>
            <a:custGeom>
              <a:gdLst>
                <a:gd fmla="*/ 48 w 198" name="T0"/>
                <a:gd fmla="*/ 19 h 276" name="T1"/>
                <a:gd fmla="*/ 41 w 198" name="T2"/>
                <a:gd fmla="*/ 21 h 276" name="T3"/>
                <a:gd fmla="*/ 34 w 198" name="T4"/>
                <a:gd fmla="*/ 23 h 276" name="T5"/>
                <a:gd fmla="*/ 28 w 198" name="T6"/>
                <a:gd fmla="*/ 28 h 276" name="T7"/>
                <a:gd fmla="*/ 23 w 198" name="T8"/>
                <a:gd fmla="*/ 34 h 276" name="T9"/>
                <a:gd fmla="*/ 19 w 198" name="T10"/>
                <a:gd fmla="*/ 41 h 276" name="T11"/>
                <a:gd fmla="*/ 19 w 198" name="T12"/>
                <a:gd fmla="*/ 48 h 276" name="T13"/>
                <a:gd fmla="*/ 19 w 198" name="T14"/>
                <a:gd fmla="*/ 228 h 276" name="T15"/>
                <a:gd fmla="*/ 19 w 198" name="T16"/>
                <a:gd fmla="*/ 237 h 276" name="T17"/>
                <a:gd fmla="*/ 23 w 198" name="T18"/>
                <a:gd fmla="*/ 244 h 276" name="T19"/>
                <a:gd fmla="*/ 28 w 198" name="T20"/>
                <a:gd fmla="*/ 249 h 276" name="T21"/>
                <a:gd fmla="*/ 34 w 198" name="T22"/>
                <a:gd fmla="*/ 253 h 276" name="T23"/>
                <a:gd fmla="*/ 41 w 198" name="T24"/>
                <a:gd fmla="*/ 256 h 276" name="T25"/>
                <a:gd fmla="*/ 48 w 198" name="T26"/>
                <a:gd fmla="*/ 256 h 276" name="T27"/>
                <a:gd fmla="*/ 150 w 198" name="T28"/>
                <a:gd fmla="*/ 256 h 276" name="T29"/>
                <a:gd fmla="*/ 159 w 198" name="T30"/>
                <a:gd fmla="*/ 256 h 276" name="T31"/>
                <a:gd fmla="*/ 166 w 198" name="T32"/>
                <a:gd fmla="*/ 253 h 276" name="T33"/>
                <a:gd fmla="*/ 171 w 198" name="T34"/>
                <a:gd fmla="*/ 249 h 276" name="T35"/>
                <a:gd fmla="*/ 175 w 198" name="T36"/>
                <a:gd fmla="*/ 244 h 276" name="T37"/>
                <a:gd fmla="*/ 178 w 198" name="T38"/>
                <a:gd fmla="*/ 237 h 276" name="T39"/>
                <a:gd fmla="*/ 178 w 198" name="T40"/>
                <a:gd fmla="*/ 228 h 276" name="T41"/>
                <a:gd fmla="*/ 178 w 198" name="T42"/>
                <a:gd fmla="*/ 48 h 276" name="T43"/>
                <a:gd fmla="*/ 178 w 198" name="T44"/>
                <a:gd fmla="*/ 41 h 276" name="T45"/>
                <a:gd fmla="*/ 175 w 198" name="T46"/>
                <a:gd fmla="*/ 34 h 276" name="T47"/>
                <a:gd fmla="*/ 171 w 198" name="T48"/>
                <a:gd fmla="*/ 28 h 276" name="T49"/>
                <a:gd fmla="*/ 166 w 198" name="T50"/>
                <a:gd fmla="*/ 23 h 276" name="T51"/>
                <a:gd fmla="*/ 159 w 198" name="T52"/>
                <a:gd fmla="*/ 21 h 276" name="T53"/>
                <a:gd fmla="*/ 150 w 198" name="T54"/>
                <a:gd fmla="*/ 19 h 276" name="T55"/>
                <a:gd fmla="*/ 48 w 198" name="T56"/>
                <a:gd fmla="*/ 19 h 276" name="T57"/>
                <a:gd fmla="*/ 48 w 198" name="T58"/>
                <a:gd fmla="*/ 0 h 276" name="T59"/>
                <a:gd fmla="*/ 150 w 198" name="T60"/>
                <a:gd fmla="*/ 0 h 276" name="T61"/>
                <a:gd fmla="*/ 170 w 198" name="T62"/>
                <a:gd fmla="*/ 5 h 276" name="T63"/>
                <a:gd fmla="*/ 184 w 198" name="T64"/>
                <a:gd fmla="*/ 14 h 276" name="T65"/>
                <a:gd fmla="*/ 194 w 198" name="T66"/>
                <a:gd fmla="*/ 30 h 276" name="T67"/>
                <a:gd fmla="*/ 198 w 198" name="T68"/>
                <a:gd fmla="*/ 48 h 276" name="T69"/>
                <a:gd fmla="*/ 198 w 198" name="T70"/>
                <a:gd fmla="*/ 228 h 276" name="T71"/>
                <a:gd fmla="*/ 194 w 198" name="T72"/>
                <a:gd fmla="*/ 247 h 276" name="T73"/>
                <a:gd fmla="*/ 184 w 198" name="T74"/>
                <a:gd fmla="*/ 261 h 276" name="T75"/>
                <a:gd fmla="*/ 170 w 198" name="T76"/>
                <a:gd fmla="*/ 272 h 276" name="T77"/>
                <a:gd fmla="*/ 150 w 198" name="T78"/>
                <a:gd fmla="*/ 276 h 276" name="T79"/>
                <a:gd fmla="*/ 48 w 198" name="T80"/>
                <a:gd fmla="*/ 276 h 276" name="T81"/>
                <a:gd fmla="*/ 28 w 198" name="T82"/>
                <a:gd fmla="*/ 272 h 276" name="T83"/>
                <a:gd fmla="*/ 14 w 198" name="T84"/>
                <a:gd fmla="*/ 261 h 276" name="T85"/>
                <a:gd fmla="*/ 4 w 198" name="T86"/>
                <a:gd fmla="*/ 247 h 276" name="T87"/>
                <a:gd fmla="*/ 0 w 198" name="T88"/>
                <a:gd fmla="*/ 228 h 276" name="T89"/>
                <a:gd fmla="*/ 0 w 198" name="T90"/>
                <a:gd fmla="*/ 48 h 276" name="T91"/>
                <a:gd fmla="*/ 4 w 198" name="T92"/>
                <a:gd fmla="*/ 30 h 276" name="T93"/>
                <a:gd fmla="*/ 14 w 198" name="T94"/>
                <a:gd fmla="*/ 14 h 276" name="T95"/>
                <a:gd fmla="*/ 28 w 198" name="T96"/>
                <a:gd fmla="*/ 5 h 276" name="T97"/>
                <a:gd fmla="*/ 48 w 198" name="T98"/>
                <a:gd fmla="*/ 0 h 276" name="T9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b="b" l="0" r="r" t="0"/>
              <a:pathLst>
                <a:path h="276" w="198">
                  <a:moveTo>
                    <a:pt x="48" y="19"/>
                  </a:moveTo>
                  <a:lnTo>
                    <a:pt x="41" y="21"/>
                  </a:lnTo>
                  <a:lnTo>
                    <a:pt x="34" y="23"/>
                  </a:lnTo>
                  <a:lnTo>
                    <a:pt x="28" y="28"/>
                  </a:lnTo>
                  <a:lnTo>
                    <a:pt x="23" y="34"/>
                  </a:lnTo>
                  <a:lnTo>
                    <a:pt x="19" y="41"/>
                  </a:lnTo>
                  <a:lnTo>
                    <a:pt x="19" y="48"/>
                  </a:lnTo>
                  <a:lnTo>
                    <a:pt x="19" y="228"/>
                  </a:lnTo>
                  <a:lnTo>
                    <a:pt x="19" y="237"/>
                  </a:lnTo>
                  <a:lnTo>
                    <a:pt x="23" y="244"/>
                  </a:lnTo>
                  <a:lnTo>
                    <a:pt x="28" y="249"/>
                  </a:lnTo>
                  <a:lnTo>
                    <a:pt x="34" y="253"/>
                  </a:lnTo>
                  <a:lnTo>
                    <a:pt x="41" y="256"/>
                  </a:lnTo>
                  <a:lnTo>
                    <a:pt x="48" y="256"/>
                  </a:lnTo>
                  <a:lnTo>
                    <a:pt x="150" y="256"/>
                  </a:lnTo>
                  <a:lnTo>
                    <a:pt x="159" y="256"/>
                  </a:lnTo>
                  <a:lnTo>
                    <a:pt x="166" y="253"/>
                  </a:lnTo>
                  <a:lnTo>
                    <a:pt x="171" y="249"/>
                  </a:lnTo>
                  <a:lnTo>
                    <a:pt x="175" y="244"/>
                  </a:lnTo>
                  <a:lnTo>
                    <a:pt x="178" y="237"/>
                  </a:lnTo>
                  <a:lnTo>
                    <a:pt x="178" y="228"/>
                  </a:lnTo>
                  <a:lnTo>
                    <a:pt x="178" y="48"/>
                  </a:lnTo>
                  <a:lnTo>
                    <a:pt x="178" y="41"/>
                  </a:lnTo>
                  <a:lnTo>
                    <a:pt x="175" y="34"/>
                  </a:lnTo>
                  <a:lnTo>
                    <a:pt x="171" y="28"/>
                  </a:lnTo>
                  <a:lnTo>
                    <a:pt x="166" y="23"/>
                  </a:lnTo>
                  <a:lnTo>
                    <a:pt x="159" y="21"/>
                  </a:lnTo>
                  <a:lnTo>
                    <a:pt x="150" y="19"/>
                  </a:lnTo>
                  <a:lnTo>
                    <a:pt x="48" y="19"/>
                  </a:lnTo>
                  <a:close/>
                  <a:moveTo>
                    <a:pt x="48" y="0"/>
                  </a:moveTo>
                  <a:lnTo>
                    <a:pt x="150" y="0"/>
                  </a:lnTo>
                  <a:lnTo>
                    <a:pt x="170" y="5"/>
                  </a:lnTo>
                  <a:lnTo>
                    <a:pt x="184" y="14"/>
                  </a:lnTo>
                  <a:lnTo>
                    <a:pt x="194" y="30"/>
                  </a:lnTo>
                  <a:lnTo>
                    <a:pt x="198" y="48"/>
                  </a:lnTo>
                  <a:lnTo>
                    <a:pt x="198" y="228"/>
                  </a:lnTo>
                  <a:lnTo>
                    <a:pt x="194" y="247"/>
                  </a:lnTo>
                  <a:lnTo>
                    <a:pt x="184" y="261"/>
                  </a:lnTo>
                  <a:lnTo>
                    <a:pt x="170" y="272"/>
                  </a:lnTo>
                  <a:lnTo>
                    <a:pt x="150" y="276"/>
                  </a:lnTo>
                  <a:lnTo>
                    <a:pt x="48" y="276"/>
                  </a:lnTo>
                  <a:lnTo>
                    <a:pt x="28" y="272"/>
                  </a:lnTo>
                  <a:lnTo>
                    <a:pt x="14" y="261"/>
                  </a:lnTo>
                  <a:lnTo>
                    <a:pt x="4" y="247"/>
                  </a:lnTo>
                  <a:lnTo>
                    <a:pt x="0" y="228"/>
                  </a:lnTo>
                  <a:lnTo>
                    <a:pt x="0" y="48"/>
                  </a:lnTo>
                  <a:lnTo>
                    <a:pt x="4" y="30"/>
                  </a:lnTo>
                  <a:lnTo>
                    <a:pt x="14" y="14"/>
                  </a:lnTo>
                  <a:lnTo>
                    <a:pt x="28" y="5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989B9E"/>
            </a:solidFill>
            <a:ln w="0">
              <a:solidFill>
                <a:srgbClr val="989B9E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853" name="Freeform 2020"/>
            <p:cNvSpPr/>
            <p:nvPr/>
          </p:nvSpPr>
          <p:spPr bwMode="auto">
            <a:xfrm>
              <a:off x="5367338" y="6035675"/>
              <a:ext cx="230188" cy="425450"/>
            </a:xfrm>
            <a:custGeom>
              <a:gdLst>
                <a:gd fmla="*/ 85 w 145" name="T0"/>
                <a:gd fmla="*/ 0 h 268" name="T1"/>
                <a:gd fmla="*/ 145 w 145" name="T2"/>
                <a:gd fmla="*/ 0 h 268" name="T3"/>
                <a:gd fmla="*/ 145 w 145" name="T4"/>
                <a:gd fmla="*/ 268 h 268" name="T5"/>
                <a:gd fmla="*/ 83 w 145" name="T6"/>
                <a:gd fmla="*/ 268 h 268" name="T7"/>
                <a:gd fmla="*/ 83 w 145" name="T8"/>
                <a:gd fmla="*/ 191 h 268" name="T9"/>
                <a:gd fmla="*/ 0 w 145" name="T10"/>
                <a:gd fmla="*/ 191 h 268" name="T11"/>
                <a:gd fmla="*/ 0 w 145" name="T12"/>
                <a:gd fmla="*/ 76 h 268" name="T13"/>
                <a:gd fmla="*/ 85 w 145" name="T14"/>
                <a:gd fmla="*/ 76 h 268" name="T15"/>
                <a:gd fmla="*/ 85 w 145" name="T16"/>
                <a:gd fmla="*/ 0 h 26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68" w="145">
                  <a:moveTo>
                    <a:pt x="85" y="0"/>
                  </a:moveTo>
                  <a:lnTo>
                    <a:pt x="145" y="0"/>
                  </a:lnTo>
                  <a:lnTo>
                    <a:pt x="145" y="268"/>
                  </a:lnTo>
                  <a:lnTo>
                    <a:pt x="83" y="268"/>
                  </a:lnTo>
                  <a:lnTo>
                    <a:pt x="83" y="191"/>
                  </a:lnTo>
                  <a:lnTo>
                    <a:pt x="0" y="191"/>
                  </a:lnTo>
                  <a:lnTo>
                    <a:pt x="0" y="76"/>
                  </a:lnTo>
                  <a:lnTo>
                    <a:pt x="85" y="76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31DE7A"/>
            </a:solidFill>
            <a:ln w="0">
              <a:solidFill>
                <a:srgbClr val="31DE7A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854" name="Freeform 2021"/>
            <p:cNvSpPr/>
            <p:nvPr/>
          </p:nvSpPr>
          <p:spPr bwMode="auto">
            <a:xfrm>
              <a:off x="5597525" y="6035675"/>
              <a:ext cx="230188" cy="425450"/>
            </a:xfrm>
            <a:custGeom>
              <a:gdLst>
                <a:gd fmla="*/ 0 w 145" name="T0"/>
                <a:gd fmla="*/ 0 h 268" name="T1"/>
                <a:gd fmla="*/ 62 w 145" name="T2"/>
                <a:gd fmla="*/ 0 h 268" name="T3"/>
                <a:gd fmla="*/ 62 w 145" name="T4"/>
                <a:gd fmla="*/ 76 h 268" name="T5"/>
                <a:gd fmla="*/ 145 w 145" name="T6"/>
                <a:gd fmla="*/ 76 h 268" name="T7"/>
                <a:gd fmla="*/ 145 w 145" name="T8"/>
                <a:gd fmla="*/ 191 h 268" name="T9"/>
                <a:gd fmla="*/ 60 w 145" name="T10"/>
                <a:gd fmla="*/ 191 h 268" name="T11"/>
                <a:gd fmla="*/ 60 w 145" name="T12"/>
                <a:gd fmla="*/ 268 h 268" name="T13"/>
                <a:gd fmla="*/ 0 w 145" name="T14"/>
                <a:gd fmla="*/ 268 h 268" name="T15"/>
                <a:gd fmla="*/ 0 w 145" name="T16"/>
                <a:gd fmla="*/ 0 h 26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68" w="145">
                  <a:moveTo>
                    <a:pt x="0" y="0"/>
                  </a:moveTo>
                  <a:lnTo>
                    <a:pt x="62" y="0"/>
                  </a:lnTo>
                  <a:lnTo>
                    <a:pt x="62" y="76"/>
                  </a:lnTo>
                  <a:lnTo>
                    <a:pt x="145" y="76"/>
                  </a:lnTo>
                  <a:lnTo>
                    <a:pt x="145" y="191"/>
                  </a:lnTo>
                  <a:lnTo>
                    <a:pt x="60" y="191"/>
                  </a:lnTo>
                  <a:lnTo>
                    <a:pt x="60" y="268"/>
                  </a:lnTo>
                  <a:lnTo>
                    <a:pt x="0" y="2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1DE7A"/>
            </a:solidFill>
            <a:ln w="0">
              <a:solidFill>
                <a:srgbClr val="31DE7A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855" name="Freeform 2022"/>
            <p:cNvSpPr/>
            <p:nvPr/>
          </p:nvSpPr>
          <p:spPr bwMode="auto">
            <a:xfrm>
              <a:off x="5597525" y="6035675"/>
              <a:ext cx="230188" cy="425450"/>
            </a:xfrm>
            <a:custGeom>
              <a:gdLst>
                <a:gd fmla="*/ 0 w 145" name="T0"/>
                <a:gd fmla="*/ 0 h 268" name="T1"/>
                <a:gd fmla="*/ 62 w 145" name="T2"/>
                <a:gd fmla="*/ 0 h 268" name="T3"/>
                <a:gd fmla="*/ 62 w 145" name="T4"/>
                <a:gd fmla="*/ 76 h 268" name="T5"/>
                <a:gd fmla="*/ 145 w 145" name="T6"/>
                <a:gd fmla="*/ 76 h 268" name="T7"/>
                <a:gd fmla="*/ 145 w 145" name="T8"/>
                <a:gd fmla="*/ 191 h 268" name="T9"/>
                <a:gd fmla="*/ 60 w 145" name="T10"/>
                <a:gd fmla="*/ 191 h 268" name="T11"/>
                <a:gd fmla="*/ 60 w 145" name="T12"/>
                <a:gd fmla="*/ 268 h 268" name="T13"/>
                <a:gd fmla="*/ 0 w 145" name="T14"/>
                <a:gd fmla="*/ 268 h 268" name="T15"/>
                <a:gd fmla="*/ 0 w 145" name="T16"/>
                <a:gd fmla="*/ 0 h 26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68" w="145">
                  <a:moveTo>
                    <a:pt x="0" y="0"/>
                  </a:moveTo>
                  <a:lnTo>
                    <a:pt x="62" y="0"/>
                  </a:lnTo>
                  <a:lnTo>
                    <a:pt x="62" y="76"/>
                  </a:lnTo>
                  <a:lnTo>
                    <a:pt x="145" y="76"/>
                  </a:lnTo>
                  <a:lnTo>
                    <a:pt x="145" y="191"/>
                  </a:lnTo>
                  <a:lnTo>
                    <a:pt x="60" y="191"/>
                  </a:lnTo>
                  <a:lnTo>
                    <a:pt x="60" y="268"/>
                  </a:lnTo>
                  <a:lnTo>
                    <a:pt x="0" y="2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1D260"/>
            </a:solidFill>
            <a:ln w="0">
              <a:solidFill>
                <a:srgbClr val="21D260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856" name="Freeform 2023"/>
            <p:cNvSpPr/>
            <p:nvPr/>
          </p:nvSpPr>
          <p:spPr bwMode="auto">
            <a:xfrm>
              <a:off x="5289550" y="5943600"/>
              <a:ext cx="612775" cy="611188"/>
            </a:xfrm>
            <a:custGeom>
              <a:gdLst>
                <a:gd fmla="*/ 134 w 386" name="T0"/>
                <a:gd fmla="*/ 0 h 385" name="T1"/>
                <a:gd fmla="*/ 252 w 386" name="T2"/>
                <a:gd fmla="*/ 0 h 385" name="T3"/>
                <a:gd fmla="*/ 252 w 386" name="T4"/>
                <a:gd fmla="*/ 132 h 385" name="T5"/>
                <a:gd fmla="*/ 386 w 386" name="T6"/>
                <a:gd fmla="*/ 132 h 385" name="T7"/>
                <a:gd fmla="*/ 386 w 386" name="T8"/>
                <a:gd fmla="*/ 250 h 385" name="T9"/>
                <a:gd fmla="*/ 252 w 386" name="T10"/>
                <a:gd fmla="*/ 250 h 385" name="T11"/>
                <a:gd fmla="*/ 252 w 386" name="T12"/>
                <a:gd fmla="*/ 385 h 385" name="T13"/>
                <a:gd fmla="*/ 134 w 386" name="T14"/>
                <a:gd fmla="*/ 385 h 385" name="T15"/>
                <a:gd fmla="*/ 134 w 386" name="T16"/>
                <a:gd fmla="*/ 252 h 385" name="T17"/>
                <a:gd fmla="*/ 1 w 386" name="T18"/>
                <a:gd fmla="*/ 252 h 385" name="T19"/>
                <a:gd fmla="*/ 0 w 386" name="T20"/>
                <a:gd fmla="*/ 134 h 385" name="T21"/>
                <a:gd fmla="*/ 134 w 386" name="T22"/>
                <a:gd fmla="*/ 134 h 385" name="T23"/>
                <a:gd fmla="*/ 134 w 386" name="T24"/>
                <a:gd fmla="*/ 0 h 385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385" w="386">
                  <a:moveTo>
                    <a:pt x="134" y="0"/>
                  </a:moveTo>
                  <a:lnTo>
                    <a:pt x="252" y="0"/>
                  </a:lnTo>
                  <a:lnTo>
                    <a:pt x="252" y="132"/>
                  </a:lnTo>
                  <a:lnTo>
                    <a:pt x="386" y="132"/>
                  </a:lnTo>
                  <a:lnTo>
                    <a:pt x="386" y="250"/>
                  </a:lnTo>
                  <a:lnTo>
                    <a:pt x="252" y="250"/>
                  </a:lnTo>
                  <a:lnTo>
                    <a:pt x="252" y="385"/>
                  </a:lnTo>
                  <a:lnTo>
                    <a:pt x="134" y="385"/>
                  </a:lnTo>
                  <a:lnTo>
                    <a:pt x="134" y="252"/>
                  </a:lnTo>
                  <a:lnTo>
                    <a:pt x="1" y="252"/>
                  </a:lnTo>
                  <a:lnTo>
                    <a:pt x="0" y="134"/>
                  </a:lnTo>
                  <a:lnTo>
                    <a:pt x="134" y="134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1026" name="组合 1025"/>
          <p:cNvGrpSpPr/>
          <p:nvPr/>
        </p:nvGrpSpPr>
        <p:grpSpPr>
          <a:xfrm>
            <a:off x="8904313" y="395226"/>
            <a:ext cx="349251" cy="1562100"/>
            <a:chOff x="3051174" y="-314326"/>
            <a:chExt cx="349251" cy="1562100"/>
          </a:xfrm>
        </p:grpSpPr>
        <p:sp>
          <p:nvSpPr>
            <p:cNvPr id="8952" name="Freeform 2119"/>
            <p:cNvSpPr>
              <a:spLocks noEditPoints="1"/>
            </p:cNvSpPr>
            <p:nvPr/>
          </p:nvSpPr>
          <p:spPr bwMode="auto">
            <a:xfrm>
              <a:off x="3128962" y="-252414"/>
              <a:ext cx="271463" cy="1500188"/>
            </a:xfrm>
            <a:custGeom>
              <a:gdLst>
                <a:gd fmla="*/ 113 w 171" name="T0"/>
                <a:gd fmla="*/ 34 h 945" name="T1"/>
                <a:gd fmla="*/ 92 w 171" name="T2"/>
                <a:gd fmla="*/ 34 h 945" name="T3"/>
                <a:gd fmla="*/ 80 w 171" name="T4"/>
                <a:gd fmla="*/ 34 h 945" name="T5"/>
                <a:gd fmla="*/ 58 w 171" name="T6"/>
                <a:gd fmla="*/ 34 h 945" name="T7"/>
                <a:gd fmla="*/ 32 w 171" name="T8"/>
                <a:gd fmla="*/ 36 h 945" name="T9"/>
                <a:gd fmla="*/ 14 w 171" name="T10"/>
                <a:gd fmla="*/ 34 h 945" name="T11"/>
                <a:gd fmla="*/ 7 w 171" name="T12"/>
                <a:gd fmla="*/ 133 h 945" name="T13"/>
                <a:gd fmla="*/ 4 w 171" name="T14"/>
                <a:gd fmla="*/ 237 h 945" name="T15"/>
                <a:gd fmla="*/ 2 w 171" name="T16"/>
                <a:gd fmla="*/ 30 h 945" name="T17"/>
                <a:gd fmla="*/ 16 w 171" name="T18"/>
                <a:gd fmla="*/ 30 h 945" name="T19"/>
                <a:gd fmla="*/ 39 w 171" name="T20"/>
                <a:gd fmla="*/ 30 h 945" name="T21"/>
                <a:gd fmla="*/ 62 w 171" name="T22"/>
                <a:gd fmla="*/ 30 h 945" name="T23"/>
                <a:gd fmla="*/ 76 w 171" name="T24"/>
                <a:gd fmla="*/ 30 h 945" name="T25"/>
                <a:gd fmla="*/ 99 w 171" name="T26"/>
                <a:gd fmla="*/ 30 h 945" name="T27"/>
                <a:gd fmla="*/ 157 w 171" name="T28"/>
                <a:gd fmla="*/ 0 h 945" name="T29"/>
                <a:gd fmla="*/ 168 w 171" name="T30"/>
                <a:gd fmla="*/ 7 h 945" name="T31"/>
                <a:gd fmla="*/ 170 w 171" name="T32"/>
                <a:gd fmla="*/ 13 h 945" name="T33"/>
                <a:gd fmla="*/ 170 w 171" name="T34"/>
                <a:gd fmla="*/ 13 h 945" name="T35"/>
                <a:gd fmla="*/ 170 w 171" name="T36"/>
                <a:gd fmla="*/ 20 h 945" name="T37"/>
                <a:gd fmla="*/ 170 w 171" name="T38"/>
                <a:gd fmla="*/ 85 h 945" name="T39"/>
                <a:gd fmla="*/ 170 w 171" name="T40"/>
                <a:gd fmla="*/ 235 h 945" name="T41"/>
                <a:gd fmla="*/ 171 w 171" name="T42"/>
                <a:gd fmla="*/ 421 h 945" name="T43"/>
                <a:gd fmla="*/ 168 w 171" name="T44"/>
                <a:gd fmla="*/ 601 h 945" name="T45"/>
                <a:gd fmla="*/ 156 w 171" name="T46"/>
                <a:gd fmla="*/ 747 h 945" name="T47"/>
                <a:gd fmla="*/ 138 w 171" name="T48"/>
                <a:gd fmla="*/ 855 h 945" name="T49"/>
                <a:gd fmla="*/ 111 w 171" name="T50"/>
                <a:gd fmla="*/ 922 h 945" name="T51"/>
                <a:gd fmla="*/ 80 w 171" name="T52"/>
                <a:gd fmla="*/ 945 h 945" name="T53"/>
                <a:gd fmla="*/ 69 w 171" name="T54"/>
                <a:gd fmla="*/ 943 h 945" name="T55"/>
                <a:gd fmla="*/ 67 w 171" name="T56"/>
                <a:gd fmla="*/ 942 h 945" name="T57"/>
                <a:gd fmla="*/ 90 w 171" name="T58"/>
                <a:gd fmla="*/ 936 h 945" name="T59"/>
                <a:gd fmla="*/ 118 w 171" name="T60"/>
                <a:gd fmla="*/ 890 h 945" name="T61"/>
                <a:gd fmla="*/ 141 w 171" name="T62"/>
                <a:gd fmla="*/ 802 h 945" name="T63"/>
                <a:gd fmla="*/ 157 w 171" name="T64"/>
                <a:gd fmla="*/ 675 h 945" name="T65"/>
                <a:gd fmla="*/ 164 w 171" name="T66"/>
                <a:gd fmla="*/ 511 h 945" name="T67"/>
                <a:gd fmla="*/ 164 w 171" name="T68"/>
                <a:gd fmla="*/ 325 h 945" name="T69"/>
                <a:gd fmla="*/ 163 w 171" name="T70"/>
                <a:gd fmla="*/ 154 h 945" name="T71"/>
                <a:gd fmla="*/ 163 w 171" name="T72"/>
                <a:gd fmla="*/ 18 h 945" name="T73"/>
                <a:gd fmla="*/ 164 w 171" name="T74"/>
                <a:gd fmla="*/ 13 h 945" name="T75"/>
                <a:gd fmla="*/ 163 w 171" name="T76"/>
                <a:gd fmla="*/ 7 h 945" name="T77"/>
                <a:gd fmla="*/ 163 w 171" name="T78"/>
                <a:gd fmla="*/ 7 h 945" name="T79"/>
                <a:gd fmla="*/ 157 w 171" name="T80"/>
                <a:gd fmla="*/ 0 h 945" name="T8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b="b" l="0" r="r" t="0"/>
              <a:pathLst>
                <a:path h="944" w="171">
                  <a:moveTo>
                    <a:pt x="113" y="30"/>
                  </a:moveTo>
                  <a:lnTo>
                    <a:pt x="113" y="34"/>
                  </a:lnTo>
                  <a:lnTo>
                    <a:pt x="103" y="34"/>
                  </a:lnTo>
                  <a:lnTo>
                    <a:pt x="92" y="34"/>
                  </a:lnTo>
                  <a:lnTo>
                    <a:pt x="83" y="34"/>
                  </a:lnTo>
                  <a:lnTo>
                    <a:pt x="80" y="34"/>
                  </a:lnTo>
                  <a:lnTo>
                    <a:pt x="69" y="34"/>
                  </a:lnTo>
                  <a:lnTo>
                    <a:pt x="58" y="34"/>
                  </a:lnTo>
                  <a:lnTo>
                    <a:pt x="44" y="36"/>
                  </a:lnTo>
                  <a:lnTo>
                    <a:pt x="32" y="36"/>
                  </a:lnTo>
                  <a:lnTo>
                    <a:pt x="23" y="36"/>
                  </a:lnTo>
                  <a:lnTo>
                    <a:pt x="14" y="34"/>
                  </a:lnTo>
                  <a:lnTo>
                    <a:pt x="9" y="34"/>
                  </a:lnTo>
                  <a:lnTo>
                    <a:pt x="7" y="133"/>
                  </a:lnTo>
                  <a:lnTo>
                    <a:pt x="9" y="237"/>
                  </a:lnTo>
                  <a:lnTo>
                    <a:pt x="4" y="237"/>
                  </a:lnTo>
                  <a:lnTo>
                    <a:pt x="0" y="131"/>
                  </a:lnTo>
                  <a:lnTo>
                    <a:pt x="2" y="30"/>
                  </a:lnTo>
                  <a:lnTo>
                    <a:pt x="9" y="30"/>
                  </a:lnTo>
                  <a:lnTo>
                    <a:pt x="16" y="30"/>
                  </a:lnTo>
                  <a:lnTo>
                    <a:pt x="27" y="30"/>
                  </a:lnTo>
                  <a:lnTo>
                    <a:pt x="39" y="30"/>
                  </a:lnTo>
                  <a:lnTo>
                    <a:pt x="51" y="30"/>
                  </a:lnTo>
                  <a:lnTo>
                    <a:pt x="62" y="30"/>
                  </a:lnTo>
                  <a:lnTo>
                    <a:pt x="73" y="30"/>
                  </a:lnTo>
                  <a:lnTo>
                    <a:pt x="76" y="30"/>
                  </a:lnTo>
                  <a:lnTo>
                    <a:pt x="87" y="30"/>
                  </a:lnTo>
                  <a:lnTo>
                    <a:pt x="99" y="30"/>
                  </a:lnTo>
                  <a:lnTo>
                    <a:pt x="113" y="30"/>
                  </a:lnTo>
                  <a:close/>
                  <a:moveTo>
                    <a:pt x="157" y="0"/>
                  </a:moveTo>
                  <a:lnTo>
                    <a:pt x="164" y="6"/>
                  </a:lnTo>
                  <a:lnTo>
                    <a:pt x="168" y="7"/>
                  </a:lnTo>
                  <a:lnTo>
                    <a:pt x="170" y="11"/>
                  </a:lnTo>
                  <a:lnTo>
                    <a:pt x="170" y="13"/>
                  </a:lnTo>
                  <a:lnTo>
                    <a:pt x="170" y="13"/>
                  </a:lnTo>
                  <a:lnTo>
                    <a:pt x="170" y="13"/>
                  </a:lnTo>
                  <a:lnTo>
                    <a:pt x="170" y="16"/>
                  </a:lnTo>
                  <a:lnTo>
                    <a:pt x="170" y="20"/>
                  </a:lnTo>
                  <a:lnTo>
                    <a:pt x="170" y="21"/>
                  </a:lnTo>
                  <a:lnTo>
                    <a:pt x="170" y="85"/>
                  </a:lnTo>
                  <a:lnTo>
                    <a:pt x="170" y="157"/>
                  </a:lnTo>
                  <a:lnTo>
                    <a:pt x="170" y="235"/>
                  </a:lnTo>
                  <a:lnTo>
                    <a:pt x="171" y="329"/>
                  </a:lnTo>
                  <a:lnTo>
                    <a:pt x="171" y="421"/>
                  </a:lnTo>
                  <a:lnTo>
                    <a:pt x="171" y="514"/>
                  </a:lnTo>
                  <a:lnTo>
                    <a:pt x="168" y="601"/>
                  </a:lnTo>
                  <a:lnTo>
                    <a:pt x="163" y="678"/>
                  </a:lnTo>
                  <a:lnTo>
                    <a:pt x="156" y="747"/>
                  </a:lnTo>
                  <a:lnTo>
                    <a:pt x="147" y="806"/>
                  </a:lnTo>
                  <a:lnTo>
                    <a:pt x="138" y="855"/>
                  </a:lnTo>
                  <a:lnTo>
                    <a:pt x="126" y="894"/>
                  </a:lnTo>
                  <a:lnTo>
                    <a:pt x="111" y="922"/>
                  </a:lnTo>
                  <a:lnTo>
                    <a:pt x="96" y="940"/>
                  </a:lnTo>
                  <a:lnTo>
                    <a:pt x="80" y="945"/>
                  </a:lnTo>
                  <a:lnTo>
                    <a:pt x="74" y="945"/>
                  </a:lnTo>
                  <a:lnTo>
                    <a:pt x="69" y="943"/>
                  </a:lnTo>
                  <a:lnTo>
                    <a:pt x="64" y="938"/>
                  </a:lnTo>
                  <a:lnTo>
                    <a:pt x="67" y="942"/>
                  </a:lnTo>
                  <a:lnTo>
                    <a:pt x="74" y="942"/>
                  </a:lnTo>
                  <a:lnTo>
                    <a:pt x="90" y="936"/>
                  </a:lnTo>
                  <a:lnTo>
                    <a:pt x="104" y="919"/>
                  </a:lnTo>
                  <a:lnTo>
                    <a:pt x="118" y="890"/>
                  </a:lnTo>
                  <a:lnTo>
                    <a:pt x="131" y="851"/>
                  </a:lnTo>
                  <a:lnTo>
                    <a:pt x="141" y="802"/>
                  </a:lnTo>
                  <a:lnTo>
                    <a:pt x="150" y="744"/>
                  </a:lnTo>
                  <a:lnTo>
                    <a:pt x="157" y="675"/>
                  </a:lnTo>
                  <a:lnTo>
                    <a:pt x="161" y="597"/>
                  </a:lnTo>
                  <a:lnTo>
                    <a:pt x="164" y="511"/>
                  </a:lnTo>
                  <a:lnTo>
                    <a:pt x="166" y="415"/>
                  </a:lnTo>
                  <a:lnTo>
                    <a:pt x="164" y="325"/>
                  </a:lnTo>
                  <a:lnTo>
                    <a:pt x="164" y="232"/>
                  </a:lnTo>
                  <a:lnTo>
                    <a:pt x="163" y="154"/>
                  </a:lnTo>
                  <a:lnTo>
                    <a:pt x="163" y="81"/>
                  </a:lnTo>
                  <a:lnTo>
                    <a:pt x="163" y="18"/>
                  </a:lnTo>
                  <a:lnTo>
                    <a:pt x="163" y="16"/>
                  </a:lnTo>
                  <a:lnTo>
                    <a:pt x="164" y="13"/>
                  </a:lnTo>
                  <a:lnTo>
                    <a:pt x="163" y="7"/>
                  </a:lnTo>
                  <a:lnTo>
                    <a:pt x="163" y="7"/>
                  </a:lnTo>
                  <a:lnTo>
                    <a:pt x="163" y="7"/>
                  </a:lnTo>
                  <a:lnTo>
                    <a:pt x="163" y="7"/>
                  </a:lnTo>
                  <a:lnTo>
                    <a:pt x="161" y="4"/>
                  </a:lnTo>
                  <a:lnTo>
                    <a:pt x="157" y="0"/>
                  </a:lnTo>
                  <a:close/>
                </a:path>
              </a:pathLst>
            </a:custGeom>
            <a:solidFill>
              <a:srgbClr val="2896AB"/>
            </a:solidFill>
            <a:ln w="0">
              <a:solidFill>
                <a:srgbClr val="2896AB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953" name="Freeform 2120"/>
            <p:cNvSpPr>
              <a:spLocks noEditPoints="1"/>
            </p:cNvSpPr>
            <p:nvPr/>
          </p:nvSpPr>
          <p:spPr bwMode="auto">
            <a:xfrm>
              <a:off x="3121024" y="-257176"/>
              <a:ext cx="271463" cy="1500188"/>
            </a:xfrm>
            <a:custGeom>
              <a:gdLst>
                <a:gd fmla="*/ 118 w 171" name="T0"/>
                <a:gd fmla="*/ 33 h 945" name="T1"/>
                <a:gd fmla="*/ 92 w 171" name="T2"/>
                <a:gd fmla="*/ 33 h 945" name="T3"/>
                <a:gd fmla="*/ 78 w 171" name="T4"/>
                <a:gd fmla="*/ 33 h 945" name="T5"/>
                <a:gd fmla="*/ 56 w 171" name="T6"/>
                <a:gd fmla="*/ 33 h 945" name="T7"/>
                <a:gd fmla="*/ 32 w 171" name="T8"/>
                <a:gd fmla="*/ 33 h 945" name="T9"/>
                <a:gd fmla="*/ 14 w 171" name="T10"/>
                <a:gd fmla="*/ 33 h 945" name="T11"/>
                <a:gd fmla="*/ 5 w 171" name="T12"/>
                <a:gd fmla="*/ 134 h 945" name="T13"/>
                <a:gd fmla="*/ 2 w 171" name="T14"/>
                <a:gd fmla="*/ 240 h 945" name="T15"/>
                <a:gd fmla="*/ 2 w 171" name="T16"/>
                <a:gd fmla="*/ 28 h 945" name="T17"/>
                <a:gd fmla="*/ 16 w 171" name="T18"/>
                <a:gd fmla="*/ 30 h 945" name="T19"/>
                <a:gd fmla="*/ 37 w 171" name="T20"/>
                <a:gd fmla="*/ 30 h 945" name="T21"/>
                <a:gd fmla="*/ 62 w 171" name="T22"/>
                <a:gd fmla="*/ 30 h 945" name="T23"/>
                <a:gd fmla="*/ 76 w 171" name="T24"/>
                <a:gd fmla="*/ 30 h 945" name="T25"/>
                <a:gd fmla="*/ 101 w 171" name="T26"/>
                <a:gd fmla="*/ 30 h 945" name="T27"/>
                <a:gd fmla="*/ 157 w 171" name="T28"/>
                <a:gd fmla="*/ 0 h 945" name="T29"/>
                <a:gd fmla="*/ 166 w 171" name="T30"/>
                <a:gd fmla="*/ 7 h 945" name="T31"/>
                <a:gd fmla="*/ 168 w 171" name="T32"/>
                <a:gd fmla="*/ 10 h 945" name="T33"/>
                <a:gd fmla="*/ 168 w 171" name="T34"/>
                <a:gd fmla="*/ 10 h 945" name="T35"/>
                <a:gd fmla="*/ 168 w 171" name="T36"/>
                <a:gd fmla="*/ 19 h 945" name="T37"/>
                <a:gd fmla="*/ 168 w 171" name="T38"/>
                <a:gd fmla="*/ 84 h 945" name="T39"/>
                <a:gd fmla="*/ 169 w 171" name="T40"/>
                <a:gd fmla="*/ 235 h 945" name="T41"/>
                <a:gd fmla="*/ 171 w 171" name="T42"/>
                <a:gd fmla="*/ 418 h 945" name="T43"/>
                <a:gd fmla="*/ 166 w 171" name="T44"/>
                <a:gd fmla="*/ 600 h 945" name="T45"/>
                <a:gd fmla="*/ 155 w 171" name="T46"/>
                <a:gd fmla="*/ 747 h 945" name="T47"/>
                <a:gd fmla="*/ 136 w 171" name="T48"/>
                <a:gd fmla="*/ 854 h 945" name="T49"/>
                <a:gd fmla="*/ 109 w 171" name="T50"/>
                <a:gd fmla="*/ 922 h 945" name="T51"/>
                <a:gd fmla="*/ 79 w 171" name="T52"/>
                <a:gd fmla="*/ 945 h 945" name="T53"/>
                <a:gd fmla="*/ 69 w 171" name="T54"/>
                <a:gd fmla="*/ 941 h 945" name="T55"/>
                <a:gd fmla="*/ 67 w 171" name="T56"/>
                <a:gd fmla="*/ 939 h 945" name="T57"/>
                <a:gd fmla="*/ 88 w 171" name="T58"/>
                <a:gd fmla="*/ 934 h 945" name="T59"/>
                <a:gd fmla="*/ 118 w 171" name="T60"/>
                <a:gd fmla="*/ 890 h 945" name="T61"/>
                <a:gd fmla="*/ 139 w 171" name="T62"/>
                <a:gd fmla="*/ 801 h 945" name="T63"/>
                <a:gd fmla="*/ 155 w 171" name="T64"/>
                <a:gd fmla="*/ 673 h 945" name="T65"/>
                <a:gd fmla="*/ 164 w 171" name="T66"/>
                <a:gd fmla="*/ 510 h 945" name="T67"/>
                <a:gd fmla="*/ 164 w 171" name="T68"/>
                <a:gd fmla="*/ 323 h 945" name="T69"/>
                <a:gd fmla="*/ 162 w 171" name="T70"/>
                <a:gd fmla="*/ 153 h 945" name="T71"/>
                <a:gd fmla="*/ 162 w 171" name="T72"/>
                <a:gd fmla="*/ 17 h 945" name="T73"/>
                <a:gd fmla="*/ 162 w 171" name="T74"/>
                <a:gd fmla="*/ 12 h 945" name="T75"/>
                <a:gd fmla="*/ 162 w 171" name="T76"/>
                <a:gd fmla="*/ 7 h 945" name="T77"/>
                <a:gd fmla="*/ 162 w 171" name="T78"/>
                <a:gd fmla="*/ 7 h 945" name="T79"/>
                <a:gd fmla="*/ 157 w 171" name="T80"/>
                <a:gd fmla="*/ 0 h 945" name="T8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b="b" l="0" r="r" t="0"/>
              <a:pathLst>
                <a:path h="944" w="171">
                  <a:moveTo>
                    <a:pt x="118" y="28"/>
                  </a:moveTo>
                  <a:lnTo>
                    <a:pt x="118" y="33"/>
                  </a:lnTo>
                  <a:lnTo>
                    <a:pt x="104" y="33"/>
                  </a:lnTo>
                  <a:lnTo>
                    <a:pt x="92" y="33"/>
                  </a:lnTo>
                  <a:lnTo>
                    <a:pt x="81" y="33"/>
                  </a:lnTo>
                  <a:lnTo>
                    <a:pt x="78" y="33"/>
                  </a:lnTo>
                  <a:lnTo>
                    <a:pt x="67" y="33"/>
                  </a:lnTo>
                  <a:lnTo>
                    <a:pt x="56" y="33"/>
                  </a:lnTo>
                  <a:lnTo>
                    <a:pt x="44" y="33"/>
                  </a:lnTo>
                  <a:lnTo>
                    <a:pt x="32" y="33"/>
                  </a:lnTo>
                  <a:lnTo>
                    <a:pt x="21" y="33"/>
                  </a:lnTo>
                  <a:lnTo>
                    <a:pt x="14" y="33"/>
                  </a:lnTo>
                  <a:lnTo>
                    <a:pt x="7" y="33"/>
                  </a:lnTo>
                  <a:lnTo>
                    <a:pt x="5" y="134"/>
                  </a:lnTo>
                  <a:lnTo>
                    <a:pt x="9" y="240"/>
                  </a:lnTo>
                  <a:lnTo>
                    <a:pt x="2" y="240"/>
                  </a:lnTo>
                  <a:lnTo>
                    <a:pt x="0" y="132"/>
                  </a:lnTo>
                  <a:lnTo>
                    <a:pt x="2" y="28"/>
                  </a:lnTo>
                  <a:lnTo>
                    <a:pt x="7" y="30"/>
                  </a:lnTo>
                  <a:lnTo>
                    <a:pt x="16" y="30"/>
                  </a:lnTo>
                  <a:lnTo>
                    <a:pt x="25" y="30"/>
                  </a:lnTo>
                  <a:lnTo>
                    <a:pt x="37" y="30"/>
                  </a:lnTo>
                  <a:lnTo>
                    <a:pt x="49" y="30"/>
                  </a:lnTo>
                  <a:lnTo>
                    <a:pt x="62" y="30"/>
                  </a:lnTo>
                  <a:lnTo>
                    <a:pt x="72" y="30"/>
                  </a:lnTo>
                  <a:lnTo>
                    <a:pt x="76" y="30"/>
                  </a:lnTo>
                  <a:lnTo>
                    <a:pt x="85" y="30"/>
                  </a:lnTo>
                  <a:lnTo>
                    <a:pt x="101" y="30"/>
                  </a:lnTo>
                  <a:lnTo>
                    <a:pt x="118" y="28"/>
                  </a:lnTo>
                  <a:close/>
                  <a:moveTo>
                    <a:pt x="157" y="0"/>
                  </a:moveTo>
                  <a:lnTo>
                    <a:pt x="162" y="3"/>
                  </a:lnTo>
                  <a:lnTo>
                    <a:pt x="166" y="7"/>
                  </a:lnTo>
                  <a:lnTo>
                    <a:pt x="168" y="10"/>
                  </a:lnTo>
                  <a:lnTo>
                    <a:pt x="168" y="10"/>
                  </a:lnTo>
                  <a:lnTo>
                    <a:pt x="168" y="10"/>
                  </a:lnTo>
                  <a:lnTo>
                    <a:pt x="168" y="10"/>
                  </a:lnTo>
                  <a:lnTo>
                    <a:pt x="169" y="16"/>
                  </a:lnTo>
                  <a:lnTo>
                    <a:pt x="168" y="19"/>
                  </a:lnTo>
                  <a:lnTo>
                    <a:pt x="168" y="21"/>
                  </a:lnTo>
                  <a:lnTo>
                    <a:pt x="168" y="84"/>
                  </a:lnTo>
                  <a:lnTo>
                    <a:pt x="168" y="157"/>
                  </a:lnTo>
                  <a:lnTo>
                    <a:pt x="169" y="235"/>
                  </a:lnTo>
                  <a:lnTo>
                    <a:pt x="169" y="328"/>
                  </a:lnTo>
                  <a:lnTo>
                    <a:pt x="171" y="418"/>
                  </a:lnTo>
                  <a:lnTo>
                    <a:pt x="169" y="514"/>
                  </a:lnTo>
                  <a:lnTo>
                    <a:pt x="166" y="600"/>
                  </a:lnTo>
                  <a:lnTo>
                    <a:pt x="162" y="678"/>
                  </a:lnTo>
                  <a:lnTo>
                    <a:pt x="155" y="747"/>
                  </a:lnTo>
                  <a:lnTo>
                    <a:pt x="146" y="805"/>
                  </a:lnTo>
                  <a:lnTo>
                    <a:pt x="136" y="854"/>
                  </a:lnTo>
                  <a:lnTo>
                    <a:pt x="123" y="893"/>
                  </a:lnTo>
                  <a:lnTo>
                    <a:pt x="109" y="922"/>
                  </a:lnTo>
                  <a:lnTo>
                    <a:pt x="95" y="939"/>
                  </a:lnTo>
                  <a:lnTo>
                    <a:pt x="79" y="945"/>
                  </a:lnTo>
                  <a:lnTo>
                    <a:pt x="72" y="945"/>
                  </a:lnTo>
                  <a:lnTo>
                    <a:pt x="69" y="941"/>
                  </a:lnTo>
                  <a:lnTo>
                    <a:pt x="62" y="937"/>
                  </a:lnTo>
                  <a:lnTo>
                    <a:pt x="67" y="939"/>
                  </a:lnTo>
                  <a:lnTo>
                    <a:pt x="72" y="941"/>
                  </a:lnTo>
                  <a:lnTo>
                    <a:pt x="88" y="934"/>
                  </a:lnTo>
                  <a:lnTo>
                    <a:pt x="104" y="918"/>
                  </a:lnTo>
                  <a:lnTo>
                    <a:pt x="118" y="890"/>
                  </a:lnTo>
                  <a:lnTo>
                    <a:pt x="129" y="851"/>
                  </a:lnTo>
                  <a:lnTo>
                    <a:pt x="139" y="801"/>
                  </a:lnTo>
                  <a:lnTo>
                    <a:pt x="148" y="741"/>
                  </a:lnTo>
                  <a:lnTo>
                    <a:pt x="155" y="673"/>
                  </a:lnTo>
                  <a:lnTo>
                    <a:pt x="161" y="597"/>
                  </a:lnTo>
                  <a:lnTo>
                    <a:pt x="164" y="510"/>
                  </a:lnTo>
                  <a:lnTo>
                    <a:pt x="164" y="415"/>
                  </a:lnTo>
                  <a:lnTo>
                    <a:pt x="164" y="323"/>
                  </a:lnTo>
                  <a:lnTo>
                    <a:pt x="162" y="231"/>
                  </a:lnTo>
                  <a:lnTo>
                    <a:pt x="162" y="153"/>
                  </a:lnTo>
                  <a:lnTo>
                    <a:pt x="161" y="81"/>
                  </a:lnTo>
                  <a:lnTo>
                    <a:pt x="162" y="17"/>
                  </a:lnTo>
                  <a:lnTo>
                    <a:pt x="162" y="16"/>
                  </a:lnTo>
                  <a:lnTo>
                    <a:pt x="162" y="12"/>
                  </a:lnTo>
                  <a:lnTo>
                    <a:pt x="162" y="7"/>
                  </a:lnTo>
                  <a:lnTo>
                    <a:pt x="162" y="7"/>
                  </a:lnTo>
                  <a:lnTo>
                    <a:pt x="162" y="7"/>
                  </a:lnTo>
                  <a:lnTo>
                    <a:pt x="162" y="7"/>
                  </a:lnTo>
                  <a:lnTo>
                    <a:pt x="159" y="3"/>
                  </a:lnTo>
                  <a:lnTo>
                    <a:pt x="157" y="0"/>
                  </a:lnTo>
                  <a:close/>
                </a:path>
              </a:pathLst>
            </a:custGeom>
            <a:solidFill>
              <a:srgbClr val="2895A9"/>
            </a:solidFill>
            <a:ln w="0">
              <a:solidFill>
                <a:srgbClr val="2895A9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954" name="Freeform 2121"/>
            <p:cNvSpPr>
              <a:spLocks noEditPoints="1"/>
            </p:cNvSpPr>
            <p:nvPr/>
          </p:nvSpPr>
          <p:spPr bwMode="auto">
            <a:xfrm>
              <a:off x="3109912" y="-263526"/>
              <a:ext cx="271463" cy="1500188"/>
            </a:xfrm>
            <a:custGeom>
              <a:gdLst>
                <a:gd fmla="*/ 125 w 171" name="T0"/>
                <a:gd fmla="*/ 32 h 945" name="T1"/>
                <a:gd fmla="*/ 92 w 171" name="T2"/>
                <a:gd fmla="*/ 34 h 945" name="T3"/>
                <a:gd fmla="*/ 79 w 171" name="T4"/>
                <a:gd fmla="*/ 34 h 945" name="T5"/>
                <a:gd fmla="*/ 56 w 171" name="T6"/>
                <a:gd fmla="*/ 34 h 945" name="T7"/>
                <a:gd fmla="*/ 32 w 171" name="T8"/>
                <a:gd fmla="*/ 34 h 945" name="T9"/>
                <a:gd fmla="*/ 14 w 171" name="T10"/>
                <a:gd fmla="*/ 34 h 945" name="T11"/>
                <a:gd fmla="*/ 7 w 171" name="T12"/>
                <a:gd fmla="*/ 136 h 945" name="T13"/>
                <a:gd fmla="*/ 3 w 171" name="T14"/>
                <a:gd fmla="*/ 244 h 945" name="T15"/>
                <a:gd fmla="*/ 2 w 171" name="T16"/>
                <a:gd fmla="*/ 28 h 945" name="T17"/>
                <a:gd fmla="*/ 16 w 171" name="T18"/>
                <a:gd fmla="*/ 30 h 945" name="T19"/>
                <a:gd fmla="*/ 39 w 171" name="T20"/>
                <a:gd fmla="*/ 30 h 945" name="T21"/>
                <a:gd fmla="*/ 62 w 171" name="T22"/>
                <a:gd fmla="*/ 28 h 945" name="T23"/>
                <a:gd fmla="*/ 76 w 171" name="T24"/>
                <a:gd fmla="*/ 28 h 945" name="T25"/>
                <a:gd fmla="*/ 104 w 171" name="T26"/>
                <a:gd fmla="*/ 28 h 945" name="T27"/>
                <a:gd fmla="*/ 157 w 171" name="T28"/>
                <a:gd fmla="*/ 0 h 945" name="T29"/>
                <a:gd fmla="*/ 166 w 171" name="T30"/>
                <a:gd fmla="*/ 7 h 945" name="T31"/>
                <a:gd fmla="*/ 169 w 171" name="T32"/>
                <a:gd fmla="*/ 11 h 945" name="T33"/>
                <a:gd fmla="*/ 169 w 171" name="T34"/>
                <a:gd fmla="*/ 11 h 945" name="T35"/>
                <a:gd fmla="*/ 169 w 171" name="T36"/>
                <a:gd fmla="*/ 20 h 945" name="T37"/>
                <a:gd fmla="*/ 168 w 171" name="T38"/>
                <a:gd fmla="*/ 85 h 945" name="T39"/>
                <a:gd fmla="*/ 169 w 171" name="T40"/>
                <a:gd fmla="*/ 235 h 945" name="T41"/>
                <a:gd fmla="*/ 171 w 171" name="T42"/>
                <a:gd fmla="*/ 419 h 945" name="T43"/>
                <a:gd fmla="*/ 168 w 171" name="T44"/>
                <a:gd fmla="*/ 601 h 945" name="T45"/>
                <a:gd fmla="*/ 155 w 171" name="T46"/>
                <a:gd fmla="*/ 745 h 945" name="T47"/>
                <a:gd fmla="*/ 136 w 171" name="T48"/>
                <a:gd fmla="*/ 855 h 945" name="T49"/>
                <a:gd fmla="*/ 111 w 171" name="T50"/>
                <a:gd fmla="*/ 922 h 945" name="T51"/>
                <a:gd fmla="*/ 79 w 171" name="T52"/>
                <a:gd fmla="*/ 945 h 945" name="T53"/>
                <a:gd fmla="*/ 69 w 171" name="T54"/>
                <a:gd fmla="*/ 941 h 945" name="T55"/>
                <a:gd fmla="*/ 67 w 171" name="T56"/>
                <a:gd fmla="*/ 940 h 945" name="T57"/>
                <a:gd fmla="*/ 90 w 171" name="T58"/>
                <a:gd fmla="*/ 934 h 945" name="T59"/>
                <a:gd fmla="*/ 118 w 171" name="T60"/>
                <a:gd fmla="*/ 888 h 945" name="T61"/>
                <a:gd fmla="*/ 141 w 171" name="T62"/>
                <a:gd fmla="*/ 800 h 945" name="T63"/>
                <a:gd fmla="*/ 157 w 171" name="T64"/>
                <a:gd fmla="*/ 673 h 945" name="T65"/>
                <a:gd fmla="*/ 164 w 171" name="T66"/>
                <a:gd fmla="*/ 509 h 945" name="T67"/>
                <a:gd fmla="*/ 164 w 171" name="T68"/>
                <a:gd fmla="*/ 323 h 945" name="T69"/>
                <a:gd fmla="*/ 162 w 171" name="T70"/>
                <a:gd fmla="*/ 152 h 945" name="T71"/>
                <a:gd fmla="*/ 162 w 171" name="T72"/>
                <a:gd fmla="*/ 16 h 945" name="T73"/>
                <a:gd fmla="*/ 164 w 171" name="T74"/>
                <a:gd fmla="*/ 11 h 945" name="T75"/>
                <a:gd fmla="*/ 162 w 171" name="T76"/>
                <a:gd fmla="*/ 7 h 945" name="T77"/>
                <a:gd fmla="*/ 162 w 171" name="T78"/>
                <a:gd fmla="*/ 5 h 945" name="T79"/>
                <a:gd fmla="*/ 157 w 171" name="T80"/>
                <a:gd fmla="*/ 0 h 945" name="T8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b="b" l="0" r="r" t="0"/>
              <a:pathLst>
                <a:path h="944" w="171">
                  <a:moveTo>
                    <a:pt x="125" y="27"/>
                  </a:moveTo>
                  <a:lnTo>
                    <a:pt x="125" y="32"/>
                  </a:lnTo>
                  <a:lnTo>
                    <a:pt x="108" y="34"/>
                  </a:lnTo>
                  <a:lnTo>
                    <a:pt x="92" y="34"/>
                  </a:lnTo>
                  <a:lnTo>
                    <a:pt x="83" y="34"/>
                  </a:lnTo>
                  <a:lnTo>
                    <a:pt x="79" y="34"/>
                  </a:lnTo>
                  <a:lnTo>
                    <a:pt x="69" y="34"/>
                  </a:lnTo>
                  <a:lnTo>
                    <a:pt x="56" y="34"/>
                  </a:lnTo>
                  <a:lnTo>
                    <a:pt x="44" y="34"/>
                  </a:lnTo>
                  <a:lnTo>
                    <a:pt x="32" y="34"/>
                  </a:lnTo>
                  <a:lnTo>
                    <a:pt x="23" y="34"/>
                  </a:lnTo>
                  <a:lnTo>
                    <a:pt x="14" y="34"/>
                  </a:lnTo>
                  <a:lnTo>
                    <a:pt x="9" y="32"/>
                  </a:lnTo>
                  <a:lnTo>
                    <a:pt x="7" y="136"/>
                  </a:lnTo>
                  <a:lnTo>
                    <a:pt x="9" y="244"/>
                  </a:lnTo>
                  <a:lnTo>
                    <a:pt x="3" y="244"/>
                  </a:lnTo>
                  <a:lnTo>
                    <a:pt x="0" y="134"/>
                  </a:lnTo>
                  <a:lnTo>
                    <a:pt x="2" y="28"/>
                  </a:lnTo>
                  <a:lnTo>
                    <a:pt x="9" y="30"/>
                  </a:lnTo>
                  <a:lnTo>
                    <a:pt x="16" y="30"/>
                  </a:lnTo>
                  <a:lnTo>
                    <a:pt x="25" y="30"/>
                  </a:lnTo>
                  <a:lnTo>
                    <a:pt x="39" y="30"/>
                  </a:lnTo>
                  <a:lnTo>
                    <a:pt x="51" y="30"/>
                  </a:lnTo>
                  <a:lnTo>
                    <a:pt x="62" y="28"/>
                  </a:lnTo>
                  <a:lnTo>
                    <a:pt x="72" y="28"/>
                  </a:lnTo>
                  <a:lnTo>
                    <a:pt x="76" y="28"/>
                  </a:lnTo>
                  <a:lnTo>
                    <a:pt x="86" y="28"/>
                  </a:lnTo>
                  <a:lnTo>
                    <a:pt x="104" y="28"/>
                  </a:lnTo>
                  <a:lnTo>
                    <a:pt x="125" y="27"/>
                  </a:lnTo>
                  <a:close/>
                  <a:moveTo>
                    <a:pt x="157" y="0"/>
                  </a:moveTo>
                  <a:lnTo>
                    <a:pt x="164" y="4"/>
                  </a:lnTo>
                  <a:lnTo>
                    <a:pt x="166" y="7"/>
                  </a:lnTo>
                  <a:lnTo>
                    <a:pt x="169" y="11"/>
                  </a:lnTo>
                  <a:lnTo>
                    <a:pt x="169" y="11"/>
                  </a:lnTo>
                  <a:lnTo>
                    <a:pt x="169" y="11"/>
                  </a:lnTo>
                  <a:lnTo>
                    <a:pt x="169" y="11"/>
                  </a:lnTo>
                  <a:lnTo>
                    <a:pt x="169" y="16"/>
                  </a:lnTo>
                  <a:lnTo>
                    <a:pt x="169" y="20"/>
                  </a:lnTo>
                  <a:lnTo>
                    <a:pt x="169" y="21"/>
                  </a:lnTo>
                  <a:lnTo>
                    <a:pt x="168" y="85"/>
                  </a:lnTo>
                  <a:lnTo>
                    <a:pt x="169" y="157"/>
                  </a:lnTo>
                  <a:lnTo>
                    <a:pt x="169" y="235"/>
                  </a:lnTo>
                  <a:lnTo>
                    <a:pt x="171" y="327"/>
                  </a:lnTo>
                  <a:lnTo>
                    <a:pt x="171" y="419"/>
                  </a:lnTo>
                  <a:lnTo>
                    <a:pt x="171" y="514"/>
                  </a:lnTo>
                  <a:lnTo>
                    <a:pt x="168" y="601"/>
                  </a:lnTo>
                  <a:lnTo>
                    <a:pt x="162" y="677"/>
                  </a:lnTo>
                  <a:lnTo>
                    <a:pt x="155" y="745"/>
                  </a:lnTo>
                  <a:lnTo>
                    <a:pt x="146" y="805"/>
                  </a:lnTo>
                  <a:lnTo>
                    <a:pt x="136" y="855"/>
                  </a:lnTo>
                  <a:lnTo>
                    <a:pt x="125" y="894"/>
                  </a:lnTo>
                  <a:lnTo>
                    <a:pt x="111" y="922"/>
                  </a:lnTo>
                  <a:lnTo>
                    <a:pt x="95" y="938"/>
                  </a:lnTo>
                  <a:lnTo>
                    <a:pt x="79" y="945"/>
                  </a:lnTo>
                  <a:lnTo>
                    <a:pt x="74" y="943"/>
                  </a:lnTo>
                  <a:lnTo>
                    <a:pt x="69" y="941"/>
                  </a:lnTo>
                  <a:lnTo>
                    <a:pt x="62" y="938"/>
                  </a:lnTo>
                  <a:lnTo>
                    <a:pt x="67" y="940"/>
                  </a:lnTo>
                  <a:lnTo>
                    <a:pt x="72" y="940"/>
                  </a:lnTo>
                  <a:lnTo>
                    <a:pt x="90" y="934"/>
                  </a:lnTo>
                  <a:lnTo>
                    <a:pt x="104" y="917"/>
                  </a:lnTo>
                  <a:lnTo>
                    <a:pt x="118" y="888"/>
                  </a:lnTo>
                  <a:lnTo>
                    <a:pt x="130" y="850"/>
                  </a:lnTo>
                  <a:lnTo>
                    <a:pt x="141" y="800"/>
                  </a:lnTo>
                  <a:lnTo>
                    <a:pt x="150" y="742"/>
                  </a:lnTo>
                  <a:lnTo>
                    <a:pt x="157" y="673"/>
                  </a:lnTo>
                  <a:lnTo>
                    <a:pt x="160" y="595"/>
                  </a:lnTo>
                  <a:lnTo>
                    <a:pt x="164" y="509"/>
                  </a:lnTo>
                  <a:lnTo>
                    <a:pt x="166" y="415"/>
                  </a:lnTo>
                  <a:lnTo>
                    <a:pt x="164" y="323"/>
                  </a:lnTo>
                  <a:lnTo>
                    <a:pt x="164" y="230"/>
                  </a:lnTo>
                  <a:lnTo>
                    <a:pt x="162" y="152"/>
                  </a:lnTo>
                  <a:lnTo>
                    <a:pt x="162" y="81"/>
                  </a:lnTo>
                  <a:lnTo>
                    <a:pt x="162" y="16"/>
                  </a:lnTo>
                  <a:lnTo>
                    <a:pt x="162" y="16"/>
                  </a:lnTo>
                  <a:lnTo>
                    <a:pt x="164" y="11"/>
                  </a:lnTo>
                  <a:lnTo>
                    <a:pt x="162" y="7"/>
                  </a:lnTo>
                  <a:lnTo>
                    <a:pt x="162" y="7"/>
                  </a:lnTo>
                  <a:lnTo>
                    <a:pt x="162" y="7"/>
                  </a:lnTo>
                  <a:lnTo>
                    <a:pt x="162" y="5"/>
                  </a:lnTo>
                  <a:lnTo>
                    <a:pt x="160" y="4"/>
                  </a:lnTo>
                  <a:lnTo>
                    <a:pt x="157" y="0"/>
                  </a:lnTo>
                  <a:close/>
                </a:path>
              </a:pathLst>
            </a:custGeom>
            <a:solidFill>
              <a:srgbClr val="2794A8"/>
            </a:solidFill>
            <a:ln w="0">
              <a:solidFill>
                <a:srgbClr val="2794A8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955" name="Freeform 2122"/>
            <p:cNvSpPr>
              <a:spLocks noEditPoints="1"/>
            </p:cNvSpPr>
            <p:nvPr/>
          </p:nvSpPr>
          <p:spPr bwMode="auto">
            <a:xfrm>
              <a:off x="3100387" y="-268289"/>
              <a:ext cx="273050" cy="1497013"/>
            </a:xfrm>
            <a:custGeom>
              <a:gdLst>
                <a:gd fmla="*/ 131 w 172" name="T0"/>
                <a:gd fmla="*/ 30 h 943" name="T1"/>
                <a:gd fmla="*/ 92 w 172" name="T2"/>
                <a:gd fmla="*/ 31 h 943" name="T3"/>
                <a:gd fmla="*/ 78 w 172" name="T4"/>
                <a:gd fmla="*/ 31 h 943" name="T5"/>
                <a:gd fmla="*/ 57 w 172" name="T6"/>
                <a:gd fmla="*/ 33 h 943" name="T7"/>
                <a:gd fmla="*/ 31 w 172" name="T8"/>
                <a:gd fmla="*/ 33 h 943" name="T9"/>
                <a:gd fmla="*/ 15 w 172" name="T10"/>
                <a:gd fmla="*/ 33 h 943" name="T11"/>
                <a:gd fmla="*/ 6 w 172" name="T12"/>
                <a:gd fmla="*/ 137 h 943" name="T13"/>
                <a:gd fmla="*/ 2 w 172" name="T14"/>
                <a:gd fmla="*/ 249 h 943" name="T15"/>
                <a:gd fmla="*/ 2 w 172" name="T16"/>
                <a:gd fmla="*/ 28 h 943" name="T17"/>
                <a:gd fmla="*/ 16 w 172" name="T18"/>
                <a:gd fmla="*/ 30 h 943" name="T19"/>
                <a:gd fmla="*/ 38 w 172" name="T20"/>
                <a:gd fmla="*/ 30 h 943" name="T21"/>
                <a:gd fmla="*/ 62 w 172" name="T22"/>
                <a:gd fmla="*/ 28 h 943" name="T23"/>
                <a:gd fmla="*/ 76 w 172" name="T24"/>
                <a:gd fmla="*/ 28 h 943" name="T25"/>
                <a:gd fmla="*/ 106 w 172" name="T26"/>
                <a:gd fmla="*/ 28 h 943" name="T27"/>
                <a:gd fmla="*/ 158 w 172" name="T28"/>
                <a:gd fmla="*/ 0 h 943" name="T29"/>
                <a:gd fmla="*/ 166 w 172" name="T30"/>
                <a:gd fmla="*/ 7 h 943" name="T31"/>
                <a:gd fmla="*/ 168 w 172" name="T32"/>
                <a:gd fmla="*/ 10 h 943" name="T33"/>
                <a:gd fmla="*/ 168 w 172" name="T34"/>
                <a:gd fmla="*/ 10 h 943" name="T35"/>
                <a:gd fmla="*/ 168 w 172" name="T36"/>
                <a:gd fmla="*/ 19 h 943" name="T37"/>
                <a:gd fmla="*/ 168 w 172" name="T38"/>
                <a:gd fmla="*/ 84 h 943" name="T39"/>
                <a:gd fmla="*/ 170 w 172" name="T40"/>
                <a:gd fmla="*/ 233 h 943" name="T41"/>
                <a:gd fmla="*/ 172 w 172" name="T42"/>
                <a:gd fmla="*/ 418 h 943" name="T43"/>
                <a:gd fmla="*/ 166 w 172" name="T44"/>
                <a:gd fmla="*/ 598 h 943" name="T45"/>
                <a:gd fmla="*/ 156 w 172" name="T46"/>
                <a:gd fmla="*/ 745 h 943" name="T47"/>
                <a:gd fmla="*/ 136 w 172" name="T48"/>
                <a:gd fmla="*/ 853 h 943" name="T49"/>
                <a:gd fmla="*/ 110 w 172" name="T50"/>
                <a:gd fmla="*/ 920 h 943" name="T51"/>
                <a:gd fmla="*/ 78 w 172" name="T52"/>
                <a:gd fmla="*/ 943 h 943" name="T53"/>
                <a:gd fmla="*/ 68 w 172" name="T54"/>
                <a:gd fmla="*/ 941 h 943" name="T55"/>
                <a:gd fmla="*/ 68 w 172" name="T56"/>
                <a:gd fmla="*/ 939 h 943" name="T57"/>
                <a:gd fmla="*/ 89 w 172" name="T58"/>
                <a:gd fmla="*/ 934 h 943" name="T59"/>
                <a:gd fmla="*/ 119 w 172" name="T60"/>
                <a:gd fmla="*/ 888 h 943" name="T61"/>
                <a:gd fmla="*/ 140 w 172" name="T62"/>
                <a:gd fmla="*/ 800 h 943" name="T63"/>
                <a:gd fmla="*/ 156 w 172" name="T64"/>
                <a:gd fmla="*/ 673 h 943" name="T65"/>
                <a:gd fmla="*/ 165 w 172" name="T66"/>
                <a:gd fmla="*/ 508 h 943" name="T67"/>
                <a:gd fmla="*/ 165 w 172" name="T68"/>
                <a:gd fmla="*/ 323 h 943" name="T69"/>
                <a:gd fmla="*/ 163 w 172" name="T70"/>
                <a:gd fmla="*/ 152 h 943" name="T71"/>
                <a:gd fmla="*/ 163 w 172" name="T72"/>
                <a:gd fmla="*/ 16 h 943" name="T73"/>
                <a:gd fmla="*/ 163 w 172" name="T74"/>
                <a:gd fmla="*/ 10 h 943" name="T75"/>
                <a:gd fmla="*/ 163 w 172" name="T76"/>
                <a:gd fmla="*/ 5 h 943" name="T77"/>
                <a:gd fmla="*/ 163 w 172" name="T78"/>
                <a:gd fmla="*/ 5 h 943" name="T79"/>
                <a:gd fmla="*/ 158 w 172" name="T80"/>
                <a:gd fmla="*/ 0 h 943" name="T8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b="b" l="0" r="r" t="0"/>
              <a:pathLst>
                <a:path h="943" w="172">
                  <a:moveTo>
                    <a:pt x="131" y="26"/>
                  </a:moveTo>
                  <a:lnTo>
                    <a:pt x="131" y="30"/>
                  </a:lnTo>
                  <a:lnTo>
                    <a:pt x="110" y="31"/>
                  </a:lnTo>
                  <a:lnTo>
                    <a:pt x="92" y="31"/>
                  </a:lnTo>
                  <a:lnTo>
                    <a:pt x="82" y="31"/>
                  </a:lnTo>
                  <a:lnTo>
                    <a:pt x="78" y="31"/>
                  </a:lnTo>
                  <a:lnTo>
                    <a:pt x="68" y="31"/>
                  </a:lnTo>
                  <a:lnTo>
                    <a:pt x="57" y="33"/>
                  </a:lnTo>
                  <a:lnTo>
                    <a:pt x="45" y="33"/>
                  </a:lnTo>
                  <a:lnTo>
                    <a:pt x="31" y="33"/>
                  </a:lnTo>
                  <a:lnTo>
                    <a:pt x="22" y="33"/>
                  </a:lnTo>
                  <a:lnTo>
                    <a:pt x="15" y="33"/>
                  </a:lnTo>
                  <a:lnTo>
                    <a:pt x="8" y="31"/>
                  </a:lnTo>
                  <a:lnTo>
                    <a:pt x="6" y="137"/>
                  </a:lnTo>
                  <a:lnTo>
                    <a:pt x="9" y="247"/>
                  </a:lnTo>
                  <a:lnTo>
                    <a:pt x="2" y="249"/>
                  </a:lnTo>
                  <a:lnTo>
                    <a:pt x="0" y="134"/>
                  </a:lnTo>
                  <a:lnTo>
                    <a:pt x="2" y="28"/>
                  </a:lnTo>
                  <a:lnTo>
                    <a:pt x="8" y="28"/>
                  </a:lnTo>
                  <a:lnTo>
                    <a:pt x="16" y="30"/>
                  </a:lnTo>
                  <a:lnTo>
                    <a:pt x="25" y="30"/>
                  </a:lnTo>
                  <a:lnTo>
                    <a:pt x="38" y="30"/>
                  </a:lnTo>
                  <a:lnTo>
                    <a:pt x="50" y="28"/>
                  </a:lnTo>
                  <a:lnTo>
                    <a:pt x="62" y="28"/>
                  </a:lnTo>
                  <a:lnTo>
                    <a:pt x="73" y="28"/>
                  </a:lnTo>
                  <a:lnTo>
                    <a:pt x="76" y="28"/>
                  </a:lnTo>
                  <a:lnTo>
                    <a:pt x="85" y="28"/>
                  </a:lnTo>
                  <a:lnTo>
                    <a:pt x="106" y="28"/>
                  </a:lnTo>
                  <a:lnTo>
                    <a:pt x="131" y="26"/>
                  </a:lnTo>
                  <a:close/>
                  <a:moveTo>
                    <a:pt x="158" y="0"/>
                  </a:moveTo>
                  <a:lnTo>
                    <a:pt x="163" y="3"/>
                  </a:lnTo>
                  <a:lnTo>
                    <a:pt x="166" y="7"/>
                  </a:lnTo>
                  <a:lnTo>
                    <a:pt x="168" y="8"/>
                  </a:lnTo>
                  <a:lnTo>
                    <a:pt x="168" y="10"/>
                  </a:lnTo>
                  <a:lnTo>
                    <a:pt x="168" y="10"/>
                  </a:lnTo>
                  <a:lnTo>
                    <a:pt x="168" y="10"/>
                  </a:lnTo>
                  <a:lnTo>
                    <a:pt x="170" y="14"/>
                  </a:lnTo>
                  <a:lnTo>
                    <a:pt x="168" y="19"/>
                  </a:lnTo>
                  <a:lnTo>
                    <a:pt x="168" y="19"/>
                  </a:lnTo>
                  <a:lnTo>
                    <a:pt x="168" y="84"/>
                  </a:lnTo>
                  <a:lnTo>
                    <a:pt x="168" y="155"/>
                  </a:lnTo>
                  <a:lnTo>
                    <a:pt x="170" y="233"/>
                  </a:lnTo>
                  <a:lnTo>
                    <a:pt x="170" y="326"/>
                  </a:lnTo>
                  <a:lnTo>
                    <a:pt x="172" y="418"/>
                  </a:lnTo>
                  <a:lnTo>
                    <a:pt x="170" y="512"/>
                  </a:lnTo>
                  <a:lnTo>
                    <a:pt x="166" y="598"/>
                  </a:lnTo>
                  <a:lnTo>
                    <a:pt x="163" y="676"/>
                  </a:lnTo>
                  <a:lnTo>
                    <a:pt x="156" y="745"/>
                  </a:lnTo>
                  <a:lnTo>
                    <a:pt x="147" y="803"/>
                  </a:lnTo>
                  <a:lnTo>
                    <a:pt x="136" y="853"/>
                  </a:lnTo>
                  <a:lnTo>
                    <a:pt x="124" y="891"/>
                  </a:lnTo>
                  <a:lnTo>
                    <a:pt x="110" y="920"/>
                  </a:lnTo>
                  <a:lnTo>
                    <a:pt x="96" y="937"/>
                  </a:lnTo>
                  <a:lnTo>
                    <a:pt x="78" y="943"/>
                  </a:lnTo>
                  <a:lnTo>
                    <a:pt x="73" y="943"/>
                  </a:lnTo>
                  <a:lnTo>
                    <a:pt x="68" y="941"/>
                  </a:lnTo>
                  <a:lnTo>
                    <a:pt x="62" y="937"/>
                  </a:lnTo>
                  <a:lnTo>
                    <a:pt x="68" y="939"/>
                  </a:lnTo>
                  <a:lnTo>
                    <a:pt x="73" y="939"/>
                  </a:lnTo>
                  <a:lnTo>
                    <a:pt x="89" y="934"/>
                  </a:lnTo>
                  <a:lnTo>
                    <a:pt x="105" y="916"/>
                  </a:lnTo>
                  <a:lnTo>
                    <a:pt x="119" y="888"/>
                  </a:lnTo>
                  <a:lnTo>
                    <a:pt x="129" y="849"/>
                  </a:lnTo>
                  <a:lnTo>
                    <a:pt x="140" y="800"/>
                  </a:lnTo>
                  <a:lnTo>
                    <a:pt x="149" y="741"/>
                  </a:lnTo>
                  <a:lnTo>
                    <a:pt x="156" y="673"/>
                  </a:lnTo>
                  <a:lnTo>
                    <a:pt x="161" y="595"/>
                  </a:lnTo>
                  <a:lnTo>
                    <a:pt x="165" y="508"/>
                  </a:lnTo>
                  <a:lnTo>
                    <a:pt x="165" y="415"/>
                  </a:lnTo>
                  <a:lnTo>
                    <a:pt x="165" y="323"/>
                  </a:lnTo>
                  <a:lnTo>
                    <a:pt x="163" y="229"/>
                  </a:lnTo>
                  <a:lnTo>
                    <a:pt x="163" y="152"/>
                  </a:lnTo>
                  <a:lnTo>
                    <a:pt x="161" y="79"/>
                  </a:lnTo>
                  <a:lnTo>
                    <a:pt x="163" y="16"/>
                  </a:lnTo>
                  <a:lnTo>
                    <a:pt x="163" y="14"/>
                  </a:lnTo>
                  <a:lnTo>
                    <a:pt x="163" y="10"/>
                  </a:lnTo>
                  <a:lnTo>
                    <a:pt x="163" y="7"/>
                  </a:lnTo>
                  <a:lnTo>
                    <a:pt x="163" y="5"/>
                  </a:lnTo>
                  <a:lnTo>
                    <a:pt x="163" y="5"/>
                  </a:lnTo>
                  <a:lnTo>
                    <a:pt x="163" y="5"/>
                  </a:lnTo>
                  <a:lnTo>
                    <a:pt x="159" y="1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rgbClr val="2793A8"/>
            </a:solidFill>
            <a:ln w="0">
              <a:solidFill>
                <a:srgbClr val="2793A8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956" name="Freeform 2123"/>
            <p:cNvSpPr>
              <a:spLocks noEditPoints="1"/>
            </p:cNvSpPr>
            <p:nvPr/>
          </p:nvSpPr>
          <p:spPr bwMode="auto">
            <a:xfrm>
              <a:off x="3089274" y="-277814"/>
              <a:ext cx="273050" cy="1500188"/>
            </a:xfrm>
            <a:custGeom>
              <a:gdLst>
                <a:gd fmla="*/ 138 w 172" name="T0"/>
                <a:gd fmla="*/ 32 h 945" name="T1"/>
                <a:gd fmla="*/ 92 w 172" name="T2"/>
                <a:gd fmla="*/ 34 h 945" name="T3"/>
                <a:gd fmla="*/ 80 w 172" name="T4"/>
                <a:gd fmla="*/ 34 h 945" name="T5"/>
                <a:gd fmla="*/ 57 w 172" name="T6"/>
                <a:gd fmla="*/ 34 h 945" name="T7"/>
                <a:gd fmla="*/ 32 w 172" name="T8"/>
                <a:gd fmla="*/ 36 h 945" name="T9"/>
                <a:gd fmla="*/ 15 w 172" name="T10"/>
                <a:gd fmla="*/ 34 h 945" name="T11"/>
                <a:gd fmla="*/ 7 w 172" name="T12"/>
                <a:gd fmla="*/ 140 h 945" name="T13"/>
                <a:gd fmla="*/ 4 w 172" name="T14"/>
                <a:gd fmla="*/ 255 h 945" name="T15"/>
                <a:gd fmla="*/ 2 w 172" name="T16"/>
                <a:gd fmla="*/ 30 h 945" name="T17"/>
                <a:gd fmla="*/ 16 w 172" name="T18"/>
                <a:gd fmla="*/ 30 h 945" name="T19"/>
                <a:gd fmla="*/ 39 w 172" name="T20"/>
                <a:gd fmla="*/ 30 h 945" name="T21"/>
                <a:gd fmla="*/ 62 w 172" name="T22"/>
                <a:gd fmla="*/ 30 h 945" name="T23"/>
                <a:gd fmla="*/ 76 w 172" name="T24"/>
                <a:gd fmla="*/ 30 h 945" name="T25"/>
                <a:gd fmla="*/ 112 w 172" name="T26"/>
                <a:gd fmla="*/ 29 h 945" name="T27"/>
                <a:gd fmla="*/ 138 w 172" name="T28"/>
                <a:gd fmla="*/ 27 h 945" name="T29"/>
                <a:gd fmla="*/ 94 w 172" name="T30"/>
                <a:gd fmla="*/ 2 h 945" name="T31"/>
                <a:gd fmla="*/ 25 w 172" name="T32"/>
                <a:gd fmla="*/ 6 h 945" name="T33"/>
                <a:gd fmla="*/ 75 w 172" name="T34"/>
                <a:gd fmla="*/ 0 h 945" name="T35"/>
                <a:gd fmla="*/ 165 w 172" name="T36"/>
                <a:gd fmla="*/ 6 h 945" name="T37"/>
                <a:gd fmla="*/ 170 w 172" name="T38"/>
                <a:gd fmla="*/ 11 h 945" name="T39"/>
                <a:gd fmla="*/ 170 w 172" name="T40"/>
                <a:gd fmla="*/ 11 h 945" name="T41"/>
                <a:gd fmla="*/ 170 w 172" name="T42"/>
                <a:gd fmla="*/ 16 h 945" name="T43"/>
                <a:gd fmla="*/ 170 w 172" name="T44"/>
                <a:gd fmla="*/ 22 h 945" name="T45"/>
                <a:gd fmla="*/ 170 w 172" name="T46"/>
                <a:gd fmla="*/ 158 h 945" name="T47"/>
                <a:gd fmla="*/ 172 w 172" name="T48"/>
                <a:gd fmla="*/ 329 h 945" name="T49"/>
                <a:gd fmla="*/ 172 w 172" name="T50"/>
                <a:gd fmla="*/ 514 h 945" name="T51"/>
                <a:gd fmla="*/ 163 w 172" name="T52"/>
                <a:gd fmla="*/ 679 h 945" name="T53"/>
                <a:gd fmla="*/ 147 w 172" name="T54"/>
                <a:gd fmla="*/ 806 h 945" name="T55"/>
                <a:gd fmla="*/ 126 w 172" name="T56"/>
                <a:gd fmla="*/ 894 h 945" name="T57"/>
                <a:gd fmla="*/ 96 w 172" name="T58"/>
                <a:gd fmla="*/ 940 h 945" name="T59"/>
                <a:gd fmla="*/ 75 w 172" name="T60"/>
                <a:gd fmla="*/ 945 h 945" name="T61"/>
                <a:gd fmla="*/ 62 w 172" name="T62"/>
                <a:gd fmla="*/ 938 h 945" name="T63"/>
                <a:gd fmla="*/ 73 w 172" name="T64"/>
                <a:gd fmla="*/ 942 h 945" name="T65"/>
                <a:gd fmla="*/ 105 w 172" name="T66"/>
                <a:gd fmla="*/ 919 h 945" name="T67"/>
                <a:gd fmla="*/ 131 w 172" name="T68"/>
                <a:gd fmla="*/ 852 h 945" name="T69"/>
                <a:gd fmla="*/ 151 w 172" name="T70"/>
                <a:gd fmla="*/ 742 h 945" name="T71"/>
                <a:gd fmla="*/ 161 w 172" name="T72"/>
                <a:gd fmla="*/ 597 h 945" name="T73"/>
                <a:gd fmla="*/ 166 w 172" name="T74"/>
                <a:gd fmla="*/ 415 h 945" name="T75"/>
                <a:gd fmla="*/ 165 w 172" name="T76"/>
                <a:gd fmla="*/ 232 h 945" name="T77"/>
                <a:gd fmla="*/ 163 w 172" name="T78"/>
                <a:gd fmla="*/ 82 h 945" name="T79"/>
                <a:gd fmla="*/ 163 w 172" name="T80"/>
                <a:gd fmla="*/ 16 h 945" name="T81"/>
                <a:gd fmla="*/ 163 w 172" name="T82"/>
                <a:gd fmla="*/ 7 h 945" name="T83"/>
                <a:gd fmla="*/ 163 w 172" name="T84"/>
                <a:gd fmla="*/ 7 h 945" name="T85"/>
                <a:gd fmla="*/ 161 w 172" name="T86"/>
                <a:gd fmla="*/ 4 h 945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944" w="172">
                  <a:moveTo>
                    <a:pt x="138" y="27"/>
                  </a:moveTo>
                  <a:lnTo>
                    <a:pt x="138" y="32"/>
                  </a:lnTo>
                  <a:lnTo>
                    <a:pt x="113" y="34"/>
                  </a:lnTo>
                  <a:lnTo>
                    <a:pt x="92" y="34"/>
                  </a:lnTo>
                  <a:lnTo>
                    <a:pt x="83" y="34"/>
                  </a:lnTo>
                  <a:lnTo>
                    <a:pt x="80" y="34"/>
                  </a:lnTo>
                  <a:lnTo>
                    <a:pt x="69" y="34"/>
                  </a:lnTo>
                  <a:lnTo>
                    <a:pt x="57" y="34"/>
                  </a:lnTo>
                  <a:lnTo>
                    <a:pt x="45" y="36"/>
                  </a:lnTo>
                  <a:lnTo>
                    <a:pt x="32" y="36"/>
                  </a:lnTo>
                  <a:lnTo>
                    <a:pt x="23" y="36"/>
                  </a:lnTo>
                  <a:lnTo>
                    <a:pt x="15" y="34"/>
                  </a:lnTo>
                  <a:lnTo>
                    <a:pt x="9" y="34"/>
                  </a:lnTo>
                  <a:lnTo>
                    <a:pt x="7" y="140"/>
                  </a:lnTo>
                  <a:lnTo>
                    <a:pt x="9" y="255"/>
                  </a:lnTo>
                  <a:lnTo>
                    <a:pt x="4" y="255"/>
                  </a:lnTo>
                  <a:lnTo>
                    <a:pt x="0" y="138"/>
                  </a:lnTo>
                  <a:lnTo>
                    <a:pt x="2" y="30"/>
                  </a:lnTo>
                  <a:lnTo>
                    <a:pt x="9" y="30"/>
                  </a:lnTo>
                  <a:lnTo>
                    <a:pt x="16" y="30"/>
                  </a:lnTo>
                  <a:lnTo>
                    <a:pt x="25" y="30"/>
                  </a:lnTo>
                  <a:lnTo>
                    <a:pt x="39" y="30"/>
                  </a:lnTo>
                  <a:lnTo>
                    <a:pt x="52" y="30"/>
                  </a:lnTo>
                  <a:lnTo>
                    <a:pt x="62" y="30"/>
                  </a:lnTo>
                  <a:lnTo>
                    <a:pt x="73" y="30"/>
                  </a:lnTo>
                  <a:lnTo>
                    <a:pt x="76" y="30"/>
                  </a:lnTo>
                  <a:lnTo>
                    <a:pt x="87" y="30"/>
                  </a:lnTo>
                  <a:lnTo>
                    <a:pt x="112" y="29"/>
                  </a:lnTo>
                  <a:lnTo>
                    <a:pt x="138" y="27"/>
                  </a:lnTo>
                  <a:lnTo>
                    <a:pt x="138" y="27"/>
                  </a:lnTo>
                  <a:close/>
                  <a:moveTo>
                    <a:pt x="75" y="0"/>
                  </a:moveTo>
                  <a:lnTo>
                    <a:pt x="94" y="2"/>
                  </a:lnTo>
                  <a:lnTo>
                    <a:pt x="112" y="4"/>
                  </a:lnTo>
                  <a:lnTo>
                    <a:pt x="25" y="6"/>
                  </a:lnTo>
                  <a:lnTo>
                    <a:pt x="46" y="2"/>
                  </a:lnTo>
                  <a:lnTo>
                    <a:pt x="75" y="0"/>
                  </a:lnTo>
                  <a:close/>
                  <a:moveTo>
                    <a:pt x="158" y="0"/>
                  </a:moveTo>
                  <a:lnTo>
                    <a:pt x="165" y="6"/>
                  </a:lnTo>
                  <a:lnTo>
                    <a:pt x="166" y="7"/>
                  </a:lnTo>
                  <a:lnTo>
                    <a:pt x="170" y="11"/>
                  </a:lnTo>
                  <a:lnTo>
                    <a:pt x="170" y="11"/>
                  </a:lnTo>
                  <a:lnTo>
                    <a:pt x="170" y="11"/>
                  </a:lnTo>
                  <a:lnTo>
                    <a:pt x="170" y="13"/>
                  </a:lnTo>
                  <a:lnTo>
                    <a:pt x="170" y="16"/>
                  </a:lnTo>
                  <a:lnTo>
                    <a:pt x="170" y="20"/>
                  </a:lnTo>
                  <a:lnTo>
                    <a:pt x="170" y="22"/>
                  </a:lnTo>
                  <a:lnTo>
                    <a:pt x="168" y="85"/>
                  </a:lnTo>
                  <a:lnTo>
                    <a:pt x="170" y="158"/>
                  </a:lnTo>
                  <a:lnTo>
                    <a:pt x="170" y="235"/>
                  </a:lnTo>
                  <a:lnTo>
                    <a:pt x="172" y="329"/>
                  </a:lnTo>
                  <a:lnTo>
                    <a:pt x="172" y="421"/>
                  </a:lnTo>
                  <a:lnTo>
                    <a:pt x="172" y="514"/>
                  </a:lnTo>
                  <a:lnTo>
                    <a:pt x="168" y="601"/>
                  </a:lnTo>
                  <a:lnTo>
                    <a:pt x="163" y="679"/>
                  </a:lnTo>
                  <a:lnTo>
                    <a:pt x="156" y="747"/>
                  </a:lnTo>
                  <a:lnTo>
                    <a:pt x="147" y="806"/>
                  </a:lnTo>
                  <a:lnTo>
                    <a:pt x="136" y="855"/>
                  </a:lnTo>
                  <a:lnTo>
                    <a:pt x="126" y="894"/>
                  </a:lnTo>
                  <a:lnTo>
                    <a:pt x="112" y="922"/>
                  </a:lnTo>
                  <a:lnTo>
                    <a:pt x="96" y="940"/>
                  </a:lnTo>
                  <a:lnTo>
                    <a:pt x="80" y="945"/>
                  </a:lnTo>
                  <a:lnTo>
                    <a:pt x="75" y="945"/>
                  </a:lnTo>
                  <a:lnTo>
                    <a:pt x="69" y="943"/>
                  </a:lnTo>
                  <a:lnTo>
                    <a:pt x="62" y="938"/>
                  </a:lnTo>
                  <a:lnTo>
                    <a:pt x="68" y="940"/>
                  </a:lnTo>
                  <a:lnTo>
                    <a:pt x="73" y="942"/>
                  </a:lnTo>
                  <a:lnTo>
                    <a:pt x="90" y="936"/>
                  </a:lnTo>
                  <a:lnTo>
                    <a:pt x="105" y="919"/>
                  </a:lnTo>
                  <a:lnTo>
                    <a:pt x="119" y="890"/>
                  </a:lnTo>
                  <a:lnTo>
                    <a:pt x="131" y="852"/>
                  </a:lnTo>
                  <a:lnTo>
                    <a:pt x="142" y="802"/>
                  </a:lnTo>
                  <a:lnTo>
                    <a:pt x="151" y="742"/>
                  </a:lnTo>
                  <a:lnTo>
                    <a:pt x="156" y="675"/>
                  </a:lnTo>
                  <a:lnTo>
                    <a:pt x="161" y="597"/>
                  </a:lnTo>
                  <a:lnTo>
                    <a:pt x="165" y="511"/>
                  </a:lnTo>
                  <a:lnTo>
                    <a:pt x="166" y="415"/>
                  </a:lnTo>
                  <a:lnTo>
                    <a:pt x="165" y="325"/>
                  </a:lnTo>
                  <a:lnTo>
                    <a:pt x="165" y="232"/>
                  </a:lnTo>
                  <a:lnTo>
                    <a:pt x="163" y="154"/>
                  </a:lnTo>
                  <a:lnTo>
                    <a:pt x="163" y="82"/>
                  </a:lnTo>
                  <a:lnTo>
                    <a:pt x="163" y="18"/>
                  </a:lnTo>
                  <a:lnTo>
                    <a:pt x="163" y="16"/>
                  </a:lnTo>
                  <a:lnTo>
                    <a:pt x="165" y="13"/>
                  </a:lnTo>
                  <a:lnTo>
                    <a:pt x="163" y="7"/>
                  </a:lnTo>
                  <a:lnTo>
                    <a:pt x="163" y="7"/>
                  </a:lnTo>
                  <a:lnTo>
                    <a:pt x="163" y="7"/>
                  </a:lnTo>
                  <a:lnTo>
                    <a:pt x="163" y="7"/>
                  </a:lnTo>
                  <a:lnTo>
                    <a:pt x="161" y="4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rgbClr val="2692A7"/>
            </a:solidFill>
            <a:ln w="0">
              <a:solidFill>
                <a:srgbClr val="2692A7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957" name="Freeform 2124"/>
            <p:cNvSpPr>
              <a:spLocks noEditPoints="1"/>
            </p:cNvSpPr>
            <p:nvPr/>
          </p:nvSpPr>
          <p:spPr bwMode="auto">
            <a:xfrm>
              <a:off x="3081337" y="-282576"/>
              <a:ext cx="271463" cy="1500188"/>
            </a:xfrm>
            <a:custGeom>
              <a:gdLst>
                <a:gd fmla="*/ 143 w 171" name="T0"/>
                <a:gd fmla="*/ 30 h 945" name="T1"/>
                <a:gd fmla="*/ 117 w 171" name="T2"/>
                <a:gd fmla="*/ 32 h 945" name="T3"/>
                <a:gd fmla="*/ 81 w 171" name="T4"/>
                <a:gd fmla="*/ 33 h 945" name="T5"/>
                <a:gd fmla="*/ 67 w 171" name="T6"/>
                <a:gd fmla="*/ 33 h 945" name="T7"/>
                <a:gd fmla="*/ 44 w 171" name="T8"/>
                <a:gd fmla="*/ 33 h 945" name="T9"/>
                <a:gd fmla="*/ 21 w 171" name="T10"/>
                <a:gd fmla="*/ 33 h 945" name="T11"/>
                <a:gd fmla="*/ 7 w 171" name="T12"/>
                <a:gd fmla="*/ 33 h 945" name="T13"/>
                <a:gd fmla="*/ 9 w 171" name="T14"/>
                <a:gd fmla="*/ 258 h 945" name="T15"/>
                <a:gd fmla="*/ 0 w 171" name="T16"/>
                <a:gd fmla="*/ 139 h 945" name="T17"/>
                <a:gd fmla="*/ 7 w 171" name="T18"/>
                <a:gd fmla="*/ 30 h 945" name="T19"/>
                <a:gd fmla="*/ 25 w 171" name="T20"/>
                <a:gd fmla="*/ 30 h 945" name="T21"/>
                <a:gd fmla="*/ 50 w 171" name="T22"/>
                <a:gd fmla="*/ 30 h 945" name="T23"/>
                <a:gd fmla="*/ 71 w 171" name="T24"/>
                <a:gd fmla="*/ 30 h 945" name="T25"/>
                <a:gd fmla="*/ 85 w 171" name="T26"/>
                <a:gd fmla="*/ 30 h 945" name="T27"/>
                <a:gd fmla="*/ 136 w 171" name="T28"/>
                <a:gd fmla="*/ 26 h 945" name="T29"/>
                <a:gd fmla="*/ 157 w 171" name="T30"/>
                <a:gd fmla="*/ 0 h 945" name="T31"/>
                <a:gd fmla="*/ 166 w 171" name="T32"/>
                <a:gd fmla="*/ 7 h 945" name="T33"/>
                <a:gd fmla="*/ 168 w 171" name="T34"/>
                <a:gd fmla="*/ 10 h 945" name="T35"/>
                <a:gd fmla="*/ 168 w 171" name="T36"/>
                <a:gd fmla="*/ 10 h 945" name="T37"/>
                <a:gd fmla="*/ 168 w 171" name="T38"/>
                <a:gd fmla="*/ 19 h 945" name="T39"/>
                <a:gd fmla="*/ 168 w 171" name="T40"/>
                <a:gd fmla="*/ 85 h 945" name="T41"/>
                <a:gd fmla="*/ 170 w 171" name="T42"/>
                <a:gd fmla="*/ 235 h 945" name="T43"/>
                <a:gd fmla="*/ 171 w 171" name="T44"/>
                <a:gd fmla="*/ 418 h 945" name="T45"/>
                <a:gd fmla="*/ 166 w 171" name="T46"/>
                <a:gd fmla="*/ 600 h 945" name="T47"/>
                <a:gd fmla="*/ 156 w 171" name="T48"/>
                <a:gd fmla="*/ 745 h 945" name="T49"/>
                <a:gd fmla="*/ 136 w 171" name="T50"/>
                <a:gd fmla="*/ 855 h 945" name="T51"/>
                <a:gd fmla="*/ 110 w 171" name="T52"/>
                <a:gd fmla="*/ 922 h 945" name="T53"/>
                <a:gd fmla="*/ 78 w 171" name="T54"/>
                <a:gd fmla="*/ 945 h 945" name="T55"/>
                <a:gd fmla="*/ 67 w 171" name="T56"/>
                <a:gd fmla="*/ 941 h 945" name="T57"/>
                <a:gd fmla="*/ 67 w 171" name="T58"/>
                <a:gd fmla="*/ 939 h 945" name="T59"/>
                <a:gd fmla="*/ 88 w 171" name="T60"/>
                <a:gd fmla="*/ 934 h 945" name="T61"/>
                <a:gd fmla="*/ 118 w 171" name="T62"/>
                <a:gd fmla="*/ 888 h 945" name="T63"/>
                <a:gd fmla="*/ 140 w 171" name="T64"/>
                <a:gd fmla="*/ 802 h 945" name="T65"/>
                <a:gd fmla="*/ 156 w 171" name="T66"/>
                <a:gd fmla="*/ 673 h 945" name="T67"/>
                <a:gd fmla="*/ 163 w 171" name="T68"/>
                <a:gd fmla="*/ 510 h 945" name="T69"/>
                <a:gd fmla="*/ 164 w 171" name="T70"/>
                <a:gd fmla="*/ 323 h 945" name="T71"/>
                <a:gd fmla="*/ 163 w 171" name="T72"/>
                <a:gd fmla="*/ 153 h 945" name="T73"/>
                <a:gd fmla="*/ 163 w 171" name="T74"/>
                <a:gd fmla="*/ 16 h 945" name="T75"/>
                <a:gd fmla="*/ 163 w 171" name="T76"/>
                <a:gd fmla="*/ 10 h 945" name="T77"/>
                <a:gd fmla="*/ 163 w 171" name="T78"/>
                <a:gd fmla="*/ 7 h 945" name="T79"/>
                <a:gd fmla="*/ 163 w 171" name="T80"/>
                <a:gd fmla="*/ 7 h 945" name="T81"/>
                <a:gd fmla="*/ 157 w 171" name="T82"/>
                <a:gd fmla="*/ 0 h 945" name="T83"/>
                <a:gd fmla="*/ 103 w 171" name="T84"/>
                <a:gd fmla="*/ 2 h 945" name="T85"/>
                <a:gd fmla="*/ 117 w 171" name="T86"/>
                <a:gd fmla="*/ 7 h 945" name="T87"/>
                <a:gd fmla="*/ 80 w 171" name="T88"/>
                <a:gd fmla="*/ 3 h 945" name="T89"/>
                <a:gd fmla="*/ 30 w 171" name="T90"/>
                <a:gd fmla="*/ 9 h 945" name="T91"/>
                <a:gd fmla="*/ 23 w 171" name="T92"/>
                <a:gd fmla="*/ 5 h 945" name="T93"/>
                <a:gd fmla="*/ 73 w 171" name="T94"/>
                <a:gd fmla="*/ 0 h 945" name="T9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b="b" l="0" r="r" t="0"/>
              <a:pathLst>
                <a:path h="944" w="171">
                  <a:moveTo>
                    <a:pt x="143" y="26"/>
                  </a:moveTo>
                  <a:lnTo>
                    <a:pt x="143" y="30"/>
                  </a:lnTo>
                  <a:lnTo>
                    <a:pt x="143" y="30"/>
                  </a:lnTo>
                  <a:lnTo>
                    <a:pt x="117" y="32"/>
                  </a:lnTo>
                  <a:lnTo>
                    <a:pt x="92" y="33"/>
                  </a:lnTo>
                  <a:lnTo>
                    <a:pt x="81" y="33"/>
                  </a:lnTo>
                  <a:lnTo>
                    <a:pt x="78" y="33"/>
                  </a:lnTo>
                  <a:lnTo>
                    <a:pt x="67" y="33"/>
                  </a:lnTo>
                  <a:lnTo>
                    <a:pt x="57" y="33"/>
                  </a:lnTo>
                  <a:lnTo>
                    <a:pt x="44" y="33"/>
                  </a:lnTo>
                  <a:lnTo>
                    <a:pt x="30" y="33"/>
                  </a:lnTo>
                  <a:lnTo>
                    <a:pt x="21" y="33"/>
                  </a:lnTo>
                  <a:lnTo>
                    <a:pt x="14" y="33"/>
                  </a:lnTo>
                  <a:lnTo>
                    <a:pt x="7" y="33"/>
                  </a:lnTo>
                  <a:lnTo>
                    <a:pt x="5" y="141"/>
                  </a:lnTo>
                  <a:lnTo>
                    <a:pt x="9" y="258"/>
                  </a:lnTo>
                  <a:lnTo>
                    <a:pt x="4" y="258"/>
                  </a:lnTo>
                  <a:lnTo>
                    <a:pt x="0" y="139"/>
                  </a:lnTo>
                  <a:lnTo>
                    <a:pt x="2" y="28"/>
                  </a:lnTo>
                  <a:lnTo>
                    <a:pt x="7" y="30"/>
                  </a:lnTo>
                  <a:lnTo>
                    <a:pt x="16" y="30"/>
                  </a:lnTo>
                  <a:lnTo>
                    <a:pt x="25" y="30"/>
                  </a:lnTo>
                  <a:lnTo>
                    <a:pt x="37" y="30"/>
                  </a:lnTo>
                  <a:lnTo>
                    <a:pt x="50" y="30"/>
                  </a:lnTo>
                  <a:lnTo>
                    <a:pt x="62" y="30"/>
                  </a:lnTo>
                  <a:lnTo>
                    <a:pt x="71" y="30"/>
                  </a:lnTo>
                  <a:lnTo>
                    <a:pt x="76" y="30"/>
                  </a:lnTo>
                  <a:lnTo>
                    <a:pt x="85" y="30"/>
                  </a:lnTo>
                  <a:lnTo>
                    <a:pt x="110" y="28"/>
                  </a:lnTo>
                  <a:lnTo>
                    <a:pt x="136" y="26"/>
                  </a:lnTo>
                  <a:lnTo>
                    <a:pt x="143" y="26"/>
                  </a:lnTo>
                  <a:close/>
                  <a:moveTo>
                    <a:pt x="157" y="0"/>
                  </a:moveTo>
                  <a:lnTo>
                    <a:pt x="163" y="3"/>
                  </a:lnTo>
                  <a:lnTo>
                    <a:pt x="166" y="7"/>
                  </a:lnTo>
                  <a:lnTo>
                    <a:pt x="168" y="10"/>
                  </a:lnTo>
                  <a:lnTo>
                    <a:pt x="168" y="10"/>
                  </a:lnTo>
                  <a:lnTo>
                    <a:pt x="168" y="10"/>
                  </a:lnTo>
                  <a:lnTo>
                    <a:pt x="168" y="10"/>
                  </a:lnTo>
                  <a:lnTo>
                    <a:pt x="170" y="16"/>
                  </a:lnTo>
                  <a:lnTo>
                    <a:pt x="168" y="19"/>
                  </a:lnTo>
                  <a:lnTo>
                    <a:pt x="168" y="21"/>
                  </a:lnTo>
                  <a:lnTo>
                    <a:pt x="168" y="85"/>
                  </a:lnTo>
                  <a:lnTo>
                    <a:pt x="168" y="157"/>
                  </a:lnTo>
                  <a:lnTo>
                    <a:pt x="170" y="235"/>
                  </a:lnTo>
                  <a:lnTo>
                    <a:pt x="170" y="328"/>
                  </a:lnTo>
                  <a:lnTo>
                    <a:pt x="171" y="418"/>
                  </a:lnTo>
                  <a:lnTo>
                    <a:pt x="170" y="514"/>
                  </a:lnTo>
                  <a:lnTo>
                    <a:pt x="166" y="600"/>
                  </a:lnTo>
                  <a:lnTo>
                    <a:pt x="161" y="678"/>
                  </a:lnTo>
                  <a:lnTo>
                    <a:pt x="156" y="745"/>
                  </a:lnTo>
                  <a:lnTo>
                    <a:pt x="147" y="805"/>
                  </a:lnTo>
                  <a:lnTo>
                    <a:pt x="136" y="855"/>
                  </a:lnTo>
                  <a:lnTo>
                    <a:pt x="124" y="893"/>
                  </a:lnTo>
                  <a:lnTo>
                    <a:pt x="110" y="922"/>
                  </a:lnTo>
                  <a:lnTo>
                    <a:pt x="95" y="939"/>
                  </a:lnTo>
                  <a:lnTo>
                    <a:pt x="78" y="945"/>
                  </a:lnTo>
                  <a:lnTo>
                    <a:pt x="73" y="943"/>
                  </a:lnTo>
                  <a:lnTo>
                    <a:pt x="67" y="941"/>
                  </a:lnTo>
                  <a:lnTo>
                    <a:pt x="62" y="938"/>
                  </a:lnTo>
                  <a:lnTo>
                    <a:pt x="67" y="939"/>
                  </a:lnTo>
                  <a:lnTo>
                    <a:pt x="73" y="941"/>
                  </a:lnTo>
                  <a:lnTo>
                    <a:pt x="88" y="934"/>
                  </a:lnTo>
                  <a:lnTo>
                    <a:pt x="104" y="916"/>
                  </a:lnTo>
                  <a:lnTo>
                    <a:pt x="118" y="888"/>
                  </a:lnTo>
                  <a:lnTo>
                    <a:pt x="129" y="849"/>
                  </a:lnTo>
                  <a:lnTo>
                    <a:pt x="140" y="802"/>
                  </a:lnTo>
                  <a:lnTo>
                    <a:pt x="148" y="742"/>
                  </a:lnTo>
                  <a:lnTo>
                    <a:pt x="156" y="673"/>
                  </a:lnTo>
                  <a:lnTo>
                    <a:pt x="161" y="595"/>
                  </a:lnTo>
                  <a:lnTo>
                    <a:pt x="163" y="510"/>
                  </a:lnTo>
                  <a:lnTo>
                    <a:pt x="164" y="415"/>
                  </a:lnTo>
                  <a:lnTo>
                    <a:pt x="164" y="323"/>
                  </a:lnTo>
                  <a:lnTo>
                    <a:pt x="163" y="231"/>
                  </a:lnTo>
                  <a:lnTo>
                    <a:pt x="163" y="153"/>
                  </a:lnTo>
                  <a:lnTo>
                    <a:pt x="161" y="81"/>
                  </a:lnTo>
                  <a:lnTo>
                    <a:pt x="163" y="16"/>
                  </a:lnTo>
                  <a:lnTo>
                    <a:pt x="163" y="16"/>
                  </a:lnTo>
                  <a:lnTo>
                    <a:pt x="163" y="10"/>
                  </a:lnTo>
                  <a:lnTo>
                    <a:pt x="163" y="7"/>
                  </a:lnTo>
                  <a:lnTo>
                    <a:pt x="163" y="7"/>
                  </a:lnTo>
                  <a:lnTo>
                    <a:pt x="163" y="7"/>
                  </a:lnTo>
                  <a:lnTo>
                    <a:pt x="163" y="7"/>
                  </a:lnTo>
                  <a:lnTo>
                    <a:pt x="159" y="3"/>
                  </a:lnTo>
                  <a:lnTo>
                    <a:pt x="157" y="0"/>
                  </a:lnTo>
                  <a:close/>
                  <a:moveTo>
                    <a:pt x="73" y="0"/>
                  </a:moveTo>
                  <a:lnTo>
                    <a:pt x="103" y="2"/>
                  </a:lnTo>
                  <a:lnTo>
                    <a:pt x="127" y="7"/>
                  </a:lnTo>
                  <a:lnTo>
                    <a:pt x="117" y="7"/>
                  </a:lnTo>
                  <a:lnTo>
                    <a:pt x="99" y="5"/>
                  </a:lnTo>
                  <a:lnTo>
                    <a:pt x="80" y="3"/>
                  </a:lnTo>
                  <a:lnTo>
                    <a:pt x="51" y="5"/>
                  </a:lnTo>
                  <a:lnTo>
                    <a:pt x="30" y="9"/>
                  </a:lnTo>
                  <a:lnTo>
                    <a:pt x="9" y="9"/>
                  </a:lnTo>
                  <a:lnTo>
                    <a:pt x="23" y="5"/>
                  </a:lnTo>
                  <a:lnTo>
                    <a:pt x="44" y="2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2592A7"/>
            </a:solidFill>
            <a:ln w="0">
              <a:solidFill>
                <a:srgbClr val="2592A7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958" name="Freeform 2125"/>
            <p:cNvSpPr>
              <a:spLocks noEditPoints="1"/>
            </p:cNvSpPr>
            <p:nvPr/>
          </p:nvSpPr>
          <p:spPr bwMode="auto">
            <a:xfrm>
              <a:off x="3051174" y="-314326"/>
              <a:ext cx="290513" cy="1525588"/>
            </a:xfrm>
            <a:custGeom>
              <a:gdLst>
                <a:gd fmla="*/ 129 w 183" name="T0"/>
                <a:gd fmla="*/ 48 h 961" name="T1"/>
                <a:gd fmla="*/ 90 w 183" name="T2"/>
                <a:gd fmla="*/ 50 h 961" name="T3"/>
                <a:gd fmla="*/ 56 w 183" name="T4"/>
                <a:gd fmla="*/ 50 h 961" name="T5"/>
                <a:gd fmla="*/ 26 w 183" name="T6"/>
                <a:gd fmla="*/ 50 h 961" name="T7"/>
                <a:gd fmla="*/ 23 w 183" name="T8"/>
                <a:gd fmla="*/ 278 h 961" name="T9"/>
                <a:gd fmla="*/ 40 w 183" name="T10"/>
                <a:gd fmla="*/ 276 h 961" name="T11"/>
                <a:gd fmla="*/ 58 w 183" name="T12"/>
                <a:gd fmla="*/ 276 h 961" name="T13"/>
                <a:gd fmla="*/ 76 w 183" name="T14"/>
                <a:gd fmla="*/ 276 h 961" name="T15"/>
                <a:gd fmla="*/ 90 w 183" name="T16"/>
                <a:gd fmla="*/ 276 h 961" name="T17"/>
                <a:gd fmla="*/ 107 w 183" name="T18"/>
                <a:gd fmla="*/ 276 h 961" name="T19"/>
                <a:gd fmla="*/ 125 w 183" name="T20"/>
                <a:gd fmla="*/ 276 h 961" name="T21"/>
                <a:gd fmla="*/ 145 w 183" name="T22"/>
                <a:gd fmla="*/ 276 h 961" name="T23"/>
                <a:gd fmla="*/ 160 w 183" name="T24"/>
                <a:gd fmla="*/ 274 h 961" name="T25"/>
                <a:gd fmla="*/ 162 w 183" name="T26"/>
                <a:gd fmla="*/ 274 h 961" name="T27"/>
                <a:gd fmla="*/ 162 w 183" name="T28"/>
                <a:gd fmla="*/ 262 h 961" name="T29"/>
                <a:gd fmla="*/ 162 w 183" name="T30"/>
                <a:gd fmla="*/ 241 h 961" name="T31"/>
                <a:gd fmla="*/ 162 w 183" name="T32"/>
                <a:gd fmla="*/ 129 h 961" name="T33"/>
                <a:gd fmla="*/ 162 w 183" name="T34"/>
                <a:gd fmla="*/ 117 h 961" name="T35"/>
                <a:gd fmla="*/ 162 w 183" name="T36"/>
                <a:gd fmla="*/ 105 h 961" name="T37"/>
                <a:gd fmla="*/ 162 w 183" name="T38"/>
                <a:gd fmla="*/ 92 h 961" name="T39"/>
                <a:gd fmla="*/ 162 w 183" name="T40"/>
                <a:gd fmla="*/ 82 h 961" name="T41"/>
                <a:gd fmla="*/ 162 w 183" name="T42"/>
                <a:gd fmla="*/ 69 h 961" name="T43"/>
                <a:gd fmla="*/ 162 w 183" name="T44"/>
                <a:gd fmla="*/ 55 h 961" name="T45"/>
                <a:gd fmla="*/ 92 w 183" name="T46"/>
                <a:gd fmla="*/ 20 h 961" name="T47"/>
                <a:gd fmla="*/ 28 w 183" name="T48"/>
                <a:gd fmla="*/ 29 h 961" name="T49"/>
                <a:gd fmla="*/ 146 w 183" name="T50"/>
                <a:gd fmla="*/ 27 h 961" name="T51"/>
                <a:gd fmla="*/ 92 w 183" name="T52"/>
                <a:gd fmla="*/ 0 h 961" name="T53"/>
                <a:gd fmla="*/ 160 w 183" name="T54"/>
                <a:gd fmla="*/ 13 h 961" name="T55"/>
                <a:gd fmla="*/ 182 w 183" name="T56"/>
                <a:gd fmla="*/ 27 h 961" name="T57"/>
                <a:gd fmla="*/ 182 w 183" name="T58"/>
                <a:gd fmla="*/ 27 h 961" name="T59"/>
                <a:gd fmla="*/ 182 w 183" name="T60"/>
                <a:gd fmla="*/ 36 h 961" name="T61"/>
                <a:gd fmla="*/ 182 w 183" name="T62"/>
                <a:gd fmla="*/ 251 h 961" name="T63"/>
                <a:gd fmla="*/ 182 w 183" name="T64"/>
                <a:gd fmla="*/ 530 h 961" name="T65"/>
                <a:gd fmla="*/ 167 w 183" name="T66"/>
                <a:gd fmla="*/ 762 h 961" name="T67"/>
                <a:gd fmla="*/ 137 w 183" name="T68"/>
                <a:gd fmla="*/ 908 h 961" name="T69"/>
                <a:gd fmla="*/ 92 w 183" name="T70"/>
                <a:gd fmla="*/ 961 h 961" name="T71"/>
                <a:gd fmla="*/ 65 w 183" name="T72"/>
                <a:gd fmla="*/ 945 h 961" name="T73"/>
                <a:gd fmla="*/ 31 w 183" name="T74"/>
                <a:gd fmla="*/ 845 h 961" name="T75"/>
                <a:gd fmla="*/ 10 w 183" name="T76"/>
                <a:gd fmla="*/ 680 h 961" name="T77"/>
                <a:gd fmla="*/ 1 w 183" name="T78"/>
                <a:gd fmla="*/ 481 h 961" name="T79"/>
                <a:gd fmla="*/ 3 w 183" name="T80"/>
                <a:gd fmla="*/ 279 h 961" name="T81"/>
                <a:gd fmla="*/ 0 w 183" name="T82"/>
                <a:gd fmla="*/ 39 h 961" name="T83"/>
                <a:gd fmla="*/ 0 w 183" name="T84"/>
                <a:gd fmla="*/ 30 h 961" name="T85"/>
                <a:gd fmla="*/ 7 w 183" name="T86"/>
                <a:gd fmla="*/ 20 h 961" name="T87"/>
                <a:gd fmla="*/ 54 w 183" name="T88"/>
                <a:gd fmla="*/ 4 h 961" name="T89"/>
                <a:gd fmla="*/ 92 w 183" name="T90"/>
                <a:gd fmla="*/ 0 h 961" name="T9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b="b" l="0" r="r" t="0"/>
              <a:pathLst>
                <a:path h="961" w="183">
                  <a:moveTo>
                    <a:pt x="162" y="46"/>
                  </a:moveTo>
                  <a:lnTo>
                    <a:pt x="155" y="46"/>
                  </a:lnTo>
                  <a:lnTo>
                    <a:pt x="129" y="48"/>
                  </a:lnTo>
                  <a:lnTo>
                    <a:pt x="104" y="50"/>
                  </a:lnTo>
                  <a:lnTo>
                    <a:pt x="95" y="50"/>
                  </a:lnTo>
                  <a:lnTo>
                    <a:pt x="90" y="50"/>
                  </a:lnTo>
                  <a:lnTo>
                    <a:pt x="81" y="50"/>
                  </a:lnTo>
                  <a:lnTo>
                    <a:pt x="69" y="50"/>
                  </a:lnTo>
                  <a:lnTo>
                    <a:pt x="56" y="50"/>
                  </a:lnTo>
                  <a:lnTo>
                    <a:pt x="44" y="50"/>
                  </a:lnTo>
                  <a:lnTo>
                    <a:pt x="35" y="50"/>
                  </a:lnTo>
                  <a:lnTo>
                    <a:pt x="26" y="50"/>
                  </a:lnTo>
                  <a:lnTo>
                    <a:pt x="21" y="48"/>
                  </a:lnTo>
                  <a:lnTo>
                    <a:pt x="19" y="159"/>
                  </a:lnTo>
                  <a:lnTo>
                    <a:pt x="23" y="278"/>
                  </a:lnTo>
                  <a:lnTo>
                    <a:pt x="28" y="278"/>
                  </a:lnTo>
                  <a:lnTo>
                    <a:pt x="33" y="278"/>
                  </a:lnTo>
                  <a:lnTo>
                    <a:pt x="40" y="276"/>
                  </a:lnTo>
                  <a:lnTo>
                    <a:pt x="46" y="276"/>
                  </a:lnTo>
                  <a:lnTo>
                    <a:pt x="53" y="276"/>
                  </a:lnTo>
                  <a:lnTo>
                    <a:pt x="58" y="276"/>
                  </a:lnTo>
                  <a:lnTo>
                    <a:pt x="65" y="276"/>
                  </a:lnTo>
                  <a:lnTo>
                    <a:pt x="70" y="276"/>
                  </a:lnTo>
                  <a:lnTo>
                    <a:pt x="76" y="276"/>
                  </a:lnTo>
                  <a:lnTo>
                    <a:pt x="83" y="276"/>
                  </a:lnTo>
                  <a:lnTo>
                    <a:pt x="88" y="276"/>
                  </a:lnTo>
                  <a:lnTo>
                    <a:pt x="90" y="276"/>
                  </a:lnTo>
                  <a:lnTo>
                    <a:pt x="95" y="276"/>
                  </a:lnTo>
                  <a:lnTo>
                    <a:pt x="100" y="276"/>
                  </a:lnTo>
                  <a:lnTo>
                    <a:pt x="107" y="276"/>
                  </a:lnTo>
                  <a:lnTo>
                    <a:pt x="113" y="276"/>
                  </a:lnTo>
                  <a:lnTo>
                    <a:pt x="120" y="276"/>
                  </a:lnTo>
                  <a:lnTo>
                    <a:pt x="125" y="276"/>
                  </a:lnTo>
                  <a:lnTo>
                    <a:pt x="132" y="276"/>
                  </a:lnTo>
                  <a:lnTo>
                    <a:pt x="137" y="276"/>
                  </a:lnTo>
                  <a:lnTo>
                    <a:pt x="145" y="276"/>
                  </a:lnTo>
                  <a:lnTo>
                    <a:pt x="150" y="276"/>
                  </a:lnTo>
                  <a:lnTo>
                    <a:pt x="157" y="274"/>
                  </a:lnTo>
                  <a:lnTo>
                    <a:pt x="160" y="274"/>
                  </a:lnTo>
                  <a:lnTo>
                    <a:pt x="160" y="274"/>
                  </a:lnTo>
                  <a:lnTo>
                    <a:pt x="162" y="274"/>
                  </a:lnTo>
                  <a:lnTo>
                    <a:pt x="162" y="274"/>
                  </a:lnTo>
                  <a:lnTo>
                    <a:pt x="162" y="272"/>
                  </a:lnTo>
                  <a:lnTo>
                    <a:pt x="162" y="269"/>
                  </a:lnTo>
                  <a:lnTo>
                    <a:pt x="162" y="262"/>
                  </a:lnTo>
                  <a:lnTo>
                    <a:pt x="162" y="256"/>
                  </a:lnTo>
                  <a:lnTo>
                    <a:pt x="162" y="251"/>
                  </a:lnTo>
                  <a:lnTo>
                    <a:pt x="162" y="241"/>
                  </a:lnTo>
                  <a:lnTo>
                    <a:pt x="162" y="136"/>
                  </a:lnTo>
                  <a:lnTo>
                    <a:pt x="162" y="133"/>
                  </a:lnTo>
                  <a:lnTo>
                    <a:pt x="162" y="129"/>
                  </a:lnTo>
                  <a:lnTo>
                    <a:pt x="162" y="126"/>
                  </a:lnTo>
                  <a:lnTo>
                    <a:pt x="162" y="122"/>
                  </a:lnTo>
                  <a:lnTo>
                    <a:pt x="162" y="117"/>
                  </a:lnTo>
                  <a:lnTo>
                    <a:pt x="162" y="113"/>
                  </a:lnTo>
                  <a:lnTo>
                    <a:pt x="162" y="110"/>
                  </a:lnTo>
                  <a:lnTo>
                    <a:pt x="162" y="105"/>
                  </a:lnTo>
                  <a:lnTo>
                    <a:pt x="162" y="101"/>
                  </a:lnTo>
                  <a:lnTo>
                    <a:pt x="162" y="98"/>
                  </a:lnTo>
                  <a:lnTo>
                    <a:pt x="162" y="92"/>
                  </a:lnTo>
                  <a:lnTo>
                    <a:pt x="162" y="89"/>
                  </a:lnTo>
                  <a:lnTo>
                    <a:pt x="162" y="85"/>
                  </a:lnTo>
                  <a:lnTo>
                    <a:pt x="162" y="82"/>
                  </a:lnTo>
                  <a:lnTo>
                    <a:pt x="162" y="76"/>
                  </a:lnTo>
                  <a:lnTo>
                    <a:pt x="162" y="73"/>
                  </a:lnTo>
                  <a:lnTo>
                    <a:pt x="162" y="69"/>
                  </a:lnTo>
                  <a:lnTo>
                    <a:pt x="162" y="64"/>
                  </a:lnTo>
                  <a:lnTo>
                    <a:pt x="162" y="59"/>
                  </a:lnTo>
                  <a:lnTo>
                    <a:pt x="162" y="55"/>
                  </a:lnTo>
                  <a:lnTo>
                    <a:pt x="162" y="50"/>
                  </a:lnTo>
                  <a:lnTo>
                    <a:pt x="162" y="46"/>
                  </a:lnTo>
                  <a:close/>
                  <a:moveTo>
                    <a:pt x="92" y="20"/>
                  </a:moveTo>
                  <a:lnTo>
                    <a:pt x="63" y="22"/>
                  </a:lnTo>
                  <a:lnTo>
                    <a:pt x="42" y="25"/>
                  </a:lnTo>
                  <a:lnTo>
                    <a:pt x="28" y="29"/>
                  </a:lnTo>
                  <a:lnTo>
                    <a:pt x="49" y="29"/>
                  </a:lnTo>
                  <a:lnTo>
                    <a:pt x="136" y="27"/>
                  </a:lnTo>
                  <a:lnTo>
                    <a:pt x="146" y="27"/>
                  </a:lnTo>
                  <a:lnTo>
                    <a:pt x="122" y="22"/>
                  </a:lnTo>
                  <a:lnTo>
                    <a:pt x="92" y="20"/>
                  </a:lnTo>
                  <a:close/>
                  <a:moveTo>
                    <a:pt x="92" y="0"/>
                  </a:moveTo>
                  <a:lnTo>
                    <a:pt x="116" y="2"/>
                  </a:lnTo>
                  <a:lnTo>
                    <a:pt x="141" y="6"/>
                  </a:lnTo>
                  <a:lnTo>
                    <a:pt x="160" y="13"/>
                  </a:lnTo>
                  <a:lnTo>
                    <a:pt x="176" y="20"/>
                  </a:lnTo>
                  <a:lnTo>
                    <a:pt x="178" y="23"/>
                  </a:lnTo>
                  <a:lnTo>
                    <a:pt x="182" y="27"/>
                  </a:lnTo>
                  <a:lnTo>
                    <a:pt x="182" y="27"/>
                  </a:lnTo>
                  <a:lnTo>
                    <a:pt x="182" y="27"/>
                  </a:lnTo>
                  <a:lnTo>
                    <a:pt x="182" y="27"/>
                  </a:lnTo>
                  <a:lnTo>
                    <a:pt x="182" y="30"/>
                  </a:lnTo>
                  <a:lnTo>
                    <a:pt x="182" y="36"/>
                  </a:lnTo>
                  <a:lnTo>
                    <a:pt x="182" y="36"/>
                  </a:lnTo>
                  <a:lnTo>
                    <a:pt x="180" y="101"/>
                  </a:lnTo>
                  <a:lnTo>
                    <a:pt x="182" y="173"/>
                  </a:lnTo>
                  <a:lnTo>
                    <a:pt x="182" y="251"/>
                  </a:lnTo>
                  <a:lnTo>
                    <a:pt x="183" y="343"/>
                  </a:lnTo>
                  <a:lnTo>
                    <a:pt x="183" y="435"/>
                  </a:lnTo>
                  <a:lnTo>
                    <a:pt x="182" y="530"/>
                  </a:lnTo>
                  <a:lnTo>
                    <a:pt x="180" y="615"/>
                  </a:lnTo>
                  <a:lnTo>
                    <a:pt x="175" y="693"/>
                  </a:lnTo>
                  <a:lnTo>
                    <a:pt x="167" y="762"/>
                  </a:lnTo>
                  <a:lnTo>
                    <a:pt x="159" y="822"/>
                  </a:lnTo>
                  <a:lnTo>
                    <a:pt x="148" y="869"/>
                  </a:lnTo>
                  <a:lnTo>
                    <a:pt x="137" y="908"/>
                  </a:lnTo>
                  <a:lnTo>
                    <a:pt x="123" y="936"/>
                  </a:lnTo>
                  <a:lnTo>
                    <a:pt x="107" y="954"/>
                  </a:lnTo>
                  <a:lnTo>
                    <a:pt x="92" y="961"/>
                  </a:lnTo>
                  <a:lnTo>
                    <a:pt x="86" y="959"/>
                  </a:lnTo>
                  <a:lnTo>
                    <a:pt x="81" y="958"/>
                  </a:lnTo>
                  <a:lnTo>
                    <a:pt x="65" y="945"/>
                  </a:lnTo>
                  <a:lnTo>
                    <a:pt x="53" y="920"/>
                  </a:lnTo>
                  <a:lnTo>
                    <a:pt x="40" y="887"/>
                  </a:lnTo>
                  <a:lnTo>
                    <a:pt x="31" y="845"/>
                  </a:lnTo>
                  <a:lnTo>
                    <a:pt x="23" y="795"/>
                  </a:lnTo>
                  <a:lnTo>
                    <a:pt x="16" y="740"/>
                  </a:lnTo>
                  <a:lnTo>
                    <a:pt x="10" y="680"/>
                  </a:lnTo>
                  <a:lnTo>
                    <a:pt x="7" y="617"/>
                  </a:lnTo>
                  <a:lnTo>
                    <a:pt x="3" y="550"/>
                  </a:lnTo>
                  <a:lnTo>
                    <a:pt x="1" y="481"/>
                  </a:lnTo>
                  <a:lnTo>
                    <a:pt x="1" y="414"/>
                  </a:lnTo>
                  <a:lnTo>
                    <a:pt x="1" y="345"/>
                  </a:lnTo>
                  <a:lnTo>
                    <a:pt x="3" y="279"/>
                  </a:lnTo>
                  <a:lnTo>
                    <a:pt x="5" y="196"/>
                  </a:lnTo>
                  <a:lnTo>
                    <a:pt x="3" y="117"/>
                  </a:lnTo>
                  <a:lnTo>
                    <a:pt x="0" y="39"/>
                  </a:lnTo>
                  <a:lnTo>
                    <a:pt x="0" y="37"/>
                  </a:lnTo>
                  <a:lnTo>
                    <a:pt x="0" y="32"/>
                  </a:lnTo>
                  <a:lnTo>
                    <a:pt x="0" y="30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7" y="20"/>
                  </a:lnTo>
                  <a:lnTo>
                    <a:pt x="19" y="11"/>
                  </a:lnTo>
                  <a:lnTo>
                    <a:pt x="35" y="7"/>
                  </a:lnTo>
                  <a:lnTo>
                    <a:pt x="54" y="4"/>
                  </a:lnTo>
                  <a:lnTo>
                    <a:pt x="70" y="2"/>
                  </a:lnTo>
                  <a:lnTo>
                    <a:pt x="84" y="0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2590A5"/>
            </a:solidFill>
            <a:ln w="0">
              <a:solidFill>
                <a:srgbClr val="2590A5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959" name="Freeform 2126"/>
            <p:cNvSpPr>
              <a:spLocks noEditPoints="1"/>
            </p:cNvSpPr>
            <p:nvPr/>
          </p:nvSpPr>
          <p:spPr bwMode="auto">
            <a:xfrm>
              <a:off x="3051174" y="-311151"/>
              <a:ext cx="288925" cy="76200"/>
            </a:xfrm>
            <a:custGeom>
              <a:gdLst>
                <a:gd fmla="*/ 92 w 182" name="T0"/>
                <a:gd fmla="*/ 18 h 48" name="T1"/>
                <a:gd fmla="*/ 62 w 182" name="T2"/>
                <a:gd fmla="*/ 20 h 48" name="T3"/>
                <a:gd fmla="*/ 39 w 182" name="T4"/>
                <a:gd fmla="*/ 23 h 48" name="T5"/>
                <a:gd fmla="*/ 24 w 182" name="T6"/>
                <a:gd fmla="*/ 28 h 48" name="T7"/>
                <a:gd fmla="*/ 28 w 182" name="T8"/>
                <a:gd fmla="*/ 28 h 48" name="T9"/>
                <a:gd fmla="*/ 35 w 182" name="T10"/>
                <a:gd fmla="*/ 30 h 48" name="T11"/>
                <a:gd fmla="*/ 44 w 182" name="T12"/>
                <a:gd fmla="*/ 30 h 48" name="T13"/>
                <a:gd fmla="*/ 56 w 182" name="T14"/>
                <a:gd fmla="*/ 30 h 48" name="T15"/>
                <a:gd fmla="*/ 69 w 182" name="T16"/>
                <a:gd fmla="*/ 28 h 48" name="T17"/>
                <a:gd fmla="*/ 79 w 182" name="T18"/>
                <a:gd fmla="*/ 28 h 48" name="T19"/>
                <a:gd fmla="*/ 90 w 182" name="T20"/>
                <a:gd fmla="*/ 28 h 48" name="T21"/>
                <a:gd fmla="*/ 95 w 182" name="T22"/>
                <a:gd fmla="*/ 28 h 48" name="T23"/>
                <a:gd fmla="*/ 125 w 182" name="T24"/>
                <a:gd fmla="*/ 28 h 48" name="T25"/>
                <a:gd fmla="*/ 148 w 182" name="T26"/>
                <a:gd fmla="*/ 27 h 48" name="T27"/>
                <a:gd fmla="*/ 123 w 182" name="T28"/>
                <a:gd fmla="*/ 21 h 48" name="T29"/>
                <a:gd fmla="*/ 92 w 182" name="T30"/>
                <a:gd fmla="*/ 18 h 48" name="T31"/>
                <a:gd fmla="*/ 92 w 182" name="T32"/>
                <a:gd fmla="*/ 0 h 48" name="T33"/>
                <a:gd fmla="*/ 114 w 182" name="T34"/>
                <a:gd fmla="*/ 0 h 48" name="T35"/>
                <a:gd fmla="*/ 137 w 182" name="T36"/>
                <a:gd fmla="*/ 4 h 48" name="T37"/>
                <a:gd fmla="*/ 157 w 182" name="T38"/>
                <a:gd fmla="*/ 9 h 48" name="T39"/>
                <a:gd fmla="*/ 173 w 182" name="T40"/>
                <a:gd fmla="*/ 16 h 48" name="T41"/>
                <a:gd fmla="*/ 180 w 182" name="T42"/>
                <a:gd fmla="*/ 25 h 48" name="T43"/>
                <a:gd fmla="*/ 182 w 182" name="T44"/>
                <a:gd fmla="*/ 28 h 48" name="T45"/>
                <a:gd fmla="*/ 182 w 182" name="T46"/>
                <a:gd fmla="*/ 34 h 48" name="T47"/>
                <a:gd fmla="*/ 178 w 182" name="T48"/>
                <a:gd fmla="*/ 37 h 48" name="T49"/>
                <a:gd fmla="*/ 171 w 182" name="T50"/>
                <a:gd fmla="*/ 43 h 48" name="T51"/>
                <a:gd fmla="*/ 157 w 182" name="T52"/>
                <a:gd fmla="*/ 44 h 48" name="T53"/>
                <a:gd fmla="*/ 139 w 182" name="T54"/>
                <a:gd fmla="*/ 46 h 48" name="T55"/>
                <a:gd fmla="*/ 120 w 182" name="T56"/>
                <a:gd fmla="*/ 48 h 48" name="T57"/>
                <a:gd fmla="*/ 104 w 182" name="T58"/>
                <a:gd fmla="*/ 48 h 48" name="T59"/>
                <a:gd fmla="*/ 93 w 182" name="T60"/>
                <a:gd fmla="*/ 48 h 48" name="T61"/>
                <a:gd fmla="*/ 90 w 182" name="T62"/>
                <a:gd fmla="*/ 48 h 48" name="T63"/>
                <a:gd fmla="*/ 81 w 182" name="T64"/>
                <a:gd fmla="*/ 48 h 48" name="T65"/>
                <a:gd fmla="*/ 69 w 182" name="T66"/>
                <a:gd fmla="*/ 48 h 48" name="T67"/>
                <a:gd fmla="*/ 56 w 182" name="T68"/>
                <a:gd fmla="*/ 48 h 48" name="T69"/>
                <a:gd fmla="*/ 44 w 182" name="T70"/>
                <a:gd fmla="*/ 48 h 48" name="T71"/>
                <a:gd fmla="*/ 33 w 182" name="T72"/>
                <a:gd fmla="*/ 48 h 48" name="T73"/>
                <a:gd fmla="*/ 24 w 182" name="T74"/>
                <a:gd fmla="*/ 48 h 48" name="T75"/>
                <a:gd fmla="*/ 17 w 182" name="T76"/>
                <a:gd fmla="*/ 46 h 48" name="T77"/>
                <a:gd fmla="*/ 10 w 182" name="T78"/>
                <a:gd fmla="*/ 44 h 48" name="T79"/>
                <a:gd fmla="*/ 7 w 182" name="T80"/>
                <a:gd fmla="*/ 43 h 48" name="T81"/>
                <a:gd fmla="*/ 3 w 182" name="T82"/>
                <a:gd fmla="*/ 41 h 48" name="T83"/>
                <a:gd fmla="*/ 0 w 182" name="T84"/>
                <a:gd fmla="*/ 37 h 48" name="T85"/>
                <a:gd fmla="*/ 0 w 182" name="T86"/>
                <a:gd fmla="*/ 34 h 48" name="T87"/>
                <a:gd fmla="*/ 0 w 182" name="T88"/>
                <a:gd fmla="*/ 32 h 48" name="T89"/>
                <a:gd fmla="*/ 3 w 182" name="T90"/>
                <a:gd fmla="*/ 20 h 48" name="T91"/>
                <a:gd fmla="*/ 16 w 182" name="T92"/>
                <a:gd fmla="*/ 11 h 48" name="T93"/>
                <a:gd fmla="*/ 33 w 182" name="T94"/>
                <a:gd fmla="*/ 5 h 48" name="T95"/>
                <a:gd fmla="*/ 51 w 182" name="T96"/>
                <a:gd fmla="*/ 2 h 48" name="T97"/>
                <a:gd fmla="*/ 69 w 182" name="T98"/>
                <a:gd fmla="*/ 0 h 48" name="T99"/>
                <a:gd fmla="*/ 84 w 182" name="T100"/>
                <a:gd fmla="*/ 0 h 48" name="T101"/>
                <a:gd fmla="*/ 92 w 182" name="T102"/>
                <a:gd fmla="*/ 0 h 48" name="T10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b="b" l="0" r="r" t="0"/>
              <a:pathLst>
                <a:path h="48" w="182">
                  <a:moveTo>
                    <a:pt x="92" y="18"/>
                  </a:moveTo>
                  <a:lnTo>
                    <a:pt x="62" y="20"/>
                  </a:lnTo>
                  <a:lnTo>
                    <a:pt x="39" y="23"/>
                  </a:lnTo>
                  <a:lnTo>
                    <a:pt x="24" y="28"/>
                  </a:lnTo>
                  <a:lnTo>
                    <a:pt x="28" y="28"/>
                  </a:lnTo>
                  <a:lnTo>
                    <a:pt x="35" y="30"/>
                  </a:lnTo>
                  <a:lnTo>
                    <a:pt x="44" y="30"/>
                  </a:lnTo>
                  <a:lnTo>
                    <a:pt x="56" y="30"/>
                  </a:lnTo>
                  <a:lnTo>
                    <a:pt x="69" y="28"/>
                  </a:lnTo>
                  <a:lnTo>
                    <a:pt x="79" y="28"/>
                  </a:lnTo>
                  <a:lnTo>
                    <a:pt x="90" y="28"/>
                  </a:lnTo>
                  <a:lnTo>
                    <a:pt x="95" y="28"/>
                  </a:lnTo>
                  <a:lnTo>
                    <a:pt x="125" y="28"/>
                  </a:lnTo>
                  <a:lnTo>
                    <a:pt x="148" y="27"/>
                  </a:lnTo>
                  <a:lnTo>
                    <a:pt x="123" y="21"/>
                  </a:lnTo>
                  <a:lnTo>
                    <a:pt x="92" y="18"/>
                  </a:lnTo>
                  <a:close/>
                  <a:moveTo>
                    <a:pt x="92" y="0"/>
                  </a:moveTo>
                  <a:lnTo>
                    <a:pt x="114" y="0"/>
                  </a:lnTo>
                  <a:lnTo>
                    <a:pt x="137" y="4"/>
                  </a:lnTo>
                  <a:lnTo>
                    <a:pt x="157" y="9"/>
                  </a:lnTo>
                  <a:lnTo>
                    <a:pt x="173" y="16"/>
                  </a:lnTo>
                  <a:lnTo>
                    <a:pt x="180" y="25"/>
                  </a:lnTo>
                  <a:lnTo>
                    <a:pt x="182" y="28"/>
                  </a:lnTo>
                  <a:lnTo>
                    <a:pt x="182" y="34"/>
                  </a:lnTo>
                  <a:lnTo>
                    <a:pt x="178" y="37"/>
                  </a:lnTo>
                  <a:lnTo>
                    <a:pt x="171" y="43"/>
                  </a:lnTo>
                  <a:lnTo>
                    <a:pt x="157" y="44"/>
                  </a:lnTo>
                  <a:lnTo>
                    <a:pt x="139" y="46"/>
                  </a:lnTo>
                  <a:lnTo>
                    <a:pt x="120" y="48"/>
                  </a:lnTo>
                  <a:lnTo>
                    <a:pt x="104" y="48"/>
                  </a:lnTo>
                  <a:lnTo>
                    <a:pt x="93" y="48"/>
                  </a:lnTo>
                  <a:lnTo>
                    <a:pt x="90" y="48"/>
                  </a:lnTo>
                  <a:lnTo>
                    <a:pt x="81" y="48"/>
                  </a:lnTo>
                  <a:lnTo>
                    <a:pt x="69" y="48"/>
                  </a:lnTo>
                  <a:lnTo>
                    <a:pt x="56" y="48"/>
                  </a:lnTo>
                  <a:lnTo>
                    <a:pt x="44" y="48"/>
                  </a:lnTo>
                  <a:lnTo>
                    <a:pt x="33" y="48"/>
                  </a:lnTo>
                  <a:lnTo>
                    <a:pt x="24" y="48"/>
                  </a:lnTo>
                  <a:lnTo>
                    <a:pt x="17" y="46"/>
                  </a:lnTo>
                  <a:lnTo>
                    <a:pt x="10" y="44"/>
                  </a:lnTo>
                  <a:lnTo>
                    <a:pt x="7" y="43"/>
                  </a:lnTo>
                  <a:lnTo>
                    <a:pt x="3" y="41"/>
                  </a:lnTo>
                  <a:lnTo>
                    <a:pt x="0" y="37"/>
                  </a:lnTo>
                  <a:lnTo>
                    <a:pt x="0" y="34"/>
                  </a:lnTo>
                  <a:lnTo>
                    <a:pt x="0" y="32"/>
                  </a:lnTo>
                  <a:lnTo>
                    <a:pt x="3" y="20"/>
                  </a:lnTo>
                  <a:lnTo>
                    <a:pt x="16" y="11"/>
                  </a:lnTo>
                  <a:lnTo>
                    <a:pt x="33" y="5"/>
                  </a:lnTo>
                  <a:lnTo>
                    <a:pt x="51" y="2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960" name="Freeform 2127"/>
            <p:cNvSpPr/>
            <p:nvPr/>
          </p:nvSpPr>
          <p:spPr bwMode="auto">
            <a:xfrm>
              <a:off x="3078162" y="123824"/>
              <a:ext cx="115888" cy="1054100"/>
            </a:xfrm>
            <a:custGeom>
              <a:gdLst>
                <a:gd fmla="*/ 73 w 73" name="T0"/>
                <a:gd fmla="*/ 0 h 664" name="T1"/>
                <a:gd fmla="*/ 73 w 73" name="T2"/>
                <a:gd fmla="*/ 664 h 664" name="T3"/>
                <a:gd fmla="*/ 60 w 73" name="T4"/>
                <a:gd fmla="*/ 657 h 664" name="T5"/>
                <a:gd fmla="*/ 48 w 73" name="T6"/>
                <a:gd fmla="*/ 636 h 664" name="T7"/>
                <a:gd fmla="*/ 37 w 73" name="T8"/>
                <a:gd fmla="*/ 602 h 664" name="T9"/>
                <a:gd fmla="*/ 27 w 73" name="T10"/>
                <a:gd fmla="*/ 556 h 664" name="T11"/>
                <a:gd fmla="*/ 18 w 73" name="T12"/>
                <a:gd fmla="*/ 500 h 664" name="T13"/>
                <a:gd fmla="*/ 11 w 73" name="T14"/>
                <a:gd fmla="*/ 431 h 664" name="T15"/>
                <a:gd fmla="*/ 6 w 73" name="T16"/>
                <a:gd fmla="*/ 353 h 664" name="T17"/>
                <a:gd fmla="*/ 2 w 73" name="T18"/>
                <a:gd fmla="*/ 265 h 664" name="T19"/>
                <a:gd fmla="*/ 0 w 73" name="T20"/>
                <a:gd fmla="*/ 198 h 664" name="T21"/>
                <a:gd fmla="*/ 0 w 73" name="T22"/>
                <a:gd fmla="*/ 134 h 664" name="T23"/>
                <a:gd fmla="*/ 0 w 73" name="T24"/>
                <a:gd fmla="*/ 69 h 664" name="T25"/>
                <a:gd fmla="*/ 2 w 73" name="T26"/>
                <a:gd fmla="*/ 2 h 664" name="T27"/>
                <a:gd fmla="*/ 73 w 73" name="T28"/>
                <a:gd fmla="*/ 0 h 664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664" w="73">
                  <a:moveTo>
                    <a:pt x="73" y="0"/>
                  </a:moveTo>
                  <a:lnTo>
                    <a:pt x="73" y="664"/>
                  </a:lnTo>
                  <a:lnTo>
                    <a:pt x="60" y="657"/>
                  </a:lnTo>
                  <a:lnTo>
                    <a:pt x="48" y="636"/>
                  </a:lnTo>
                  <a:lnTo>
                    <a:pt x="37" y="602"/>
                  </a:lnTo>
                  <a:lnTo>
                    <a:pt x="27" y="556"/>
                  </a:lnTo>
                  <a:lnTo>
                    <a:pt x="18" y="500"/>
                  </a:lnTo>
                  <a:lnTo>
                    <a:pt x="11" y="431"/>
                  </a:lnTo>
                  <a:lnTo>
                    <a:pt x="6" y="353"/>
                  </a:lnTo>
                  <a:lnTo>
                    <a:pt x="2" y="265"/>
                  </a:lnTo>
                  <a:lnTo>
                    <a:pt x="0" y="198"/>
                  </a:lnTo>
                  <a:lnTo>
                    <a:pt x="0" y="134"/>
                  </a:lnTo>
                  <a:lnTo>
                    <a:pt x="0" y="69"/>
                  </a:lnTo>
                  <a:lnTo>
                    <a:pt x="2" y="2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31DE7A"/>
            </a:solidFill>
            <a:ln w="0">
              <a:solidFill>
                <a:srgbClr val="31DE7A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961" name="Freeform 2128"/>
            <p:cNvSpPr/>
            <p:nvPr/>
          </p:nvSpPr>
          <p:spPr bwMode="auto">
            <a:xfrm>
              <a:off x="3194049" y="123824"/>
              <a:ext cx="117475" cy="1054100"/>
            </a:xfrm>
            <a:custGeom>
              <a:gdLst>
                <a:gd fmla="*/ 70 w 74" name="T0"/>
                <a:gd fmla="*/ 0 h 664" name="T1"/>
                <a:gd fmla="*/ 72 w 74" name="T2"/>
                <a:gd fmla="*/ 28 h 664" name="T3"/>
                <a:gd fmla="*/ 72 w 74" name="T4"/>
                <a:gd fmla="*/ 67 h 664" name="T5"/>
                <a:gd fmla="*/ 72 w 74" name="T6"/>
                <a:gd fmla="*/ 113 h 664" name="T7"/>
                <a:gd fmla="*/ 74 w 74" name="T8"/>
                <a:gd fmla="*/ 164 h 664" name="T9"/>
                <a:gd fmla="*/ 74 w 74" name="T10"/>
                <a:gd fmla="*/ 222 h 664" name="T11"/>
                <a:gd fmla="*/ 74 w 74" name="T12"/>
                <a:gd fmla="*/ 282 h 664" name="T13"/>
                <a:gd fmla="*/ 72 w 74" name="T14"/>
                <a:gd fmla="*/ 362 h 664" name="T15"/>
                <a:gd fmla="*/ 69 w 74" name="T16"/>
                <a:gd fmla="*/ 431 h 664" name="T17"/>
                <a:gd fmla="*/ 62 w 74" name="T18"/>
                <a:gd fmla="*/ 493 h 664" name="T19"/>
                <a:gd fmla="*/ 55 w 74" name="T20"/>
                <a:gd fmla="*/ 544 h 664" name="T21"/>
                <a:gd fmla="*/ 46 w 74" name="T22"/>
                <a:gd fmla="*/ 586 h 664" name="T23"/>
                <a:gd fmla="*/ 35 w 74" name="T24"/>
                <a:gd fmla="*/ 620 h 664" name="T25"/>
                <a:gd fmla="*/ 24 w 74" name="T26"/>
                <a:gd fmla="*/ 644 h 664" name="T27"/>
                <a:gd fmla="*/ 12 w 74" name="T28"/>
                <a:gd fmla="*/ 659 h 664" name="T29"/>
                <a:gd fmla="*/ 2 w 74" name="T30"/>
                <a:gd fmla="*/ 664 h 664" name="T31"/>
                <a:gd fmla="*/ 0 w 74" name="T32"/>
                <a:gd fmla="*/ 664 h 664" name="T33"/>
                <a:gd fmla="*/ 0 w 74" name="T34"/>
                <a:gd fmla="*/ 0 h 664" name="T35"/>
                <a:gd fmla="*/ 70 w 74" name="T36"/>
                <a:gd fmla="*/ 0 h 664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664" w="74">
                  <a:moveTo>
                    <a:pt x="70" y="0"/>
                  </a:moveTo>
                  <a:lnTo>
                    <a:pt x="72" y="28"/>
                  </a:lnTo>
                  <a:lnTo>
                    <a:pt x="72" y="67"/>
                  </a:lnTo>
                  <a:lnTo>
                    <a:pt x="72" y="113"/>
                  </a:lnTo>
                  <a:lnTo>
                    <a:pt x="74" y="164"/>
                  </a:lnTo>
                  <a:lnTo>
                    <a:pt x="74" y="222"/>
                  </a:lnTo>
                  <a:lnTo>
                    <a:pt x="74" y="282"/>
                  </a:lnTo>
                  <a:lnTo>
                    <a:pt x="72" y="362"/>
                  </a:lnTo>
                  <a:lnTo>
                    <a:pt x="69" y="431"/>
                  </a:lnTo>
                  <a:lnTo>
                    <a:pt x="62" y="493"/>
                  </a:lnTo>
                  <a:lnTo>
                    <a:pt x="55" y="544"/>
                  </a:lnTo>
                  <a:lnTo>
                    <a:pt x="46" y="586"/>
                  </a:lnTo>
                  <a:lnTo>
                    <a:pt x="35" y="620"/>
                  </a:lnTo>
                  <a:lnTo>
                    <a:pt x="24" y="644"/>
                  </a:lnTo>
                  <a:lnTo>
                    <a:pt x="12" y="659"/>
                  </a:lnTo>
                  <a:lnTo>
                    <a:pt x="2" y="664"/>
                  </a:lnTo>
                  <a:lnTo>
                    <a:pt x="0" y="664"/>
                  </a:lnTo>
                  <a:lnTo>
                    <a:pt x="0" y="0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47E189"/>
            </a:solidFill>
            <a:ln w="0">
              <a:solidFill>
                <a:srgbClr val="47E189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962" name="Freeform 2129"/>
            <p:cNvSpPr/>
            <p:nvPr/>
          </p:nvSpPr>
          <p:spPr bwMode="auto">
            <a:xfrm>
              <a:off x="3194049" y="123824"/>
              <a:ext cx="117475" cy="1054100"/>
            </a:xfrm>
            <a:custGeom>
              <a:gdLst>
                <a:gd fmla="*/ 70 w 74" name="T0"/>
                <a:gd fmla="*/ 0 h 664" name="T1"/>
                <a:gd fmla="*/ 72 w 74" name="T2"/>
                <a:gd fmla="*/ 28 h 664" name="T3"/>
                <a:gd fmla="*/ 72 w 74" name="T4"/>
                <a:gd fmla="*/ 67 h 664" name="T5"/>
                <a:gd fmla="*/ 72 w 74" name="T6"/>
                <a:gd fmla="*/ 113 h 664" name="T7"/>
                <a:gd fmla="*/ 74 w 74" name="T8"/>
                <a:gd fmla="*/ 164 h 664" name="T9"/>
                <a:gd fmla="*/ 74 w 74" name="T10"/>
                <a:gd fmla="*/ 222 h 664" name="T11"/>
                <a:gd fmla="*/ 74 w 74" name="T12"/>
                <a:gd fmla="*/ 282 h 664" name="T13"/>
                <a:gd fmla="*/ 72 w 74" name="T14"/>
                <a:gd fmla="*/ 362 h 664" name="T15"/>
                <a:gd fmla="*/ 69 w 74" name="T16"/>
                <a:gd fmla="*/ 431 h 664" name="T17"/>
                <a:gd fmla="*/ 62 w 74" name="T18"/>
                <a:gd fmla="*/ 493 h 664" name="T19"/>
                <a:gd fmla="*/ 55 w 74" name="T20"/>
                <a:gd fmla="*/ 544 h 664" name="T21"/>
                <a:gd fmla="*/ 46 w 74" name="T22"/>
                <a:gd fmla="*/ 586 h 664" name="T23"/>
                <a:gd fmla="*/ 35 w 74" name="T24"/>
                <a:gd fmla="*/ 620 h 664" name="T25"/>
                <a:gd fmla="*/ 24 w 74" name="T26"/>
                <a:gd fmla="*/ 644 h 664" name="T27"/>
                <a:gd fmla="*/ 12 w 74" name="T28"/>
                <a:gd fmla="*/ 659 h 664" name="T29"/>
                <a:gd fmla="*/ 2 w 74" name="T30"/>
                <a:gd fmla="*/ 664 h 664" name="T31"/>
                <a:gd fmla="*/ 0 w 74" name="T32"/>
                <a:gd fmla="*/ 664 h 664" name="T33"/>
                <a:gd fmla="*/ 0 w 74" name="T34"/>
                <a:gd fmla="*/ 0 h 664" name="T35"/>
                <a:gd fmla="*/ 70 w 74" name="T36"/>
                <a:gd fmla="*/ 0 h 664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664" w="74">
                  <a:moveTo>
                    <a:pt x="70" y="0"/>
                  </a:moveTo>
                  <a:lnTo>
                    <a:pt x="72" y="28"/>
                  </a:lnTo>
                  <a:lnTo>
                    <a:pt x="72" y="67"/>
                  </a:lnTo>
                  <a:lnTo>
                    <a:pt x="72" y="113"/>
                  </a:lnTo>
                  <a:lnTo>
                    <a:pt x="74" y="164"/>
                  </a:lnTo>
                  <a:lnTo>
                    <a:pt x="74" y="222"/>
                  </a:lnTo>
                  <a:lnTo>
                    <a:pt x="74" y="282"/>
                  </a:lnTo>
                  <a:lnTo>
                    <a:pt x="72" y="362"/>
                  </a:lnTo>
                  <a:lnTo>
                    <a:pt x="69" y="431"/>
                  </a:lnTo>
                  <a:lnTo>
                    <a:pt x="62" y="493"/>
                  </a:lnTo>
                  <a:lnTo>
                    <a:pt x="55" y="544"/>
                  </a:lnTo>
                  <a:lnTo>
                    <a:pt x="46" y="586"/>
                  </a:lnTo>
                  <a:lnTo>
                    <a:pt x="35" y="620"/>
                  </a:lnTo>
                  <a:lnTo>
                    <a:pt x="24" y="644"/>
                  </a:lnTo>
                  <a:lnTo>
                    <a:pt x="12" y="659"/>
                  </a:lnTo>
                  <a:lnTo>
                    <a:pt x="2" y="664"/>
                  </a:lnTo>
                  <a:lnTo>
                    <a:pt x="0" y="664"/>
                  </a:lnTo>
                  <a:lnTo>
                    <a:pt x="0" y="0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2CCC70"/>
            </a:solidFill>
            <a:ln w="0">
              <a:solidFill>
                <a:srgbClr val="2CCC70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963" name="Freeform 2130"/>
            <p:cNvSpPr/>
            <p:nvPr/>
          </p:nvSpPr>
          <p:spPr bwMode="auto">
            <a:xfrm>
              <a:off x="3216274" y="1027112"/>
              <a:ext cx="65088" cy="23813"/>
            </a:xfrm>
            <a:custGeom>
              <a:gdLst>
                <a:gd fmla="*/ 39 w 41" name="T0"/>
                <a:gd fmla="*/ 0 h 15" name="T1"/>
                <a:gd fmla="*/ 41 w 41" name="T2"/>
                <a:gd fmla="*/ 12 h 15" name="T3"/>
                <a:gd fmla="*/ 2 w 41" name="T4"/>
                <a:gd fmla="*/ 15 h 15" name="T5"/>
                <a:gd fmla="*/ 0 w 41" name="T6"/>
                <a:gd fmla="*/ 3 h 15" name="T7"/>
                <a:gd fmla="*/ 39 w 41" name="T8"/>
                <a:gd fmla="*/ 0 h 1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5" w="41">
                  <a:moveTo>
                    <a:pt x="39" y="0"/>
                  </a:moveTo>
                  <a:lnTo>
                    <a:pt x="41" y="12"/>
                  </a:lnTo>
                  <a:lnTo>
                    <a:pt x="2" y="15"/>
                  </a:lnTo>
                  <a:lnTo>
                    <a:pt x="0" y="3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964" name="Freeform 2131"/>
            <p:cNvSpPr/>
            <p:nvPr/>
          </p:nvSpPr>
          <p:spPr bwMode="auto">
            <a:xfrm>
              <a:off x="3241674" y="858837"/>
              <a:ext cx="63500" cy="23813"/>
            </a:xfrm>
            <a:custGeom>
              <a:gdLst>
                <a:gd fmla="*/ 39 w 40" name="T0"/>
                <a:gd fmla="*/ 0 h 15" name="T1"/>
                <a:gd fmla="*/ 40 w 40" name="T2"/>
                <a:gd fmla="*/ 12 h 15" name="T3"/>
                <a:gd fmla="*/ 2 w 40" name="T4"/>
                <a:gd fmla="*/ 15 h 15" name="T5"/>
                <a:gd fmla="*/ 0 w 40" name="T6"/>
                <a:gd fmla="*/ 3 h 15" name="T7"/>
                <a:gd fmla="*/ 39 w 40" name="T8"/>
                <a:gd fmla="*/ 0 h 1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5" w="40">
                  <a:moveTo>
                    <a:pt x="39" y="0"/>
                  </a:moveTo>
                  <a:lnTo>
                    <a:pt x="40" y="12"/>
                  </a:lnTo>
                  <a:lnTo>
                    <a:pt x="2" y="15"/>
                  </a:lnTo>
                  <a:lnTo>
                    <a:pt x="0" y="3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965" name="Freeform 2132"/>
            <p:cNvSpPr/>
            <p:nvPr/>
          </p:nvSpPr>
          <p:spPr bwMode="auto">
            <a:xfrm>
              <a:off x="3255962" y="692149"/>
              <a:ext cx="63500" cy="28575"/>
            </a:xfrm>
            <a:custGeom>
              <a:gdLst>
                <a:gd fmla="*/ 40 w 40" name="T0"/>
                <a:gd fmla="*/ 0 h 18" name="T1"/>
                <a:gd fmla="*/ 40 w 40" name="T2"/>
                <a:gd fmla="*/ 15 h 18" name="T3"/>
                <a:gd fmla="*/ 1 w 40" name="T4"/>
                <a:gd fmla="*/ 18 h 18" name="T5"/>
                <a:gd fmla="*/ 0 w 40" name="T6"/>
                <a:gd fmla="*/ 6 h 18" name="T7"/>
                <a:gd fmla="*/ 40 w 40" name="T8"/>
                <a:gd fmla="*/ 0 h 1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8" w="40">
                  <a:moveTo>
                    <a:pt x="40" y="0"/>
                  </a:moveTo>
                  <a:lnTo>
                    <a:pt x="40" y="15"/>
                  </a:lnTo>
                  <a:lnTo>
                    <a:pt x="1" y="18"/>
                  </a:lnTo>
                  <a:lnTo>
                    <a:pt x="0" y="6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966" name="Freeform 2133"/>
            <p:cNvSpPr/>
            <p:nvPr/>
          </p:nvSpPr>
          <p:spPr bwMode="auto">
            <a:xfrm>
              <a:off x="3260724" y="541337"/>
              <a:ext cx="65088" cy="25400"/>
            </a:xfrm>
            <a:custGeom>
              <a:gdLst>
                <a:gd fmla="*/ 39 w 41" name="T0"/>
                <a:gd fmla="*/ 0 h 16" name="T1"/>
                <a:gd fmla="*/ 41 w 41" name="T2"/>
                <a:gd fmla="*/ 12 h 16" name="T3"/>
                <a:gd fmla="*/ 2 w 41" name="T4"/>
                <a:gd fmla="*/ 16 h 16" name="T5"/>
                <a:gd fmla="*/ 0 w 41" name="T6"/>
                <a:gd fmla="*/ 4 h 16" name="T7"/>
                <a:gd fmla="*/ 39 w 41" name="T8"/>
                <a:gd fmla="*/ 0 h 1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6" w="41">
                  <a:moveTo>
                    <a:pt x="39" y="0"/>
                  </a:moveTo>
                  <a:lnTo>
                    <a:pt x="41" y="12"/>
                  </a:lnTo>
                  <a:lnTo>
                    <a:pt x="2" y="16"/>
                  </a:lnTo>
                  <a:lnTo>
                    <a:pt x="0" y="4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967" name="Freeform 2134"/>
            <p:cNvSpPr/>
            <p:nvPr/>
          </p:nvSpPr>
          <p:spPr bwMode="auto">
            <a:xfrm>
              <a:off x="3267074" y="369887"/>
              <a:ext cx="63500" cy="28575"/>
            </a:xfrm>
            <a:custGeom>
              <a:gdLst>
                <a:gd fmla="*/ 39 w 40" name="T0"/>
                <a:gd fmla="*/ 0 h 18" name="T1"/>
                <a:gd fmla="*/ 40 w 40" name="T2"/>
                <a:gd fmla="*/ 14 h 18" name="T3"/>
                <a:gd fmla="*/ 1 w 40" name="T4"/>
                <a:gd fmla="*/ 18 h 18" name="T5"/>
                <a:gd fmla="*/ 0 w 40" name="T6"/>
                <a:gd fmla="*/ 6 h 18" name="T7"/>
                <a:gd fmla="*/ 39 w 40" name="T8"/>
                <a:gd fmla="*/ 0 h 1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8" w="40">
                  <a:moveTo>
                    <a:pt x="39" y="0"/>
                  </a:moveTo>
                  <a:lnTo>
                    <a:pt x="40" y="14"/>
                  </a:lnTo>
                  <a:lnTo>
                    <a:pt x="1" y="18"/>
                  </a:lnTo>
                  <a:lnTo>
                    <a:pt x="0" y="6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968" name="Freeform 2135"/>
            <p:cNvSpPr/>
            <p:nvPr/>
          </p:nvSpPr>
          <p:spPr bwMode="auto">
            <a:xfrm>
              <a:off x="3260724" y="211136"/>
              <a:ext cx="65088" cy="25400"/>
            </a:xfrm>
            <a:custGeom>
              <a:gdLst>
                <a:gd fmla="*/ 39 w 41" name="T0"/>
                <a:gd fmla="*/ 0 h 16" name="T1"/>
                <a:gd fmla="*/ 41 w 41" name="T2"/>
                <a:gd fmla="*/ 12 h 16" name="T3"/>
                <a:gd fmla="*/ 2 w 41" name="T4"/>
                <a:gd fmla="*/ 16 h 16" name="T5"/>
                <a:gd fmla="*/ 0 w 41" name="T6"/>
                <a:gd fmla="*/ 3 h 16" name="T7"/>
                <a:gd fmla="*/ 39 w 41" name="T8"/>
                <a:gd fmla="*/ 0 h 1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6" w="41">
                  <a:moveTo>
                    <a:pt x="39" y="0"/>
                  </a:moveTo>
                  <a:lnTo>
                    <a:pt x="41" y="12"/>
                  </a:lnTo>
                  <a:lnTo>
                    <a:pt x="2" y="16"/>
                  </a:lnTo>
                  <a:lnTo>
                    <a:pt x="0" y="3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969" name="Freeform 2136"/>
            <p:cNvSpPr/>
            <p:nvPr/>
          </p:nvSpPr>
          <p:spPr bwMode="auto">
            <a:xfrm>
              <a:off x="3246437" y="976312"/>
              <a:ext cx="42863" cy="25400"/>
            </a:xfrm>
            <a:custGeom>
              <a:gdLst>
                <a:gd fmla="*/ 25 w 27" name="T0"/>
                <a:gd fmla="*/ 0 h 16" name="T1"/>
                <a:gd fmla="*/ 27 w 27" name="T2"/>
                <a:gd fmla="*/ 14 h 16" name="T3"/>
                <a:gd fmla="*/ 2 w 27" name="T4"/>
                <a:gd fmla="*/ 16 h 16" name="T5"/>
                <a:gd fmla="*/ 0 w 27" name="T6"/>
                <a:gd fmla="*/ 3 h 16" name="T7"/>
                <a:gd fmla="*/ 25 w 27" name="T8"/>
                <a:gd fmla="*/ 0 h 1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6" w="27">
                  <a:moveTo>
                    <a:pt x="25" y="0"/>
                  </a:moveTo>
                  <a:lnTo>
                    <a:pt x="27" y="14"/>
                  </a:lnTo>
                  <a:lnTo>
                    <a:pt x="2" y="16"/>
                  </a:lnTo>
                  <a:lnTo>
                    <a:pt x="0" y="3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970" name="Freeform 2137"/>
            <p:cNvSpPr/>
            <p:nvPr/>
          </p:nvSpPr>
          <p:spPr bwMode="auto">
            <a:xfrm>
              <a:off x="3252787" y="936624"/>
              <a:ext cx="41275" cy="22225"/>
            </a:xfrm>
            <a:custGeom>
              <a:gdLst>
                <a:gd fmla="*/ 25 w 26" name="T0"/>
                <a:gd fmla="*/ 0 h 14" name="T1"/>
                <a:gd fmla="*/ 26 w 26" name="T2"/>
                <a:gd fmla="*/ 12 h 14" name="T3"/>
                <a:gd fmla="*/ 2 w 26" name="T4"/>
                <a:gd fmla="*/ 14 h 14" name="T5"/>
                <a:gd fmla="*/ 0 w 26" name="T6"/>
                <a:gd fmla="*/ 2 h 14" name="T7"/>
                <a:gd fmla="*/ 25 w 26" name="T8"/>
                <a:gd fmla="*/ 0 h 1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4" w="26">
                  <a:moveTo>
                    <a:pt x="25" y="0"/>
                  </a:moveTo>
                  <a:lnTo>
                    <a:pt x="26" y="12"/>
                  </a:lnTo>
                  <a:lnTo>
                    <a:pt x="2" y="14"/>
                  </a:lnTo>
                  <a:lnTo>
                    <a:pt x="0" y="2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971" name="Freeform 2138"/>
            <p:cNvSpPr/>
            <p:nvPr/>
          </p:nvSpPr>
          <p:spPr bwMode="auto">
            <a:xfrm>
              <a:off x="3257549" y="895349"/>
              <a:ext cx="42863" cy="23813"/>
            </a:xfrm>
            <a:custGeom>
              <a:gdLst>
                <a:gd fmla="*/ 25 w 27" name="T0"/>
                <a:gd fmla="*/ 0 h 15" name="T1"/>
                <a:gd fmla="*/ 27 w 27" name="T2"/>
                <a:gd fmla="*/ 14 h 15" name="T3"/>
                <a:gd fmla="*/ 2 w 27" name="T4"/>
                <a:gd fmla="*/ 15 h 15" name="T5"/>
                <a:gd fmla="*/ 0 w 27" name="T6"/>
                <a:gd fmla="*/ 3 h 15" name="T7"/>
                <a:gd fmla="*/ 25 w 27" name="T8"/>
                <a:gd fmla="*/ 0 h 1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5" w="27">
                  <a:moveTo>
                    <a:pt x="25" y="0"/>
                  </a:moveTo>
                  <a:lnTo>
                    <a:pt x="27" y="14"/>
                  </a:lnTo>
                  <a:lnTo>
                    <a:pt x="2" y="15"/>
                  </a:lnTo>
                  <a:lnTo>
                    <a:pt x="0" y="3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972" name="Freeform 2139"/>
            <p:cNvSpPr/>
            <p:nvPr/>
          </p:nvSpPr>
          <p:spPr bwMode="auto">
            <a:xfrm>
              <a:off x="3267074" y="819149"/>
              <a:ext cx="41275" cy="25400"/>
            </a:xfrm>
            <a:custGeom>
              <a:gdLst>
                <a:gd fmla="*/ 26 w 26" name="T0"/>
                <a:gd fmla="*/ 0 h 16" name="T1"/>
                <a:gd fmla="*/ 26 w 26" name="T2"/>
                <a:gd fmla="*/ 12 h 16" name="T3"/>
                <a:gd fmla="*/ 1 w 26" name="T4"/>
                <a:gd fmla="*/ 16 h 16" name="T5"/>
                <a:gd fmla="*/ 0 w 26" name="T6"/>
                <a:gd fmla="*/ 3 h 16" name="T7"/>
                <a:gd fmla="*/ 26 w 26" name="T8"/>
                <a:gd fmla="*/ 0 h 1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6" w="26">
                  <a:moveTo>
                    <a:pt x="26" y="0"/>
                  </a:moveTo>
                  <a:lnTo>
                    <a:pt x="26" y="12"/>
                  </a:lnTo>
                  <a:lnTo>
                    <a:pt x="1" y="16"/>
                  </a:lnTo>
                  <a:lnTo>
                    <a:pt x="0" y="3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973" name="Freeform 2140"/>
            <p:cNvSpPr/>
            <p:nvPr/>
          </p:nvSpPr>
          <p:spPr bwMode="auto">
            <a:xfrm>
              <a:off x="3271837" y="779462"/>
              <a:ext cx="42863" cy="22225"/>
            </a:xfrm>
            <a:custGeom>
              <a:gdLst>
                <a:gd fmla="*/ 27 w 27" name="T0"/>
                <a:gd fmla="*/ 0 h 14" name="T1"/>
                <a:gd fmla="*/ 27 w 27" name="T2"/>
                <a:gd fmla="*/ 13 h 14" name="T3"/>
                <a:gd fmla="*/ 2 w 27" name="T4"/>
                <a:gd fmla="*/ 14 h 14" name="T5"/>
                <a:gd fmla="*/ 0 w 27" name="T6"/>
                <a:gd fmla="*/ 2 h 14" name="T7"/>
                <a:gd fmla="*/ 27 w 27" name="T8"/>
                <a:gd fmla="*/ 0 h 1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4" w="27">
                  <a:moveTo>
                    <a:pt x="27" y="0"/>
                  </a:moveTo>
                  <a:lnTo>
                    <a:pt x="27" y="13"/>
                  </a:lnTo>
                  <a:lnTo>
                    <a:pt x="2" y="14"/>
                  </a:lnTo>
                  <a:lnTo>
                    <a:pt x="0" y="2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974" name="Freeform 2141"/>
            <p:cNvSpPr/>
            <p:nvPr/>
          </p:nvSpPr>
          <p:spPr bwMode="auto">
            <a:xfrm>
              <a:off x="3271837" y="738187"/>
              <a:ext cx="42863" cy="25400"/>
            </a:xfrm>
            <a:custGeom>
              <a:gdLst>
                <a:gd fmla="*/ 27 w 27" name="T0"/>
                <a:gd fmla="*/ 0 h 16" name="T1"/>
                <a:gd fmla="*/ 27 w 27" name="T2"/>
                <a:gd fmla="*/ 14 h 16" name="T3"/>
                <a:gd fmla="*/ 2 w 27" name="T4"/>
                <a:gd fmla="*/ 16 h 16" name="T5"/>
                <a:gd fmla="*/ 0 w 27" name="T6"/>
                <a:gd fmla="*/ 3 h 16" name="T7"/>
                <a:gd fmla="*/ 27 w 27" name="T8"/>
                <a:gd fmla="*/ 0 h 1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6" w="27">
                  <a:moveTo>
                    <a:pt x="27" y="0"/>
                  </a:moveTo>
                  <a:lnTo>
                    <a:pt x="27" y="14"/>
                  </a:lnTo>
                  <a:lnTo>
                    <a:pt x="2" y="16"/>
                  </a:lnTo>
                  <a:lnTo>
                    <a:pt x="0" y="3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975" name="Freeform 2142"/>
            <p:cNvSpPr/>
            <p:nvPr/>
          </p:nvSpPr>
          <p:spPr bwMode="auto">
            <a:xfrm>
              <a:off x="3278187" y="658812"/>
              <a:ext cx="41275" cy="22225"/>
            </a:xfrm>
            <a:custGeom>
              <a:gdLst>
                <a:gd fmla="*/ 26 w 26" name="T0"/>
                <a:gd fmla="*/ 0 h 14" name="T1"/>
                <a:gd fmla="*/ 26 w 26" name="T2"/>
                <a:gd fmla="*/ 13 h 14" name="T3"/>
                <a:gd fmla="*/ 2 w 26" name="T4"/>
                <a:gd fmla="*/ 14 h 14" name="T5"/>
                <a:gd fmla="*/ 0 w 26" name="T6"/>
                <a:gd fmla="*/ 2 h 14" name="T7"/>
                <a:gd fmla="*/ 26 w 26" name="T8"/>
                <a:gd fmla="*/ 0 h 1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4" w="26">
                  <a:moveTo>
                    <a:pt x="26" y="0"/>
                  </a:moveTo>
                  <a:lnTo>
                    <a:pt x="26" y="13"/>
                  </a:lnTo>
                  <a:lnTo>
                    <a:pt x="2" y="14"/>
                  </a:lnTo>
                  <a:lnTo>
                    <a:pt x="0" y="2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976" name="Freeform 2143"/>
            <p:cNvSpPr/>
            <p:nvPr/>
          </p:nvSpPr>
          <p:spPr bwMode="auto">
            <a:xfrm>
              <a:off x="3278187" y="619124"/>
              <a:ext cx="41275" cy="25400"/>
            </a:xfrm>
            <a:custGeom>
              <a:gdLst>
                <a:gd fmla="*/ 26 w 26" name="T0"/>
                <a:gd fmla="*/ 0 h 16" name="T1"/>
                <a:gd fmla="*/ 26 w 26" name="T2"/>
                <a:gd fmla="*/ 13 h 16" name="T3"/>
                <a:gd fmla="*/ 2 w 26" name="T4"/>
                <a:gd fmla="*/ 16 h 16" name="T5"/>
                <a:gd fmla="*/ 0 w 26" name="T6"/>
                <a:gd fmla="*/ 4 h 16" name="T7"/>
                <a:gd fmla="*/ 26 w 26" name="T8"/>
                <a:gd fmla="*/ 0 h 1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6" w="26">
                  <a:moveTo>
                    <a:pt x="26" y="0"/>
                  </a:moveTo>
                  <a:lnTo>
                    <a:pt x="26" y="13"/>
                  </a:lnTo>
                  <a:lnTo>
                    <a:pt x="2" y="16"/>
                  </a:lnTo>
                  <a:lnTo>
                    <a:pt x="0" y="4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977" name="Freeform 2144"/>
            <p:cNvSpPr/>
            <p:nvPr/>
          </p:nvSpPr>
          <p:spPr bwMode="auto">
            <a:xfrm>
              <a:off x="3282949" y="577849"/>
              <a:ext cx="42863" cy="25400"/>
            </a:xfrm>
            <a:custGeom>
              <a:gdLst>
                <a:gd fmla="*/ 25 w 27" name="T0"/>
                <a:gd fmla="*/ 0 h 16" name="T1"/>
                <a:gd fmla="*/ 27 w 27" name="T2"/>
                <a:gd fmla="*/ 12 h 16" name="T3"/>
                <a:gd fmla="*/ 2 w 27" name="T4"/>
                <a:gd fmla="*/ 16 h 16" name="T5"/>
                <a:gd fmla="*/ 0 w 27" name="T6"/>
                <a:gd fmla="*/ 4 h 16" name="T7"/>
                <a:gd fmla="*/ 25 w 27" name="T8"/>
                <a:gd fmla="*/ 0 h 1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6" w="27">
                  <a:moveTo>
                    <a:pt x="25" y="0"/>
                  </a:moveTo>
                  <a:lnTo>
                    <a:pt x="27" y="12"/>
                  </a:lnTo>
                  <a:lnTo>
                    <a:pt x="2" y="16"/>
                  </a:lnTo>
                  <a:lnTo>
                    <a:pt x="0" y="4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978" name="Freeform 2145"/>
            <p:cNvSpPr/>
            <p:nvPr/>
          </p:nvSpPr>
          <p:spPr bwMode="auto">
            <a:xfrm>
              <a:off x="3282949" y="500062"/>
              <a:ext cx="42863" cy="23813"/>
            </a:xfrm>
            <a:custGeom>
              <a:gdLst>
                <a:gd fmla="*/ 25 w 27" name="T0"/>
                <a:gd fmla="*/ 0 h 15" name="T1"/>
                <a:gd fmla="*/ 27 w 27" name="T2"/>
                <a:gd fmla="*/ 12 h 15" name="T3"/>
                <a:gd fmla="*/ 2 w 27" name="T4"/>
                <a:gd fmla="*/ 15 h 15" name="T5"/>
                <a:gd fmla="*/ 0 w 27" name="T6"/>
                <a:gd fmla="*/ 3 h 15" name="T7"/>
                <a:gd fmla="*/ 25 w 27" name="T8"/>
                <a:gd fmla="*/ 0 h 1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5" w="27">
                  <a:moveTo>
                    <a:pt x="25" y="0"/>
                  </a:moveTo>
                  <a:lnTo>
                    <a:pt x="27" y="12"/>
                  </a:lnTo>
                  <a:lnTo>
                    <a:pt x="2" y="15"/>
                  </a:lnTo>
                  <a:lnTo>
                    <a:pt x="0" y="3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979" name="Freeform 2146"/>
            <p:cNvSpPr/>
            <p:nvPr/>
          </p:nvSpPr>
          <p:spPr bwMode="auto">
            <a:xfrm>
              <a:off x="3282949" y="457199"/>
              <a:ext cx="42863" cy="25400"/>
            </a:xfrm>
            <a:custGeom>
              <a:gdLst>
                <a:gd fmla="*/ 25 w 27" name="T0"/>
                <a:gd fmla="*/ 0 h 16" name="T1"/>
                <a:gd fmla="*/ 27 w 27" name="T2"/>
                <a:gd fmla="*/ 12 h 16" name="T3"/>
                <a:gd fmla="*/ 2 w 27" name="T4"/>
                <a:gd fmla="*/ 16 h 16" name="T5"/>
                <a:gd fmla="*/ 0 w 27" name="T6"/>
                <a:gd fmla="*/ 2 h 16" name="T7"/>
                <a:gd fmla="*/ 25 w 27" name="T8"/>
                <a:gd fmla="*/ 0 h 1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6" w="27">
                  <a:moveTo>
                    <a:pt x="25" y="0"/>
                  </a:moveTo>
                  <a:lnTo>
                    <a:pt x="27" y="12"/>
                  </a:lnTo>
                  <a:lnTo>
                    <a:pt x="2" y="16"/>
                  </a:lnTo>
                  <a:lnTo>
                    <a:pt x="0" y="2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980" name="Freeform 2147"/>
            <p:cNvSpPr/>
            <p:nvPr/>
          </p:nvSpPr>
          <p:spPr bwMode="auto">
            <a:xfrm>
              <a:off x="3282949" y="415924"/>
              <a:ext cx="42863" cy="22225"/>
            </a:xfrm>
            <a:custGeom>
              <a:gdLst>
                <a:gd fmla="*/ 25 w 27" name="T0"/>
                <a:gd fmla="*/ 0 h 14" name="T1"/>
                <a:gd fmla="*/ 27 w 27" name="T2"/>
                <a:gd fmla="*/ 12 h 14" name="T3"/>
                <a:gd fmla="*/ 2 w 27" name="T4"/>
                <a:gd fmla="*/ 14 h 14" name="T5"/>
                <a:gd fmla="*/ 0 w 27" name="T6"/>
                <a:gd fmla="*/ 1 h 14" name="T7"/>
                <a:gd fmla="*/ 25 w 27" name="T8"/>
                <a:gd fmla="*/ 0 h 1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4" w="27">
                  <a:moveTo>
                    <a:pt x="25" y="0"/>
                  </a:moveTo>
                  <a:lnTo>
                    <a:pt x="27" y="12"/>
                  </a:lnTo>
                  <a:lnTo>
                    <a:pt x="2" y="14"/>
                  </a:lnTo>
                  <a:lnTo>
                    <a:pt x="0" y="1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981" name="Freeform 2148"/>
            <p:cNvSpPr/>
            <p:nvPr/>
          </p:nvSpPr>
          <p:spPr bwMode="auto">
            <a:xfrm>
              <a:off x="3282949" y="336549"/>
              <a:ext cx="42863" cy="25400"/>
            </a:xfrm>
            <a:custGeom>
              <a:gdLst>
                <a:gd fmla="*/ 25 w 27" name="T0"/>
                <a:gd fmla="*/ 0 h 16" name="T1"/>
                <a:gd fmla="*/ 27 w 27" name="T2"/>
                <a:gd fmla="*/ 12 h 16" name="T3"/>
                <a:gd fmla="*/ 2 w 27" name="T4"/>
                <a:gd fmla="*/ 16 h 16" name="T5"/>
                <a:gd fmla="*/ 0 w 27" name="T6"/>
                <a:gd fmla="*/ 4 h 16" name="T7"/>
                <a:gd fmla="*/ 25 w 27" name="T8"/>
                <a:gd fmla="*/ 0 h 1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6" w="27">
                  <a:moveTo>
                    <a:pt x="25" y="0"/>
                  </a:moveTo>
                  <a:lnTo>
                    <a:pt x="27" y="12"/>
                  </a:lnTo>
                  <a:lnTo>
                    <a:pt x="2" y="16"/>
                  </a:lnTo>
                  <a:lnTo>
                    <a:pt x="0" y="4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982" name="Freeform 2149"/>
            <p:cNvSpPr/>
            <p:nvPr/>
          </p:nvSpPr>
          <p:spPr bwMode="auto">
            <a:xfrm>
              <a:off x="3282949" y="295274"/>
              <a:ext cx="42863" cy="25400"/>
            </a:xfrm>
            <a:custGeom>
              <a:gdLst>
                <a:gd fmla="*/ 25 w 27" name="T0"/>
                <a:gd fmla="*/ 0 h 16" name="T1"/>
                <a:gd fmla="*/ 27 w 27" name="T2"/>
                <a:gd fmla="*/ 12 h 16" name="T3"/>
                <a:gd fmla="*/ 2 w 27" name="T4"/>
                <a:gd fmla="*/ 16 h 16" name="T5"/>
                <a:gd fmla="*/ 0 w 27" name="T6"/>
                <a:gd fmla="*/ 3 h 16" name="T7"/>
                <a:gd fmla="*/ 25 w 27" name="T8"/>
                <a:gd fmla="*/ 0 h 1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6" w="27">
                  <a:moveTo>
                    <a:pt x="25" y="0"/>
                  </a:moveTo>
                  <a:lnTo>
                    <a:pt x="27" y="12"/>
                  </a:lnTo>
                  <a:lnTo>
                    <a:pt x="2" y="16"/>
                  </a:lnTo>
                  <a:lnTo>
                    <a:pt x="0" y="3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983" name="Freeform 2150"/>
            <p:cNvSpPr/>
            <p:nvPr/>
          </p:nvSpPr>
          <p:spPr bwMode="auto">
            <a:xfrm>
              <a:off x="3282949" y="249237"/>
              <a:ext cx="42863" cy="25400"/>
            </a:xfrm>
            <a:custGeom>
              <a:gdLst>
                <a:gd fmla="*/ 25 w 27" name="T0"/>
                <a:gd fmla="*/ 0 h 16" name="T1"/>
                <a:gd fmla="*/ 27 w 27" name="T2"/>
                <a:gd fmla="*/ 13 h 16" name="T3"/>
                <a:gd fmla="*/ 2 w 27" name="T4"/>
                <a:gd fmla="*/ 16 h 16" name="T5"/>
                <a:gd fmla="*/ 0 w 27" name="T6"/>
                <a:gd fmla="*/ 2 h 16" name="T7"/>
                <a:gd fmla="*/ 25 w 27" name="T8"/>
                <a:gd fmla="*/ 0 h 1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6" w="27">
                  <a:moveTo>
                    <a:pt x="25" y="0"/>
                  </a:moveTo>
                  <a:lnTo>
                    <a:pt x="27" y="13"/>
                  </a:lnTo>
                  <a:lnTo>
                    <a:pt x="2" y="16"/>
                  </a:lnTo>
                  <a:lnTo>
                    <a:pt x="0" y="2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984" name="Freeform 2151"/>
            <p:cNvSpPr>
              <a:spLocks noEditPoints="1"/>
            </p:cNvSpPr>
            <p:nvPr/>
          </p:nvSpPr>
          <p:spPr bwMode="auto">
            <a:xfrm>
              <a:off x="3051174" y="-271464"/>
              <a:ext cx="290513" cy="1482725"/>
            </a:xfrm>
            <a:custGeom>
              <a:gdLst>
                <a:gd fmla="*/ 19 w 183" name="T0"/>
                <a:gd fmla="*/ 21 h 934" name="T1"/>
                <a:gd fmla="*/ 19 w 183" name="T2"/>
                <a:gd fmla="*/ 72 h 934" name="T3"/>
                <a:gd fmla="*/ 19 w 183" name="T4"/>
                <a:gd fmla="*/ 154 h 934" name="T5"/>
                <a:gd fmla="*/ 19 w 183" name="T6"/>
                <a:gd fmla="*/ 249 h 934" name="T7"/>
                <a:gd fmla="*/ 19 w 183" name="T8"/>
                <a:gd fmla="*/ 344 h 934" name="T9"/>
                <a:gd fmla="*/ 21 w 183" name="T10"/>
                <a:gd fmla="*/ 480 h 934" name="T11"/>
                <a:gd fmla="*/ 28 w 183" name="T12"/>
                <a:gd fmla="*/ 637 h 934" name="T13"/>
                <a:gd fmla="*/ 40 w 183" name="T14"/>
                <a:gd fmla="*/ 756 h 934" name="T15"/>
                <a:gd fmla="*/ 54 w 183" name="T16"/>
                <a:gd fmla="*/ 837 h 934" name="T17"/>
                <a:gd fmla="*/ 70 w 183" name="T18"/>
                <a:gd fmla="*/ 888 h 934" name="T19"/>
                <a:gd fmla="*/ 84 w 183" name="T20"/>
                <a:gd fmla="*/ 911 h 934" name="T21"/>
                <a:gd fmla="*/ 97 w 183" name="T22"/>
                <a:gd fmla="*/ 913 h 934" name="T23"/>
                <a:gd fmla="*/ 109 w 183" name="T24"/>
                <a:gd fmla="*/ 897 h 934" name="T25"/>
                <a:gd fmla="*/ 123 w 183" name="T26"/>
                <a:gd fmla="*/ 862 h 934" name="T27"/>
                <a:gd fmla="*/ 139 w 183" name="T28"/>
                <a:gd fmla="*/ 800 h 934" name="T29"/>
                <a:gd fmla="*/ 152 w 183" name="T30"/>
                <a:gd fmla="*/ 706 h 934" name="T31"/>
                <a:gd fmla="*/ 160 w 183" name="T32"/>
                <a:gd fmla="*/ 577 h 934" name="T33"/>
                <a:gd fmla="*/ 164 w 183" name="T34"/>
                <a:gd fmla="*/ 408 h 934" name="T35"/>
                <a:gd fmla="*/ 162 w 183" name="T36"/>
                <a:gd fmla="*/ 224 h 934" name="T37"/>
                <a:gd fmla="*/ 162 w 183" name="T38"/>
                <a:gd fmla="*/ 81 h 934" name="T39"/>
                <a:gd fmla="*/ 182 w 183" name="T40"/>
                <a:gd fmla="*/ 0 h 934" name="T41"/>
                <a:gd fmla="*/ 180 w 183" name="T42"/>
                <a:gd fmla="*/ 74 h 934" name="T43"/>
                <a:gd fmla="*/ 182 w 183" name="T44"/>
                <a:gd fmla="*/ 224 h 934" name="T45"/>
                <a:gd fmla="*/ 183 w 183" name="T46"/>
                <a:gd fmla="*/ 408 h 934" name="T47"/>
                <a:gd fmla="*/ 180 w 183" name="T48"/>
                <a:gd fmla="*/ 590 h 934" name="T49"/>
                <a:gd fmla="*/ 167 w 183" name="T50"/>
                <a:gd fmla="*/ 736 h 934" name="T51"/>
                <a:gd fmla="*/ 148 w 183" name="T52"/>
                <a:gd fmla="*/ 844 h 934" name="T53"/>
                <a:gd fmla="*/ 123 w 183" name="T54"/>
                <a:gd fmla="*/ 911 h 934" name="T55"/>
                <a:gd fmla="*/ 92 w 183" name="T56"/>
                <a:gd fmla="*/ 934 h 934" name="T57"/>
                <a:gd fmla="*/ 62 w 183" name="T58"/>
                <a:gd fmla="*/ 911 h 934" name="T59"/>
                <a:gd fmla="*/ 39 w 183" name="T60"/>
                <a:gd fmla="*/ 851 h 934" name="T61"/>
                <a:gd fmla="*/ 21 w 183" name="T62"/>
                <a:gd fmla="*/ 759 h 934" name="T63"/>
                <a:gd fmla="*/ 9 w 183" name="T64"/>
                <a:gd fmla="*/ 646 h 934" name="T65"/>
                <a:gd fmla="*/ 3 w 183" name="T66"/>
                <a:gd fmla="*/ 519 h 934" name="T67"/>
                <a:gd fmla="*/ 1 w 183" name="T68"/>
                <a:gd fmla="*/ 387 h 934" name="T69"/>
                <a:gd fmla="*/ 1 w 183" name="T70"/>
                <a:gd fmla="*/ 304 h 934" name="T71"/>
                <a:gd fmla="*/ 0 w 183" name="T72"/>
                <a:gd fmla="*/ 214 h 934" name="T73"/>
                <a:gd fmla="*/ 0 w 183" name="T74"/>
                <a:gd fmla="*/ 127 h 934" name="T75"/>
                <a:gd fmla="*/ 0 w 183" name="T76"/>
                <a:gd fmla="*/ 58 h 934" name="T77"/>
                <a:gd fmla="*/ 0 w 183" name="T78"/>
                <a:gd fmla="*/ 18 h 934" name="T79"/>
                <a:gd fmla="*/ 0 w 183" name="T80"/>
                <a:gd fmla="*/ 3 h 934" name="T8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b="b" l="0" r="r" t="0"/>
              <a:pathLst>
                <a:path h="934" w="183">
                  <a:moveTo>
                    <a:pt x="162" y="19"/>
                  </a:moveTo>
                  <a:lnTo>
                    <a:pt x="19" y="21"/>
                  </a:lnTo>
                  <a:lnTo>
                    <a:pt x="19" y="42"/>
                  </a:lnTo>
                  <a:lnTo>
                    <a:pt x="19" y="72"/>
                  </a:lnTo>
                  <a:lnTo>
                    <a:pt x="19" y="109"/>
                  </a:lnTo>
                  <a:lnTo>
                    <a:pt x="19" y="154"/>
                  </a:lnTo>
                  <a:lnTo>
                    <a:pt x="19" y="199"/>
                  </a:lnTo>
                  <a:lnTo>
                    <a:pt x="19" y="249"/>
                  </a:lnTo>
                  <a:lnTo>
                    <a:pt x="19" y="297"/>
                  </a:lnTo>
                  <a:lnTo>
                    <a:pt x="19" y="344"/>
                  </a:lnTo>
                  <a:lnTo>
                    <a:pt x="19" y="387"/>
                  </a:lnTo>
                  <a:lnTo>
                    <a:pt x="21" y="480"/>
                  </a:lnTo>
                  <a:lnTo>
                    <a:pt x="23" y="565"/>
                  </a:lnTo>
                  <a:lnTo>
                    <a:pt x="28" y="637"/>
                  </a:lnTo>
                  <a:lnTo>
                    <a:pt x="33" y="701"/>
                  </a:lnTo>
                  <a:lnTo>
                    <a:pt x="40" y="756"/>
                  </a:lnTo>
                  <a:lnTo>
                    <a:pt x="47" y="800"/>
                  </a:lnTo>
                  <a:lnTo>
                    <a:pt x="54" y="837"/>
                  </a:lnTo>
                  <a:lnTo>
                    <a:pt x="62" y="867"/>
                  </a:lnTo>
                  <a:lnTo>
                    <a:pt x="70" y="888"/>
                  </a:lnTo>
                  <a:lnTo>
                    <a:pt x="77" y="904"/>
                  </a:lnTo>
                  <a:lnTo>
                    <a:pt x="84" y="911"/>
                  </a:lnTo>
                  <a:lnTo>
                    <a:pt x="92" y="915"/>
                  </a:lnTo>
                  <a:lnTo>
                    <a:pt x="97" y="913"/>
                  </a:lnTo>
                  <a:lnTo>
                    <a:pt x="102" y="908"/>
                  </a:lnTo>
                  <a:lnTo>
                    <a:pt x="109" y="897"/>
                  </a:lnTo>
                  <a:lnTo>
                    <a:pt x="116" y="883"/>
                  </a:lnTo>
                  <a:lnTo>
                    <a:pt x="123" y="862"/>
                  </a:lnTo>
                  <a:lnTo>
                    <a:pt x="132" y="833"/>
                  </a:lnTo>
                  <a:lnTo>
                    <a:pt x="139" y="800"/>
                  </a:lnTo>
                  <a:lnTo>
                    <a:pt x="146" y="758"/>
                  </a:lnTo>
                  <a:lnTo>
                    <a:pt x="152" y="706"/>
                  </a:lnTo>
                  <a:lnTo>
                    <a:pt x="157" y="646"/>
                  </a:lnTo>
                  <a:lnTo>
                    <a:pt x="160" y="577"/>
                  </a:lnTo>
                  <a:lnTo>
                    <a:pt x="164" y="498"/>
                  </a:lnTo>
                  <a:lnTo>
                    <a:pt x="164" y="408"/>
                  </a:lnTo>
                  <a:lnTo>
                    <a:pt x="164" y="318"/>
                  </a:lnTo>
                  <a:lnTo>
                    <a:pt x="162" y="224"/>
                  </a:lnTo>
                  <a:lnTo>
                    <a:pt x="162" y="150"/>
                  </a:lnTo>
                  <a:lnTo>
                    <a:pt x="162" y="81"/>
                  </a:lnTo>
                  <a:lnTo>
                    <a:pt x="162" y="19"/>
                  </a:lnTo>
                  <a:close/>
                  <a:moveTo>
                    <a:pt x="182" y="0"/>
                  </a:moveTo>
                  <a:lnTo>
                    <a:pt x="180" y="10"/>
                  </a:lnTo>
                  <a:lnTo>
                    <a:pt x="180" y="74"/>
                  </a:lnTo>
                  <a:lnTo>
                    <a:pt x="182" y="146"/>
                  </a:lnTo>
                  <a:lnTo>
                    <a:pt x="182" y="224"/>
                  </a:lnTo>
                  <a:lnTo>
                    <a:pt x="183" y="318"/>
                  </a:lnTo>
                  <a:lnTo>
                    <a:pt x="183" y="408"/>
                  </a:lnTo>
                  <a:lnTo>
                    <a:pt x="182" y="503"/>
                  </a:lnTo>
                  <a:lnTo>
                    <a:pt x="180" y="590"/>
                  </a:lnTo>
                  <a:lnTo>
                    <a:pt x="175" y="667"/>
                  </a:lnTo>
                  <a:lnTo>
                    <a:pt x="167" y="736"/>
                  </a:lnTo>
                  <a:lnTo>
                    <a:pt x="159" y="795"/>
                  </a:lnTo>
                  <a:lnTo>
                    <a:pt x="148" y="844"/>
                  </a:lnTo>
                  <a:lnTo>
                    <a:pt x="136" y="883"/>
                  </a:lnTo>
                  <a:lnTo>
                    <a:pt x="123" y="911"/>
                  </a:lnTo>
                  <a:lnTo>
                    <a:pt x="107" y="929"/>
                  </a:lnTo>
                  <a:lnTo>
                    <a:pt x="92" y="934"/>
                  </a:lnTo>
                  <a:lnTo>
                    <a:pt x="76" y="929"/>
                  </a:lnTo>
                  <a:lnTo>
                    <a:pt x="62" y="911"/>
                  </a:lnTo>
                  <a:lnTo>
                    <a:pt x="49" y="885"/>
                  </a:lnTo>
                  <a:lnTo>
                    <a:pt x="39" y="851"/>
                  </a:lnTo>
                  <a:lnTo>
                    <a:pt x="28" y="809"/>
                  </a:lnTo>
                  <a:lnTo>
                    <a:pt x="21" y="759"/>
                  </a:lnTo>
                  <a:lnTo>
                    <a:pt x="14" y="705"/>
                  </a:lnTo>
                  <a:lnTo>
                    <a:pt x="9" y="646"/>
                  </a:lnTo>
                  <a:lnTo>
                    <a:pt x="5" y="584"/>
                  </a:lnTo>
                  <a:lnTo>
                    <a:pt x="3" y="519"/>
                  </a:lnTo>
                  <a:lnTo>
                    <a:pt x="1" y="454"/>
                  </a:lnTo>
                  <a:lnTo>
                    <a:pt x="1" y="387"/>
                  </a:lnTo>
                  <a:lnTo>
                    <a:pt x="1" y="348"/>
                  </a:lnTo>
                  <a:lnTo>
                    <a:pt x="1" y="304"/>
                  </a:lnTo>
                  <a:lnTo>
                    <a:pt x="0" y="260"/>
                  </a:lnTo>
                  <a:lnTo>
                    <a:pt x="0" y="214"/>
                  </a:lnTo>
                  <a:lnTo>
                    <a:pt x="0" y="169"/>
                  </a:lnTo>
                  <a:lnTo>
                    <a:pt x="0" y="127"/>
                  </a:lnTo>
                  <a:lnTo>
                    <a:pt x="0" y="90"/>
                  </a:lnTo>
                  <a:lnTo>
                    <a:pt x="0" y="58"/>
                  </a:lnTo>
                  <a:lnTo>
                    <a:pt x="0" y="33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0" y="3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11056" name="组合 11055"/>
          <p:cNvGrpSpPr/>
          <p:nvPr/>
        </p:nvGrpSpPr>
        <p:grpSpPr>
          <a:xfrm>
            <a:off x="9393212" y="345624"/>
            <a:ext cx="719236" cy="3447368"/>
            <a:chOff x="5868988" y="-47625"/>
            <a:chExt cx="322263" cy="1544638"/>
          </a:xfrm>
        </p:grpSpPr>
        <p:sp>
          <p:nvSpPr>
            <p:cNvPr id="7849" name="Freeform 3021"/>
            <p:cNvSpPr/>
            <p:nvPr/>
          </p:nvSpPr>
          <p:spPr bwMode="auto">
            <a:xfrm>
              <a:off x="6129338" y="1270000"/>
              <a:ext cx="25400" cy="63500"/>
            </a:xfrm>
            <a:custGeom>
              <a:gdLst>
                <a:gd fmla="*/ 16 w 16" name="T0"/>
                <a:gd fmla="*/ 0 h 40" name="T1"/>
                <a:gd fmla="*/ 11 w 16" name="T2"/>
                <a:gd fmla="*/ 26 h 40" name="T3"/>
                <a:gd fmla="*/ 6 w 16" name="T4"/>
                <a:gd fmla="*/ 33 h 40" name="T5"/>
                <a:gd fmla="*/ 0 w 16" name="T6"/>
                <a:gd fmla="*/ 40 h 40" name="T7"/>
                <a:gd fmla="*/ 2 w 16" name="T8"/>
                <a:gd fmla="*/ 24 h 40" name="T9"/>
                <a:gd fmla="*/ 9 w 16" name="T10"/>
                <a:gd fmla="*/ 14 h 40" name="T11"/>
                <a:gd fmla="*/ 16 w 16" name="T12"/>
                <a:gd fmla="*/ 0 h 4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40" w="16">
                  <a:moveTo>
                    <a:pt x="16" y="0"/>
                  </a:moveTo>
                  <a:lnTo>
                    <a:pt x="11" y="26"/>
                  </a:lnTo>
                  <a:lnTo>
                    <a:pt x="6" y="33"/>
                  </a:lnTo>
                  <a:lnTo>
                    <a:pt x="0" y="40"/>
                  </a:lnTo>
                  <a:lnTo>
                    <a:pt x="2" y="24"/>
                  </a:lnTo>
                  <a:lnTo>
                    <a:pt x="9" y="14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2A98AB"/>
            </a:solidFill>
            <a:ln w="0">
              <a:solidFill>
                <a:srgbClr val="2A98AB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50" name="Freeform 3022"/>
            <p:cNvSpPr/>
            <p:nvPr/>
          </p:nvSpPr>
          <p:spPr bwMode="auto">
            <a:xfrm>
              <a:off x="6132513" y="1204913"/>
              <a:ext cx="30163" cy="103188"/>
            </a:xfrm>
            <a:custGeom>
              <a:gdLst>
                <a:gd fmla="*/ 19 w 19" name="T0"/>
                <a:gd fmla="*/ 0 h 65" name="T1"/>
                <a:gd fmla="*/ 14 w 19" name="T2"/>
                <a:gd fmla="*/ 41 h 65" name="T3"/>
                <a:gd fmla="*/ 7 w 19" name="T4"/>
                <a:gd fmla="*/ 55 h 65" name="T5"/>
                <a:gd fmla="*/ 0 w 19" name="T6"/>
                <a:gd fmla="*/ 65 h 65" name="T7"/>
                <a:gd fmla="*/ 5 w 19" name="T8"/>
                <a:gd fmla="*/ 42 h 65" name="T9"/>
                <a:gd fmla="*/ 12 w 19" name="T10"/>
                <a:gd fmla="*/ 23 h 65" name="T11"/>
                <a:gd fmla="*/ 19 w 19" name="T12"/>
                <a:gd fmla="*/ 0 h 6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65" w="19">
                  <a:moveTo>
                    <a:pt x="19" y="0"/>
                  </a:moveTo>
                  <a:lnTo>
                    <a:pt x="14" y="41"/>
                  </a:lnTo>
                  <a:lnTo>
                    <a:pt x="7" y="55"/>
                  </a:lnTo>
                  <a:lnTo>
                    <a:pt x="0" y="65"/>
                  </a:lnTo>
                  <a:lnTo>
                    <a:pt x="5" y="42"/>
                  </a:lnTo>
                  <a:lnTo>
                    <a:pt x="12" y="23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2A97AB"/>
            </a:solidFill>
            <a:ln w="0">
              <a:solidFill>
                <a:srgbClr val="2A97AB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51" name="Freeform 3023"/>
            <p:cNvSpPr/>
            <p:nvPr/>
          </p:nvSpPr>
          <p:spPr bwMode="auto">
            <a:xfrm>
              <a:off x="6140451" y="1098550"/>
              <a:ext cx="34925" cy="173038"/>
            </a:xfrm>
            <a:custGeom>
              <a:gdLst>
                <a:gd fmla="*/ 22 w 22" name="T0"/>
                <a:gd fmla="*/ 0 h 109" name="T1"/>
                <a:gd fmla="*/ 14 w 22" name="T2"/>
                <a:gd fmla="*/ 67 h 109" name="T3"/>
                <a:gd fmla="*/ 7 w 22" name="T4"/>
                <a:gd fmla="*/ 90 h 109" name="T5"/>
                <a:gd fmla="*/ 0 w 22" name="T6"/>
                <a:gd fmla="*/ 109 h 109" name="T7"/>
                <a:gd fmla="*/ 6 w 22" name="T8"/>
                <a:gd fmla="*/ 72 h 109" name="T9"/>
                <a:gd fmla="*/ 14 w 22" name="T10"/>
                <a:gd fmla="*/ 39 h 109" name="T11"/>
                <a:gd fmla="*/ 22 w 22" name="T12"/>
                <a:gd fmla="*/ 0 h 10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09" w="22">
                  <a:moveTo>
                    <a:pt x="22" y="0"/>
                  </a:moveTo>
                  <a:lnTo>
                    <a:pt x="14" y="67"/>
                  </a:lnTo>
                  <a:lnTo>
                    <a:pt x="7" y="90"/>
                  </a:lnTo>
                  <a:lnTo>
                    <a:pt x="0" y="109"/>
                  </a:lnTo>
                  <a:lnTo>
                    <a:pt x="6" y="72"/>
                  </a:lnTo>
                  <a:lnTo>
                    <a:pt x="14" y="39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2997AB"/>
            </a:solidFill>
            <a:ln w="0">
              <a:solidFill>
                <a:srgbClr val="2997AB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52" name="Freeform 3024"/>
            <p:cNvSpPr/>
            <p:nvPr/>
          </p:nvSpPr>
          <p:spPr bwMode="auto">
            <a:xfrm>
              <a:off x="6149976" y="927100"/>
              <a:ext cx="36513" cy="285750"/>
            </a:xfrm>
            <a:custGeom>
              <a:gdLst>
                <a:gd fmla="*/ 23 w 23" name="T0"/>
                <a:gd fmla="*/ 0 h 180" name="T1"/>
                <a:gd fmla="*/ 19 w 23" name="T2"/>
                <a:gd fmla="*/ 57 h 180" name="T3"/>
                <a:gd fmla="*/ 16 w 23" name="T4"/>
                <a:gd fmla="*/ 108 h 180" name="T5"/>
                <a:gd fmla="*/ 8 w 23" name="T6"/>
                <a:gd fmla="*/ 147 h 180" name="T7"/>
                <a:gd fmla="*/ 0 w 23" name="T8"/>
                <a:gd fmla="*/ 180 h 180" name="T9"/>
                <a:gd fmla="*/ 7 w 23" name="T10"/>
                <a:gd fmla="*/ 120 h 180" name="T11"/>
                <a:gd fmla="*/ 16 w 23" name="T12"/>
                <a:gd fmla="*/ 64 h 180" name="T13"/>
                <a:gd fmla="*/ 23 w 23" name="T14"/>
                <a:gd fmla="*/ 0 h 180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80" w="23">
                  <a:moveTo>
                    <a:pt x="23" y="0"/>
                  </a:moveTo>
                  <a:lnTo>
                    <a:pt x="19" y="57"/>
                  </a:lnTo>
                  <a:lnTo>
                    <a:pt x="16" y="108"/>
                  </a:lnTo>
                  <a:lnTo>
                    <a:pt x="8" y="147"/>
                  </a:lnTo>
                  <a:lnTo>
                    <a:pt x="0" y="180"/>
                  </a:lnTo>
                  <a:lnTo>
                    <a:pt x="7" y="120"/>
                  </a:lnTo>
                  <a:lnTo>
                    <a:pt x="16" y="64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2997AB"/>
            </a:solidFill>
            <a:ln w="0">
              <a:solidFill>
                <a:srgbClr val="2997AB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53" name="Freeform 3025"/>
            <p:cNvSpPr/>
            <p:nvPr/>
          </p:nvSpPr>
          <p:spPr bwMode="auto">
            <a:xfrm>
              <a:off x="6161088" y="636588"/>
              <a:ext cx="30163" cy="481013"/>
            </a:xfrm>
            <a:custGeom>
              <a:gdLst>
                <a:gd fmla="*/ 19 w 19" name="T0"/>
                <a:gd fmla="*/ 0 h 303" name="T1"/>
                <a:gd fmla="*/ 19 w 19" name="T2"/>
                <a:gd fmla="*/ 21 h 303" name="T3"/>
                <a:gd fmla="*/ 17 w 19" name="T4"/>
                <a:gd fmla="*/ 105 h 303" name="T5"/>
                <a:gd fmla="*/ 16 w 19" name="T6"/>
                <a:gd fmla="*/ 183 h 303" name="T7"/>
                <a:gd fmla="*/ 9 w 19" name="T8"/>
                <a:gd fmla="*/ 247 h 303" name="T9"/>
                <a:gd fmla="*/ 0 w 19" name="T10"/>
                <a:gd fmla="*/ 303 h 303" name="T11"/>
                <a:gd fmla="*/ 3 w 19" name="T12"/>
                <a:gd fmla="*/ 257 h 303" name="T13"/>
                <a:gd fmla="*/ 7 w 19" name="T14"/>
                <a:gd fmla="*/ 206 h 303" name="T15"/>
                <a:gd fmla="*/ 12 w 19" name="T16"/>
                <a:gd fmla="*/ 144 h 303" name="T17"/>
                <a:gd fmla="*/ 16 w 19" name="T18"/>
                <a:gd fmla="*/ 75 h 303" name="T19"/>
                <a:gd fmla="*/ 19 w 19" name="T20"/>
                <a:gd fmla="*/ 0 h 303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303" w="19">
                  <a:moveTo>
                    <a:pt x="19" y="0"/>
                  </a:moveTo>
                  <a:lnTo>
                    <a:pt x="19" y="21"/>
                  </a:lnTo>
                  <a:lnTo>
                    <a:pt x="17" y="105"/>
                  </a:lnTo>
                  <a:lnTo>
                    <a:pt x="16" y="183"/>
                  </a:lnTo>
                  <a:lnTo>
                    <a:pt x="9" y="247"/>
                  </a:lnTo>
                  <a:lnTo>
                    <a:pt x="0" y="303"/>
                  </a:lnTo>
                  <a:lnTo>
                    <a:pt x="3" y="257"/>
                  </a:lnTo>
                  <a:lnTo>
                    <a:pt x="7" y="206"/>
                  </a:lnTo>
                  <a:lnTo>
                    <a:pt x="12" y="144"/>
                  </a:lnTo>
                  <a:lnTo>
                    <a:pt x="16" y="75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2997AB"/>
            </a:solidFill>
            <a:ln w="0">
              <a:solidFill>
                <a:srgbClr val="2997AB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54" name="Freeform 3026"/>
            <p:cNvSpPr/>
            <p:nvPr/>
          </p:nvSpPr>
          <p:spPr bwMode="auto">
            <a:xfrm>
              <a:off x="6172201" y="11113"/>
              <a:ext cx="19050" cy="952500"/>
            </a:xfrm>
            <a:custGeom>
              <a:gdLst>
                <a:gd fmla="*/ 3 w 12" name="T0"/>
                <a:gd fmla="*/ 0 h 600" name="T1"/>
                <a:gd fmla="*/ 7 w 12" name="T2"/>
                <a:gd fmla="*/ 3 h 600" name="T3"/>
                <a:gd fmla="*/ 9 w 12" name="T4"/>
                <a:gd fmla="*/ 7 h 600" name="T5"/>
                <a:gd fmla="*/ 9 w 12" name="T6"/>
                <a:gd fmla="*/ 7 h 600" name="T7"/>
                <a:gd fmla="*/ 9 w 12" name="T8"/>
                <a:gd fmla="*/ 7 h 600" name="T9"/>
                <a:gd fmla="*/ 9 w 12" name="T10"/>
                <a:gd fmla="*/ 7 h 600" name="T11"/>
                <a:gd fmla="*/ 10 w 12" name="T12"/>
                <a:gd fmla="*/ 10 h 600" name="T13"/>
                <a:gd fmla="*/ 9 w 12" name="T14"/>
                <a:gd fmla="*/ 16 h 600" name="T15"/>
                <a:gd fmla="*/ 9 w 12" name="T16"/>
                <a:gd fmla="*/ 16 h 600" name="T17"/>
                <a:gd fmla="*/ 9 w 12" name="T18"/>
                <a:gd fmla="*/ 81 h 600" name="T19"/>
                <a:gd fmla="*/ 9 w 12" name="T20"/>
                <a:gd fmla="*/ 153 h 600" name="T21"/>
                <a:gd fmla="*/ 10 w 12" name="T22"/>
                <a:gd fmla="*/ 231 h 600" name="T23"/>
                <a:gd fmla="*/ 12 w 12" name="T24"/>
                <a:gd fmla="*/ 312 h 600" name="T25"/>
                <a:gd fmla="*/ 12 w 12" name="T26"/>
                <a:gd fmla="*/ 394 h 600" name="T27"/>
                <a:gd fmla="*/ 9 w 12" name="T28"/>
                <a:gd fmla="*/ 469 h 600" name="T29"/>
                <a:gd fmla="*/ 5 w 12" name="T30"/>
                <a:gd fmla="*/ 538 h 600" name="T31"/>
                <a:gd fmla="*/ 0 w 12" name="T32"/>
                <a:gd fmla="*/ 600 h 600" name="T33"/>
                <a:gd fmla="*/ 3 w 12" name="T34"/>
                <a:gd fmla="*/ 521 h 600" name="T35"/>
                <a:gd fmla="*/ 5 w 12" name="T36"/>
                <a:gd fmla="*/ 436 h 600" name="T37"/>
                <a:gd fmla="*/ 7 w 12" name="T38"/>
                <a:gd fmla="*/ 367 h 600" name="T39"/>
                <a:gd fmla="*/ 7 w 12" name="T40"/>
                <a:gd fmla="*/ 293 h 600" name="T41"/>
                <a:gd fmla="*/ 7 w 12" name="T42"/>
                <a:gd fmla="*/ 201 h 600" name="T43"/>
                <a:gd fmla="*/ 5 w 12" name="T44"/>
                <a:gd fmla="*/ 109 h 600" name="T45"/>
                <a:gd fmla="*/ 5 w 12" name="T46"/>
                <a:gd fmla="*/ 53 h 600" name="T47"/>
                <a:gd fmla="*/ 3 w 12" name="T48"/>
                <a:gd fmla="*/ 0 h 600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600" w="12">
                  <a:moveTo>
                    <a:pt x="3" y="0"/>
                  </a:moveTo>
                  <a:lnTo>
                    <a:pt x="7" y="3"/>
                  </a:lnTo>
                  <a:lnTo>
                    <a:pt x="9" y="7"/>
                  </a:lnTo>
                  <a:lnTo>
                    <a:pt x="9" y="7"/>
                  </a:lnTo>
                  <a:lnTo>
                    <a:pt x="9" y="7"/>
                  </a:lnTo>
                  <a:lnTo>
                    <a:pt x="9" y="7"/>
                  </a:lnTo>
                  <a:lnTo>
                    <a:pt x="10" y="10"/>
                  </a:lnTo>
                  <a:lnTo>
                    <a:pt x="9" y="16"/>
                  </a:lnTo>
                  <a:lnTo>
                    <a:pt x="9" y="16"/>
                  </a:lnTo>
                  <a:lnTo>
                    <a:pt x="9" y="81"/>
                  </a:lnTo>
                  <a:lnTo>
                    <a:pt x="9" y="153"/>
                  </a:lnTo>
                  <a:lnTo>
                    <a:pt x="10" y="231"/>
                  </a:lnTo>
                  <a:lnTo>
                    <a:pt x="12" y="312"/>
                  </a:lnTo>
                  <a:lnTo>
                    <a:pt x="12" y="394"/>
                  </a:lnTo>
                  <a:lnTo>
                    <a:pt x="9" y="469"/>
                  </a:lnTo>
                  <a:lnTo>
                    <a:pt x="5" y="538"/>
                  </a:lnTo>
                  <a:lnTo>
                    <a:pt x="0" y="600"/>
                  </a:lnTo>
                  <a:lnTo>
                    <a:pt x="3" y="521"/>
                  </a:lnTo>
                  <a:lnTo>
                    <a:pt x="5" y="436"/>
                  </a:lnTo>
                  <a:lnTo>
                    <a:pt x="7" y="367"/>
                  </a:lnTo>
                  <a:lnTo>
                    <a:pt x="7" y="293"/>
                  </a:lnTo>
                  <a:lnTo>
                    <a:pt x="7" y="201"/>
                  </a:lnTo>
                  <a:lnTo>
                    <a:pt x="5" y="109"/>
                  </a:lnTo>
                  <a:lnTo>
                    <a:pt x="5" y="53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2996AA"/>
            </a:solidFill>
            <a:ln w="0">
              <a:solidFill>
                <a:srgbClr val="2996AA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55" name="Freeform 3027"/>
            <p:cNvSpPr/>
            <p:nvPr/>
          </p:nvSpPr>
          <p:spPr bwMode="auto">
            <a:xfrm>
              <a:off x="6169026" y="4763"/>
              <a:ext cx="14288" cy="698500"/>
            </a:xfrm>
            <a:custGeom>
              <a:gdLst>
                <a:gd fmla="*/ 0 w 9" name="T0"/>
                <a:gd fmla="*/ 0 h 440" name="T1"/>
                <a:gd fmla="*/ 5 w 9" name="T2"/>
                <a:gd fmla="*/ 4 h 440" name="T3"/>
                <a:gd fmla="*/ 5 w 9" name="T4"/>
                <a:gd fmla="*/ 4 h 440" name="T5"/>
                <a:gd fmla="*/ 7 w 9" name="T6"/>
                <a:gd fmla="*/ 57 h 440" name="T7"/>
                <a:gd fmla="*/ 7 w 9" name="T8"/>
                <a:gd fmla="*/ 113 h 440" name="T9"/>
                <a:gd fmla="*/ 9 w 9" name="T10"/>
                <a:gd fmla="*/ 205 h 440" name="T11"/>
                <a:gd fmla="*/ 9 w 9" name="T12"/>
                <a:gd fmla="*/ 297 h 440" name="T13"/>
                <a:gd fmla="*/ 9 w 9" name="T14"/>
                <a:gd fmla="*/ 371 h 440" name="T15"/>
                <a:gd fmla="*/ 7 w 9" name="T16"/>
                <a:gd fmla="*/ 440 h 440" name="T17"/>
                <a:gd fmla="*/ 7 w 9" name="T18"/>
                <a:gd fmla="*/ 413 h 440" name="T19"/>
                <a:gd fmla="*/ 5 w 9" name="T20"/>
                <a:gd fmla="*/ 323 h 440" name="T21"/>
                <a:gd fmla="*/ 5 w 9" name="T22"/>
                <a:gd fmla="*/ 230 h 440" name="T23"/>
                <a:gd fmla="*/ 4 w 9" name="T24"/>
                <a:gd fmla="*/ 152 h 440" name="T25"/>
                <a:gd fmla="*/ 4 w 9" name="T26"/>
                <a:gd fmla="*/ 80 h 440" name="T27"/>
                <a:gd fmla="*/ 4 w 9" name="T28"/>
                <a:gd fmla="*/ 16 h 440" name="T29"/>
                <a:gd fmla="*/ 4 w 9" name="T30"/>
                <a:gd fmla="*/ 14 h 440" name="T31"/>
                <a:gd fmla="*/ 5 w 9" name="T32"/>
                <a:gd fmla="*/ 11 h 440" name="T33"/>
                <a:gd fmla="*/ 4 w 9" name="T34"/>
                <a:gd fmla="*/ 5 h 440" name="T35"/>
                <a:gd fmla="*/ 4 w 9" name="T36"/>
                <a:gd fmla="*/ 5 h 440" name="T37"/>
                <a:gd fmla="*/ 4 w 9" name="T38"/>
                <a:gd fmla="*/ 5 h 440" name="T39"/>
                <a:gd fmla="*/ 4 w 9" name="T40"/>
                <a:gd fmla="*/ 5 h 440" name="T41"/>
                <a:gd fmla="*/ 0 w 9" name="T42"/>
                <a:gd fmla="*/ 0 h 440" name="T43"/>
                <a:gd fmla="*/ 0 w 9" name="T44"/>
                <a:gd fmla="*/ 0 h 440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440" w="9">
                  <a:moveTo>
                    <a:pt x="0" y="0"/>
                  </a:moveTo>
                  <a:lnTo>
                    <a:pt x="5" y="4"/>
                  </a:lnTo>
                  <a:lnTo>
                    <a:pt x="5" y="4"/>
                  </a:lnTo>
                  <a:lnTo>
                    <a:pt x="7" y="57"/>
                  </a:lnTo>
                  <a:lnTo>
                    <a:pt x="7" y="113"/>
                  </a:lnTo>
                  <a:lnTo>
                    <a:pt x="9" y="205"/>
                  </a:lnTo>
                  <a:lnTo>
                    <a:pt x="9" y="297"/>
                  </a:lnTo>
                  <a:lnTo>
                    <a:pt x="9" y="371"/>
                  </a:lnTo>
                  <a:lnTo>
                    <a:pt x="7" y="440"/>
                  </a:lnTo>
                  <a:lnTo>
                    <a:pt x="7" y="413"/>
                  </a:lnTo>
                  <a:lnTo>
                    <a:pt x="5" y="323"/>
                  </a:lnTo>
                  <a:lnTo>
                    <a:pt x="5" y="230"/>
                  </a:lnTo>
                  <a:lnTo>
                    <a:pt x="4" y="152"/>
                  </a:lnTo>
                  <a:lnTo>
                    <a:pt x="4" y="80"/>
                  </a:lnTo>
                  <a:lnTo>
                    <a:pt x="4" y="16"/>
                  </a:lnTo>
                  <a:lnTo>
                    <a:pt x="4" y="14"/>
                  </a:lnTo>
                  <a:lnTo>
                    <a:pt x="5" y="11"/>
                  </a:lnTo>
                  <a:lnTo>
                    <a:pt x="4" y="5"/>
                  </a:lnTo>
                  <a:lnTo>
                    <a:pt x="4" y="5"/>
                  </a:lnTo>
                  <a:lnTo>
                    <a:pt x="4" y="5"/>
                  </a:lnTo>
                  <a:lnTo>
                    <a:pt x="4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996AA"/>
            </a:solidFill>
            <a:ln w="0">
              <a:solidFill>
                <a:srgbClr val="2996AA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56" name="Freeform 3028"/>
            <p:cNvSpPr/>
            <p:nvPr/>
          </p:nvSpPr>
          <p:spPr bwMode="auto">
            <a:xfrm>
              <a:off x="6007101" y="1362075"/>
              <a:ext cx="111125" cy="134938"/>
            </a:xfrm>
            <a:custGeom>
              <a:gdLst>
                <a:gd fmla="*/ 63 w 70" name="T0"/>
                <a:gd fmla="*/ 0 h 85" name="T1"/>
                <a:gd fmla="*/ 65 w 70" name="T2"/>
                <a:gd fmla="*/ 0 h 85" name="T3"/>
                <a:gd fmla="*/ 70 w 70" name="T4"/>
                <a:gd fmla="*/ 5 h 85" name="T5"/>
                <a:gd fmla="*/ 70 w 70" name="T6"/>
                <a:gd fmla="*/ 5 h 85" name="T7"/>
                <a:gd fmla="*/ 60 w 70" name="T8"/>
                <a:gd fmla="*/ 39 h 85" name="T9"/>
                <a:gd fmla="*/ 46 w 70" name="T10"/>
                <a:gd fmla="*/ 63 h 85" name="T11"/>
                <a:gd fmla="*/ 31 w 70" name="T12"/>
                <a:gd fmla="*/ 79 h 85" name="T13"/>
                <a:gd fmla="*/ 15 w 70" name="T14"/>
                <a:gd fmla="*/ 85 h 85" name="T15"/>
                <a:gd fmla="*/ 12 w 70" name="T16"/>
                <a:gd fmla="*/ 85 h 85" name="T17"/>
                <a:gd fmla="*/ 7 w 70" name="T18"/>
                <a:gd fmla="*/ 83 h 85" name="T19"/>
                <a:gd fmla="*/ 0 w 70" name="T20"/>
                <a:gd fmla="*/ 78 h 85" name="T21"/>
                <a:gd fmla="*/ 3 w 70" name="T22"/>
                <a:gd fmla="*/ 79 h 85" name="T23"/>
                <a:gd fmla="*/ 8 w 70" name="T24"/>
                <a:gd fmla="*/ 79 h 85" name="T25"/>
                <a:gd fmla="*/ 24 w 70" name="T26"/>
                <a:gd fmla="*/ 74 h 85" name="T27"/>
                <a:gd fmla="*/ 38 w 70" name="T28"/>
                <a:gd fmla="*/ 60 h 85" name="T29"/>
                <a:gd fmla="*/ 51 w 70" name="T30"/>
                <a:gd fmla="*/ 35 h 85" name="T31"/>
                <a:gd fmla="*/ 63 w 70" name="T32"/>
                <a:gd fmla="*/ 0 h 85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85" w="70">
                  <a:moveTo>
                    <a:pt x="63" y="0"/>
                  </a:moveTo>
                  <a:lnTo>
                    <a:pt x="65" y="0"/>
                  </a:lnTo>
                  <a:lnTo>
                    <a:pt x="70" y="5"/>
                  </a:lnTo>
                  <a:lnTo>
                    <a:pt x="70" y="5"/>
                  </a:lnTo>
                  <a:lnTo>
                    <a:pt x="60" y="39"/>
                  </a:lnTo>
                  <a:lnTo>
                    <a:pt x="46" y="63"/>
                  </a:lnTo>
                  <a:lnTo>
                    <a:pt x="31" y="79"/>
                  </a:lnTo>
                  <a:lnTo>
                    <a:pt x="15" y="85"/>
                  </a:lnTo>
                  <a:lnTo>
                    <a:pt x="12" y="85"/>
                  </a:lnTo>
                  <a:lnTo>
                    <a:pt x="7" y="83"/>
                  </a:lnTo>
                  <a:lnTo>
                    <a:pt x="0" y="78"/>
                  </a:lnTo>
                  <a:lnTo>
                    <a:pt x="3" y="79"/>
                  </a:lnTo>
                  <a:lnTo>
                    <a:pt x="8" y="79"/>
                  </a:lnTo>
                  <a:lnTo>
                    <a:pt x="24" y="74"/>
                  </a:lnTo>
                  <a:lnTo>
                    <a:pt x="38" y="60"/>
                  </a:lnTo>
                  <a:lnTo>
                    <a:pt x="51" y="35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2EA0B4"/>
            </a:solidFill>
            <a:ln w="0">
              <a:solidFill>
                <a:srgbClr val="2EA0B4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57" name="Freeform 3029"/>
            <p:cNvSpPr/>
            <p:nvPr/>
          </p:nvSpPr>
          <p:spPr bwMode="auto">
            <a:xfrm>
              <a:off x="6154738" y="-3175"/>
              <a:ext cx="3175" cy="3175"/>
            </a:xfrm>
            <a:custGeom>
              <a:gdLst>
                <a:gd fmla="*/ 0 w 2" name="T0"/>
                <a:gd fmla="*/ 0 h 2" name="T1"/>
                <a:gd fmla="*/ 2 w 2" name="T2"/>
                <a:gd fmla="*/ 2 h 2" name="T3"/>
                <a:gd fmla="*/ 2 w 2" name="T4"/>
                <a:gd fmla="*/ 2 h 2" name="T5"/>
                <a:gd fmla="*/ 0 w 2" name="T6"/>
                <a:gd fmla="*/ 0 h 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" w="2">
                  <a:moveTo>
                    <a:pt x="0" y="0"/>
                  </a:moveTo>
                  <a:lnTo>
                    <a:pt x="2" y="2"/>
                  </a:lnTo>
                  <a:lnTo>
                    <a:pt x="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894A8"/>
            </a:solidFill>
            <a:ln w="0">
              <a:solidFill>
                <a:srgbClr val="2894A8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58" name="Rectangle 3030"/>
            <p:cNvSpPr>
              <a:spLocks noChangeArrowheads="1"/>
            </p:cNvSpPr>
            <p:nvPr/>
          </p:nvSpPr>
          <p:spPr bwMode="auto">
            <a:xfrm>
              <a:off x="6118226" y="1370013"/>
              <a:ext cx="1588" cy="1588"/>
            </a:xfrm>
            <a:prstGeom prst="rect">
              <a:avLst/>
            </a:prstGeom>
            <a:solidFill>
              <a:srgbClr val="2A99AE"/>
            </a:solidFill>
            <a:ln w="0">
              <a:solidFill>
                <a:srgbClr val="2A99AE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59" name="Freeform 3031"/>
            <p:cNvSpPr/>
            <p:nvPr/>
          </p:nvSpPr>
          <p:spPr bwMode="auto">
            <a:xfrm>
              <a:off x="6110288" y="1362075"/>
              <a:ext cx="11113" cy="7938"/>
            </a:xfrm>
            <a:custGeom>
              <a:gdLst>
                <a:gd fmla="*/ 0 w 7" name="T0"/>
                <a:gd fmla="*/ 0 h 5" name="T1"/>
                <a:gd fmla="*/ 7 w 7" name="T2"/>
                <a:gd fmla="*/ 3 h 5" name="T3"/>
                <a:gd fmla="*/ 5 w 7" name="T4"/>
                <a:gd fmla="*/ 5 h 5" name="T5"/>
                <a:gd fmla="*/ 5 w 7" name="T6"/>
                <a:gd fmla="*/ 5 h 5" name="T7"/>
                <a:gd fmla="*/ 0 w 7" name="T8"/>
                <a:gd fmla="*/ 0 h 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" w="7">
                  <a:moveTo>
                    <a:pt x="0" y="0"/>
                  </a:moveTo>
                  <a:lnTo>
                    <a:pt x="7" y="3"/>
                  </a:lnTo>
                  <a:lnTo>
                    <a:pt x="5" y="5"/>
                  </a:lnTo>
                  <a:lnTo>
                    <a:pt x="5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A99AD"/>
            </a:solidFill>
            <a:ln w="0">
              <a:solidFill>
                <a:srgbClr val="2A99AD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60" name="Freeform 3032"/>
            <p:cNvSpPr/>
            <p:nvPr/>
          </p:nvSpPr>
          <p:spPr bwMode="auto">
            <a:xfrm>
              <a:off x="6107113" y="1358900"/>
              <a:ext cx="14288" cy="7938"/>
            </a:xfrm>
            <a:custGeom>
              <a:gdLst>
                <a:gd fmla="*/ 0 w 9" name="T0"/>
                <a:gd fmla="*/ 0 h 5" name="T1"/>
                <a:gd fmla="*/ 5 w 9" name="T2"/>
                <a:gd fmla="*/ 2 h 5" name="T3"/>
                <a:gd fmla="*/ 9 w 9" name="T4"/>
                <a:gd fmla="*/ 0 h 5" name="T5"/>
                <a:gd fmla="*/ 9 w 9" name="T6"/>
                <a:gd fmla="*/ 5 h 5" name="T7"/>
                <a:gd fmla="*/ 2 w 9" name="T8"/>
                <a:gd fmla="*/ 2 h 5" name="T9"/>
                <a:gd fmla="*/ 0 w 9" name="T10"/>
                <a:gd fmla="*/ 2 h 5" name="T11"/>
                <a:gd fmla="*/ 0 w 9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9">
                  <a:moveTo>
                    <a:pt x="0" y="0"/>
                  </a:moveTo>
                  <a:lnTo>
                    <a:pt x="5" y="2"/>
                  </a:lnTo>
                  <a:lnTo>
                    <a:pt x="9" y="0"/>
                  </a:lnTo>
                  <a:lnTo>
                    <a:pt x="9" y="5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A99AD"/>
            </a:solidFill>
            <a:ln w="0">
              <a:solidFill>
                <a:srgbClr val="2A99AD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61" name="Freeform 3033"/>
            <p:cNvSpPr/>
            <p:nvPr/>
          </p:nvSpPr>
          <p:spPr bwMode="auto">
            <a:xfrm>
              <a:off x="6107113" y="1350963"/>
              <a:ext cx="17463" cy="11113"/>
            </a:xfrm>
            <a:custGeom>
              <a:gdLst>
                <a:gd fmla="*/ 11 w 11" name="T0"/>
                <a:gd fmla="*/ 0 h 7" name="T1"/>
                <a:gd fmla="*/ 9 w 11" name="T2"/>
                <a:gd fmla="*/ 5 h 7" name="T3"/>
                <a:gd fmla="*/ 5 w 11" name="T4"/>
                <a:gd fmla="*/ 7 h 7" name="T5"/>
                <a:gd fmla="*/ 0 w 11" name="T6"/>
                <a:gd fmla="*/ 5 h 7" name="T7"/>
                <a:gd fmla="*/ 2 w 11" name="T8"/>
                <a:gd fmla="*/ 2 h 7" name="T9"/>
                <a:gd fmla="*/ 7 w 11" name="T10"/>
                <a:gd fmla="*/ 2 h 7" name="T11"/>
                <a:gd fmla="*/ 11 w 11" name="T12"/>
                <a:gd fmla="*/ 0 h 7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7" w="11">
                  <a:moveTo>
                    <a:pt x="11" y="0"/>
                  </a:moveTo>
                  <a:lnTo>
                    <a:pt x="9" y="5"/>
                  </a:lnTo>
                  <a:lnTo>
                    <a:pt x="5" y="7"/>
                  </a:lnTo>
                  <a:lnTo>
                    <a:pt x="0" y="5"/>
                  </a:lnTo>
                  <a:lnTo>
                    <a:pt x="2" y="2"/>
                  </a:lnTo>
                  <a:lnTo>
                    <a:pt x="7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2A98AC"/>
            </a:solidFill>
            <a:ln w="0">
              <a:solidFill>
                <a:srgbClr val="2A98AC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62" name="Freeform 3034"/>
            <p:cNvSpPr/>
            <p:nvPr/>
          </p:nvSpPr>
          <p:spPr bwMode="auto">
            <a:xfrm>
              <a:off x="6110288" y="1333500"/>
              <a:ext cx="19050" cy="20638"/>
            </a:xfrm>
            <a:custGeom>
              <a:gdLst>
                <a:gd fmla="*/ 12 w 12" name="T0"/>
                <a:gd fmla="*/ 0 h 13" name="T1"/>
                <a:gd fmla="*/ 9 w 12" name="T2"/>
                <a:gd fmla="*/ 11 h 13" name="T3"/>
                <a:gd fmla="*/ 5 w 12" name="T4"/>
                <a:gd fmla="*/ 13 h 13" name="T5"/>
                <a:gd fmla="*/ 0 w 12" name="T6"/>
                <a:gd fmla="*/ 13 h 13" name="T7"/>
                <a:gd fmla="*/ 2 w 12" name="T8"/>
                <a:gd fmla="*/ 7 h 13" name="T9"/>
                <a:gd fmla="*/ 7 w 12" name="T10"/>
                <a:gd fmla="*/ 4 h 13" name="T11"/>
                <a:gd fmla="*/ 12 w 12" name="T12"/>
                <a:gd fmla="*/ 0 h 1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3" w="12">
                  <a:moveTo>
                    <a:pt x="12" y="0"/>
                  </a:moveTo>
                  <a:lnTo>
                    <a:pt x="9" y="11"/>
                  </a:lnTo>
                  <a:lnTo>
                    <a:pt x="5" y="13"/>
                  </a:lnTo>
                  <a:lnTo>
                    <a:pt x="0" y="13"/>
                  </a:lnTo>
                  <a:lnTo>
                    <a:pt x="2" y="7"/>
                  </a:lnTo>
                  <a:lnTo>
                    <a:pt x="7" y="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2A98AC"/>
            </a:solidFill>
            <a:ln w="0">
              <a:solidFill>
                <a:srgbClr val="2A98AC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63" name="Freeform 3035"/>
            <p:cNvSpPr/>
            <p:nvPr/>
          </p:nvSpPr>
          <p:spPr bwMode="auto">
            <a:xfrm>
              <a:off x="6113463" y="1308100"/>
              <a:ext cx="19050" cy="36513"/>
            </a:xfrm>
            <a:custGeom>
              <a:gdLst>
                <a:gd fmla="*/ 12 w 12" name="T0"/>
                <a:gd fmla="*/ 0 h 23" name="T1"/>
                <a:gd fmla="*/ 10 w 12" name="T2"/>
                <a:gd fmla="*/ 16 h 23" name="T3"/>
                <a:gd fmla="*/ 5 w 12" name="T4"/>
                <a:gd fmla="*/ 20 h 23" name="T5"/>
                <a:gd fmla="*/ 0 w 12" name="T6"/>
                <a:gd fmla="*/ 23 h 23" name="T7"/>
                <a:gd fmla="*/ 1 w 12" name="T8"/>
                <a:gd fmla="*/ 14 h 23" name="T9"/>
                <a:gd fmla="*/ 7 w 12" name="T10"/>
                <a:gd fmla="*/ 7 h 23" name="T11"/>
                <a:gd fmla="*/ 12 w 12" name="T12"/>
                <a:gd fmla="*/ 0 h 2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3" w="12">
                  <a:moveTo>
                    <a:pt x="12" y="0"/>
                  </a:moveTo>
                  <a:lnTo>
                    <a:pt x="10" y="16"/>
                  </a:lnTo>
                  <a:lnTo>
                    <a:pt x="5" y="20"/>
                  </a:lnTo>
                  <a:lnTo>
                    <a:pt x="0" y="23"/>
                  </a:lnTo>
                  <a:lnTo>
                    <a:pt x="1" y="14"/>
                  </a:lnTo>
                  <a:lnTo>
                    <a:pt x="7" y="7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2A98AB"/>
            </a:solidFill>
            <a:ln w="0">
              <a:solidFill>
                <a:srgbClr val="2A98AB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64" name="Freeform 3036"/>
            <p:cNvSpPr/>
            <p:nvPr/>
          </p:nvSpPr>
          <p:spPr bwMode="auto">
            <a:xfrm>
              <a:off x="6115051" y="1271588"/>
              <a:ext cx="25400" cy="58738"/>
            </a:xfrm>
            <a:custGeom>
              <a:gdLst>
                <a:gd fmla="*/ 16 w 16" name="T0"/>
                <a:gd fmla="*/ 0 h 37" name="T1"/>
                <a:gd fmla="*/ 11 w 16" name="T2"/>
                <a:gd fmla="*/ 23 h 37" name="T3"/>
                <a:gd fmla="*/ 6 w 16" name="T4"/>
                <a:gd fmla="*/ 30 h 37" name="T5"/>
                <a:gd fmla="*/ 0 w 16" name="T6"/>
                <a:gd fmla="*/ 37 h 37" name="T7"/>
                <a:gd fmla="*/ 4 w 16" name="T8"/>
                <a:gd fmla="*/ 23 h 37" name="T9"/>
                <a:gd fmla="*/ 9 w 16" name="T10"/>
                <a:gd fmla="*/ 13 h 37" name="T11"/>
                <a:gd fmla="*/ 16 w 16" name="T12"/>
                <a:gd fmla="*/ 0 h 37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7" w="16">
                  <a:moveTo>
                    <a:pt x="16" y="0"/>
                  </a:moveTo>
                  <a:lnTo>
                    <a:pt x="11" y="23"/>
                  </a:lnTo>
                  <a:lnTo>
                    <a:pt x="6" y="30"/>
                  </a:lnTo>
                  <a:lnTo>
                    <a:pt x="0" y="37"/>
                  </a:lnTo>
                  <a:lnTo>
                    <a:pt x="4" y="23"/>
                  </a:lnTo>
                  <a:lnTo>
                    <a:pt x="9" y="13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2A97AB"/>
            </a:solidFill>
            <a:ln w="0">
              <a:solidFill>
                <a:srgbClr val="2A97AB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65" name="Freeform 3037"/>
            <p:cNvSpPr/>
            <p:nvPr/>
          </p:nvSpPr>
          <p:spPr bwMode="auto">
            <a:xfrm>
              <a:off x="6121401" y="1212850"/>
              <a:ext cx="28575" cy="95250"/>
            </a:xfrm>
            <a:custGeom>
              <a:gdLst>
                <a:gd fmla="*/ 18 w 18" name="T0"/>
                <a:gd fmla="*/ 0 h 60" name="T1"/>
                <a:gd fmla="*/ 12 w 18" name="T2"/>
                <a:gd fmla="*/ 37 h 60" name="T3"/>
                <a:gd fmla="*/ 5 w 18" name="T4"/>
                <a:gd fmla="*/ 50 h 60" name="T5"/>
                <a:gd fmla="*/ 0 w 18" name="T6"/>
                <a:gd fmla="*/ 60 h 60" name="T7"/>
                <a:gd fmla="*/ 4 w 18" name="T8"/>
                <a:gd fmla="*/ 37 h 60" name="T9"/>
                <a:gd fmla="*/ 11 w 18" name="T10"/>
                <a:gd fmla="*/ 22 h 60" name="T11"/>
                <a:gd fmla="*/ 18 w 18" name="T12"/>
                <a:gd fmla="*/ 0 h 6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60" w="18">
                  <a:moveTo>
                    <a:pt x="18" y="0"/>
                  </a:moveTo>
                  <a:lnTo>
                    <a:pt x="12" y="37"/>
                  </a:lnTo>
                  <a:lnTo>
                    <a:pt x="5" y="50"/>
                  </a:lnTo>
                  <a:lnTo>
                    <a:pt x="0" y="60"/>
                  </a:lnTo>
                  <a:lnTo>
                    <a:pt x="4" y="37"/>
                  </a:lnTo>
                  <a:lnTo>
                    <a:pt x="11" y="22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2997AA"/>
            </a:solidFill>
            <a:ln w="0">
              <a:solidFill>
                <a:srgbClr val="2997AA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66" name="Freeform 3038"/>
            <p:cNvSpPr/>
            <p:nvPr/>
          </p:nvSpPr>
          <p:spPr bwMode="auto">
            <a:xfrm>
              <a:off x="6127751" y="1117600"/>
              <a:ext cx="33338" cy="153988"/>
            </a:xfrm>
            <a:custGeom>
              <a:gdLst>
                <a:gd fmla="*/ 21 w 21" name="T0"/>
                <a:gd fmla="*/ 0 h 97" name="T1"/>
                <a:gd fmla="*/ 14 w 21" name="T2"/>
                <a:gd fmla="*/ 60 h 97" name="T3"/>
                <a:gd fmla="*/ 7 w 21" name="T4"/>
                <a:gd fmla="*/ 82 h 97" name="T5"/>
                <a:gd fmla="*/ 0 w 21" name="T6"/>
                <a:gd fmla="*/ 97 h 97" name="T7"/>
                <a:gd fmla="*/ 5 w 21" name="T8"/>
                <a:gd fmla="*/ 64 h 97" name="T9"/>
                <a:gd fmla="*/ 14 w 21" name="T10"/>
                <a:gd fmla="*/ 36 h 97" name="T11"/>
                <a:gd fmla="*/ 21 w 21" name="T12"/>
                <a:gd fmla="*/ 0 h 97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97" w="21">
                  <a:moveTo>
                    <a:pt x="21" y="0"/>
                  </a:moveTo>
                  <a:lnTo>
                    <a:pt x="14" y="60"/>
                  </a:lnTo>
                  <a:lnTo>
                    <a:pt x="7" y="82"/>
                  </a:lnTo>
                  <a:lnTo>
                    <a:pt x="0" y="97"/>
                  </a:lnTo>
                  <a:lnTo>
                    <a:pt x="5" y="64"/>
                  </a:lnTo>
                  <a:lnTo>
                    <a:pt x="14" y="36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2996AA"/>
            </a:solidFill>
            <a:ln w="0">
              <a:solidFill>
                <a:srgbClr val="2996AA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67" name="Freeform 3039"/>
            <p:cNvSpPr/>
            <p:nvPr/>
          </p:nvSpPr>
          <p:spPr bwMode="auto">
            <a:xfrm>
              <a:off x="6135688" y="963613"/>
              <a:ext cx="36513" cy="255588"/>
            </a:xfrm>
            <a:custGeom>
              <a:gdLst>
                <a:gd fmla="*/ 23 w 23" name="T0"/>
                <a:gd fmla="*/ 0 h 161" name="T1"/>
                <a:gd fmla="*/ 19 w 23" name="T2"/>
                <a:gd fmla="*/ 51 h 161" name="T3"/>
                <a:gd fmla="*/ 16 w 23" name="T4"/>
                <a:gd fmla="*/ 97 h 161" name="T5"/>
                <a:gd fmla="*/ 9 w 23" name="T6"/>
                <a:gd fmla="*/ 133 h 161" name="T7"/>
                <a:gd fmla="*/ 0 w 23" name="T8"/>
                <a:gd fmla="*/ 161 h 161" name="T9"/>
                <a:gd fmla="*/ 7 w 23" name="T10"/>
                <a:gd fmla="*/ 108 h 161" name="T11"/>
                <a:gd fmla="*/ 16 w 23" name="T12"/>
                <a:gd fmla="*/ 58 h 161" name="T13"/>
                <a:gd fmla="*/ 23 w 23" name="T14"/>
                <a:gd fmla="*/ 0 h 161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61" w="23">
                  <a:moveTo>
                    <a:pt x="23" y="0"/>
                  </a:moveTo>
                  <a:lnTo>
                    <a:pt x="19" y="51"/>
                  </a:lnTo>
                  <a:lnTo>
                    <a:pt x="16" y="97"/>
                  </a:lnTo>
                  <a:lnTo>
                    <a:pt x="9" y="133"/>
                  </a:lnTo>
                  <a:lnTo>
                    <a:pt x="0" y="161"/>
                  </a:lnTo>
                  <a:lnTo>
                    <a:pt x="7" y="108"/>
                  </a:lnTo>
                  <a:lnTo>
                    <a:pt x="16" y="58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2996AA"/>
            </a:solidFill>
            <a:ln w="0">
              <a:solidFill>
                <a:srgbClr val="2996AA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68" name="Freeform 3040"/>
            <p:cNvSpPr/>
            <p:nvPr/>
          </p:nvSpPr>
          <p:spPr bwMode="auto">
            <a:xfrm>
              <a:off x="6146801" y="703263"/>
              <a:ext cx="33338" cy="431800"/>
            </a:xfrm>
            <a:custGeom>
              <a:gdLst>
                <a:gd fmla="*/ 21 w 21" name="T0"/>
                <a:gd fmla="*/ 0 h 272" name="T1"/>
                <a:gd fmla="*/ 19 w 21" name="T2"/>
                <a:gd fmla="*/ 85 h 272" name="T3"/>
                <a:gd fmla="*/ 16 w 21" name="T4"/>
                <a:gd fmla="*/ 164 h 272" name="T5"/>
                <a:gd fmla="*/ 9 w 21" name="T6"/>
                <a:gd fmla="*/ 222 h 272" name="T7"/>
                <a:gd fmla="*/ 0 w 21" name="T8"/>
                <a:gd fmla="*/ 272 h 272" name="T9"/>
                <a:gd fmla="*/ 3 w 21" name="T10"/>
                <a:gd fmla="*/ 229 h 272" name="T11"/>
                <a:gd fmla="*/ 7 w 21" name="T12"/>
                <a:gd fmla="*/ 184 h 272" name="T13"/>
                <a:gd fmla="*/ 12 w 21" name="T14"/>
                <a:gd fmla="*/ 129 h 272" name="T15"/>
                <a:gd fmla="*/ 18 w 21" name="T16"/>
                <a:gd fmla="*/ 67 h 272" name="T17"/>
                <a:gd fmla="*/ 21 w 21" name="T18"/>
                <a:gd fmla="*/ 0 h 272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272" w="21">
                  <a:moveTo>
                    <a:pt x="21" y="0"/>
                  </a:moveTo>
                  <a:lnTo>
                    <a:pt x="19" y="85"/>
                  </a:lnTo>
                  <a:lnTo>
                    <a:pt x="16" y="164"/>
                  </a:lnTo>
                  <a:lnTo>
                    <a:pt x="9" y="222"/>
                  </a:lnTo>
                  <a:lnTo>
                    <a:pt x="0" y="272"/>
                  </a:lnTo>
                  <a:lnTo>
                    <a:pt x="3" y="229"/>
                  </a:lnTo>
                  <a:lnTo>
                    <a:pt x="7" y="184"/>
                  </a:lnTo>
                  <a:lnTo>
                    <a:pt x="12" y="129"/>
                  </a:lnTo>
                  <a:lnTo>
                    <a:pt x="18" y="67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2896A9"/>
            </a:solidFill>
            <a:ln w="0">
              <a:solidFill>
                <a:srgbClr val="2896A9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69" name="Freeform 3041"/>
            <p:cNvSpPr/>
            <p:nvPr/>
          </p:nvSpPr>
          <p:spPr bwMode="auto">
            <a:xfrm>
              <a:off x="6157913" y="4763"/>
              <a:ext cx="22225" cy="990600"/>
            </a:xfrm>
            <a:custGeom>
              <a:gdLst>
                <a:gd fmla="*/ 7 w 14" name="T0"/>
                <a:gd fmla="*/ 0 h 624" name="T1"/>
                <a:gd fmla="*/ 11 w 14" name="T2"/>
                <a:gd fmla="*/ 5 h 624" name="T3"/>
                <a:gd fmla="*/ 11 w 14" name="T4"/>
                <a:gd fmla="*/ 5 h 624" name="T5"/>
                <a:gd fmla="*/ 11 w 14" name="T6"/>
                <a:gd fmla="*/ 5 h 624" name="T7"/>
                <a:gd fmla="*/ 11 w 14" name="T8"/>
                <a:gd fmla="*/ 5 h 624" name="T9"/>
                <a:gd fmla="*/ 12 w 14" name="T10"/>
                <a:gd fmla="*/ 11 h 624" name="T11"/>
                <a:gd fmla="*/ 11 w 14" name="T12"/>
                <a:gd fmla="*/ 14 h 624" name="T13"/>
                <a:gd fmla="*/ 11 w 14" name="T14"/>
                <a:gd fmla="*/ 16 h 624" name="T15"/>
                <a:gd fmla="*/ 11 w 14" name="T16"/>
                <a:gd fmla="*/ 80 h 624" name="T17"/>
                <a:gd fmla="*/ 11 w 14" name="T18"/>
                <a:gd fmla="*/ 152 h 624" name="T19"/>
                <a:gd fmla="*/ 12 w 14" name="T20"/>
                <a:gd fmla="*/ 230 h 624" name="T21"/>
                <a:gd fmla="*/ 12 w 14" name="T22"/>
                <a:gd fmla="*/ 323 h 624" name="T23"/>
                <a:gd fmla="*/ 14 w 14" name="T24"/>
                <a:gd fmla="*/ 413 h 624" name="T25"/>
                <a:gd fmla="*/ 14 w 14" name="T26"/>
                <a:gd fmla="*/ 440 h 624" name="T27"/>
                <a:gd fmla="*/ 11 w 14" name="T28"/>
                <a:gd fmla="*/ 507 h 624" name="T29"/>
                <a:gd fmla="*/ 5 w 14" name="T30"/>
                <a:gd fmla="*/ 569 h 624" name="T31"/>
                <a:gd fmla="*/ 0 w 14" name="T32"/>
                <a:gd fmla="*/ 624 h 624" name="T33"/>
                <a:gd fmla="*/ 3 w 14" name="T34"/>
                <a:gd fmla="*/ 555 h 624" name="T35"/>
                <a:gd fmla="*/ 5 w 14" name="T36"/>
                <a:gd fmla="*/ 477 h 624" name="T37"/>
                <a:gd fmla="*/ 9 w 14" name="T38"/>
                <a:gd fmla="*/ 389 h 624" name="T39"/>
                <a:gd fmla="*/ 9 w 14" name="T40"/>
                <a:gd fmla="*/ 293 h 624" name="T41"/>
                <a:gd fmla="*/ 9 w 14" name="T42"/>
                <a:gd fmla="*/ 202 h 624" name="T43"/>
                <a:gd fmla="*/ 9 w 14" name="T44"/>
                <a:gd fmla="*/ 108 h 624" name="T45"/>
                <a:gd fmla="*/ 7 w 14" name="T46"/>
                <a:gd fmla="*/ 0 h 624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624" w="14">
                  <a:moveTo>
                    <a:pt x="7" y="0"/>
                  </a:moveTo>
                  <a:lnTo>
                    <a:pt x="11" y="5"/>
                  </a:lnTo>
                  <a:lnTo>
                    <a:pt x="11" y="5"/>
                  </a:lnTo>
                  <a:lnTo>
                    <a:pt x="11" y="5"/>
                  </a:lnTo>
                  <a:lnTo>
                    <a:pt x="11" y="5"/>
                  </a:lnTo>
                  <a:lnTo>
                    <a:pt x="12" y="11"/>
                  </a:lnTo>
                  <a:lnTo>
                    <a:pt x="11" y="14"/>
                  </a:lnTo>
                  <a:lnTo>
                    <a:pt x="11" y="16"/>
                  </a:lnTo>
                  <a:lnTo>
                    <a:pt x="11" y="80"/>
                  </a:lnTo>
                  <a:lnTo>
                    <a:pt x="11" y="152"/>
                  </a:lnTo>
                  <a:lnTo>
                    <a:pt x="12" y="230"/>
                  </a:lnTo>
                  <a:lnTo>
                    <a:pt x="12" y="323"/>
                  </a:lnTo>
                  <a:lnTo>
                    <a:pt x="14" y="413"/>
                  </a:lnTo>
                  <a:lnTo>
                    <a:pt x="14" y="440"/>
                  </a:lnTo>
                  <a:lnTo>
                    <a:pt x="11" y="507"/>
                  </a:lnTo>
                  <a:lnTo>
                    <a:pt x="5" y="569"/>
                  </a:lnTo>
                  <a:lnTo>
                    <a:pt x="0" y="624"/>
                  </a:lnTo>
                  <a:lnTo>
                    <a:pt x="3" y="555"/>
                  </a:lnTo>
                  <a:lnTo>
                    <a:pt x="5" y="477"/>
                  </a:lnTo>
                  <a:lnTo>
                    <a:pt x="9" y="389"/>
                  </a:lnTo>
                  <a:lnTo>
                    <a:pt x="9" y="293"/>
                  </a:lnTo>
                  <a:lnTo>
                    <a:pt x="9" y="202"/>
                  </a:lnTo>
                  <a:lnTo>
                    <a:pt x="9" y="108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2896A9"/>
            </a:solidFill>
            <a:ln w="0">
              <a:solidFill>
                <a:srgbClr val="2896A9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70" name="Freeform 3042"/>
            <p:cNvSpPr/>
            <p:nvPr/>
          </p:nvSpPr>
          <p:spPr bwMode="auto">
            <a:xfrm>
              <a:off x="6157913" y="0"/>
              <a:ext cx="14288" cy="762000"/>
            </a:xfrm>
            <a:custGeom>
              <a:gdLst>
                <a:gd fmla="*/ 0 w 9" name="T0"/>
                <a:gd fmla="*/ 0 h 480" name="T1"/>
                <a:gd fmla="*/ 5 w 9" name="T2"/>
                <a:gd fmla="*/ 3 h 480" name="T3"/>
                <a:gd fmla="*/ 7 w 9" name="T4"/>
                <a:gd fmla="*/ 3 h 480" name="T5"/>
                <a:gd fmla="*/ 9 w 9" name="T6"/>
                <a:gd fmla="*/ 111 h 480" name="T7"/>
                <a:gd fmla="*/ 9 w 9" name="T8"/>
                <a:gd fmla="*/ 205 h 480" name="T9"/>
                <a:gd fmla="*/ 9 w 9" name="T10"/>
                <a:gd fmla="*/ 296 h 480" name="T11"/>
                <a:gd fmla="*/ 9 w 9" name="T12"/>
                <a:gd fmla="*/ 392 h 480" name="T13"/>
                <a:gd fmla="*/ 5 w 9" name="T14"/>
                <a:gd fmla="*/ 480 h 480" name="T15"/>
                <a:gd fmla="*/ 5 w 9" name="T16"/>
                <a:gd fmla="*/ 413 h 480" name="T17"/>
                <a:gd fmla="*/ 5 w 9" name="T18"/>
                <a:gd fmla="*/ 321 h 480" name="T19"/>
                <a:gd fmla="*/ 3 w 9" name="T20"/>
                <a:gd fmla="*/ 227 h 480" name="T21"/>
                <a:gd fmla="*/ 3 w 9" name="T22"/>
                <a:gd fmla="*/ 150 h 480" name="T23"/>
                <a:gd fmla="*/ 3 w 9" name="T24"/>
                <a:gd fmla="*/ 79 h 480" name="T25"/>
                <a:gd fmla="*/ 3 w 9" name="T26"/>
                <a:gd fmla="*/ 14 h 480" name="T27"/>
                <a:gd fmla="*/ 3 w 9" name="T28"/>
                <a:gd fmla="*/ 14 h 480" name="T29"/>
                <a:gd fmla="*/ 3 w 9" name="T30"/>
                <a:gd fmla="*/ 8 h 480" name="T31"/>
                <a:gd fmla="*/ 3 w 9" name="T32"/>
                <a:gd fmla="*/ 5 h 480" name="T33"/>
                <a:gd fmla="*/ 3 w 9" name="T34"/>
                <a:gd fmla="*/ 5 h 480" name="T35"/>
                <a:gd fmla="*/ 3 w 9" name="T36"/>
                <a:gd fmla="*/ 5 h 480" name="T37"/>
                <a:gd fmla="*/ 3 w 9" name="T38"/>
                <a:gd fmla="*/ 3 h 480" name="T39"/>
                <a:gd fmla="*/ 0 w 9" name="T40"/>
                <a:gd fmla="*/ 0 h 480" name="T41"/>
                <a:gd fmla="*/ 0 w 9" name="T42"/>
                <a:gd fmla="*/ 0 h 480" name="T4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b="b" l="0" r="r" t="0"/>
              <a:pathLst>
                <a:path h="480" w="9">
                  <a:moveTo>
                    <a:pt x="0" y="0"/>
                  </a:moveTo>
                  <a:lnTo>
                    <a:pt x="5" y="3"/>
                  </a:lnTo>
                  <a:lnTo>
                    <a:pt x="7" y="3"/>
                  </a:lnTo>
                  <a:lnTo>
                    <a:pt x="9" y="111"/>
                  </a:lnTo>
                  <a:lnTo>
                    <a:pt x="9" y="205"/>
                  </a:lnTo>
                  <a:lnTo>
                    <a:pt x="9" y="296"/>
                  </a:lnTo>
                  <a:lnTo>
                    <a:pt x="9" y="392"/>
                  </a:lnTo>
                  <a:lnTo>
                    <a:pt x="5" y="480"/>
                  </a:lnTo>
                  <a:lnTo>
                    <a:pt x="5" y="413"/>
                  </a:lnTo>
                  <a:lnTo>
                    <a:pt x="5" y="321"/>
                  </a:lnTo>
                  <a:lnTo>
                    <a:pt x="3" y="227"/>
                  </a:lnTo>
                  <a:lnTo>
                    <a:pt x="3" y="150"/>
                  </a:lnTo>
                  <a:lnTo>
                    <a:pt x="3" y="79"/>
                  </a:lnTo>
                  <a:lnTo>
                    <a:pt x="3" y="14"/>
                  </a:lnTo>
                  <a:lnTo>
                    <a:pt x="3" y="14"/>
                  </a:lnTo>
                  <a:lnTo>
                    <a:pt x="3" y="8"/>
                  </a:lnTo>
                  <a:lnTo>
                    <a:pt x="3" y="5"/>
                  </a:lnTo>
                  <a:lnTo>
                    <a:pt x="3" y="5"/>
                  </a:lnTo>
                  <a:lnTo>
                    <a:pt x="3" y="5"/>
                  </a:lnTo>
                  <a:lnTo>
                    <a:pt x="3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895A8"/>
            </a:solidFill>
            <a:ln w="0">
              <a:solidFill>
                <a:srgbClr val="2895A8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71" name="Rectangle 3043"/>
            <p:cNvSpPr>
              <a:spLocks noChangeArrowheads="1"/>
            </p:cNvSpPr>
            <p:nvPr/>
          </p:nvSpPr>
          <p:spPr bwMode="auto">
            <a:xfrm>
              <a:off x="5934076" y="44450"/>
              <a:ext cx="7938" cy="4763"/>
            </a:xfrm>
            <a:prstGeom prst="rect">
              <a:avLst/>
            </a:prstGeom>
            <a:solidFill>
              <a:srgbClr val="22889D"/>
            </a:solidFill>
            <a:ln w="0">
              <a:solidFill>
                <a:srgbClr val="22889D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72" name="Rectangle 3044"/>
            <p:cNvSpPr>
              <a:spLocks noChangeArrowheads="1"/>
            </p:cNvSpPr>
            <p:nvPr/>
          </p:nvSpPr>
          <p:spPr bwMode="auto">
            <a:xfrm>
              <a:off x="5922963" y="44450"/>
              <a:ext cx="11113" cy="4763"/>
            </a:xfrm>
            <a:prstGeom prst="rect">
              <a:avLst/>
            </a:prstGeom>
            <a:solidFill>
              <a:srgbClr val="22889C"/>
            </a:solidFill>
            <a:ln w="0">
              <a:solidFill>
                <a:srgbClr val="22889C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73" name="Freeform 3045"/>
            <p:cNvSpPr/>
            <p:nvPr/>
          </p:nvSpPr>
          <p:spPr bwMode="auto">
            <a:xfrm>
              <a:off x="5913438" y="41275"/>
              <a:ext cx="9525" cy="361950"/>
            </a:xfrm>
            <a:custGeom>
              <a:gdLst>
                <a:gd fmla="*/ 0 w 6" name="T0"/>
                <a:gd fmla="*/ 0 h 228" name="T1"/>
                <a:gd fmla="*/ 6 w 6" name="T2"/>
                <a:gd fmla="*/ 2 h 228" name="T3"/>
                <a:gd fmla="*/ 6 w 6" name="T4"/>
                <a:gd fmla="*/ 5 h 228" name="T5"/>
                <a:gd fmla="*/ 4 w 6" name="T6"/>
                <a:gd fmla="*/ 5 h 228" name="T7"/>
                <a:gd fmla="*/ 2 w 6" name="T8"/>
                <a:gd fmla="*/ 113 h 228" name="T9"/>
                <a:gd fmla="*/ 6 w 6" name="T10"/>
                <a:gd fmla="*/ 228 h 228" name="T11"/>
                <a:gd fmla="*/ 0 w 6" name="T12"/>
                <a:gd fmla="*/ 228 h 228" name="T13"/>
                <a:gd fmla="*/ 2 w 6" name="T14"/>
                <a:gd fmla="*/ 166 h 228" name="T15"/>
                <a:gd fmla="*/ 0 w 6" name="T16"/>
                <a:gd fmla="*/ 85 h 228" name="T17"/>
                <a:gd fmla="*/ 0 w 6" name="T18"/>
                <a:gd fmla="*/ 0 h 228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228" w="6">
                  <a:moveTo>
                    <a:pt x="0" y="0"/>
                  </a:moveTo>
                  <a:lnTo>
                    <a:pt x="6" y="2"/>
                  </a:lnTo>
                  <a:lnTo>
                    <a:pt x="6" y="5"/>
                  </a:lnTo>
                  <a:lnTo>
                    <a:pt x="4" y="5"/>
                  </a:lnTo>
                  <a:lnTo>
                    <a:pt x="2" y="113"/>
                  </a:lnTo>
                  <a:lnTo>
                    <a:pt x="6" y="228"/>
                  </a:lnTo>
                  <a:lnTo>
                    <a:pt x="0" y="228"/>
                  </a:lnTo>
                  <a:lnTo>
                    <a:pt x="2" y="166"/>
                  </a:lnTo>
                  <a:lnTo>
                    <a:pt x="0" y="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2879B"/>
            </a:solidFill>
            <a:ln w="0">
              <a:solidFill>
                <a:srgbClr val="22879B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74" name="Freeform 3046"/>
            <p:cNvSpPr/>
            <p:nvPr/>
          </p:nvSpPr>
          <p:spPr bwMode="auto">
            <a:xfrm>
              <a:off x="5905501" y="41275"/>
              <a:ext cx="11113" cy="361950"/>
            </a:xfrm>
            <a:custGeom>
              <a:gdLst>
                <a:gd fmla="*/ 2 w 7" name="T0"/>
                <a:gd fmla="*/ 0 h 228" name="T1"/>
                <a:gd fmla="*/ 5 w 7" name="T2"/>
                <a:gd fmla="*/ 0 h 228" name="T3"/>
                <a:gd fmla="*/ 5 w 7" name="T4"/>
                <a:gd fmla="*/ 85 h 228" name="T5"/>
                <a:gd fmla="*/ 7 w 7" name="T6"/>
                <a:gd fmla="*/ 166 h 228" name="T7"/>
                <a:gd fmla="*/ 5 w 7" name="T8"/>
                <a:gd fmla="*/ 228 h 228" name="T9"/>
                <a:gd fmla="*/ 4 w 7" name="T10"/>
                <a:gd fmla="*/ 228 h 228" name="T11"/>
                <a:gd fmla="*/ 0 w 7" name="T12"/>
                <a:gd fmla="*/ 156 h 228" name="T13"/>
                <a:gd fmla="*/ 0 w 7" name="T14"/>
                <a:gd fmla="*/ 69 h 228" name="T15"/>
                <a:gd fmla="*/ 2 w 7" name="T16"/>
                <a:gd fmla="*/ 0 h 22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28" w="7">
                  <a:moveTo>
                    <a:pt x="2" y="0"/>
                  </a:moveTo>
                  <a:lnTo>
                    <a:pt x="5" y="0"/>
                  </a:lnTo>
                  <a:lnTo>
                    <a:pt x="5" y="85"/>
                  </a:lnTo>
                  <a:lnTo>
                    <a:pt x="7" y="166"/>
                  </a:lnTo>
                  <a:lnTo>
                    <a:pt x="5" y="228"/>
                  </a:lnTo>
                  <a:lnTo>
                    <a:pt x="4" y="228"/>
                  </a:lnTo>
                  <a:lnTo>
                    <a:pt x="0" y="156"/>
                  </a:lnTo>
                  <a:lnTo>
                    <a:pt x="0" y="69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21869B"/>
            </a:solidFill>
            <a:ln w="0">
              <a:solidFill>
                <a:srgbClr val="21869B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75" name="Rectangle 3047"/>
            <p:cNvSpPr>
              <a:spLocks noChangeArrowheads="1"/>
            </p:cNvSpPr>
            <p:nvPr/>
          </p:nvSpPr>
          <p:spPr bwMode="auto">
            <a:xfrm>
              <a:off x="6099176" y="38100"/>
              <a:ext cx="11113" cy="9525"/>
            </a:xfrm>
            <a:prstGeom prst="rect">
              <a:avLst/>
            </a:prstGeom>
            <a:solidFill>
              <a:srgbClr val="2791A6"/>
            </a:solidFill>
            <a:ln w="0">
              <a:solidFill>
                <a:srgbClr val="2791A6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76" name="Freeform 3048"/>
            <p:cNvSpPr/>
            <p:nvPr/>
          </p:nvSpPr>
          <p:spPr bwMode="auto">
            <a:xfrm>
              <a:off x="6091238" y="38100"/>
              <a:ext cx="7938" cy="11113"/>
            </a:xfrm>
            <a:custGeom>
              <a:gdLst>
                <a:gd fmla="*/ 5 w 5" name="T0"/>
                <a:gd fmla="*/ 0 h 7" name="T1"/>
                <a:gd fmla="*/ 5 w 5" name="T2"/>
                <a:gd fmla="*/ 6 h 7" name="T3"/>
                <a:gd fmla="*/ 0 w 5" name="T4"/>
                <a:gd fmla="*/ 7 h 7" name="T5"/>
                <a:gd fmla="*/ 0 w 5" name="T6"/>
                <a:gd fmla="*/ 2 h 7" name="T7"/>
                <a:gd fmla="*/ 5 w 5" name="T8"/>
                <a:gd fmla="*/ 0 h 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" w="5">
                  <a:moveTo>
                    <a:pt x="5" y="0"/>
                  </a:moveTo>
                  <a:lnTo>
                    <a:pt x="5" y="6"/>
                  </a:lnTo>
                  <a:lnTo>
                    <a:pt x="0" y="7"/>
                  </a:lnTo>
                  <a:lnTo>
                    <a:pt x="0" y="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2791A6"/>
            </a:solidFill>
            <a:ln w="0">
              <a:solidFill>
                <a:srgbClr val="2791A6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77" name="Rectangle 3049"/>
            <p:cNvSpPr>
              <a:spLocks noChangeArrowheads="1"/>
            </p:cNvSpPr>
            <p:nvPr/>
          </p:nvSpPr>
          <p:spPr bwMode="auto">
            <a:xfrm>
              <a:off x="6080126" y="41275"/>
              <a:ext cx="11113" cy="7938"/>
            </a:xfrm>
            <a:prstGeom prst="rect">
              <a:avLst/>
            </a:prstGeom>
            <a:solidFill>
              <a:srgbClr val="2691A5"/>
            </a:solidFill>
            <a:ln w="0">
              <a:solidFill>
                <a:srgbClr val="2691A5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78" name="Rectangle 3050"/>
            <p:cNvSpPr>
              <a:spLocks noChangeArrowheads="1"/>
            </p:cNvSpPr>
            <p:nvPr/>
          </p:nvSpPr>
          <p:spPr bwMode="auto">
            <a:xfrm>
              <a:off x="6070601" y="41275"/>
              <a:ext cx="9525" cy="7938"/>
            </a:xfrm>
            <a:prstGeom prst="rect">
              <a:avLst/>
            </a:prstGeom>
            <a:solidFill>
              <a:srgbClr val="2690A4"/>
            </a:solidFill>
            <a:ln w="0">
              <a:solidFill>
                <a:srgbClr val="2690A4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79" name="Rectangle 3051"/>
            <p:cNvSpPr>
              <a:spLocks noChangeArrowheads="1"/>
            </p:cNvSpPr>
            <p:nvPr/>
          </p:nvSpPr>
          <p:spPr bwMode="auto">
            <a:xfrm>
              <a:off x="6129338" y="38100"/>
              <a:ext cx="3175" cy="6350"/>
            </a:xfrm>
            <a:prstGeom prst="rect">
              <a:avLst/>
            </a:prstGeom>
            <a:solidFill>
              <a:srgbClr val="2793A8"/>
            </a:solidFill>
            <a:ln w="0">
              <a:solidFill>
                <a:srgbClr val="2793A8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80" name="Freeform 3052"/>
            <p:cNvSpPr/>
            <p:nvPr/>
          </p:nvSpPr>
          <p:spPr bwMode="auto">
            <a:xfrm>
              <a:off x="6118226" y="38100"/>
              <a:ext cx="11113" cy="9525"/>
            </a:xfrm>
            <a:custGeom>
              <a:gdLst>
                <a:gd fmla="*/ 7 w 7" name="T0"/>
                <a:gd fmla="*/ 0 h 6" name="T1"/>
                <a:gd fmla="*/ 7 w 7" name="T2"/>
                <a:gd fmla="*/ 4 h 6" name="T3"/>
                <a:gd fmla="*/ 0 w 7" name="T4"/>
                <a:gd fmla="*/ 6 h 6" name="T5"/>
                <a:gd fmla="*/ 0 w 7" name="T6"/>
                <a:gd fmla="*/ 0 h 6" name="T7"/>
                <a:gd fmla="*/ 2 w 7" name="T8"/>
                <a:gd fmla="*/ 0 h 6" name="T9"/>
                <a:gd fmla="*/ 7 w 7" name="T10"/>
                <a:gd fmla="*/ 0 h 6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6" w="7">
                  <a:moveTo>
                    <a:pt x="7" y="0"/>
                  </a:moveTo>
                  <a:lnTo>
                    <a:pt x="7" y="4"/>
                  </a:lnTo>
                  <a:lnTo>
                    <a:pt x="0" y="6"/>
                  </a:lnTo>
                  <a:lnTo>
                    <a:pt x="0" y="0"/>
                  </a:lnTo>
                  <a:lnTo>
                    <a:pt x="2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2793A8"/>
            </a:solidFill>
            <a:ln w="0">
              <a:solidFill>
                <a:srgbClr val="2793A8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81" name="Rectangle 3053"/>
            <p:cNvSpPr>
              <a:spLocks noChangeArrowheads="1"/>
            </p:cNvSpPr>
            <p:nvPr/>
          </p:nvSpPr>
          <p:spPr bwMode="auto">
            <a:xfrm>
              <a:off x="6110288" y="38100"/>
              <a:ext cx="7938" cy="9525"/>
            </a:xfrm>
            <a:prstGeom prst="rect">
              <a:avLst/>
            </a:prstGeom>
            <a:solidFill>
              <a:srgbClr val="2792A7"/>
            </a:solidFill>
            <a:ln w="0">
              <a:solidFill>
                <a:srgbClr val="2792A7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82" name="Rectangle 3054"/>
            <p:cNvSpPr>
              <a:spLocks noChangeArrowheads="1"/>
            </p:cNvSpPr>
            <p:nvPr/>
          </p:nvSpPr>
          <p:spPr bwMode="auto">
            <a:xfrm>
              <a:off x="6059488" y="41275"/>
              <a:ext cx="11113" cy="7938"/>
            </a:xfrm>
            <a:prstGeom prst="rect">
              <a:avLst/>
            </a:prstGeom>
            <a:solidFill>
              <a:srgbClr val="2690A4"/>
            </a:solidFill>
            <a:ln w="0">
              <a:solidFill>
                <a:srgbClr val="2690A4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83" name="Freeform 3055"/>
            <p:cNvSpPr/>
            <p:nvPr/>
          </p:nvSpPr>
          <p:spPr bwMode="auto">
            <a:xfrm>
              <a:off x="6051551" y="41275"/>
              <a:ext cx="7938" cy="7938"/>
            </a:xfrm>
            <a:custGeom>
              <a:gdLst>
                <a:gd fmla="*/ 5 w 5" name="T0"/>
                <a:gd fmla="*/ 0 h 5" name="T1"/>
                <a:gd fmla="*/ 5 w 5" name="T2"/>
                <a:gd fmla="*/ 5 h 5" name="T3"/>
                <a:gd fmla="*/ 2 w 5" name="T4"/>
                <a:gd fmla="*/ 5 h 5" name="T5"/>
                <a:gd fmla="*/ 0 w 5" name="T6"/>
                <a:gd fmla="*/ 5 h 5" name="T7"/>
                <a:gd fmla="*/ 0 w 5" name="T8"/>
                <a:gd fmla="*/ 0 h 5" name="T9"/>
                <a:gd fmla="*/ 5 w 5" name="T10"/>
                <a:gd fmla="*/ 0 h 5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5" w="5">
                  <a:moveTo>
                    <a:pt x="5" y="0"/>
                  </a:moveTo>
                  <a:lnTo>
                    <a:pt x="5" y="5"/>
                  </a:lnTo>
                  <a:lnTo>
                    <a:pt x="2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2690A3"/>
            </a:solidFill>
            <a:ln w="0">
              <a:solidFill>
                <a:srgbClr val="2690A3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84" name="Freeform 3056"/>
            <p:cNvSpPr/>
            <p:nvPr/>
          </p:nvSpPr>
          <p:spPr bwMode="auto">
            <a:xfrm>
              <a:off x="6040438" y="41275"/>
              <a:ext cx="11113" cy="7938"/>
            </a:xfrm>
            <a:custGeom>
              <a:gdLst>
                <a:gd fmla="*/ 7 w 7" name="T0"/>
                <a:gd fmla="*/ 0 h 5" name="T1"/>
                <a:gd fmla="*/ 7 w 7" name="T2"/>
                <a:gd fmla="*/ 5 h 5" name="T3"/>
                <a:gd fmla="*/ 0 w 7" name="T4"/>
                <a:gd fmla="*/ 5 h 5" name="T5"/>
                <a:gd fmla="*/ 0 w 7" name="T6"/>
                <a:gd fmla="*/ 0 h 5" name="T7"/>
                <a:gd fmla="*/ 0 w 7" name="T8"/>
                <a:gd fmla="*/ 0 h 5" name="T9"/>
                <a:gd fmla="*/ 7 w 7" name="T10"/>
                <a:gd fmla="*/ 0 h 5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5" w="7">
                  <a:moveTo>
                    <a:pt x="7" y="0"/>
                  </a:move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0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268FA3"/>
            </a:solidFill>
            <a:ln w="0">
              <a:solidFill>
                <a:srgbClr val="268FA3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85" name="Freeform 3057"/>
            <p:cNvSpPr/>
            <p:nvPr/>
          </p:nvSpPr>
          <p:spPr bwMode="auto">
            <a:xfrm>
              <a:off x="6030913" y="41275"/>
              <a:ext cx="9525" cy="7938"/>
            </a:xfrm>
            <a:custGeom>
              <a:gdLst>
                <a:gd fmla="*/ 0 w 6" name="T0"/>
                <a:gd fmla="*/ 0 h 5" name="T1"/>
                <a:gd fmla="*/ 6 w 6" name="T2"/>
                <a:gd fmla="*/ 0 h 5" name="T3"/>
                <a:gd fmla="*/ 6 w 6" name="T4"/>
                <a:gd fmla="*/ 5 h 5" name="T5"/>
                <a:gd fmla="*/ 4 w 6" name="T6"/>
                <a:gd fmla="*/ 5 h 5" name="T7"/>
                <a:gd fmla="*/ 0 w 6" name="T8"/>
                <a:gd fmla="*/ 5 h 5" name="T9"/>
                <a:gd fmla="*/ 0 w 6" name="T10"/>
                <a:gd fmla="*/ 5 h 5" name="T11"/>
                <a:gd fmla="*/ 0 w 6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6">
                  <a:moveTo>
                    <a:pt x="0" y="0"/>
                  </a:moveTo>
                  <a:lnTo>
                    <a:pt x="6" y="0"/>
                  </a:lnTo>
                  <a:lnTo>
                    <a:pt x="6" y="5"/>
                  </a:lnTo>
                  <a:lnTo>
                    <a:pt x="4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8EA2"/>
            </a:solidFill>
            <a:ln w="0">
              <a:solidFill>
                <a:srgbClr val="258EA2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86" name="Freeform 3058"/>
            <p:cNvSpPr/>
            <p:nvPr/>
          </p:nvSpPr>
          <p:spPr bwMode="auto">
            <a:xfrm>
              <a:off x="6019801" y="41275"/>
              <a:ext cx="11113" cy="7938"/>
            </a:xfrm>
            <a:custGeom>
              <a:gdLst>
                <a:gd fmla="*/ 0 w 7" name="T0"/>
                <a:gd fmla="*/ 0 h 5" name="T1"/>
                <a:gd fmla="*/ 4 w 7" name="T2"/>
                <a:gd fmla="*/ 0 h 5" name="T3"/>
                <a:gd fmla="*/ 7 w 7" name="T4"/>
                <a:gd fmla="*/ 0 h 5" name="T5"/>
                <a:gd fmla="*/ 7 w 7" name="T6"/>
                <a:gd fmla="*/ 5 h 5" name="T7"/>
                <a:gd fmla="*/ 0 w 7" name="T8"/>
                <a:gd fmla="*/ 5 h 5" name="T9"/>
                <a:gd fmla="*/ 0 w 7" name="T10"/>
                <a:gd fmla="*/ 0 h 5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5" w="7">
                  <a:moveTo>
                    <a:pt x="0" y="0"/>
                  </a:moveTo>
                  <a:lnTo>
                    <a:pt x="4" y="0"/>
                  </a:lnTo>
                  <a:lnTo>
                    <a:pt x="7" y="0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8DA2"/>
            </a:solidFill>
            <a:ln w="0">
              <a:solidFill>
                <a:srgbClr val="258DA2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87" name="Freeform 3059"/>
            <p:cNvSpPr/>
            <p:nvPr/>
          </p:nvSpPr>
          <p:spPr bwMode="auto">
            <a:xfrm>
              <a:off x="6011863" y="41275"/>
              <a:ext cx="7938" cy="7938"/>
            </a:xfrm>
            <a:custGeom>
              <a:gdLst>
                <a:gd fmla="*/ 5 w 5" name="T0"/>
                <a:gd fmla="*/ 0 h 5" name="T1"/>
                <a:gd fmla="*/ 5 w 5" name="T2"/>
                <a:gd fmla="*/ 0 h 5" name="T3"/>
                <a:gd fmla="*/ 5 w 5" name="T4"/>
                <a:gd fmla="*/ 5 h 5" name="T5"/>
                <a:gd fmla="*/ 0 w 5" name="T6"/>
                <a:gd fmla="*/ 5 h 5" name="T7"/>
                <a:gd fmla="*/ 0 w 5" name="T8"/>
                <a:gd fmla="*/ 0 h 5" name="T9"/>
                <a:gd fmla="*/ 5 w 5" name="T10"/>
                <a:gd fmla="*/ 0 h 5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5" w="5">
                  <a:moveTo>
                    <a:pt x="5" y="0"/>
                  </a:moveTo>
                  <a:lnTo>
                    <a:pt x="5" y="0"/>
                  </a:lnTo>
                  <a:lnTo>
                    <a:pt x="5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258DA2"/>
            </a:solidFill>
            <a:ln w="0">
              <a:solidFill>
                <a:srgbClr val="258DA2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88" name="Rectangle 3060"/>
            <p:cNvSpPr>
              <a:spLocks noChangeArrowheads="1"/>
            </p:cNvSpPr>
            <p:nvPr/>
          </p:nvSpPr>
          <p:spPr bwMode="auto">
            <a:xfrm>
              <a:off x="6000751" y="41275"/>
              <a:ext cx="11113" cy="7938"/>
            </a:xfrm>
            <a:prstGeom prst="rect">
              <a:avLst/>
            </a:prstGeom>
            <a:solidFill>
              <a:srgbClr val="248CA2"/>
            </a:solidFill>
            <a:ln w="0">
              <a:solidFill>
                <a:srgbClr val="248CA2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89" name="Freeform 3061"/>
            <p:cNvSpPr/>
            <p:nvPr/>
          </p:nvSpPr>
          <p:spPr bwMode="auto">
            <a:xfrm>
              <a:off x="5992813" y="41275"/>
              <a:ext cx="7938" cy="7938"/>
            </a:xfrm>
            <a:custGeom>
              <a:gdLst>
                <a:gd fmla="*/ 5 w 5" name="T0"/>
                <a:gd fmla="*/ 0 h 5" name="T1"/>
                <a:gd fmla="*/ 5 w 5" name="T2"/>
                <a:gd fmla="*/ 5 h 5" name="T3"/>
                <a:gd fmla="*/ 3 w 5" name="T4"/>
                <a:gd fmla="*/ 5 h 5" name="T5"/>
                <a:gd fmla="*/ 0 w 5" name="T6"/>
                <a:gd fmla="*/ 5 h 5" name="T7"/>
                <a:gd fmla="*/ 0 w 5" name="T8"/>
                <a:gd fmla="*/ 0 h 5" name="T9"/>
                <a:gd fmla="*/ 5 w 5" name="T10"/>
                <a:gd fmla="*/ 0 h 5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5" w="5">
                  <a:moveTo>
                    <a:pt x="5" y="0"/>
                  </a:moveTo>
                  <a:lnTo>
                    <a:pt x="5" y="5"/>
                  </a:lnTo>
                  <a:lnTo>
                    <a:pt x="3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248CA1"/>
            </a:solidFill>
            <a:ln w="0">
              <a:solidFill>
                <a:srgbClr val="248CA1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90" name="Freeform 3062"/>
            <p:cNvSpPr/>
            <p:nvPr/>
          </p:nvSpPr>
          <p:spPr bwMode="auto">
            <a:xfrm>
              <a:off x="5981701" y="41275"/>
              <a:ext cx="11113" cy="7938"/>
            </a:xfrm>
            <a:custGeom>
              <a:gdLst>
                <a:gd fmla="*/ 7 w 7" name="T0"/>
                <a:gd fmla="*/ 0 h 5" name="T1"/>
                <a:gd fmla="*/ 7 w 7" name="T2"/>
                <a:gd fmla="*/ 5 h 5" name="T3"/>
                <a:gd fmla="*/ 0 w 7" name="T4"/>
                <a:gd fmla="*/ 5 h 5" name="T5"/>
                <a:gd fmla="*/ 0 w 7" name="T6"/>
                <a:gd fmla="*/ 2 h 5" name="T7"/>
                <a:gd fmla="*/ 3 w 7" name="T8"/>
                <a:gd fmla="*/ 0 h 5" name="T9"/>
                <a:gd fmla="*/ 7 w 7" name="T10"/>
                <a:gd fmla="*/ 0 h 5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5" w="7">
                  <a:moveTo>
                    <a:pt x="7" y="0"/>
                  </a:moveTo>
                  <a:lnTo>
                    <a:pt x="7" y="5"/>
                  </a:lnTo>
                  <a:lnTo>
                    <a:pt x="0" y="5"/>
                  </a:lnTo>
                  <a:lnTo>
                    <a:pt x="0" y="2"/>
                  </a:lnTo>
                  <a:lnTo>
                    <a:pt x="3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248CA0"/>
            </a:solidFill>
            <a:ln w="0">
              <a:solidFill>
                <a:srgbClr val="248CA0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91" name="Freeform 3063"/>
            <p:cNvSpPr/>
            <p:nvPr/>
          </p:nvSpPr>
          <p:spPr bwMode="auto">
            <a:xfrm>
              <a:off x="5972176" y="44450"/>
              <a:ext cx="9525" cy="4763"/>
            </a:xfrm>
            <a:custGeom>
              <a:gdLst>
                <a:gd fmla="*/ 6 w 6" name="T0"/>
                <a:gd fmla="*/ 0 h 3" name="T1"/>
                <a:gd fmla="*/ 6 w 6" name="T2"/>
                <a:gd fmla="*/ 3 h 3" name="T3"/>
                <a:gd fmla="*/ 0 w 6" name="T4"/>
                <a:gd fmla="*/ 3 h 3" name="T5"/>
                <a:gd fmla="*/ 0 w 6" name="T6"/>
                <a:gd fmla="*/ 3 h 3" name="T7"/>
                <a:gd fmla="*/ 0 w 6" name="T8"/>
                <a:gd fmla="*/ 0 h 3" name="T9"/>
                <a:gd fmla="*/ 6 w 6" name="T10"/>
                <a:gd fmla="*/ 0 h 3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" w="6">
                  <a:moveTo>
                    <a:pt x="6" y="0"/>
                  </a:moveTo>
                  <a:lnTo>
                    <a:pt x="6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238BA0"/>
            </a:solidFill>
            <a:ln w="0">
              <a:solidFill>
                <a:srgbClr val="238BA0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92" name="Freeform 3064"/>
            <p:cNvSpPr/>
            <p:nvPr/>
          </p:nvSpPr>
          <p:spPr bwMode="auto">
            <a:xfrm>
              <a:off x="5961063" y="44450"/>
              <a:ext cx="11113" cy="4763"/>
            </a:xfrm>
            <a:custGeom>
              <a:gdLst>
                <a:gd fmla="*/ 7 w 7" name="T0"/>
                <a:gd fmla="*/ 0 h 3" name="T1"/>
                <a:gd fmla="*/ 7 w 7" name="T2"/>
                <a:gd fmla="*/ 3 h 3" name="T3"/>
                <a:gd fmla="*/ 7 w 7" name="T4"/>
                <a:gd fmla="*/ 3 h 3" name="T5"/>
                <a:gd fmla="*/ 0 w 7" name="T6"/>
                <a:gd fmla="*/ 3 h 3" name="T7"/>
                <a:gd fmla="*/ 0 w 7" name="T8"/>
                <a:gd fmla="*/ 0 h 3" name="T9"/>
                <a:gd fmla="*/ 0 w 7" name="T10"/>
                <a:gd fmla="*/ 0 h 3" name="T11"/>
                <a:gd fmla="*/ 7 w 7" name="T12"/>
                <a:gd fmla="*/ 0 h 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" w="7">
                  <a:moveTo>
                    <a:pt x="7" y="0"/>
                  </a:moveTo>
                  <a:lnTo>
                    <a:pt x="7" y="3"/>
                  </a:lnTo>
                  <a:lnTo>
                    <a:pt x="7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0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238B9F"/>
            </a:solidFill>
            <a:ln w="0">
              <a:solidFill>
                <a:srgbClr val="238B9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93" name="Freeform 3065"/>
            <p:cNvSpPr/>
            <p:nvPr/>
          </p:nvSpPr>
          <p:spPr bwMode="auto">
            <a:xfrm>
              <a:off x="5953126" y="44450"/>
              <a:ext cx="7938" cy="4763"/>
            </a:xfrm>
            <a:custGeom>
              <a:gdLst>
                <a:gd fmla="*/ 5 w 5" name="T0"/>
                <a:gd fmla="*/ 0 h 3" name="T1"/>
                <a:gd fmla="*/ 5 w 5" name="T2"/>
                <a:gd fmla="*/ 0 h 3" name="T3"/>
                <a:gd fmla="*/ 5 w 5" name="T4"/>
                <a:gd fmla="*/ 3 h 3" name="T5"/>
                <a:gd fmla="*/ 2 w 5" name="T6"/>
                <a:gd fmla="*/ 3 h 3" name="T7"/>
                <a:gd fmla="*/ 0 w 5" name="T8"/>
                <a:gd fmla="*/ 3 h 3" name="T9"/>
                <a:gd fmla="*/ 0 w 5" name="T10"/>
                <a:gd fmla="*/ 0 h 3" name="T11"/>
                <a:gd fmla="*/ 5 w 5" name="T12"/>
                <a:gd fmla="*/ 0 h 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" w="5">
                  <a:moveTo>
                    <a:pt x="5" y="0"/>
                  </a:moveTo>
                  <a:lnTo>
                    <a:pt x="5" y="0"/>
                  </a:lnTo>
                  <a:lnTo>
                    <a:pt x="5" y="3"/>
                  </a:lnTo>
                  <a:lnTo>
                    <a:pt x="2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238A9E"/>
            </a:solidFill>
            <a:ln w="0">
              <a:solidFill>
                <a:srgbClr val="238A9E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94" name="Freeform 3066"/>
            <p:cNvSpPr/>
            <p:nvPr/>
          </p:nvSpPr>
          <p:spPr bwMode="auto">
            <a:xfrm>
              <a:off x="5942013" y="44450"/>
              <a:ext cx="11113" cy="4763"/>
            </a:xfrm>
            <a:custGeom>
              <a:gdLst>
                <a:gd fmla="*/ 7 w 7" name="T0"/>
                <a:gd fmla="*/ 0 h 3" name="T1"/>
                <a:gd fmla="*/ 7 w 7" name="T2"/>
                <a:gd fmla="*/ 3 h 3" name="T3"/>
                <a:gd fmla="*/ 0 w 7" name="T4"/>
                <a:gd fmla="*/ 3 h 3" name="T5"/>
                <a:gd fmla="*/ 0 w 7" name="T6"/>
                <a:gd fmla="*/ 0 h 3" name="T7"/>
                <a:gd fmla="*/ 2 w 7" name="T8"/>
                <a:gd fmla="*/ 0 h 3" name="T9"/>
                <a:gd fmla="*/ 7 w 7" name="T10"/>
                <a:gd fmla="*/ 0 h 3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" w="7">
                  <a:moveTo>
                    <a:pt x="7" y="0"/>
                  </a:moveTo>
                  <a:lnTo>
                    <a:pt x="7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2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23899E"/>
            </a:solidFill>
            <a:ln w="0">
              <a:solidFill>
                <a:srgbClr val="23899E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95" name="Freeform 3067"/>
            <p:cNvSpPr/>
            <p:nvPr/>
          </p:nvSpPr>
          <p:spPr bwMode="auto">
            <a:xfrm>
              <a:off x="6099176" y="4763"/>
              <a:ext cx="7938" cy="3175"/>
            </a:xfrm>
            <a:custGeom>
              <a:gdLst>
                <a:gd fmla="*/ 0 w 5" name="T0"/>
                <a:gd fmla="*/ 0 h 2" name="T1"/>
                <a:gd fmla="*/ 5 w 5" name="T2"/>
                <a:gd fmla="*/ 2 h 2" name="T3"/>
                <a:gd fmla="*/ 0 w 5" name="T4"/>
                <a:gd fmla="*/ 2 h 2" name="T5"/>
                <a:gd fmla="*/ 0 w 5" name="T6"/>
                <a:gd fmla="*/ 0 h 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" w="5">
                  <a:moveTo>
                    <a:pt x="0" y="0"/>
                  </a:moveTo>
                  <a:lnTo>
                    <a:pt x="5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791A6"/>
            </a:solidFill>
            <a:ln w="0">
              <a:solidFill>
                <a:srgbClr val="2791A6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96" name="Freeform 3068"/>
            <p:cNvSpPr/>
            <p:nvPr/>
          </p:nvSpPr>
          <p:spPr bwMode="auto">
            <a:xfrm>
              <a:off x="6091238" y="1588"/>
              <a:ext cx="7938" cy="6350"/>
            </a:xfrm>
            <a:custGeom>
              <a:gdLst>
                <a:gd fmla="*/ 0 w 5" name="T0"/>
                <a:gd fmla="*/ 0 h 4" name="T1"/>
                <a:gd fmla="*/ 5 w 5" name="T2"/>
                <a:gd fmla="*/ 2 h 4" name="T3"/>
                <a:gd fmla="*/ 5 w 5" name="T4"/>
                <a:gd fmla="*/ 4 h 4" name="T5"/>
                <a:gd fmla="*/ 0 w 5" name="T6"/>
                <a:gd fmla="*/ 4 h 4" name="T7"/>
                <a:gd fmla="*/ 0 w 5" name="T8"/>
                <a:gd fmla="*/ 0 h 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" w="5">
                  <a:moveTo>
                    <a:pt x="0" y="0"/>
                  </a:moveTo>
                  <a:lnTo>
                    <a:pt x="5" y="2"/>
                  </a:lnTo>
                  <a:lnTo>
                    <a:pt x="5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791A6"/>
            </a:solidFill>
            <a:ln w="0">
              <a:solidFill>
                <a:srgbClr val="2791A6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97" name="Freeform 3069"/>
            <p:cNvSpPr/>
            <p:nvPr/>
          </p:nvSpPr>
          <p:spPr bwMode="auto">
            <a:xfrm>
              <a:off x="6080126" y="1588"/>
              <a:ext cx="11113" cy="6350"/>
            </a:xfrm>
            <a:custGeom>
              <a:gdLst>
                <a:gd fmla="*/ 0 w 7" name="T0"/>
                <a:gd fmla="*/ 0 h 4" name="T1"/>
                <a:gd fmla="*/ 7 w 7" name="T2"/>
                <a:gd fmla="*/ 0 h 4" name="T3"/>
                <a:gd fmla="*/ 7 w 7" name="T4"/>
                <a:gd fmla="*/ 4 h 4" name="T5"/>
                <a:gd fmla="*/ 5 w 7" name="T6"/>
                <a:gd fmla="*/ 4 h 4" name="T7"/>
                <a:gd fmla="*/ 0 w 7" name="T8"/>
                <a:gd fmla="*/ 4 h 4" name="T9"/>
                <a:gd fmla="*/ 0 w 7" name="T10"/>
                <a:gd fmla="*/ 0 h 4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4" w="7">
                  <a:moveTo>
                    <a:pt x="0" y="0"/>
                  </a:moveTo>
                  <a:lnTo>
                    <a:pt x="7" y="0"/>
                  </a:lnTo>
                  <a:lnTo>
                    <a:pt x="7" y="4"/>
                  </a:lnTo>
                  <a:lnTo>
                    <a:pt x="5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91A5"/>
            </a:solidFill>
            <a:ln w="0">
              <a:solidFill>
                <a:srgbClr val="2691A5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98" name="Freeform 3070"/>
            <p:cNvSpPr/>
            <p:nvPr/>
          </p:nvSpPr>
          <p:spPr bwMode="auto">
            <a:xfrm>
              <a:off x="6070601" y="0"/>
              <a:ext cx="9525" cy="7938"/>
            </a:xfrm>
            <a:custGeom>
              <a:gdLst>
                <a:gd fmla="*/ 0 w 6" name="T0"/>
                <a:gd fmla="*/ 0 h 5" name="T1"/>
                <a:gd fmla="*/ 6 w 6" name="T2"/>
                <a:gd fmla="*/ 1 h 5" name="T3"/>
                <a:gd fmla="*/ 6 w 6" name="T4"/>
                <a:gd fmla="*/ 5 h 5" name="T5"/>
                <a:gd fmla="*/ 0 w 6" name="T6"/>
                <a:gd fmla="*/ 3 h 5" name="T7"/>
                <a:gd fmla="*/ 0 w 6" name="T8"/>
                <a:gd fmla="*/ 0 h 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" w="6">
                  <a:moveTo>
                    <a:pt x="0" y="0"/>
                  </a:moveTo>
                  <a:lnTo>
                    <a:pt x="6" y="1"/>
                  </a:lnTo>
                  <a:lnTo>
                    <a:pt x="6" y="5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90A4"/>
            </a:solidFill>
            <a:ln w="0">
              <a:solidFill>
                <a:srgbClr val="2690A4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99" name="Rectangle 3071"/>
            <p:cNvSpPr>
              <a:spLocks noChangeArrowheads="1"/>
            </p:cNvSpPr>
            <p:nvPr/>
          </p:nvSpPr>
          <p:spPr bwMode="auto">
            <a:xfrm>
              <a:off x="6059488" y="0"/>
              <a:ext cx="11113" cy="4763"/>
            </a:xfrm>
            <a:prstGeom prst="rect">
              <a:avLst/>
            </a:prstGeom>
            <a:solidFill>
              <a:srgbClr val="2690A4"/>
            </a:solidFill>
            <a:ln w="0">
              <a:solidFill>
                <a:srgbClr val="2690A4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00" name="Freeform 3072"/>
            <p:cNvSpPr/>
            <p:nvPr/>
          </p:nvSpPr>
          <p:spPr bwMode="auto">
            <a:xfrm>
              <a:off x="6051551" y="-3175"/>
              <a:ext cx="7938" cy="7938"/>
            </a:xfrm>
            <a:custGeom>
              <a:gdLst>
                <a:gd fmla="*/ 0 w 5" name="T0"/>
                <a:gd fmla="*/ 0 h 5" name="T1"/>
                <a:gd fmla="*/ 5 w 5" name="T2"/>
                <a:gd fmla="*/ 2 h 5" name="T3"/>
                <a:gd fmla="*/ 5 w 5" name="T4"/>
                <a:gd fmla="*/ 5 h 5" name="T5"/>
                <a:gd fmla="*/ 0 w 5" name="T6"/>
                <a:gd fmla="*/ 5 h 5" name="T7"/>
                <a:gd fmla="*/ 0 w 5" name="T8"/>
                <a:gd fmla="*/ 0 h 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" w="5">
                  <a:moveTo>
                    <a:pt x="0" y="0"/>
                  </a:moveTo>
                  <a:lnTo>
                    <a:pt x="5" y="2"/>
                  </a:lnTo>
                  <a:lnTo>
                    <a:pt x="5" y="5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90A3"/>
            </a:solidFill>
            <a:ln w="0">
              <a:solidFill>
                <a:srgbClr val="2690A3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01" name="Rectangle 3073"/>
            <p:cNvSpPr>
              <a:spLocks noChangeArrowheads="1"/>
            </p:cNvSpPr>
            <p:nvPr/>
          </p:nvSpPr>
          <p:spPr bwMode="auto">
            <a:xfrm>
              <a:off x="6040438" y="-3175"/>
              <a:ext cx="11113" cy="7938"/>
            </a:xfrm>
            <a:prstGeom prst="rect">
              <a:avLst/>
            </a:prstGeom>
            <a:solidFill>
              <a:srgbClr val="268FA3"/>
            </a:solidFill>
            <a:ln w="0">
              <a:solidFill>
                <a:srgbClr val="268FA3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02" name="Freeform 3074"/>
            <p:cNvSpPr/>
            <p:nvPr/>
          </p:nvSpPr>
          <p:spPr bwMode="auto">
            <a:xfrm>
              <a:off x="6030913" y="-3175"/>
              <a:ext cx="9525" cy="7938"/>
            </a:xfrm>
            <a:custGeom>
              <a:gdLst>
                <a:gd fmla="*/ 0 w 6" name="T0"/>
                <a:gd fmla="*/ 0 h 5" name="T1"/>
                <a:gd fmla="*/ 6 w 6" name="T2"/>
                <a:gd fmla="*/ 0 h 5" name="T3"/>
                <a:gd fmla="*/ 6 w 6" name="T4"/>
                <a:gd fmla="*/ 5 h 5" name="T5"/>
                <a:gd fmla="*/ 2 w 6" name="T6"/>
                <a:gd fmla="*/ 5 h 5" name="T7"/>
                <a:gd fmla="*/ 0 w 6" name="T8"/>
                <a:gd fmla="*/ 5 h 5" name="T9"/>
                <a:gd fmla="*/ 0 w 6" name="T10"/>
                <a:gd fmla="*/ 0 h 5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5" w="6">
                  <a:moveTo>
                    <a:pt x="0" y="0"/>
                  </a:moveTo>
                  <a:lnTo>
                    <a:pt x="6" y="0"/>
                  </a:lnTo>
                  <a:lnTo>
                    <a:pt x="6" y="5"/>
                  </a:lnTo>
                  <a:lnTo>
                    <a:pt x="2" y="5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8EA2"/>
            </a:solidFill>
            <a:ln w="0">
              <a:solidFill>
                <a:srgbClr val="258EA2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03" name="Freeform 3075"/>
            <p:cNvSpPr/>
            <p:nvPr/>
          </p:nvSpPr>
          <p:spPr bwMode="auto">
            <a:xfrm>
              <a:off x="6019801" y="-3175"/>
              <a:ext cx="11113" cy="7938"/>
            </a:xfrm>
            <a:custGeom>
              <a:gdLst>
                <a:gd fmla="*/ 0 w 7" name="T0"/>
                <a:gd fmla="*/ 0 h 5" name="T1"/>
                <a:gd fmla="*/ 2 w 7" name="T2"/>
                <a:gd fmla="*/ 0 h 5" name="T3"/>
                <a:gd fmla="*/ 7 w 7" name="T4"/>
                <a:gd fmla="*/ 0 h 5" name="T5"/>
                <a:gd fmla="*/ 7 w 7" name="T6"/>
                <a:gd fmla="*/ 5 h 5" name="T7"/>
                <a:gd fmla="*/ 0 w 7" name="T8"/>
                <a:gd fmla="*/ 5 h 5" name="T9"/>
                <a:gd fmla="*/ 0 w 7" name="T10"/>
                <a:gd fmla="*/ 0 h 5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5" w="7">
                  <a:moveTo>
                    <a:pt x="0" y="0"/>
                  </a:moveTo>
                  <a:lnTo>
                    <a:pt x="2" y="0"/>
                  </a:lnTo>
                  <a:lnTo>
                    <a:pt x="7" y="0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8DA2"/>
            </a:solidFill>
            <a:ln w="0">
              <a:solidFill>
                <a:srgbClr val="258DA2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04" name="Rectangle 3076"/>
            <p:cNvSpPr>
              <a:spLocks noChangeArrowheads="1"/>
            </p:cNvSpPr>
            <p:nvPr/>
          </p:nvSpPr>
          <p:spPr bwMode="auto">
            <a:xfrm>
              <a:off x="6011863" y="-3175"/>
              <a:ext cx="7938" cy="7938"/>
            </a:xfrm>
            <a:prstGeom prst="rect">
              <a:avLst/>
            </a:prstGeom>
            <a:solidFill>
              <a:srgbClr val="258DA2"/>
            </a:solidFill>
            <a:ln w="0">
              <a:solidFill>
                <a:srgbClr val="258DA2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05" name="Rectangle 3077"/>
            <p:cNvSpPr>
              <a:spLocks noChangeArrowheads="1"/>
            </p:cNvSpPr>
            <p:nvPr/>
          </p:nvSpPr>
          <p:spPr bwMode="auto">
            <a:xfrm>
              <a:off x="6000751" y="-3175"/>
              <a:ext cx="11113" cy="7938"/>
            </a:xfrm>
            <a:prstGeom prst="rect">
              <a:avLst/>
            </a:prstGeom>
            <a:solidFill>
              <a:srgbClr val="248CA2"/>
            </a:solidFill>
            <a:ln w="0">
              <a:solidFill>
                <a:srgbClr val="248CA2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06" name="Rectangle 3078"/>
            <p:cNvSpPr>
              <a:spLocks noChangeArrowheads="1"/>
            </p:cNvSpPr>
            <p:nvPr/>
          </p:nvSpPr>
          <p:spPr bwMode="auto">
            <a:xfrm>
              <a:off x="5992813" y="-3175"/>
              <a:ext cx="7938" cy="7938"/>
            </a:xfrm>
            <a:prstGeom prst="rect">
              <a:avLst/>
            </a:prstGeom>
            <a:solidFill>
              <a:srgbClr val="248CA1"/>
            </a:solidFill>
            <a:ln w="0">
              <a:solidFill>
                <a:srgbClr val="248CA1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07" name="Freeform 3079"/>
            <p:cNvSpPr/>
            <p:nvPr/>
          </p:nvSpPr>
          <p:spPr bwMode="auto">
            <a:xfrm>
              <a:off x="5981701" y="-3175"/>
              <a:ext cx="11113" cy="11113"/>
            </a:xfrm>
            <a:custGeom>
              <a:gdLst>
                <a:gd fmla="*/ 7 w 7" name="T0"/>
                <a:gd fmla="*/ 0 h 7" name="T1"/>
                <a:gd fmla="*/ 7 w 7" name="T2"/>
                <a:gd fmla="*/ 5 h 7" name="T3"/>
                <a:gd fmla="*/ 0 w 7" name="T4"/>
                <a:gd fmla="*/ 7 h 7" name="T5"/>
                <a:gd fmla="*/ 0 w 7" name="T6"/>
                <a:gd fmla="*/ 0 h 7" name="T7"/>
                <a:gd fmla="*/ 7 w 7" name="T8"/>
                <a:gd fmla="*/ 0 h 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" w="7">
                  <a:moveTo>
                    <a:pt x="7" y="0"/>
                  </a:moveTo>
                  <a:lnTo>
                    <a:pt x="7" y="5"/>
                  </a:lnTo>
                  <a:lnTo>
                    <a:pt x="0" y="7"/>
                  </a:lnTo>
                  <a:lnTo>
                    <a:pt x="0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248CA0"/>
            </a:solidFill>
            <a:ln w="0">
              <a:solidFill>
                <a:srgbClr val="248CA0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08" name="Freeform 3080"/>
            <p:cNvSpPr/>
            <p:nvPr/>
          </p:nvSpPr>
          <p:spPr bwMode="auto">
            <a:xfrm>
              <a:off x="5972176" y="-3175"/>
              <a:ext cx="9525" cy="11113"/>
            </a:xfrm>
            <a:custGeom>
              <a:gdLst>
                <a:gd fmla="*/ 6 w 6" name="T0"/>
                <a:gd fmla="*/ 0 h 7" name="T1"/>
                <a:gd fmla="*/ 6 w 6" name="T2"/>
                <a:gd fmla="*/ 7 h 7" name="T3"/>
                <a:gd fmla="*/ 0 w 6" name="T4"/>
                <a:gd fmla="*/ 7 h 7" name="T5"/>
                <a:gd fmla="*/ 0 w 6" name="T6"/>
                <a:gd fmla="*/ 2 h 7" name="T7"/>
                <a:gd fmla="*/ 6 w 6" name="T8"/>
                <a:gd fmla="*/ 0 h 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" w="6">
                  <a:moveTo>
                    <a:pt x="6" y="0"/>
                  </a:moveTo>
                  <a:lnTo>
                    <a:pt x="6" y="7"/>
                  </a:lnTo>
                  <a:lnTo>
                    <a:pt x="0" y="7"/>
                  </a:lnTo>
                  <a:lnTo>
                    <a:pt x="0" y="2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238BA0"/>
            </a:solidFill>
            <a:ln w="0">
              <a:solidFill>
                <a:srgbClr val="238BA0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09" name="Freeform 3081"/>
            <p:cNvSpPr/>
            <p:nvPr/>
          </p:nvSpPr>
          <p:spPr bwMode="auto">
            <a:xfrm>
              <a:off x="5961063" y="0"/>
              <a:ext cx="11113" cy="11113"/>
            </a:xfrm>
            <a:custGeom>
              <a:gdLst>
                <a:gd fmla="*/ 7 w 7" name="T0"/>
                <a:gd fmla="*/ 0 h 7" name="T1"/>
                <a:gd fmla="*/ 7 w 7" name="T2"/>
                <a:gd fmla="*/ 5 h 7" name="T3"/>
                <a:gd fmla="*/ 0 w 7" name="T4"/>
                <a:gd fmla="*/ 7 h 7" name="T5"/>
                <a:gd fmla="*/ 0 w 7" name="T6"/>
                <a:gd fmla="*/ 0 h 7" name="T7"/>
                <a:gd fmla="*/ 7 w 7" name="T8"/>
                <a:gd fmla="*/ 0 h 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" w="7">
                  <a:moveTo>
                    <a:pt x="7" y="0"/>
                  </a:moveTo>
                  <a:lnTo>
                    <a:pt x="7" y="5"/>
                  </a:lnTo>
                  <a:lnTo>
                    <a:pt x="0" y="7"/>
                  </a:lnTo>
                  <a:lnTo>
                    <a:pt x="0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238B9F"/>
            </a:solidFill>
            <a:ln w="0">
              <a:solidFill>
                <a:srgbClr val="238B9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10" name="Freeform 3082"/>
            <p:cNvSpPr/>
            <p:nvPr/>
          </p:nvSpPr>
          <p:spPr bwMode="auto">
            <a:xfrm>
              <a:off x="5953126" y="0"/>
              <a:ext cx="7938" cy="11113"/>
            </a:xfrm>
            <a:custGeom>
              <a:gdLst>
                <a:gd fmla="*/ 5 w 5" name="T0"/>
                <a:gd fmla="*/ 0 h 7" name="T1"/>
                <a:gd fmla="*/ 5 w 5" name="T2"/>
                <a:gd fmla="*/ 7 h 7" name="T3"/>
                <a:gd fmla="*/ 5 w 5" name="T4"/>
                <a:gd fmla="*/ 7 h 7" name="T5"/>
                <a:gd fmla="*/ 0 w 5" name="T6"/>
                <a:gd fmla="*/ 7 h 7" name="T7"/>
                <a:gd fmla="*/ 0 w 5" name="T8"/>
                <a:gd fmla="*/ 1 h 7" name="T9"/>
                <a:gd fmla="*/ 5 w 5" name="T10"/>
                <a:gd fmla="*/ 0 h 7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7" w="5">
                  <a:moveTo>
                    <a:pt x="5" y="0"/>
                  </a:moveTo>
                  <a:lnTo>
                    <a:pt x="5" y="7"/>
                  </a:lnTo>
                  <a:lnTo>
                    <a:pt x="5" y="7"/>
                  </a:lnTo>
                  <a:lnTo>
                    <a:pt x="0" y="7"/>
                  </a:lnTo>
                  <a:lnTo>
                    <a:pt x="0" y="1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238A9E"/>
            </a:solidFill>
            <a:ln w="0">
              <a:solidFill>
                <a:srgbClr val="238A9E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11" name="Rectangle 3083"/>
            <p:cNvSpPr>
              <a:spLocks noChangeArrowheads="1"/>
            </p:cNvSpPr>
            <p:nvPr/>
          </p:nvSpPr>
          <p:spPr bwMode="auto">
            <a:xfrm>
              <a:off x="5942013" y="1588"/>
              <a:ext cx="11113" cy="9525"/>
            </a:xfrm>
            <a:prstGeom prst="rect">
              <a:avLst/>
            </a:prstGeom>
            <a:solidFill>
              <a:srgbClr val="23899E"/>
            </a:solidFill>
            <a:ln w="0">
              <a:solidFill>
                <a:srgbClr val="23899E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12" name="Freeform 3084"/>
            <p:cNvSpPr/>
            <p:nvPr/>
          </p:nvSpPr>
          <p:spPr bwMode="auto">
            <a:xfrm>
              <a:off x="5934076" y="1588"/>
              <a:ext cx="7938" cy="9525"/>
            </a:xfrm>
            <a:custGeom>
              <a:gdLst>
                <a:gd fmla="*/ 5 w 5" name="T0"/>
                <a:gd fmla="*/ 0 h 6" name="T1"/>
                <a:gd fmla="*/ 5 w 5" name="T2"/>
                <a:gd fmla="*/ 6 h 6" name="T3"/>
                <a:gd fmla="*/ 0 w 5" name="T4"/>
                <a:gd fmla="*/ 6 h 6" name="T5"/>
                <a:gd fmla="*/ 0 w 5" name="T6"/>
                <a:gd fmla="*/ 2 h 6" name="T7"/>
                <a:gd fmla="*/ 5 w 5" name="T8"/>
                <a:gd fmla="*/ 0 h 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" w="5">
                  <a:moveTo>
                    <a:pt x="5" y="0"/>
                  </a:moveTo>
                  <a:lnTo>
                    <a:pt x="5" y="6"/>
                  </a:lnTo>
                  <a:lnTo>
                    <a:pt x="0" y="6"/>
                  </a:lnTo>
                  <a:lnTo>
                    <a:pt x="0" y="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22889D"/>
            </a:solidFill>
            <a:ln w="0">
              <a:solidFill>
                <a:srgbClr val="22889D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13" name="Freeform 3085"/>
            <p:cNvSpPr/>
            <p:nvPr/>
          </p:nvSpPr>
          <p:spPr bwMode="auto">
            <a:xfrm>
              <a:off x="5922963" y="4763"/>
              <a:ext cx="11113" cy="6350"/>
            </a:xfrm>
            <a:custGeom>
              <a:gdLst>
                <a:gd fmla="*/ 7 w 7" name="T0"/>
                <a:gd fmla="*/ 0 h 4" name="T1"/>
                <a:gd fmla="*/ 7 w 7" name="T2"/>
                <a:gd fmla="*/ 4 h 4" name="T3"/>
                <a:gd fmla="*/ 0 w 7" name="T4"/>
                <a:gd fmla="*/ 4 h 4" name="T5"/>
                <a:gd fmla="*/ 0 w 7" name="T6"/>
                <a:gd fmla="*/ 2 h 4" name="T7"/>
                <a:gd fmla="*/ 7 w 7" name="T8"/>
                <a:gd fmla="*/ 0 h 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" w="7">
                  <a:moveTo>
                    <a:pt x="7" y="0"/>
                  </a:moveTo>
                  <a:lnTo>
                    <a:pt x="7" y="4"/>
                  </a:lnTo>
                  <a:lnTo>
                    <a:pt x="0" y="4"/>
                  </a:lnTo>
                  <a:lnTo>
                    <a:pt x="0" y="2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22889C"/>
            </a:solidFill>
            <a:ln w="0">
              <a:solidFill>
                <a:srgbClr val="22889C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14" name="Freeform 3086"/>
            <p:cNvSpPr/>
            <p:nvPr/>
          </p:nvSpPr>
          <p:spPr bwMode="auto">
            <a:xfrm>
              <a:off x="5919788" y="7938"/>
              <a:ext cx="3175" cy="3175"/>
            </a:xfrm>
            <a:custGeom>
              <a:gdLst>
                <a:gd fmla="*/ 2 w 2" name="T0"/>
                <a:gd fmla="*/ 0 h 2" name="T1"/>
                <a:gd fmla="*/ 2 w 2" name="T2"/>
                <a:gd fmla="*/ 2 h 2" name="T3"/>
                <a:gd fmla="*/ 0 w 2" name="T4"/>
                <a:gd fmla="*/ 2 h 2" name="T5"/>
                <a:gd fmla="*/ 2 w 2" name="T6"/>
                <a:gd fmla="*/ 0 h 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" w="2">
                  <a:moveTo>
                    <a:pt x="2" y="0"/>
                  </a:moveTo>
                  <a:lnTo>
                    <a:pt x="2" y="2"/>
                  </a:lnTo>
                  <a:lnTo>
                    <a:pt x="0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22879B"/>
            </a:solidFill>
            <a:ln w="0">
              <a:solidFill>
                <a:srgbClr val="22879B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15" name="Freeform 3087"/>
            <p:cNvSpPr/>
            <p:nvPr/>
          </p:nvSpPr>
          <p:spPr bwMode="auto">
            <a:xfrm>
              <a:off x="5913438" y="1238250"/>
              <a:ext cx="193675" cy="249238"/>
            </a:xfrm>
            <a:custGeom>
              <a:gdLst>
                <a:gd fmla="*/ 0 w 122" name="T0"/>
                <a:gd fmla="*/ 0 h 157" name="T1"/>
                <a:gd fmla="*/ 6 w 122" name="T2"/>
                <a:gd fmla="*/ 2 h 157" name="T3"/>
                <a:gd fmla="*/ 11 w 122" name="T4"/>
                <a:gd fmla="*/ 7 h 157" name="T5"/>
                <a:gd fmla="*/ 18 w 122" name="T6"/>
                <a:gd fmla="*/ 11 h 157" name="T7"/>
                <a:gd fmla="*/ 23 w 122" name="T8"/>
                <a:gd fmla="*/ 14 h 157" name="T9"/>
                <a:gd fmla="*/ 30 w 122" name="T10"/>
                <a:gd fmla="*/ 20 h 157" name="T11"/>
                <a:gd fmla="*/ 36 w 122" name="T12"/>
                <a:gd fmla="*/ 23 h 157" name="T13"/>
                <a:gd fmla="*/ 43 w 122" name="T14"/>
                <a:gd fmla="*/ 27 h 157" name="T15"/>
                <a:gd fmla="*/ 48 w 122" name="T16"/>
                <a:gd fmla="*/ 30 h 157" name="T17"/>
                <a:gd fmla="*/ 55 w 122" name="T18"/>
                <a:gd fmla="*/ 36 h 157" name="T19"/>
                <a:gd fmla="*/ 60 w 122" name="T20"/>
                <a:gd fmla="*/ 39 h 157" name="T21"/>
                <a:gd fmla="*/ 67 w 122" name="T22"/>
                <a:gd fmla="*/ 43 h 157" name="T23"/>
                <a:gd fmla="*/ 73 w 122" name="T24"/>
                <a:gd fmla="*/ 46 h 157" name="T25"/>
                <a:gd fmla="*/ 80 w 122" name="T26"/>
                <a:gd fmla="*/ 51 h 157" name="T27"/>
                <a:gd fmla="*/ 85 w 122" name="T28"/>
                <a:gd fmla="*/ 55 h 157" name="T29"/>
                <a:gd fmla="*/ 92 w 122" name="T30"/>
                <a:gd fmla="*/ 58 h 157" name="T31"/>
                <a:gd fmla="*/ 97 w 122" name="T32"/>
                <a:gd fmla="*/ 62 h 157" name="T33"/>
                <a:gd fmla="*/ 105 w 122" name="T34"/>
                <a:gd fmla="*/ 67 h 157" name="T35"/>
                <a:gd fmla="*/ 110 w 122" name="T36"/>
                <a:gd fmla="*/ 71 h 157" name="T37"/>
                <a:gd fmla="*/ 117 w 122" name="T38"/>
                <a:gd fmla="*/ 74 h 157" name="T39"/>
                <a:gd fmla="*/ 122 w 122" name="T40"/>
                <a:gd fmla="*/ 78 h 157" name="T41"/>
                <a:gd fmla="*/ 110 w 122" name="T42"/>
                <a:gd fmla="*/ 113 h 157" name="T43"/>
                <a:gd fmla="*/ 97 w 122" name="T44"/>
                <a:gd fmla="*/ 138 h 157" name="T45"/>
                <a:gd fmla="*/ 83 w 122" name="T46"/>
                <a:gd fmla="*/ 152 h 157" name="T47"/>
                <a:gd fmla="*/ 67 w 122" name="T48"/>
                <a:gd fmla="*/ 157 h 157" name="T49"/>
                <a:gd fmla="*/ 62 w 122" name="T50"/>
                <a:gd fmla="*/ 157 h 157" name="T51"/>
                <a:gd fmla="*/ 59 w 122" name="T52"/>
                <a:gd fmla="*/ 156 h 157" name="T53"/>
                <a:gd fmla="*/ 43 w 122" name="T54"/>
                <a:gd fmla="*/ 143 h 157" name="T55"/>
                <a:gd fmla="*/ 30 w 122" name="T56"/>
                <a:gd fmla="*/ 120 h 157" name="T57"/>
                <a:gd fmla="*/ 18 w 122" name="T58"/>
                <a:gd fmla="*/ 89 h 157" name="T59"/>
                <a:gd fmla="*/ 7 w 122" name="T60"/>
                <a:gd fmla="*/ 48 h 157" name="T61"/>
                <a:gd fmla="*/ 0 w 122" name="T62"/>
                <a:gd fmla="*/ 0 h 157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157" w="122">
                  <a:moveTo>
                    <a:pt x="0" y="0"/>
                  </a:moveTo>
                  <a:lnTo>
                    <a:pt x="6" y="2"/>
                  </a:lnTo>
                  <a:lnTo>
                    <a:pt x="11" y="7"/>
                  </a:lnTo>
                  <a:lnTo>
                    <a:pt x="18" y="11"/>
                  </a:lnTo>
                  <a:lnTo>
                    <a:pt x="23" y="14"/>
                  </a:lnTo>
                  <a:lnTo>
                    <a:pt x="30" y="20"/>
                  </a:lnTo>
                  <a:lnTo>
                    <a:pt x="36" y="23"/>
                  </a:lnTo>
                  <a:lnTo>
                    <a:pt x="43" y="27"/>
                  </a:lnTo>
                  <a:lnTo>
                    <a:pt x="48" y="30"/>
                  </a:lnTo>
                  <a:lnTo>
                    <a:pt x="55" y="36"/>
                  </a:lnTo>
                  <a:lnTo>
                    <a:pt x="60" y="39"/>
                  </a:lnTo>
                  <a:lnTo>
                    <a:pt x="67" y="43"/>
                  </a:lnTo>
                  <a:lnTo>
                    <a:pt x="73" y="46"/>
                  </a:lnTo>
                  <a:lnTo>
                    <a:pt x="80" y="51"/>
                  </a:lnTo>
                  <a:lnTo>
                    <a:pt x="85" y="55"/>
                  </a:lnTo>
                  <a:lnTo>
                    <a:pt x="92" y="58"/>
                  </a:lnTo>
                  <a:lnTo>
                    <a:pt x="97" y="62"/>
                  </a:lnTo>
                  <a:lnTo>
                    <a:pt x="105" y="67"/>
                  </a:lnTo>
                  <a:lnTo>
                    <a:pt x="110" y="71"/>
                  </a:lnTo>
                  <a:lnTo>
                    <a:pt x="117" y="74"/>
                  </a:lnTo>
                  <a:lnTo>
                    <a:pt x="122" y="78"/>
                  </a:lnTo>
                  <a:lnTo>
                    <a:pt x="110" y="113"/>
                  </a:lnTo>
                  <a:lnTo>
                    <a:pt x="97" y="138"/>
                  </a:lnTo>
                  <a:lnTo>
                    <a:pt x="83" y="152"/>
                  </a:lnTo>
                  <a:lnTo>
                    <a:pt x="67" y="157"/>
                  </a:lnTo>
                  <a:lnTo>
                    <a:pt x="62" y="157"/>
                  </a:lnTo>
                  <a:lnTo>
                    <a:pt x="59" y="156"/>
                  </a:lnTo>
                  <a:lnTo>
                    <a:pt x="43" y="143"/>
                  </a:lnTo>
                  <a:lnTo>
                    <a:pt x="30" y="120"/>
                  </a:lnTo>
                  <a:lnTo>
                    <a:pt x="18" y="89"/>
                  </a:lnTo>
                  <a:lnTo>
                    <a:pt x="7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E9FB3"/>
            </a:solidFill>
            <a:ln w="0">
              <a:solidFill>
                <a:srgbClr val="2E9FB3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16" name="Freeform 3088"/>
            <p:cNvSpPr/>
            <p:nvPr/>
          </p:nvSpPr>
          <p:spPr bwMode="auto">
            <a:xfrm>
              <a:off x="5949951" y="400050"/>
              <a:ext cx="174625" cy="871538"/>
            </a:xfrm>
            <a:custGeom>
              <a:gdLst>
                <a:gd fmla="*/ 110 w 110" name="T0"/>
                <a:gd fmla="*/ 0 h 549" name="T1"/>
                <a:gd fmla="*/ 110 w 110" name="T2"/>
                <a:gd fmla="*/ 23 h 549" name="T3"/>
                <a:gd fmla="*/ 108 w 110" name="T4"/>
                <a:gd fmla="*/ 119 h 549" name="T5"/>
                <a:gd fmla="*/ 104 w 110" name="T6"/>
                <a:gd fmla="*/ 205 h 549" name="T7"/>
                <a:gd fmla="*/ 101 w 110" name="T8"/>
                <a:gd fmla="*/ 283 h 549" name="T9"/>
                <a:gd fmla="*/ 94 w 110" name="T10"/>
                <a:gd fmla="*/ 352 h 549" name="T11"/>
                <a:gd fmla="*/ 85 w 110" name="T12"/>
                <a:gd fmla="*/ 410 h 549" name="T13"/>
                <a:gd fmla="*/ 74 w 110" name="T14"/>
                <a:gd fmla="*/ 459 h 549" name="T15"/>
                <a:gd fmla="*/ 62 w 110" name="T16"/>
                <a:gd fmla="*/ 498 h 549" name="T17"/>
                <a:gd fmla="*/ 50 w 110" name="T18"/>
                <a:gd fmla="*/ 526 h 549" name="T19"/>
                <a:gd fmla="*/ 34 w 110" name="T20"/>
                <a:gd fmla="*/ 544 h 549" name="T21"/>
                <a:gd fmla="*/ 18 w 110" name="T22"/>
                <a:gd fmla="*/ 549 h 549" name="T23"/>
                <a:gd fmla="*/ 13 w 110" name="T24"/>
                <a:gd fmla="*/ 549 h 549" name="T25"/>
                <a:gd fmla="*/ 7 w 110" name="T26"/>
                <a:gd fmla="*/ 548 h 549" name="T27"/>
                <a:gd fmla="*/ 0 w 110" name="T28"/>
                <a:gd fmla="*/ 542 h 549" name="T29"/>
                <a:gd fmla="*/ 6 w 110" name="T30"/>
                <a:gd fmla="*/ 544 h 549" name="T31"/>
                <a:gd fmla="*/ 11 w 110" name="T32"/>
                <a:gd fmla="*/ 546 h 549" name="T33"/>
                <a:gd fmla="*/ 27 w 110" name="T34"/>
                <a:gd fmla="*/ 539 h 549" name="T35"/>
                <a:gd fmla="*/ 43 w 110" name="T36"/>
                <a:gd fmla="*/ 523 h 549" name="T37"/>
                <a:gd fmla="*/ 57 w 110" name="T38"/>
                <a:gd fmla="*/ 495 h 549" name="T39"/>
                <a:gd fmla="*/ 69 w 110" name="T40"/>
                <a:gd fmla="*/ 456 h 549" name="T41"/>
                <a:gd fmla="*/ 78 w 110" name="T42"/>
                <a:gd fmla="*/ 406 h 549" name="T43"/>
                <a:gd fmla="*/ 87 w 110" name="T44"/>
                <a:gd fmla="*/ 346 h 549" name="T45"/>
                <a:gd fmla="*/ 94 w 110" name="T46"/>
                <a:gd fmla="*/ 279 h 549" name="T47"/>
                <a:gd fmla="*/ 99 w 110" name="T48"/>
                <a:gd fmla="*/ 202 h 549" name="T49"/>
                <a:gd fmla="*/ 103 w 110" name="T50"/>
                <a:gd fmla="*/ 115 h 549" name="T51"/>
                <a:gd fmla="*/ 103 w 110" name="T52"/>
                <a:gd fmla="*/ 20 h 549" name="T53"/>
                <a:gd fmla="*/ 103 w 110" name="T54"/>
                <a:gd fmla="*/ 0 h 549" name="T55"/>
                <a:gd fmla="*/ 110 w 110" name="T56"/>
                <a:gd fmla="*/ 0 h 549" name="T57"/>
                <a:gd fmla="*/ 110 w 110" name="T58"/>
                <a:gd fmla="*/ 0 h 549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549" w="110">
                  <a:moveTo>
                    <a:pt x="110" y="0"/>
                  </a:moveTo>
                  <a:lnTo>
                    <a:pt x="110" y="23"/>
                  </a:lnTo>
                  <a:lnTo>
                    <a:pt x="108" y="119"/>
                  </a:lnTo>
                  <a:lnTo>
                    <a:pt x="104" y="205"/>
                  </a:lnTo>
                  <a:lnTo>
                    <a:pt x="101" y="283"/>
                  </a:lnTo>
                  <a:lnTo>
                    <a:pt x="94" y="352"/>
                  </a:lnTo>
                  <a:lnTo>
                    <a:pt x="85" y="410"/>
                  </a:lnTo>
                  <a:lnTo>
                    <a:pt x="74" y="459"/>
                  </a:lnTo>
                  <a:lnTo>
                    <a:pt x="62" y="498"/>
                  </a:lnTo>
                  <a:lnTo>
                    <a:pt x="50" y="526"/>
                  </a:lnTo>
                  <a:lnTo>
                    <a:pt x="34" y="544"/>
                  </a:lnTo>
                  <a:lnTo>
                    <a:pt x="18" y="549"/>
                  </a:lnTo>
                  <a:lnTo>
                    <a:pt x="13" y="549"/>
                  </a:lnTo>
                  <a:lnTo>
                    <a:pt x="7" y="548"/>
                  </a:lnTo>
                  <a:lnTo>
                    <a:pt x="0" y="542"/>
                  </a:lnTo>
                  <a:lnTo>
                    <a:pt x="6" y="544"/>
                  </a:lnTo>
                  <a:lnTo>
                    <a:pt x="11" y="546"/>
                  </a:lnTo>
                  <a:lnTo>
                    <a:pt x="27" y="539"/>
                  </a:lnTo>
                  <a:lnTo>
                    <a:pt x="43" y="523"/>
                  </a:lnTo>
                  <a:lnTo>
                    <a:pt x="57" y="495"/>
                  </a:lnTo>
                  <a:lnTo>
                    <a:pt x="69" y="456"/>
                  </a:lnTo>
                  <a:lnTo>
                    <a:pt x="78" y="406"/>
                  </a:lnTo>
                  <a:lnTo>
                    <a:pt x="87" y="346"/>
                  </a:lnTo>
                  <a:lnTo>
                    <a:pt x="94" y="279"/>
                  </a:lnTo>
                  <a:lnTo>
                    <a:pt x="99" y="202"/>
                  </a:lnTo>
                  <a:lnTo>
                    <a:pt x="103" y="115"/>
                  </a:lnTo>
                  <a:lnTo>
                    <a:pt x="103" y="20"/>
                  </a:lnTo>
                  <a:lnTo>
                    <a:pt x="103" y="0"/>
                  </a:lnTo>
                  <a:lnTo>
                    <a:pt x="110" y="0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2792A6"/>
            </a:solidFill>
            <a:ln w="0">
              <a:solidFill>
                <a:srgbClr val="2792A6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17" name="Freeform 3089"/>
            <p:cNvSpPr/>
            <p:nvPr/>
          </p:nvSpPr>
          <p:spPr bwMode="auto">
            <a:xfrm>
              <a:off x="5942013" y="400050"/>
              <a:ext cx="171450" cy="866775"/>
            </a:xfrm>
            <a:custGeom>
              <a:gdLst>
                <a:gd fmla="*/ 108 w 108" name="T0"/>
                <a:gd fmla="*/ 0 h 546" name="T1"/>
                <a:gd fmla="*/ 108 w 108" name="T2"/>
                <a:gd fmla="*/ 20 h 546" name="T3"/>
                <a:gd fmla="*/ 108 w 108" name="T4"/>
                <a:gd fmla="*/ 115 h 546" name="T5"/>
                <a:gd fmla="*/ 104 w 108" name="T6"/>
                <a:gd fmla="*/ 202 h 546" name="T7"/>
                <a:gd fmla="*/ 99 w 108" name="T8"/>
                <a:gd fmla="*/ 279 h 546" name="T9"/>
                <a:gd fmla="*/ 92 w 108" name="T10"/>
                <a:gd fmla="*/ 346 h 546" name="T11"/>
                <a:gd fmla="*/ 83 w 108" name="T12"/>
                <a:gd fmla="*/ 406 h 546" name="T13"/>
                <a:gd fmla="*/ 74 w 108" name="T14"/>
                <a:gd fmla="*/ 456 h 546" name="T15"/>
                <a:gd fmla="*/ 62 w 108" name="T16"/>
                <a:gd fmla="*/ 495 h 546" name="T17"/>
                <a:gd fmla="*/ 48 w 108" name="T18"/>
                <a:gd fmla="*/ 523 h 546" name="T19"/>
                <a:gd fmla="*/ 32 w 108" name="T20"/>
                <a:gd fmla="*/ 539 h 546" name="T21"/>
                <a:gd fmla="*/ 16 w 108" name="T22"/>
                <a:gd fmla="*/ 546 h 546" name="T23"/>
                <a:gd fmla="*/ 11 w 108" name="T24"/>
                <a:gd fmla="*/ 544 h 546" name="T25"/>
                <a:gd fmla="*/ 5 w 108" name="T26"/>
                <a:gd fmla="*/ 542 h 546" name="T27"/>
                <a:gd fmla="*/ 0 w 108" name="T28"/>
                <a:gd fmla="*/ 539 h 546" name="T29"/>
                <a:gd fmla="*/ 4 w 108" name="T30"/>
                <a:gd fmla="*/ 541 h 546" name="T31"/>
                <a:gd fmla="*/ 11 w 108" name="T32"/>
                <a:gd fmla="*/ 541 h 546" name="T33"/>
                <a:gd fmla="*/ 26 w 108" name="T34"/>
                <a:gd fmla="*/ 535 h 546" name="T35"/>
                <a:gd fmla="*/ 41 w 108" name="T36"/>
                <a:gd fmla="*/ 518 h 546" name="T37"/>
                <a:gd fmla="*/ 55 w 108" name="T38"/>
                <a:gd fmla="*/ 489 h 546" name="T39"/>
                <a:gd fmla="*/ 67 w 108" name="T40"/>
                <a:gd fmla="*/ 451 h 546" name="T41"/>
                <a:gd fmla="*/ 78 w 108" name="T42"/>
                <a:gd fmla="*/ 401 h 546" name="T43"/>
                <a:gd fmla="*/ 87 w 108" name="T44"/>
                <a:gd fmla="*/ 343 h 546" name="T45"/>
                <a:gd fmla="*/ 94 w 108" name="T46"/>
                <a:gd fmla="*/ 274 h 546" name="T47"/>
                <a:gd fmla="*/ 97 w 108" name="T48"/>
                <a:gd fmla="*/ 196 h 546" name="T49"/>
                <a:gd fmla="*/ 101 w 108" name="T50"/>
                <a:gd fmla="*/ 110 h 546" name="T51"/>
                <a:gd fmla="*/ 102 w 108" name="T52"/>
                <a:gd fmla="*/ 16 h 546" name="T53"/>
                <a:gd fmla="*/ 102 w 108" name="T54"/>
                <a:gd fmla="*/ 0 h 546" name="T55"/>
                <a:gd fmla="*/ 106 w 108" name="T56"/>
                <a:gd fmla="*/ 0 h 546" name="T57"/>
                <a:gd fmla="*/ 108 w 108" name="T58"/>
                <a:gd fmla="*/ 0 h 546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546" w="108">
                  <a:moveTo>
                    <a:pt x="108" y="0"/>
                  </a:moveTo>
                  <a:lnTo>
                    <a:pt x="108" y="20"/>
                  </a:lnTo>
                  <a:lnTo>
                    <a:pt x="108" y="115"/>
                  </a:lnTo>
                  <a:lnTo>
                    <a:pt x="104" y="202"/>
                  </a:lnTo>
                  <a:lnTo>
                    <a:pt x="99" y="279"/>
                  </a:lnTo>
                  <a:lnTo>
                    <a:pt x="92" y="346"/>
                  </a:lnTo>
                  <a:lnTo>
                    <a:pt x="83" y="406"/>
                  </a:lnTo>
                  <a:lnTo>
                    <a:pt x="74" y="456"/>
                  </a:lnTo>
                  <a:lnTo>
                    <a:pt x="62" y="495"/>
                  </a:lnTo>
                  <a:lnTo>
                    <a:pt x="48" y="523"/>
                  </a:lnTo>
                  <a:lnTo>
                    <a:pt x="32" y="539"/>
                  </a:lnTo>
                  <a:lnTo>
                    <a:pt x="16" y="546"/>
                  </a:lnTo>
                  <a:lnTo>
                    <a:pt x="11" y="544"/>
                  </a:lnTo>
                  <a:lnTo>
                    <a:pt x="5" y="542"/>
                  </a:lnTo>
                  <a:lnTo>
                    <a:pt x="0" y="539"/>
                  </a:lnTo>
                  <a:lnTo>
                    <a:pt x="4" y="541"/>
                  </a:lnTo>
                  <a:lnTo>
                    <a:pt x="11" y="541"/>
                  </a:lnTo>
                  <a:lnTo>
                    <a:pt x="26" y="535"/>
                  </a:lnTo>
                  <a:lnTo>
                    <a:pt x="41" y="518"/>
                  </a:lnTo>
                  <a:lnTo>
                    <a:pt x="55" y="489"/>
                  </a:lnTo>
                  <a:lnTo>
                    <a:pt x="67" y="451"/>
                  </a:lnTo>
                  <a:lnTo>
                    <a:pt x="78" y="401"/>
                  </a:lnTo>
                  <a:lnTo>
                    <a:pt x="87" y="343"/>
                  </a:lnTo>
                  <a:lnTo>
                    <a:pt x="94" y="274"/>
                  </a:lnTo>
                  <a:lnTo>
                    <a:pt x="97" y="196"/>
                  </a:lnTo>
                  <a:lnTo>
                    <a:pt x="101" y="110"/>
                  </a:lnTo>
                  <a:lnTo>
                    <a:pt x="102" y="16"/>
                  </a:lnTo>
                  <a:lnTo>
                    <a:pt x="102" y="0"/>
                  </a:lnTo>
                  <a:lnTo>
                    <a:pt x="106" y="0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2791A5"/>
            </a:solidFill>
            <a:ln w="0">
              <a:solidFill>
                <a:srgbClr val="2791A5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18" name="Freeform 3090"/>
            <p:cNvSpPr>
              <a:spLocks noEditPoints="1"/>
            </p:cNvSpPr>
            <p:nvPr/>
          </p:nvSpPr>
          <p:spPr bwMode="auto">
            <a:xfrm>
              <a:off x="5930901" y="-28575"/>
              <a:ext cx="173038" cy="1287463"/>
            </a:xfrm>
            <a:custGeom>
              <a:gdLst>
                <a:gd fmla="*/ 109 w 109" name="T0"/>
                <a:gd fmla="*/ 270 h 811" name="T1"/>
                <a:gd fmla="*/ 109 w 109" name="T2"/>
                <a:gd fmla="*/ 286 h 811" name="T3"/>
                <a:gd fmla="*/ 108 w 109" name="T4"/>
                <a:gd fmla="*/ 380 h 811" name="T5"/>
                <a:gd fmla="*/ 104 w 109" name="T6"/>
                <a:gd fmla="*/ 466 h 811" name="T7"/>
                <a:gd fmla="*/ 101 w 109" name="T8"/>
                <a:gd fmla="*/ 544 h 811" name="T9"/>
                <a:gd fmla="*/ 94 w 109" name="T10"/>
                <a:gd fmla="*/ 613 h 811" name="T11"/>
                <a:gd fmla="*/ 85 w 109" name="T12"/>
                <a:gd fmla="*/ 671 h 811" name="T13"/>
                <a:gd fmla="*/ 74 w 109" name="T14"/>
                <a:gd fmla="*/ 721 h 811" name="T15"/>
                <a:gd fmla="*/ 62 w 109" name="T16"/>
                <a:gd fmla="*/ 759 h 811" name="T17"/>
                <a:gd fmla="*/ 48 w 109" name="T18"/>
                <a:gd fmla="*/ 788 h 811" name="T19"/>
                <a:gd fmla="*/ 33 w 109" name="T20"/>
                <a:gd fmla="*/ 805 h 811" name="T21"/>
                <a:gd fmla="*/ 18 w 109" name="T22"/>
                <a:gd fmla="*/ 811 h 811" name="T23"/>
                <a:gd fmla="*/ 11 w 109" name="T24"/>
                <a:gd fmla="*/ 811 h 811" name="T25"/>
                <a:gd fmla="*/ 7 w 109" name="T26"/>
                <a:gd fmla="*/ 809 h 811" name="T27"/>
                <a:gd fmla="*/ 0 w 109" name="T28"/>
                <a:gd fmla="*/ 805 h 811" name="T29"/>
                <a:gd fmla="*/ 5 w 109" name="T30"/>
                <a:gd fmla="*/ 807 h 811" name="T31"/>
                <a:gd fmla="*/ 11 w 109" name="T32"/>
                <a:gd fmla="*/ 807 h 811" name="T33"/>
                <a:gd fmla="*/ 26 w 109" name="T34"/>
                <a:gd fmla="*/ 802 h 811" name="T35"/>
                <a:gd fmla="*/ 42 w 109" name="T36"/>
                <a:gd fmla="*/ 784 h 811" name="T37"/>
                <a:gd fmla="*/ 56 w 109" name="T38"/>
                <a:gd fmla="*/ 756 h 811" name="T39"/>
                <a:gd fmla="*/ 67 w 109" name="T40"/>
                <a:gd fmla="*/ 717 h 811" name="T41"/>
                <a:gd fmla="*/ 78 w 109" name="T42"/>
                <a:gd fmla="*/ 668 h 811" name="T43"/>
                <a:gd fmla="*/ 86 w 109" name="T44"/>
                <a:gd fmla="*/ 609 h 811" name="T45"/>
                <a:gd fmla="*/ 94 w 109" name="T46"/>
                <a:gd fmla="*/ 540 h 811" name="T47"/>
                <a:gd fmla="*/ 99 w 109" name="T48"/>
                <a:gd fmla="*/ 463 h 811" name="T49"/>
                <a:gd fmla="*/ 102 w 109" name="T50"/>
                <a:gd fmla="*/ 376 h 811" name="T51"/>
                <a:gd fmla="*/ 102 w 109" name="T52"/>
                <a:gd fmla="*/ 283 h 811" name="T53"/>
                <a:gd fmla="*/ 102 w 109" name="T54"/>
                <a:gd fmla="*/ 270 h 811" name="T55"/>
                <a:gd fmla="*/ 106 w 109" name="T56"/>
                <a:gd fmla="*/ 270 h 811" name="T57"/>
                <a:gd fmla="*/ 109 w 109" name="T58"/>
                <a:gd fmla="*/ 270 h 811" name="T59"/>
                <a:gd fmla="*/ 101 w 109" name="T60"/>
                <a:gd fmla="*/ 0 h 811" name="T61"/>
                <a:gd fmla="*/ 106 w 109" name="T62"/>
                <a:gd fmla="*/ 2 h 811" name="T63"/>
                <a:gd fmla="*/ 106 w 109" name="T64"/>
                <a:gd fmla="*/ 21 h 811" name="T65"/>
                <a:gd fmla="*/ 101 w 109" name="T66"/>
                <a:gd fmla="*/ 19 h 811" name="T67"/>
                <a:gd fmla="*/ 101 w 109" name="T68"/>
                <a:gd fmla="*/ 0 h 811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811" w="109">
                  <a:moveTo>
                    <a:pt x="109" y="270"/>
                  </a:moveTo>
                  <a:lnTo>
                    <a:pt x="109" y="286"/>
                  </a:lnTo>
                  <a:lnTo>
                    <a:pt x="108" y="380"/>
                  </a:lnTo>
                  <a:lnTo>
                    <a:pt x="104" y="466"/>
                  </a:lnTo>
                  <a:lnTo>
                    <a:pt x="101" y="544"/>
                  </a:lnTo>
                  <a:lnTo>
                    <a:pt x="94" y="613"/>
                  </a:lnTo>
                  <a:lnTo>
                    <a:pt x="85" y="671"/>
                  </a:lnTo>
                  <a:lnTo>
                    <a:pt x="74" y="721"/>
                  </a:lnTo>
                  <a:lnTo>
                    <a:pt x="62" y="759"/>
                  </a:lnTo>
                  <a:lnTo>
                    <a:pt x="48" y="788"/>
                  </a:lnTo>
                  <a:lnTo>
                    <a:pt x="33" y="805"/>
                  </a:lnTo>
                  <a:lnTo>
                    <a:pt x="18" y="811"/>
                  </a:lnTo>
                  <a:lnTo>
                    <a:pt x="11" y="811"/>
                  </a:lnTo>
                  <a:lnTo>
                    <a:pt x="7" y="809"/>
                  </a:lnTo>
                  <a:lnTo>
                    <a:pt x="0" y="805"/>
                  </a:lnTo>
                  <a:lnTo>
                    <a:pt x="5" y="807"/>
                  </a:lnTo>
                  <a:lnTo>
                    <a:pt x="11" y="807"/>
                  </a:lnTo>
                  <a:lnTo>
                    <a:pt x="26" y="802"/>
                  </a:lnTo>
                  <a:lnTo>
                    <a:pt x="42" y="784"/>
                  </a:lnTo>
                  <a:lnTo>
                    <a:pt x="56" y="756"/>
                  </a:lnTo>
                  <a:lnTo>
                    <a:pt x="67" y="717"/>
                  </a:lnTo>
                  <a:lnTo>
                    <a:pt x="78" y="668"/>
                  </a:lnTo>
                  <a:lnTo>
                    <a:pt x="86" y="609"/>
                  </a:lnTo>
                  <a:lnTo>
                    <a:pt x="94" y="540"/>
                  </a:lnTo>
                  <a:lnTo>
                    <a:pt x="99" y="463"/>
                  </a:lnTo>
                  <a:lnTo>
                    <a:pt x="102" y="376"/>
                  </a:lnTo>
                  <a:lnTo>
                    <a:pt x="102" y="283"/>
                  </a:lnTo>
                  <a:lnTo>
                    <a:pt x="102" y="270"/>
                  </a:lnTo>
                  <a:lnTo>
                    <a:pt x="106" y="270"/>
                  </a:lnTo>
                  <a:lnTo>
                    <a:pt x="109" y="270"/>
                  </a:lnTo>
                  <a:close/>
                  <a:moveTo>
                    <a:pt x="101" y="0"/>
                  </a:moveTo>
                  <a:lnTo>
                    <a:pt x="106" y="2"/>
                  </a:lnTo>
                  <a:lnTo>
                    <a:pt x="106" y="21"/>
                  </a:lnTo>
                  <a:lnTo>
                    <a:pt x="101" y="19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2791A5"/>
            </a:solidFill>
            <a:ln w="0">
              <a:solidFill>
                <a:srgbClr val="2791A5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19" name="Freeform 3091"/>
            <p:cNvSpPr>
              <a:spLocks noEditPoints="1"/>
            </p:cNvSpPr>
            <p:nvPr/>
          </p:nvSpPr>
          <p:spPr bwMode="auto">
            <a:xfrm>
              <a:off x="5922963" y="-28575"/>
              <a:ext cx="169863" cy="1281113"/>
            </a:xfrm>
            <a:custGeom>
              <a:gdLst>
                <a:gd fmla="*/ 107 w 107" name="T0"/>
                <a:gd fmla="*/ 270 h 807" name="T1"/>
                <a:gd fmla="*/ 107 w 107" name="T2"/>
                <a:gd fmla="*/ 283 h 807" name="T3"/>
                <a:gd fmla="*/ 107 w 107" name="T4"/>
                <a:gd fmla="*/ 376 h 807" name="T5"/>
                <a:gd fmla="*/ 104 w 107" name="T6"/>
                <a:gd fmla="*/ 463 h 807" name="T7"/>
                <a:gd fmla="*/ 99 w 107" name="T8"/>
                <a:gd fmla="*/ 540 h 807" name="T9"/>
                <a:gd fmla="*/ 91 w 107" name="T10"/>
                <a:gd fmla="*/ 609 h 807" name="T11"/>
                <a:gd fmla="*/ 83 w 107" name="T12"/>
                <a:gd fmla="*/ 668 h 807" name="T13"/>
                <a:gd fmla="*/ 72 w 107" name="T14"/>
                <a:gd fmla="*/ 717 h 807" name="T15"/>
                <a:gd fmla="*/ 61 w 107" name="T16"/>
                <a:gd fmla="*/ 756 h 807" name="T17"/>
                <a:gd fmla="*/ 47 w 107" name="T18"/>
                <a:gd fmla="*/ 784 h 807" name="T19"/>
                <a:gd fmla="*/ 31 w 107" name="T20"/>
                <a:gd fmla="*/ 802 h 807" name="T21"/>
                <a:gd fmla="*/ 16 w 107" name="T22"/>
                <a:gd fmla="*/ 807 h 807" name="T23"/>
                <a:gd fmla="*/ 10 w 107" name="T24"/>
                <a:gd fmla="*/ 807 h 807" name="T25"/>
                <a:gd fmla="*/ 5 w 107" name="T26"/>
                <a:gd fmla="*/ 805 h 807" name="T27"/>
                <a:gd fmla="*/ 0 w 107" name="T28"/>
                <a:gd fmla="*/ 800 h 807" name="T29"/>
                <a:gd fmla="*/ 3 w 107" name="T30"/>
                <a:gd fmla="*/ 802 h 807" name="T31"/>
                <a:gd fmla="*/ 8 w 107" name="T32"/>
                <a:gd fmla="*/ 804 h 807" name="T33"/>
                <a:gd fmla="*/ 24 w 107" name="T34"/>
                <a:gd fmla="*/ 798 h 807" name="T35"/>
                <a:gd fmla="*/ 40 w 107" name="T36"/>
                <a:gd fmla="*/ 781 h 807" name="T37"/>
                <a:gd fmla="*/ 54 w 107" name="T38"/>
                <a:gd fmla="*/ 752 h 807" name="T39"/>
                <a:gd fmla="*/ 67 w 107" name="T40"/>
                <a:gd fmla="*/ 713 h 807" name="T41"/>
                <a:gd fmla="*/ 77 w 107" name="T42"/>
                <a:gd fmla="*/ 664 h 807" name="T43"/>
                <a:gd fmla="*/ 86 w 107" name="T44"/>
                <a:gd fmla="*/ 606 h 807" name="T45"/>
                <a:gd fmla="*/ 93 w 107" name="T46"/>
                <a:gd fmla="*/ 537 h 807" name="T47"/>
                <a:gd fmla="*/ 97 w 107" name="T48"/>
                <a:gd fmla="*/ 459 h 807" name="T49"/>
                <a:gd fmla="*/ 100 w 107" name="T50"/>
                <a:gd fmla="*/ 373 h 807" name="T51"/>
                <a:gd fmla="*/ 102 w 107" name="T52"/>
                <a:gd fmla="*/ 277 h 807" name="T53"/>
                <a:gd fmla="*/ 102 w 107" name="T54"/>
                <a:gd fmla="*/ 270 h 807" name="T55"/>
                <a:gd fmla="*/ 104 w 107" name="T56"/>
                <a:gd fmla="*/ 270 h 807" name="T57"/>
                <a:gd fmla="*/ 107 w 107" name="T58"/>
                <a:gd fmla="*/ 270 h 807" name="T59"/>
                <a:gd fmla="*/ 99 w 107" name="T60"/>
                <a:gd fmla="*/ 0 h 807" name="T61"/>
                <a:gd fmla="*/ 106 w 107" name="T62"/>
                <a:gd fmla="*/ 0 h 807" name="T63"/>
                <a:gd fmla="*/ 106 w 107" name="T64"/>
                <a:gd fmla="*/ 19 h 807" name="T65"/>
                <a:gd fmla="*/ 99 w 107" name="T66"/>
                <a:gd fmla="*/ 19 h 807" name="T67"/>
                <a:gd fmla="*/ 99 w 107" name="T68"/>
                <a:gd fmla="*/ 0 h 807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805" w="107">
                  <a:moveTo>
                    <a:pt x="107" y="270"/>
                  </a:moveTo>
                  <a:lnTo>
                    <a:pt x="107" y="283"/>
                  </a:lnTo>
                  <a:lnTo>
                    <a:pt x="107" y="376"/>
                  </a:lnTo>
                  <a:lnTo>
                    <a:pt x="104" y="463"/>
                  </a:lnTo>
                  <a:lnTo>
                    <a:pt x="99" y="540"/>
                  </a:lnTo>
                  <a:lnTo>
                    <a:pt x="91" y="609"/>
                  </a:lnTo>
                  <a:lnTo>
                    <a:pt x="83" y="668"/>
                  </a:lnTo>
                  <a:lnTo>
                    <a:pt x="72" y="717"/>
                  </a:lnTo>
                  <a:lnTo>
                    <a:pt x="61" y="756"/>
                  </a:lnTo>
                  <a:lnTo>
                    <a:pt x="47" y="784"/>
                  </a:lnTo>
                  <a:lnTo>
                    <a:pt x="31" y="802"/>
                  </a:lnTo>
                  <a:lnTo>
                    <a:pt x="16" y="807"/>
                  </a:lnTo>
                  <a:lnTo>
                    <a:pt x="10" y="807"/>
                  </a:lnTo>
                  <a:lnTo>
                    <a:pt x="5" y="805"/>
                  </a:lnTo>
                  <a:lnTo>
                    <a:pt x="0" y="800"/>
                  </a:lnTo>
                  <a:lnTo>
                    <a:pt x="3" y="802"/>
                  </a:lnTo>
                  <a:lnTo>
                    <a:pt x="8" y="804"/>
                  </a:lnTo>
                  <a:lnTo>
                    <a:pt x="24" y="798"/>
                  </a:lnTo>
                  <a:lnTo>
                    <a:pt x="40" y="781"/>
                  </a:lnTo>
                  <a:lnTo>
                    <a:pt x="54" y="752"/>
                  </a:lnTo>
                  <a:lnTo>
                    <a:pt x="67" y="713"/>
                  </a:lnTo>
                  <a:lnTo>
                    <a:pt x="77" y="664"/>
                  </a:lnTo>
                  <a:lnTo>
                    <a:pt x="86" y="606"/>
                  </a:lnTo>
                  <a:lnTo>
                    <a:pt x="93" y="537"/>
                  </a:lnTo>
                  <a:lnTo>
                    <a:pt x="97" y="459"/>
                  </a:lnTo>
                  <a:lnTo>
                    <a:pt x="100" y="373"/>
                  </a:lnTo>
                  <a:lnTo>
                    <a:pt x="102" y="277"/>
                  </a:lnTo>
                  <a:lnTo>
                    <a:pt x="102" y="270"/>
                  </a:lnTo>
                  <a:lnTo>
                    <a:pt x="104" y="270"/>
                  </a:lnTo>
                  <a:lnTo>
                    <a:pt x="107" y="270"/>
                  </a:lnTo>
                  <a:close/>
                  <a:moveTo>
                    <a:pt x="99" y="0"/>
                  </a:moveTo>
                  <a:lnTo>
                    <a:pt x="106" y="0"/>
                  </a:lnTo>
                  <a:lnTo>
                    <a:pt x="106" y="19"/>
                  </a:lnTo>
                  <a:lnTo>
                    <a:pt x="99" y="19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rgbClr val="2691A4"/>
            </a:solidFill>
            <a:ln w="0">
              <a:solidFill>
                <a:srgbClr val="2691A4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20" name="Freeform 3092"/>
            <p:cNvSpPr>
              <a:spLocks noEditPoints="1"/>
            </p:cNvSpPr>
            <p:nvPr/>
          </p:nvSpPr>
          <p:spPr bwMode="auto">
            <a:xfrm>
              <a:off x="5913438" y="-31750"/>
              <a:ext cx="171450" cy="1279525"/>
            </a:xfrm>
            <a:custGeom>
              <a:gdLst>
                <a:gd fmla="*/ 108 w 108" name="T0"/>
                <a:gd fmla="*/ 272 h 806" name="T1"/>
                <a:gd fmla="*/ 108 w 108" name="T2"/>
                <a:gd fmla="*/ 279 h 806" name="T3"/>
                <a:gd fmla="*/ 106 w 108" name="T4"/>
                <a:gd fmla="*/ 375 h 806" name="T5"/>
                <a:gd fmla="*/ 103 w 108" name="T6"/>
                <a:gd fmla="*/ 461 h 806" name="T7"/>
                <a:gd fmla="*/ 99 w 108" name="T8"/>
                <a:gd fmla="*/ 539 h 806" name="T9"/>
                <a:gd fmla="*/ 92 w 108" name="T10"/>
                <a:gd fmla="*/ 608 h 806" name="T11"/>
                <a:gd fmla="*/ 83 w 108" name="T12"/>
                <a:gd fmla="*/ 666 h 806" name="T13"/>
                <a:gd fmla="*/ 73 w 108" name="T14"/>
                <a:gd fmla="*/ 715 h 806" name="T15"/>
                <a:gd fmla="*/ 60 w 108" name="T16"/>
                <a:gd fmla="*/ 754 h 806" name="T17"/>
                <a:gd fmla="*/ 46 w 108" name="T18"/>
                <a:gd fmla="*/ 783 h 806" name="T19"/>
                <a:gd fmla="*/ 30 w 108" name="T20"/>
                <a:gd fmla="*/ 800 h 806" name="T21"/>
                <a:gd fmla="*/ 14 w 108" name="T22"/>
                <a:gd fmla="*/ 806 h 806" name="T23"/>
                <a:gd fmla="*/ 9 w 108" name="T24"/>
                <a:gd fmla="*/ 804 h 806" name="T25"/>
                <a:gd fmla="*/ 6 w 108" name="T26"/>
                <a:gd fmla="*/ 802 h 806" name="T27"/>
                <a:gd fmla="*/ 0 w 108" name="T28"/>
                <a:gd fmla="*/ 800 h 806" name="T29"/>
                <a:gd fmla="*/ 0 w 108" name="T30"/>
                <a:gd fmla="*/ 798 h 806" name="T31"/>
                <a:gd fmla="*/ 4 w 108" name="T32"/>
                <a:gd fmla="*/ 800 h 806" name="T33"/>
                <a:gd fmla="*/ 9 w 108" name="T34"/>
                <a:gd fmla="*/ 802 h 806" name="T35"/>
                <a:gd fmla="*/ 25 w 108" name="T36"/>
                <a:gd fmla="*/ 795 h 806" name="T37"/>
                <a:gd fmla="*/ 41 w 108" name="T38"/>
                <a:gd fmla="*/ 779 h 806" name="T39"/>
                <a:gd fmla="*/ 55 w 108" name="T40"/>
                <a:gd fmla="*/ 751 h 806" name="T41"/>
                <a:gd fmla="*/ 66 w 108" name="T42"/>
                <a:gd fmla="*/ 712 h 806" name="T43"/>
                <a:gd fmla="*/ 76 w 108" name="T44"/>
                <a:gd fmla="*/ 662 h 806" name="T45"/>
                <a:gd fmla="*/ 85 w 108" name="T46"/>
                <a:gd fmla="*/ 602 h 806" name="T47"/>
                <a:gd fmla="*/ 92 w 108" name="T48"/>
                <a:gd fmla="*/ 534 h 806" name="T49"/>
                <a:gd fmla="*/ 97 w 108" name="T50"/>
                <a:gd fmla="*/ 458 h 806" name="T51"/>
                <a:gd fmla="*/ 101 w 108" name="T52"/>
                <a:gd fmla="*/ 371 h 806" name="T53"/>
                <a:gd fmla="*/ 101 w 108" name="T54"/>
                <a:gd fmla="*/ 276 h 806" name="T55"/>
                <a:gd fmla="*/ 101 w 108" name="T56"/>
                <a:gd fmla="*/ 272 h 806" name="T57"/>
                <a:gd fmla="*/ 101 w 108" name="T58"/>
                <a:gd fmla="*/ 272 h 806" name="T59"/>
                <a:gd fmla="*/ 108 w 108" name="T60"/>
                <a:gd fmla="*/ 272 h 806" name="T61"/>
                <a:gd fmla="*/ 99 w 108" name="T62"/>
                <a:gd fmla="*/ 0 h 806" name="T63"/>
                <a:gd fmla="*/ 105 w 108" name="T64"/>
                <a:gd fmla="*/ 2 h 806" name="T65"/>
                <a:gd fmla="*/ 105 w 108" name="T66"/>
                <a:gd fmla="*/ 21 h 806" name="T67"/>
                <a:gd fmla="*/ 99 w 108" name="T68"/>
                <a:gd fmla="*/ 20 h 806" name="T69"/>
                <a:gd fmla="*/ 99 w 108" name="T70"/>
                <a:gd fmla="*/ 0 h 806" name="T7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b="b" l="0" r="r" t="0"/>
              <a:pathLst>
                <a:path h="805" w="108">
                  <a:moveTo>
                    <a:pt x="108" y="272"/>
                  </a:moveTo>
                  <a:lnTo>
                    <a:pt x="108" y="279"/>
                  </a:lnTo>
                  <a:lnTo>
                    <a:pt x="106" y="375"/>
                  </a:lnTo>
                  <a:lnTo>
                    <a:pt x="103" y="461"/>
                  </a:lnTo>
                  <a:lnTo>
                    <a:pt x="99" y="539"/>
                  </a:lnTo>
                  <a:lnTo>
                    <a:pt x="92" y="608"/>
                  </a:lnTo>
                  <a:lnTo>
                    <a:pt x="83" y="666"/>
                  </a:lnTo>
                  <a:lnTo>
                    <a:pt x="73" y="715"/>
                  </a:lnTo>
                  <a:lnTo>
                    <a:pt x="60" y="754"/>
                  </a:lnTo>
                  <a:lnTo>
                    <a:pt x="46" y="783"/>
                  </a:lnTo>
                  <a:lnTo>
                    <a:pt x="30" y="800"/>
                  </a:lnTo>
                  <a:lnTo>
                    <a:pt x="14" y="806"/>
                  </a:lnTo>
                  <a:lnTo>
                    <a:pt x="9" y="804"/>
                  </a:lnTo>
                  <a:lnTo>
                    <a:pt x="6" y="802"/>
                  </a:lnTo>
                  <a:lnTo>
                    <a:pt x="0" y="800"/>
                  </a:lnTo>
                  <a:lnTo>
                    <a:pt x="0" y="798"/>
                  </a:lnTo>
                  <a:lnTo>
                    <a:pt x="4" y="800"/>
                  </a:lnTo>
                  <a:lnTo>
                    <a:pt x="9" y="802"/>
                  </a:lnTo>
                  <a:lnTo>
                    <a:pt x="25" y="795"/>
                  </a:lnTo>
                  <a:lnTo>
                    <a:pt x="41" y="779"/>
                  </a:lnTo>
                  <a:lnTo>
                    <a:pt x="55" y="751"/>
                  </a:lnTo>
                  <a:lnTo>
                    <a:pt x="66" y="712"/>
                  </a:lnTo>
                  <a:lnTo>
                    <a:pt x="76" y="662"/>
                  </a:lnTo>
                  <a:lnTo>
                    <a:pt x="85" y="602"/>
                  </a:lnTo>
                  <a:lnTo>
                    <a:pt x="92" y="534"/>
                  </a:lnTo>
                  <a:lnTo>
                    <a:pt x="97" y="458"/>
                  </a:lnTo>
                  <a:lnTo>
                    <a:pt x="101" y="371"/>
                  </a:lnTo>
                  <a:lnTo>
                    <a:pt x="101" y="276"/>
                  </a:lnTo>
                  <a:lnTo>
                    <a:pt x="101" y="272"/>
                  </a:lnTo>
                  <a:lnTo>
                    <a:pt x="101" y="272"/>
                  </a:lnTo>
                  <a:lnTo>
                    <a:pt x="108" y="272"/>
                  </a:lnTo>
                  <a:close/>
                  <a:moveTo>
                    <a:pt x="99" y="0"/>
                  </a:moveTo>
                  <a:lnTo>
                    <a:pt x="105" y="2"/>
                  </a:lnTo>
                  <a:lnTo>
                    <a:pt x="105" y="21"/>
                  </a:lnTo>
                  <a:lnTo>
                    <a:pt x="99" y="20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rgbClr val="268FA4"/>
            </a:solidFill>
            <a:ln w="0">
              <a:solidFill>
                <a:srgbClr val="268FA4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21" name="Freeform 3093"/>
            <p:cNvSpPr>
              <a:spLocks noEditPoints="1"/>
            </p:cNvSpPr>
            <p:nvPr/>
          </p:nvSpPr>
          <p:spPr bwMode="auto">
            <a:xfrm>
              <a:off x="5911851" y="-31750"/>
              <a:ext cx="161925" cy="1273175"/>
            </a:xfrm>
            <a:custGeom>
              <a:gdLst>
                <a:gd fmla="*/ 102 w 102" name="T0"/>
                <a:gd fmla="*/ 272 h 802" name="T1"/>
                <a:gd fmla="*/ 102 w 102" name="T2"/>
                <a:gd fmla="*/ 276 h 802" name="T3"/>
                <a:gd fmla="*/ 102 w 102" name="T4"/>
                <a:gd fmla="*/ 371 h 802" name="T5"/>
                <a:gd fmla="*/ 98 w 102" name="T6"/>
                <a:gd fmla="*/ 458 h 802" name="T7"/>
                <a:gd fmla="*/ 93 w 102" name="T8"/>
                <a:gd fmla="*/ 534 h 802" name="T9"/>
                <a:gd fmla="*/ 86 w 102" name="T10"/>
                <a:gd fmla="*/ 602 h 802" name="T11"/>
                <a:gd fmla="*/ 77 w 102" name="T12"/>
                <a:gd fmla="*/ 662 h 802" name="T13"/>
                <a:gd fmla="*/ 67 w 102" name="T14"/>
                <a:gd fmla="*/ 712 h 802" name="T15"/>
                <a:gd fmla="*/ 56 w 102" name="T16"/>
                <a:gd fmla="*/ 751 h 802" name="T17"/>
                <a:gd fmla="*/ 42 w 102" name="T18"/>
                <a:gd fmla="*/ 779 h 802" name="T19"/>
                <a:gd fmla="*/ 26 w 102" name="T20"/>
                <a:gd fmla="*/ 795 h 802" name="T21"/>
                <a:gd fmla="*/ 10 w 102" name="T22"/>
                <a:gd fmla="*/ 802 h 802" name="T23"/>
                <a:gd fmla="*/ 5 w 102" name="T24"/>
                <a:gd fmla="*/ 800 h 802" name="T25"/>
                <a:gd fmla="*/ 1 w 102" name="T26"/>
                <a:gd fmla="*/ 798 h 802" name="T27"/>
                <a:gd fmla="*/ 0 w 102" name="T28"/>
                <a:gd fmla="*/ 797 h 802" name="T29"/>
                <a:gd fmla="*/ 3 w 102" name="T30"/>
                <a:gd fmla="*/ 797 h 802" name="T31"/>
                <a:gd fmla="*/ 21 w 102" name="T32"/>
                <a:gd fmla="*/ 791 h 802" name="T33"/>
                <a:gd fmla="*/ 35 w 102" name="T34"/>
                <a:gd fmla="*/ 774 h 802" name="T35"/>
                <a:gd fmla="*/ 49 w 102" name="T36"/>
                <a:gd fmla="*/ 745 h 802" name="T37"/>
                <a:gd fmla="*/ 61 w 102" name="T38"/>
                <a:gd fmla="*/ 707 h 802" name="T39"/>
                <a:gd fmla="*/ 72 w 102" name="T40"/>
                <a:gd fmla="*/ 659 h 802" name="T41"/>
                <a:gd fmla="*/ 81 w 102" name="T42"/>
                <a:gd fmla="*/ 599 h 802" name="T43"/>
                <a:gd fmla="*/ 86 w 102" name="T44"/>
                <a:gd fmla="*/ 532 h 802" name="T45"/>
                <a:gd fmla="*/ 91 w 102" name="T46"/>
                <a:gd fmla="*/ 454 h 802" name="T47"/>
                <a:gd fmla="*/ 95 w 102" name="T48"/>
                <a:gd fmla="*/ 368 h 802" name="T49"/>
                <a:gd fmla="*/ 97 w 102" name="T50"/>
                <a:gd fmla="*/ 272 h 802" name="T51"/>
                <a:gd fmla="*/ 102 w 102" name="T52"/>
                <a:gd fmla="*/ 272 h 802" name="T53"/>
                <a:gd fmla="*/ 93 w 102" name="T54"/>
                <a:gd fmla="*/ 0 h 802" name="T55"/>
                <a:gd fmla="*/ 100 w 102" name="T56"/>
                <a:gd fmla="*/ 0 h 802" name="T57"/>
                <a:gd fmla="*/ 100 w 102" name="T58"/>
                <a:gd fmla="*/ 20 h 802" name="T59"/>
                <a:gd fmla="*/ 93 w 102" name="T60"/>
                <a:gd fmla="*/ 20 h 802" name="T61"/>
                <a:gd fmla="*/ 93 w 102" name="T62"/>
                <a:gd fmla="*/ 0 h 802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802" w="102">
                  <a:moveTo>
                    <a:pt x="102" y="272"/>
                  </a:moveTo>
                  <a:lnTo>
                    <a:pt x="102" y="276"/>
                  </a:lnTo>
                  <a:lnTo>
                    <a:pt x="102" y="371"/>
                  </a:lnTo>
                  <a:lnTo>
                    <a:pt x="98" y="458"/>
                  </a:lnTo>
                  <a:lnTo>
                    <a:pt x="93" y="534"/>
                  </a:lnTo>
                  <a:lnTo>
                    <a:pt x="86" y="602"/>
                  </a:lnTo>
                  <a:lnTo>
                    <a:pt x="77" y="662"/>
                  </a:lnTo>
                  <a:lnTo>
                    <a:pt x="67" y="712"/>
                  </a:lnTo>
                  <a:lnTo>
                    <a:pt x="56" y="751"/>
                  </a:lnTo>
                  <a:lnTo>
                    <a:pt x="42" y="779"/>
                  </a:lnTo>
                  <a:lnTo>
                    <a:pt x="26" y="795"/>
                  </a:lnTo>
                  <a:lnTo>
                    <a:pt x="10" y="802"/>
                  </a:lnTo>
                  <a:lnTo>
                    <a:pt x="5" y="800"/>
                  </a:lnTo>
                  <a:lnTo>
                    <a:pt x="1" y="798"/>
                  </a:lnTo>
                  <a:lnTo>
                    <a:pt x="0" y="797"/>
                  </a:lnTo>
                  <a:lnTo>
                    <a:pt x="3" y="797"/>
                  </a:lnTo>
                  <a:lnTo>
                    <a:pt x="21" y="791"/>
                  </a:lnTo>
                  <a:lnTo>
                    <a:pt x="35" y="774"/>
                  </a:lnTo>
                  <a:lnTo>
                    <a:pt x="49" y="745"/>
                  </a:lnTo>
                  <a:lnTo>
                    <a:pt x="61" y="707"/>
                  </a:lnTo>
                  <a:lnTo>
                    <a:pt x="72" y="659"/>
                  </a:lnTo>
                  <a:lnTo>
                    <a:pt x="81" y="599"/>
                  </a:lnTo>
                  <a:lnTo>
                    <a:pt x="86" y="532"/>
                  </a:lnTo>
                  <a:lnTo>
                    <a:pt x="91" y="454"/>
                  </a:lnTo>
                  <a:lnTo>
                    <a:pt x="95" y="368"/>
                  </a:lnTo>
                  <a:lnTo>
                    <a:pt x="97" y="272"/>
                  </a:lnTo>
                  <a:lnTo>
                    <a:pt x="102" y="272"/>
                  </a:lnTo>
                  <a:close/>
                  <a:moveTo>
                    <a:pt x="93" y="0"/>
                  </a:moveTo>
                  <a:lnTo>
                    <a:pt x="100" y="0"/>
                  </a:lnTo>
                  <a:lnTo>
                    <a:pt x="100" y="20"/>
                  </a:lnTo>
                  <a:lnTo>
                    <a:pt x="93" y="20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rgbClr val="268FA4"/>
            </a:solidFill>
            <a:ln w="0">
              <a:solidFill>
                <a:srgbClr val="268FA4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22" name="Freeform 3094"/>
            <p:cNvSpPr>
              <a:spLocks noEditPoints="1"/>
            </p:cNvSpPr>
            <p:nvPr/>
          </p:nvSpPr>
          <p:spPr bwMode="auto">
            <a:xfrm>
              <a:off x="5911851" y="-31750"/>
              <a:ext cx="153988" cy="1265238"/>
            </a:xfrm>
            <a:custGeom>
              <a:gdLst>
                <a:gd fmla="*/ 97 w 97" name="T0"/>
                <a:gd fmla="*/ 272 h 797" name="T1"/>
                <a:gd fmla="*/ 95 w 97" name="T2"/>
                <a:gd fmla="*/ 368 h 797" name="T3"/>
                <a:gd fmla="*/ 91 w 97" name="T4"/>
                <a:gd fmla="*/ 454 h 797" name="T5"/>
                <a:gd fmla="*/ 86 w 97" name="T6"/>
                <a:gd fmla="*/ 532 h 797" name="T7"/>
                <a:gd fmla="*/ 81 w 97" name="T8"/>
                <a:gd fmla="*/ 599 h 797" name="T9"/>
                <a:gd fmla="*/ 72 w 97" name="T10"/>
                <a:gd fmla="*/ 659 h 797" name="T11"/>
                <a:gd fmla="*/ 61 w 97" name="T12"/>
                <a:gd fmla="*/ 707 h 797" name="T13"/>
                <a:gd fmla="*/ 49 w 97" name="T14"/>
                <a:gd fmla="*/ 745 h 797" name="T15"/>
                <a:gd fmla="*/ 35 w 97" name="T16"/>
                <a:gd fmla="*/ 774 h 797" name="T17"/>
                <a:gd fmla="*/ 21 w 97" name="T18"/>
                <a:gd fmla="*/ 791 h 797" name="T19"/>
                <a:gd fmla="*/ 3 w 97" name="T20"/>
                <a:gd fmla="*/ 797 h 797" name="T21"/>
                <a:gd fmla="*/ 0 w 97" name="T22"/>
                <a:gd fmla="*/ 797 h 797" name="T23"/>
                <a:gd fmla="*/ 0 w 97" name="T24"/>
                <a:gd fmla="*/ 793 h 797" name="T25"/>
                <a:gd fmla="*/ 15 w 97" name="T26"/>
                <a:gd fmla="*/ 786 h 797" name="T27"/>
                <a:gd fmla="*/ 31 w 97" name="T28"/>
                <a:gd fmla="*/ 768 h 797" name="T29"/>
                <a:gd fmla="*/ 44 w 97" name="T30"/>
                <a:gd fmla="*/ 740 h 797" name="T31"/>
                <a:gd fmla="*/ 56 w 97" name="T32"/>
                <a:gd fmla="*/ 701 h 797" name="T33"/>
                <a:gd fmla="*/ 65 w 97" name="T34"/>
                <a:gd fmla="*/ 652 h 797" name="T35"/>
                <a:gd fmla="*/ 74 w 97" name="T36"/>
                <a:gd fmla="*/ 594 h 797" name="T37"/>
                <a:gd fmla="*/ 81 w 97" name="T38"/>
                <a:gd fmla="*/ 526 h 797" name="T39"/>
                <a:gd fmla="*/ 86 w 97" name="T40"/>
                <a:gd fmla="*/ 451 h 797" name="T41"/>
                <a:gd fmla="*/ 88 w 97" name="T42"/>
                <a:gd fmla="*/ 366 h 797" name="T43"/>
                <a:gd fmla="*/ 90 w 97" name="T44"/>
                <a:gd fmla="*/ 274 h 797" name="T45"/>
                <a:gd fmla="*/ 95 w 97" name="T46"/>
                <a:gd fmla="*/ 272 h 797" name="T47"/>
                <a:gd fmla="*/ 97 w 97" name="T48"/>
                <a:gd fmla="*/ 272 h 797" name="T49"/>
                <a:gd fmla="*/ 88 w 97" name="T50"/>
                <a:gd fmla="*/ 0 h 797" name="T51"/>
                <a:gd fmla="*/ 93 w 97" name="T52"/>
                <a:gd fmla="*/ 0 h 797" name="T53"/>
                <a:gd fmla="*/ 93 w 97" name="T54"/>
                <a:gd fmla="*/ 20 h 797" name="T55"/>
                <a:gd fmla="*/ 88 w 97" name="T56"/>
                <a:gd fmla="*/ 18 h 797" name="T57"/>
                <a:gd fmla="*/ 88 w 97" name="T58"/>
                <a:gd fmla="*/ 0 h 797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797" w="97">
                  <a:moveTo>
                    <a:pt x="97" y="272"/>
                  </a:moveTo>
                  <a:lnTo>
                    <a:pt x="95" y="368"/>
                  </a:lnTo>
                  <a:lnTo>
                    <a:pt x="91" y="454"/>
                  </a:lnTo>
                  <a:lnTo>
                    <a:pt x="86" y="532"/>
                  </a:lnTo>
                  <a:lnTo>
                    <a:pt x="81" y="599"/>
                  </a:lnTo>
                  <a:lnTo>
                    <a:pt x="72" y="659"/>
                  </a:lnTo>
                  <a:lnTo>
                    <a:pt x="61" y="707"/>
                  </a:lnTo>
                  <a:lnTo>
                    <a:pt x="49" y="745"/>
                  </a:lnTo>
                  <a:lnTo>
                    <a:pt x="35" y="774"/>
                  </a:lnTo>
                  <a:lnTo>
                    <a:pt x="21" y="791"/>
                  </a:lnTo>
                  <a:lnTo>
                    <a:pt x="3" y="797"/>
                  </a:lnTo>
                  <a:lnTo>
                    <a:pt x="0" y="797"/>
                  </a:lnTo>
                  <a:lnTo>
                    <a:pt x="0" y="793"/>
                  </a:lnTo>
                  <a:lnTo>
                    <a:pt x="15" y="786"/>
                  </a:lnTo>
                  <a:lnTo>
                    <a:pt x="31" y="768"/>
                  </a:lnTo>
                  <a:lnTo>
                    <a:pt x="44" y="740"/>
                  </a:lnTo>
                  <a:lnTo>
                    <a:pt x="56" y="701"/>
                  </a:lnTo>
                  <a:lnTo>
                    <a:pt x="65" y="652"/>
                  </a:lnTo>
                  <a:lnTo>
                    <a:pt x="74" y="594"/>
                  </a:lnTo>
                  <a:lnTo>
                    <a:pt x="81" y="526"/>
                  </a:lnTo>
                  <a:lnTo>
                    <a:pt x="86" y="451"/>
                  </a:lnTo>
                  <a:lnTo>
                    <a:pt x="88" y="366"/>
                  </a:lnTo>
                  <a:lnTo>
                    <a:pt x="90" y="274"/>
                  </a:lnTo>
                  <a:lnTo>
                    <a:pt x="95" y="272"/>
                  </a:lnTo>
                  <a:lnTo>
                    <a:pt x="97" y="272"/>
                  </a:lnTo>
                  <a:close/>
                  <a:moveTo>
                    <a:pt x="88" y="0"/>
                  </a:moveTo>
                  <a:lnTo>
                    <a:pt x="93" y="0"/>
                  </a:lnTo>
                  <a:lnTo>
                    <a:pt x="93" y="20"/>
                  </a:lnTo>
                  <a:lnTo>
                    <a:pt x="88" y="18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258FA3"/>
            </a:solidFill>
            <a:ln w="0">
              <a:solidFill>
                <a:srgbClr val="258FA3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23" name="Freeform 3095"/>
            <p:cNvSpPr>
              <a:spLocks noEditPoints="1"/>
            </p:cNvSpPr>
            <p:nvPr/>
          </p:nvSpPr>
          <p:spPr bwMode="auto">
            <a:xfrm>
              <a:off x="5911851" y="-34925"/>
              <a:ext cx="142875" cy="1262063"/>
            </a:xfrm>
            <a:custGeom>
              <a:gdLst>
                <a:gd fmla="*/ 90 w 90" name="T0"/>
                <a:gd fmla="*/ 276 h 795" name="T1"/>
                <a:gd fmla="*/ 88 w 90" name="T2"/>
                <a:gd fmla="*/ 368 h 795" name="T3"/>
                <a:gd fmla="*/ 86 w 90" name="T4"/>
                <a:gd fmla="*/ 453 h 795" name="T5"/>
                <a:gd fmla="*/ 81 w 90" name="T6"/>
                <a:gd fmla="*/ 528 h 795" name="T7"/>
                <a:gd fmla="*/ 74 w 90" name="T8"/>
                <a:gd fmla="*/ 596 h 795" name="T9"/>
                <a:gd fmla="*/ 65 w 90" name="T10"/>
                <a:gd fmla="*/ 654 h 795" name="T11"/>
                <a:gd fmla="*/ 56 w 90" name="T12"/>
                <a:gd fmla="*/ 703 h 795" name="T13"/>
                <a:gd fmla="*/ 44 w 90" name="T14"/>
                <a:gd fmla="*/ 742 h 795" name="T15"/>
                <a:gd fmla="*/ 31 w 90" name="T16"/>
                <a:gd fmla="*/ 770 h 795" name="T17"/>
                <a:gd fmla="*/ 15 w 90" name="T18"/>
                <a:gd fmla="*/ 788 h 795" name="T19"/>
                <a:gd fmla="*/ 0 w 90" name="T20"/>
                <a:gd fmla="*/ 795 h 795" name="T21"/>
                <a:gd fmla="*/ 0 w 90" name="T22"/>
                <a:gd fmla="*/ 790 h 795" name="T23"/>
                <a:gd fmla="*/ 14 w 90" name="T24"/>
                <a:gd fmla="*/ 779 h 795" name="T25"/>
                <a:gd fmla="*/ 28 w 90" name="T26"/>
                <a:gd fmla="*/ 760 h 795" name="T27"/>
                <a:gd fmla="*/ 40 w 90" name="T28"/>
                <a:gd fmla="*/ 730 h 795" name="T29"/>
                <a:gd fmla="*/ 51 w 90" name="T30"/>
                <a:gd fmla="*/ 691 h 795" name="T31"/>
                <a:gd fmla="*/ 61 w 90" name="T32"/>
                <a:gd fmla="*/ 642 h 795" name="T33"/>
                <a:gd fmla="*/ 68 w 90" name="T34"/>
                <a:gd fmla="*/ 585 h 795" name="T35"/>
                <a:gd fmla="*/ 75 w 90" name="T36"/>
                <a:gd fmla="*/ 520 h 795" name="T37"/>
                <a:gd fmla="*/ 79 w 90" name="T38"/>
                <a:gd fmla="*/ 445 h 795" name="T39"/>
                <a:gd fmla="*/ 83 w 90" name="T40"/>
                <a:gd fmla="*/ 364 h 795" name="T41"/>
                <a:gd fmla="*/ 84 w 90" name="T42"/>
                <a:gd fmla="*/ 276 h 795" name="T43"/>
                <a:gd fmla="*/ 88 w 90" name="T44"/>
                <a:gd fmla="*/ 276 h 795" name="T45"/>
                <a:gd fmla="*/ 90 w 90" name="T46"/>
                <a:gd fmla="*/ 276 h 795" name="T47"/>
                <a:gd fmla="*/ 81 w 90" name="T48"/>
                <a:gd fmla="*/ 0 h 795" name="T49"/>
                <a:gd fmla="*/ 88 w 90" name="T50"/>
                <a:gd fmla="*/ 2 h 795" name="T51"/>
                <a:gd fmla="*/ 88 w 90" name="T52"/>
                <a:gd fmla="*/ 20 h 795" name="T53"/>
                <a:gd fmla="*/ 81 w 90" name="T54"/>
                <a:gd fmla="*/ 20 h 795" name="T55"/>
                <a:gd fmla="*/ 81 w 90" name="T56"/>
                <a:gd fmla="*/ 0 h 795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795" w="90">
                  <a:moveTo>
                    <a:pt x="90" y="276"/>
                  </a:moveTo>
                  <a:lnTo>
                    <a:pt x="88" y="368"/>
                  </a:lnTo>
                  <a:lnTo>
                    <a:pt x="86" y="453"/>
                  </a:lnTo>
                  <a:lnTo>
                    <a:pt x="81" y="528"/>
                  </a:lnTo>
                  <a:lnTo>
                    <a:pt x="74" y="596"/>
                  </a:lnTo>
                  <a:lnTo>
                    <a:pt x="65" y="654"/>
                  </a:lnTo>
                  <a:lnTo>
                    <a:pt x="56" y="703"/>
                  </a:lnTo>
                  <a:lnTo>
                    <a:pt x="44" y="742"/>
                  </a:lnTo>
                  <a:lnTo>
                    <a:pt x="31" y="770"/>
                  </a:lnTo>
                  <a:lnTo>
                    <a:pt x="15" y="788"/>
                  </a:lnTo>
                  <a:lnTo>
                    <a:pt x="0" y="795"/>
                  </a:lnTo>
                  <a:lnTo>
                    <a:pt x="0" y="790"/>
                  </a:lnTo>
                  <a:lnTo>
                    <a:pt x="14" y="779"/>
                  </a:lnTo>
                  <a:lnTo>
                    <a:pt x="28" y="760"/>
                  </a:lnTo>
                  <a:lnTo>
                    <a:pt x="40" y="730"/>
                  </a:lnTo>
                  <a:lnTo>
                    <a:pt x="51" y="691"/>
                  </a:lnTo>
                  <a:lnTo>
                    <a:pt x="61" y="642"/>
                  </a:lnTo>
                  <a:lnTo>
                    <a:pt x="68" y="585"/>
                  </a:lnTo>
                  <a:lnTo>
                    <a:pt x="75" y="520"/>
                  </a:lnTo>
                  <a:lnTo>
                    <a:pt x="79" y="445"/>
                  </a:lnTo>
                  <a:lnTo>
                    <a:pt x="83" y="364"/>
                  </a:lnTo>
                  <a:lnTo>
                    <a:pt x="84" y="276"/>
                  </a:lnTo>
                  <a:lnTo>
                    <a:pt x="88" y="276"/>
                  </a:lnTo>
                  <a:lnTo>
                    <a:pt x="90" y="276"/>
                  </a:lnTo>
                  <a:close/>
                  <a:moveTo>
                    <a:pt x="81" y="0"/>
                  </a:moveTo>
                  <a:lnTo>
                    <a:pt x="88" y="2"/>
                  </a:lnTo>
                  <a:lnTo>
                    <a:pt x="88" y="20"/>
                  </a:lnTo>
                  <a:lnTo>
                    <a:pt x="81" y="20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258EA3"/>
            </a:solidFill>
            <a:ln w="0">
              <a:solidFill>
                <a:srgbClr val="258EA3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24" name="Freeform 3096"/>
            <p:cNvSpPr>
              <a:spLocks noEditPoints="1"/>
            </p:cNvSpPr>
            <p:nvPr/>
          </p:nvSpPr>
          <p:spPr bwMode="auto">
            <a:xfrm>
              <a:off x="5908676" y="-34925"/>
              <a:ext cx="136525" cy="1254125"/>
            </a:xfrm>
            <a:custGeom>
              <a:gdLst>
                <a:gd fmla="*/ 86 w 86" name="T0"/>
                <a:gd fmla="*/ 276 h 790" name="T1"/>
                <a:gd fmla="*/ 85 w 86" name="T2"/>
                <a:gd fmla="*/ 364 h 790" name="T3"/>
                <a:gd fmla="*/ 81 w 86" name="T4"/>
                <a:gd fmla="*/ 445 h 790" name="T5"/>
                <a:gd fmla="*/ 77 w 86" name="T6"/>
                <a:gd fmla="*/ 520 h 790" name="T7"/>
                <a:gd fmla="*/ 70 w 86" name="T8"/>
                <a:gd fmla="*/ 585 h 790" name="T9"/>
                <a:gd fmla="*/ 63 w 86" name="T10"/>
                <a:gd fmla="*/ 642 h 790" name="T11"/>
                <a:gd fmla="*/ 53 w 86" name="T12"/>
                <a:gd fmla="*/ 691 h 790" name="T13"/>
                <a:gd fmla="*/ 42 w 86" name="T14"/>
                <a:gd fmla="*/ 730 h 790" name="T15"/>
                <a:gd fmla="*/ 30 w 86" name="T16"/>
                <a:gd fmla="*/ 760 h 790" name="T17"/>
                <a:gd fmla="*/ 16 w 86" name="T18"/>
                <a:gd fmla="*/ 779 h 790" name="T19"/>
                <a:gd fmla="*/ 2 w 86" name="T20"/>
                <a:gd fmla="*/ 790 h 790" name="T21"/>
                <a:gd fmla="*/ 0 w 86" name="T22"/>
                <a:gd fmla="*/ 785 h 790" name="T23"/>
                <a:gd fmla="*/ 16 w 86" name="T24"/>
                <a:gd fmla="*/ 769 h 790" name="T25"/>
                <a:gd fmla="*/ 30 w 86" name="T26"/>
                <a:gd fmla="*/ 742 h 790" name="T27"/>
                <a:gd fmla="*/ 42 w 86" name="T28"/>
                <a:gd fmla="*/ 705 h 790" name="T29"/>
                <a:gd fmla="*/ 53 w 86" name="T30"/>
                <a:gd fmla="*/ 657 h 790" name="T31"/>
                <a:gd fmla="*/ 62 w 86" name="T32"/>
                <a:gd fmla="*/ 599 h 790" name="T33"/>
                <a:gd fmla="*/ 69 w 86" name="T34"/>
                <a:gd fmla="*/ 532 h 790" name="T35"/>
                <a:gd fmla="*/ 74 w 86" name="T36"/>
                <a:gd fmla="*/ 456 h 790" name="T37"/>
                <a:gd fmla="*/ 77 w 86" name="T38"/>
                <a:gd fmla="*/ 370 h 790" name="T39"/>
                <a:gd fmla="*/ 79 w 86" name="T40"/>
                <a:gd fmla="*/ 276 h 790" name="T41"/>
                <a:gd fmla="*/ 83 w 86" name="T42"/>
                <a:gd fmla="*/ 276 h 790" name="T43"/>
                <a:gd fmla="*/ 86 w 86" name="T44"/>
                <a:gd fmla="*/ 276 h 790" name="T45"/>
                <a:gd fmla="*/ 77 w 86" name="T46"/>
                <a:gd fmla="*/ 0 h 790" name="T47"/>
                <a:gd fmla="*/ 83 w 86" name="T48"/>
                <a:gd fmla="*/ 0 h 790" name="T49"/>
                <a:gd fmla="*/ 83 w 86" name="T50"/>
                <a:gd fmla="*/ 20 h 790" name="T51"/>
                <a:gd fmla="*/ 77 w 86" name="T52"/>
                <a:gd fmla="*/ 20 h 790" name="T53"/>
                <a:gd fmla="*/ 77 w 86" name="T54"/>
                <a:gd fmla="*/ 0 h 790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790" w="86">
                  <a:moveTo>
                    <a:pt x="86" y="276"/>
                  </a:moveTo>
                  <a:lnTo>
                    <a:pt x="85" y="364"/>
                  </a:lnTo>
                  <a:lnTo>
                    <a:pt x="81" y="445"/>
                  </a:lnTo>
                  <a:lnTo>
                    <a:pt x="77" y="520"/>
                  </a:lnTo>
                  <a:lnTo>
                    <a:pt x="70" y="585"/>
                  </a:lnTo>
                  <a:lnTo>
                    <a:pt x="63" y="642"/>
                  </a:lnTo>
                  <a:lnTo>
                    <a:pt x="53" y="691"/>
                  </a:lnTo>
                  <a:lnTo>
                    <a:pt x="42" y="730"/>
                  </a:lnTo>
                  <a:lnTo>
                    <a:pt x="30" y="760"/>
                  </a:lnTo>
                  <a:lnTo>
                    <a:pt x="16" y="779"/>
                  </a:lnTo>
                  <a:lnTo>
                    <a:pt x="2" y="790"/>
                  </a:lnTo>
                  <a:lnTo>
                    <a:pt x="0" y="785"/>
                  </a:lnTo>
                  <a:lnTo>
                    <a:pt x="16" y="769"/>
                  </a:lnTo>
                  <a:lnTo>
                    <a:pt x="30" y="742"/>
                  </a:lnTo>
                  <a:lnTo>
                    <a:pt x="42" y="705"/>
                  </a:lnTo>
                  <a:lnTo>
                    <a:pt x="53" y="657"/>
                  </a:lnTo>
                  <a:lnTo>
                    <a:pt x="62" y="599"/>
                  </a:lnTo>
                  <a:lnTo>
                    <a:pt x="69" y="532"/>
                  </a:lnTo>
                  <a:lnTo>
                    <a:pt x="74" y="456"/>
                  </a:lnTo>
                  <a:lnTo>
                    <a:pt x="77" y="370"/>
                  </a:lnTo>
                  <a:lnTo>
                    <a:pt x="79" y="276"/>
                  </a:lnTo>
                  <a:lnTo>
                    <a:pt x="83" y="276"/>
                  </a:lnTo>
                  <a:lnTo>
                    <a:pt x="86" y="276"/>
                  </a:lnTo>
                  <a:close/>
                  <a:moveTo>
                    <a:pt x="77" y="0"/>
                  </a:moveTo>
                  <a:lnTo>
                    <a:pt x="83" y="0"/>
                  </a:lnTo>
                  <a:lnTo>
                    <a:pt x="83" y="20"/>
                  </a:lnTo>
                  <a:lnTo>
                    <a:pt x="77" y="20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248DA2"/>
            </a:solidFill>
            <a:ln w="0">
              <a:solidFill>
                <a:srgbClr val="248DA2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25" name="Freeform 3097"/>
            <p:cNvSpPr>
              <a:spLocks noEditPoints="1"/>
            </p:cNvSpPr>
            <p:nvPr/>
          </p:nvSpPr>
          <p:spPr bwMode="auto">
            <a:xfrm>
              <a:off x="5908676" y="-34925"/>
              <a:ext cx="125413" cy="1246188"/>
            </a:xfrm>
            <a:custGeom>
              <a:gdLst>
                <a:gd fmla="*/ 79 w 79" name="T0"/>
                <a:gd fmla="*/ 276 h 785" name="T1"/>
                <a:gd fmla="*/ 77 w 79" name="T2"/>
                <a:gd fmla="*/ 370 h 785" name="T3"/>
                <a:gd fmla="*/ 74 w 79" name="T4"/>
                <a:gd fmla="*/ 456 h 785" name="T5"/>
                <a:gd fmla="*/ 69 w 79" name="T6"/>
                <a:gd fmla="*/ 532 h 785" name="T7"/>
                <a:gd fmla="*/ 62 w 79" name="T8"/>
                <a:gd fmla="*/ 599 h 785" name="T9"/>
                <a:gd fmla="*/ 53 w 79" name="T10"/>
                <a:gd fmla="*/ 657 h 785" name="T11"/>
                <a:gd fmla="*/ 42 w 79" name="T12"/>
                <a:gd fmla="*/ 705 h 785" name="T13"/>
                <a:gd fmla="*/ 30 w 79" name="T14"/>
                <a:gd fmla="*/ 742 h 785" name="T15"/>
                <a:gd fmla="*/ 16 w 79" name="T16"/>
                <a:gd fmla="*/ 769 h 785" name="T17"/>
                <a:gd fmla="*/ 0 w 79" name="T18"/>
                <a:gd fmla="*/ 785 h 785" name="T19"/>
                <a:gd fmla="*/ 0 w 79" name="T20"/>
                <a:gd fmla="*/ 776 h 785" name="T21"/>
                <a:gd fmla="*/ 14 w 79" name="T22"/>
                <a:gd fmla="*/ 758 h 785" name="T23"/>
                <a:gd fmla="*/ 26 w 79" name="T24"/>
                <a:gd fmla="*/ 730 h 785" name="T25"/>
                <a:gd fmla="*/ 39 w 79" name="T26"/>
                <a:gd fmla="*/ 693 h 785" name="T27"/>
                <a:gd fmla="*/ 49 w 79" name="T28"/>
                <a:gd fmla="*/ 645 h 785" name="T29"/>
                <a:gd fmla="*/ 56 w 79" name="T30"/>
                <a:gd fmla="*/ 589 h 785" name="T31"/>
                <a:gd fmla="*/ 63 w 79" name="T32"/>
                <a:gd fmla="*/ 523 h 785" name="T33"/>
                <a:gd fmla="*/ 69 w 79" name="T34"/>
                <a:gd fmla="*/ 449 h 785" name="T35"/>
                <a:gd fmla="*/ 72 w 79" name="T36"/>
                <a:gd fmla="*/ 366 h 785" name="T37"/>
                <a:gd fmla="*/ 72 w 79" name="T38"/>
                <a:gd fmla="*/ 276 h 785" name="T39"/>
                <a:gd fmla="*/ 76 w 79" name="T40"/>
                <a:gd fmla="*/ 276 h 785" name="T41"/>
                <a:gd fmla="*/ 79 w 79" name="T42"/>
                <a:gd fmla="*/ 276 h 785" name="T43"/>
                <a:gd fmla="*/ 70 w 79" name="T44"/>
                <a:gd fmla="*/ 0 h 785" name="T45"/>
                <a:gd fmla="*/ 72 w 79" name="T46"/>
                <a:gd fmla="*/ 0 h 785" name="T47"/>
                <a:gd fmla="*/ 77 w 79" name="T48"/>
                <a:gd fmla="*/ 0 h 785" name="T49"/>
                <a:gd fmla="*/ 77 w 79" name="T50"/>
                <a:gd fmla="*/ 20 h 785" name="T51"/>
                <a:gd fmla="*/ 72 w 79" name="T52"/>
                <a:gd fmla="*/ 20 h 785" name="T53"/>
                <a:gd fmla="*/ 70 w 79" name="T54"/>
                <a:gd fmla="*/ 20 h 785" name="T55"/>
                <a:gd fmla="*/ 70 w 79" name="T56"/>
                <a:gd fmla="*/ 0 h 785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785" w="79">
                  <a:moveTo>
                    <a:pt x="79" y="276"/>
                  </a:moveTo>
                  <a:lnTo>
                    <a:pt x="77" y="370"/>
                  </a:lnTo>
                  <a:lnTo>
                    <a:pt x="74" y="456"/>
                  </a:lnTo>
                  <a:lnTo>
                    <a:pt x="69" y="532"/>
                  </a:lnTo>
                  <a:lnTo>
                    <a:pt x="62" y="599"/>
                  </a:lnTo>
                  <a:lnTo>
                    <a:pt x="53" y="657"/>
                  </a:lnTo>
                  <a:lnTo>
                    <a:pt x="42" y="705"/>
                  </a:lnTo>
                  <a:lnTo>
                    <a:pt x="30" y="742"/>
                  </a:lnTo>
                  <a:lnTo>
                    <a:pt x="16" y="769"/>
                  </a:lnTo>
                  <a:lnTo>
                    <a:pt x="0" y="785"/>
                  </a:lnTo>
                  <a:lnTo>
                    <a:pt x="0" y="776"/>
                  </a:lnTo>
                  <a:lnTo>
                    <a:pt x="14" y="758"/>
                  </a:lnTo>
                  <a:lnTo>
                    <a:pt x="26" y="730"/>
                  </a:lnTo>
                  <a:lnTo>
                    <a:pt x="39" y="693"/>
                  </a:lnTo>
                  <a:lnTo>
                    <a:pt x="49" y="645"/>
                  </a:lnTo>
                  <a:lnTo>
                    <a:pt x="56" y="589"/>
                  </a:lnTo>
                  <a:lnTo>
                    <a:pt x="63" y="523"/>
                  </a:lnTo>
                  <a:lnTo>
                    <a:pt x="69" y="449"/>
                  </a:lnTo>
                  <a:lnTo>
                    <a:pt x="72" y="366"/>
                  </a:lnTo>
                  <a:lnTo>
                    <a:pt x="72" y="276"/>
                  </a:lnTo>
                  <a:lnTo>
                    <a:pt x="76" y="276"/>
                  </a:lnTo>
                  <a:lnTo>
                    <a:pt x="79" y="276"/>
                  </a:lnTo>
                  <a:close/>
                  <a:moveTo>
                    <a:pt x="70" y="0"/>
                  </a:moveTo>
                  <a:lnTo>
                    <a:pt x="72" y="0"/>
                  </a:lnTo>
                  <a:lnTo>
                    <a:pt x="77" y="0"/>
                  </a:lnTo>
                  <a:lnTo>
                    <a:pt x="77" y="20"/>
                  </a:lnTo>
                  <a:lnTo>
                    <a:pt x="72" y="20"/>
                  </a:lnTo>
                  <a:lnTo>
                    <a:pt x="70" y="20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248DA2"/>
            </a:solidFill>
            <a:ln w="0">
              <a:solidFill>
                <a:srgbClr val="248DA2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26" name="Freeform 3098"/>
            <p:cNvSpPr>
              <a:spLocks noEditPoints="1"/>
            </p:cNvSpPr>
            <p:nvPr/>
          </p:nvSpPr>
          <p:spPr bwMode="auto">
            <a:xfrm>
              <a:off x="5905501" y="-34925"/>
              <a:ext cx="117475" cy="1231900"/>
            </a:xfrm>
            <a:custGeom>
              <a:gdLst>
                <a:gd fmla="*/ 74 w 74" name="T0"/>
                <a:gd fmla="*/ 276 h 776" name="T1"/>
                <a:gd fmla="*/ 74 w 74" name="T2"/>
                <a:gd fmla="*/ 366 h 776" name="T3"/>
                <a:gd fmla="*/ 71 w 74" name="T4"/>
                <a:gd fmla="*/ 449 h 776" name="T5"/>
                <a:gd fmla="*/ 65 w 74" name="T6"/>
                <a:gd fmla="*/ 523 h 776" name="T7"/>
                <a:gd fmla="*/ 58 w 74" name="T8"/>
                <a:gd fmla="*/ 589 h 776" name="T9"/>
                <a:gd fmla="*/ 51 w 74" name="T10"/>
                <a:gd fmla="*/ 645 h 776" name="T11"/>
                <a:gd fmla="*/ 41 w 74" name="T12"/>
                <a:gd fmla="*/ 693 h 776" name="T13"/>
                <a:gd fmla="*/ 28 w 74" name="T14"/>
                <a:gd fmla="*/ 730 h 776" name="T15"/>
                <a:gd fmla="*/ 16 w 74" name="T16"/>
                <a:gd fmla="*/ 758 h 776" name="T17"/>
                <a:gd fmla="*/ 2 w 74" name="T18"/>
                <a:gd fmla="*/ 776 h 776" name="T19"/>
                <a:gd fmla="*/ 0 w 74" name="T20"/>
                <a:gd fmla="*/ 767 h 776" name="T21"/>
                <a:gd fmla="*/ 16 w 74" name="T22"/>
                <a:gd fmla="*/ 744 h 776" name="T23"/>
                <a:gd fmla="*/ 28 w 74" name="T24"/>
                <a:gd fmla="*/ 709 h 776" name="T25"/>
                <a:gd fmla="*/ 41 w 74" name="T26"/>
                <a:gd fmla="*/ 663 h 776" name="T27"/>
                <a:gd fmla="*/ 49 w 74" name="T28"/>
                <a:gd fmla="*/ 604 h 776" name="T29"/>
                <a:gd fmla="*/ 58 w 74" name="T30"/>
                <a:gd fmla="*/ 537 h 776" name="T31"/>
                <a:gd fmla="*/ 64 w 74" name="T32"/>
                <a:gd fmla="*/ 460 h 776" name="T33"/>
                <a:gd fmla="*/ 67 w 74" name="T34"/>
                <a:gd fmla="*/ 371 h 776" name="T35"/>
                <a:gd fmla="*/ 69 w 74" name="T36"/>
                <a:gd fmla="*/ 276 h 776" name="T37"/>
                <a:gd fmla="*/ 69 w 74" name="T38"/>
                <a:gd fmla="*/ 276 h 776" name="T39"/>
                <a:gd fmla="*/ 72 w 74" name="T40"/>
                <a:gd fmla="*/ 276 h 776" name="T41"/>
                <a:gd fmla="*/ 74 w 74" name="T42"/>
                <a:gd fmla="*/ 276 h 776" name="T43"/>
                <a:gd fmla="*/ 72 w 74" name="T44"/>
                <a:gd fmla="*/ 0 h 776" name="T45"/>
                <a:gd fmla="*/ 72 w 74" name="T46"/>
                <a:gd fmla="*/ 20 h 776" name="T47"/>
                <a:gd fmla="*/ 67 w 74" name="T48"/>
                <a:gd fmla="*/ 20 h 776" name="T49"/>
                <a:gd fmla="*/ 67 w 74" name="T50"/>
                <a:gd fmla="*/ 0 h 776" name="T51"/>
                <a:gd fmla="*/ 71 w 74" name="T52"/>
                <a:gd fmla="*/ 0 h 776" name="T53"/>
                <a:gd fmla="*/ 72 w 74" name="T54"/>
                <a:gd fmla="*/ 0 h 776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776" w="74">
                  <a:moveTo>
                    <a:pt x="74" y="276"/>
                  </a:moveTo>
                  <a:lnTo>
                    <a:pt x="74" y="366"/>
                  </a:lnTo>
                  <a:lnTo>
                    <a:pt x="71" y="449"/>
                  </a:lnTo>
                  <a:lnTo>
                    <a:pt x="65" y="523"/>
                  </a:lnTo>
                  <a:lnTo>
                    <a:pt x="58" y="589"/>
                  </a:lnTo>
                  <a:lnTo>
                    <a:pt x="51" y="645"/>
                  </a:lnTo>
                  <a:lnTo>
                    <a:pt x="41" y="693"/>
                  </a:lnTo>
                  <a:lnTo>
                    <a:pt x="28" y="730"/>
                  </a:lnTo>
                  <a:lnTo>
                    <a:pt x="16" y="758"/>
                  </a:lnTo>
                  <a:lnTo>
                    <a:pt x="2" y="776"/>
                  </a:lnTo>
                  <a:lnTo>
                    <a:pt x="0" y="767"/>
                  </a:lnTo>
                  <a:lnTo>
                    <a:pt x="16" y="744"/>
                  </a:lnTo>
                  <a:lnTo>
                    <a:pt x="28" y="709"/>
                  </a:lnTo>
                  <a:lnTo>
                    <a:pt x="41" y="663"/>
                  </a:lnTo>
                  <a:lnTo>
                    <a:pt x="49" y="604"/>
                  </a:lnTo>
                  <a:lnTo>
                    <a:pt x="58" y="537"/>
                  </a:lnTo>
                  <a:lnTo>
                    <a:pt x="64" y="460"/>
                  </a:lnTo>
                  <a:lnTo>
                    <a:pt x="67" y="371"/>
                  </a:lnTo>
                  <a:lnTo>
                    <a:pt x="69" y="276"/>
                  </a:lnTo>
                  <a:lnTo>
                    <a:pt x="69" y="276"/>
                  </a:lnTo>
                  <a:lnTo>
                    <a:pt x="72" y="276"/>
                  </a:lnTo>
                  <a:lnTo>
                    <a:pt x="74" y="276"/>
                  </a:lnTo>
                  <a:close/>
                  <a:moveTo>
                    <a:pt x="72" y="0"/>
                  </a:moveTo>
                  <a:lnTo>
                    <a:pt x="72" y="20"/>
                  </a:lnTo>
                  <a:lnTo>
                    <a:pt x="67" y="20"/>
                  </a:lnTo>
                  <a:lnTo>
                    <a:pt x="67" y="0"/>
                  </a:lnTo>
                  <a:lnTo>
                    <a:pt x="71" y="0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248DA1"/>
            </a:solidFill>
            <a:ln w="0">
              <a:solidFill>
                <a:srgbClr val="248DA1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27" name="Freeform 3099"/>
            <p:cNvSpPr>
              <a:spLocks noEditPoints="1"/>
            </p:cNvSpPr>
            <p:nvPr/>
          </p:nvSpPr>
          <p:spPr bwMode="auto">
            <a:xfrm>
              <a:off x="5902326" y="-34925"/>
              <a:ext cx="112713" cy="1217613"/>
            </a:xfrm>
            <a:custGeom>
              <a:gdLst>
                <a:gd fmla="*/ 71 w 71" name="T0"/>
                <a:gd fmla="*/ 276 h 767" name="T1"/>
                <a:gd fmla="*/ 69 w 71" name="T2"/>
                <a:gd fmla="*/ 371 h 767" name="T3"/>
                <a:gd fmla="*/ 66 w 71" name="T4"/>
                <a:gd fmla="*/ 460 h 767" name="T5"/>
                <a:gd fmla="*/ 60 w 71" name="T6"/>
                <a:gd fmla="*/ 537 h 767" name="T7"/>
                <a:gd fmla="*/ 51 w 71" name="T8"/>
                <a:gd fmla="*/ 604 h 767" name="T9"/>
                <a:gd fmla="*/ 43 w 71" name="T10"/>
                <a:gd fmla="*/ 663 h 767" name="T11"/>
                <a:gd fmla="*/ 30 w 71" name="T12"/>
                <a:gd fmla="*/ 709 h 767" name="T13"/>
                <a:gd fmla="*/ 18 w 71" name="T14"/>
                <a:gd fmla="*/ 744 h 767" name="T15"/>
                <a:gd fmla="*/ 2 w 71" name="T16"/>
                <a:gd fmla="*/ 767 h 767" name="T17"/>
                <a:gd fmla="*/ 0 w 71" name="T18"/>
                <a:gd fmla="*/ 756 h 767" name="T19"/>
                <a:gd fmla="*/ 14 w 71" name="T20"/>
                <a:gd fmla="*/ 732 h 767" name="T21"/>
                <a:gd fmla="*/ 27 w 71" name="T22"/>
                <a:gd fmla="*/ 694 h 767" name="T23"/>
                <a:gd fmla="*/ 37 w 71" name="T24"/>
                <a:gd fmla="*/ 649 h 767" name="T25"/>
                <a:gd fmla="*/ 46 w 71" name="T26"/>
                <a:gd fmla="*/ 592 h 767" name="T27"/>
                <a:gd fmla="*/ 53 w 71" name="T28"/>
                <a:gd fmla="*/ 527 h 767" name="T29"/>
                <a:gd fmla="*/ 60 w 71" name="T30"/>
                <a:gd fmla="*/ 451 h 767" name="T31"/>
                <a:gd fmla="*/ 62 w 71" name="T32"/>
                <a:gd fmla="*/ 368 h 767" name="T33"/>
                <a:gd fmla="*/ 64 w 71" name="T34"/>
                <a:gd fmla="*/ 276 h 767" name="T35"/>
                <a:gd fmla="*/ 71 w 71" name="T36"/>
                <a:gd fmla="*/ 276 h 767" name="T37"/>
                <a:gd fmla="*/ 69 w 71" name="T38"/>
                <a:gd fmla="*/ 0 h 767" name="T39"/>
                <a:gd fmla="*/ 69 w 71" name="T40"/>
                <a:gd fmla="*/ 20 h 767" name="T41"/>
                <a:gd fmla="*/ 62 w 71" name="T42"/>
                <a:gd fmla="*/ 20 h 767" name="T43"/>
                <a:gd fmla="*/ 62 w 71" name="T44"/>
                <a:gd fmla="*/ 0 h 767" name="T45"/>
                <a:gd fmla="*/ 69 w 71" name="T46"/>
                <a:gd fmla="*/ 0 h 767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767" w="71">
                  <a:moveTo>
                    <a:pt x="71" y="276"/>
                  </a:moveTo>
                  <a:lnTo>
                    <a:pt x="69" y="371"/>
                  </a:lnTo>
                  <a:lnTo>
                    <a:pt x="66" y="460"/>
                  </a:lnTo>
                  <a:lnTo>
                    <a:pt x="60" y="537"/>
                  </a:lnTo>
                  <a:lnTo>
                    <a:pt x="51" y="604"/>
                  </a:lnTo>
                  <a:lnTo>
                    <a:pt x="43" y="663"/>
                  </a:lnTo>
                  <a:lnTo>
                    <a:pt x="30" y="709"/>
                  </a:lnTo>
                  <a:lnTo>
                    <a:pt x="18" y="744"/>
                  </a:lnTo>
                  <a:lnTo>
                    <a:pt x="2" y="767"/>
                  </a:lnTo>
                  <a:lnTo>
                    <a:pt x="0" y="756"/>
                  </a:lnTo>
                  <a:lnTo>
                    <a:pt x="14" y="732"/>
                  </a:lnTo>
                  <a:lnTo>
                    <a:pt x="27" y="694"/>
                  </a:lnTo>
                  <a:lnTo>
                    <a:pt x="37" y="649"/>
                  </a:lnTo>
                  <a:lnTo>
                    <a:pt x="46" y="592"/>
                  </a:lnTo>
                  <a:lnTo>
                    <a:pt x="53" y="527"/>
                  </a:lnTo>
                  <a:lnTo>
                    <a:pt x="60" y="451"/>
                  </a:lnTo>
                  <a:lnTo>
                    <a:pt x="62" y="368"/>
                  </a:lnTo>
                  <a:lnTo>
                    <a:pt x="64" y="276"/>
                  </a:lnTo>
                  <a:lnTo>
                    <a:pt x="71" y="276"/>
                  </a:lnTo>
                  <a:close/>
                  <a:moveTo>
                    <a:pt x="69" y="0"/>
                  </a:moveTo>
                  <a:lnTo>
                    <a:pt x="69" y="20"/>
                  </a:lnTo>
                  <a:lnTo>
                    <a:pt x="62" y="20"/>
                  </a:lnTo>
                  <a:lnTo>
                    <a:pt x="62" y="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248CA1"/>
            </a:solidFill>
            <a:ln w="0">
              <a:solidFill>
                <a:srgbClr val="248CA1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28" name="Freeform 3100"/>
            <p:cNvSpPr>
              <a:spLocks noEditPoints="1"/>
            </p:cNvSpPr>
            <p:nvPr/>
          </p:nvSpPr>
          <p:spPr bwMode="auto">
            <a:xfrm>
              <a:off x="5902326" y="-34925"/>
              <a:ext cx="101600" cy="1200150"/>
            </a:xfrm>
            <a:custGeom>
              <a:gdLst>
                <a:gd fmla="*/ 64 w 64" name="T0"/>
                <a:gd fmla="*/ 276 h 756" name="T1"/>
                <a:gd fmla="*/ 62 w 64" name="T2"/>
                <a:gd fmla="*/ 368 h 756" name="T3"/>
                <a:gd fmla="*/ 60 w 64" name="T4"/>
                <a:gd fmla="*/ 451 h 756" name="T5"/>
                <a:gd fmla="*/ 53 w 64" name="T6"/>
                <a:gd fmla="*/ 527 h 756" name="T7"/>
                <a:gd fmla="*/ 46 w 64" name="T8"/>
                <a:gd fmla="*/ 592 h 756" name="T9"/>
                <a:gd fmla="*/ 37 w 64" name="T10"/>
                <a:gd fmla="*/ 649 h 756" name="T11"/>
                <a:gd fmla="*/ 27 w 64" name="T12"/>
                <a:gd fmla="*/ 694 h 756" name="T13"/>
                <a:gd fmla="*/ 14 w 64" name="T14"/>
                <a:gd fmla="*/ 732 h 756" name="T15"/>
                <a:gd fmla="*/ 0 w 64" name="T16"/>
                <a:gd fmla="*/ 756 h 756" name="T17"/>
                <a:gd fmla="*/ 0 w 64" name="T18"/>
                <a:gd fmla="*/ 746 h 756" name="T19"/>
                <a:gd fmla="*/ 13 w 64" name="T20"/>
                <a:gd fmla="*/ 717 h 756" name="T21"/>
                <a:gd fmla="*/ 23 w 64" name="T22"/>
                <a:gd fmla="*/ 680 h 756" name="T23"/>
                <a:gd fmla="*/ 34 w 64" name="T24"/>
                <a:gd fmla="*/ 634 h 756" name="T25"/>
                <a:gd fmla="*/ 41 w 64" name="T26"/>
                <a:gd fmla="*/ 580 h 756" name="T27"/>
                <a:gd fmla="*/ 48 w 64" name="T28"/>
                <a:gd fmla="*/ 516 h 756" name="T29"/>
                <a:gd fmla="*/ 53 w 64" name="T30"/>
                <a:gd fmla="*/ 444 h 756" name="T31"/>
                <a:gd fmla="*/ 57 w 64" name="T32"/>
                <a:gd fmla="*/ 362 h 756" name="T33"/>
                <a:gd fmla="*/ 59 w 64" name="T34"/>
                <a:gd fmla="*/ 276 h 756" name="T35"/>
                <a:gd fmla="*/ 64 w 64" name="T36"/>
                <a:gd fmla="*/ 276 h 756" name="T37"/>
                <a:gd fmla="*/ 64 w 64" name="T38"/>
                <a:gd fmla="*/ 276 h 756" name="T39"/>
                <a:gd fmla="*/ 62 w 64" name="T40"/>
                <a:gd fmla="*/ 0 h 756" name="T41"/>
                <a:gd fmla="*/ 62 w 64" name="T42"/>
                <a:gd fmla="*/ 20 h 756" name="T43"/>
                <a:gd fmla="*/ 57 w 64" name="T44"/>
                <a:gd fmla="*/ 20 h 756" name="T45"/>
                <a:gd fmla="*/ 57 w 64" name="T46"/>
                <a:gd fmla="*/ 0 h 756" name="T47"/>
                <a:gd fmla="*/ 62 w 64" name="T48"/>
                <a:gd fmla="*/ 0 h 756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756" w="64">
                  <a:moveTo>
                    <a:pt x="64" y="276"/>
                  </a:moveTo>
                  <a:lnTo>
                    <a:pt x="62" y="368"/>
                  </a:lnTo>
                  <a:lnTo>
                    <a:pt x="60" y="451"/>
                  </a:lnTo>
                  <a:lnTo>
                    <a:pt x="53" y="527"/>
                  </a:lnTo>
                  <a:lnTo>
                    <a:pt x="46" y="592"/>
                  </a:lnTo>
                  <a:lnTo>
                    <a:pt x="37" y="649"/>
                  </a:lnTo>
                  <a:lnTo>
                    <a:pt x="27" y="694"/>
                  </a:lnTo>
                  <a:lnTo>
                    <a:pt x="14" y="732"/>
                  </a:lnTo>
                  <a:lnTo>
                    <a:pt x="0" y="756"/>
                  </a:lnTo>
                  <a:lnTo>
                    <a:pt x="0" y="746"/>
                  </a:lnTo>
                  <a:lnTo>
                    <a:pt x="13" y="717"/>
                  </a:lnTo>
                  <a:lnTo>
                    <a:pt x="23" y="680"/>
                  </a:lnTo>
                  <a:lnTo>
                    <a:pt x="34" y="634"/>
                  </a:lnTo>
                  <a:lnTo>
                    <a:pt x="41" y="580"/>
                  </a:lnTo>
                  <a:lnTo>
                    <a:pt x="48" y="516"/>
                  </a:lnTo>
                  <a:lnTo>
                    <a:pt x="53" y="444"/>
                  </a:lnTo>
                  <a:lnTo>
                    <a:pt x="57" y="362"/>
                  </a:lnTo>
                  <a:lnTo>
                    <a:pt x="59" y="276"/>
                  </a:lnTo>
                  <a:lnTo>
                    <a:pt x="64" y="276"/>
                  </a:lnTo>
                  <a:lnTo>
                    <a:pt x="64" y="276"/>
                  </a:lnTo>
                  <a:close/>
                  <a:moveTo>
                    <a:pt x="62" y="0"/>
                  </a:moveTo>
                  <a:lnTo>
                    <a:pt x="62" y="20"/>
                  </a:lnTo>
                  <a:lnTo>
                    <a:pt x="57" y="20"/>
                  </a:lnTo>
                  <a:lnTo>
                    <a:pt x="57" y="0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248CA0"/>
            </a:solidFill>
            <a:ln w="0">
              <a:solidFill>
                <a:srgbClr val="248CA0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29" name="Freeform 3101"/>
            <p:cNvSpPr>
              <a:spLocks noEditPoints="1"/>
            </p:cNvSpPr>
            <p:nvPr/>
          </p:nvSpPr>
          <p:spPr bwMode="auto">
            <a:xfrm>
              <a:off x="5900738" y="-34925"/>
              <a:ext cx="95250" cy="1184275"/>
            </a:xfrm>
            <a:custGeom>
              <a:gdLst>
                <a:gd fmla="*/ 60 w 60" name="T0"/>
                <a:gd fmla="*/ 276 h 746" name="T1"/>
                <a:gd fmla="*/ 58 w 60" name="T2"/>
                <a:gd fmla="*/ 362 h 746" name="T3"/>
                <a:gd fmla="*/ 54 w 60" name="T4"/>
                <a:gd fmla="*/ 444 h 746" name="T5"/>
                <a:gd fmla="*/ 49 w 60" name="T6"/>
                <a:gd fmla="*/ 516 h 746" name="T7"/>
                <a:gd fmla="*/ 42 w 60" name="T8"/>
                <a:gd fmla="*/ 580 h 746" name="T9"/>
                <a:gd fmla="*/ 35 w 60" name="T10"/>
                <a:gd fmla="*/ 634 h 746" name="T11"/>
                <a:gd fmla="*/ 24 w 60" name="T12"/>
                <a:gd fmla="*/ 680 h 746" name="T13"/>
                <a:gd fmla="*/ 14 w 60" name="T14"/>
                <a:gd fmla="*/ 717 h 746" name="T15"/>
                <a:gd fmla="*/ 1 w 60" name="T16"/>
                <a:gd fmla="*/ 746 h 746" name="T17"/>
                <a:gd fmla="*/ 0 w 60" name="T18"/>
                <a:gd fmla="*/ 733 h 746" name="T19"/>
                <a:gd fmla="*/ 12 w 60" name="T20"/>
                <a:gd fmla="*/ 698 h 746" name="T21"/>
                <a:gd fmla="*/ 24 w 60" name="T22"/>
                <a:gd fmla="*/ 654 h 746" name="T23"/>
                <a:gd fmla="*/ 33 w 60" name="T24"/>
                <a:gd fmla="*/ 597 h 746" name="T25"/>
                <a:gd fmla="*/ 42 w 60" name="T26"/>
                <a:gd fmla="*/ 532 h 746" name="T27"/>
                <a:gd fmla="*/ 47 w 60" name="T28"/>
                <a:gd fmla="*/ 456 h 746" name="T29"/>
                <a:gd fmla="*/ 51 w 60" name="T30"/>
                <a:gd fmla="*/ 370 h 746" name="T31"/>
                <a:gd fmla="*/ 52 w 60" name="T32"/>
                <a:gd fmla="*/ 276 h 746" name="T33"/>
                <a:gd fmla="*/ 58 w 60" name="T34"/>
                <a:gd fmla="*/ 276 h 746" name="T35"/>
                <a:gd fmla="*/ 60 w 60" name="T36"/>
                <a:gd fmla="*/ 276 h 746" name="T37"/>
                <a:gd fmla="*/ 58 w 60" name="T38"/>
                <a:gd fmla="*/ 0 h 746" name="T39"/>
                <a:gd fmla="*/ 58 w 60" name="T40"/>
                <a:gd fmla="*/ 20 h 746" name="T41"/>
                <a:gd fmla="*/ 51 w 60" name="T42"/>
                <a:gd fmla="*/ 20 h 746" name="T43"/>
                <a:gd fmla="*/ 51 w 60" name="T44"/>
                <a:gd fmla="*/ 2 h 746" name="T45"/>
                <a:gd fmla="*/ 58 w 60" name="T46"/>
                <a:gd fmla="*/ 0 h 746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746" w="60">
                  <a:moveTo>
                    <a:pt x="60" y="276"/>
                  </a:moveTo>
                  <a:lnTo>
                    <a:pt x="58" y="362"/>
                  </a:lnTo>
                  <a:lnTo>
                    <a:pt x="54" y="444"/>
                  </a:lnTo>
                  <a:lnTo>
                    <a:pt x="49" y="516"/>
                  </a:lnTo>
                  <a:lnTo>
                    <a:pt x="42" y="580"/>
                  </a:lnTo>
                  <a:lnTo>
                    <a:pt x="35" y="634"/>
                  </a:lnTo>
                  <a:lnTo>
                    <a:pt x="24" y="680"/>
                  </a:lnTo>
                  <a:lnTo>
                    <a:pt x="14" y="717"/>
                  </a:lnTo>
                  <a:lnTo>
                    <a:pt x="1" y="746"/>
                  </a:lnTo>
                  <a:lnTo>
                    <a:pt x="0" y="733"/>
                  </a:lnTo>
                  <a:lnTo>
                    <a:pt x="12" y="698"/>
                  </a:lnTo>
                  <a:lnTo>
                    <a:pt x="24" y="654"/>
                  </a:lnTo>
                  <a:lnTo>
                    <a:pt x="33" y="597"/>
                  </a:lnTo>
                  <a:lnTo>
                    <a:pt x="42" y="532"/>
                  </a:lnTo>
                  <a:lnTo>
                    <a:pt x="47" y="456"/>
                  </a:lnTo>
                  <a:lnTo>
                    <a:pt x="51" y="370"/>
                  </a:lnTo>
                  <a:lnTo>
                    <a:pt x="52" y="276"/>
                  </a:lnTo>
                  <a:lnTo>
                    <a:pt x="58" y="276"/>
                  </a:lnTo>
                  <a:lnTo>
                    <a:pt x="60" y="276"/>
                  </a:lnTo>
                  <a:close/>
                  <a:moveTo>
                    <a:pt x="58" y="0"/>
                  </a:moveTo>
                  <a:lnTo>
                    <a:pt x="58" y="20"/>
                  </a:lnTo>
                  <a:lnTo>
                    <a:pt x="51" y="20"/>
                  </a:lnTo>
                  <a:lnTo>
                    <a:pt x="51" y="2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248B9F"/>
            </a:solidFill>
            <a:ln w="0">
              <a:solidFill>
                <a:srgbClr val="248B9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30" name="Freeform 3102"/>
            <p:cNvSpPr>
              <a:spLocks noEditPoints="1"/>
            </p:cNvSpPr>
            <p:nvPr/>
          </p:nvSpPr>
          <p:spPr bwMode="auto">
            <a:xfrm>
              <a:off x="5897563" y="-31750"/>
              <a:ext cx="85725" cy="1160463"/>
            </a:xfrm>
            <a:custGeom>
              <a:gdLst>
                <a:gd fmla="*/ 54 w 54" name="T0"/>
                <a:gd fmla="*/ 274 h 731" name="T1"/>
                <a:gd fmla="*/ 53 w 54" name="T2"/>
                <a:gd fmla="*/ 368 h 731" name="T3"/>
                <a:gd fmla="*/ 49 w 54" name="T4"/>
                <a:gd fmla="*/ 454 h 731" name="T5"/>
                <a:gd fmla="*/ 44 w 54" name="T6"/>
                <a:gd fmla="*/ 530 h 731" name="T7"/>
                <a:gd fmla="*/ 35 w 54" name="T8"/>
                <a:gd fmla="*/ 595 h 731" name="T9"/>
                <a:gd fmla="*/ 26 w 54" name="T10"/>
                <a:gd fmla="*/ 652 h 731" name="T11"/>
                <a:gd fmla="*/ 14 w 54" name="T12"/>
                <a:gd fmla="*/ 696 h 731" name="T13"/>
                <a:gd fmla="*/ 2 w 54" name="T14"/>
                <a:gd fmla="*/ 731 h 731" name="T15"/>
                <a:gd fmla="*/ 0 w 54" name="T16"/>
                <a:gd fmla="*/ 715 h 731" name="T17"/>
                <a:gd fmla="*/ 12 w 54" name="T18"/>
                <a:gd fmla="*/ 680 h 731" name="T19"/>
                <a:gd fmla="*/ 23 w 54" name="T20"/>
                <a:gd fmla="*/ 634 h 731" name="T21"/>
                <a:gd fmla="*/ 32 w 54" name="T22"/>
                <a:gd fmla="*/ 579 h 731" name="T23"/>
                <a:gd fmla="*/ 39 w 54" name="T24"/>
                <a:gd fmla="*/ 516 h 731" name="T25"/>
                <a:gd fmla="*/ 44 w 54" name="T26"/>
                <a:gd fmla="*/ 443 h 731" name="T27"/>
                <a:gd fmla="*/ 47 w 54" name="T28"/>
                <a:gd fmla="*/ 362 h 731" name="T29"/>
                <a:gd fmla="*/ 49 w 54" name="T30"/>
                <a:gd fmla="*/ 274 h 731" name="T31"/>
                <a:gd fmla="*/ 53 w 54" name="T32"/>
                <a:gd fmla="*/ 274 h 731" name="T33"/>
                <a:gd fmla="*/ 54 w 54" name="T34"/>
                <a:gd fmla="*/ 274 h 731" name="T35"/>
                <a:gd fmla="*/ 53 w 54" name="T36"/>
                <a:gd fmla="*/ 0 h 731" name="T37"/>
                <a:gd fmla="*/ 53 w 54" name="T38"/>
                <a:gd fmla="*/ 18 h 731" name="T39"/>
                <a:gd fmla="*/ 47 w 54" name="T40"/>
                <a:gd fmla="*/ 20 h 731" name="T41"/>
                <a:gd fmla="*/ 47 w 54" name="T42"/>
                <a:gd fmla="*/ 0 h 731" name="T43"/>
                <a:gd fmla="*/ 53 w 54" name="T44"/>
                <a:gd fmla="*/ 0 h 731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731" w="54">
                  <a:moveTo>
                    <a:pt x="54" y="274"/>
                  </a:moveTo>
                  <a:lnTo>
                    <a:pt x="53" y="368"/>
                  </a:lnTo>
                  <a:lnTo>
                    <a:pt x="49" y="454"/>
                  </a:lnTo>
                  <a:lnTo>
                    <a:pt x="44" y="530"/>
                  </a:lnTo>
                  <a:lnTo>
                    <a:pt x="35" y="595"/>
                  </a:lnTo>
                  <a:lnTo>
                    <a:pt x="26" y="652"/>
                  </a:lnTo>
                  <a:lnTo>
                    <a:pt x="14" y="696"/>
                  </a:lnTo>
                  <a:lnTo>
                    <a:pt x="2" y="731"/>
                  </a:lnTo>
                  <a:lnTo>
                    <a:pt x="0" y="715"/>
                  </a:lnTo>
                  <a:lnTo>
                    <a:pt x="12" y="680"/>
                  </a:lnTo>
                  <a:lnTo>
                    <a:pt x="23" y="634"/>
                  </a:lnTo>
                  <a:lnTo>
                    <a:pt x="32" y="579"/>
                  </a:lnTo>
                  <a:lnTo>
                    <a:pt x="39" y="516"/>
                  </a:lnTo>
                  <a:lnTo>
                    <a:pt x="44" y="443"/>
                  </a:lnTo>
                  <a:lnTo>
                    <a:pt x="47" y="362"/>
                  </a:lnTo>
                  <a:lnTo>
                    <a:pt x="49" y="274"/>
                  </a:lnTo>
                  <a:lnTo>
                    <a:pt x="53" y="274"/>
                  </a:lnTo>
                  <a:lnTo>
                    <a:pt x="54" y="274"/>
                  </a:lnTo>
                  <a:close/>
                  <a:moveTo>
                    <a:pt x="53" y="0"/>
                  </a:moveTo>
                  <a:lnTo>
                    <a:pt x="53" y="18"/>
                  </a:lnTo>
                  <a:lnTo>
                    <a:pt x="47" y="20"/>
                  </a:lnTo>
                  <a:lnTo>
                    <a:pt x="47" y="0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238A9F"/>
            </a:solidFill>
            <a:ln w="0">
              <a:solidFill>
                <a:srgbClr val="238A9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31" name="Freeform 3103"/>
            <p:cNvSpPr>
              <a:spLocks noEditPoints="1"/>
            </p:cNvSpPr>
            <p:nvPr/>
          </p:nvSpPr>
          <p:spPr bwMode="auto">
            <a:xfrm>
              <a:off x="5894388" y="-31750"/>
              <a:ext cx="80963" cy="1135063"/>
            </a:xfrm>
            <a:custGeom>
              <a:gdLst>
                <a:gd fmla="*/ 51 w 51" name="T0"/>
                <a:gd fmla="*/ 274 h 715" name="T1"/>
                <a:gd fmla="*/ 49 w 51" name="T2"/>
                <a:gd fmla="*/ 362 h 715" name="T3"/>
                <a:gd fmla="*/ 46 w 51" name="T4"/>
                <a:gd fmla="*/ 443 h 715" name="T5"/>
                <a:gd fmla="*/ 41 w 51" name="T6"/>
                <a:gd fmla="*/ 516 h 715" name="T7"/>
                <a:gd fmla="*/ 34 w 51" name="T8"/>
                <a:gd fmla="*/ 579 h 715" name="T9"/>
                <a:gd fmla="*/ 25 w 51" name="T10"/>
                <a:gd fmla="*/ 634 h 715" name="T11"/>
                <a:gd fmla="*/ 14 w 51" name="T12"/>
                <a:gd fmla="*/ 680 h 715" name="T13"/>
                <a:gd fmla="*/ 2 w 51" name="T14"/>
                <a:gd fmla="*/ 715 h 715" name="T15"/>
                <a:gd fmla="*/ 0 w 51" name="T16"/>
                <a:gd fmla="*/ 700 h 715" name="T17"/>
                <a:gd fmla="*/ 12 w 51" name="T18"/>
                <a:gd fmla="*/ 655 h 715" name="T19"/>
                <a:gd fmla="*/ 23 w 51" name="T20"/>
                <a:gd fmla="*/ 601 h 715" name="T21"/>
                <a:gd fmla="*/ 32 w 51" name="T22"/>
                <a:gd fmla="*/ 534 h 715" name="T23"/>
                <a:gd fmla="*/ 39 w 51" name="T24"/>
                <a:gd fmla="*/ 458 h 715" name="T25"/>
                <a:gd fmla="*/ 42 w 51" name="T26"/>
                <a:gd fmla="*/ 371 h 715" name="T27"/>
                <a:gd fmla="*/ 44 w 51" name="T28"/>
                <a:gd fmla="*/ 274 h 715" name="T29"/>
                <a:gd fmla="*/ 48 w 51" name="T30"/>
                <a:gd fmla="*/ 274 h 715" name="T31"/>
                <a:gd fmla="*/ 51 w 51" name="T32"/>
                <a:gd fmla="*/ 274 h 715" name="T33"/>
                <a:gd fmla="*/ 49 w 51" name="T34"/>
                <a:gd fmla="*/ 0 h 715" name="T35"/>
                <a:gd fmla="*/ 49 w 51" name="T36"/>
                <a:gd fmla="*/ 20 h 715" name="T37"/>
                <a:gd fmla="*/ 42 w 51" name="T38"/>
                <a:gd fmla="*/ 20 h 715" name="T39"/>
                <a:gd fmla="*/ 42 w 51" name="T40"/>
                <a:gd fmla="*/ 0 h 715" name="T41"/>
                <a:gd fmla="*/ 49 w 51" name="T42"/>
                <a:gd fmla="*/ 0 h 715" name="T4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b="b" l="0" r="r" t="0"/>
              <a:pathLst>
                <a:path h="715" w="51">
                  <a:moveTo>
                    <a:pt x="51" y="274"/>
                  </a:moveTo>
                  <a:lnTo>
                    <a:pt x="49" y="362"/>
                  </a:lnTo>
                  <a:lnTo>
                    <a:pt x="46" y="443"/>
                  </a:lnTo>
                  <a:lnTo>
                    <a:pt x="41" y="516"/>
                  </a:lnTo>
                  <a:lnTo>
                    <a:pt x="34" y="579"/>
                  </a:lnTo>
                  <a:lnTo>
                    <a:pt x="25" y="634"/>
                  </a:lnTo>
                  <a:lnTo>
                    <a:pt x="14" y="680"/>
                  </a:lnTo>
                  <a:lnTo>
                    <a:pt x="2" y="715"/>
                  </a:lnTo>
                  <a:lnTo>
                    <a:pt x="0" y="700"/>
                  </a:lnTo>
                  <a:lnTo>
                    <a:pt x="12" y="655"/>
                  </a:lnTo>
                  <a:lnTo>
                    <a:pt x="23" y="601"/>
                  </a:lnTo>
                  <a:lnTo>
                    <a:pt x="32" y="534"/>
                  </a:lnTo>
                  <a:lnTo>
                    <a:pt x="39" y="458"/>
                  </a:lnTo>
                  <a:lnTo>
                    <a:pt x="42" y="371"/>
                  </a:lnTo>
                  <a:lnTo>
                    <a:pt x="44" y="274"/>
                  </a:lnTo>
                  <a:lnTo>
                    <a:pt x="48" y="274"/>
                  </a:lnTo>
                  <a:lnTo>
                    <a:pt x="51" y="274"/>
                  </a:lnTo>
                  <a:close/>
                  <a:moveTo>
                    <a:pt x="49" y="0"/>
                  </a:moveTo>
                  <a:lnTo>
                    <a:pt x="49" y="20"/>
                  </a:lnTo>
                  <a:lnTo>
                    <a:pt x="42" y="20"/>
                  </a:lnTo>
                  <a:lnTo>
                    <a:pt x="42" y="0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238A9E"/>
            </a:solidFill>
            <a:ln w="0">
              <a:solidFill>
                <a:srgbClr val="238A9E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32" name="Freeform 3104"/>
            <p:cNvSpPr>
              <a:spLocks noEditPoints="1"/>
            </p:cNvSpPr>
            <p:nvPr/>
          </p:nvSpPr>
          <p:spPr bwMode="auto">
            <a:xfrm>
              <a:off x="5891213" y="-31750"/>
              <a:ext cx="73025" cy="1111250"/>
            </a:xfrm>
            <a:custGeom>
              <a:gdLst>
                <a:gd fmla="*/ 46 w 46" name="T0"/>
                <a:gd fmla="*/ 274 h 700" name="T1"/>
                <a:gd fmla="*/ 44 w 46" name="T2"/>
                <a:gd fmla="*/ 371 h 700" name="T3"/>
                <a:gd fmla="*/ 41 w 46" name="T4"/>
                <a:gd fmla="*/ 458 h 700" name="T5"/>
                <a:gd fmla="*/ 34 w 46" name="T6"/>
                <a:gd fmla="*/ 534 h 700" name="T7"/>
                <a:gd fmla="*/ 25 w 46" name="T8"/>
                <a:gd fmla="*/ 601 h 700" name="T9"/>
                <a:gd fmla="*/ 14 w 46" name="T10"/>
                <a:gd fmla="*/ 655 h 700" name="T11"/>
                <a:gd fmla="*/ 2 w 46" name="T12"/>
                <a:gd fmla="*/ 700 h 700" name="T13"/>
                <a:gd fmla="*/ 0 w 46" name="T14"/>
                <a:gd fmla="*/ 682 h 700" name="T15"/>
                <a:gd fmla="*/ 11 w 46" name="T16"/>
                <a:gd fmla="*/ 636 h 700" name="T17"/>
                <a:gd fmla="*/ 21 w 46" name="T18"/>
                <a:gd fmla="*/ 583 h 700" name="T19"/>
                <a:gd fmla="*/ 28 w 46" name="T20"/>
                <a:gd fmla="*/ 519 h 700" name="T21"/>
                <a:gd fmla="*/ 34 w 46" name="T22"/>
                <a:gd fmla="*/ 445 h 700" name="T23"/>
                <a:gd fmla="*/ 39 w 46" name="T24"/>
                <a:gd fmla="*/ 364 h 700" name="T25"/>
                <a:gd fmla="*/ 41 w 46" name="T26"/>
                <a:gd fmla="*/ 274 h 700" name="T27"/>
                <a:gd fmla="*/ 41 w 46" name="T28"/>
                <a:gd fmla="*/ 274 h 700" name="T29"/>
                <a:gd fmla="*/ 46 w 46" name="T30"/>
                <a:gd fmla="*/ 274 h 700" name="T31"/>
                <a:gd fmla="*/ 44 w 46" name="T32"/>
                <a:gd fmla="*/ 27 h 700" name="T33"/>
                <a:gd fmla="*/ 44 w 46" name="T34"/>
                <a:gd fmla="*/ 48 h 700" name="T35"/>
                <a:gd fmla="*/ 39 w 46" name="T36"/>
                <a:gd fmla="*/ 48 h 700" name="T37"/>
                <a:gd fmla="*/ 39 w 46" name="T38"/>
                <a:gd fmla="*/ 43 h 700" name="T39"/>
                <a:gd fmla="*/ 39 w 46" name="T40"/>
                <a:gd fmla="*/ 27 h 700" name="T41"/>
                <a:gd fmla="*/ 44 w 46" name="T42"/>
                <a:gd fmla="*/ 27 h 700" name="T43"/>
                <a:gd fmla="*/ 44 w 46" name="T44"/>
                <a:gd fmla="*/ 27 h 700" name="T45"/>
                <a:gd fmla="*/ 44 w 46" name="T46"/>
                <a:gd fmla="*/ 0 h 700" name="T47"/>
                <a:gd fmla="*/ 44 w 46" name="T48"/>
                <a:gd fmla="*/ 20 h 700" name="T49"/>
                <a:gd fmla="*/ 39 w 46" name="T50"/>
                <a:gd fmla="*/ 21 h 700" name="T51"/>
                <a:gd fmla="*/ 39 w 46" name="T52"/>
                <a:gd fmla="*/ 2 h 700" name="T53"/>
                <a:gd fmla="*/ 44 w 46" name="T54"/>
                <a:gd fmla="*/ 0 h 700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700" w="46">
                  <a:moveTo>
                    <a:pt x="46" y="274"/>
                  </a:moveTo>
                  <a:lnTo>
                    <a:pt x="44" y="371"/>
                  </a:lnTo>
                  <a:lnTo>
                    <a:pt x="41" y="458"/>
                  </a:lnTo>
                  <a:lnTo>
                    <a:pt x="34" y="534"/>
                  </a:lnTo>
                  <a:lnTo>
                    <a:pt x="25" y="601"/>
                  </a:lnTo>
                  <a:lnTo>
                    <a:pt x="14" y="655"/>
                  </a:lnTo>
                  <a:lnTo>
                    <a:pt x="2" y="700"/>
                  </a:lnTo>
                  <a:lnTo>
                    <a:pt x="0" y="682"/>
                  </a:lnTo>
                  <a:lnTo>
                    <a:pt x="11" y="636"/>
                  </a:lnTo>
                  <a:lnTo>
                    <a:pt x="21" y="583"/>
                  </a:lnTo>
                  <a:lnTo>
                    <a:pt x="28" y="519"/>
                  </a:lnTo>
                  <a:lnTo>
                    <a:pt x="34" y="445"/>
                  </a:lnTo>
                  <a:lnTo>
                    <a:pt x="39" y="364"/>
                  </a:lnTo>
                  <a:lnTo>
                    <a:pt x="41" y="274"/>
                  </a:lnTo>
                  <a:lnTo>
                    <a:pt x="41" y="274"/>
                  </a:lnTo>
                  <a:lnTo>
                    <a:pt x="46" y="274"/>
                  </a:lnTo>
                  <a:close/>
                  <a:moveTo>
                    <a:pt x="44" y="27"/>
                  </a:moveTo>
                  <a:lnTo>
                    <a:pt x="44" y="48"/>
                  </a:lnTo>
                  <a:lnTo>
                    <a:pt x="39" y="48"/>
                  </a:lnTo>
                  <a:lnTo>
                    <a:pt x="39" y="43"/>
                  </a:lnTo>
                  <a:lnTo>
                    <a:pt x="39" y="27"/>
                  </a:lnTo>
                  <a:lnTo>
                    <a:pt x="44" y="27"/>
                  </a:lnTo>
                  <a:lnTo>
                    <a:pt x="44" y="27"/>
                  </a:lnTo>
                  <a:close/>
                  <a:moveTo>
                    <a:pt x="44" y="0"/>
                  </a:moveTo>
                  <a:lnTo>
                    <a:pt x="44" y="20"/>
                  </a:lnTo>
                  <a:lnTo>
                    <a:pt x="39" y="21"/>
                  </a:lnTo>
                  <a:lnTo>
                    <a:pt x="39" y="2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22899E"/>
            </a:solidFill>
            <a:ln w="0">
              <a:solidFill>
                <a:srgbClr val="22899E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33" name="Freeform 3105"/>
            <p:cNvSpPr>
              <a:spLocks noEditPoints="1"/>
            </p:cNvSpPr>
            <p:nvPr/>
          </p:nvSpPr>
          <p:spPr bwMode="auto">
            <a:xfrm>
              <a:off x="5888038" y="-28575"/>
              <a:ext cx="68263" cy="1079500"/>
            </a:xfrm>
            <a:custGeom>
              <a:gdLst>
                <a:gd fmla="*/ 43 w 43" name="T0"/>
                <a:gd fmla="*/ 272 h 680" name="T1"/>
                <a:gd fmla="*/ 41 w 43" name="T2"/>
                <a:gd fmla="*/ 362 h 680" name="T3"/>
                <a:gd fmla="*/ 36 w 43" name="T4"/>
                <a:gd fmla="*/ 443 h 680" name="T5"/>
                <a:gd fmla="*/ 30 w 43" name="T6"/>
                <a:gd fmla="*/ 517 h 680" name="T7"/>
                <a:gd fmla="*/ 23 w 43" name="T8"/>
                <a:gd fmla="*/ 581 h 680" name="T9"/>
                <a:gd fmla="*/ 13 w 43" name="T10"/>
                <a:gd fmla="*/ 634 h 680" name="T11"/>
                <a:gd fmla="*/ 2 w 43" name="T12"/>
                <a:gd fmla="*/ 680 h 680" name="T13"/>
                <a:gd fmla="*/ 0 w 43" name="T14"/>
                <a:gd fmla="*/ 659 h 680" name="T15"/>
                <a:gd fmla="*/ 11 w 43" name="T16"/>
                <a:gd fmla="*/ 615 h 680" name="T17"/>
                <a:gd fmla="*/ 18 w 43" name="T18"/>
                <a:gd fmla="*/ 562 h 680" name="T19"/>
                <a:gd fmla="*/ 25 w 43" name="T20"/>
                <a:gd fmla="*/ 500 h 680" name="T21"/>
                <a:gd fmla="*/ 30 w 43" name="T22"/>
                <a:gd fmla="*/ 431 h 680" name="T23"/>
                <a:gd fmla="*/ 34 w 43" name="T24"/>
                <a:gd fmla="*/ 355 h 680" name="T25"/>
                <a:gd fmla="*/ 36 w 43" name="T26"/>
                <a:gd fmla="*/ 272 h 680" name="T27"/>
                <a:gd fmla="*/ 36 w 43" name="T28"/>
                <a:gd fmla="*/ 272 h 680" name="T29"/>
                <a:gd fmla="*/ 43 w 43" name="T30"/>
                <a:gd fmla="*/ 272 h 680" name="T31"/>
                <a:gd fmla="*/ 41 w 43" name="T32"/>
                <a:gd fmla="*/ 25 h 680" name="T33"/>
                <a:gd fmla="*/ 41 w 43" name="T34"/>
                <a:gd fmla="*/ 41 h 680" name="T35"/>
                <a:gd fmla="*/ 41 w 43" name="T36"/>
                <a:gd fmla="*/ 46 h 680" name="T37"/>
                <a:gd fmla="*/ 36 w 43" name="T38"/>
                <a:gd fmla="*/ 46 h 680" name="T39"/>
                <a:gd fmla="*/ 34 w 43" name="T40"/>
                <a:gd fmla="*/ 46 h 680" name="T41"/>
                <a:gd fmla="*/ 34 w 43" name="T42"/>
                <a:gd fmla="*/ 37 h 680" name="T43"/>
                <a:gd fmla="*/ 34 w 43" name="T44"/>
                <a:gd fmla="*/ 25 h 680" name="T45"/>
                <a:gd fmla="*/ 41 w 43" name="T46"/>
                <a:gd fmla="*/ 25 h 680" name="T47"/>
                <a:gd fmla="*/ 41 w 43" name="T48"/>
                <a:gd fmla="*/ 0 h 680" name="T49"/>
                <a:gd fmla="*/ 41 w 43" name="T50"/>
                <a:gd fmla="*/ 19 h 680" name="T51"/>
                <a:gd fmla="*/ 34 w 43" name="T52"/>
                <a:gd fmla="*/ 19 h 680" name="T53"/>
                <a:gd fmla="*/ 34 w 43" name="T54"/>
                <a:gd fmla="*/ 2 h 680" name="T55"/>
                <a:gd fmla="*/ 41 w 43" name="T56"/>
                <a:gd fmla="*/ 0 h 680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680" w="43">
                  <a:moveTo>
                    <a:pt x="43" y="272"/>
                  </a:moveTo>
                  <a:lnTo>
                    <a:pt x="41" y="362"/>
                  </a:lnTo>
                  <a:lnTo>
                    <a:pt x="36" y="443"/>
                  </a:lnTo>
                  <a:lnTo>
                    <a:pt x="30" y="517"/>
                  </a:lnTo>
                  <a:lnTo>
                    <a:pt x="23" y="581"/>
                  </a:lnTo>
                  <a:lnTo>
                    <a:pt x="13" y="634"/>
                  </a:lnTo>
                  <a:lnTo>
                    <a:pt x="2" y="680"/>
                  </a:lnTo>
                  <a:lnTo>
                    <a:pt x="0" y="659"/>
                  </a:lnTo>
                  <a:lnTo>
                    <a:pt x="11" y="615"/>
                  </a:lnTo>
                  <a:lnTo>
                    <a:pt x="18" y="562"/>
                  </a:lnTo>
                  <a:lnTo>
                    <a:pt x="25" y="500"/>
                  </a:lnTo>
                  <a:lnTo>
                    <a:pt x="30" y="431"/>
                  </a:lnTo>
                  <a:lnTo>
                    <a:pt x="34" y="355"/>
                  </a:lnTo>
                  <a:lnTo>
                    <a:pt x="36" y="272"/>
                  </a:lnTo>
                  <a:lnTo>
                    <a:pt x="36" y="272"/>
                  </a:lnTo>
                  <a:lnTo>
                    <a:pt x="43" y="272"/>
                  </a:lnTo>
                  <a:close/>
                  <a:moveTo>
                    <a:pt x="41" y="25"/>
                  </a:moveTo>
                  <a:lnTo>
                    <a:pt x="41" y="41"/>
                  </a:lnTo>
                  <a:lnTo>
                    <a:pt x="41" y="46"/>
                  </a:lnTo>
                  <a:lnTo>
                    <a:pt x="36" y="46"/>
                  </a:lnTo>
                  <a:lnTo>
                    <a:pt x="34" y="46"/>
                  </a:lnTo>
                  <a:lnTo>
                    <a:pt x="34" y="37"/>
                  </a:lnTo>
                  <a:lnTo>
                    <a:pt x="34" y="25"/>
                  </a:lnTo>
                  <a:lnTo>
                    <a:pt x="41" y="25"/>
                  </a:lnTo>
                  <a:close/>
                  <a:moveTo>
                    <a:pt x="41" y="0"/>
                  </a:moveTo>
                  <a:lnTo>
                    <a:pt x="41" y="19"/>
                  </a:lnTo>
                  <a:lnTo>
                    <a:pt x="34" y="19"/>
                  </a:lnTo>
                  <a:lnTo>
                    <a:pt x="34" y="2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22899E"/>
            </a:solidFill>
            <a:ln w="0">
              <a:solidFill>
                <a:srgbClr val="22899E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34" name="Freeform 3106"/>
            <p:cNvSpPr>
              <a:spLocks noEditPoints="1"/>
            </p:cNvSpPr>
            <p:nvPr/>
          </p:nvSpPr>
          <p:spPr bwMode="auto">
            <a:xfrm>
              <a:off x="5888038" y="-25400"/>
              <a:ext cx="57150" cy="1042988"/>
            </a:xfrm>
            <a:custGeom>
              <a:gdLst>
                <a:gd fmla="*/ 36 w 36" name="T0"/>
                <a:gd fmla="*/ 270 h 657" name="T1"/>
                <a:gd fmla="*/ 34 w 36" name="T2"/>
                <a:gd fmla="*/ 353 h 657" name="T3"/>
                <a:gd fmla="*/ 30 w 36" name="T4"/>
                <a:gd fmla="*/ 429 h 657" name="T5"/>
                <a:gd fmla="*/ 25 w 36" name="T6"/>
                <a:gd fmla="*/ 498 h 657" name="T7"/>
                <a:gd fmla="*/ 18 w 36" name="T8"/>
                <a:gd fmla="*/ 560 h 657" name="T9"/>
                <a:gd fmla="*/ 11 w 36" name="T10"/>
                <a:gd fmla="*/ 613 h 657" name="T11"/>
                <a:gd fmla="*/ 0 w 36" name="T12"/>
                <a:gd fmla="*/ 657 h 657" name="T13"/>
                <a:gd fmla="*/ 0 w 36" name="T14"/>
                <a:gd fmla="*/ 632 h 657" name="T15"/>
                <a:gd fmla="*/ 9 w 36" name="T16"/>
                <a:gd fmla="*/ 579 h 657" name="T17"/>
                <a:gd fmla="*/ 16 w 36" name="T18"/>
                <a:gd fmla="*/ 515 h 657" name="T19"/>
                <a:gd fmla="*/ 23 w 36" name="T20"/>
                <a:gd fmla="*/ 443 h 657" name="T21"/>
                <a:gd fmla="*/ 27 w 36" name="T22"/>
                <a:gd fmla="*/ 360 h 657" name="T23"/>
                <a:gd fmla="*/ 30 w 36" name="T24"/>
                <a:gd fmla="*/ 270 h 657" name="T25"/>
                <a:gd fmla="*/ 36 w 36" name="T26"/>
                <a:gd fmla="*/ 270 h 657" name="T27"/>
                <a:gd fmla="*/ 34 w 36" name="T28"/>
                <a:gd fmla="*/ 23 h 657" name="T29"/>
                <a:gd fmla="*/ 34 w 36" name="T30"/>
                <a:gd fmla="*/ 35 h 657" name="T31"/>
                <a:gd fmla="*/ 34 w 36" name="T32"/>
                <a:gd fmla="*/ 44 h 657" name="T33"/>
                <a:gd fmla="*/ 29 w 36" name="T34"/>
                <a:gd fmla="*/ 44 h 657" name="T35"/>
                <a:gd fmla="*/ 29 w 36" name="T36"/>
                <a:gd fmla="*/ 32 h 657" name="T37"/>
                <a:gd fmla="*/ 29 w 36" name="T38"/>
                <a:gd fmla="*/ 23 h 657" name="T39"/>
                <a:gd fmla="*/ 34 w 36" name="T40"/>
                <a:gd fmla="*/ 23 h 657" name="T41"/>
                <a:gd fmla="*/ 34 w 36" name="T42"/>
                <a:gd fmla="*/ 0 h 657" name="T43"/>
                <a:gd fmla="*/ 34 w 36" name="T44"/>
                <a:gd fmla="*/ 17 h 657" name="T45"/>
                <a:gd fmla="*/ 29 w 36" name="T46"/>
                <a:gd fmla="*/ 19 h 657" name="T47"/>
                <a:gd fmla="*/ 29 w 36" name="T48"/>
                <a:gd fmla="*/ 0 h 657" name="T49"/>
                <a:gd fmla="*/ 34 w 36" name="T50"/>
                <a:gd fmla="*/ 0 h 657" name="T5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b="b" l="0" r="r" t="0"/>
              <a:pathLst>
                <a:path h="657" w="36">
                  <a:moveTo>
                    <a:pt x="36" y="270"/>
                  </a:moveTo>
                  <a:lnTo>
                    <a:pt x="34" y="353"/>
                  </a:lnTo>
                  <a:lnTo>
                    <a:pt x="30" y="429"/>
                  </a:lnTo>
                  <a:lnTo>
                    <a:pt x="25" y="498"/>
                  </a:lnTo>
                  <a:lnTo>
                    <a:pt x="18" y="560"/>
                  </a:lnTo>
                  <a:lnTo>
                    <a:pt x="11" y="613"/>
                  </a:lnTo>
                  <a:lnTo>
                    <a:pt x="0" y="657"/>
                  </a:lnTo>
                  <a:lnTo>
                    <a:pt x="0" y="632"/>
                  </a:lnTo>
                  <a:lnTo>
                    <a:pt x="9" y="579"/>
                  </a:lnTo>
                  <a:lnTo>
                    <a:pt x="16" y="515"/>
                  </a:lnTo>
                  <a:lnTo>
                    <a:pt x="23" y="443"/>
                  </a:lnTo>
                  <a:lnTo>
                    <a:pt x="27" y="360"/>
                  </a:lnTo>
                  <a:lnTo>
                    <a:pt x="30" y="270"/>
                  </a:lnTo>
                  <a:lnTo>
                    <a:pt x="36" y="270"/>
                  </a:lnTo>
                  <a:close/>
                  <a:moveTo>
                    <a:pt x="34" y="23"/>
                  </a:moveTo>
                  <a:lnTo>
                    <a:pt x="34" y="35"/>
                  </a:lnTo>
                  <a:lnTo>
                    <a:pt x="34" y="44"/>
                  </a:lnTo>
                  <a:lnTo>
                    <a:pt x="29" y="44"/>
                  </a:lnTo>
                  <a:lnTo>
                    <a:pt x="29" y="32"/>
                  </a:lnTo>
                  <a:lnTo>
                    <a:pt x="29" y="23"/>
                  </a:lnTo>
                  <a:lnTo>
                    <a:pt x="34" y="23"/>
                  </a:lnTo>
                  <a:close/>
                  <a:moveTo>
                    <a:pt x="34" y="0"/>
                  </a:moveTo>
                  <a:lnTo>
                    <a:pt x="34" y="17"/>
                  </a:lnTo>
                  <a:lnTo>
                    <a:pt x="29" y="19"/>
                  </a:lnTo>
                  <a:lnTo>
                    <a:pt x="29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22889D"/>
            </a:solidFill>
            <a:ln w="0">
              <a:solidFill>
                <a:srgbClr val="22889D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35" name="Freeform 3107"/>
            <p:cNvSpPr>
              <a:spLocks noEditPoints="1"/>
            </p:cNvSpPr>
            <p:nvPr/>
          </p:nvSpPr>
          <p:spPr bwMode="auto">
            <a:xfrm>
              <a:off x="5886451" y="-25400"/>
              <a:ext cx="49213" cy="1003300"/>
            </a:xfrm>
            <a:custGeom>
              <a:gdLst>
                <a:gd fmla="*/ 31 w 31" name="T0"/>
                <a:gd fmla="*/ 270 h 632" name="T1"/>
                <a:gd fmla="*/ 28 w 31" name="T2"/>
                <a:gd fmla="*/ 360 h 632" name="T3"/>
                <a:gd fmla="*/ 24 w 31" name="T4"/>
                <a:gd fmla="*/ 443 h 632" name="T5"/>
                <a:gd fmla="*/ 17 w 31" name="T6"/>
                <a:gd fmla="*/ 515 h 632" name="T7"/>
                <a:gd fmla="*/ 10 w 31" name="T8"/>
                <a:gd fmla="*/ 579 h 632" name="T9"/>
                <a:gd fmla="*/ 1 w 31" name="T10"/>
                <a:gd fmla="*/ 632 h 632" name="T11"/>
                <a:gd fmla="*/ 0 w 31" name="T12"/>
                <a:gd fmla="*/ 605 h 632" name="T13"/>
                <a:gd fmla="*/ 7 w 31" name="T14"/>
                <a:gd fmla="*/ 553 h 632" name="T15"/>
                <a:gd fmla="*/ 14 w 31" name="T16"/>
                <a:gd fmla="*/ 494 h 632" name="T17"/>
                <a:gd fmla="*/ 19 w 31" name="T18"/>
                <a:gd fmla="*/ 427 h 632" name="T19"/>
                <a:gd fmla="*/ 23 w 31" name="T20"/>
                <a:gd fmla="*/ 351 h 632" name="T21"/>
                <a:gd fmla="*/ 24 w 31" name="T22"/>
                <a:gd fmla="*/ 270 h 632" name="T23"/>
                <a:gd fmla="*/ 30 w 31" name="T24"/>
                <a:gd fmla="*/ 270 h 632" name="T25"/>
                <a:gd fmla="*/ 31 w 31" name="T26"/>
                <a:gd fmla="*/ 270 h 632" name="T27"/>
                <a:gd fmla="*/ 30 w 31" name="T28"/>
                <a:gd fmla="*/ 23 h 632" name="T29"/>
                <a:gd fmla="*/ 30 w 31" name="T30"/>
                <a:gd fmla="*/ 32 h 632" name="T31"/>
                <a:gd fmla="*/ 30 w 31" name="T32"/>
                <a:gd fmla="*/ 44 h 632" name="T33"/>
                <a:gd fmla="*/ 23 w 31" name="T34"/>
                <a:gd fmla="*/ 44 h 632" name="T35"/>
                <a:gd fmla="*/ 23 w 31" name="T36"/>
                <a:gd fmla="*/ 28 h 632" name="T37"/>
                <a:gd fmla="*/ 23 w 31" name="T38"/>
                <a:gd fmla="*/ 23 h 632" name="T39"/>
                <a:gd fmla="*/ 30 w 31" name="T40"/>
                <a:gd fmla="*/ 23 h 632" name="T41"/>
                <a:gd fmla="*/ 30 w 31" name="T42"/>
                <a:gd fmla="*/ 0 h 632" name="T43"/>
                <a:gd fmla="*/ 30 w 31" name="T44"/>
                <a:gd fmla="*/ 19 h 632" name="T45"/>
                <a:gd fmla="*/ 23 w 31" name="T46"/>
                <a:gd fmla="*/ 21 h 632" name="T47"/>
                <a:gd fmla="*/ 23 w 31" name="T48"/>
                <a:gd fmla="*/ 2 h 632" name="T49"/>
                <a:gd fmla="*/ 30 w 31" name="T50"/>
                <a:gd fmla="*/ 0 h 632" name="T5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b="b" l="0" r="r" t="0"/>
              <a:pathLst>
                <a:path h="632" w="31">
                  <a:moveTo>
                    <a:pt x="31" y="270"/>
                  </a:moveTo>
                  <a:lnTo>
                    <a:pt x="28" y="360"/>
                  </a:lnTo>
                  <a:lnTo>
                    <a:pt x="24" y="443"/>
                  </a:lnTo>
                  <a:lnTo>
                    <a:pt x="17" y="515"/>
                  </a:lnTo>
                  <a:lnTo>
                    <a:pt x="10" y="579"/>
                  </a:lnTo>
                  <a:lnTo>
                    <a:pt x="1" y="632"/>
                  </a:lnTo>
                  <a:lnTo>
                    <a:pt x="0" y="605"/>
                  </a:lnTo>
                  <a:lnTo>
                    <a:pt x="7" y="553"/>
                  </a:lnTo>
                  <a:lnTo>
                    <a:pt x="14" y="494"/>
                  </a:lnTo>
                  <a:lnTo>
                    <a:pt x="19" y="427"/>
                  </a:lnTo>
                  <a:lnTo>
                    <a:pt x="23" y="351"/>
                  </a:lnTo>
                  <a:lnTo>
                    <a:pt x="24" y="270"/>
                  </a:lnTo>
                  <a:lnTo>
                    <a:pt x="30" y="270"/>
                  </a:lnTo>
                  <a:lnTo>
                    <a:pt x="31" y="270"/>
                  </a:lnTo>
                  <a:close/>
                  <a:moveTo>
                    <a:pt x="30" y="23"/>
                  </a:moveTo>
                  <a:lnTo>
                    <a:pt x="30" y="32"/>
                  </a:lnTo>
                  <a:lnTo>
                    <a:pt x="30" y="44"/>
                  </a:lnTo>
                  <a:lnTo>
                    <a:pt x="23" y="44"/>
                  </a:lnTo>
                  <a:lnTo>
                    <a:pt x="23" y="28"/>
                  </a:lnTo>
                  <a:lnTo>
                    <a:pt x="23" y="23"/>
                  </a:lnTo>
                  <a:lnTo>
                    <a:pt x="30" y="23"/>
                  </a:lnTo>
                  <a:close/>
                  <a:moveTo>
                    <a:pt x="30" y="0"/>
                  </a:moveTo>
                  <a:lnTo>
                    <a:pt x="30" y="19"/>
                  </a:lnTo>
                  <a:lnTo>
                    <a:pt x="23" y="21"/>
                  </a:lnTo>
                  <a:lnTo>
                    <a:pt x="23" y="2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22889C"/>
            </a:solidFill>
            <a:ln w="0">
              <a:solidFill>
                <a:srgbClr val="22889C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36" name="Freeform 3108"/>
            <p:cNvSpPr>
              <a:spLocks noEditPoints="1"/>
            </p:cNvSpPr>
            <p:nvPr/>
          </p:nvSpPr>
          <p:spPr bwMode="auto">
            <a:xfrm>
              <a:off x="5883276" y="-22225"/>
              <a:ext cx="41275" cy="957263"/>
            </a:xfrm>
            <a:custGeom>
              <a:gdLst>
                <a:gd fmla="*/ 26 w 26" name="T0"/>
                <a:gd fmla="*/ 268 h 603" name="T1"/>
                <a:gd fmla="*/ 25 w 26" name="T2"/>
                <a:gd fmla="*/ 349 h 603" name="T3"/>
                <a:gd fmla="*/ 21 w 26" name="T4"/>
                <a:gd fmla="*/ 425 h 603" name="T5"/>
                <a:gd fmla="*/ 16 w 26" name="T6"/>
                <a:gd fmla="*/ 492 h 603" name="T7"/>
                <a:gd fmla="*/ 9 w 26" name="T8"/>
                <a:gd fmla="*/ 551 h 603" name="T9"/>
                <a:gd fmla="*/ 2 w 26" name="T10"/>
                <a:gd fmla="*/ 603 h 603" name="T11"/>
                <a:gd fmla="*/ 0 w 26" name="T12"/>
                <a:gd fmla="*/ 572 h 603" name="T13"/>
                <a:gd fmla="*/ 7 w 26" name="T14"/>
                <a:gd fmla="*/ 508 h 603" name="T15"/>
                <a:gd fmla="*/ 14 w 26" name="T16"/>
                <a:gd fmla="*/ 437 h 603" name="T17"/>
                <a:gd fmla="*/ 18 w 26" name="T18"/>
                <a:gd fmla="*/ 356 h 603" name="T19"/>
                <a:gd fmla="*/ 19 w 26" name="T20"/>
                <a:gd fmla="*/ 268 h 603" name="T21"/>
                <a:gd fmla="*/ 25 w 26" name="T22"/>
                <a:gd fmla="*/ 268 h 603" name="T23"/>
                <a:gd fmla="*/ 26 w 26" name="T24"/>
                <a:gd fmla="*/ 268 h 603" name="T25"/>
                <a:gd fmla="*/ 25 w 26" name="T26"/>
                <a:gd fmla="*/ 0 h 603" name="T27"/>
                <a:gd fmla="*/ 25 w 26" name="T28"/>
                <a:gd fmla="*/ 19 h 603" name="T29"/>
                <a:gd fmla="*/ 23 w 26" name="T30"/>
                <a:gd fmla="*/ 21 h 603" name="T31"/>
                <a:gd fmla="*/ 25 w 26" name="T32"/>
                <a:gd fmla="*/ 21 h 603" name="T33"/>
                <a:gd fmla="*/ 25 w 26" name="T34"/>
                <a:gd fmla="*/ 26 h 603" name="T35"/>
                <a:gd fmla="*/ 25 w 26" name="T36"/>
                <a:gd fmla="*/ 42 h 603" name="T37"/>
                <a:gd fmla="*/ 19 w 26" name="T38"/>
                <a:gd fmla="*/ 40 h 603" name="T39"/>
                <a:gd fmla="*/ 19 w 26" name="T40"/>
                <a:gd fmla="*/ 21 h 603" name="T41"/>
                <a:gd fmla="*/ 19 w 26" name="T42"/>
                <a:gd fmla="*/ 1 h 603" name="T43"/>
                <a:gd fmla="*/ 25 w 26" name="T44"/>
                <a:gd fmla="*/ 0 h 603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603" w="26">
                  <a:moveTo>
                    <a:pt x="26" y="268"/>
                  </a:moveTo>
                  <a:lnTo>
                    <a:pt x="25" y="349"/>
                  </a:lnTo>
                  <a:lnTo>
                    <a:pt x="21" y="425"/>
                  </a:lnTo>
                  <a:lnTo>
                    <a:pt x="16" y="492"/>
                  </a:lnTo>
                  <a:lnTo>
                    <a:pt x="9" y="551"/>
                  </a:lnTo>
                  <a:lnTo>
                    <a:pt x="2" y="603"/>
                  </a:lnTo>
                  <a:lnTo>
                    <a:pt x="0" y="572"/>
                  </a:lnTo>
                  <a:lnTo>
                    <a:pt x="7" y="508"/>
                  </a:lnTo>
                  <a:lnTo>
                    <a:pt x="14" y="437"/>
                  </a:lnTo>
                  <a:lnTo>
                    <a:pt x="18" y="356"/>
                  </a:lnTo>
                  <a:lnTo>
                    <a:pt x="19" y="268"/>
                  </a:lnTo>
                  <a:lnTo>
                    <a:pt x="25" y="268"/>
                  </a:lnTo>
                  <a:lnTo>
                    <a:pt x="26" y="268"/>
                  </a:lnTo>
                  <a:close/>
                  <a:moveTo>
                    <a:pt x="25" y="0"/>
                  </a:moveTo>
                  <a:lnTo>
                    <a:pt x="25" y="19"/>
                  </a:lnTo>
                  <a:lnTo>
                    <a:pt x="23" y="21"/>
                  </a:lnTo>
                  <a:lnTo>
                    <a:pt x="25" y="21"/>
                  </a:lnTo>
                  <a:lnTo>
                    <a:pt x="25" y="26"/>
                  </a:lnTo>
                  <a:lnTo>
                    <a:pt x="25" y="42"/>
                  </a:lnTo>
                  <a:lnTo>
                    <a:pt x="19" y="40"/>
                  </a:lnTo>
                  <a:lnTo>
                    <a:pt x="19" y="21"/>
                  </a:lnTo>
                  <a:lnTo>
                    <a:pt x="19" y="1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22879B"/>
            </a:solidFill>
            <a:ln w="0">
              <a:solidFill>
                <a:srgbClr val="22879B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37" name="Freeform 3109"/>
            <p:cNvSpPr>
              <a:spLocks noEditPoints="1"/>
            </p:cNvSpPr>
            <p:nvPr/>
          </p:nvSpPr>
          <p:spPr bwMode="auto">
            <a:xfrm>
              <a:off x="5880101" y="-20637"/>
              <a:ext cx="33338" cy="906463"/>
            </a:xfrm>
            <a:custGeom>
              <a:gdLst>
                <a:gd fmla="*/ 16 w 21" name="T0"/>
                <a:gd fmla="*/ 195 h 571" name="T1"/>
                <a:gd fmla="*/ 20 w 21" name="T2"/>
                <a:gd fmla="*/ 267 h 571" name="T3"/>
                <a:gd fmla="*/ 21 w 21" name="T4"/>
                <a:gd fmla="*/ 267 h 571" name="T5"/>
                <a:gd fmla="*/ 20 w 21" name="T6"/>
                <a:gd fmla="*/ 355 h 571" name="T7"/>
                <a:gd fmla="*/ 16 w 21" name="T8"/>
                <a:gd fmla="*/ 436 h 571" name="T9"/>
                <a:gd fmla="*/ 9 w 21" name="T10"/>
                <a:gd fmla="*/ 507 h 571" name="T11"/>
                <a:gd fmla="*/ 2 w 21" name="T12"/>
                <a:gd fmla="*/ 571 h 571" name="T13"/>
                <a:gd fmla="*/ 0 w 21" name="T14"/>
                <a:gd fmla="*/ 530 h 571" name="T15"/>
                <a:gd fmla="*/ 7 w 21" name="T16"/>
                <a:gd fmla="*/ 461 h 571" name="T17"/>
                <a:gd fmla="*/ 13 w 21" name="T18"/>
                <a:gd fmla="*/ 384 h 571" name="T19"/>
                <a:gd fmla="*/ 16 w 21" name="T20"/>
                <a:gd fmla="*/ 297 h 571" name="T21"/>
                <a:gd fmla="*/ 16 w 21" name="T22"/>
                <a:gd fmla="*/ 202 h 571" name="T23"/>
                <a:gd fmla="*/ 16 w 21" name="T24"/>
                <a:gd fmla="*/ 195 h 571" name="T25"/>
                <a:gd fmla="*/ 21 w 21" name="T26"/>
                <a:gd fmla="*/ 0 h 571" name="T27"/>
                <a:gd fmla="*/ 21 w 21" name="T28"/>
                <a:gd fmla="*/ 20 h 571" name="T29"/>
                <a:gd fmla="*/ 21 w 21" name="T30"/>
                <a:gd fmla="*/ 39 h 571" name="T31"/>
                <a:gd fmla="*/ 18 w 21" name="T32"/>
                <a:gd fmla="*/ 39 h 571" name="T33"/>
                <a:gd fmla="*/ 16 w 21" name="T34"/>
                <a:gd fmla="*/ 108 h 571" name="T35"/>
                <a:gd fmla="*/ 14 w 21" name="T36"/>
                <a:gd fmla="*/ 16 h 571" name="T37"/>
                <a:gd fmla="*/ 14 w 21" name="T38"/>
                <a:gd fmla="*/ 4 h 571" name="T39"/>
                <a:gd fmla="*/ 21 w 21" name="T40"/>
                <a:gd fmla="*/ 0 h 571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571" w="21">
                  <a:moveTo>
                    <a:pt x="16" y="195"/>
                  </a:moveTo>
                  <a:lnTo>
                    <a:pt x="20" y="267"/>
                  </a:lnTo>
                  <a:lnTo>
                    <a:pt x="21" y="267"/>
                  </a:lnTo>
                  <a:lnTo>
                    <a:pt x="20" y="355"/>
                  </a:lnTo>
                  <a:lnTo>
                    <a:pt x="16" y="436"/>
                  </a:lnTo>
                  <a:lnTo>
                    <a:pt x="9" y="507"/>
                  </a:lnTo>
                  <a:lnTo>
                    <a:pt x="2" y="571"/>
                  </a:lnTo>
                  <a:lnTo>
                    <a:pt x="0" y="530"/>
                  </a:lnTo>
                  <a:lnTo>
                    <a:pt x="7" y="461"/>
                  </a:lnTo>
                  <a:lnTo>
                    <a:pt x="13" y="384"/>
                  </a:lnTo>
                  <a:lnTo>
                    <a:pt x="16" y="297"/>
                  </a:lnTo>
                  <a:lnTo>
                    <a:pt x="16" y="202"/>
                  </a:lnTo>
                  <a:lnTo>
                    <a:pt x="16" y="195"/>
                  </a:lnTo>
                  <a:close/>
                  <a:moveTo>
                    <a:pt x="21" y="0"/>
                  </a:moveTo>
                  <a:lnTo>
                    <a:pt x="21" y="20"/>
                  </a:lnTo>
                  <a:lnTo>
                    <a:pt x="21" y="39"/>
                  </a:lnTo>
                  <a:lnTo>
                    <a:pt x="18" y="39"/>
                  </a:lnTo>
                  <a:lnTo>
                    <a:pt x="16" y="108"/>
                  </a:lnTo>
                  <a:lnTo>
                    <a:pt x="14" y="16"/>
                  </a:lnTo>
                  <a:lnTo>
                    <a:pt x="14" y="4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21869B"/>
            </a:solidFill>
            <a:ln w="0">
              <a:solidFill>
                <a:srgbClr val="21869B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38" name="Freeform 3110"/>
            <p:cNvSpPr/>
            <p:nvPr/>
          </p:nvSpPr>
          <p:spPr bwMode="auto">
            <a:xfrm>
              <a:off x="5876926" y="-14287"/>
              <a:ext cx="28575" cy="835025"/>
            </a:xfrm>
            <a:custGeom>
              <a:gdLst>
                <a:gd fmla="*/ 16 w 18" name="T0"/>
                <a:gd fmla="*/ 0 h 526" name="T1"/>
                <a:gd fmla="*/ 16 w 18" name="T2"/>
                <a:gd fmla="*/ 12 h 526" name="T3"/>
                <a:gd fmla="*/ 18 w 18" name="T4"/>
                <a:gd fmla="*/ 104 h 526" name="T5"/>
                <a:gd fmla="*/ 18 w 18" name="T6"/>
                <a:gd fmla="*/ 191 h 526" name="T7"/>
                <a:gd fmla="*/ 18 w 18" name="T8"/>
                <a:gd fmla="*/ 198 h 526" name="T9"/>
                <a:gd fmla="*/ 18 w 18" name="T10"/>
                <a:gd fmla="*/ 293 h 526" name="T11"/>
                <a:gd fmla="*/ 15 w 18" name="T12"/>
                <a:gd fmla="*/ 380 h 526" name="T13"/>
                <a:gd fmla="*/ 9 w 18" name="T14"/>
                <a:gd fmla="*/ 457 h 526" name="T15"/>
                <a:gd fmla="*/ 2 w 18" name="T16"/>
                <a:gd fmla="*/ 526 h 526" name="T17"/>
                <a:gd fmla="*/ 0 w 18" name="T18"/>
                <a:gd fmla="*/ 477 h 526" name="T19"/>
                <a:gd fmla="*/ 7 w 18" name="T20"/>
                <a:gd fmla="*/ 392 h 526" name="T21"/>
                <a:gd fmla="*/ 11 w 18" name="T22"/>
                <a:gd fmla="*/ 298 h 526" name="T23"/>
                <a:gd fmla="*/ 13 w 18" name="T24"/>
                <a:gd fmla="*/ 192 h 526" name="T25"/>
                <a:gd fmla="*/ 11 w 18" name="T26"/>
                <a:gd fmla="*/ 102 h 526" name="T27"/>
                <a:gd fmla="*/ 11 w 18" name="T28"/>
                <a:gd fmla="*/ 9 h 526" name="T29"/>
                <a:gd fmla="*/ 11 w 18" name="T30"/>
                <a:gd fmla="*/ 2 h 526" name="T31"/>
                <a:gd fmla="*/ 16 w 18" name="T32"/>
                <a:gd fmla="*/ 0 h 526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526" w="18">
                  <a:moveTo>
                    <a:pt x="16" y="0"/>
                  </a:moveTo>
                  <a:lnTo>
                    <a:pt x="16" y="12"/>
                  </a:lnTo>
                  <a:lnTo>
                    <a:pt x="18" y="104"/>
                  </a:lnTo>
                  <a:lnTo>
                    <a:pt x="18" y="191"/>
                  </a:lnTo>
                  <a:lnTo>
                    <a:pt x="18" y="198"/>
                  </a:lnTo>
                  <a:lnTo>
                    <a:pt x="18" y="293"/>
                  </a:lnTo>
                  <a:lnTo>
                    <a:pt x="15" y="380"/>
                  </a:lnTo>
                  <a:lnTo>
                    <a:pt x="9" y="457"/>
                  </a:lnTo>
                  <a:lnTo>
                    <a:pt x="2" y="526"/>
                  </a:lnTo>
                  <a:lnTo>
                    <a:pt x="0" y="477"/>
                  </a:lnTo>
                  <a:lnTo>
                    <a:pt x="7" y="392"/>
                  </a:lnTo>
                  <a:lnTo>
                    <a:pt x="11" y="298"/>
                  </a:lnTo>
                  <a:lnTo>
                    <a:pt x="13" y="192"/>
                  </a:lnTo>
                  <a:lnTo>
                    <a:pt x="11" y="102"/>
                  </a:lnTo>
                  <a:lnTo>
                    <a:pt x="11" y="9"/>
                  </a:lnTo>
                  <a:lnTo>
                    <a:pt x="11" y="2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21859A"/>
            </a:solidFill>
            <a:ln w="0">
              <a:solidFill>
                <a:srgbClr val="21859A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39" name="Freeform 3111"/>
            <p:cNvSpPr/>
            <p:nvPr/>
          </p:nvSpPr>
          <p:spPr bwMode="auto">
            <a:xfrm>
              <a:off x="5876926" y="-11112"/>
              <a:ext cx="20638" cy="754063"/>
            </a:xfrm>
            <a:custGeom>
              <a:gdLst>
                <a:gd fmla="*/ 11 w 13" name="T0"/>
                <a:gd fmla="*/ 0 h 475" name="T1"/>
                <a:gd fmla="*/ 11 w 13" name="T2"/>
                <a:gd fmla="*/ 7 h 475" name="T3"/>
                <a:gd fmla="*/ 11 w 13" name="T4"/>
                <a:gd fmla="*/ 100 h 475" name="T5"/>
                <a:gd fmla="*/ 13 w 13" name="T6"/>
                <a:gd fmla="*/ 190 h 475" name="T7"/>
                <a:gd fmla="*/ 11 w 13" name="T8"/>
                <a:gd fmla="*/ 296 h 475" name="T9"/>
                <a:gd fmla="*/ 7 w 13" name="T10"/>
                <a:gd fmla="*/ 390 h 475" name="T11"/>
                <a:gd fmla="*/ 0 w 13" name="T12"/>
                <a:gd fmla="*/ 475 h 475" name="T13"/>
                <a:gd fmla="*/ 0 w 13" name="T14"/>
                <a:gd fmla="*/ 397 h 475" name="T15"/>
                <a:gd fmla="*/ 0 w 13" name="T16"/>
                <a:gd fmla="*/ 397 h 475" name="T17"/>
                <a:gd fmla="*/ 4 w 13" name="T18"/>
                <a:gd fmla="*/ 332 h 475" name="T19"/>
                <a:gd fmla="*/ 6 w 13" name="T20"/>
                <a:gd fmla="*/ 263 h 475" name="T21"/>
                <a:gd fmla="*/ 6 w 13" name="T22"/>
                <a:gd fmla="*/ 187 h 475" name="T23"/>
                <a:gd fmla="*/ 6 w 13" name="T24"/>
                <a:gd fmla="*/ 97 h 475" name="T25"/>
                <a:gd fmla="*/ 4 w 13" name="T26"/>
                <a:gd fmla="*/ 5 h 475" name="T27"/>
                <a:gd fmla="*/ 11 w 13" name="T28"/>
                <a:gd fmla="*/ 0 h 475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475" w="13">
                  <a:moveTo>
                    <a:pt x="11" y="0"/>
                  </a:moveTo>
                  <a:lnTo>
                    <a:pt x="11" y="7"/>
                  </a:lnTo>
                  <a:lnTo>
                    <a:pt x="11" y="100"/>
                  </a:lnTo>
                  <a:lnTo>
                    <a:pt x="13" y="190"/>
                  </a:lnTo>
                  <a:lnTo>
                    <a:pt x="11" y="296"/>
                  </a:lnTo>
                  <a:lnTo>
                    <a:pt x="7" y="390"/>
                  </a:lnTo>
                  <a:lnTo>
                    <a:pt x="0" y="475"/>
                  </a:lnTo>
                  <a:lnTo>
                    <a:pt x="0" y="397"/>
                  </a:lnTo>
                  <a:lnTo>
                    <a:pt x="0" y="397"/>
                  </a:lnTo>
                  <a:lnTo>
                    <a:pt x="4" y="332"/>
                  </a:lnTo>
                  <a:lnTo>
                    <a:pt x="6" y="263"/>
                  </a:lnTo>
                  <a:lnTo>
                    <a:pt x="6" y="187"/>
                  </a:lnTo>
                  <a:lnTo>
                    <a:pt x="6" y="97"/>
                  </a:lnTo>
                  <a:lnTo>
                    <a:pt x="4" y="5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20849A"/>
            </a:solidFill>
            <a:ln w="0">
              <a:solidFill>
                <a:srgbClr val="20849A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40" name="Freeform 3112"/>
            <p:cNvSpPr/>
            <p:nvPr/>
          </p:nvSpPr>
          <p:spPr bwMode="auto">
            <a:xfrm>
              <a:off x="5875338" y="-3175"/>
              <a:ext cx="11113" cy="622300"/>
            </a:xfrm>
            <a:custGeom>
              <a:gdLst>
                <a:gd fmla="*/ 5 w 7" name="T0"/>
                <a:gd fmla="*/ 0 h 392" name="T1"/>
                <a:gd fmla="*/ 7 w 7" name="T2"/>
                <a:gd fmla="*/ 92 h 392" name="T3"/>
                <a:gd fmla="*/ 7 w 7" name="T4"/>
                <a:gd fmla="*/ 182 h 392" name="T5"/>
                <a:gd fmla="*/ 7 w 7" name="T6"/>
                <a:gd fmla="*/ 258 h 392" name="T7"/>
                <a:gd fmla="*/ 5 w 7" name="T8"/>
                <a:gd fmla="*/ 327 h 392" name="T9"/>
                <a:gd fmla="*/ 1 w 7" name="T10"/>
                <a:gd fmla="*/ 392 h 392" name="T11"/>
                <a:gd fmla="*/ 1 w 7" name="T12"/>
                <a:gd fmla="*/ 325 h 392" name="T13"/>
                <a:gd fmla="*/ 3 w 7" name="T14"/>
                <a:gd fmla="*/ 259 h 392" name="T15"/>
                <a:gd fmla="*/ 5 w 7" name="T16"/>
                <a:gd fmla="*/ 176 h 392" name="T17"/>
                <a:gd fmla="*/ 5 w 7" name="T18"/>
                <a:gd fmla="*/ 97 h 392" name="T19"/>
                <a:gd fmla="*/ 1 w 7" name="T20"/>
                <a:gd fmla="*/ 19 h 392" name="T21"/>
                <a:gd fmla="*/ 1 w 7" name="T22"/>
                <a:gd fmla="*/ 18 h 392" name="T23"/>
                <a:gd fmla="*/ 0 w 7" name="T24"/>
                <a:gd fmla="*/ 12 h 392" name="T25"/>
                <a:gd fmla="*/ 0 w 7" name="T26"/>
                <a:gd fmla="*/ 10 h 392" name="T27"/>
                <a:gd fmla="*/ 0 w 7" name="T28"/>
                <a:gd fmla="*/ 9 h 392" name="T29"/>
                <a:gd fmla="*/ 0 w 7" name="T30"/>
                <a:gd fmla="*/ 9 h 392" name="T31"/>
                <a:gd fmla="*/ 1 w 7" name="T32"/>
                <a:gd fmla="*/ 3 h 392" name="T33"/>
                <a:gd fmla="*/ 5 w 7" name="T34"/>
                <a:gd fmla="*/ 0 h 392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392" w="7">
                  <a:moveTo>
                    <a:pt x="5" y="0"/>
                  </a:moveTo>
                  <a:lnTo>
                    <a:pt x="7" y="92"/>
                  </a:lnTo>
                  <a:lnTo>
                    <a:pt x="7" y="182"/>
                  </a:lnTo>
                  <a:lnTo>
                    <a:pt x="7" y="258"/>
                  </a:lnTo>
                  <a:lnTo>
                    <a:pt x="5" y="327"/>
                  </a:lnTo>
                  <a:lnTo>
                    <a:pt x="1" y="392"/>
                  </a:lnTo>
                  <a:lnTo>
                    <a:pt x="1" y="325"/>
                  </a:lnTo>
                  <a:lnTo>
                    <a:pt x="3" y="259"/>
                  </a:lnTo>
                  <a:lnTo>
                    <a:pt x="5" y="176"/>
                  </a:lnTo>
                  <a:lnTo>
                    <a:pt x="5" y="97"/>
                  </a:lnTo>
                  <a:lnTo>
                    <a:pt x="1" y="19"/>
                  </a:lnTo>
                  <a:lnTo>
                    <a:pt x="1" y="18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9"/>
                  </a:lnTo>
                  <a:lnTo>
                    <a:pt x="0" y="9"/>
                  </a:lnTo>
                  <a:lnTo>
                    <a:pt x="1" y="3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20849A"/>
            </a:solidFill>
            <a:ln w="0">
              <a:solidFill>
                <a:srgbClr val="20849A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41" name="Freeform 3113"/>
            <p:cNvSpPr/>
            <p:nvPr/>
          </p:nvSpPr>
          <p:spPr bwMode="auto">
            <a:xfrm>
              <a:off x="6091238" y="7938"/>
              <a:ext cx="7938" cy="33338"/>
            </a:xfrm>
            <a:custGeom>
              <a:gdLst>
                <a:gd fmla="*/ 5 w 5" name="T0"/>
                <a:gd fmla="*/ 0 h 21" name="T1"/>
                <a:gd fmla="*/ 5 w 5" name="T2"/>
                <a:gd fmla="*/ 19 h 21" name="T3"/>
                <a:gd fmla="*/ 0 w 5" name="T4"/>
                <a:gd fmla="*/ 21 h 21" name="T5"/>
                <a:gd fmla="*/ 0 w 5" name="T6"/>
                <a:gd fmla="*/ 0 h 21" name="T7"/>
                <a:gd fmla="*/ 5 w 5" name="T8"/>
                <a:gd fmla="*/ 0 h 2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1" w="5">
                  <a:moveTo>
                    <a:pt x="5" y="0"/>
                  </a:moveTo>
                  <a:lnTo>
                    <a:pt x="5" y="19"/>
                  </a:lnTo>
                  <a:lnTo>
                    <a:pt x="0" y="21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2791A5"/>
            </a:solidFill>
            <a:ln w="0">
              <a:solidFill>
                <a:srgbClr val="2791A5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42" name="Freeform 3114"/>
            <p:cNvSpPr/>
            <p:nvPr/>
          </p:nvSpPr>
          <p:spPr bwMode="auto">
            <a:xfrm>
              <a:off x="6080126" y="7938"/>
              <a:ext cx="11113" cy="33338"/>
            </a:xfrm>
            <a:custGeom>
              <a:gdLst>
                <a:gd fmla="*/ 7 w 7" name="T0"/>
                <a:gd fmla="*/ 0 h 21" name="T1"/>
                <a:gd fmla="*/ 7 w 7" name="T2"/>
                <a:gd fmla="*/ 21 h 21" name="T3"/>
                <a:gd fmla="*/ 0 w 7" name="T4"/>
                <a:gd fmla="*/ 21 h 21" name="T5"/>
                <a:gd fmla="*/ 0 w 7" name="T6"/>
                <a:gd fmla="*/ 0 h 21" name="T7"/>
                <a:gd fmla="*/ 5 w 7" name="T8"/>
                <a:gd fmla="*/ 0 h 21" name="T9"/>
                <a:gd fmla="*/ 7 w 7" name="T10"/>
                <a:gd fmla="*/ 0 h 21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1" w="7">
                  <a:moveTo>
                    <a:pt x="7" y="0"/>
                  </a:moveTo>
                  <a:lnTo>
                    <a:pt x="7" y="21"/>
                  </a:lnTo>
                  <a:lnTo>
                    <a:pt x="0" y="21"/>
                  </a:lnTo>
                  <a:lnTo>
                    <a:pt x="0" y="0"/>
                  </a:lnTo>
                  <a:lnTo>
                    <a:pt x="5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2691A4"/>
            </a:solidFill>
            <a:ln w="0">
              <a:solidFill>
                <a:srgbClr val="2691A4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43" name="Rectangle 3115"/>
            <p:cNvSpPr>
              <a:spLocks noChangeArrowheads="1"/>
            </p:cNvSpPr>
            <p:nvPr/>
          </p:nvSpPr>
          <p:spPr bwMode="auto">
            <a:xfrm>
              <a:off x="6070601" y="7938"/>
              <a:ext cx="9525" cy="33338"/>
            </a:xfrm>
            <a:prstGeom prst="rect">
              <a:avLst/>
            </a:prstGeom>
            <a:solidFill>
              <a:srgbClr val="268FA4"/>
            </a:solidFill>
            <a:ln w="0">
              <a:solidFill>
                <a:srgbClr val="268FA4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44" name="Rectangle 3116"/>
            <p:cNvSpPr>
              <a:spLocks noChangeArrowheads="1"/>
            </p:cNvSpPr>
            <p:nvPr/>
          </p:nvSpPr>
          <p:spPr bwMode="auto">
            <a:xfrm>
              <a:off x="6059488" y="7938"/>
              <a:ext cx="11113" cy="33338"/>
            </a:xfrm>
            <a:prstGeom prst="rect">
              <a:avLst/>
            </a:prstGeom>
            <a:solidFill>
              <a:srgbClr val="268FA4"/>
            </a:solidFill>
            <a:ln w="0">
              <a:solidFill>
                <a:srgbClr val="268FA4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45" name="Freeform 3117"/>
            <p:cNvSpPr/>
            <p:nvPr/>
          </p:nvSpPr>
          <p:spPr bwMode="auto">
            <a:xfrm>
              <a:off x="6099176" y="1355725"/>
              <a:ext cx="7938" cy="6350"/>
            </a:xfrm>
            <a:custGeom>
              <a:gdLst>
                <a:gd fmla="*/ 0 w 5" name="T0"/>
                <a:gd fmla="*/ 0 h 4" name="T1"/>
                <a:gd fmla="*/ 5 w 5" name="T2"/>
                <a:gd fmla="*/ 2 h 4" name="T3"/>
                <a:gd fmla="*/ 5 w 5" name="T4"/>
                <a:gd fmla="*/ 4 h 4" name="T5"/>
                <a:gd fmla="*/ 0 w 5" name="T6"/>
                <a:gd fmla="*/ 0 h 4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4" w="5">
                  <a:moveTo>
                    <a:pt x="0" y="0"/>
                  </a:moveTo>
                  <a:lnTo>
                    <a:pt x="5" y="2"/>
                  </a:lnTo>
                  <a:lnTo>
                    <a:pt x="5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A98AC"/>
            </a:solidFill>
            <a:ln w="0">
              <a:solidFill>
                <a:srgbClr val="2A98AC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46" name="Freeform 3118"/>
            <p:cNvSpPr/>
            <p:nvPr/>
          </p:nvSpPr>
          <p:spPr bwMode="auto">
            <a:xfrm>
              <a:off x="6088063" y="1350963"/>
              <a:ext cx="22225" cy="7938"/>
            </a:xfrm>
            <a:custGeom>
              <a:gdLst>
                <a:gd fmla="*/ 0 w 14" name="T0"/>
                <a:gd fmla="*/ 0 h 5" name="T1"/>
                <a:gd fmla="*/ 5 w 14" name="T2"/>
                <a:gd fmla="*/ 2 h 5" name="T3"/>
                <a:gd fmla="*/ 10 w 14" name="T4"/>
                <a:gd fmla="*/ 2 h 5" name="T5"/>
                <a:gd fmla="*/ 14 w 14" name="T6"/>
                <a:gd fmla="*/ 2 h 5" name="T7"/>
                <a:gd fmla="*/ 12 w 14" name="T8"/>
                <a:gd fmla="*/ 5 h 5" name="T9"/>
                <a:gd fmla="*/ 7 w 14" name="T10"/>
                <a:gd fmla="*/ 3 h 5" name="T11"/>
                <a:gd fmla="*/ 0 w 14" name="T12"/>
                <a:gd fmla="*/ 0 h 5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" w="14">
                  <a:moveTo>
                    <a:pt x="0" y="0"/>
                  </a:moveTo>
                  <a:lnTo>
                    <a:pt x="5" y="2"/>
                  </a:lnTo>
                  <a:lnTo>
                    <a:pt x="10" y="2"/>
                  </a:lnTo>
                  <a:lnTo>
                    <a:pt x="14" y="2"/>
                  </a:lnTo>
                  <a:lnTo>
                    <a:pt x="12" y="5"/>
                  </a:lnTo>
                  <a:lnTo>
                    <a:pt x="7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A97AB"/>
            </a:solidFill>
            <a:ln w="0">
              <a:solidFill>
                <a:srgbClr val="2A97AB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47" name="Freeform 3119"/>
            <p:cNvSpPr/>
            <p:nvPr/>
          </p:nvSpPr>
          <p:spPr bwMode="auto">
            <a:xfrm>
              <a:off x="6080126" y="1344613"/>
              <a:ext cx="33338" cy="9525"/>
            </a:xfrm>
            <a:custGeom>
              <a:gdLst>
                <a:gd fmla="*/ 0 w 21" name="T0"/>
                <a:gd fmla="*/ 0 h 6" name="T1"/>
                <a:gd fmla="*/ 5 w 21" name="T2"/>
                <a:gd fmla="*/ 2 h 6" name="T3"/>
                <a:gd fmla="*/ 10 w 21" name="T4"/>
                <a:gd fmla="*/ 2 h 6" name="T5"/>
                <a:gd fmla="*/ 15 w 21" name="T6"/>
                <a:gd fmla="*/ 2 h 6" name="T7"/>
                <a:gd fmla="*/ 21 w 21" name="T8"/>
                <a:gd fmla="*/ 0 h 6" name="T9"/>
                <a:gd fmla="*/ 19 w 21" name="T10"/>
                <a:gd fmla="*/ 6 h 6" name="T11"/>
                <a:gd fmla="*/ 15 w 21" name="T12"/>
                <a:gd fmla="*/ 6 h 6" name="T13"/>
                <a:gd fmla="*/ 10 w 21" name="T14"/>
                <a:gd fmla="*/ 6 h 6" name="T15"/>
                <a:gd fmla="*/ 5 w 21" name="T16"/>
                <a:gd fmla="*/ 4 h 6" name="T17"/>
                <a:gd fmla="*/ 0 w 21" name="T18"/>
                <a:gd fmla="*/ 0 h 6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6" w="21">
                  <a:moveTo>
                    <a:pt x="0" y="0"/>
                  </a:moveTo>
                  <a:lnTo>
                    <a:pt x="5" y="2"/>
                  </a:lnTo>
                  <a:lnTo>
                    <a:pt x="10" y="2"/>
                  </a:lnTo>
                  <a:lnTo>
                    <a:pt x="15" y="2"/>
                  </a:lnTo>
                  <a:lnTo>
                    <a:pt x="21" y="0"/>
                  </a:lnTo>
                  <a:lnTo>
                    <a:pt x="19" y="6"/>
                  </a:lnTo>
                  <a:lnTo>
                    <a:pt x="15" y="6"/>
                  </a:lnTo>
                  <a:lnTo>
                    <a:pt x="10" y="6"/>
                  </a:lnTo>
                  <a:lnTo>
                    <a:pt x="5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997AB"/>
            </a:solidFill>
            <a:ln w="0">
              <a:solidFill>
                <a:srgbClr val="2997AB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48" name="Freeform 3120"/>
            <p:cNvSpPr/>
            <p:nvPr/>
          </p:nvSpPr>
          <p:spPr bwMode="auto">
            <a:xfrm>
              <a:off x="6067426" y="1330325"/>
              <a:ext cx="47625" cy="17463"/>
            </a:xfrm>
            <a:custGeom>
              <a:gdLst>
                <a:gd fmla="*/ 30 w 30" name="T0"/>
                <a:gd fmla="*/ 0 h 11" name="T1"/>
                <a:gd fmla="*/ 29 w 30" name="T2"/>
                <a:gd fmla="*/ 9 h 11" name="T3"/>
                <a:gd fmla="*/ 23 w 30" name="T4"/>
                <a:gd fmla="*/ 11 h 11" name="T5"/>
                <a:gd fmla="*/ 18 w 30" name="T6"/>
                <a:gd fmla="*/ 11 h 11" name="T7"/>
                <a:gd fmla="*/ 13 w 30" name="T8"/>
                <a:gd fmla="*/ 11 h 11" name="T9"/>
                <a:gd fmla="*/ 8 w 30" name="T10"/>
                <a:gd fmla="*/ 9 h 11" name="T11"/>
                <a:gd fmla="*/ 0 w 30" name="T12"/>
                <a:gd fmla="*/ 4 h 11" name="T13"/>
                <a:gd fmla="*/ 6 w 30" name="T14"/>
                <a:gd fmla="*/ 6 h 11" name="T15"/>
                <a:gd fmla="*/ 11 w 30" name="T16"/>
                <a:gd fmla="*/ 8 h 11" name="T17"/>
                <a:gd fmla="*/ 18 w 30" name="T18"/>
                <a:gd fmla="*/ 6 h 11" name="T19"/>
                <a:gd fmla="*/ 25 w 30" name="T20"/>
                <a:gd fmla="*/ 4 h 11" name="T21"/>
                <a:gd fmla="*/ 30 w 30" name="T22"/>
                <a:gd fmla="*/ 0 h 11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11" w="30">
                  <a:moveTo>
                    <a:pt x="30" y="0"/>
                  </a:moveTo>
                  <a:lnTo>
                    <a:pt x="29" y="9"/>
                  </a:lnTo>
                  <a:lnTo>
                    <a:pt x="23" y="11"/>
                  </a:lnTo>
                  <a:lnTo>
                    <a:pt x="18" y="11"/>
                  </a:lnTo>
                  <a:lnTo>
                    <a:pt x="13" y="11"/>
                  </a:lnTo>
                  <a:lnTo>
                    <a:pt x="8" y="9"/>
                  </a:lnTo>
                  <a:lnTo>
                    <a:pt x="0" y="4"/>
                  </a:lnTo>
                  <a:lnTo>
                    <a:pt x="6" y="6"/>
                  </a:lnTo>
                  <a:lnTo>
                    <a:pt x="11" y="8"/>
                  </a:lnTo>
                  <a:lnTo>
                    <a:pt x="18" y="6"/>
                  </a:lnTo>
                  <a:lnTo>
                    <a:pt x="25" y="4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2997AA"/>
            </a:solidFill>
            <a:ln w="0">
              <a:solidFill>
                <a:srgbClr val="2997AA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49" name="Freeform 3121"/>
            <p:cNvSpPr/>
            <p:nvPr/>
          </p:nvSpPr>
          <p:spPr bwMode="auto">
            <a:xfrm>
              <a:off x="6059488" y="1308100"/>
              <a:ext cx="61913" cy="34925"/>
            </a:xfrm>
            <a:custGeom>
              <a:gdLst>
                <a:gd fmla="*/ 39 w 39" name="T0"/>
                <a:gd fmla="*/ 0 h 22" name="T1"/>
                <a:gd fmla="*/ 35 w 39" name="T2"/>
                <a:gd fmla="*/ 14 h 22" name="T3"/>
                <a:gd fmla="*/ 30 w 39" name="T4"/>
                <a:gd fmla="*/ 18 h 22" name="T5"/>
                <a:gd fmla="*/ 23 w 39" name="T6"/>
                <a:gd fmla="*/ 20 h 22" name="T7"/>
                <a:gd fmla="*/ 16 w 39" name="T8"/>
                <a:gd fmla="*/ 22 h 22" name="T9"/>
                <a:gd fmla="*/ 11 w 39" name="T10"/>
                <a:gd fmla="*/ 20 h 22" name="T11"/>
                <a:gd fmla="*/ 5 w 39" name="T12"/>
                <a:gd fmla="*/ 18 h 22" name="T13"/>
                <a:gd fmla="*/ 0 w 39" name="T14"/>
                <a:gd fmla="*/ 14 h 22" name="T15"/>
                <a:gd fmla="*/ 5 w 39" name="T16"/>
                <a:gd fmla="*/ 16 h 22" name="T17"/>
                <a:gd fmla="*/ 11 w 39" name="T18"/>
                <a:gd fmla="*/ 18 h 22" name="T19"/>
                <a:gd fmla="*/ 18 w 39" name="T20"/>
                <a:gd fmla="*/ 16 h 22" name="T21"/>
                <a:gd fmla="*/ 25 w 39" name="T22"/>
                <a:gd fmla="*/ 13 h 22" name="T23"/>
                <a:gd fmla="*/ 32 w 39" name="T24"/>
                <a:gd fmla="*/ 7 h 22" name="T25"/>
                <a:gd fmla="*/ 39 w 39" name="T26"/>
                <a:gd fmla="*/ 0 h 22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22" w="39">
                  <a:moveTo>
                    <a:pt x="39" y="0"/>
                  </a:moveTo>
                  <a:lnTo>
                    <a:pt x="35" y="14"/>
                  </a:lnTo>
                  <a:lnTo>
                    <a:pt x="30" y="18"/>
                  </a:lnTo>
                  <a:lnTo>
                    <a:pt x="23" y="20"/>
                  </a:lnTo>
                  <a:lnTo>
                    <a:pt x="16" y="22"/>
                  </a:lnTo>
                  <a:lnTo>
                    <a:pt x="11" y="20"/>
                  </a:lnTo>
                  <a:lnTo>
                    <a:pt x="5" y="18"/>
                  </a:lnTo>
                  <a:lnTo>
                    <a:pt x="0" y="14"/>
                  </a:lnTo>
                  <a:lnTo>
                    <a:pt x="5" y="16"/>
                  </a:lnTo>
                  <a:lnTo>
                    <a:pt x="11" y="18"/>
                  </a:lnTo>
                  <a:lnTo>
                    <a:pt x="18" y="16"/>
                  </a:lnTo>
                  <a:lnTo>
                    <a:pt x="25" y="13"/>
                  </a:lnTo>
                  <a:lnTo>
                    <a:pt x="32" y="7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2997AA"/>
            </a:solidFill>
            <a:ln w="0">
              <a:solidFill>
                <a:srgbClr val="2997AA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50" name="Freeform 3122"/>
            <p:cNvSpPr/>
            <p:nvPr/>
          </p:nvSpPr>
          <p:spPr bwMode="auto">
            <a:xfrm>
              <a:off x="6048376" y="1271588"/>
              <a:ext cx="79375" cy="65088"/>
            </a:xfrm>
            <a:custGeom>
              <a:gdLst>
                <a:gd fmla="*/ 50 w 50" name="T0"/>
                <a:gd fmla="*/ 0 h 41" name="T1"/>
                <a:gd fmla="*/ 46 w 50" name="T2"/>
                <a:gd fmla="*/ 23 h 41" name="T3"/>
                <a:gd fmla="*/ 39 w 50" name="T4"/>
                <a:gd fmla="*/ 30 h 41" name="T5"/>
                <a:gd fmla="*/ 32 w 50" name="T6"/>
                <a:gd fmla="*/ 36 h 41" name="T7"/>
                <a:gd fmla="*/ 25 w 50" name="T8"/>
                <a:gd fmla="*/ 39 h 41" name="T9"/>
                <a:gd fmla="*/ 18 w 50" name="T10"/>
                <a:gd fmla="*/ 41 h 41" name="T11"/>
                <a:gd fmla="*/ 12 w 50" name="T12"/>
                <a:gd fmla="*/ 39 h 41" name="T13"/>
                <a:gd fmla="*/ 7 w 50" name="T14"/>
                <a:gd fmla="*/ 37 h 41" name="T15"/>
                <a:gd fmla="*/ 0 w 50" name="T16"/>
                <a:gd fmla="*/ 34 h 41" name="T17"/>
                <a:gd fmla="*/ 5 w 50" name="T18"/>
                <a:gd fmla="*/ 36 h 41" name="T19"/>
                <a:gd fmla="*/ 11 w 50" name="T20"/>
                <a:gd fmla="*/ 36 h 41" name="T21"/>
                <a:gd fmla="*/ 25 w 50" name="T22"/>
                <a:gd fmla="*/ 32 h 41" name="T23"/>
                <a:gd fmla="*/ 37 w 50" name="T24"/>
                <a:gd fmla="*/ 20 h 41" name="T25"/>
                <a:gd fmla="*/ 50 w 50" name="T26"/>
                <a:gd fmla="*/ 0 h 41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41" w="50">
                  <a:moveTo>
                    <a:pt x="50" y="0"/>
                  </a:moveTo>
                  <a:lnTo>
                    <a:pt x="46" y="23"/>
                  </a:lnTo>
                  <a:lnTo>
                    <a:pt x="39" y="30"/>
                  </a:lnTo>
                  <a:lnTo>
                    <a:pt x="32" y="36"/>
                  </a:lnTo>
                  <a:lnTo>
                    <a:pt x="25" y="39"/>
                  </a:lnTo>
                  <a:lnTo>
                    <a:pt x="18" y="41"/>
                  </a:lnTo>
                  <a:lnTo>
                    <a:pt x="12" y="39"/>
                  </a:lnTo>
                  <a:lnTo>
                    <a:pt x="7" y="37"/>
                  </a:lnTo>
                  <a:lnTo>
                    <a:pt x="0" y="34"/>
                  </a:lnTo>
                  <a:lnTo>
                    <a:pt x="5" y="36"/>
                  </a:lnTo>
                  <a:lnTo>
                    <a:pt x="11" y="36"/>
                  </a:lnTo>
                  <a:lnTo>
                    <a:pt x="25" y="32"/>
                  </a:lnTo>
                  <a:lnTo>
                    <a:pt x="37" y="2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2997AA"/>
            </a:solidFill>
            <a:ln w="0">
              <a:solidFill>
                <a:srgbClr val="2997AA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51" name="Freeform 3123"/>
            <p:cNvSpPr/>
            <p:nvPr/>
          </p:nvSpPr>
          <p:spPr bwMode="auto">
            <a:xfrm>
              <a:off x="6040438" y="1219200"/>
              <a:ext cx="95250" cy="109538"/>
            </a:xfrm>
            <a:custGeom>
              <a:gdLst>
                <a:gd fmla="*/ 60 w 60" name="T0"/>
                <a:gd fmla="*/ 0 h 69" name="T1"/>
                <a:gd fmla="*/ 55 w 60" name="T2"/>
                <a:gd fmla="*/ 33 h 69" name="T3"/>
                <a:gd fmla="*/ 42 w 60" name="T4"/>
                <a:gd fmla="*/ 53 h 69" name="T5"/>
                <a:gd fmla="*/ 30 w 60" name="T6"/>
                <a:gd fmla="*/ 65 h 69" name="T7"/>
                <a:gd fmla="*/ 16 w 60" name="T8"/>
                <a:gd fmla="*/ 69 h 69" name="T9"/>
                <a:gd fmla="*/ 10 w 60" name="T10"/>
                <a:gd fmla="*/ 69 h 69" name="T11"/>
                <a:gd fmla="*/ 5 w 60" name="T12"/>
                <a:gd fmla="*/ 67 h 69" name="T13"/>
                <a:gd fmla="*/ 0 w 60" name="T14"/>
                <a:gd fmla="*/ 63 h 69" name="T15"/>
                <a:gd fmla="*/ 5 w 60" name="T16"/>
                <a:gd fmla="*/ 65 h 69" name="T17"/>
                <a:gd fmla="*/ 10 w 60" name="T18"/>
                <a:gd fmla="*/ 65 h 69" name="T19"/>
                <a:gd fmla="*/ 25 w 60" name="T20"/>
                <a:gd fmla="*/ 62 h 69" name="T21"/>
                <a:gd fmla="*/ 37 w 60" name="T22"/>
                <a:gd fmla="*/ 49 h 69" name="T23"/>
                <a:gd fmla="*/ 49 w 60" name="T24"/>
                <a:gd fmla="*/ 28 h 69" name="T25"/>
                <a:gd fmla="*/ 60 w 60" name="T26"/>
                <a:gd fmla="*/ 0 h 69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69" w="60">
                  <a:moveTo>
                    <a:pt x="60" y="0"/>
                  </a:moveTo>
                  <a:lnTo>
                    <a:pt x="55" y="33"/>
                  </a:lnTo>
                  <a:lnTo>
                    <a:pt x="42" y="53"/>
                  </a:lnTo>
                  <a:lnTo>
                    <a:pt x="30" y="65"/>
                  </a:lnTo>
                  <a:lnTo>
                    <a:pt x="16" y="69"/>
                  </a:lnTo>
                  <a:lnTo>
                    <a:pt x="10" y="69"/>
                  </a:lnTo>
                  <a:lnTo>
                    <a:pt x="5" y="67"/>
                  </a:lnTo>
                  <a:lnTo>
                    <a:pt x="0" y="63"/>
                  </a:lnTo>
                  <a:lnTo>
                    <a:pt x="5" y="65"/>
                  </a:lnTo>
                  <a:lnTo>
                    <a:pt x="10" y="65"/>
                  </a:lnTo>
                  <a:lnTo>
                    <a:pt x="25" y="62"/>
                  </a:lnTo>
                  <a:lnTo>
                    <a:pt x="37" y="49"/>
                  </a:lnTo>
                  <a:lnTo>
                    <a:pt x="49" y="28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2996AA"/>
            </a:solidFill>
            <a:ln w="0">
              <a:solidFill>
                <a:srgbClr val="2996AA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52" name="Freeform 3124"/>
            <p:cNvSpPr/>
            <p:nvPr/>
          </p:nvSpPr>
          <p:spPr bwMode="auto">
            <a:xfrm>
              <a:off x="6029326" y="1135063"/>
              <a:ext cx="117475" cy="187325"/>
            </a:xfrm>
            <a:custGeom>
              <a:gdLst>
                <a:gd fmla="*/ 74 w 74" name="T0"/>
                <a:gd fmla="*/ 0 h 118" name="T1"/>
                <a:gd fmla="*/ 67 w 74" name="T2"/>
                <a:gd fmla="*/ 53 h 118" name="T3"/>
                <a:gd fmla="*/ 56 w 74" name="T4"/>
                <a:gd fmla="*/ 81 h 118" name="T5"/>
                <a:gd fmla="*/ 44 w 74" name="T6"/>
                <a:gd fmla="*/ 102 h 118" name="T7"/>
                <a:gd fmla="*/ 32 w 74" name="T8"/>
                <a:gd fmla="*/ 115 h 118" name="T9"/>
                <a:gd fmla="*/ 17 w 74" name="T10"/>
                <a:gd fmla="*/ 118 h 118" name="T11"/>
                <a:gd fmla="*/ 12 w 74" name="T12"/>
                <a:gd fmla="*/ 118 h 118" name="T13"/>
                <a:gd fmla="*/ 7 w 74" name="T14"/>
                <a:gd fmla="*/ 116 h 118" name="T15"/>
                <a:gd fmla="*/ 0 w 74" name="T16"/>
                <a:gd fmla="*/ 111 h 118" name="T17"/>
                <a:gd fmla="*/ 5 w 74" name="T18"/>
                <a:gd fmla="*/ 113 h 118" name="T19"/>
                <a:gd fmla="*/ 10 w 74" name="T20"/>
                <a:gd fmla="*/ 115 h 118" name="T21"/>
                <a:gd fmla="*/ 26 w 74" name="T22"/>
                <a:gd fmla="*/ 109 h 118" name="T23"/>
                <a:gd fmla="*/ 40 w 74" name="T24"/>
                <a:gd fmla="*/ 95 h 118" name="T25"/>
                <a:gd fmla="*/ 53 w 74" name="T26"/>
                <a:gd fmla="*/ 72 h 118" name="T27"/>
                <a:gd fmla="*/ 63 w 74" name="T28"/>
                <a:gd fmla="*/ 40 h 118" name="T29"/>
                <a:gd fmla="*/ 74 w 74" name="T30"/>
                <a:gd fmla="*/ 0 h 118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118" w="74">
                  <a:moveTo>
                    <a:pt x="74" y="0"/>
                  </a:moveTo>
                  <a:lnTo>
                    <a:pt x="67" y="53"/>
                  </a:lnTo>
                  <a:lnTo>
                    <a:pt x="56" y="81"/>
                  </a:lnTo>
                  <a:lnTo>
                    <a:pt x="44" y="102"/>
                  </a:lnTo>
                  <a:lnTo>
                    <a:pt x="32" y="115"/>
                  </a:lnTo>
                  <a:lnTo>
                    <a:pt x="17" y="118"/>
                  </a:lnTo>
                  <a:lnTo>
                    <a:pt x="12" y="118"/>
                  </a:lnTo>
                  <a:lnTo>
                    <a:pt x="7" y="116"/>
                  </a:lnTo>
                  <a:lnTo>
                    <a:pt x="0" y="111"/>
                  </a:lnTo>
                  <a:lnTo>
                    <a:pt x="5" y="113"/>
                  </a:lnTo>
                  <a:lnTo>
                    <a:pt x="10" y="115"/>
                  </a:lnTo>
                  <a:lnTo>
                    <a:pt x="26" y="109"/>
                  </a:lnTo>
                  <a:lnTo>
                    <a:pt x="40" y="95"/>
                  </a:lnTo>
                  <a:lnTo>
                    <a:pt x="53" y="72"/>
                  </a:lnTo>
                  <a:lnTo>
                    <a:pt x="63" y="40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2996AA"/>
            </a:solidFill>
            <a:ln w="0">
              <a:solidFill>
                <a:srgbClr val="2996AA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53" name="Freeform 3125"/>
            <p:cNvSpPr/>
            <p:nvPr/>
          </p:nvSpPr>
          <p:spPr bwMode="auto">
            <a:xfrm>
              <a:off x="6019801" y="995363"/>
              <a:ext cx="138113" cy="322263"/>
            </a:xfrm>
            <a:custGeom>
              <a:gdLst>
                <a:gd fmla="*/ 87 w 87" name="T0"/>
                <a:gd fmla="*/ 0 h 203" name="T1"/>
                <a:gd fmla="*/ 83 w 87" name="T2"/>
                <a:gd fmla="*/ 45 h 203" name="T3"/>
                <a:gd fmla="*/ 80 w 87" name="T4"/>
                <a:gd fmla="*/ 88 h 203" name="T5"/>
                <a:gd fmla="*/ 69 w 87" name="T6"/>
                <a:gd fmla="*/ 128 h 203" name="T7"/>
                <a:gd fmla="*/ 59 w 87" name="T8"/>
                <a:gd fmla="*/ 160 h 203" name="T9"/>
                <a:gd fmla="*/ 46 w 87" name="T10"/>
                <a:gd fmla="*/ 183 h 203" name="T11"/>
                <a:gd fmla="*/ 32 w 87" name="T12"/>
                <a:gd fmla="*/ 197 h 203" name="T13"/>
                <a:gd fmla="*/ 16 w 87" name="T14"/>
                <a:gd fmla="*/ 203 h 203" name="T15"/>
                <a:gd fmla="*/ 11 w 87" name="T16"/>
                <a:gd fmla="*/ 201 h 203" name="T17"/>
                <a:gd fmla="*/ 6 w 87" name="T18"/>
                <a:gd fmla="*/ 199 h 203" name="T19"/>
                <a:gd fmla="*/ 0 w 87" name="T20"/>
                <a:gd fmla="*/ 196 h 203" name="T21"/>
                <a:gd fmla="*/ 6 w 87" name="T22"/>
                <a:gd fmla="*/ 197 h 203" name="T23"/>
                <a:gd fmla="*/ 11 w 87" name="T24"/>
                <a:gd fmla="*/ 197 h 203" name="T25"/>
                <a:gd fmla="*/ 27 w 87" name="T26"/>
                <a:gd fmla="*/ 192 h 203" name="T27"/>
                <a:gd fmla="*/ 43 w 87" name="T28"/>
                <a:gd fmla="*/ 174 h 203" name="T29"/>
                <a:gd fmla="*/ 55 w 87" name="T30"/>
                <a:gd fmla="*/ 146 h 203" name="T31"/>
                <a:gd fmla="*/ 68 w 87" name="T32"/>
                <a:gd fmla="*/ 107 h 203" name="T33"/>
                <a:gd fmla="*/ 78 w 87" name="T34"/>
                <a:gd fmla="*/ 60 h 203" name="T35"/>
                <a:gd fmla="*/ 87 w 87" name="T36"/>
                <a:gd fmla="*/ 0 h 203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203" w="87">
                  <a:moveTo>
                    <a:pt x="87" y="0"/>
                  </a:moveTo>
                  <a:lnTo>
                    <a:pt x="83" y="45"/>
                  </a:lnTo>
                  <a:lnTo>
                    <a:pt x="80" y="88"/>
                  </a:lnTo>
                  <a:lnTo>
                    <a:pt x="69" y="128"/>
                  </a:lnTo>
                  <a:lnTo>
                    <a:pt x="59" y="160"/>
                  </a:lnTo>
                  <a:lnTo>
                    <a:pt x="46" y="183"/>
                  </a:lnTo>
                  <a:lnTo>
                    <a:pt x="32" y="197"/>
                  </a:lnTo>
                  <a:lnTo>
                    <a:pt x="16" y="203"/>
                  </a:lnTo>
                  <a:lnTo>
                    <a:pt x="11" y="201"/>
                  </a:lnTo>
                  <a:lnTo>
                    <a:pt x="6" y="199"/>
                  </a:lnTo>
                  <a:lnTo>
                    <a:pt x="0" y="196"/>
                  </a:lnTo>
                  <a:lnTo>
                    <a:pt x="6" y="197"/>
                  </a:lnTo>
                  <a:lnTo>
                    <a:pt x="11" y="197"/>
                  </a:lnTo>
                  <a:lnTo>
                    <a:pt x="27" y="192"/>
                  </a:lnTo>
                  <a:lnTo>
                    <a:pt x="43" y="174"/>
                  </a:lnTo>
                  <a:lnTo>
                    <a:pt x="55" y="146"/>
                  </a:lnTo>
                  <a:lnTo>
                    <a:pt x="68" y="107"/>
                  </a:lnTo>
                  <a:lnTo>
                    <a:pt x="78" y="60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2895A9"/>
            </a:solidFill>
            <a:ln w="0">
              <a:solidFill>
                <a:srgbClr val="2895A9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54" name="Freeform 3126"/>
            <p:cNvSpPr/>
            <p:nvPr/>
          </p:nvSpPr>
          <p:spPr bwMode="auto">
            <a:xfrm>
              <a:off x="6008688" y="762000"/>
              <a:ext cx="157163" cy="546100"/>
            </a:xfrm>
            <a:custGeom>
              <a:gdLst>
                <a:gd fmla="*/ 99 w 99" name="T0"/>
                <a:gd fmla="*/ 0 h 344" name="T1"/>
                <a:gd fmla="*/ 97 w 99" name="T2"/>
                <a:gd fmla="*/ 78 h 344" name="T3"/>
                <a:gd fmla="*/ 94 w 99" name="T4"/>
                <a:gd fmla="*/ 147 h 344" name="T5"/>
                <a:gd fmla="*/ 85 w 99" name="T6"/>
                <a:gd fmla="*/ 207 h 344" name="T7"/>
                <a:gd fmla="*/ 75 w 99" name="T8"/>
                <a:gd fmla="*/ 254 h 344" name="T9"/>
                <a:gd fmla="*/ 62 w 99" name="T10"/>
                <a:gd fmla="*/ 293 h 344" name="T11"/>
                <a:gd fmla="*/ 50 w 99" name="T12"/>
                <a:gd fmla="*/ 321 h 344" name="T13"/>
                <a:gd fmla="*/ 34 w 99" name="T14"/>
                <a:gd fmla="*/ 339 h 344" name="T15"/>
                <a:gd fmla="*/ 18 w 99" name="T16"/>
                <a:gd fmla="*/ 344 h 344" name="T17"/>
                <a:gd fmla="*/ 13 w 99" name="T18"/>
                <a:gd fmla="*/ 344 h 344" name="T19"/>
                <a:gd fmla="*/ 7 w 99" name="T20"/>
                <a:gd fmla="*/ 343 h 344" name="T21"/>
                <a:gd fmla="*/ 0 w 99" name="T22"/>
                <a:gd fmla="*/ 339 h 344" name="T23"/>
                <a:gd fmla="*/ 6 w 99" name="T24"/>
                <a:gd fmla="*/ 341 h 344" name="T25"/>
                <a:gd fmla="*/ 11 w 99" name="T26"/>
                <a:gd fmla="*/ 341 h 344" name="T27"/>
                <a:gd fmla="*/ 29 w 99" name="T28"/>
                <a:gd fmla="*/ 336 h 344" name="T29"/>
                <a:gd fmla="*/ 43 w 99" name="T30"/>
                <a:gd fmla="*/ 318 h 344" name="T31"/>
                <a:gd fmla="*/ 57 w 99" name="T32"/>
                <a:gd fmla="*/ 290 h 344" name="T33"/>
                <a:gd fmla="*/ 69 w 99" name="T34"/>
                <a:gd fmla="*/ 253 h 344" name="T35"/>
                <a:gd fmla="*/ 78 w 99" name="T36"/>
                <a:gd fmla="*/ 203 h 344" name="T37"/>
                <a:gd fmla="*/ 87 w 99" name="T38"/>
                <a:gd fmla="*/ 145 h 344" name="T39"/>
                <a:gd fmla="*/ 94 w 99" name="T40"/>
                <a:gd fmla="*/ 78 h 344" name="T41"/>
                <a:gd fmla="*/ 99 w 99" name="T42"/>
                <a:gd fmla="*/ 0 h 344" name="T4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b="b" l="0" r="r" t="0"/>
              <a:pathLst>
                <a:path h="344" w="99">
                  <a:moveTo>
                    <a:pt x="99" y="0"/>
                  </a:moveTo>
                  <a:lnTo>
                    <a:pt x="97" y="78"/>
                  </a:lnTo>
                  <a:lnTo>
                    <a:pt x="94" y="147"/>
                  </a:lnTo>
                  <a:lnTo>
                    <a:pt x="85" y="207"/>
                  </a:lnTo>
                  <a:lnTo>
                    <a:pt x="75" y="254"/>
                  </a:lnTo>
                  <a:lnTo>
                    <a:pt x="62" y="293"/>
                  </a:lnTo>
                  <a:lnTo>
                    <a:pt x="50" y="321"/>
                  </a:lnTo>
                  <a:lnTo>
                    <a:pt x="34" y="339"/>
                  </a:lnTo>
                  <a:lnTo>
                    <a:pt x="18" y="344"/>
                  </a:lnTo>
                  <a:lnTo>
                    <a:pt x="13" y="344"/>
                  </a:lnTo>
                  <a:lnTo>
                    <a:pt x="7" y="343"/>
                  </a:lnTo>
                  <a:lnTo>
                    <a:pt x="0" y="339"/>
                  </a:lnTo>
                  <a:lnTo>
                    <a:pt x="6" y="341"/>
                  </a:lnTo>
                  <a:lnTo>
                    <a:pt x="11" y="341"/>
                  </a:lnTo>
                  <a:lnTo>
                    <a:pt x="29" y="336"/>
                  </a:lnTo>
                  <a:lnTo>
                    <a:pt x="43" y="318"/>
                  </a:lnTo>
                  <a:lnTo>
                    <a:pt x="57" y="290"/>
                  </a:lnTo>
                  <a:lnTo>
                    <a:pt x="69" y="253"/>
                  </a:lnTo>
                  <a:lnTo>
                    <a:pt x="78" y="203"/>
                  </a:lnTo>
                  <a:lnTo>
                    <a:pt x="87" y="145"/>
                  </a:lnTo>
                  <a:lnTo>
                    <a:pt x="94" y="78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rgbClr val="2895A9"/>
            </a:solidFill>
            <a:ln w="0">
              <a:solidFill>
                <a:srgbClr val="2895A9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55" name="Freeform 3127"/>
            <p:cNvSpPr/>
            <p:nvPr/>
          </p:nvSpPr>
          <p:spPr bwMode="auto">
            <a:xfrm>
              <a:off x="6000751" y="0"/>
              <a:ext cx="165100" cy="1303338"/>
            </a:xfrm>
            <a:custGeom>
              <a:gdLst>
                <a:gd fmla="*/ 99 w 104" name="T0"/>
                <a:gd fmla="*/ 0 h 821" name="T1"/>
                <a:gd fmla="*/ 102 w 104" name="T2"/>
                <a:gd fmla="*/ 3 h 821" name="T3"/>
                <a:gd fmla="*/ 102 w 104" name="T4"/>
                <a:gd fmla="*/ 5 h 821" name="T5"/>
                <a:gd fmla="*/ 102 w 104" name="T6"/>
                <a:gd fmla="*/ 5 h 821" name="T7"/>
                <a:gd fmla="*/ 102 w 104" name="T8"/>
                <a:gd fmla="*/ 5 h 821" name="T9"/>
                <a:gd fmla="*/ 102 w 104" name="T10"/>
                <a:gd fmla="*/ 8 h 821" name="T11"/>
                <a:gd fmla="*/ 102 w 104" name="T12"/>
                <a:gd fmla="*/ 14 h 821" name="T13"/>
                <a:gd fmla="*/ 102 w 104" name="T14"/>
                <a:gd fmla="*/ 14 h 821" name="T15"/>
                <a:gd fmla="*/ 102 w 104" name="T16"/>
                <a:gd fmla="*/ 79 h 821" name="T17"/>
                <a:gd fmla="*/ 102 w 104" name="T18"/>
                <a:gd fmla="*/ 150 h 821" name="T19"/>
                <a:gd fmla="*/ 102 w 104" name="T20"/>
                <a:gd fmla="*/ 227 h 821" name="T21"/>
                <a:gd fmla="*/ 104 w 104" name="T22"/>
                <a:gd fmla="*/ 321 h 821" name="T23"/>
                <a:gd fmla="*/ 104 w 104" name="T24"/>
                <a:gd fmla="*/ 413 h 821" name="T25"/>
                <a:gd fmla="*/ 104 w 104" name="T26"/>
                <a:gd fmla="*/ 480 h 821" name="T27"/>
                <a:gd fmla="*/ 99 w 104" name="T28"/>
                <a:gd fmla="*/ 558 h 821" name="T29"/>
                <a:gd fmla="*/ 92 w 104" name="T30"/>
                <a:gd fmla="*/ 625 h 821" name="T31"/>
                <a:gd fmla="*/ 83 w 104" name="T32"/>
                <a:gd fmla="*/ 683 h 821" name="T33"/>
                <a:gd fmla="*/ 74 w 104" name="T34"/>
                <a:gd fmla="*/ 733 h 821" name="T35"/>
                <a:gd fmla="*/ 62 w 104" name="T36"/>
                <a:gd fmla="*/ 770 h 821" name="T37"/>
                <a:gd fmla="*/ 48 w 104" name="T38"/>
                <a:gd fmla="*/ 798 h 821" name="T39"/>
                <a:gd fmla="*/ 34 w 104" name="T40"/>
                <a:gd fmla="*/ 816 h 821" name="T41"/>
                <a:gd fmla="*/ 16 w 104" name="T42"/>
                <a:gd fmla="*/ 821 h 821" name="T43"/>
                <a:gd fmla="*/ 11 w 104" name="T44"/>
                <a:gd fmla="*/ 821 h 821" name="T45"/>
                <a:gd fmla="*/ 5 w 104" name="T46"/>
                <a:gd fmla="*/ 819 h 821" name="T47"/>
                <a:gd fmla="*/ 0 w 104" name="T48"/>
                <a:gd fmla="*/ 816 h 821" name="T49"/>
                <a:gd fmla="*/ 5 w 104" name="T50"/>
                <a:gd fmla="*/ 817 h 821" name="T51"/>
                <a:gd fmla="*/ 11 w 104" name="T52"/>
                <a:gd fmla="*/ 817 h 821" name="T53"/>
                <a:gd fmla="*/ 27 w 104" name="T54"/>
                <a:gd fmla="*/ 812 h 821" name="T55"/>
                <a:gd fmla="*/ 42 w 104" name="T56"/>
                <a:gd fmla="*/ 794 h 821" name="T57"/>
                <a:gd fmla="*/ 55 w 104" name="T58"/>
                <a:gd fmla="*/ 766 h 821" name="T59"/>
                <a:gd fmla="*/ 67 w 104" name="T60"/>
                <a:gd fmla="*/ 727 h 821" name="T61"/>
                <a:gd fmla="*/ 78 w 104" name="T62"/>
                <a:gd fmla="*/ 678 h 821" name="T63"/>
                <a:gd fmla="*/ 87 w 104" name="T64"/>
                <a:gd fmla="*/ 620 h 821" name="T65"/>
                <a:gd fmla="*/ 94 w 104" name="T66"/>
                <a:gd fmla="*/ 551 h 821" name="T67"/>
                <a:gd fmla="*/ 99 w 104" name="T68"/>
                <a:gd fmla="*/ 473 h 821" name="T69"/>
                <a:gd fmla="*/ 101 w 104" name="T70"/>
                <a:gd fmla="*/ 386 h 821" name="T71"/>
                <a:gd fmla="*/ 102 w 104" name="T72"/>
                <a:gd fmla="*/ 291 h 821" name="T73"/>
                <a:gd fmla="*/ 102 w 104" name="T74"/>
                <a:gd fmla="*/ 201 h 821" name="T75"/>
                <a:gd fmla="*/ 101 w 104" name="T76"/>
                <a:gd fmla="*/ 107 h 821" name="T77"/>
                <a:gd fmla="*/ 99 w 104" name="T78"/>
                <a:gd fmla="*/ 0 h 821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821" w="104">
                  <a:moveTo>
                    <a:pt x="99" y="0"/>
                  </a:moveTo>
                  <a:lnTo>
                    <a:pt x="102" y="3"/>
                  </a:lnTo>
                  <a:lnTo>
                    <a:pt x="102" y="5"/>
                  </a:lnTo>
                  <a:lnTo>
                    <a:pt x="102" y="5"/>
                  </a:lnTo>
                  <a:lnTo>
                    <a:pt x="102" y="5"/>
                  </a:lnTo>
                  <a:lnTo>
                    <a:pt x="102" y="8"/>
                  </a:lnTo>
                  <a:lnTo>
                    <a:pt x="102" y="14"/>
                  </a:lnTo>
                  <a:lnTo>
                    <a:pt x="102" y="14"/>
                  </a:lnTo>
                  <a:lnTo>
                    <a:pt x="102" y="79"/>
                  </a:lnTo>
                  <a:lnTo>
                    <a:pt x="102" y="150"/>
                  </a:lnTo>
                  <a:lnTo>
                    <a:pt x="102" y="227"/>
                  </a:lnTo>
                  <a:lnTo>
                    <a:pt x="104" y="321"/>
                  </a:lnTo>
                  <a:lnTo>
                    <a:pt x="104" y="413"/>
                  </a:lnTo>
                  <a:lnTo>
                    <a:pt x="104" y="480"/>
                  </a:lnTo>
                  <a:lnTo>
                    <a:pt x="99" y="558"/>
                  </a:lnTo>
                  <a:lnTo>
                    <a:pt x="92" y="625"/>
                  </a:lnTo>
                  <a:lnTo>
                    <a:pt x="83" y="683"/>
                  </a:lnTo>
                  <a:lnTo>
                    <a:pt x="74" y="733"/>
                  </a:lnTo>
                  <a:lnTo>
                    <a:pt x="62" y="770"/>
                  </a:lnTo>
                  <a:lnTo>
                    <a:pt x="48" y="798"/>
                  </a:lnTo>
                  <a:lnTo>
                    <a:pt x="34" y="816"/>
                  </a:lnTo>
                  <a:lnTo>
                    <a:pt x="16" y="821"/>
                  </a:lnTo>
                  <a:lnTo>
                    <a:pt x="11" y="821"/>
                  </a:lnTo>
                  <a:lnTo>
                    <a:pt x="5" y="819"/>
                  </a:lnTo>
                  <a:lnTo>
                    <a:pt x="0" y="816"/>
                  </a:lnTo>
                  <a:lnTo>
                    <a:pt x="5" y="817"/>
                  </a:lnTo>
                  <a:lnTo>
                    <a:pt x="11" y="817"/>
                  </a:lnTo>
                  <a:lnTo>
                    <a:pt x="27" y="812"/>
                  </a:lnTo>
                  <a:lnTo>
                    <a:pt x="42" y="794"/>
                  </a:lnTo>
                  <a:lnTo>
                    <a:pt x="55" y="766"/>
                  </a:lnTo>
                  <a:lnTo>
                    <a:pt x="67" y="727"/>
                  </a:lnTo>
                  <a:lnTo>
                    <a:pt x="78" y="678"/>
                  </a:lnTo>
                  <a:lnTo>
                    <a:pt x="87" y="620"/>
                  </a:lnTo>
                  <a:lnTo>
                    <a:pt x="94" y="551"/>
                  </a:lnTo>
                  <a:lnTo>
                    <a:pt x="99" y="473"/>
                  </a:lnTo>
                  <a:lnTo>
                    <a:pt x="101" y="386"/>
                  </a:lnTo>
                  <a:lnTo>
                    <a:pt x="102" y="291"/>
                  </a:lnTo>
                  <a:lnTo>
                    <a:pt x="102" y="201"/>
                  </a:lnTo>
                  <a:lnTo>
                    <a:pt x="101" y="107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rgbClr val="2894A8"/>
            </a:solidFill>
            <a:ln w="0">
              <a:solidFill>
                <a:srgbClr val="2894A8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56" name="Freeform 3128"/>
            <p:cNvSpPr/>
            <p:nvPr/>
          </p:nvSpPr>
          <p:spPr bwMode="auto">
            <a:xfrm>
              <a:off x="5989638" y="-9525"/>
              <a:ext cx="173038" cy="1306513"/>
            </a:xfrm>
            <a:custGeom>
              <a:gdLst>
                <a:gd fmla="*/ 101 w 109" name="T0"/>
                <a:gd fmla="*/ 0 h 823" name="T1"/>
                <a:gd fmla="*/ 104 w 109" name="T2"/>
                <a:gd fmla="*/ 4 h 823" name="T3"/>
                <a:gd fmla="*/ 106 w 109" name="T4"/>
                <a:gd fmla="*/ 6 h 823" name="T5"/>
                <a:gd fmla="*/ 108 w 109" name="T6"/>
                <a:gd fmla="*/ 113 h 823" name="T7"/>
                <a:gd fmla="*/ 109 w 109" name="T8"/>
                <a:gd fmla="*/ 207 h 823" name="T9"/>
                <a:gd fmla="*/ 109 w 109" name="T10"/>
                <a:gd fmla="*/ 297 h 823" name="T11"/>
                <a:gd fmla="*/ 108 w 109" name="T12"/>
                <a:gd fmla="*/ 392 h 823" name="T13"/>
                <a:gd fmla="*/ 106 w 109" name="T14"/>
                <a:gd fmla="*/ 479 h 823" name="T15"/>
                <a:gd fmla="*/ 101 w 109" name="T16"/>
                <a:gd fmla="*/ 557 h 823" name="T17"/>
                <a:gd fmla="*/ 94 w 109" name="T18"/>
                <a:gd fmla="*/ 626 h 823" name="T19"/>
                <a:gd fmla="*/ 85 w 109" name="T20"/>
                <a:gd fmla="*/ 684 h 823" name="T21"/>
                <a:gd fmla="*/ 74 w 109" name="T22"/>
                <a:gd fmla="*/ 733 h 823" name="T23"/>
                <a:gd fmla="*/ 62 w 109" name="T24"/>
                <a:gd fmla="*/ 772 h 823" name="T25"/>
                <a:gd fmla="*/ 49 w 109" name="T26"/>
                <a:gd fmla="*/ 800 h 823" name="T27"/>
                <a:gd fmla="*/ 34 w 109" name="T28"/>
                <a:gd fmla="*/ 818 h 823" name="T29"/>
                <a:gd fmla="*/ 18 w 109" name="T30"/>
                <a:gd fmla="*/ 823 h 823" name="T31"/>
                <a:gd fmla="*/ 12 w 109" name="T32"/>
                <a:gd fmla="*/ 823 h 823" name="T33"/>
                <a:gd fmla="*/ 7 w 109" name="T34"/>
                <a:gd fmla="*/ 822 h 823" name="T35"/>
                <a:gd fmla="*/ 0 w 109" name="T36"/>
                <a:gd fmla="*/ 816 h 823" name="T37"/>
                <a:gd fmla="*/ 5 w 109" name="T38"/>
                <a:gd fmla="*/ 818 h 823" name="T39"/>
                <a:gd fmla="*/ 11 w 109" name="T40"/>
                <a:gd fmla="*/ 820 h 823" name="T41"/>
                <a:gd fmla="*/ 28 w 109" name="T42"/>
                <a:gd fmla="*/ 813 h 823" name="T43"/>
                <a:gd fmla="*/ 42 w 109" name="T44"/>
                <a:gd fmla="*/ 797 h 823" name="T45"/>
                <a:gd fmla="*/ 57 w 109" name="T46"/>
                <a:gd fmla="*/ 769 h 823" name="T47"/>
                <a:gd fmla="*/ 69 w 109" name="T48"/>
                <a:gd fmla="*/ 730 h 823" name="T49"/>
                <a:gd fmla="*/ 78 w 109" name="T50"/>
                <a:gd fmla="*/ 680 h 823" name="T51"/>
                <a:gd fmla="*/ 87 w 109" name="T52"/>
                <a:gd fmla="*/ 620 h 823" name="T53"/>
                <a:gd fmla="*/ 94 w 109" name="T54"/>
                <a:gd fmla="*/ 553 h 823" name="T55"/>
                <a:gd fmla="*/ 99 w 109" name="T56"/>
                <a:gd fmla="*/ 475 h 823" name="T57"/>
                <a:gd fmla="*/ 102 w 109" name="T58"/>
                <a:gd fmla="*/ 389 h 823" name="T59"/>
                <a:gd fmla="*/ 102 w 109" name="T60"/>
                <a:gd fmla="*/ 294 h 823" name="T61"/>
                <a:gd fmla="*/ 102 w 109" name="T62"/>
                <a:gd fmla="*/ 202 h 823" name="T63"/>
                <a:gd fmla="*/ 101 w 109" name="T64"/>
                <a:gd fmla="*/ 110 h 823" name="T65"/>
                <a:gd fmla="*/ 101 w 109" name="T66"/>
                <a:gd fmla="*/ 0 h 823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823" w="109">
                  <a:moveTo>
                    <a:pt x="101" y="0"/>
                  </a:moveTo>
                  <a:lnTo>
                    <a:pt x="104" y="4"/>
                  </a:lnTo>
                  <a:lnTo>
                    <a:pt x="106" y="6"/>
                  </a:lnTo>
                  <a:lnTo>
                    <a:pt x="108" y="113"/>
                  </a:lnTo>
                  <a:lnTo>
                    <a:pt x="109" y="207"/>
                  </a:lnTo>
                  <a:lnTo>
                    <a:pt x="109" y="297"/>
                  </a:lnTo>
                  <a:lnTo>
                    <a:pt x="108" y="392"/>
                  </a:lnTo>
                  <a:lnTo>
                    <a:pt x="106" y="479"/>
                  </a:lnTo>
                  <a:lnTo>
                    <a:pt x="101" y="557"/>
                  </a:lnTo>
                  <a:lnTo>
                    <a:pt x="94" y="626"/>
                  </a:lnTo>
                  <a:lnTo>
                    <a:pt x="85" y="684"/>
                  </a:lnTo>
                  <a:lnTo>
                    <a:pt x="74" y="733"/>
                  </a:lnTo>
                  <a:lnTo>
                    <a:pt x="62" y="772"/>
                  </a:lnTo>
                  <a:lnTo>
                    <a:pt x="49" y="800"/>
                  </a:lnTo>
                  <a:lnTo>
                    <a:pt x="34" y="818"/>
                  </a:lnTo>
                  <a:lnTo>
                    <a:pt x="18" y="823"/>
                  </a:lnTo>
                  <a:lnTo>
                    <a:pt x="12" y="823"/>
                  </a:lnTo>
                  <a:lnTo>
                    <a:pt x="7" y="822"/>
                  </a:lnTo>
                  <a:lnTo>
                    <a:pt x="0" y="816"/>
                  </a:lnTo>
                  <a:lnTo>
                    <a:pt x="5" y="818"/>
                  </a:lnTo>
                  <a:lnTo>
                    <a:pt x="11" y="820"/>
                  </a:lnTo>
                  <a:lnTo>
                    <a:pt x="28" y="813"/>
                  </a:lnTo>
                  <a:lnTo>
                    <a:pt x="42" y="797"/>
                  </a:lnTo>
                  <a:lnTo>
                    <a:pt x="57" y="769"/>
                  </a:lnTo>
                  <a:lnTo>
                    <a:pt x="69" y="730"/>
                  </a:lnTo>
                  <a:lnTo>
                    <a:pt x="78" y="680"/>
                  </a:lnTo>
                  <a:lnTo>
                    <a:pt x="87" y="620"/>
                  </a:lnTo>
                  <a:lnTo>
                    <a:pt x="94" y="553"/>
                  </a:lnTo>
                  <a:lnTo>
                    <a:pt x="99" y="475"/>
                  </a:lnTo>
                  <a:lnTo>
                    <a:pt x="102" y="389"/>
                  </a:lnTo>
                  <a:lnTo>
                    <a:pt x="102" y="294"/>
                  </a:lnTo>
                  <a:lnTo>
                    <a:pt x="102" y="202"/>
                  </a:lnTo>
                  <a:lnTo>
                    <a:pt x="101" y="110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2893A8"/>
            </a:solidFill>
            <a:ln w="0">
              <a:solidFill>
                <a:srgbClr val="2893A8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57" name="Freeform 3129"/>
            <p:cNvSpPr/>
            <p:nvPr/>
          </p:nvSpPr>
          <p:spPr bwMode="auto">
            <a:xfrm>
              <a:off x="5981701" y="-11112"/>
              <a:ext cx="169863" cy="1303338"/>
            </a:xfrm>
            <a:custGeom>
              <a:gdLst>
                <a:gd fmla="*/ 99 w 107" name="T0"/>
                <a:gd fmla="*/ 0 h 821" name="T1"/>
                <a:gd fmla="*/ 106 w 107" name="T2"/>
                <a:gd fmla="*/ 1 h 821" name="T3"/>
                <a:gd fmla="*/ 106 w 107" name="T4"/>
                <a:gd fmla="*/ 111 h 821" name="T5"/>
                <a:gd fmla="*/ 107 w 107" name="T6"/>
                <a:gd fmla="*/ 203 h 821" name="T7"/>
                <a:gd fmla="*/ 107 w 107" name="T8"/>
                <a:gd fmla="*/ 295 h 821" name="T9"/>
                <a:gd fmla="*/ 107 w 107" name="T10"/>
                <a:gd fmla="*/ 390 h 821" name="T11"/>
                <a:gd fmla="*/ 104 w 107" name="T12"/>
                <a:gd fmla="*/ 476 h 821" name="T13"/>
                <a:gd fmla="*/ 99 w 107" name="T14"/>
                <a:gd fmla="*/ 554 h 821" name="T15"/>
                <a:gd fmla="*/ 92 w 107" name="T16"/>
                <a:gd fmla="*/ 621 h 821" name="T17"/>
                <a:gd fmla="*/ 83 w 107" name="T18"/>
                <a:gd fmla="*/ 681 h 821" name="T19"/>
                <a:gd fmla="*/ 74 w 107" name="T20"/>
                <a:gd fmla="*/ 731 h 821" name="T21"/>
                <a:gd fmla="*/ 62 w 107" name="T22"/>
                <a:gd fmla="*/ 770 h 821" name="T23"/>
                <a:gd fmla="*/ 47 w 107" name="T24"/>
                <a:gd fmla="*/ 798 h 821" name="T25"/>
                <a:gd fmla="*/ 33 w 107" name="T26"/>
                <a:gd fmla="*/ 814 h 821" name="T27"/>
                <a:gd fmla="*/ 16 w 107" name="T28"/>
                <a:gd fmla="*/ 821 h 821" name="T29"/>
                <a:gd fmla="*/ 10 w 107" name="T30"/>
                <a:gd fmla="*/ 819 h 821" name="T31"/>
                <a:gd fmla="*/ 5 w 107" name="T32"/>
                <a:gd fmla="*/ 817 h 821" name="T33"/>
                <a:gd fmla="*/ 0 w 107" name="T34"/>
                <a:gd fmla="*/ 814 h 821" name="T35"/>
                <a:gd fmla="*/ 5 w 107" name="T36"/>
                <a:gd fmla="*/ 815 h 821" name="T37"/>
                <a:gd fmla="*/ 10 w 107" name="T38"/>
                <a:gd fmla="*/ 815 h 821" name="T39"/>
                <a:gd fmla="*/ 26 w 107" name="T40"/>
                <a:gd fmla="*/ 810 h 821" name="T41"/>
                <a:gd fmla="*/ 42 w 107" name="T42"/>
                <a:gd fmla="*/ 793 h 821" name="T43"/>
                <a:gd fmla="*/ 54 w 107" name="T44"/>
                <a:gd fmla="*/ 764 h 821" name="T45"/>
                <a:gd fmla="*/ 67 w 107" name="T46"/>
                <a:gd fmla="*/ 725 h 821" name="T47"/>
                <a:gd fmla="*/ 77 w 107" name="T48"/>
                <a:gd fmla="*/ 678 h 821" name="T49"/>
                <a:gd fmla="*/ 86 w 107" name="T50"/>
                <a:gd fmla="*/ 618 h 821" name="T51"/>
                <a:gd fmla="*/ 93 w 107" name="T52"/>
                <a:gd fmla="*/ 549 h 821" name="T53"/>
                <a:gd fmla="*/ 99 w 107" name="T54"/>
                <a:gd fmla="*/ 471 h 821" name="T55"/>
                <a:gd fmla="*/ 100 w 107" name="T56"/>
                <a:gd fmla="*/ 385 h 821" name="T57"/>
                <a:gd fmla="*/ 102 w 107" name="T58"/>
                <a:gd fmla="*/ 291 h 821" name="T59"/>
                <a:gd fmla="*/ 102 w 107" name="T60"/>
                <a:gd fmla="*/ 199 h 821" name="T61"/>
                <a:gd fmla="*/ 100 w 107" name="T62"/>
                <a:gd fmla="*/ 107 h 821" name="T63"/>
                <a:gd fmla="*/ 99 w 107" name="T64"/>
                <a:gd fmla="*/ 0 h 821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821" w="107">
                  <a:moveTo>
                    <a:pt x="99" y="0"/>
                  </a:moveTo>
                  <a:lnTo>
                    <a:pt x="106" y="1"/>
                  </a:lnTo>
                  <a:lnTo>
                    <a:pt x="106" y="111"/>
                  </a:lnTo>
                  <a:lnTo>
                    <a:pt x="107" y="203"/>
                  </a:lnTo>
                  <a:lnTo>
                    <a:pt x="107" y="295"/>
                  </a:lnTo>
                  <a:lnTo>
                    <a:pt x="107" y="390"/>
                  </a:lnTo>
                  <a:lnTo>
                    <a:pt x="104" y="476"/>
                  </a:lnTo>
                  <a:lnTo>
                    <a:pt x="99" y="554"/>
                  </a:lnTo>
                  <a:lnTo>
                    <a:pt x="92" y="621"/>
                  </a:lnTo>
                  <a:lnTo>
                    <a:pt x="83" y="681"/>
                  </a:lnTo>
                  <a:lnTo>
                    <a:pt x="74" y="731"/>
                  </a:lnTo>
                  <a:lnTo>
                    <a:pt x="62" y="770"/>
                  </a:lnTo>
                  <a:lnTo>
                    <a:pt x="47" y="798"/>
                  </a:lnTo>
                  <a:lnTo>
                    <a:pt x="33" y="814"/>
                  </a:lnTo>
                  <a:lnTo>
                    <a:pt x="16" y="821"/>
                  </a:lnTo>
                  <a:lnTo>
                    <a:pt x="10" y="819"/>
                  </a:lnTo>
                  <a:lnTo>
                    <a:pt x="5" y="817"/>
                  </a:lnTo>
                  <a:lnTo>
                    <a:pt x="0" y="814"/>
                  </a:lnTo>
                  <a:lnTo>
                    <a:pt x="5" y="815"/>
                  </a:lnTo>
                  <a:lnTo>
                    <a:pt x="10" y="815"/>
                  </a:lnTo>
                  <a:lnTo>
                    <a:pt x="26" y="810"/>
                  </a:lnTo>
                  <a:lnTo>
                    <a:pt x="42" y="793"/>
                  </a:lnTo>
                  <a:lnTo>
                    <a:pt x="54" y="764"/>
                  </a:lnTo>
                  <a:lnTo>
                    <a:pt x="67" y="725"/>
                  </a:lnTo>
                  <a:lnTo>
                    <a:pt x="77" y="678"/>
                  </a:lnTo>
                  <a:lnTo>
                    <a:pt x="86" y="618"/>
                  </a:lnTo>
                  <a:lnTo>
                    <a:pt x="93" y="549"/>
                  </a:lnTo>
                  <a:lnTo>
                    <a:pt x="99" y="471"/>
                  </a:lnTo>
                  <a:lnTo>
                    <a:pt x="100" y="385"/>
                  </a:lnTo>
                  <a:lnTo>
                    <a:pt x="102" y="291"/>
                  </a:lnTo>
                  <a:lnTo>
                    <a:pt x="102" y="199"/>
                  </a:lnTo>
                  <a:lnTo>
                    <a:pt x="100" y="107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rgbClr val="2793A7"/>
            </a:solidFill>
            <a:ln w="0">
              <a:solidFill>
                <a:srgbClr val="2793A7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58" name="Freeform 3130"/>
            <p:cNvSpPr/>
            <p:nvPr/>
          </p:nvSpPr>
          <p:spPr bwMode="auto">
            <a:xfrm>
              <a:off x="5970588" y="-17462"/>
              <a:ext cx="173038" cy="1300163"/>
            </a:xfrm>
            <a:custGeom>
              <a:gdLst>
                <a:gd fmla="*/ 100 w 109" name="T0"/>
                <a:gd fmla="*/ 0 h 819" name="T1"/>
                <a:gd fmla="*/ 106 w 109" name="T2"/>
                <a:gd fmla="*/ 4 h 819" name="T3"/>
                <a:gd fmla="*/ 107 w 109" name="T4"/>
                <a:gd fmla="*/ 111 h 819" name="T5"/>
                <a:gd fmla="*/ 109 w 109" name="T6"/>
                <a:gd fmla="*/ 203 h 819" name="T7"/>
                <a:gd fmla="*/ 109 w 109" name="T8"/>
                <a:gd fmla="*/ 295 h 819" name="T9"/>
                <a:gd fmla="*/ 107 w 109" name="T10"/>
                <a:gd fmla="*/ 389 h 819" name="T11"/>
                <a:gd fmla="*/ 106 w 109" name="T12"/>
                <a:gd fmla="*/ 475 h 819" name="T13"/>
                <a:gd fmla="*/ 100 w 109" name="T14"/>
                <a:gd fmla="*/ 553 h 819" name="T15"/>
                <a:gd fmla="*/ 93 w 109" name="T16"/>
                <a:gd fmla="*/ 622 h 819" name="T17"/>
                <a:gd fmla="*/ 84 w 109" name="T18"/>
                <a:gd fmla="*/ 682 h 819" name="T19"/>
                <a:gd fmla="*/ 74 w 109" name="T20"/>
                <a:gd fmla="*/ 729 h 819" name="T21"/>
                <a:gd fmla="*/ 61 w 109" name="T22"/>
                <a:gd fmla="*/ 768 h 819" name="T23"/>
                <a:gd fmla="*/ 49 w 109" name="T24"/>
                <a:gd fmla="*/ 797 h 819" name="T25"/>
                <a:gd fmla="*/ 33 w 109" name="T26"/>
                <a:gd fmla="*/ 814 h 819" name="T27"/>
                <a:gd fmla="*/ 17 w 109" name="T28"/>
                <a:gd fmla="*/ 819 h 819" name="T29"/>
                <a:gd fmla="*/ 12 w 109" name="T30"/>
                <a:gd fmla="*/ 819 h 819" name="T31"/>
                <a:gd fmla="*/ 7 w 109" name="T32"/>
                <a:gd fmla="*/ 818 h 819" name="T33"/>
                <a:gd fmla="*/ 0 w 109" name="T34"/>
                <a:gd fmla="*/ 814 h 819" name="T35"/>
                <a:gd fmla="*/ 5 w 109" name="T36"/>
                <a:gd fmla="*/ 816 h 819" name="T37"/>
                <a:gd fmla="*/ 10 w 109" name="T38"/>
                <a:gd fmla="*/ 816 h 819" name="T39"/>
                <a:gd fmla="*/ 28 w 109" name="T40"/>
                <a:gd fmla="*/ 811 h 819" name="T41"/>
                <a:gd fmla="*/ 42 w 109" name="T42"/>
                <a:gd fmla="*/ 793 h 819" name="T43"/>
                <a:gd fmla="*/ 56 w 109" name="T44"/>
                <a:gd fmla="*/ 765 h 819" name="T45"/>
                <a:gd fmla="*/ 69 w 109" name="T46"/>
                <a:gd fmla="*/ 726 h 819" name="T47"/>
                <a:gd fmla="*/ 77 w 109" name="T48"/>
                <a:gd fmla="*/ 676 h 819" name="T49"/>
                <a:gd fmla="*/ 86 w 109" name="T50"/>
                <a:gd fmla="*/ 618 h 819" name="T51"/>
                <a:gd fmla="*/ 93 w 109" name="T52"/>
                <a:gd fmla="*/ 549 h 819" name="T53"/>
                <a:gd fmla="*/ 99 w 109" name="T54"/>
                <a:gd fmla="*/ 472 h 819" name="T55"/>
                <a:gd fmla="*/ 102 w 109" name="T56"/>
                <a:gd fmla="*/ 385 h 819" name="T57"/>
                <a:gd fmla="*/ 102 w 109" name="T58"/>
                <a:gd fmla="*/ 291 h 819" name="T59"/>
                <a:gd fmla="*/ 102 w 109" name="T60"/>
                <a:gd fmla="*/ 261 h 819" name="T61"/>
                <a:gd fmla="*/ 102 w 109" name="T62"/>
                <a:gd fmla="*/ 258 h 819" name="T63"/>
                <a:gd fmla="*/ 104 w 109" name="T64"/>
                <a:gd fmla="*/ 254 h 819" name="T65"/>
                <a:gd fmla="*/ 104 w 109" name="T66"/>
                <a:gd fmla="*/ 247 h 819" name="T67"/>
                <a:gd fmla="*/ 104 w 109" name="T68"/>
                <a:gd fmla="*/ 238 h 819" name="T69"/>
                <a:gd fmla="*/ 102 w 109" name="T70"/>
                <a:gd fmla="*/ 178 h 819" name="T71"/>
                <a:gd fmla="*/ 102 w 109" name="T72"/>
                <a:gd fmla="*/ 122 h 819" name="T73"/>
                <a:gd fmla="*/ 102 w 109" name="T74"/>
                <a:gd fmla="*/ 118 h 819" name="T75"/>
                <a:gd fmla="*/ 102 w 109" name="T76"/>
                <a:gd fmla="*/ 113 h 819" name="T77"/>
                <a:gd fmla="*/ 102 w 109" name="T78"/>
                <a:gd fmla="*/ 108 h 819" name="T79"/>
                <a:gd fmla="*/ 102 w 109" name="T80"/>
                <a:gd fmla="*/ 104 h 819" name="T81"/>
                <a:gd fmla="*/ 102 w 109" name="T82"/>
                <a:gd fmla="*/ 99 h 819" name="T83"/>
                <a:gd fmla="*/ 102 w 109" name="T84"/>
                <a:gd fmla="*/ 94 h 819" name="T85"/>
                <a:gd fmla="*/ 102 w 109" name="T86"/>
                <a:gd fmla="*/ 88 h 819" name="T87"/>
                <a:gd fmla="*/ 102 w 109" name="T88"/>
                <a:gd fmla="*/ 85 h 819" name="T89"/>
                <a:gd fmla="*/ 102 w 109" name="T90"/>
                <a:gd fmla="*/ 80 h 819" name="T91"/>
                <a:gd fmla="*/ 102 w 109" name="T92"/>
                <a:gd fmla="*/ 71 h 819" name="T93"/>
                <a:gd fmla="*/ 102 w 109" name="T94"/>
                <a:gd fmla="*/ 65 h 819" name="T95"/>
                <a:gd fmla="*/ 102 w 109" name="T96"/>
                <a:gd fmla="*/ 60 h 819" name="T97"/>
                <a:gd fmla="*/ 102 w 109" name="T98"/>
                <a:gd fmla="*/ 55 h 819" name="T99"/>
                <a:gd fmla="*/ 102 w 109" name="T100"/>
                <a:gd fmla="*/ 50 h 819" name="T101"/>
                <a:gd fmla="*/ 102 w 109" name="T102"/>
                <a:gd fmla="*/ 44 h 819" name="T103"/>
                <a:gd fmla="*/ 102 w 109" name="T104"/>
                <a:gd fmla="*/ 39 h 819" name="T105"/>
                <a:gd fmla="*/ 102 w 109" name="T106"/>
                <a:gd fmla="*/ 35 h 819" name="T107"/>
                <a:gd fmla="*/ 100 w 109" name="T108"/>
                <a:gd fmla="*/ 35 h 819" name="T109"/>
                <a:gd fmla="*/ 100 w 109" name="T110"/>
                <a:gd fmla="*/ 0 h 819" name="T1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b="b" l="0" r="r" t="0"/>
              <a:pathLst>
                <a:path h="819" w="109">
                  <a:moveTo>
                    <a:pt x="100" y="0"/>
                  </a:moveTo>
                  <a:lnTo>
                    <a:pt x="106" y="4"/>
                  </a:lnTo>
                  <a:lnTo>
                    <a:pt x="107" y="111"/>
                  </a:lnTo>
                  <a:lnTo>
                    <a:pt x="109" y="203"/>
                  </a:lnTo>
                  <a:lnTo>
                    <a:pt x="109" y="295"/>
                  </a:lnTo>
                  <a:lnTo>
                    <a:pt x="107" y="389"/>
                  </a:lnTo>
                  <a:lnTo>
                    <a:pt x="106" y="475"/>
                  </a:lnTo>
                  <a:lnTo>
                    <a:pt x="100" y="553"/>
                  </a:lnTo>
                  <a:lnTo>
                    <a:pt x="93" y="622"/>
                  </a:lnTo>
                  <a:lnTo>
                    <a:pt x="84" y="682"/>
                  </a:lnTo>
                  <a:lnTo>
                    <a:pt x="74" y="729"/>
                  </a:lnTo>
                  <a:lnTo>
                    <a:pt x="61" y="768"/>
                  </a:lnTo>
                  <a:lnTo>
                    <a:pt x="49" y="797"/>
                  </a:lnTo>
                  <a:lnTo>
                    <a:pt x="33" y="814"/>
                  </a:lnTo>
                  <a:lnTo>
                    <a:pt x="17" y="819"/>
                  </a:lnTo>
                  <a:lnTo>
                    <a:pt x="12" y="819"/>
                  </a:lnTo>
                  <a:lnTo>
                    <a:pt x="7" y="818"/>
                  </a:lnTo>
                  <a:lnTo>
                    <a:pt x="0" y="814"/>
                  </a:lnTo>
                  <a:lnTo>
                    <a:pt x="5" y="816"/>
                  </a:lnTo>
                  <a:lnTo>
                    <a:pt x="10" y="816"/>
                  </a:lnTo>
                  <a:lnTo>
                    <a:pt x="28" y="811"/>
                  </a:lnTo>
                  <a:lnTo>
                    <a:pt x="42" y="793"/>
                  </a:lnTo>
                  <a:lnTo>
                    <a:pt x="56" y="765"/>
                  </a:lnTo>
                  <a:lnTo>
                    <a:pt x="69" y="726"/>
                  </a:lnTo>
                  <a:lnTo>
                    <a:pt x="77" y="676"/>
                  </a:lnTo>
                  <a:lnTo>
                    <a:pt x="86" y="618"/>
                  </a:lnTo>
                  <a:lnTo>
                    <a:pt x="93" y="549"/>
                  </a:lnTo>
                  <a:lnTo>
                    <a:pt x="99" y="472"/>
                  </a:lnTo>
                  <a:lnTo>
                    <a:pt x="102" y="385"/>
                  </a:lnTo>
                  <a:lnTo>
                    <a:pt x="102" y="291"/>
                  </a:lnTo>
                  <a:lnTo>
                    <a:pt x="102" y="261"/>
                  </a:lnTo>
                  <a:lnTo>
                    <a:pt x="102" y="258"/>
                  </a:lnTo>
                  <a:lnTo>
                    <a:pt x="104" y="254"/>
                  </a:lnTo>
                  <a:lnTo>
                    <a:pt x="104" y="247"/>
                  </a:lnTo>
                  <a:lnTo>
                    <a:pt x="104" y="238"/>
                  </a:lnTo>
                  <a:lnTo>
                    <a:pt x="102" y="178"/>
                  </a:lnTo>
                  <a:lnTo>
                    <a:pt x="102" y="122"/>
                  </a:lnTo>
                  <a:lnTo>
                    <a:pt x="102" y="118"/>
                  </a:lnTo>
                  <a:lnTo>
                    <a:pt x="102" y="113"/>
                  </a:lnTo>
                  <a:lnTo>
                    <a:pt x="102" y="108"/>
                  </a:lnTo>
                  <a:lnTo>
                    <a:pt x="102" y="104"/>
                  </a:lnTo>
                  <a:lnTo>
                    <a:pt x="102" y="99"/>
                  </a:lnTo>
                  <a:lnTo>
                    <a:pt x="102" y="94"/>
                  </a:lnTo>
                  <a:lnTo>
                    <a:pt x="102" y="88"/>
                  </a:lnTo>
                  <a:lnTo>
                    <a:pt x="102" y="85"/>
                  </a:lnTo>
                  <a:lnTo>
                    <a:pt x="102" y="80"/>
                  </a:lnTo>
                  <a:lnTo>
                    <a:pt x="102" y="71"/>
                  </a:lnTo>
                  <a:lnTo>
                    <a:pt x="102" y="65"/>
                  </a:lnTo>
                  <a:lnTo>
                    <a:pt x="102" y="60"/>
                  </a:lnTo>
                  <a:lnTo>
                    <a:pt x="102" y="55"/>
                  </a:lnTo>
                  <a:lnTo>
                    <a:pt x="102" y="50"/>
                  </a:lnTo>
                  <a:lnTo>
                    <a:pt x="102" y="44"/>
                  </a:lnTo>
                  <a:lnTo>
                    <a:pt x="102" y="39"/>
                  </a:lnTo>
                  <a:lnTo>
                    <a:pt x="102" y="35"/>
                  </a:lnTo>
                  <a:lnTo>
                    <a:pt x="100" y="35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2792A7"/>
            </a:solidFill>
            <a:ln w="0">
              <a:solidFill>
                <a:srgbClr val="2792A7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59" name="Freeform 3131"/>
            <p:cNvSpPr>
              <a:spLocks noEditPoints="1"/>
            </p:cNvSpPr>
            <p:nvPr/>
          </p:nvSpPr>
          <p:spPr bwMode="auto">
            <a:xfrm>
              <a:off x="5961063" y="-20637"/>
              <a:ext cx="171450" cy="1298575"/>
            </a:xfrm>
            <a:custGeom>
              <a:gdLst>
                <a:gd fmla="*/ 108 w 108" name="T0"/>
                <a:gd fmla="*/ 263 h 818" name="T1"/>
                <a:gd fmla="*/ 108 w 108" name="T2"/>
                <a:gd fmla="*/ 293 h 818" name="T3"/>
                <a:gd fmla="*/ 108 w 108" name="T4"/>
                <a:gd fmla="*/ 387 h 818" name="T5"/>
                <a:gd fmla="*/ 105 w 108" name="T6"/>
                <a:gd fmla="*/ 474 h 818" name="T7"/>
                <a:gd fmla="*/ 99 w 108" name="T8"/>
                <a:gd fmla="*/ 551 h 818" name="T9"/>
                <a:gd fmla="*/ 92 w 108" name="T10"/>
                <a:gd fmla="*/ 620 h 818" name="T11"/>
                <a:gd fmla="*/ 83 w 108" name="T12"/>
                <a:gd fmla="*/ 678 h 818" name="T13"/>
                <a:gd fmla="*/ 75 w 108" name="T14"/>
                <a:gd fmla="*/ 728 h 818" name="T15"/>
                <a:gd fmla="*/ 62 w 108" name="T16"/>
                <a:gd fmla="*/ 767 h 818" name="T17"/>
                <a:gd fmla="*/ 48 w 108" name="T18"/>
                <a:gd fmla="*/ 795 h 818" name="T19"/>
                <a:gd fmla="*/ 34 w 108" name="T20"/>
                <a:gd fmla="*/ 813 h 818" name="T21"/>
                <a:gd fmla="*/ 16 w 108" name="T22"/>
                <a:gd fmla="*/ 818 h 818" name="T23"/>
                <a:gd fmla="*/ 11 w 108" name="T24"/>
                <a:gd fmla="*/ 818 h 818" name="T25"/>
                <a:gd fmla="*/ 6 w 108" name="T26"/>
                <a:gd fmla="*/ 816 h 818" name="T27"/>
                <a:gd fmla="*/ 0 w 108" name="T28"/>
                <a:gd fmla="*/ 813 h 818" name="T29"/>
                <a:gd fmla="*/ 6 w 108" name="T30"/>
                <a:gd fmla="*/ 814 h 818" name="T31"/>
                <a:gd fmla="*/ 11 w 108" name="T32"/>
                <a:gd fmla="*/ 814 h 818" name="T33"/>
                <a:gd fmla="*/ 27 w 108" name="T34"/>
                <a:gd fmla="*/ 809 h 818" name="T35"/>
                <a:gd fmla="*/ 43 w 108" name="T36"/>
                <a:gd fmla="*/ 791 h 818" name="T37"/>
                <a:gd fmla="*/ 55 w 108" name="T38"/>
                <a:gd fmla="*/ 763 h 818" name="T39"/>
                <a:gd fmla="*/ 67 w 108" name="T40"/>
                <a:gd fmla="*/ 724 h 818" name="T41"/>
                <a:gd fmla="*/ 78 w 108" name="T42"/>
                <a:gd fmla="*/ 675 h 818" name="T43"/>
                <a:gd fmla="*/ 87 w 108" name="T44"/>
                <a:gd fmla="*/ 617 h 818" name="T45"/>
                <a:gd fmla="*/ 94 w 108" name="T46"/>
                <a:gd fmla="*/ 548 h 818" name="T47"/>
                <a:gd fmla="*/ 97 w 108" name="T48"/>
                <a:gd fmla="*/ 470 h 818" name="T49"/>
                <a:gd fmla="*/ 101 w 108" name="T50"/>
                <a:gd fmla="*/ 384 h 818" name="T51"/>
                <a:gd fmla="*/ 103 w 108" name="T52"/>
                <a:gd fmla="*/ 288 h 818" name="T53"/>
                <a:gd fmla="*/ 103 w 108" name="T54"/>
                <a:gd fmla="*/ 265 h 818" name="T55"/>
                <a:gd fmla="*/ 108 w 108" name="T56"/>
                <a:gd fmla="*/ 265 h 818" name="T57"/>
                <a:gd fmla="*/ 108 w 108" name="T58"/>
                <a:gd fmla="*/ 265 h 818" name="T59"/>
                <a:gd fmla="*/ 108 w 108" name="T60"/>
                <a:gd fmla="*/ 265 h 818" name="T61"/>
                <a:gd fmla="*/ 108 w 108" name="T62"/>
                <a:gd fmla="*/ 263 h 818" name="T63"/>
                <a:gd fmla="*/ 99 w 108" name="T64"/>
                <a:gd fmla="*/ 0 h 818" name="T65"/>
                <a:gd fmla="*/ 106 w 108" name="T66"/>
                <a:gd fmla="*/ 2 h 818" name="T67"/>
                <a:gd fmla="*/ 106 w 108" name="T68"/>
                <a:gd fmla="*/ 37 h 818" name="T69"/>
                <a:gd fmla="*/ 101 w 108" name="T70"/>
                <a:gd fmla="*/ 37 h 818" name="T71"/>
                <a:gd fmla="*/ 99 w 108" name="T72"/>
                <a:gd fmla="*/ 37 h 818" name="T73"/>
                <a:gd fmla="*/ 99 w 108" name="T74"/>
                <a:gd fmla="*/ 0 h 818" name="T7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b="b" l="0" r="r" t="0"/>
              <a:pathLst>
                <a:path h="818" w="108">
                  <a:moveTo>
                    <a:pt x="108" y="263"/>
                  </a:moveTo>
                  <a:lnTo>
                    <a:pt x="108" y="293"/>
                  </a:lnTo>
                  <a:lnTo>
                    <a:pt x="108" y="387"/>
                  </a:lnTo>
                  <a:lnTo>
                    <a:pt x="105" y="474"/>
                  </a:lnTo>
                  <a:lnTo>
                    <a:pt x="99" y="551"/>
                  </a:lnTo>
                  <a:lnTo>
                    <a:pt x="92" y="620"/>
                  </a:lnTo>
                  <a:lnTo>
                    <a:pt x="83" y="678"/>
                  </a:lnTo>
                  <a:lnTo>
                    <a:pt x="75" y="728"/>
                  </a:lnTo>
                  <a:lnTo>
                    <a:pt x="62" y="767"/>
                  </a:lnTo>
                  <a:lnTo>
                    <a:pt x="48" y="795"/>
                  </a:lnTo>
                  <a:lnTo>
                    <a:pt x="34" y="813"/>
                  </a:lnTo>
                  <a:lnTo>
                    <a:pt x="16" y="818"/>
                  </a:lnTo>
                  <a:lnTo>
                    <a:pt x="11" y="818"/>
                  </a:lnTo>
                  <a:lnTo>
                    <a:pt x="6" y="816"/>
                  </a:lnTo>
                  <a:lnTo>
                    <a:pt x="0" y="813"/>
                  </a:lnTo>
                  <a:lnTo>
                    <a:pt x="6" y="814"/>
                  </a:lnTo>
                  <a:lnTo>
                    <a:pt x="11" y="814"/>
                  </a:lnTo>
                  <a:lnTo>
                    <a:pt x="27" y="809"/>
                  </a:lnTo>
                  <a:lnTo>
                    <a:pt x="43" y="791"/>
                  </a:lnTo>
                  <a:lnTo>
                    <a:pt x="55" y="763"/>
                  </a:lnTo>
                  <a:lnTo>
                    <a:pt x="67" y="724"/>
                  </a:lnTo>
                  <a:lnTo>
                    <a:pt x="78" y="675"/>
                  </a:lnTo>
                  <a:lnTo>
                    <a:pt x="87" y="617"/>
                  </a:lnTo>
                  <a:lnTo>
                    <a:pt x="94" y="548"/>
                  </a:lnTo>
                  <a:lnTo>
                    <a:pt x="97" y="470"/>
                  </a:lnTo>
                  <a:lnTo>
                    <a:pt x="101" y="384"/>
                  </a:lnTo>
                  <a:lnTo>
                    <a:pt x="103" y="288"/>
                  </a:lnTo>
                  <a:lnTo>
                    <a:pt x="103" y="265"/>
                  </a:lnTo>
                  <a:lnTo>
                    <a:pt x="108" y="265"/>
                  </a:lnTo>
                  <a:lnTo>
                    <a:pt x="108" y="265"/>
                  </a:lnTo>
                  <a:lnTo>
                    <a:pt x="108" y="265"/>
                  </a:lnTo>
                  <a:lnTo>
                    <a:pt x="108" y="263"/>
                  </a:lnTo>
                  <a:close/>
                  <a:moveTo>
                    <a:pt x="99" y="0"/>
                  </a:moveTo>
                  <a:lnTo>
                    <a:pt x="106" y="2"/>
                  </a:lnTo>
                  <a:lnTo>
                    <a:pt x="106" y="37"/>
                  </a:lnTo>
                  <a:lnTo>
                    <a:pt x="101" y="37"/>
                  </a:lnTo>
                  <a:lnTo>
                    <a:pt x="99" y="37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rgbClr val="2792A7"/>
            </a:solidFill>
            <a:ln w="0">
              <a:solidFill>
                <a:srgbClr val="2792A7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60" name="Freeform 3132"/>
            <p:cNvSpPr/>
            <p:nvPr/>
          </p:nvSpPr>
          <p:spPr bwMode="auto">
            <a:xfrm>
              <a:off x="6110288" y="-22225"/>
              <a:ext cx="7938" cy="60325"/>
            </a:xfrm>
            <a:custGeom>
              <a:gdLst>
                <a:gd fmla="*/ 0 w 5" name="T0"/>
                <a:gd fmla="*/ 0 h 38" name="T1"/>
                <a:gd fmla="*/ 5 w 5" name="T2"/>
                <a:gd fmla="*/ 1 h 38" name="T3"/>
                <a:gd fmla="*/ 5 w 5" name="T4"/>
                <a:gd fmla="*/ 38 h 38" name="T5"/>
                <a:gd fmla="*/ 0 w 5" name="T6"/>
                <a:gd fmla="*/ 38 h 38" name="T7"/>
                <a:gd fmla="*/ 0 w 5" name="T8"/>
                <a:gd fmla="*/ 0 h 3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8" w="5">
                  <a:moveTo>
                    <a:pt x="0" y="0"/>
                  </a:moveTo>
                  <a:lnTo>
                    <a:pt x="5" y="1"/>
                  </a:lnTo>
                  <a:lnTo>
                    <a:pt x="5" y="38"/>
                  </a:lnTo>
                  <a:lnTo>
                    <a:pt x="0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792A6"/>
            </a:solidFill>
            <a:ln w="0">
              <a:solidFill>
                <a:srgbClr val="2792A6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61" name="Freeform 3133"/>
            <p:cNvSpPr/>
            <p:nvPr/>
          </p:nvSpPr>
          <p:spPr bwMode="auto">
            <a:xfrm>
              <a:off x="6099176" y="-25400"/>
              <a:ext cx="11113" cy="63500"/>
            </a:xfrm>
            <a:custGeom>
              <a:gdLst>
                <a:gd fmla="*/ 0 w 7" name="T0"/>
                <a:gd fmla="*/ 0 h 40" name="T1"/>
                <a:gd fmla="*/ 7 w 7" name="T2"/>
                <a:gd fmla="*/ 2 h 40" name="T3"/>
                <a:gd fmla="*/ 7 w 7" name="T4"/>
                <a:gd fmla="*/ 40 h 40" name="T5"/>
                <a:gd fmla="*/ 0 w 7" name="T6"/>
                <a:gd fmla="*/ 40 h 40" name="T7"/>
                <a:gd fmla="*/ 0 w 7" name="T8"/>
                <a:gd fmla="*/ 21 h 40" name="T9"/>
                <a:gd fmla="*/ 5 w 7" name="T10"/>
                <a:gd fmla="*/ 21 h 40" name="T11"/>
                <a:gd fmla="*/ 0 w 7" name="T12"/>
                <a:gd fmla="*/ 19 h 40" name="T13"/>
                <a:gd fmla="*/ 0 w 7" name="T14"/>
                <a:gd fmla="*/ 0 h 40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40" w="7">
                  <a:moveTo>
                    <a:pt x="0" y="0"/>
                  </a:moveTo>
                  <a:lnTo>
                    <a:pt x="7" y="2"/>
                  </a:lnTo>
                  <a:lnTo>
                    <a:pt x="7" y="40"/>
                  </a:lnTo>
                  <a:lnTo>
                    <a:pt x="0" y="40"/>
                  </a:lnTo>
                  <a:lnTo>
                    <a:pt x="0" y="21"/>
                  </a:lnTo>
                  <a:lnTo>
                    <a:pt x="5" y="21"/>
                  </a:lnTo>
                  <a:lnTo>
                    <a:pt x="0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791A5"/>
            </a:solidFill>
            <a:ln w="0">
              <a:solidFill>
                <a:srgbClr val="2791A5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62" name="Rectangle 3134"/>
            <p:cNvSpPr>
              <a:spLocks noChangeArrowheads="1"/>
            </p:cNvSpPr>
            <p:nvPr/>
          </p:nvSpPr>
          <p:spPr bwMode="auto">
            <a:xfrm>
              <a:off x="6051551" y="7938"/>
              <a:ext cx="7938" cy="33338"/>
            </a:xfrm>
            <a:prstGeom prst="rect">
              <a:avLst/>
            </a:prstGeom>
            <a:solidFill>
              <a:srgbClr val="258FA3"/>
            </a:solidFill>
            <a:ln w="0">
              <a:solidFill>
                <a:srgbClr val="258FA3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63" name="Freeform 3135"/>
            <p:cNvSpPr/>
            <p:nvPr/>
          </p:nvSpPr>
          <p:spPr bwMode="auto">
            <a:xfrm>
              <a:off x="6040438" y="7938"/>
              <a:ext cx="11113" cy="33338"/>
            </a:xfrm>
            <a:custGeom>
              <a:gdLst>
                <a:gd fmla="*/ 7 w 7" name="T0"/>
                <a:gd fmla="*/ 0 h 21" name="T1"/>
                <a:gd fmla="*/ 7 w 7" name="T2"/>
                <a:gd fmla="*/ 21 h 21" name="T3"/>
                <a:gd fmla="*/ 0 w 7" name="T4"/>
                <a:gd fmla="*/ 21 h 21" name="T5"/>
                <a:gd fmla="*/ 0 w 7" name="T6"/>
                <a:gd fmla="*/ 21 h 21" name="T7"/>
                <a:gd fmla="*/ 0 w 7" name="T8"/>
                <a:gd fmla="*/ 0 h 21" name="T9"/>
                <a:gd fmla="*/ 7 w 7" name="T10"/>
                <a:gd fmla="*/ 0 h 21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1" w="7">
                  <a:moveTo>
                    <a:pt x="7" y="0"/>
                  </a:moveTo>
                  <a:lnTo>
                    <a:pt x="7" y="21"/>
                  </a:lnTo>
                  <a:lnTo>
                    <a:pt x="0" y="21"/>
                  </a:lnTo>
                  <a:lnTo>
                    <a:pt x="0" y="21"/>
                  </a:lnTo>
                  <a:lnTo>
                    <a:pt x="0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258EA3"/>
            </a:solidFill>
            <a:ln w="0">
              <a:solidFill>
                <a:srgbClr val="258EA3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64" name="Rectangle 3136"/>
            <p:cNvSpPr>
              <a:spLocks noChangeArrowheads="1"/>
            </p:cNvSpPr>
            <p:nvPr/>
          </p:nvSpPr>
          <p:spPr bwMode="auto">
            <a:xfrm>
              <a:off x="6030913" y="7938"/>
              <a:ext cx="9525" cy="33338"/>
            </a:xfrm>
            <a:prstGeom prst="rect">
              <a:avLst/>
            </a:prstGeom>
            <a:solidFill>
              <a:srgbClr val="248DA2"/>
            </a:solidFill>
            <a:ln w="0">
              <a:solidFill>
                <a:srgbClr val="248DA2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65" name="Freeform 3137"/>
            <p:cNvSpPr/>
            <p:nvPr/>
          </p:nvSpPr>
          <p:spPr bwMode="auto">
            <a:xfrm>
              <a:off x="6019801" y="7938"/>
              <a:ext cx="11113" cy="33338"/>
            </a:xfrm>
            <a:custGeom>
              <a:gdLst>
                <a:gd fmla="*/ 7 w 7" name="T0"/>
                <a:gd fmla="*/ 0 h 21" name="T1"/>
                <a:gd fmla="*/ 7 w 7" name="T2"/>
                <a:gd fmla="*/ 21 h 21" name="T3"/>
                <a:gd fmla="*/ 4 w 7" name="T4"/>
                <a:gd fmla="*/ 21 h 21" name="T5"/>
                <a:gd fmla="*/ 0 w 7" name="T6"/>
                <a:gd fmla="*/ 21 h 21" name="T7"/>
                <a:gd fmla="*/ 0 w 7" name="T8"/>
                <a:gd fmla="*/ 0 h 21" name="T9"/>
                <a:gd fmla="*/ 7 w 7" name="T10"/>
                <a:gd fmla="*/ 0 h 21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1" w="7">
                  <a:moveTo>
                    <a:pt x="7" y="0"/>
                  </a:moveTo>
                  <a:lnTo>
                    <a:pt x="7" y="21"/>
                  </a:lnTo>
                  <a:lnTo>
                    <a:pt x="4" y="21"/>
                  </a:lnTo>
                  <a:lnTo>
                    <a:pt x="0" y="21"/>
                  </a:lnTo>
                  <a:lnTo>
                    <a:pt x="0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248DA2"/>
            </a:solidFill>
            <a:ln w="0">
              <a:solidFill>
                <a:srgbClr val="248DA2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66" name="Freeform 3138"/>
            <p:cNvSpPr/>
            <p:nvPr/>
          </p:nvSpPr>
          <p:spPr bwMode="auto">
            <a:xfrm>
              <a:off x="6011863" y="7938"/>
              <a:ext cx="7938" cy="33338"/>
            </a:xfrm>
            <a:custGeom>
              <a:gdLst>
                <a:gd fmla="*/ 5 w 5" name="T0"/>
                <a:gd fmla="*/ 0 h 21" name="T1"/>
                <a:gd fmla="*/ 5 w 5" name="T2"/>
                <a:gd fmla="*/ 21 h 21" name="T3"/>
                <a:gd fmla="*/ 5 w 5" name="T4"/>
                <a:gd fmla="*/ 21 h 21" name="T5"/>
                <a:gd fmla="*/ 0 w 5" name="T6"/>
                <a:gd fmla="*/ 21 h 21" name="T7"/>
                <a:gd fmla="*/ 0 w 5" name="T8"/>
                <a:gd fmla="*/ 0 h 21" name="T9"/>
                <a:gd fmla="*/ 5 w 5" name="T10"/>
                <a:gd fmla="*/ 0 h 21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1" w="5">
                  <a:moveTo>
                    <a:pt x="5" y="0"/>
                  </a:moveTo>
                  <a:lnTo>
                    <a:pt x="5" y="21"/>
                  </a:lnTo>
                  <a:lnTo>
                    <a:pt x="5" y="21"/>
                  </a:lnTo>
                  <a:lnTo>
                    <a:pt x="0" y="21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248DA1"/>
            </a:solidFill>
            <a:ln w="0">
              <a:solidFill>
                <a:srgbClr val="248DA1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67" name="Rectangle 3139"/>
            <p:cNvSpPr>
              <a:spLocks noChangeArrowheads="1"/>
            </p:cNvSpPr>
            <p:nvPr/>
          </p:nvSpPr>
          <p:spPr bwMode="auto">
            <a:xfrm>
              <a:off x="6000751" y="7938"/>
              <a:ext cx="11113" cy="33338"/>
            </a:xfrm>
            <a:prstGeom prst="rect">
              <a:avLst/>
            </a:prstGeom>
            <a:solidFill>
              <a:srgbClr val="248CA1"/>
            </a:solidFill>
            <a:ln w="0">
              <a:solidFill>
                <a:srgbClr val="248CA1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68" name="Rectangle 3140"/>
            <p:cNvSpPr>
              <a:spLocks noChangeArrowheads="1"/>
            </p:cNvSpPr>
            <p:nvPr/>
          </p:nvSpPr>
          <p:spPr bwMode="auto">
            <a:xfrm>
              <a:off x="5992813" y="7938"/>
              <a:ext cx="7938" cy="33338"/>
            </a:xfrm>
            <a:prstGeom prst="rect">
              <a:avLst/>
            </a:prstGeom>
            <a:solidFill>
              <a:srgbClr val="248CA0"/>
            </a:solidFill>
            <a:ln w="0">
              <a:solidFill>
                <a:srgbClr val="248CA0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69" name="Freeform 3141"/>
            <p:cNvSpPr/>
            <p:nvPr/>
          </p:nvSpPr>
          <p:spPr bwMode="auto">
            <a:xfrm>
              <a:off x="5981701" y="7938"/>
              <a:ext cx="11113" cy="36513"/>
            </a:xfrm>
            <a:custGeom>
              <a:gdLst>
                <a:gd fmla="*/ 7 w 7" name="T0"/>
                <a:gd fmla="*/ 0 h 23" name="T1"/>
                <a:gd fmla="*/ 7 w 7" name="T2"/>
                <a:gd fmla="*/ 21 h 23" name="T3"/>
                <a:gd fmla="*/ 3 w 7" name="T4"/>
                <a:gd fmla="*/ 21 h 23" name="T5"/>
                <a:gd fmla="*/ 0 w 7" name="T6"/>
                <a:gd fmla="*/ 23 h 23" name="T7"/>
                <a:gd fmla="*/ 0 w 7" name="T8"/>
                <a:gd fmla="*/ 2 h 23" name="T9"/>
                <a:gd fmla="*/ 7 w 7" name="T10"/>
                <a:gd fmla="*/ 0 h 23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3" w="7">
                  <a:moveTo>
                    <a:pt x="7" y="0"/>
                  </a:moveTo>
                  <a:lnTo>
                    <a:pt x="7" y="21"/>
                  </a:lnTo>
                  <a:lnTo>
                    <a:pt x="3" y="21"/>
                  </a:lnTo>
                  <a:lnTo>
                    <a:pt x="0" y="23"/>
                  </a:lnTo>
                  <a:lnTo>
                    <a:pt x="0" y="2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248B9F"/>
            </a:solidFill>
            <a:ln w="0">
              <a:solidFill>
                <a:srgbClr val="248B9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70" name="Rectangle 3142"/>
            <p:cNvSpPr>
              <a:spLocks noChangeArrowheads="1"/>
            </p:cNvSpPr>
            <p:nvPr/>
          </p:nvSpPr>
          <p:spPr bwMode="auto">
            <a:xfrm>
              <a:off x="5972176" y="11113"/>
              <a:ext cx="9525" cy="33338"/>
            </a:xfrm>
            <a:prstGeom prst="rect">
              <a:avLst/>
            </a:prstGeom>
            <a:solidFill>
              <a:srgbClr val="238A9F"/>
            </a:solidFill>
            <a:ln w="0">
              <a:solidFill>
                <a:srgbClr val="238A9F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71" name="Rectangle 3143"/>
            <p:cNvSpPr>
              <a:spLocks noChangeArrowheads="1"/>
            </p:cNvSpPr>
            <p:nvPr/>
          </p:nvSpPr>
          <p:spPr bwMode="auto">
            <a:xfrm>
              <a:off x="5961063" y="11113"/>
              <a:ext cx="11113" cy="33338"/>
            </a:xfrm>
            <a:prstGeom prst="rect">
              <a:avLst/>
            </a:prstGeom>
            <a:solidFill>
              <a:srgbClr val="238A9E"/>
            </a:solidFill>
            <a:ln w="0">
              <a:solidFill>
                <a:srgbClr val="238A9E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72" name="Freeform 3144"/>
            <p:cNvSpPr>
              <a:spLocks noEditPoints="1"/>
            </p:cNvSpPr>
            <p:nvPr/>
          </p:nvSpPr>
          <p:spPr bwMode="auto">
            <a:xfrm>
              <a:off x="5868988" y="-47625"/>
              <a:ext cx="288925" cy="77788"/>
            </a:xfrm>
            <a:custGeom>
              <a:gdLst>
                <a:gd fmla="*/ 92 w 182" name="T0"/>
                <a:gd fmla="*/ 19 h 49" name="T1"/>
                <a:gd fmla="*/ 62 w 182" name="T2"/>
                <a:gd fmla="*/ 21 h 49" name="T3"/>
                <a:gd fmla="*/ 39 w 182" name="T4"/>
                <a:gd fmla="*/ 24 h 49" name="T5"/>
                <a:gd fmla="*/ 25 w 182" name="T6"/>
                <a:gd fmla="*/ 28 h 49" name="T7"/>
                <a:gd fmla="*/ 28 w 182" name="T8"/>
                <a:gd fmla="*/ 30 h 49" name="T9"/>
                <a:gd fmla="*/ 35 w 182" name="T10"/>
                <a:gd fmla="*/ 30 h 49" name="T11"/>
                <a:gd fmla="*/ 44 w 182" name="T12"/>
                <a:gd fmla="*/ 30 h 49" name="T13"/>
                <a:gd fmla="*/ 57 w 182" name="T14"/>
                <a:gd fmla="*/ 30 h 49" name="T15"/>
                <a:gd fmla="*/ 69 w 182" name="T16"/>
                <a:gd fmla="*/ 30 h 49" name="T17"/>
                <a:gd fmla="*/ 80 w 182" name="T18"/>
                <a:gd fmla="*/ 28 h 49" name="T19"/>
                <a:gd fmla="*/ 90 w 182" name="T20"/>
                <a:gd fmla="*/ 28 h 49" name="T21"/>
                <a:gd fmla="*/ 95 w 182" name="T22"/>
                <a:gd fmla="*/ 28 h 49" name="T23"/>
                <a:gd fmla="*/ 125 w 182" name="T24"/>
                <a:gd fmla="*/ 28 h 49" name="T25"/>
                <a:gd fmla="*/ 148 w 182" name="T26"/>
                <a:gd fmla="*/ 26 h 49" name="T27"/>
                <a:gd fmla="*/ 124 w 182" name="T28"/>
                <a:gd fmla="*/ 21 h 49" name="T29"/>
                <a:gd fmla="*/ 92 w 182" name="T30"/>
                <a:gd fmla="*/ 19 h 49" name="T31"/>
                <a:gd fmla="*/ 92 w 182" name="T32"/>
                <a:gd fmla="*/ 0 h 49" name="T33"/>
                <a:gd fmla="*/ 115 w 182" name="T34"/>
                <a:gd fmla="*/ 1 h 49" name="T35"/>
                <a:gd fmla="*/ 138 w 182" name="T36"/>
                <a:gd fmla="*/ 5 h 49" name="T37"/>
                <a:gd fmla="*/ 157 w 182" name="T38"/>
                <a:gd fmla="*/ 10 h 49" name="T39"/>
                <a:gd fmla="*/ 173 w 182" name="T40"/>
                <a:gd fmla="*/ 17 h 49" name="T41"/>
                <a:gd fmla="*/ 180 w 182" name="T42"/>
                <a:gd fmla="*/ 24 h 49" name="T43"/>
                <a:gd fmla="*/ 182 w 182" name="T44"/>
                <a:gd fmla="*/ 30 h 49" name="T45"/>
                <a:gd fmla="*/ 182 w 182" name="T46"/>
                <a:gd fmla="*/ 33 h 49" name="T47"/>
                <a:gd fmla="*/ 178 w 182" name="T48"/>
                <a:gd fmla="*/ 38 h 49" name="T49"/>
                <a:gd fmla="*/ 171 w 182" name="T50"/>
                <a:gd fmla="*/ 42 h 49" name="T51"/>
                <a:gd fmla="*/ 157 w 182" name="T52"/>
                <a:gd fmla="*/ 44 h 49" name="T53"/>
                <a:gd fmla="*/ 140 w 182" name="T54"/>
                <a:gd fmla="*/ 47 h 49" name="T55"/>
                <a:gd fmla="*/ 120 w 182" name="T56"/>
                <a:gd fmla="*/ 47 h 49" name="T57"/>
                <a:gd fmla="*/ 104 w 182" name="T58"/>
                <a:gd fmla="*/ 47 h 49" name="T59"/>
                <a:gd fmla="*/ 94 w 182" name="T60"/>
                <a:gd fmla="*/ 47 h 49" name="T61"/>
                <a:gd fmla="*/ 90 w 182" name="T62"/>
                <a:gd fmla="*/ 47 h 49" name="T63"/>
                <a:gd fmla="*/ 81 w 182" name="T64"/>
                <a:gd fmla="*/ 47 h 49" name="T65"/>
                <a:gd fmla="*/ 69 w 182" name="T66"/>
                <a:gd fmla="*/ 47 h 49" name="T67"/>
                <a:gd fmla="*/ 57 w 182" name="T68"/>
                <a:gd fmla="*/ 49 h 49" name="T69"/>
                <a:gd fmla="*/ 44 w 182" name="T70"/>
                <a:gd fmla="*/ 49 h 49" name="T71"/>
                <a:gd fmla="*/ 34 w 182" name="T72"/>
                <a:gd fmla="*/ 49 h 49" name="T73"/>
                <a:gd fmla="*/ 25 w 182" name="T74"/>
                <a:gd fmla="*/ 47 h 49" name="T75"/>
                <a:gd fmla="*/ 18 w 182" name="T76"/>
                <a:gd fmla="*/ 47 h 49" name="T77"/>
                <a:gd fmla="*/ 11 w 182" name="T78"/>
                <a:gd fmla="*/ 46 h 49" name="T79"/>
                <a:gd fmla="*/ 7 w 182" name="T80"/>
                <a:gd fmla="*/ 44 h 49" name="T81"/>
                <a:gd fmla="*/ 4 w 182" name="T82"/>
                <a:gd fmla="*/ 40 h 49" name="T83"/>
                <a:gd fmla="*/ 2 w 182" name="T84"/>
                <a:gd fmla="*/ 37 h 49" name="T85"/>
                <a:gd fmla="*/ 0 w 182" name="T86"/>
                <a:gd fmla="*/ 35 h 49" name="T87"/>
                <a:gd fmla="*/ 0 w 182" name="T88"/>
                <a:gd fmla="*/ 31 h 49" name="T89"/>
                <a:gd fmla="*/ 4 w 182" name="T90"/>
                <a:gd fmla="*/ 19 h 49" name="T91"/>
                <a:gd fmla="*/ 16 w 182" name="T92"/>
                <a:gd fmla="*/ 12 h 49" name="T93"/>
                <a:gd fmla="*/ 34 w 182" name="T94"/>
                <a:gd fmla="*/ 7 h 49" name="T95"/>
                <a:gd fmla="*/ 51 w 182" name="T96"/>
                <a:gd fmla="*/ 3 h 49" name="T97"/>
                <a:gd fmla="*/ 71 w 182" name="T98"/>
                <a:gd fmla="*/ 1 h 49" name="T99"/>
                <a:gd fmla="*/ 85 w 182" name="T100"/>
                <a:gd fmla="*/ 0 h 49" name="T101"/>
                <a:gd fmla="*/ 92 w 182" name="T102"/>
                <a:gd fmla="*/ 0 h 49" name="T10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b="b" l="0" r="r" t="0"/>
              <a:pathLst>
                <a:path h="49" w="182">
                  <a:moveTo>
                    <a:pt x="92" y="19"/>
                  </a:moveTo>
                  <a:lnTo>
                    <a:pt x="62" y="21"/>
                  </a:lnTo>
                  <a:lnTo>
                    <a:pt x="39" y="24"/>
                  </a:lnTo>
                  <a:lnTo>
                    <a:pt x="25" y="28"/>
                  </a:lnTo>
                  <a:lnTo>
                    <a:pt x="28" y="30"/>
                  </a:lnTo>
                  <a:lnTo>
                    <a:pt x="35" y="30"/>
                  </a:lnTo>
                  <a:lnTo>
                    <a:pt x="44" y="30"/>
                  </a:lnTo>
                  <a:lnTo>
                    <a:pt x="57" y="30"/>
                  </a:lnTo>
                  <a:lnTo>
                    <a:pt x="69" y="30"/>
                  </a:lnTo>
                  <a:lnTo>
                    <a:pt x="80" y="28"/>
                  </a:lnTo>
                  <a:lnTo>
                    <a:pt x="90" y="28"/>
                  </a:lnTo>
                  <a:lnTo>
                    <a:pt x="95" y="28"/>
                  </a:lnTo>
                  <a:lnTo>
                    <a:pt x="125" y="28"/>
                  </a:lnTo>
                  <a:lnTo>
                    <a:pt x="148" y="26"/>
                  </a:lnTo>
                  <a:lnTo>
                    <a:pt x="124" y="21"/>
                  </a:lnTo>
                  <a:lnTo>
                    <a:pt x="92" y="19"/>
                  </a:lnTo>
                  <a:close/>
                  <a:moveTo>
                    <a:pt x="92" y="0"/>
                  </a:moveTo>
                  <a:lnTo>
                    <a:pt x="115" y="1"/>
                  </a:lnTo>
                  <a:lnTo>
                    <a:pt x="138" y="5"/>
                  </a:lnTo>
                  <a:lnTo>
                    <a:pt x="157" y="10"/>
                  </a:lnTo>
                  <a:lnTo>
                    <a:pt x="173" y="17"/>
                  </a:lnTo>
                  <a:lnTo>
                    <a:pt x="180" y="24"/>
                  </a:lnTo>
                  <a:lnTo>
                    <a:pt x="182" y="30"/>
                  </a:lnTo>
                  <a:lnTo>
                    <a:pt x="182" y="33"/>
                  </a:lnTo>
                  <a:lnTo>
                    <a:pt x="178" y="38"/>
                  </a:lnTo>
                  <a:lnTo>
                    <a:pt x="171" y="42"/>
                  </a:lnTo>
                  <a:lnTo>
                    <a:pt x="157" y="44"/>
                  </a:lnTo>
                  <a:lnTo>
                    <a:pt x="140" y="47"/>
                  </a:lnTo>
                  <a:lnTo>
                    <a:pt x="120" y="47"/>
                  </a:lnTo>
                  <a:lnTo>
                    <a:pt x="104" y="47"/>
                  </a:lnTo>
                  <a:lnTo>
                    <a:pt x="94" y="47"/>
                  </a:lnTo>
                  <a:lnTo>
                    <a:pt x="90" y="47"/>
                  </a:lnTo>
                  <a:lnTo>
                    <a:pt x="81" y="47"/>
                  </a:lnTo>
                  <a:lnTo>
                    <a:pt x="69" y="47"/>
                  </a:lnTo>
                  <a:lnTo>
                    <a:pt x="57" y="49"/>
                  </a:lnTo>
                  <a:lnTo>
                    <a:pt x="44" y="49"/>
                  </a:lnTo>
                  <a:lnTo>
                    <a:pt x="34" y="49"/>
                  </a:lnTo>
                  <a:lnTo>
                    <a:pt x="25" y="47"/>
                  </a:lnTo>
                  <a:lnTo>
                    <a:pt x="18" y="47"/>
                  </a:lnTo>
                  <a:lnTo>
                    <a:pt x="11" y="46"/>
                  </a:lnTo>
                  <a:lnTo>
                    <a:pt x="7" y="44"/>
                  </a:lnTo>
                  <a:lnTo>
                    <a:pt x="4" y="40"/>
                  </a:lnTo>
                  <a:lnTo>
                    <a:pt x="2" y="37"/>
                  </a:lnTo>
                  <a:lnTo>
                    <a:pt x="0" y="35"/>
                  </a:lnTo>
                  <a:lnTo>
                    <a:pt x="0" y="31"/>
                  </a:lnTo>
                  <a:lnTo>
                    <a:pt x="4" y="19"/>
                  </a:lnTo>
                  <a:lnTo>
                    <a:pt x="16" y="12"/>
                  </a:lnTo>
                  <a:lnTo>
                    <a:pt x="34" y="7"/>
                  </a:lnTo>
                  <a:lnTo>
                    <a:pt x="51" y="3"/>
                  </a:lnTo>
                  <a:lnTo>
                    <a:pt x="71" y="1"/>
                  </a:lnTo>
                  <a:lnTo>
                    <a:pt x="85" y="0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73" name="Freeform 3145"/>
            <p:cNvSpPr/>
            <p:nvPr/>
          </p:nvSpPr>
          <p:spPr bwMode="auto">
            <a:xfrm>
              <a:off x="5897563" y="388938"/>
              <a:ext cx="114300" cy="1050925"/>
            </a:xfrm>
            <a:custGeom>
              <a:gdLst>
                <a:gd fmla="*/ 72 w 72" name="T0"/>
                <a:gd fmla="*/ 0 h 662" name="T1"/>
                <a:gd fmla="*/ 72 w 72" name="T2"/>
                <a:gd fmla="*/ 662 h 662" name="T3"/>
                <a:gd fmla="*/ 60 w 72" name="T4"/>
                <a:gd fmla="*/ 655 h 662" name="T5"/>
                <a:gd fmla="*/ 47 w 72" name="T6"/>
                <a:gd fmla="*/ 634 h 662" name="T7"/>
                <a:gd fmla="*/ 37 w 72" name="T8"/>
                <a:gd fmla="*/ 601 h 662" name="T9"/>
                <a:gd fmla="*/ 26 w 72" name="T10"/>
                <a:gd fmla="*/ 555 h 662" name="T11"/>
                <a:gd fmla="*/ 17 w 72" name="T12"/>
                <a:gd fmla="*/ 498 h 662" name="T13"/>
                <a:gd fmla="*/ 10 w 72" name="T14"/>
                <a:gd fmla="*/ 431 h 662" name="T15"/>
                <a:gd fmla="*/ 5 w 72" name="T16"/>
                <a:gd fmla="*/ 353 h 662" name="T17"/>
                <a:gd fmla="*/ 2 w 72" name="T18"/>
                <a:gd fmla="*/ 265 h 662" name="T19"/>
                <a:gd fmla="*/ 0 w 72" name="T20"/>
                <a:gd fmla="*/ 196 h 662" name="T21"/>
                <a:gd fmla="*/ 0 w 72" name="T22"/>
                <a:gd fmla="*/ 133 h 662" name="T23"/>
                <a:gd fmla="*/ 0 w 72" name="T24"/>
                <a:gd fmla="*/ 69 h 662" name="T25"/>
                <a:gd fmla="*/ 2 w 72" name="T26"/>
                <a:gd fmla="*/ 0 h 662" name="T27"/>
                <a:gd fmla="*/ 72 w 72" name="T28"/>
                <a:gd fmla="*/ 0 h 662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662" w="72">
                  <a:moveTo>
                    <a:pt x="72" y="0"/>
                  </a:moveTo>
                  <a:lnTo>
                    <a:pt x="72" y="662"/>
                  </a:lnTo>
                  <a:lnTo>
                    <a:pt x="60" y="655"/>
                  </a:lnTo>
                  <a:lnTo>
                    <a:pt x="47" y="634"/>
                  </a:lnTo>
                  <a:lnTo>
                    <a:pt x="37" y="601"/>
                  </a:lnTo>
                  <a:lnTo>
                    <a:pt x="26" y="555"/>
                  </a:lnTo>
                  <a:lnTo>
                    <a:pt x="17" y="498"/>
                  </a:lnTo>
                  <a:lnTo>
                    <a:pt x="10" y="431"/>
                  </a:lnTo>
                  <a:lnTo>
                    <a:pt x="5" y="353"/>
                  </a:lnTo>
                  <a:lnTo>
                    <a:pt x="2" y="265"/>
                  </a:lnTo>
                  <a:lnTo>
                    <a:pt x="0" y="196"/>
                  </a:lnTo>
                  <a:lnTo>
                    <a:pt x="0" y="133"/>
                  </a:lnTo>
                  <a:lnTo>
                    <a:pt x="0" y="69"/>
                  </a:lnTo>
                  <a:lnTo>
                    <a:pt x="2" y="0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31DE7A"/>
            </a:solidFill>
            <a:ln w="0">
              <a:solidFill>
                <a:srgbClr val="31DE7A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74" name="Freeform 3146"/>
            <p:cNvSpPr/>
            <p:nvPr/>
          </p:nvSpPr>
          <p:spPr bwMode="auto">
            <a:xfrm>
              <a:off x="6011863" y="385763"/>
              <a:ext cx="117475" cy="1054100"/>
            </a:xfrm>
            <a:custGeom>
              <a:gdLst>
                <a:gd fmla="*/ 71 w 74" name="T0"/>
                <a:gd fmla="*/ 0 h 664" name="T1"/>
                <a:gd fmla="*/ 73 w 74" name="T2"/>
                <a:gd fmla="*/ 30 h 664" name="T3"/>
                <a:gd fmla="*/ 73 w 74" name="T4"/>
                <a:gd fmla="*/ 67 h 664" name="T5"/>
                <a:gd fmla="*/ 73 w 74" name="T6"/>
                <a:gd fmla="*/ 113 h 664" name="T7"/>
                <a:gd fmla="*/ 74 w 74" name="T8"/>
                <a:gd fmla="*/ 166 h 664" name="T9"/>
                <a:gd fmla="*/ 74 w 74" name="T10"/>
                <a:gd fmla="*/ 223 h 664" name="T11"/>
                <a:gd fmla="*/ 74 w 74" name="T12"/>
                <a:gd fmla="*/ 283 h 664" name="T13"/>
                <a:gd fmla="*/ 73 w 74" name="T14"/>
                <a:gd fmla="*/ 362 h 664" name="T15"/>
                <a:gd fmla="*/ 69 w 74" name="T16"/>
                <a:gd fmla="*/ 433 h 664" name="T17"/>
                <a:gd fmla="*/ 62 w 74" name="T18"/>
                <a:gd fmla="*/ 493 h 664" name="T19"/>
                <a:gd fmla="*/ 55 w 74" name="T20"/>
                <a:gd fmla="*/ 546 h 664" name="T21"/>
                <a:gd fmla="*/ 46 w 74" name="T22"/>
                <a:gd fmla="*/ 588 h 664" name="T23"/>
                <a:gd fmla="*/ 35 w 74" name="T24"/>
                <a:gd fmla="*/ 622 h 664" name="T25"/>
                <a:gd fmla="*/ 25 w 74" name="T26"/>
                <a:gd fmla="*/ 645 h 664" name="T27"/>
                <a:gd fmla="*/ 12 w 74" name="T28"/>
                <a:gd fmla="*/ 661 h 664" name="T29"/>
                <a:gd fmla="*/ 2 w 74" name="T30"/>
                <a:gd fmla="*/ 664 h 664" name="T31"/>
                <a:gd fmla="*/ 0 w 74" name="T32"/>
                <a:gd fmla="*/ 664 h 664" name="T33"/>
                <a:gd fmla="*/ 0 w 74" name="T34"/>
                <a:gd fmla="*/ 2 h 664" name="T35"/>
                <a:gd fmla="*/ 71 w 74" name="T36"/>
                <a:gd fmla="*/ 0 h 664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664" w="74">
                  <a:moveTo>
                    <a:pt x="71" y="0"/>
                  </a:moveTo>
                  <a:lnTo>
                    <a:pt x="73" y="30"/>
                  </a:lnTo>
                  <a:lnTo>
                    <a:pt x="73" y="67"/>
                  </a:lnTo>
                  <a:lnTo>
                    <a:pt x="73" y="113"/>
                  </a:lnTo>
                  <a:lnTo>
                    <a:pt x="74" y="166"/>
                  </a:lnTo>
                  <a:lnTo>
                    <a:pt x="74" y="223"/>
                  </a:lnTo>
                  <a:lnTo>
                    <a:pt x="74" y="283"/>
                  </a:lnTo>
                  <a:lnTo>
                    <a:pt x="73" y="362"/>
                  </a:lnTo>
                  <a:lnTo>
                    <a:pt x="69" y="433"/>
                  </a:lnTo>
                  <a:lnTo>
                    <a:pt x="62" y="493"/>
                  </a:lnTo>
                  <a:lnTo>
                    <a:pt x="55" y="546"/>
                  </a:lnTo>
                  <a:lnTo>
                    <a:pt x="46" y="588"/>
                  </a:lnTo>
                  <a:lnTo>
                    <a:pt x="35" y="622"/>
                  </a:lnTo>
                  <a:lnTo>
                    <a:pt x="25" y="645"/>
                  </a:lnTo>
                  <a:lnTo>
                    <a:pt x="12" y="661"/>
                  </a:lnTo>
                  <a:lnTo>
                    <a:pt x="2" y="664"/>
                  </a:lnTo>
                  <a:lnTo>
                    <a:pt x="0" y="664"/>
                  </a:lnTo>
                  <a:lnTo>
                    <a:pt x="0" y="2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47E189"/>
            </a:solidFill>
            <a:ln w="0">
              <a:solidFill>
                <a:srgbClr val="47E189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75" name="Freeform 3147"/>
            <p:cNvSpPr/>
            <p:nvPr/>
          </p:nvSpPr>
          <p:spPr bwMode="auto">
            <a:xfrm>
              <a:off x="6011863" y="385763"/>
              <a:ext cx="117475" cy="1054100"/>
            </a:xfrm>
            <a:custGeom>
              <a:gdLst>
                <a:gd fmla="*/ 71 w 74" name="T0"/>
                <a:gd fmla="*/ 0 h 664" name="T1"/>
                <a:gd fmla="*/ 73 w 74" name="T2"/>
                <a:gd fmla="*/ 30 h 664" name="T3"/>
                <a:gd fmla="*/ 73 w 74" name="T4"/>
                <a:gd fmla="*/ 67 h 664" name="T5"/>
                <a:gd fmla="*/ 73 w 74" name="T6"/>
                <a:gd fmla="*/ 113 h 664" name="T7"/>
                <a:gd fmla="*/ 74 w 74" name="T8"/>
                <a:gd fmla="*/ 166 h 664" name="T9"/>
                <a:gd fmla="*/ 74 w 74" name="T10"/>
                <a:gd fmla="*/ 223 h 664" name="T11"/>
                <a:gd fmla="*/ 74 w 74" name="T12"/>
                <a:gd fmla="*/ 283 h 664" name="T13"/>
                <a:gd fmla="*/ 73 w 74" name="T14"/>
                <a:gd fmla="*/ 362 h 664" name="T15"/>
                <a:gd fmla="*/ 69 w 74" name="T16"/>
                <a:gd fmla="*/ 433 h 664" name="T17"/>
                <a:gd fmla="*/ 62 w 74" name="T18"/>
                <a:gd fmla="*/ 493 h 664" name="T19"/>
                <a:gd fmla="*/ 55 w 74" name="T20"/>
                <a:gd fmla="*/ 546 h 664" name="T21"/>
                <a:gd fmla="*/ 46 w 74" name="T22"/>
                <a:gd fmla="*/ 588 h 664" name="T23"/>
                <a:gd fmla="*/ 35 w 74" name="T24"/>
                <a:gd fmla="*/ 622 h 664" name="T25"/>
                <a:gd fmla="*/ 25 w 74" name="T26"/>
                <a:gd fmla="*/ 645 h 664" name="T27"/>
                <a:gd fmla="*/ 12 w 74" name="T28"/>
                <a:gd fmla="*/ 661 h 664" name="T29"/>
                <a:gd fmla="*/ 2 w 74" name="T30"/>
                <a:gd fmla="*/ 664 h 664" name="T31"/>
                <a:gd fmla="*/ 0 w 74" name="T32"/>
                <a:gd fmla="*/ 664 h 664" name="T33"/>
                <a:gd fmla="*/ 0 w 74" name="T34"/>
                <a:gd fmla="*/ 2 h 664" name="T35"/>
                <a:gd fmla="*/ 71 w 74" name="T36"/>
                <a:gd fmla="*/ 0 h 664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664" w="74">
                  <a:moveTo>
                    <a:pt x="71" y="0"/>
                  </a:moveTo>
                  <a:lnTo>
                    <a:pt x="73" y="30"/>
                  </a:lnTo>
                  <a:lnTo>
                    <a:pt x="73" y="67"/>
                  </a:lnTo>
                  <a:lnTo>
                    <a:pt x="73" y="113"/>
                  </a:lnTo>
                  <a:lnTo>
                    <a:pt x="74" y="166"/>
                  </a:lnTo>
                  <a:lnTo>
                    <a:pt x="74" y="223"/>
                  </a:lnTo>
                  <a:lnTo>
                    <a:pt x="74" y="283"/>
                  </a:lnTo>
                  <a:lnTo>
                    <a:pt x="73" y="362"/>
                  </a:lnTo>
                  <a:lnTo>
                    <a:pt x="69" y="433"/>
                  </a:lnTo>
                  <a:lnTo>
                    <a:pt x="62" y="493"/>
                  </a:lnTo>
                  <a:lnTo>
                    <a:pt x="55" y="546"/>
                  </a:lnTo>
                  <a:lnTo>
                    <a:pt x="46" y="588"/>
                  </a:lnTo>
                  <a:lnTo>
                    <a:pt x="35" y="622"/>
                  </a:lnTo>
                  <a:lnTo>
                    <a:pt x="25" y="645"/>
                  </a:lnTo>
                  <a:lnTo>
                    <a:pt x="12" y="661"/>
                  </a:lnTo>
                  <a:lnTo>
                    <a:pt x="2" y="664"/>
                  </a:lnTo>
                  <a:lnTo>
                    <a:pt x="0" y="664"/>
                  </a:lnTo>
                  <a:lnTo>
                    <a:pt x="0" y="2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2CC66D"/>
            </a:solidFill>
            <a:ln w="0">
              <a:solidFill>
                <a:srgbClr val="2CC66D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76" name="Freeform 3148"/>
            <p:cNvSpPr/>
            <p:nvPr/>
          </p:nvSpPr>
          <p:spPr bwMode="auto">
            <a:xfrm>
              <a:off x="6034088" y="1289050"/>
              <a:ext cx="65088" cy="28575"/>
            </a:xfrm>
            <a:custGeom>
              <a:gdLst>
                <a:gd fmla="*/ 39 w 41" name="T0"/>
                <a:gd fmla="*/ 0 h 18" name="T1"/>
                <a:gd fmla="*/ 41 w 41" name="T2"/>
                <a:gd fmla="*/ 12 h 18" name="T3"/>
                <a:gd fmla="*/ 2 w 41" name="T4"/>
                <a:gd fmla="*/ 18 h 18" name="T5"/>
                <a:gd fmla="*/ 0 w 41" name="T6"/>
                <a:gd fmla="*/ 4 h 18" name="T7"/>
                <a:gd fmla="*/ 39 w 41" name="T8"/>
                <a:gd fmla="*/ 0 h 1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8" w="41">
                  <a:moveTo>
                    <a:pt x="39" y="0"/>
                  </a:moveTo>
                  <a:lnTo>
                    <a:pt x="41" y="12"/>
                  </a:lnTo>
                  <a:lnTo>
                    <a:pt x="2" y="18"/>
                  </a:lnTo>
                  <a:lnTo>
                    <a:pt x="0" y="4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77" name="Freeform 3149"/>
            <p:cNvSpPr/>
            <p:nvPr/>
          </p:nvSpPr>
          <p:spPr bwMode="auto">
            <a:xfrm>
              <a:off x="6059488" y="1120775"/>
              <a:ext cx="65088" cy="28575"/>
            </a:xfrm>
            <a:custGeom>
              <a:gdLst>
                <a:gd fmla="*/ 39 w 41" name="T0"/>
                <a:gd fmla="*/ 0 h 18" name="T1"/>
                <a:gd fmla="*/ 41 w 41" name="T2"/>
                <a:gd fmla="*/ 12 h 18" name="T3"/>
                <a:gd fmla="*/ 2 w 41" name="T4"/>
                <a:gd fmla="*/ 18 h 18" name="T5"/>
                <a:gd fmla="*/ 0 w 41" name="T6"/>
                <a:gd fmla="*/ 4 h 18" name="T7"/>
                <a:gd fmla="*/ 39 w 41" name="T8"/>
                <a:gd fmla="*/ 0 h 1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8" w="41">
                  <a:moveTo>
                    <a:pt x="39" y="0"/>
                  </a:moveTo>
                  <a:lnTo>
                    <a:pt x="41" y="12"/>
                  </a:lnTo>
                  <a:lnTo>
                    <a:pt x="2" y="18"/>
                  </a:lnTo>
                  <a:lnTo>
                    <a:pt x="0" y="4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78" name="Freeform 3150"/>
            <p:cNvSpPr/>
            <p:nvPr/>
          </p:nvSpPr>
          <p:spPr bwMode="auto">
            <a:xfrm>
              <a:off x="6073776" y="958850"/>
              <a:ext cx="65088" cy="25400"/>
            </a:xfrm>
            <a:custGeom>
              <a:gdLst>
                <a:gd fmla="*/ 41 w 41" name="T0"/>
                <a:gd fmla="*/ 0 h 16" name="T1"/>
                <a:gd fmla="*/ 41 w 41" name="T2"/>
                <a:gd fmla="*/ 12 h 16" name="T3"/>
                <a:gd fmla="*/ 2 w 41" name="T4"/>
                <a:gd fmla="*/ 16 h 16" name="T5"/>
                <a:gd fmla="*/ 0 w 41" name="T6"/>
                <a:gd fmla="*/ 3 h 16" name="T7"/>
                <a:gd fmla="*/ 41 w 41" name="T8"/>
                <a:gd fmla="*/ 0 h 1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6" w="41">
                  <a:moveTo>
                    <a:pt x="41" y="0"/>
                  </a:moveTo>
                  <a:lnTo>
                    <a:pt x="41" y="12"/>
                  </a:lnTo>
                  <a:lnTo>
                    <a:pt x="2" y="16"/>
                  </a:lnTo>
                  <a:lnTo>
                    <a:pt x="0" y="3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79" name="Freeform 3151"/>
            <p:cNvSpPr/>
            <p:nvPr/>
          </p:nvSpPr>
          <p:spPr bwMode="auto">
            <a:xfrm>
              <a:off x="6080126" y="803275"/>
              <a:ext cx="63500" cy="28575"/>
            </a:xfrm>
            <a:custGeom>
              <a:gdLst>
                <a:gd fmla="*/ 38 w 40" name="T0"/>
                <a:gd fmla="*/ 0 h 18" name="T1"/>
                <a:gd fmla="*/ 40 w 40" name="T2"/>
                <a:gd fmla="*/ 13 h 18" name="T3"/>
                <a:gd fmla="*/ 1 w 40" name="T4"/>
                <a:gd fmla="*/ 18 h 18" name="T5"/>
                <a:gd fmla="*/ 0 w 40" name="T6"/>
                <a:gd fmla="*/ 4 h 18" name="T7"/>
                <a:gd fmla="*/ 38 w 40" name="T8"/>
                <a:gd fmla="*/ 0 h 1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8" w="40">
                  <a:moveTo>
                    <a:pt x="38" y="0"/>
                  </a:moveTo>
                  <a:lnTo>
                    <a:pt x="40" y="13"/>
                  </a:lnTo>
                  <a:lnTo>
                    <a:pt x="1" y="18"/>
                  </a:lnTo>
                  <a:lnTo>
                    <a:pt x="0" y="4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80" name="Freeform 3152"/>
            <p:cNvSpPr/>
            <p:nvPr/>
          </p:nvSpPr>
          <p:spPr bwMode="auto">
            <a:xfrm>
              <a:off x="6084888" y="636588"/>
              <a:ext cx="65088" cy="23813"/>
            </a:xfrm>
            <a:custGeom>
              <a:gdLst>
                <a:gd fmla="*/ 39 w 41" name="T0"/>
                <a:gd fmla="*/ 0 h 15" name="T1"/>
                <a:gd fmla="*/ 41 w 41" name="T2"/>
                <a:gd fmla="*/ 12 h 15" name="T3"/>
                <a:gd fmla="*/ 2 w 41" name="T4"/>
                <a:gd fmla="*/ 15 h 15" name="T5"/>
                <a:gd fmla="*/ 0 w 41" name="T6"/>
                <a:gd fmla="*/ 3 h 15" name="T7"/>
                <a:gd fmla="*/ 39 w 41" name="T8"/>
                <a:gd fmla="*/ 0 h 1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5" w="41">
                  <a:moveTo>
                    <a:pt x="39" y="0"/>
                  </a:moveTo>
                  <a:lnTo>
                    <a:pt x="41" y="12"/>
                  </a:lnTo>
                  <a:lnTo>
                    <a:pt x="2" y="15"/>
                  </a:lnTo>
                  <a:lnTo>
                    <a:pt x="0" y="3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81" name="Freeform 3153"/>
            <p:cNvSpPr/>
            <p:nvPr/>
          </p:nvSpPr>
          <p:spPr bwMode="auto">
            <a:xfrm>
              <a:off x="6080126" y="473075"/>
              <a:ext cx="63500" cy="28575"/>
            </a:xfrm>
            <a:custGeom>
              <a:gdLst>
                <a:gd fmla="*/ 38 w 40" name="T0"/>
                <a:gd fmla="*/ 0 h 18" name="T1"/>
                <a:gd fmla="*/ 40 w 40" name="T2"/>
                <a:gd fmla="*/ 12 h 18" name="T3"/>
                <a:gd fmla="*/ 1 w 40" name="T4"/>
                <a:gd fmla="*/ 18 h 18" name="T5"/>
                <a:gd fmla="*/ 0 w 40" name="T6"/>
                <a:gd fmla="*/ 5 h 18" name="T7"/>
                <a:gd fmla="*/ 38 w 40" name="T8"/>
                <a:gd fmla="*/ 0 h 1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8" w="40">
                  <a:moveTo>
                    <a:pt x="38" y="0"/>
                  </a:moveTo>
                  <a:lnTo>
                    <a:pt x="40" y="12"/>
                  </a:lnTo>
                  <a:lnTo>
                    <a:pt x="1" y="18"/>
                  </a:lnTo>
                  <a:lnTo>
                    <a:pt x="0" y="5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82" name="Freeform 3154"/>
            <p:cNvSpPr/>
            <p:nvPr/>
          </p:nvSpPr>
          <p:spPr bwMode="auto">
            <a:xfrm>
              <a:off x="6065838" y="1241425"/>
              <a:ext cx="41275" cy="22225"/>
            </a:xfrm>
            <a:custGeom>
              <a:gdLst>
                <a:gd fmla="*/ 24 w 26" name="T0"/>
                <a:gd fmla="*/ 0 h 14" name="T1"/>
                <a:gd fmla="*/ 26 w 26" name="T2"/>
                <a:gd fmla="*/ 12 h 14" name="T3"/>
                <a:gd fmla="*/ 1 w 26" name="T4"/>
                <a:gd fmla="*/ 14 h 14" name="T5"/>
                <a:gd fmla="*/ 0 w 26" name="T6"/>
                <a:gd fmla="*/ 2 h 14" name="T7"/>
                <a:gd fmla="*/ 24 w 26" name="T8"/>
                <a:gd fmla="*/ 0 h 1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4" w="26">
                  <a:moveTo>
                    <a:pt x="24" y="0"/>
                  </a:moveTo>
                  <a:lnTo>
                    <a:pt x="26" y="12"/>
                  </a:lnTo>
                  <a:lnTo>
                    <a:pt x="1" y="14"/>
                  </a:lnTo>
                  <a:lnTo>
                    <a:pt x="0" y="2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83" name="Freeform 3155"/>
            <p:cNvSpPr/>
            <p:nvPr/>
          </p:nvSpPr>
          <p:spPr bwMode="auto">
            <a:xfrm>
              <a:off x="6070601" y="1198563"/>
              <a:ext cx="42863" cy="25400"/>
            </a:xfrm>
            <a:custGeom>
              <a:gdLst>
                <a:gd fmla="*/ 25 w 27" name="T0"/>
                <a:gd fmla="*/ 0 h 16" name="T1"/>
                <a:gd fmla="*/ 27 w 27" name="T2"/>
                <a:gd fmla="*/ 13 h 16" name="T3"/>
                <a:gd fmla="*/ 2 w 27" name="T4"/>
                <a:gd fmla="*/ 16 h 16" name="T5"/>
                <a:gd fmla="*/ 0 w 27" name="T6"/>
                <a:gd fmla="*/ 2 h 16" name="T7"/>
                <a:gd fmla="*/ 25 w 27" name="T8"/>
                <a:gd fmla="*/ 0 h 1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6" w="27">
                  <a:moveTo>
                    <a:pt x="25" y="0"/>
                  </a:moveTo>
                  <a:lnTo>
                    <a:pt x="27" y="13"/>
                  </a:lnTo>
                  <a:lnTo>
                    <a:pt x="2" y="16"/>
                  </a:lnTo>
                  <a:lnTo>
                    <a:pt x="0" y="2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84" name="Freeform 3156"/>
            <p:cNvSpPr/>
            <p:nvPr/>
          </p:nvSpPr>
          <p:spPr bwMode="auto">
            <a:xfrm>
              <a:off x="6076951" y="1160463"/>
              <a:ext cx="41275" cy="22225"/>
            </a:xfrm>
            <a:custGeom>
              <a:gdLst>
                <a:gd fmla="*/ 24 w 26" name="T0"/>
                <a:gd fmla="*/ 0 h 14" name="T1"/>
                <a:gd fmla="*/ 26 w 26" name="T2"/>
                <a:gd fmla="*/ 12 h 14" name="T3"/>
                <a:gd fmla="*/ 2 w 26" name="T4"/>
                <a:gd fmla="*/ 14 h 14" name="T5"/>
                <a:gd fmla="*/ 0 w 26" name="T6"/>
                <a:gd fmla="*/ 2 h 14" name="T7"/>
                <a:gd fmla="*/ 24 w 26" name="T8"/>
                <a:gd fmla="*/ 0 h 1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4" w="26">
                  <a:moveTo>
                    <a:pt x="24" y="0"/>
                  </a:moveTo>
                  <a:lnTo>
                    <a:pt x="26" y="12"/>
                  </a:lnTo>
                  <a:lnTo>
                    <a:pt x="2" y="14"/>
                  </a:lnTo>
                  <a:lnTo>
                    <a:pt x="0" y="2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85" name="Freeform 3157"/>
            <p:cNvSpPr/>
            <p:nvPr/>
          </p:nvSpPr>
          <p:spPr bwMode="auto">
            <a:xfrm>
              <a:off x="6084888" y="1081088"/>
              <a:ext cx="42863" cy="25400"/>
            </a:xfrm>
            <a:custGeom>
              <a:gdLst>
                <a:gd fmla="*/ 27 w 27" name="T0"/>
                <a:gd fmla="*/ 0 h 16" name="T1"/>
                <a:gd fmla="*/ 27 w 27" name="T2"/>
                <a:gd fmla="*/ 14 h 16" name="T3"/>
                <a:gd fmla="*/ 2 w 27" name="T4"/>
                <a:gd fmla="*/ 16 h 16" name="T5"/>
                <a:gd fmla="*/ 0 w 27" name="T6"/>
                <a:gd fmla="*/ 4 h 16" name="T7"/>
                <a:gd fmla="*/ 27 w 27" name="T8"/>
                <a:gd fmla="*/ 0 h 1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6" w="27">
                  <a:moveTo>
                    <a:pt x="27" y="0"/>
                  </a:moveTo>
                  <a:lnTo>
                    <a:pt x="27" y="14"/>
                  </a:lnTo>
                  <a:lnTo>
                    <a:pt x="2" y="16"/>
                  </a:lnTo>
                  <a:lnTo>
                    <a:pt x="0" y="4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86" name="Freeform 3158"/>
            <p:cNvSpPr/>
            <p:nvPr/>
          </p:nvSpPr>
          <p:spPr bwMode="auto">
            <a:xfrm>
              <a:off x="6091238" y="1042988"/>
              <a:ext cx="41275" cy="23813"/>
            </a:xfrm>
            <a:custGeom>
              <a:gdLst>
                <a:gd fmla="*/ 26 w 26" name="T0"/>
                <a:gd fmla="*/ 0 h 15" name="T1"/>
                <a:gd fmla="*/ 26 w 26" name="T2"/>
                <a:gd fmla="*/ 12 h 15" name="T3"/>
                <a:gd fmla="*/ 1 w 26" name="T4"/>
                <a:gd fmla="*/ 15 h 15" name="T5"/>
                <a:gd fmla="*/ 0 w 26" name="T6"/>
                <a:gd fmla="*/ 3 h 15" name="T7"/>
                <a:gd fmla="*/ 26 w 26" name="T8"/>
                <a:gd fmla="*/ 0 h 1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5" w="26">
                  <a:moveTo>
                    <a:pt x="26" y="0"/>
                  </a:moveTo>
                  <a:lnTo>
                    <a:pt x="26" y="12"/>
                  </a:lnTo>
                  <a:lnTo>
                    <a:pt x="1" y="15"/>
                  </a:lnTo>
                  <a:lnTo>
                    <a:pt x="0" y="3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87" name="Freeform 3159"/>
            <p:cNvSpPr/>
            <p:nvPr/>
          </p:nvSpPr>
          <p:spPr bwMode="auto">
            <a:xfrm>
              <a:off x="6091238" y="1003300"/>
              <a:ext cx="41275" cy="22225"/>
            </a:xfrm>
            <a:custGeom>
              <a:gdLst>
                <a:gd fmla="*/ 26 w 26" name="T0"/>
                <a:gd fmla="*/ 0 h 14" name="T1"/>
                <a:gd fmla="*/ 26 w 26" name="T2"/>
                <a:gd fmla="*/ 12 h 14" name="T3"/>
                <a:gd fmla="*/ 1 w 26" name="T4"/>
                <a:gd fmla="*/ 14 h 14" name="T5"/>
                <a:gd fmla="*/ 0 w 26" name="T6"/>
                <a:gd fmla="*/ 2 h 14" name="T7"/>
                <a:gd fmla="*/ 26 w 26" name="T8"/>
                <a:gd fmla="*/ 0 h 1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4" w="26">
                  <a:moveTo>
                    <a:pt x="26" y="0"/>
                  </a:moveTo>
                  <a:lnTo>
                    <a:pt x="26" y="12"/>
                  </a:lnTo>
                  <a:lnTo>
                    <a:pt x="1" y="14"/>
                  </a:lnTo>
                  <a:lnTo>
                    <a:pt x="0" y="2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88" name="Freeform 3160"/>
            <p:cNvSpPr/>
            <p:nvPr/>
          </p:nvSpPr>
          <p:spPr bwMode="auto">
            <a:xfrm>
              <a:off x="6096001" y="922338"/>
              <a:ext cx="42863" cy="25400"/>
            </a:xfrm>
            <a:custGeom>
              <a:gdLst>
                <a:gd fmla="*/ 27 w 27" name="T0"/>
                <a:gd fmla="*/ 0 h 16" name="T1"/>
                <a:gd fmla="*/ 27 w 27" name="T2"/>
                <a:gd fmla="*/ 12 h 16" name="T3"/>
                <a:gd fmla="*/ 2 w 27" name="T4"/>
                <a:gd fmla="*/ 16 h 16" name="T5"/>
                <a:gd fmla="*/ 0 w 27" name="T6"/>
                <a:gd fmla="*/ 1 h 16" name="T7"/>
                <a:gd fmla="*/ 27 w 27" name="T8"/>
                <a:gd fmla="*/ 0 h 1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6" w="27">
                  <a:moveTo>
                    <a:pt x="27" y="0"/>
                  </a:moveTo>
                  <a:lnTo>
                    <a:pt x="27" y="12"/>
                  </a:lnTo>
                  <a:lnTo>
                    <a:pt x="2" y="16"/>
                  </a:lnTo>
                  <a:lnTo>
                    <a:pt x="0" y="1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89" name="Freeform 3161"/>
            <p:cNvSpPr/>
            <p:nvPr/>
          </p:nvSpPr>
          <p:spPr bwMode="auto">
            <a:xfrm>
              <a:off x="6096001" y="882650"/>
              <a:ext cx="42863" cy="25400"/>
            </a:xfrm>
            <a:custGeom>
              <a:gdLst>
                <a:gd fmla="*/ 27 w 27" name="T0"/>
                <a:gd fmla="*/ 0 h 16" name="T1"/>
                <a:gd fmla="*/ 27 w 27" name="T2"/>
                <a:gd fmla="*/ 14 h 16" name="T3"/>
                <a:gd fmla="*/ 2 w 27" name="T4"/>
                <a:gd fmla="*/ 16 h 16" name="T5"/>
                <a:gd fmla="*/ 0 w 27" name="T6"/>
                <a:gd fmla="*/ 3 h 16" name="T7"/>
                <a:gd fmla="*/ 27 w 27" name="T8"/>
                <a:gd fmla="*/ 0 h 1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6" w="27">
                  <a:moveTo>
                    <a:pt x="27" y="0"/>
                  </a:moveTo>
                  <a:lnTo>
                    <a:pt x="27" y="14"/>
                  </a:lnTo>
                  <a:lnTo>
                    <a:pt x="2" y="16"/>
                  </a:lnTo>
                  <a:lnTo>
                    <a:pt x="0" y="3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90" name="Freeform 3162"/>
            <p:cNvSpPr/>
            <p:nvPr/>
          </p:nvSpPr>
          <p:spPr bwMode="auto">
            <a:xfrm>
              <a:off x="6102351" y="842963"/>
              <a:ext cx="41275" cy="22225"/>
            </a:xfrm>
            <a:custGeom>
              <a:gdLst>
                <a:gd fmla="*/ 24 w 26" name="T0"/>
                <a:gd fmla="*/ 0 h 14" name="T1"/>
                <a:gd fmla="*/ 26 w 26" name="T2"/>
                <a:gd fmla="*/ 13 h 14" name="T3"/>
                <a:gd fmla="*/ 1 w 26" name="T4"/>
                <a:gd fmla="*/ 14 h 14" name="T5"/>
                <a:gd fmla="*/ 0 w 26" name="T6"/>
                <a:gd fmla="*/ 2 h 14" name="T7"/>
                <a:gd fmla="*/ 24 w 26" name="T8"/>
                <a:gd fmla="*/ 0 h 1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4" w="26">
                  <a:moveTo>
                    <a:pt x="24" y="0"/>
                  </a:moveTo>
                  <a:lnTo>
                    <a:pt x="26" y="13"/>
                  </a:lnTo>
                  <a:lnTo>
                    <a:pt x="1" y="14"/>
                  </a:lnTo>
                  <a:lnTo>
                    <a:pt x="0" y="2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91" name="Freeform 3163"/>
            <p:cNvSpPr/>
            <p:nvPr/>
          </p:nvSpPr>
          <p:spPr bwMode="auto">
            <a:xfrm>
              <a:off x="6102351" y="765175"/>
              <a:ext cx="41275" cy="22225"/>
            </a:xfrm>
            <a:custGeom>
              <a:gdLst>
                <a:gd fmla="*/ 24 w 26" name="T0"/>
                <a:gd fmla="*/ 0 h 14" name="T1"/>
                <a:gd fmla="*/ 26 w 26" name="T2"/>
                <a:gd fmla="*/ 12 h 14" name="T3"/>
                <a:gd fmla="*/ 1 w 26" name="T4"/>
                <a:gd fmla="*/ 14 h 14" name="T5"/>
                <a:gd fmla="*/ 0 w 26" name="T6"/>
                <a:gd fmla="*/ 2 h 14" name="T7"/>
                <a:gd fmla="*/ 24 w 26" name="T8"/>
                <a:gd fmla="*/ 0 h 1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4" w="26">
                  <a:moveTo>
                    <a:pt x="24" y="0"/>
                  </a:moveTo>
                  <a:lnTo>
                    <a:pt x="26" y="12"/>
                  </a:lnTo>
                  <a:lnTo>
                    <a:pt x="1" y="14"/>
                  </a:lnTo>
                  <a:lnTo>
                    <a:pt x="0" y="2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92" name="Freeform 3164"/>
            <p:cNvSpPr/>
            <p:nvPr/>
          </p:nvSpPr>
          <p:spPr bwMode="auto">
            <a:xfrm>
              <a:off x="6102351" y="720725"/>
              <a:ext cx="41275" cy="23813"/>
            </a:xfrm>
            <a:custGeom>
              <a:gdLst>
                <a:gd fmla="*/ 24 w 26" name="T0"/>
                <a:gd fmla="*/ 0 h 15" name="T1"/>
                <a:gd fmla="*/ 26 w 26" name="T2"/>
                <a:gd fmla="*/ 12 h 15" name="T3"/>
                <a:gd fmla="*/ 1 w 26" name="T4"/>
                <a:gd fmla="*/ 15 h 15" name="T5"/>
                <a:gd fmla="*/ 0 w 26" name="T6"/>
                <a:gd fmla="*/ 3 h 15" name="T7"/>
                <a:gd fmla="*/ 24 w 26" name="T8"/>
                <a:gd fmla="*/ 0 h 1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5" w="26">
                  <a:moveTo>
                    <a:pt x="24" y="0"/>
                  </a:moveTo>
                  <a:lnTo>
                    <a:pt x="26" y="12"/>
                  </a:lnTo>
                  <a:lnTo>
                    <a:pt x="1" y="15"/>
                  </a:lnTo>
                  <a:lnTo>
                    <a:pt x="0" y="3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93" name="Freeform 3165"/>
            <p:cNvSpPr/>
            <p:nvPr/>
          </p:nvSpPr>
          <p:spPr bwMode="auto">
            <a:xfrm>
              <a:off x="6102351" y="677863"/>
              <a:ext cx="41275" cy="25400"/>
            </a:xfrm>
            <a:custGeom>
              <a:gdLst>
                <a:gd fmla="*/ 24 w 26" name="T0"/>
                <a:gd fmla="*/ 0 h 16" name="T1"/>
                <a:gd fmla="*/ 26 w 26" name="T2"/>
                <a:gd fmla="*/ 12 h 16" name="T3"/>
                <a:gd fmla="*/ 1 w 26" name="T4"/>
                <a:gd fmla="*/ 16 h 16" name="T5"/>
                <a:gd fmla="*/ 0 w 26" name="T6"/>
                <a:gd fmla="*/ 4 h 16" name="T7"/>
                <a:gd fmla="*/ 24 w 26" name="T8"/>
                <a:gd fmla="*/ 0 h 1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6" w="26">
                  <a:moveTo>
                    <a:pt x="24" y="0"/>
                  </a:moveTo>
                  <a:lnTo>
                    <a:pt x="26" y="12"/>
                  </a:lnTo>
                  <a:lnTo>
                    <a:pt x="1" y="16"/>
                  </a:lnTo>
                  <a:lnTo>
                    <a:pt x="0" y="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94" name="Freeform 3166"/>
            <p:cNvSpPr/>
            <p:nvPr/>
          </p:nvSpPr>
          <p:spPr bwMode="auto">
            <a:xfrm>
              <a:off x="6102351" y="601663"/>
              <a:ext cx="41275" cy="22225"/>
            </a:xfrm>
            <a:custGeom>
              <a:gdLst>
                <a:gd fmla="*/ 24 w 26" name="T0"/>
                <a:gd fmla="*/ 0 h 14" name="T1"/>
                <a:gd fmla="*/ 26 w 26" name="T2"/>
                <a:gd fmla="*/ 13 h 14" name="T3"/>
                <a:gd fmla="*/ 1 w 26" name="T4"/>
                <a:gd fmla="*/ 14 h 14" name="T5"/>
                <a:gd fmla="*/ 0 w 26" name="T6"/>
                <a:gd fmla="*/ 2 h 14" name="T7"/>
                <a:gd fmla="*/ 24 w 26" name="T8"/>
                <a:gd fmla="*/ 0 h 1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4" w="26">
                  <a:moveTo>
                    <a:pt x="24" y="0"/>
                  </a:moveTo>
                  <a:lnTo>
                    <a:pt x="26" y="13"/>
                  </a:lnTo>
                  <a:lnTo>
                    <a:pt x="1" y="14"/>
                  </a:lnTo>
                  <a:lnTo>
                    <a:pt x="0" y="2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95" name="Freeform 3167"/>
            <p:cNvSpPr/>
            <p:nvPr/>
          </p:nvSpPr>
          <p:spPr bwMode="auto">
            <a:xfrm>
              <a:off x="6102351" y="557213"/>
              <a:ext cx="41275" cy="25400"/>
            </a:xfrm>
            <a:custGeom>
              <a:gdLst>
                <a:gd fmla="*/ 24 w 26" name="T0"/>
                <a:gd fmla="*/ 0 h 16" name="T1"/>
                <a:gd fmla="*/ 26 w 26" name="T2"/>
                <a:gd fmla="*/ 14 h 16" name="T3"/>
                <a:gd fmla="*/ 1 w 26" name="T4"/>
                <a:gd fmla="*/ 16 h 16" name="T5"/>
                <a:gd fmla="*/ 0 w 26" name="T6"/>
                <a:gd fmla="*/ 4 h 16" name="T7"/>
                <a:gd fmla="*/ 24 w 26" name="T8"/>
                <a:gd fmla="*/ 0 h 1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6" w="26">
                  <a:moveTo>
                    <a:pt x="24" y="0"/>
                  </a:moveTo>
                  <a:lnTo>
                    <a:pt x="26" y="14"/>
                  </a:lnTo>
                  <a:lnTo>
                    <a:pt x="1" y="16"/>
                  </a:lnTo>
                  <a:lnTo>
                    <a:pt x="0" y="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96" name="Freeform 3168"/>
            <p:cNvSpPr/>
            <p:nvPr/>
          </p:nvSpPr>
          <p:spPr bwMode="auto">
            <a:xfrm>
              <a:off x="6102351" y="512763"/>
              <a:ext cx="41275" cy="25400"/>
            </a:xfrm>
            <a:custGeom>
              <a:gdLst>
                <a:gd fmla="*/ 24 w 26" name="T0"/>
                <a:gd fmla="*/ 0 h 16" name="T1"/>
                <a:gd fmla="*/ 26 w 26" name="T2"/>
                <a:gd fmla="*/ 12 h 16" name="T3"/>
                <a:gd fmla="*/ 1 w 26" name="T4"/>
                <a:gd fmla="*/ 16 h 16" name="T5"/>
                <a:gd fmla="*/ 0 w 26" name="T6"/>
                <a:gd fmla="*/ 3 h 16" name="T7"/>
                <a:gd fmla="*/ 24 w 26" name="T8"/>
                <a:gd fmla="*/ 0 h 1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6" w="26">
                  <a:moveTo>
                    <a:pt x="24" y="0"/>
                  </a:moveTo>
                  <a:lnTo>
                    <a:pt x="26" y="12"/>
                  </a:lnTo>
                  <a:lnTo>
                    <a:pt x="1" y="16"/>
                  </a:lnTo>
                  <a:lnTo>
                    <a:pt x="0" y="3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97" name="Freeform 3169"/>
            <p:cNvSpPr>
              <a:spLocks noEditPoints="1"/>
            </p:cNvSpPr>
            <p:nvPr/>
          </p:nvSpPr>
          <p:spPr bwMode="auto">
            <a:xfrm>
              <a:off x="5868988" y="-6350"/>
              <a:ext cx="292100" cy="1481138"/>
            </a:xfrm>
            <a:custGeom>
              <a:gdLst>
                <a:gd fmla="*/ 20 w 184" name="T0"/>
                <a:gd fmla="*/ 21 h 933" name="T1"/>
                <a:gd fmla="*/ 20 w 184" name="T2"/>
                <a:gd fmla="*/ 71 h 933" name="T3"/>
                <a:gd fmla="*/ 20 w 184" name="T4"/>
                <a:gd fmla="*/ 152 h 933" name="T5"/>
                <a:gd fmla="*/ 20 w 184" name="T6"/>
                <a:gd fmla="*/ 247 h 933" name="T7"/>
                <a:gd fmla="*/ 20 w 184" name="T8"/>
                <a:gd fmla="*/ 343 h 933" name="T9"/>
                <a:gd fmla="*/ 21 w 184" name="T10"/>
                <a:gd fmla="*/ 480 h 933" name="T11"/>
                <a:gd fmla="*/ 28 w 184" name="T12"/>
                <a:gd fmla="*/ 636 h 933" name="T13"/>
                <a:gd fmla="*/ 41 w 184" name="T14"/>
                <a:gd fmla="*/ 754 h 933" name="T15"/>
                <a:gd fmla="*/ 55 w 184" name="T16"/>
                <a:gd fmla="*/ 837 h 933" name="T17"/>
                <a:gd fmla="*/ 71 w 184" name="T18"/>
                <a:gd fmla="*/ 887 h 933" name="T19"/>
                <a:gd fmla="*/ 85 w 184" name="T20"/>
                <a:gd fmla="*/ 911 h 933" name="T21"/>
                <a:gd fmla="*/ 97 w 184" name="T22"/>
                <a:gd fmla="*/ 911 h 933" name="T23"/>
                <a:gd fmla="*/ 110 w 184" name="T24"/>
                <a:gd fmla="*/ 897 h 933" name="T25"/>
                <a:gd fmla="*/ 124 w 184" name="T26"/>
                <a:gd fmla="*/ 860 h 933" name="T27"/>
                <a:gd fmla="*/ 140 w 184" name="T28"/>
                <a:gd fmla="*/ 798 h 933" name="T29"/>
                <a:gd fmla="*/ 152 w 184" name="T30"/>
                <a:gd fmla="*/ 705 h 933" name="T31"/>
                <a:gd fmla="*/ 161 w 184" name="T32"/>
                <a:gd fmla="*/ 578 h 933" name="T33"/>
                <a:gd fmla="*/ 164 w 184" name="T34"/>
                <a:gd fmla="*/ 408 h 933" name="T35"/>
                <a:gd fmla="*/ 163 w 184" name="T36"/>
                <a:gd fmla="*/ 223 h 933" name="T37"/>
                <a:gd fmla="*/ 163 w 184" name="T38"/>
                <a:gd fmla="*/ 81 h 933" name="T39"/>
                <a:gd fmla="*/ 182 w 184" name="T40"/>
                <a:gd fmla="*/ 0 h 933" name="T41"/>
                <a:gd fmla="*/ 180 w 184" name="T42"/>
                <a:gd fmla="*/ 73 h 933" name="T43"/>
                <a:gd fmla="*/ 182 w 184" name="T44"/>
                <a:gd fmla="*/ 223 h 933" name="T45"/>
                <a:gd fmla="*/ 184 w 184" name="T46"/>
                <a:gd fmla="*/ 408 h 933" name="T47"/>
                <a:gd fmla="*/ 180 w 184" name="T48"/>
                <a:gd fmla="*/ 588 h 933" name="T49"/>
                <a:gd fmla="*/ 168 w 184" name="T50"/>
                <a:gd fmla="*/ 735 h 933" name="T51"/>
                <a:gd fmla="*/ 148 w 184" name="T52"/>
                <a:gd fmla="*/ 842 h 933" name="T53"/>
                <a:gd fmla="*/ 124 w 184" name="T54"/>
                <a:gd fmla="*/ 910 h 933" name="T55"/>
                <a:gd fmla="*/ 92 w 184" name="T56"/>
                <a:gd fmla="*/ 933 h 933" name="T57"/>
                <a:gd fmla="*/ 62 w 184" name="T58"/>
                <a:gd fmla="*/ 911 h 933" name="T59"/>
                <a:gd fmla="*/ 39 w 184" name="T60"/>
                <a:gd fmla="*/ 850 h 933" name="T61"/>
                <a:gd fmla="*/ 21 w 184" name="T62"/>
                <a:gd fmla="*/ 758 h 933" name="T63"/>
                <a:gd fmla="*/ 9 w 184" name="T64"/>
                <a:gd fmla="*/ 645 h 933" name="T65"/>
                <a:gd fmla="*/ 4 w 184" name="T66"/>
                <a:gd fmla="*/ 518 h 933" name="T67"/>
                <a:gd fmla="*/ 2 w 184" name="T68"/>
                <a:gd fmla="*/ 385 h 933" name="T69"/>
                <a:gd fmla="*/ 2 w 184" name="T70"/>
                <a:gd fmla="*/ 304 h 933" name="T71"/>
                <a:gd fmla="*/ 0 w 184" name="T72"/>
                <a:gd fmla="*/ 214 h 933" name="T73"/>
                <a:gd fmla="*/ 0 w 184" name="T74"/>
                <a:gd fmla="*/ 127 h 933" name="T75"/>
                <a:gd fmla="*/ 0 w 184" name="T76"/>
                <a:gd fmla="*/ 58 h 933" name="T77"/>
                <a:gd fmla="*/ 0 w 184" name="T78"/>
                <a:gd fmla="*/ 18 h 933" name="T79"/>
                <a:gd fmla="*/ 0 w 184" name="T80"/>
                <a:gd fmla="*/ 2 h 933" name="T8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b="b" l="0" r="r" t="0"/>
              <a:pathLst>
                <a:path h="933" w="184">
                  <a:moveTo>
                    <a:pt x="163" y="20"/>
                  </a:moveTo>
                  <a:lnTo>
                    <a:pt x="20" y="21"/>
                  </a:lnTo>
                  <a:lnTo>
                    <a:pt x="20" y="41"/>
                  </a:lnTo>
                  <a:lnTo>
                    <a:pt x="20" y="71"/>
                  </a:lnTo>
                  <a:lnTo>
                    <a:pt x="20" y="110"/>
                  </a:lnTo>
                  <a:lnTo>
                    <a:pt x="20" y="152"/>
                  </a:lnTo>
                  <a:lnTo>
                    <a:pt x="20" y="200"/>
                  </a:lnTo>
                  <a:lnTo>
                    <a:pt x="20" y="247"/>
                  </a:lnTo>
                  <a:lnTo>
                    <a:pt x="20" y="297"/>
                  </a:lnTo>
                  <a:lnTo>
                    <a:pt x="20" y="343"/>
                  </a:lnTo>
                  <a:lnTo>
                    <a:pt x="20" y="385"/>
                  </a:lnTo>
                  <a:lnTo>
                    <a:pt x="21" y="480"/>
                  </a:lnTo>
                  <a:lnTo>
                    <a:pt x="23" y="563"/>
                  </a:lnTo>
                  <a:lnTo>
                    <a:pt x="28" y="636"/>
                  </a:lnTo>
                  <a:lnTo>
                    <a:pt x="34" y="699"/>
                  </a:lnTo>
                  <a:lnTo>
                    <a:pt x="41" y="754"/>
                  </a:lnTo>
                  <a:lnTo>
                    <a:pt x="48" y="800"/>
                  </a:lnTo>
                  <a:lnTo>
                    <a:pt x="55" y="837"/>
                  </a:lnTo>
                  <a:lnTo>
                    <a:pt x="62" y="865"/>
                  </a:lnTo>
                  <a:lnTo>
                    <a:pt x="71" y="887"/>
                  </a:lnTo>
                  <a:lnTo>
                    <a:pt x="78" y="903"/>
                  </a:lnTo>
                  <a:lnTo>
                    <a:pt x="85" y="911"/>
                  </a:lnTo>
                  <a:lnTo>
                    <a:pt x="92" y="913"/>
                  </a:lnTo>
                  <a:lnTo>
                    <a:pt x="97" y="911"/>
                  </a:lnTo>
                  <a:lnTo>
                    <a:pt x="102" y="906"/>
                  </a:lnTo>
                  <a:lnTo>
                    <a:pt x="110" y="897"/>
                  </a:lnTo>
                  <a:lnTo>
                    <a:pt x="117" y="881"/>
                  </a:lnTo>
                  <a:lnTo>
                    <a:pt x="124" y="860"/>
                  </a:lnTo>
                  <a:lnTo>
                    <a:pt x="133" y="832"/>
                  </a:lnTo>
                  <a:lnTo>
                    <a:pt x="140" y="798"/>
                  </a:lnTo>
                  <a:lnTo>
                    <a:pt x="147" y="756"/>
                  </a:lnTo>
                  <a:lnTo>
                    <a:pt x="152" y="705"/>
                  </a:lnTo>
                  <a:lnTo>
                    <a:pt x="157" y="646"/>
                  </a:lnTo>
                  <a:lnTo>
                    <a:pt x="161" y="578"/>
                  </a:lnTo>
                  <a:lnTo>
                    <a:pt x="164" y="498"/>
                  </a:lnTo>
                  <a:lnTo>
                    <a:pt x="164" y="408"/>
                  </a:lnTo>
                  <a:lnTo>
                    <a:pt x="164" y="316"/>
                  </a:lnTo>
                  <a:lnTo>
                    <a:pt x="163" y="223"/>
                  </a:lnTo>
                  <a:lnTo>
                    <a:pt x="163" y="150"/>
                  </a:lnTo>
                  <a:lnTo>
                    <a:pt x="163" y="81"/>
                  </a:lnTo>
                  <a:lnTo>
                    <a:pt x="163" y="20"/>
                  </a:lnTo>
                  <a:close/>
                  <a:moveTo>
                    <a:pt x="182" y="0"/>
                  </a:moveTo>
                  <a:lnTo>
                    <a:pt x="180" y="9"/>
                  </a:lnTo>
                  <a:lnTo>
                    <a:pt x="180" y="73"/>
                  </a:lnTo>
                  <a:lnTo>
                    <a:pt x="182" y="145"/>
                  </a:lnTo>
                  <a:lnTo>
                    <a:pt x="182" y="223"/>
                  </a:lnTo>
                  <a:lnTo>
                    <a:pt x="184" y="316"/>
                  </a:lnTo>
                  <a:lnTo>
                    <a:pt x="184" y="408"/>
                  </a:lnTo>
                  <a:lnTo>
                    <a:pt x="182" y="502"/>
                  </a:lnTo>
                  <a:lnTo>
                    <a:pt x="180" y="588"/>
                  </a:lnTo>
                  <a:lnTo>
                    <a:pt x="175" y="666"/>
                  </a:lnTo>
                  <a:lnTo>
                    <a:pt x="168" y="735"/>
                  </a:lnTo>
                  <a:lnTo>
                    <a:pt x="159" y="793"/>
                  </a:lnTo>
                  <a:lnTo>
                    <a:pt x="148" y="842"/>
                  </a:lnTo>
                  <a:lnTo>
                    <a:pt x="136" y="881"/>
                  </a:lnTo>
                  <a:lnTo>
                    <a:pt x="124" y="910"/>
                  </a:lnTo>
                  <a:lnTo>
                    <a:pt x="108" y="927"/>
                  </a:lnTo>
                  <a:lnTo>
                    <a:pt x="92" y="933"/>
                  </a:lnTo>
                  <a:lnTo>
                    <a:pt x="76" y="927"/>
                  </a:lnTo>
                  <a:lnTo>
                    <a:pt x="62" y="911"/>
                  </a:lnTo>
                  <a:lnTo>
                    <a:pt x="50" y="885"/>
                  </a:lnTo>
                  <a:lnTo>
                    <a:pt x="39" y="850"/>
                  </a:lnTo>
                  <a:lnTo>
                    <a:pt x="28" y="807"/>
                  </a:lnTo>
                  <a:lnTo>
                    <a:pt x="21" y="758"/>
                  </a:lnTo>
                  <a:lnTo>
                    <a:pt x="14" y="705"/>
                  </a:lnTo>
                  <a:lnTo>
                    <a:pt x="9" y="645"/>
                  </a:lnTo>
                  <a:lnTo>
                    <a:pt x="5" y="583"/>
                  </a:lnTo>
                  <a:lnTo>
                    <a:pt x="4" y="518"/>
                  </a:lnTo>
                  <a:lnTo>
                    <a:pt x="2" y="452"/>
                  </a:lnTo>
                  <a:lnTo>
                    <a:pt x="2" y="385"/>
                  </a:lnTo>
                  <a:lnTo>
                    <a:pt x="2" y="346"/>
                  </a:lnTo>
                  <a:lnTo>
                    <a:pt x="2" y="304"/>
                  </a:lnTo>
                  <a:lnTo>
                    <a:pt x="2" y="258"/>
                  </a:lnTo>
                  <a:lnTo>
                    <a:pt x="0" y="214"/>
                  </a:lnTo>
                  <a:lnTo>
                    <a:pt x="0" y="168"/>
                  </a:lnTo>
                  <a:lnTo>
                    <a:pt x="0" y="127"/>
                  </a:lnTo>
                  <a:lnTo>
                    <a:pt x="0" y="90"/>
                  </a:lnTo>
                  <a:lnTo>
                    <a:pt x="0" y="58"/>
                  </a:lnTo>
                  <a:lnTo>
                    <a:pt x="0" y="34"/>
                  </a:lnTo>
                  <a:lnTo>
                    <a:pt x="0" y="18"/>
                  </a:lnTo>
                  <a:lnTo>
                    <a:pt x="0" y="11"/>
                  </a:lnTo>
                  <a:lnTo>
                    <a:pt x="0" y="2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11049" name="组合 11048"/>
          <p:cNvGrpSpPr/>
          <p:nvPr/>
        </p:nvGrpSpPr>
        <p:grpSpPr>
          <a:xfrm rot="1617562">
            <a:off x="4041884" y="-117087"/>
            <a:ext cx="3618491" cy="3735571"/>
            <a:chOff x="7461250" y="-79375"/>
            <a:chExt cx="1570038" cy="1620838"/>
          </a:xfrm>
        </p:grpSpPr>
        <p:sp>
          <p:nvSpPr>
            <p:cNvPr id="7752" name="Freeform 3325"/>
            <p:cNvSpPr>
              <a:spLocks noEditPoints="1"/>
            </p:cNvSpPr>
            <p:nvPr/>
          </p:nvSpPr>
          <p:spPr bwMode="auto">
            <a:xfrm>
              <a:off x="7497763" y="-47625"/>
              <a:ext cx="1533525" cy="1589088"/>
            </a:xfrm>
            <a:custGeom>
              <a:gdLst>
                <a:gd fmla="*/ 205 w 966" name="T0"/>
                <a:gd fmla="*/ 780 h 1001" name="T1"/>
                <a:gd fmla="*/ 210 w 966" name="T2"/>
                <a:gd fmla="*/ 787 h 1001" name="T3"/>
                <a:gd fmla="*/ 210 w 966" name="T4"/>
                <a:gd fmla="*/ 787 h 1001" name="T5"/>
                <a:gd fmla="*/ 212 w 966" name="T6"/>
                <a:gd fmla="*/ 787 h 1001" name="T7"/>
                <a:gd fmla="*/ 7 w 966" name="T8"/>
                <a:gd fmla="*/ 1001 h 1001" name="T9"/>
                <a:gd fmla="*/ 0 w 966" name="T10"/>
                <a:gd fmla="*/ 994 h 1001" name="T11"/>
                <a:gd fmla="*/ 205 w 966" name="T12"/>
                <a:gd fmla="*/ 780 h 1001" name="T13"/>
                <a:gd fmla="*/ 304 w 966" name="T14"/>
                <a:gd fmla="*/ 773 h 1001" name="T15"/>
                <a:gd fmla="*/ 311 w 966" name="T16"/>
                <a:gd fmla="*/ 780 h 1001" name="T17"/>
                <a:gd fmla="*/ 286 w 966" name="T18"/>
                <a:gd fmla="*/ 807 h 1001" name="T19"/>
                <a:gd fmla="*/ 284 w 966" name="T20"/>
                <a:gd fmla="*/ 807 h 1001" name="T21"/>
                <a:gd fmla="*/ 277 w 966" name="T22"/>
                <a:gd fmla="*/ 801 h 1001" name="T23"/>
                <a:gd fmla="*/ 277 w 966" name="T24"/>
                <a:gd fmla="*/ 801 h 1001" name="T25"/>
                <a:gd fmla="*/ 304 w 966" name="T26"/>
                <a:gd fmla="*/ 773 h 1001" name="T27"/>
                <a:gd fmla="*/ 242 w 966" name="T28"/>
                <a:gd fmla="*/ 770 h 1001" name="T29"/>
                <a:gd fmla="*/ 249 w 966" name="T30"/>
                <a:gd fmla="*/ 775 h 1001" name="T31"/>
                <a:gd fmla="*/ 226 w 966" name="T32"/>
                <a:gd fmla="*/ 800 h 1001" name="T33"/>
                <a:gd fmla="*/ 226 w 966" name="T34"/>
                <a:gd fmla="*/ 800 h 1001" name="T35"/>
                <a:gd fmla="*/ 219 w 966" name="T36"/>
                <a:gd fmla="*/ 793 h 1001" name="T37"/>
                <a:gd fmla="*/ 219 w 966" name="T38"/>
                <a:gd fmla="*/ 793 h 1001" name="T39"/>
                <a:gd fmla="*/ 219 w 966" name="T40"/>
                <a:gd fmla="*/ 793 h 1001" name="T41"/>
                <a:gd fmla="*/ 242 w 966" name="T42"/>
                <a:gd fmla="*/ 770 h 1001" name="T43"/>
                <a:gd fmla="*/ 735 w 966" name="T44"/>
                <a:gd fmla="*/ 393 h 1001" name="T45"/>
                <a:gd fmla="*/ 742 w 966" name="T46"/>
                <a:gd fmla="*/ 401 h 1001" name="T47"/>
                <a:gd fmla="*/ 350 w 966" name="T48"/>
                <a:gd fmla="*/ 814 h 1001" name="T49"/>
                <a:gd fmla="*/ 350 w 966" name="T50"/>
                <a:gd fmla="*/ 816 h 1001" name="T51"/>
                <a:gd fmla="*/ 348 w 966" name="T52"/>
                <a:gd fmla="*/ 812 h 1001" name="T53"/>
                <a:gd fmla="*/ 343 w 966" name="T54"/>
                <a:gd fmla="*/ 808 h 1001" name="T55"/>
                <a:gd fmla="*/ 735 w 966" name="T56"/>
                <a:gd fmla="*/ 393 h 1001" name="T57"/>
                <a:gd fmla="*/ 862 w 966" name="T58"/>
                <a:gd fmla="*/ 212 h 1001" name="T59"/>
                <a:gd fmla="*/ 869 w 966" name="T60"/>
                <a:gd fmla="*/ 219 h 1001" name="T61"/>
                <a:gd fmla="*/ 759 w 966" name="T62"/>
                <a:gd fmla="*/ 332 h 1001" name="T63"/>
                <a:gd fmla="*/ 811 w 966" name="T64"/>
                <a:gd fmla="*/ 379 h 1001" name="T65"/>
                <a:gd fmla="*/ 770 w 966" name="T66"/>
                <a:gd fmla="*/ 422 h 1001" name="T67"/>
                <a:gd fmla="*/ 770 w 966" name="T68"/>
                <a:gd fmla="*/ 422 h 1001" name="T69"/>
                <a:gd fmla="*/ 765 w 966" name="T70"/>
                <a:gd fmla="*/ 418 h 1001" name="T71"/>
                <a:gd fmla="*/ 763 w 966" name="T72"/>
                <a:gd fmla="*/ 416 h 1001" name="T73"/>
                <a:gd fmla="*/ 802 w 966" name="T74"/>
                <a:gd fmla="*/ 374 h 1001" name="T75"/>
                <a:gd fmla="*/ 752 w 966" name="T76"/>
                <a:gd fmla="*/ 326 h 1001" name="T77"/>
                <a:gd fmla="*/ 862 w 966" name="T78"/>
                <a:gd fmla="*/ 212 h 1001" name="T79"/>
                <a:gd fmla="*/ 553 w 966" name="T80"/>
                <a:gd fmla="*/ 139 h 1001" name="T81"/>
                <a:gd fmla="*/ 560 w 966" name="T82"/>
                <a:gd fmla="*/ 146 h 1001" name="T83"/>
                <a:gd fmla="*/ 592 w 966" name="T84"/>
                <a:gd fmla="*/ 174 h 1001" name="T85"/>
                <a:gd fmla="*/ 592 w 966" name="T86"/>
                <a:gd fmla="*/ 176 h 1001" name="T87"/>
                <a:gd fmla="*/ 553 w 966" name="T88"/>
                <a:gd fmla="*/ 139 h 1001" name="T89"/>
                <a:gd fmla="*/ 553 w 966" name="T90"/>
                <a:gd fmla="*/ 139 h 1001" name="T91"/>
                <a:gd fmla="*/ 668 w 966" name="T92"/>
                <a:gd fmla="*/ 0 h 1001" name="T93"/>
                <a:gd fmla="*/ 675 w 966" name="T94"/>
                <a:gd fmla="*/ 7 h 1001" name="T95"/>
                <a:gd fmla="*/ 812 w 966" name="T96"/>
                <a:gd fmla="*/ 134 h 1001" name="T97"/>
                <a:gd fmla="*/ 812 w 966" name="T98"/>
                <a:gd fmla="*/ 134 h 1001" name="T99"/>
                <a:gd fmla="*/ 966 w 966" name="T100"/>
                <a:gd fmla="*/ 277 h 1001" name="T101"/>
                <a:gd fmla="*/ 952 w 966" name="T102"/>
                <a:gd fmla="*/ 291 h 1001" name="T103"/>
                <a:gd fmla="*/ 950 w 966" name="T104"/>
                <a:gd fmla="*/ 293 h 1001" name="T105"/>
                <a:gd fmla="*/ 948 w 966" name="T106"/>
                <a:gd fmla="*/ 289 h 1001" name="T107"/>
                <a:gd fmla="*/ 943 w 966" name="T108"/>
                <a:gd fmla="*/ 286 h 1001" name="T109"/>
                <a:gd fmla="*/ 957 w 966" name="T110"/>
                <a:gd fmla="*/ 270 h 1001" name="T111"/>
                <a:gd fmla="*/ 804 w 966" name="T112"/>
                <a:gd fmla="*/ 127 h 1001" name="T113"/>
                <a:gd fmla="*/ 804 w 966" name="T114"/>
                <a:gd fmla="*/ 127 h 1001" name="T115"/>
                <a:gd fmla="*/ 668 w 966" name="T116"/>
                <a:gd fmla="*/ 0 h 1001" name="T117"/>
                <a:gd fmla="*/ 668 w 966" name="T118"/>
                <a:gd fmla="*/ 0 h 1001" name="T1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b="b" l="0" r="r" t="0"/>
              <a:pathLst>
                <a:path h="1001" w="964">
                  <a:moveTo>
                    <a:pt x="205" y="780"/>
                  </a:moveTo>
                  <a:lnTo>
                    <a:pt x="210" y="787"/>
                  </a:lnTo>
                  <a:lnTo>
                    <a:pt x="210" y="787"/>
                  </a:lnTo>
                  <a:lnTo>
                    <a:pt x="212" y="787"/>
                  </a:lnTo>
                  <a:lnTo>
                    <a:pt x="7" y="1001"/>
                  </a:lnTo>
                  <a:lnTo>
                    <a:pt x="0" y="994"/>
                  </a:lnTo>
                  <a:lnTo>
                    <a:pt x="205" y="780"/>
                  </a:lnTo>
                  <a:close/>
                  <a:moveTo>
                    <a:pt x="304" y="773"/>
                  </a:moveTo>
                  <a:lnTo>
                    <a:pt x="311" y="780"/>
                  </a:lnTo>
                  <a:lnTo>
                    <a:pt x="286" y="807"/>
                  </a:lnTo>
                  <a:lnTo>
                    <a:pt x="284" y="807"/>
                  </a:lnTo>
                  <a:lnTo>
                    <a:pt x="277" y="801"/>
                  </a:lnTo>
                  <a:lnTo>
                    <a:pt x="277" y="801"/>
                  </a:lnTo>
                  <a:lnTo>
                    <a:pt x="304" y="773"/>
                  </a:lnTo>
                  <a:close/>
                  <a:moveTo>
                    <a:pt x="242" y="770"/>
                  </a:moveTo>
                  <a:lnTo>
                    <a:pt x="249" y="775"/>
                  </a:lnTo>
                  <a:lnTo>
                    <a:pt x="226" y="800"/>
                  </a:lnTo>
                  <a:lnTo>
                    <a:pt x="226" y="800"/>
                  </a:lnTo>
                  <a:lnTo>
                    <a:pt x="219" y="793"/>
                  </a:lnTo>
                  <a:lnTo>
                    <a:pt x="219" y="793"/>
                  </a:lnTo>
                  <a:lnTo>
                    <a:pt x="219" y="793"/>
                  </a:lnTo>
                  <a:lnTo>
                    <a:pt x="242" y="770"/>
                  </a:lnTo>
                  <a:close/>
                  <a:moveTo>
                    <a:pt x="735" y="393"/>
                  </a:moveTo>
                  <a:lnTo>
                    <a:pt x="742" y="401"/>
                  </a:lnTo>
                  <a:lnTo>
                    <a:pt x="350" y="814"/>
                  </a:lnTo>
                  <a:lnTo>
                    <a:pt x="350" y="816"/>
                  </a:lnTo>
                  <a:lnTo>
                    <a:pt x="348" y="812"/>
                  </a:lnTo>
                  <a:lnTo>
                    <a:pt x="343" y="808"/>
                  </a:lnTo>
                  <a:lnTo>
                    <a:pt x="735" y="393"/>
                  </a:lnTo>
                  <a:close/>
                  <a:moveTo>
                    <a:pt x="862" y="212"/>
                  </a:moveTo>
                  <a:lnTo>
                    <a:pt x="869" y="219"/>
                  </a:lnTo>
                  <a:lnTo>
                    <a:pt x="759" y="332"/>
                  </a:lnTo>
                  <a:lnTo>
                    <a:pt x="811" y="379"/>
                  </a:lnTo>
                  <a:lnTo>
                    <a:pt x="770" y="422"/>
                  </a:lnTo>
                  <a:lnTo>
                    <a:pt x="770" y="422"/>
                  </a:lnTo>
                  <a:lnTo>
                    <a:pt x="765" y="418"/>
                  </a:lnTo>
                  <a:lnTo>
                    <a:pt x="763" y="416"/>
                  </a:lnTo>
                  <a:lnTo>
                    <a:pt x="802" y="374"/>
                  </a:lnTo>
                  <a:lnTo>
                    <a:pt x="752" y="326"/>
                  </a:lnTo>
                  <a:lnTo>
                    <a:pt x="862" y="212"/>
                  </a:lnTo>
                  <a:close/>
                  <a:moveTo>
                    <a:pt x="553" y="139"/>
                  </a:moveTo>
                  <a:lnTo>
                    <a:pt x="560" y="146"/>
                  </a:lnTo>
                  <a:lnTo>
                    <a:pt x="592" y="174"/>
                  </a:lnTo>
                  <a:lnTo>
                    <a:pt x="592" y="176"/>
                  </a:lnTo>
                  <a:lnTo>
                    <a:pt x="553" y="139"/>
                  </a:lnTo>
                  <a:lnTo>
                    <a:pt x="553" y="139"/>
                  </a:lnTo>
                  <a:close/>
                  <a:moveTo>
                    <a:pt x="668" y="0"/>
                  </a:moveTo>
                  <a:lnTo>
                    <a:pt x="675" y="7"/>
                  </a:lnTo>
                  <a:lnTo>
                    <a:pt x="812" y="134"/>
                  </a:lnTo>
                  <a:lnTo>
                    <a:pt x="812" y="134"/>
                  </a:lnTo>
                  <a:lnTo>
                    <a:pt x="966" y="277"/>
                  </a:lnTo>
                  <a:lnTo>
                    <a:pt x="952" y="291"/>
                  </a:lnTo>
                  <a:lnTo>
                    <a:pt x="950" y="293"/>
                  </a:lnTo>
                  <a:lnTo>
                    <a:pt x="948" y="289"/>
                  </a:lnTo>
                  <a:lnTo>
                    <a:pt x="943" y="286"/>
                  </a:lnTo>
                  <a:lnTo>
                    <a:pt x="957" y="270"/>
                  </a:lnTo>
                  <a:lnTo>
                    <a:pt x="804" y="127"/>
                  </a:lnTo>
                  <a:lnTo>
                    <a:pt x="804" y="127"/>
                  </a:lnTo>
                  <a:lnTo>
                    <a:pt x="668" y="0"/>
                  </a:lnTo>
                  <a:lnTo>
                    <a:pt x="668" y="0"/>
                  </a:lnTo>
                  <a:close/>
                </a:path>
              </a:pathLst>
            </a:custGeom>
            <a:solidFill>
              <a:srgbClr val="2793A8"/>
            </a:solidFill>
            <a:ln w="0">
              <a:solidFill>
                <a:srgbClr val="2793A8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53" name="Freeform 3326"/>
            <p:cNvSpPr>
              <a:spLocks noEditPoints="1"/>
            </p:cNvSpPr>
            <p:nvPr/>
          </p:nvSpPr>
          <p:spPr bwMode="auto">
            <a:xfrm>
              <a:off x="7486650" y="-58738"/>
              <a:ext cx="1530350" cy="1589088"/>
            </a:xfrm>
            <a:custGeom>
              <a:gdLst>
                <a:gd fmla="*/ 203 w 964" name="T0"/>
                <a:gd fmla="*/ 782 h 1001" name="T1"/>
                <a:gd fmla="*/ 210 w 964" name="T2"/>
                <a:gd fmla="*/ 787 h 1001" name="T3"/>
                <a:gd fmla="*/ 210 w 964" name="T4"/>
                <a:gd fmla="*/ 787 h 1001" name="T5"/>
                <a:gd fmla="*/ 210 w 964" name="T6"/>
                <a:gd fmla="*/ 787 h 1001" name="T7"/>
                <a:gd fmla="*/ 5 w 964" name="T8"/>
                <a:gd fmla="*/ 1001 h 1001" name="T9"/>
                <a:gd fmla="*/ 0 w 964" name="T10"/>
                <a:gd fmla="*/ 996 h 1001" name="T11"/>
                <a:gd fmla="*/ 203 w 964" name="T12"/>
                <a:gd fmla="*/ 782 h 1001" name="T13"/>
                <a:gd fmla="*/ 304 w 964" name="T14"/>
                <a:gd fmla="*/ 775 h 1001" name="T15"/>
                <a:gd fmla="*/ 311 w 964" name="T16"/>
                <a:gd fmla="*/ 780 h 1001" name="T17"/>
                <a:gd fmla="*/ 284 w 964" name="T18"/>
                <a:gd fmla="*/ 808 h 1001" name="T19"/>
                <a:gd fmla="*/ 284 w 964" name="T20"/>
                <a:gd fmla="*/ 808 h 1001" name="T21"/>
                <a:gd fmla="*/ 277 w 964" name="T22"/>
                <a:gd fmla="*/ 801 h 1001" name="T23"/>
                <a:gd fmla="*/ 277 w 964" name="T24"/>
                <a:gd fmla="*/ 801 h 1001" name="T25"/>
                <a:gd fmla="*/ 304 w 964" name="T26"/>
                <a:gd fmla="*/ 775 h 1001" name="T27"/>
                <a:gd fmla="*/ 240 w 964" name="T28"/>
                <a:gd fmla="*/ 770 h 1001" name="T29"/>
                <a:gd fmla="*/ 249 w 964" name="T30"/>
                <a:gd fmla="*/ 777 h 1001" name="T31"/>
                <a:gd fmla="*/ 226 w 964" name="T32"/>
                <a:gd fmla="*/ 800 h 1001" name="T33"/>
                <a:gd fmla="*/ 224 w 964" name="T34"/>
                <a:gd fmla="*/ 800 h 1001" name="T35"/>
                <a:gd fmla="*/ 219 w 964" name="T36"/>
                <a:gd fmla="*/ 794 h 1001" name="T37"/>
                <a:gd fmla="*/ 219 w 964" name="T38"/>
                <a:gd fmla="*/ 794 h 1001" name="T39"/>
                <a:gd fmla="*/ 217 w 964" name="T40"/>
                <a:gd fmla="*/ 794 h 1001" name="T41"/>
                <a:gd fmla="*/ 240 w 964" name="T42"/>
                <a:gd fmla="*/ 770 h 1001" name="T43"/>
                <a:gd fmla="*/ 735 w 964" name="T44"/>
                <a:gd fmla="*/ 393 h 1001" name="T45"/>
                <a:gd fmla="*/ 742 w 964" name="T46"/>
                <a:gd fmla="*/ 400 h 1001" name="T47"/>
                <a:gd fmla="*/ 350 w 964" name="T48"/>
                <a:gd fmla="*/ 815 h 1001" name="T49"/>
                <a:gd fmla="*/ 350 w 964" name="T50"/>
                <a:gd fmla="*/ 815 h 1001" name="T51"/>
                <a:gd fmla="*/ 346 w 964" name="T52"/>
                <a:gd fmla="*/ 814 h 1001" name="T53"/>
                <a:gd fmla="*/ 343 w 964" name="T54"/>
                <a:gd fmla="*/ 808 h 1001" name="T55"/>
                <a:gd fmla="*/ 735 w 964" name="T56"/>
                <a:gd fmla="*/ 393 h 1001" name="T57"/>
                <a:gd fmla="*/ 862 w 964" name="T58"/>
                <a:gd fmla="*/ 211 h 1001" name="T59"/>
                <a:gd fmla="*/ 869 w 964" name="T60"/>
                <a:gd fmla="*/ 219 h 1001" name="T61"/>
                <a:gd fmla="*/ 759 w 964" name="T62"/>
                <a:gd fmla="*/ 333 h 1001" name="T63"/>
                <a:gd fmla="*/ 809 w 964" name="T64"/>
                <a:gd fmla="*/ 381 h 1001" name="T65"/>
                <a:gd fmla="*/ 770 w 964" name="T66"/>
                <a:gd fmla="*/ 423 h 1001" name="T67"/>
                <a:gd fmla="*/ 768 w 964" name="T68"/>
                <a:gd fmla="*/ 423 h 1001" name="T69"/>
                <a:gd fmla="*/ 765 w 964" name="T70"/>
                <a:gd fmla="*/ 420 h 1001" name="T71"/>
                <a:gd fmla="*/ 761 w 964" name="T72"/>
                <a:gd fmla="*/ 416 h 1001" name="T73"/>
                <a:gd fmla="*/ 802 w 964" name="T74"/>
                <a:gd fmla="*/ 374 h 1001" name="T75"/>
                <a:gd fmla="*/ 752 w 964" name="T76"/>
                <a:gd fmla="*/ 326 h 1001" name="T77"/>
                <a:gd fmla="*/ 862 w 964" name="T78"/>
                <a:gd fmla="*/ 211 h 1001" name="T79"/>
                <a:gd fmla="*/ 553 w 964" name="T80"/>
                <a:gd fmla="*/ 141 h 1001" name="T81"/>
                <a:gd fmla="*/ 560 w 964" name="T82"/>
                <a:gd fmla="*/ 146 h 1001" name="T83"/>
                <a:gd fmla="*/ 599 w 964" name="T84"/>
                <a:gd fmla="*/ 183 h 1001" name="T85"/>
                <a:gd fmla="*/ 597 w 964" name="T86"/>
                <a:gd fmla="*/ 183 h 1001" name="T87"/>
                <a:gd fmla="*/ 553 w 964" name="T88"/>
                <a:gd fmla="*/ 141 h 1001" name="T89"/>
                <a:gd fmla="*/ 553 w 964" name="T90"/>
                <a:gd fmla="*/ 141 h 1001" name="T91"/>
                <a:gd fmla="*/ 668 w 964" name="T92"/>
                <a:gd fmla="*/ 0 h 1001" name="T93"/>
                <a:gd fmla="*/ 675 w 964" name="T94"/>
                <a:gd fmla="*/ 7 h 1001" name="T95"/>
                <a:gd fmla="*/ 811 w 964" name="T96"/>
                <a:gd fmla="*/ 134 h 1001" name="T97"/>
                <a:gd fmla="*/ 811 w 964" name="T98"/>
                <a:gd fmla="*/ 134 h 1001" name="T99"/>
                <a:gd fmla="*/ 964 w 964" name="T100"/>
                <a:gd fmla="*/ 277 h 1001" name="T101"/>
                <a:gd fmla="*/ 950 w 964" name="T102"/>
                <a:gd fmla="*/ 293 h 1001" name="T103"/>
                <a:gd fmla="*/ 950 w 964" name="T104"/>
                <a:gd fmla="*/ 293 h 1001" name="T105"/>
                <a:gd fmla="*/ 948 w 964" name="T106"/>
                <a:gd fmla="*/ 291 h 1001" name="T107"/>
                <a:gd fmla="*/ 943 w 964" name="T108"/>
                <a:gd fmla="*/ 286 h 1001" name="T109"/>
                <a:gd fmla="*/ 957 w 964" name="T110"/>
                <a:gd fmla="*/ 272 h 1001" name="T111"/>
                <a:gd fmla="*/ 803 w 964" name="T112"/>
                <a:gd fmla="*/ 128 h 1001" name="T113"/>
                <a:gd fmla="*/ 803 w 964" name="T114"/>
                <a:gd fmla="*/ 128 h 1001" name="T115"/>
                <a:gd fmla="*/ 668 w 964" name="T116"/>
                <a:gd fmla="*/ 1 h 1001" name="T117"/>
                <a:gd fmla="*/ 668 w 964" name="T118"/>
                <a:gd fmla="*/ 0 h 1001" name="T1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b="b" l="0" r="r" t="0"/>
              <a:pathLst>
                <a:path h="1001" w="964">
                  <a:moveTo>
                    <a:pt x="203" y="782"/>
                  </a:moveTo>
                  <a:lnTo>
                    <a:pt x="210" y="787"/>
                  </a:lnTo>
                  <a:lnTo>
                    <a:pt x="210" y="787"/>
                  </a:lnTo>
                  <a:lnTo>
                    <a:pt x="210" y="787"/>
                  </a:lnTo>
                  <a:lnTo>
                    <a:pt x="5" y="1001"/>
                  </a:lnTo>
                  <a:lnTo>
                    <a:pt x="0" y="996"/>
                  </a:lnTo>
                  <a:lnTo>
                    <a:pt x="203" y="782"/>
                  </a:lnTo>
                  <a:close/>
                  <a:moveTo>
                    <a:pt x="304" y="775"/>
                  </a:moveTo>
                  <a:lnTo>
                    <a:pt x="311" y="780"/>
                  </a:lnTo>
                  <a:lnTo>
                    <a:pt x="284" y="808"/>
                  </a:lnTo>
                  <a:lnTo>
                    <a:pt x="284" y="808"/>
                  </a:lnTo>
                  <a:lnTo>
                    <a:pt x="277" y="801"/>
                  </a:lnTo>
                  <a:lnTo>
                    <a:pt x="277" y="801"/>
                  </a:lnTo>
                  <a:lnTo>
                    <a:pt x="304" y="775"/>
                  </a:lnTo>
                  <a:close/>
                  <a:moveTo>
                    <a:pt x="240" y="770"/>
                  </a:moveTo>
                  <a:lnTo>
                    <a:pt x="249" y="777"/>
                  </a:lnTo>
                  <a:lnTo>
                    <a:pt x="226" y="800"/>
                  </a:lnTo>
                  <a:lnTo>
                    <a:pt x="224" y="800"/>
                  </a:lnTo>
                  <a:lnTo>
                    <a:pt x="219" y="794"/>
                  </a:lnTo>
                  <a:lnTo>
                    <a:pt x="219" y="794"/>
                  </a:lnTo>
                  <a:lnTo>
                    <a:pt x="217" y="794"/>
                  </a:lnTo>
                  <a:lnTo>
                    <a:pt x="240" y="770"/>
                  </a:lnTo>
                  <a:close/>
                  <a:moveTo>
                    <a:pt x="735" y="393"/>
                  </a:moveTo>
                  <a:lnTo>
                    <a:pt x="742" y="400"/>
                  </a:lnTo>
                  <a:lnTo>
                    <a:pt x="350" y="815"/>
                  </a:lnTo>
                  <a:lnTo>
                    <a:pt x="350" y="815"/>
                  </a:lnTo>
                  <a:lnTo>
                    <a:pt x="346" y="814"/>
                  </a:lnTo>
                  <a:lnTo>
                    <a:pt x="343" y="808"/>
                  </a:lnTo>
                  <a:lnTo>
                    <a:pt x="735" y="393"/>
                  </a:lnTo>
                  <a:close/>
                  <a:moveTo>
                    <a:pt x="862" y="211"/>
                  </a:moveTo>
                  <a:lnTo>
                    <a:pt x="869" y="219"/>
                  </a:lnTo>
                  <a:lnTo>
                    <a:pt x="759" y="333"/>
                  </a:lnTo>
                  <a:lnTo>
                    <a:pt x="809" y="381"/>
                  </a:lnTo>
                  <a:lnTo>
                    <a:pt x="770" y="423"/>
                  </a:lnTo>
                  <a:lnTo>
                    <a:pt x="768" y="423"/>
                  </a:lnTo>
                  <a:lnTo>
                    <a:pt x="765" y="420"/>
                  </a:lnTo>
                  <a:lnTo>
                    <a:pt x="761" y="416"/>
                  </a:lnTo>
                  <a:lnTo>
                    <a:pt x="802" y="374"/>
                  </a:lnTo>
                  <a:lnTo>
                    <a:pt x="752" y="326"/>
                  </a:lnTo>
                  <a:lnTo>
                    <a:pt x="862" y="211"/>
                  </a:lnTo>
                  <a:close/>
                  <a:moveTo>
                    <a:pt x="553" y="141"/>
                  </a:moveTo>
                  <a:lnTo>
                    <a:pt x="560" y="146"/>
                  </a:lnTo>
                  <a:lnTo>
                    <a:pt x="599" y="183"/>
                  </a:lnTo>
                  <a:lnTo>
                    <a:pt x="597" y="183"/>
                  </a:lnTo>
                  <a:lnTo>
                    <a:pt x="553" y="141"/>
                  </a:lnTo>
                  <a:lnTo>
                    <a:pt x="553" y="141"/>
                  </a:lnTo>
                  <a:close/>
                  <a:moveTo>
                    <a:pt x="668" y="0"/>
                  </a:moveTo>
                  <a:lnTo>
                    <a:pt x="675" y="7"/>
                  </a:lnTo>
                  <a:lnTo>
                    <a:pt x="811" y="134"/>
                  </a:lnTo>
                  <a:lnTo>
                    <a:pt x="811" y="134"/>
                  </a:lnTo>
                  <a:lnTo>
                    <a:pt x="964" y="277"/>
                  </a:lnTo>
                  <a:lnTo>
                    <a:pt x="950" y="293"/>
                  </a:lnTo>
                  <a:lnTo>
                    <a:pt x="950" y="293"/>
                  </a:lnTo>
                  <a:lnTo>
                    <a:pt x="948" y="291"/>
                  </a:lnTo>
                  <a:lnTo>
                    <a:pt x="943" y="286"/>
                  </a:lnTo>
                  <a:lnTo>
                    <a:pt x="957" y="272"/>
                  </a:lnTo>
                  <a:lnTo>
                    <a:pt x="803" y="128"/>
                  </a:lnTo>
                  <a:lnTo>
                    <a:pt x="803" y="128"/>
                  </a:lnTo>
                  <a:lnTo>
                    <a:pt x="668" y="1"/>
                  </a:lnTo>
                  <a:lnTo>
                    <a:pt x="668" y="0"/>
                  </a:lnTo>
                  <a:close/>
                </a:path>
              </a:pathLst>
            </a:custGeom>
            <a:solidFill>
              <a:srgbClr val="2692A7"/>
            </a:solidFill>
            <a:ln w="0">
              <a:solidFill>
                <a:srgbClr val="2692A7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54" name="Freeform 3327"/>
            <p:cNvSpPr>
              <a:spLocks noEditPoints="1"/>
            </p:cNvSpPr>
            <p:nvPr/>
          </p:nvSpPr>
          <p:spPr bwMode="auto">
            <a:xfrm>
              <a:off x="7472363" y="-68263"/>
              <a:ext cx="1533525" cy="1590675"/>
            </a:xfrm>
            <a:custGeom>
              <a:gdLst>
                <a:gd fmla="*/ 205 w 966" name="T0"/>
                <a:gd fmla="*/ 781 h 1002" name="T1"/>
                <a:gd fmla="*/ 212 w 966" name="T2"/>
                <a:gd fmla="*/ 788 h 1002" name="T3"/>
                <a:gd fmla="*/ 7 w 966" name="T4"/>
                <a:gd fmla="*/ 1002 h 1002" name="T5"/>
                <a:gd fmla="*/ 0 w 966" name="T6"/>
                <a:gd fmla="*/ 995 h 1002" name="T7"/>
                <a:gd fmla="*/ 205 w 966" name="T8"/>
                <a:gd fmla="*/ 781 h 1002" name="T9"/>
                <a:gd fmla="*/ 306 w 966" name="T10"/>
                <a:gd fmla="*/ 774 h 1002" name="T11"/>
                <a:gd fmla="*/ 313 w 966" name="T12"/>
                <a:gd fmla="*/ 781 h 1002" name="T13"/>
                <a:gd fmla="*/ 286 w 966" name="T14"/>
                <a:gd fmla="*/ 807 h 1002" name="T15"/>
                <a:gd fmla="*/ 286 w 966" name="T16"/>
                <a:gd fmla="*/ 807 h 1002" name="T17"/>
                <a:gd fmla="*/ 279 w 966" name="T18"/>
                <a:gd fmla="*/ 802 h 1002" name="T19"/>
                <a:gd fmla="*/ 279 w 966" name="T20"/>
                <a:gd fmla="*/ 802 h 1002" name="T21"/>
                <a:gd fmla="*/ 306 w 966" name="T22"/>
                <a:gd fmla="*/ 774 h 1002" name="T23"/>
                <a:gd fmla="*/ 242 w 966" name="T24"/>
                <a:gd fmla="*/ 768 h 1002" name="T25"/>
                <a:gd fmla="*/ 249 w 966" name="T26"/>
                <a:gd fmla="*/ 776 h 1002" name="T27"/>
                <a:gd fmla="*/ 226 w 966" name="T28"/>
                <a:gd fmla="*/ 800 h 1002" name="T29"/>
                <a:gd fmla="*/ 226 w 966" name="T30"/>
                <a:gd fmla="*/ 800 h 1002" name="T31"/>
                <a:gd fmla="*/ 221 w 966" name="T32"/>
                <a:gd fmla="*/ 793 h 1002" name="T33"/>
                <a:gd fmla="*/ 219 w 966" name="T34"/>
                <a:gd fmla="*/ 793 h 1002" name="T35"/>
                <a:gd fmla="*/ 219 w 966" name="T36"/>
                <a:gd fmla="*/ 793 h 1002" name="T37"/>
                <a:gd fmla="*/ 242 w 966" name="T38"/>
                <a:gd fmla="*/ 768 h 1002" name="T39"/>
                <a:gd fmla="*/ 737 w 966" name="T40"/>
                <a:gd fmla="*/ 392 h 1002" name="T41"/>
                <a:gd fmla="*/ 744 w 966" name="T42"/>
                <a:gd fmla="*/ 399 h 1002" name="T43"/>
                <a:gd fmla="*/ 352 w 966" name="T44"/>
                <a:gd fmla="*/ 814 h 1002" name="T45"/>
                <a:gd fmla="*/ 352 w 966" name="T46"/>
                <a:gd fmla="*/ 816 h 1002" name="T47"/>
                <a:gd fmla="*/ 348 w 966" name="T48"/>
                <a:gd fmla="*/ 813 h 1002" name="T49"/>
                <a:gd fmla="*/ 345 w 966" name="T50"/>
                <a:gd fmla="*/ 809 h 1002" name="T51"/>
                <a:gd fmla="*/ 737 w 966" name="T52"/>
                <a:gd fmla="*/ 392 h 1002" name="T53"/>
                <a:gd fmla="*/ 864 w 966" name="T54"/>
                <a:gd fmla="*/ 212 h 1002" name="T55"/>
                <a:gd fmla="*/ 864 w 966" name="T56"/>
                <a:gd fmla="*/ 212 h 1002" name="T57"/>
                <a:gd fmla="*/ 867 w 966" name="T58"/>
                <a:gd fmla="*/ 214 h 1002" name="T59"/>
                <a:gd fmla="*/ 871 w 966" name="T60"/>
                <a:gd fmla="*/ 217 h 1002" name="T61"/>
                <a:gd fmla="*/ 761 w 966" name="T62"/>
                <a:gd fmla="*/ 332 h 1002" name="T63"/>
                <a:gd fmla="*/ 811 w 966" name="T64"/>
                <a:gd fmla="*/ 380 h 1002" name="T65"/>
                <a:gd fmla="*/ 770 w 966" name="T66"/>
                <a:gd fmla="*/ 422 h 1002" name="T67"/>
                <a:gd fmla="*/ 770 w 966" name="T68"/>
                <a:gd fmla="*/ 422 h 1002" name="T69"/>
                <a:gd fmla="*/ 767 w 966" name="T70"/>
                <a:gd fmla="*/ 419 h 1002" name="T71"/>
                <a:gd fmla="*/ 763 w 966" name="T72"/>
                <a:gd fmla="*/ 417 h 1002" name="T73"/>
                <a:gd fmla="*/ 804 w 966" name="T74"/>
                <a:gd fmla="*/ 373 h 1002" name="T75"/>
                <a:gd fmla="*/ 754 w 966" name="T76"/>
                <a:gd fmla="*/ 327 h 1002" name="T77"/>
                <a:gd fmla="*/ 864 w 966" name="T78"/>
                <a:gd fmla="*/ 212 h 1002" name="T79"/>
                <a:gd fmla="*/ 555 w 966" name="T80"/>
                <a:gd fmla="*/ 140 h 1002" name="T81"/>
                <a:gd fmla="*/ 562 w 966" name="T82"/>
                <a:gd fmla="*/ 147 h 1002" name="T83"/>
                <a:gd fmla="*/ 606 w 966" name="T84"/>
                <a:gd fmla="*/ 189 h 1002" name="T85"/>
                <a:gd fmla="*/ 606 w 966" name="T86"/>
                <a:gd fmla="*/ 189 h 1002" name="T87"/>
                <a:gd fmla="*/ 555 w 966" name="T88"/>
                <a:gd fmla="*/ 140 h 1002" name="T89"/>
                <a:gd fmla="*/ 555 w 966" name="T90"/>
                <a:gd fmla="*/ 140 h 1002" name="T91"/>
                <a:gd fmla="*/ 669 w 966" name="T92"/>
                <a:gd fmla="*/ 0 h 1002" name="T93"/>
                <a:gd fmla="*/ 677 w 966" name="T94"/>
                <a:gd fmla="*/ 7 h 1002" name="T95"/>
                <a:gd fmla="*/ 812 w 966" name="T96"/>
                <a:gd fmla="*/ 134 h 1002" name="T97"/>
                <a:gd fmla="*/ 812 w 966" name="T98"/>
                <a:gd fmla="*/ 134 h 1002" name="T99"/>
                <a:gd fmla="*/ 966 w 966" name="T100"/>
                <a:gd fmla="*/ 278 h 1002" name="T101"/>
                <a:gd fmla="*/ 952 w 966" name="T102"/>
                <a:gd fmla="*/ 292 h 1002" name="T103"/>
                <a:gd fmla="*/ 952 w 966" name="T104"/>
                <a:gd fmla="*/ 292 h 1002" name="T105"/>
                <a:gd fmla="*/ 950 w 966" name="T106"/>
                <a:gd fmla="*/ 290 h 1002" name="T107"/>
                <a:gd fmla="*/ 945 w 966" name="T108"/>
                <a:gd fmla="*/ 286 h 1002" name="T109"/>
                <a:gd fmla="*/ 959 w 966" name="T110"/>
                <a:gd fmla="*/ 270 h 1002" name="T111"/>
                <a:gd fmla="*/ 798 w 966" name="T112"/>
                <a:gd fmla="*/ 122 h 1002" name="T113"/>
                <a:gd fmla="*/ 669 w 966" name="T114"/>
                <a:gd fmla="*/ 0 h 1002" name="T115"/>
                <a:gd fmla="*/ 669 w 966" name="T116"/>
                <a:gd fmla="*/ 0 h 1002" name="T1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b="b" l="0" r="r" t="0"/>
              <a:pathLst>
                <a:path h="1002" w="964">
                  <a:moveTo>
                    <a:pt x="205" y="781"/>
                  </a:moveTo>
                  <a:lnTo>
                    <a:pt x="212" y="788"/>
                  </a:lnTo>
                  <a:lnTo>
                    <a:pt x="7" y="1002"/>
                  </a:lnTo>
                  <a:lnTo>
                    <a:pt x="0" y="995"/>
                  </a:lnTo>
                  <a:lnTo>
                    <a:pt x="205" y="781"/>
                  </a:lnTo>
                  <a:close/>
                  <a:moveTo>
                    <a:pt x="306" y="774"/>
                  </a:moveTo>
                  <a:lnTo>
                    <a:pt x="313" y="781"/>
                  </a:lnTo>
                  <a:lnTo>
                    <a:pt x="286" y="807"/>
                  </a:lnTo>
                  <a:lnTo>
                    <a:pt x="286" y="807"/>
                  </a:lnTo>
                  <a:lnTo>
                    <a:pt x="279" y="802"/>
                  </a:lnTo>
                  <a:lnTo>
                    <a:pt x="279" y="802"/>
                  </a:lnTo>
                  <a:lnTo>
                    <a:pt x="306" y="774"/>
                  </a:lnTo>
                  <a:close/>
                  <a:moveTo>
                    <a:pt x="242" y="768"/>
                  </a:moveTo>
                  <a:lnTo>
                    <a:pt x="249" y="776"/>
                  </a:lnTo>
                  <a:lnTo>
                    <a:pt x="226" y="800"/>
                  </a:lnTo>
                  <a:lnTo>
                    <a:pt x="226" y="800"/>
                  </a:lnTo>
                  <a:lnTo>
                    <a:pt x="221" y="793"/>
                  </a:lnTo>
                  <a:lnTo>
                    <a:pt x="219" y="793"/>
                  </a:lnTo>
                  <a:lnTo>
                    <a:pt x="219" y="793"/>
                  </a:lnTo>
                  <a:lnTo>
                    <a:pt x="242" y="768"/>
                  </a:lnTo>
                  <a:close/>
                  <a:moveTo>
                    <a:pt x="737" y="392"/>
                  </a:moveTo>
                  <a:lnTo>
                    <a:pt x="744" y="399"/>
                  </a:lnTo>
                  <a:lnTo>
                    <a:pt x="352" y="814"/>
                  </a:lnTo>
                  <a:lnTo>
                    <a:pt x="352" y="816"/>
                  </a:lnTo>
                  <a:lnTo>
                    <a:pt x="348" y="813"/>
                  </a:lnTo>
                  <a:lnTo>
                    <a:pt x="345" y="809"/>
                  </a:lnTo>
                  <a:lnTo>
                    <a:pt x="737" y="392"/>
                  </a:lnTo>
                  <a:close/>
                  <a:moveTo>
                    <a:pt x="864" y="212"/>
                  </a:moveTo>
                  <a:lnTo>
                    <a:pt x="864" y="212"/>
                  </a:lnTo>
                  <a:lnTo>
                    <a:pt x="867" y="214"/>
                  </a:lnTo>
                  <a:lnTo>
                    <a:pt x="871" y="217"/>
                  </a:lnTo>
                  <a:lnTo>
                    <a:pt x="761" y="332"/>
                  </a:lnTo>
                  <a:lnTo>
                    <a:pt x="811" y="380"/>
                  </a:lnTo>
                  <a:lnTo>
                    <a:pt x="770" y="422"/>
                  </a:lnTo>
                  <a:lnTo>
                    <a:pt x="770" y="422"/>
                  </a:lnTo>
                  <a:lnTo>
                    <a:pt x="767" y="419"/>
                  </a:lnTo>
                  <a:lnTo>
                    <a:pt x="763" y="417"/>
                  </a:lnTo>
                  <a:lnTo>
                    <a:pt x="804" y="373"/>
                  </a:lnTo>
                  <a:lnTo>
                    <a:pt x="754" y="327"/>
                  </a:lnTo>
                  <a:lnTo>
                    <a:pt x="864" y="212"/>
                  </a:lnTo>
                  <a:close/>
                  <a:moveTo>
                    <a:pt x="555" y="140"/>
                  </a:moveTo>
                  <a:lnTo>
                    <a:pt x="562" y="147"/>
                  </a:lnTo>
                  <a:lnTo>
                    <a:pt x="606" y="189"/>
                  </a:lnTo>
                  <a:lnTo>
                    <a:pt x="606" y="189"/>
                  </a:lnTo>
                  <a:lnTo>
                    <a:pt x="555" y="140"/>
                  </a:lnTo>
                  <a:lnTo>
                    <a:pt x="555" y="140"/>
                  </a:lnTo>
                  <a:close/>
                  <a:moveTo>
                    <a:pt x="669" y="0"/>
                  </a:moveTo>
                  <a:lnTo>
                    <a:pt x="677" y="7"/>
                  </a:lnTo>
                  <a:lnTo>
                    <a:pt x="812" y="134"/>
                  </a:lnTo>
                  <a:lnTo>
                    <a:pt x="812" y="134"/>
                  </a:lnTo>
                  <a:lnTo>
                    <a:pt x="966" y="278"/>
                  </a:lnTo>
                  <a:lnTo>
                    <a:pt x="952" y="292"/>
                  </a:lnTo>
                  <a:lnTo>
                    <a:pt x="952" y="292"/>
                  </a:lnTo>
                  <a:lnTo>
                    <a:pt x="950" y="290"/>
                  </a:lnTo>
                  <a:lnTo>
                    <a:pt x="945" y="286"/>
                  </a:lnTo>
                  <a:lnTo>
                    <a:pt x="959" y="270"/>
                  </a:lnTo>
                  <a:lnTo>
                    <a:pt x="798" y="122"/>
                  </a:lnTo>
                  <a:lnTo>
                    <a:pt x="669" y="0"/>
                  </a:lnTo>
                  <a:lnTo>
                    <a:pt x="669" y="0"/>
                  </a:lnTo>
                  <a:close/>
                </a:path>
              </a:pathLst>
            </a:custGeom>
            <a:solidFill>
              <a:srgbClr val="2592A7"/>
            </a:solidFill>
            <a:ln w="0">
              <a:solidFill>
                <a:srgbClr val="2592A7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55" name="Freeform 3328"/>
            <p:cNvSpPr>
              <a:spLocks noEditPoints="1"/>
            </p:cNvSpPr>
            <p:nvPr/>
          </p:nvSpPr>
          <p:spPr bwMode="auto">
            <a:xfrm>
              <a:off x="7461250" y="-79375"/>
              <a:ext cx="1511300" cy="1590675"/>
            </a:xfrm>
            <a:custGeom>
              <a:gdLst>
                <a:gd fmla="*/ 170 w 952" name="T0"/>
                <a:gd fmla="*/ 634 h 1002" name="T1"/>
                <a:gd fmla="*/ 316 w 952" name="T2"/>
                <a:gd fmla="*/ 479 h 1002" name="T3"/>
                <a:gd fmla="*/ 770 w 952" name="T4"/>
                <a:gd fmla="*/ 424 h 1002" name="T5"/>
                <a:gd fmla="*/ 765 w 952" name="T6"/>
                <a:gd fmla="*/ 421 h 1002" name="T7"/>
                <a:gd fmla="*/ 751 w 952" name="T8"/>
                <a:gd fmla="*/ 406 h 1002" name="T9"/>
                <a:gd fmla="*/ 745 w 952" name="T10"/>
                <a:gd fmla="*/ 399 h 1002" name="T11"/>
                <a:gd fmla="*/ 952 w 952" name="T12"/>
                <a:gd fmla="*/ 293 h 1002" name="T13"/>
                <a:gd fmla="*/ 948 w 952" name="T14"/>
                <a:gd fmla="*/ 292 h 1002" name="T15"/>
                <a:gd fmla="*/ 934 w 952" name="T16"/>
                <a:gd fmla="*/ 277 h 1002" name="T17"/>
                <a:gd fmla="*/ 920 w 952" name="T18"/>
                <a:gd fmla="*/ 265 h 1002" name="T19"/>
                <a:gd fmla="*/ 906 w 952" name="T20"/>
                <a:gd fmla="*/ 251 h 1002" name="T21"/>
                <a:gd fmla="*/ 892 w 952" name="T22"/>
                <a:gd fmla="*/ 239 h 1002" name="T23"/>
                <a:gd fmla="*/ 878 w 952" name="T24"/>
                <a:gd fmla="*/ 224 h 1002" name="T25"/>
                <a:gd fmla="*/ 871 w 952" name="T26"/>
                <a:gd fmla="*/ 219 h 1002" name="T27"/>
                <a:gd fmla="*/ 871 w 952" name="T28"/>
                <a:gd fmla="*/ 219 h 1002" name="T29"/>
                <a:gd fmla="*/ 555 w 952" name="T30"/>
                <a:gd fmla="*/ 141 h 1002" name="T31"/>
                <a:gd fmla="*/ 553 w 952" name="T32"/>
                <a:gd fmla="*/ 221 h 1002" name="T33"/>
                <a:gd fmla="*/ 337 w 952" name="T34"/>
                <a:gd fmla="*/ 805 h 1002" name="T35"/>
                <a:gd fmla="*/ 350 w 952" name="T36"/>
                <a:gd fmla="*/ 816 h 1002" name="T37"/>
                <a:gd fmla="*/ 341 w 952" name="T38"/>
                <a:gd fmla="*/ 807 h 1002" name="T39"/>
                <a:gd fmla="*/ 334 w 952" name="T40"/>
                <a:gd fmla="*/ 800 h 1002" name="T41"/>
                <a:gd fmla="*/ 320 w 952" name="T42"/>
                <a:gd fmla="*/ 788 h 1002" name="T43"/>
                <a:gd fmla="*/ 286 w 952" name="T44"/>
                <a:gd fmla="*/ 809 h 1002" name="T45"/>
                <a:gd fmla="*/ 279 w 952" name="T46"/>
                <a:gd fmla="*/ 802 h 1002" name="T47"/>
                <a:gd fmla="*/ 265 w 952" name="T48"/>
                <a:gd fmla="*/ 790 h 1002" name="T49"/>
                <a:gd fmla="*/ 249 w 952" name="T50"/>
                <a:gd fmla="*/ 775 h 1002" name="T51"/>
                <a:gd fmla="*/ 226 w 952" name="T52"/>
                <a:gd fmla="*/ 800 h 1002" name="T53"/>
                <a:gd fmla="*/ 219 w 952" name="T54"/>
                <a:gd fmla="*/ 795 h 1002" name="T55"/>
                <a:gd fmla="*/ 212 w 952" name="T56"/>
                <a:gd fmla="*/ 788 h 1002" name="T57"/>
                <a:gd fmla="*/ 0 w 952" name="T58"/>
                <a:gd fmla="*/ 996 h 1002" name="T59"/>
                <a:gd fmla="*/ 178 w 952" name="T60"/>
                <a:gd fmla="*/ 756 h 1002" name="T61"/>
                <a:gd fmla="*/ 166 w 952" name="T62"/>
                <a:gd fmla="*/ 696 h 1002" name="T63"/>
                <a:gd fmla="*/ 156 w 952" name="T64"/>
                <a:gd fmla="*/ 634 h 1002" name="T65"/>
                <a:gd fmla="*/ 512 w 952" name="T66"/>
                <a:gd fmla="*/ 184 h 1002" name="T67"/>
                <a:gd fmla="*/ 668 w 952" name="T68"/>
                <a:gd fmla="*/ 0 h 1002" name="T69"/>
                <a:gd fmla="*/ 653 w 952" name="T70"/>
                <a:gd fmla="*/ 16 h 1002" name="T71"/>
                <a:gd fmla="*/ 721 w 952" name="T72"/>
                <a:gd fmla="*/ 78 h 1002" name="T73"/>
                <a:gd fmla="*/ 613 w 952" name="T74"/>
                <a:gd fmla="*/ 196 h 1002" name="T75"/>
                <a:gd fmla="*/ 613 w 952" name="T76"/>
                <a:gd fmla="*/ 196 h 1002" name="T77"/>
                <a:gd fmla="*/ 615 w 952" name="T78"/>
                <a:gd fmla="*/ 194 h 1002" name="T79"/>
                <a:gd fmla="*/ 615 w 952" name="T80"/>
                <a:gd fmla="*/ 194 h 1002" name="T81"/>
                <a:gd fmla="*/ 616 w 952" name="T82"/>
                <a:gd fmla="*/ 193 h 1002" name="T83"/>
                <a:gd fmla="*/ 722 w 952" name="T84"/>
                <a:gd fmla="*/ 81 h 1002" name="T85"/>
                <a:gd fmla="*/ 668 w 952" name="T86"/>
                <a:gd fmla="*/ 0 h 1002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1002" w="952">
                  <a:moveTo>
                    <a:pt x="316" y="479"/>
                  </a:moveTo>
                  <a:lnTo>
                    <a:pt x="170" y="634"/>
                  </a:lnTo>
                  <a:lnTo>
                    <a:pt x="170" y="634"/>
                  </a:lnTo>
                  <a:lnTo>
                    <a:pt x="316" y="479"/>
                  </a:lnTo>
                  <a:close/>
                  <a:moveTo>
                    <a:pt x="745" y="399"/>
                  </a:moveTo>
                  <a:lnTo>
                    <a:pt x="770" y="424"/>
                  </a:lnTo>
                  <a:lnTo>
                    <a:pt x="770" y="424"/>
                  </a:lnTo>
                  <a:lnTo>
                    <a:pt x="765" y="421"/>
                  </a:lnTo>
                  <a:lnTo>
                    <a:pt x="758" y="413"/>
                  </a:lnTo>
                  <a:lnTo>
                    <a:pt x="751" y="406"/>
                  </a:lnTo>
                  <a:lnTo>
                    <a:pt x="744" y="399"/>
                  </a:lnTo>
                  <a:lnTo>
                    <a:pt x="745" y="399"/>
                  </a:lnTo>
                  <a:close/>
                  <a:moveTo>
                    <a:pt x="871" y="219"/>
                  </a:moveTo>
                  <a:lnTo>
                    <a:pt x="952" y="293"/>
                  </a:lnTo>
                  <a:lnTo>
                    <a:pt x="952" y="293"/>
                  </a:lnTo>
                  <a:lnTo>
                    <a:pt x="948" y="292"/>
                  </a:lnTo>
                  <a:lnTo>
                    <a:pt x="941" y="285"/>
                  </a:lnTo>
                  <a:lnTo>
                    <a:pt x="934" y="277"/>
                  </a:lnTo>
                  <a:lnTo>
                    <a:pt x="927" y="272"/>
                  </a:lnTo>
                  <a:lnTo>
                    <a:pt x="920" y="265"/>
                  </a:lnTo>
                  <a:lnTo>
                    <a:pt x="913" y="258"/>
                  </a:lnTo>
                  <a:lnTo>
                    <a:pt x="906" y="251"/>
                  </a:lnTo>
                  <a:lnTo>
                    <a:pt x="899" y="246"/>
                  </a:lnTo>
                  <a:lnTo>
                    <a:pt x="892" y="239"/>
                  </a:lnTo>
                  <a:lnTo>
                    <a:pt x="885" y="232"/>
                  </a:lnTo>
                  <a:lnTo>
                    <a:pt x="878" y="224"/>
                  </a:lnTo>
                  <a:lnTo>
                    <a:pt x="874" y="221"/>
                  </a:lnTo>
                  <a:lnTo>
                    <a:pt x="871" y="219"/>
                  </a:lnTo>
                  <a:lnTo>
                    <a:pt x="871" y="219"/>
                  </a:lnTo>
                  <a:lnTo>
                    <a:pt x="871" y="219"/>
                  </a:lnTo>
                  <a:close/>
                  <a:moveTo>
                    <a:pt x="553" y="141"/>
                  </a:moveTo>
                  <a:lnTo>
                    <a:pt x="555" y="141"/>
                  </a:lnTo>
                  <a:lnTo>
                    <a:pt x="514" y="184"/>
                  </a:lnTo>
                  <a:lnTo>
                    <a:pt x="553" y="221"/>
                  </a:lnTo>
                  <a:lnTo>
                    <a:pt x="157" y="634"/>
                  </a:lnTo>
                  <a:lnTo>
                    <a:pt x="337" y="805"/>
                  </a:lnTo>
                  <a:lnTo>
                    <a:pt x="350" y="816"/>
                  </a:lnTo>
                  <a:lnTo>
                    <a:pt x="350" y="816"/>
                  </a:lnTo>
                  <a:lnTo>
                    <a:pt x="348" y="814"/>
                  </a:lnTo>
                  <a:lnTo>
                    <a:pt x="341" y="807"/>
                  </a:lnTo>
                  <a:lnTo>
                    <a:pt x="336" y="804"/>
                  </a:lnTo>
                  <a:lnTo>
                    <a:pt x="334" y="800"/>
                  </a:lnTo>
                  <a:lnTo>
                    <a:pt x="327" y="793"/>
                  </a:lnTo>
                  <a:lnTo>
                    <a:pt x="320" y="788"/>
                  </a:lnTo>
                  <a:lnTo>
                    <a:pt x="313" y="781"/>
                  </a:lnTo>
                  <a:lnTo>
                    <a:pt x="286" y="809"/>
                  </a:lnTo>
                  <a:lnTo>
                    <a:pt x="284" y="809"/>
                  </a:lnTo>
                  <a:lnTo>
                    <a:pt x="279" y="802"/>
                  </a:lnTo>
                  <a:lnTo>
                    <a:pt x="272" y="795"/>
                  </a:lnTo>
                  <a:lnTo>
                    <a:pt x="265" y="790"/>
                  </a:lnTo>
                  <a:lnTo>
                    <a:pt x="256" y="783"/>
                  </a:lnTo>
                  <a:lnTo>
                    <a:pt x="249" y="775"/>
                  </a:lnTo>
                  <a:lnTo>
                    <a:pt x="226" y="800"/>
                  </a:lnTo>
                  <a:lnTo>
                    <a:pt x="226" y="800"/>
                  </a:lnTo>
                  <a:lnTo>
                    <a:pt x="219" y="795"/>
                  </a:lnTo>
                  <a:lnTo>
                    <a:pt x="219" y="795"/>
                  </a:lnTo>
                  <a:lnTo>
                    <a:pt x="212" y="788"/>
                  </a:lnTo>
                  <a:lnTo>
                    <a:pt x="212" y="788"/>
                  </a:lnTo>
                  <a:lnTo>
                    <a:pt x="7" y="1002"/>
                  </a:lnTo>
                  <a:lnTo>
                    <a:pt x="0" y="996"/>
                  </a:lnTo>
                  <a:lnTo>
                    <a:pt x="205" y="781"/>
                  </a:lnTo>
                  <a:lnTo>
                    <a:pt x="178" y="756"/>
                  </a:lnTo>
                  <a:lnTo>
                    <a:pt x="203" y="731"/>
                  </a:lnTo>
                  <a:lnTo>
                    <a:pt x="166" y="696"/>
                  </a:lnTo>
                  <a:lnTo>
                    <a:pt x="193" y="668"/>
                  </a:lnTo>
                  <a:lnTo>
                    <a:pt x="156" y="634"/>
                  </a:lnTo>
                  <a:lnTo>
                    <a:pt x="551" y="221"/>
                  </a:lnTo>
                  <a:lnTo>
                    <a:pt x="512" y="184"/>
                  </a:lnTo>
                  <a:lnTo>
                    <a:pt x="553" y="141"/>
                  </a:lnTo>
                  <a:close/>
                  <a:moveTo>
                    <a:pt x="668" y="0"/>
                  </a:moveTo>
                  <a:lnTo>
                    <a:pt x="669" y="2"/>
                  </a:lnTo>
                  <a:lnTo>
                    <a:pt x="653" y="16"/>
                  </a:lnTo>
                  <a:lnTo>
                    <a:pt x="721" y="78"/>
                  </a:lnTo>
                  <a:lnTo>
                    <a:pt x="721" y="78"/>
                  </a:lnTo>
                  <a:lnTo>
                    <a:pt x="724" y="81"/>
                  </a:lnTo>
                  <a:lnTo>
                    <a:pt x="613" y="196"/>
                  </a:lnTo>
                  <a:lnTo>
                    <a:pt x="613" y="196"/>
                  </a:lnTo>
                  <a:lnTo>
                    <a:pt x="613" y="196"/>
                  </a:lnTo>
                  <a:lnTo>
                    <a:pt x="615" y="196"/>
                  </a:lnTo>
                  <a:lnTo>
                    <a:pt x="615" y="194"/>
                  </a:lnTo>
                  <a:lnTo>
                    <a:pt x="615" y="194"/>
                  </a:lnTo>
                  <a:lnTo>
                    <a:pt x="615" y="194"/>
                  </a:lnTo>
                  <a:lnTo>
                    <a:pt x="616" y="194"/>
                  </a:lnTo>
                  <a:lnTo>
                    <a:pt x="616" y="193"/>
                  </a:lnTo>
                  <a:lnTo>
                    <a:pt x="616" y="193"/>
                  </a:lnTo>
                  <a:lnTo>
                    <a:pt x="722" y="81"/>
                  </a:lnTo>
                  <a:lnTo>
                    <a:pt x="653" y="16"/>
                  </a:lnTo>
                  <a:lnTo>
                    <a:pt x="668" y="0"/>
                  </a:lnTo>
                  <a:close/>
                </a:path>
              </a:pathLst>
            </a:custGeom>
            <a:solidFill>
              <a:srgbClr val="2590A5"/>
            </a:solidFill>
            <a:ln w="0">
              <a:solidFill>
                <a:srgbClr val="2590A5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56" name="Freeform 3329"/>
            <p:cNvSpPr/>
            <p:nvPr/>
          </p:nvSpPr>
          <p:spPr bwMode="auto">
            <a:xfrm>
              <a:off x="7864475" y="392113"/>
              <a:ext cx="790575" cy="801688"/>
            </a:xfrm>
            <a:custGeom>
              <a:gdLst>
                <a:gd fmla="*/ 398 w 498" name="T0"/>
                <a:gd fmla="*/ 0 h 505" name="T1"/>
                <a:gd fmla="*/ 498 w 498" name="T2"/>
                <a:gd fmla="*/ 83 h 505" name="T3"/>
                <a:gd fmla="*/ 89 w 498" name="T4"/>
                <a:gd fmla="*/ 505 h 505" name="T5"/>
                <a:gd fmla="*/ 0 w 498" name="T6"/>
                <a:gd fmla="*/ 422 h 505" name="T7"/>
                <a:gd fmla="*/ 398 w 498" name="T8"/>
                <a:gd fmla="*/ 0 h 50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05" w="498">
                  <a:moveTo>
                    <a:pt x="398" y="0"/>
                  </a:moveTo>
                  <a:lnTo>
                    <a:pt x="498" y="83"/>
                  </a:lnTo>
                  <a:lnTo>
                    <a:pt x="89" y="505"/>
                  </a:lnTo>
                  <a:lnTo>
                    <a:pt x="0" y="422"/>
                  </a:lnTo>
                  <a:lnTo>
                    <a:pt x="398" y="0"/>
                  </a:lnTo>
                  <a:close/>
                </a:path>
              </a:pathLst>
            </a:custGeom>
            <a:solidFill>
              <a:srgbClr val="E8503F"/>
            </a:solidFill>
            <a:ln w="0">
              <a:solidFill>
                <a:srgbClr val="E8503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57" name="Freeform 3330"/>
            <p:cNvSpPr/>
            <p:nvPr/>
          </p:nvSpPr>
          <p:spPr bwMode="auto">
            <a:xfrm>
              <a:off x="7864475" y="392113"/>
              <a:ext cx="790575" cy="801688"/>
            </a:xfrm>
            <a:custGeom>
              <a:gdLst>
                <a:gd fmla="*/ 398 w 498" name="T0"/>
                <a:gd fmla="*/ 0 h 505" name="T1"/>
                <a:gd fmla="*/ 498 w 498" name="T2"/>
                <a:gd fmla="*/ 83 h 505" name="T3"/>
                <a:gd fmla="*/ 89 w 498" name="T4"/>
                <a:gd fmla="*/ 505 h 505" name="T5"/>
                <a:gd fmla="*/ 0 w 498" name="T6"/>
                <a:gd fmla="*/ 422 h 505" name="T7"/>
                <a:gd fmla="*/ 398 w 498" name="T8"/>
                <a:gd fmla="*/ 0 h 50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05" w="498">
                  <a:moveTo>
                    <a:pt x="398" y="0"/>
                  </a:moveTo>
                  <a:lnTo>
                    <a:pt x="498" y="83"/>
                  </a:lnTo>
                  <a:lnTo>
                    <a:pt x="89" y="505"/>
                  </a:lnTo>
                  <a:lnTo>
                    <a:pt x="0" y="422"/>
                  </a:lnTo>
                  <a:lnTo>
                    <a:pt x="398" y="0"/>
                  </a:lnTo>
                  <a:close/>
                </a:path>
              </a:pathLst>
            </a:custGeom>
            <a:solidFill>
              <a:srgbClr val="CC4738"/>
            </a:solidFill>
            <a:ln w="0">
              <a:solidFill>
                <a:srgbClr val="CC4738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58" name="Freeform 3331"/>
            <p:cNvSpPr/>
            <p:nvPr/>
          </p:nvSpPr>
          <p:spPr bwMode="auto">
            <a:xfrm>
              <a:off x="7727950" y="271463"/>
              <a:ext cx="768350" cy="790575"/>
            </a:xfrm>
            <a:custGeom>
              <a:gdLst>
                <a:gd fmla="*/ 394 w 484" name="T0"/>
                <a:gd fmla="*/ 0 h 498" name="T1"/>
                <a:gd fmla="*/ 484 w 484" name="T2"/>
                <a:gd fmla="*/ 76 h 498" name="T3"/>
                <a:gd fmla="*/ 86 w 484" name="T4"/>
                <a:gd fmla="*/ 498 h 498" name="T5"/>
                <a:gd fmla="*/ 0 w 484" name="T6"/>
                <a:gd fmla="*/ 417 h 498" name="T7"/>
                <a:gd fmla="*/ 394 w 484" name="T8"/>
                <a:gd fmla="*/ 0 h 49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98" w="482">
                  <a:moveTo>
                    <a:pt x="394" y="0"/>
                  </a:moveTo>
                  <a:lnTo>
                    <a:pt x="484" y="76"/>
                  </a:lnTo>
                  <a:lnTo>
                    <a:pt x="86" y="498"/>
                  </a:lnTo>
                  <a:lnTo>
                    <a:pt x="0" y="417"/>
                  </a:lnTo>
                  <a:lnTo>
                    <a:pt x="394" y="0"/>
                  </a:lnTo>
                  <a:close/>
                </a:path>
              </a:pathLst>
            </a:custGeom>
            <a:solidFill>
              <a:srgbClr val="E8503F"/>
            </a:solidFill>
            <a:ln w="0">
              <a:solidFill>
                <a:srgbClr val="E8503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59" name="Freeform 3332"/>
            <p:cNvSpPr>
              <a:spLocks noEditPoints="1"/>
            </p:cNvSpPr>
            <p:nvPr/>
          </p:nvSpPr>
          <p:spPr bwMode="auto">
            <a:xfrm>
              <a:off x="7710488" y="265113"/>
              <a:ext cx="922338" cy="936625"/>
            </a:xfrm>
            <a:custGeom>
              <a:gdLst>
                <a:gd fmla="*/ 398 w 581" name="T0"/>
                <a:gd fmla="*/ 13 h 590" name="T1"/>
                <a:gd fmla="*/ 13 w 581" name="T2"/>
                <a:gd fmla="*/ 417 h 590" name="T3"/>
                <a:gd fmla="*/ 184 w 581" name="T4"/>
                <a:gd fmla="*/ 578 h 590" name="T5"/>
                <a:gd fmla="*/ 569 w 581" name="T6"/>
                <a:gd fmla="*/ 173 h 590" name="T7"/>
                <a:gd fmla="*/ 398 w 581" name="T8"/>
                <a:gd fmla="*/ 13 h 590" name="T9"/>
                <a:gd fmla="*/ 398 w 581" name="T10"/>
                <a:gd fmla="*/ 0 h 590" name="T11"/>
                <a:gd fmla="*/ 581 w 581" name="T12"/>
                <a:gd fmla="*/ 173 h 590" name="T13"/>
                <a:gd fmla="*/ 184 w 581" name="T14"/>
                <a:gd fmla="*/ 590 h 590" name="T15"/>
                <a:gd fmla="*/ 0 w 581" name="T16"/>
                <a:gd fmla="*/ 417 h 590" name="T17"/>
                <a:gd fmla="*/ 398 w 581" name="T18"/>
                <a:gd fmla="*/ 0 h 590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90" w="581">
                  <a:moveTo>
                    <a:pt x="398" y="13"/>
                  </a:moveTo>
                  <a:lnTo>
                    <a:pt x="13" y="417"/>
                  </a:lnTo>
                  <a:lnTo>
                    <a:pt x="184" y="578"/>
                  </a:lnTo>
                  <a:lnTo>
                    <a:pt x="569" y="173"/>
                  </a:lnTo>
                  <a:lnTo>
                    <a:pt x="398" y="13"/>
                  </a:lnTo>
                  <a:close/>
                  <a:moveTo>
                    <a:pt x="398" y="0"/>
                  </a:moveTo>
                  <a:lnTo>
                    <a:pt x="581" y="173"/>
                  </a:lnTo>
                  <a:lnTo>
                    <a:pt x="184" y="590"/>
                  </a:lnTo>
                  <a:lnTo>
                    <a:pt x="0" y="417"/>
                  </a:lnTo>
                  <a:lnTo>
                    <a:pt x="398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60" name="Freeform 3333"/>
            <p:cNvSpPr/>
            <p:nvPr/>
          </p:nvSpPr>
          <p:spPr bwMode="auto">
            <a:xfrm>
              <a:off x="7735888" y="984250"/>
              <a:ext cx="219075" cy="209550"/>
            </a:xfrm>
            <a:custGeom>
              <a:gdLst>
                <a:gd fmla="*/ 25 w 138" name="T0"/>
                <a:gd fmla="*/ 0 h 132" name="T1"/>
                <a:gd fmla="*/ 138 w 138" name="T2"/>
                <a:gd fmla="*/ 107 h 132" name="T3"/>
                <a:gd fmla="*/ 113 w 138" name="T4"/>
                <a:gd fmla="*/ 132 h 132" name="T5"/>
                <a:gd fmla="*/ 0 w 138" name="T6"/>
                <a:gd fmla="*/ 26 h 132" name="T7"/>
                <a:gd fmla="*/ 25 w 138" name="T8"/>
                <a:gd fmla="*/ 0 h 13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32" w="138">
                  <a:moveTo>
                    <a:pt x="25" y="0"/>
                  </a:moveTo>
                  <a:lnTo>
                    <a:pt x="138" y="107"/>
                  </a:lnTo>
                  <a:lnTo>
                    <a:pt x="113" y="132"/>
                  </a:lnTo>
                  <a:lnTo>
                    <a:pt x="0" y="26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61" name="Freeform 3334"/>
            <p:cNvSpPr>
              <a:spLocks noEditPoints="1"/>
            </p:cNvSpPr>
            <p:nvPr/>
          </p:nvSpPr>
          <p:spPr bwMode="auto">
            <a:xfrm>
              <a:off x="7724775" y="974725"/>
              <a:ext cx="238125" cy="230188"/>
            </a:xfrm>
            <a:custGeom>
              <a:gdLst>
                <a:gd fmla="*/ 32 w 150" name="T0"/>
                <a:gd fmla="*/ 13 h 145" name="T1"/>
                <a:gd fmla="*/ 12 w 150" name="T2"/>
                <a:gd fmla="*/ 32 h 145" name="T3"/>
                <a:gd fmla="*/ 120 w 150" name="T4"/>
                <a:gd fmla="*/ 133 h 145" name="T5"/>
                <a:gd fmla="*/ 138 w 150" name="T6"/>
                <a:gd fmla="*/ 113 h 145" name="T7"/>
                <a:gd fmla="*/ 32 w 150" name="T8"/>
                <a:gd fmla="*/ 13 h 145" name="T9"/>
                <a:gd fmla="*/ 32 w 150" name="T10"/>
                <a:gd fmla="*/ 0 h 145" name="T11"/>
                <a:gd fmla="*/ 150 w 150" name="T12"/>
                <a:gd fmla="*/ 111 h 145" name="T13"/>
                <a:gd fmla="*/ 120 w 150" name="T14"/>
                <a:gd fmla="*/ 145 h 145" name="T15"/>
                <a:gd fmla="*/ 0 w 150" name="T16"/>
                <a:gd fmla="*/ 32 h 145" name="T17"/>
                <a:gd fmla="*/ 32 w 150" name="T18"/>
                <a:gd fmla="*/ 0 h 145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45" w="150">
                  <a:moveTo>
                    <a:pt x="32" y="13"/>
                  </a:moveTo>
                  <a:lnTo>
                    <a:pt x="12" y="32"/>
                  </a:lnTo>
                  <a:lnTo>
                    <a:pt x="120" y="133"/>
                  </a:lnTo>
                  <a:lnTo>
                    <a:pt x="138" y="113"/>
                  </a:lnTo>
                  <a:lnTo>
                    <a:pt x="32" y="13"/>
                  </a:lnTo>
                  <a:close/>
                  <a:moveTo>
                    <a:pt x="32" y="0"/>
                  </a:moveTo>
                  <a:lnTo>
                    <a:pt x="150" y="111"/>
                  </a:lnTo>
                  <a:lnTo>
                    <a:pt x="120" y="145"/>
                  </a:lnTo>
                  <a:lnTo>
                    <a:pt x="0" y="32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62" name="Freeform 3335"/>
            <p:cNvSpPr/>
            <p:nvPr/>
          </p:nvSpPr>
          <p:spPr bwMode="auto">
            <a:xfrm>
              <a:off x="7756525" y="1079500"/>
              <a:ext cx="103188" cy="103188"/>
            </a:xfrm>
            <a:custGeom>
              <a:gdLst>
                <a:gd fmla="*/ 24 w 65" name="T0"/>
                <a:gd fmla="*/ 0 h 65" name="T1"/>
                <a:gd fmla="*/ 65 w 65" name="T2"/>
                <a:gd fmla="*/ 38 h 65" name="T3"/>
                <a:gd fmla="*/ 40 w 65" name="T4"/>
                <a:gd fmla="*/ 65 h 65" name="T5"/>
                <a:gd fmla="*/ 0 w 65" name="T6"/>
                <a:gd fmla="*/ 26 h 65" name="T7"/>
                <a:gd fmla="*/ 24 w 65" name="T8"/>
                <a:gd fmla="*/ 0 h 6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5" w="65">
                  <a:moveTo>
                    <a:pt x="24" y="0"/>
                  </a:moveTo>
                  <a:lnTo>
                    <a:pt x="65" y="38"/>
                  </a:lnTo>
                  <a:lnTo>
                    <a:pt x="40" y="65"/>
                  </a:lnTo>
                  <a:lnTo>
                    <a:pt x="0" y="26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63" name="Freeform 3336"/>
            <p:cNvSpPr>
              <a:spLocks noEditPoints="1"/>
            </p:cNvSpPr>
            <p:nvPr/>
          </p:nvSpPr>
          <p:spPr bwMode="auto">
            <a:xfrm>
              <a:off x="7747000" y="1069975"/>
              <a:ext cx="123825" cy="120650"/>
            </a:xfrm>
            <a:custGeom>
              <a:gdLst>
                <a:gd fmla="*/ 30 w 78" name="T0"/>
                <a:gd fmla="*/ 13 h 76" name="T1"/>
                <a:gd fmla="*/ 13 w 78" name="T2"/>
                <a:gd fmla="*/ 32 h 76" name="T3"/>
                <a:gd fmla="*/ 46 w 78" name="T4"/>
                <a:gd fmla="*/ 64 h 76" name="T5"/>
                <a:gd fmla="*/ 64 w 78" name="T6"/>
                <a:gd fmla="*/ 44 h 76" name="T7"/>
                <a:gd fmla="*/ 30 w 78" name="T8"/>
                <a:gd fmla="*/ 13 h 76" name="T9"/>
                <a:gd fmla="*/ 30 w 78" name="T10"/>
                <a:gd fmla="*/ 0 h 76" name="T11"/>
                <a:gd fmla="*/ 78 w 78" name="T12"/>
                <a:gd fmla="*/ 44 h 76" name="T13"/>
                <a:gd fmla="*/ 46 w 78" name="T14"/>
                <a:gd fmla="*/ 76 h 76" name="T15"/>
                <a:gd fmla="*/ 0 w 78" name="T16"/>
                <a:gd fmla="*/ 32 h 76" name="T17"/>
                <a:gd fmla="*/ 30 w 78" name="T18"/>
                <a:gd fmla="*/ 0 h 76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76" w="78">
                  <a:moveTo>
                    <a:pt x="30" y="13"/>
                  </a:moveTo>
                  <a:lnTo>
                    <a:pt x="13" y="32"/>
                  </a:lnTo>
                  <a:lnTo>
                    <a:pt x="46" y="64"/>
                  </a:lnTo>
                  <a:lnTo>
                    <a:pt x="64" y="44"/>
                  </a:lnTo>
                  <a:lnTo>
                    <a:pt x="30" y="13"/>
                  </a:lnTo>
                  <a:close/>
                  <a:moveTo>
                    <a:pt x="30" y="0"/>
                  </a:moveTo>
                  <a:lnTo>
                    <a:pt x="78" y="44"/>
                  </a:lnTo>
                  <a:lnTo>
                    <a:pt x="46" y="76"/>
                  </a:lnTo>
                  <a:lnTo>
                    <a:pt x="0" y="32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64" name="Freeform 3337"/>
            <p:cNvSpPr/>
            <p:nvPr/>
          </p:nvSpPr>
          <p:spPr bwMode="auto">
            <a:xfrm>
              <a:off x="7885113" y="1025525"/>
              <a:ext cx="150813" cy="146050"/>
            </a:xfrm>
            <a:custGeom>
              <a:gdLst>
                <a:gd fmla="*/ 7 w 95" name="T0"/>
                <a:gd fmla="*/ 0 h 92" name="T1"/>
                <a:gd fmla="*/ 95 w 95" name="T2"/>
                <a:gd fmla="*/ 85 h 92" name="T3"/>
                <a:gd fmla="*/ 88 w 95" name="T4"/>
                <a:gd fmla="*/ 92 h 92" name="T5"/>
                <a:gd fmla="*/ 0 w 95" name="T6"/>
                <a:gd fmla="*/ 9 h 92" name="T7"/>
                <a:gd fmla="*/ 7 w 95" name="T8"/>
                <a:gd fmla="*/ 0 h 9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2" w="95">
                  <a:moveTo>
                    <a:pt x="7" y="0"/>
                  </a:moveTo>
                  <a:lnTo>
                    <a:pt x="95" y="85"/>
                  </a:lnTo>
                  <a:lnTo>
                    <a:pt x="88" y="92"/>
                  </a:lnTo>
                  <a:lnTo>
                    <a:pt x="0" y="9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65" name="Freeform 3338"/>
            <p:cNvSpPr>
              <a:spLocks noEditPoints="1"/>
            </p:cNvSpPr>
            <p:nvPr/>
          </p:nvSpPr>
          <p:spPr bwMode="auto">
            <a:xfrm>
              <a:off x="7874000" y="1017588"/>
              <a:ext cx="173038" cy="165100"/>
            </a:xfrm>
            <a:custGeom>
              <a:gdLst>
                <a:gd fmla="*/ 14 w 109" name="T0"/>
                <a:gd fmla="*/ 12 h 104" name="T1"/>
                <a:gd fmla="*/ 14 w 109" name="T2"/>
                <a:gd fmla="*/ 14 h 104" name="T3"/>
                <a:gd fmla="*/ 95 w 109" name="T4"/>
                <a:gd fmla="*/ 92 h 104" name="T5"/>
                <a:gd fmla="*/ 97 w 109" name="T6"/>
                <a:gd fmla="*/ 90 h 104" name="T7"/>
                <a:gd fmla="*/ 14 w 109" name="T8"/>
                <a:gd fmla="*/ 12 h 104" name="T9"/>
                <a:gd fmla="*/ 14 w 109" name="T10"/>
                <a:gd fmla="*/ 0 h 104" name="T11"/>
                <a:gd fmla="*/ 109 w 109" name="T12"/>
                <a:gd fmla="*/ 90 h 104" name="T13"/>
                <a:gd fmla="*/ 95 w 109" name="T14"/>
                <a:gd fmla="*/ 104 h 104" name="T15"/>
                <a:gd fmla="*/ 0 w 109" name="T16"/>
                <a:gd fmla="*/ 14 h 104" name="T17"/>
                <a:gd fmla="*/ 14 w 109" name="T18"/>
                <a:gd fmla="*/ 0 h 104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04" w="109">
                  <a:moveTo>
                    <a:pt x="14" y="12"/>
                  </a:moveTo>
                  <a:lnTo>
                    <a:pt x="14" y="14"/>
                  </a:lnTo>
                  <a:lnTo>
                    <a:pt x="95" y="92"/>
                  </a:lnTo>
                  <a:lnTo>
                    <a:pt x="97" y="90"/>
                  </a:lnTo>
                  <a:lnTo>
                    <a:pt x="14" y="12"/>
                  </a:lnTo>
                  <a:close/>
                  <a:moveTo>
                    <a:pt x="14" y="0"/>
                  </a:moveTo>
                  <a:lnTo>
                    <a:pt x="109" y="90"/>
                  </a:lnTo>
                  <a:lnTo>
                    <a:pt x="95" y="104"/>
                  </a:lnTo>
                  <a:lnTo>
                    <a:pt x="0" y="14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66" name="Freeform 3339"/>
            <p:cNvSpPr/>
            <p:nvPr/>
          </p:nvSpPr>
          <p:spPr bwMode="auto">
            <a:xfrm>
              <a:off x="8010525" y="893763"/>
              <a:ext cx="153988" cy="142875"/>
            </a:xfrm>
            <a:custGeom>
              <a:gdLst>
                <a:gd fmla="*/ 7 w 97" name="T0"/>
                <a:gd fmla="*/ 0 h 90" name="T1"/>
                <a:gd fmla="*/ 97 w 97" name="T2"/>
                <a:gd fmla="*/ 83 h 90" name="T3"/>
                <a:gd fmla="*/ 90 w 97" name="T4"/>
                <a:gd fmla="*/ 90 h 90" name="T5"/>
                <a:gd fmla="*/ 0 w 97" name="T6"/>
                <a:gd fmla="*/ 7 h 90" name="T7"/>
                <a:gd fmla="*/ 7 w 97" name="T8"/>
                <a:gd fmla="*/ 0 h 9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0" w="97">
                  <a:moveTo>
                    <a:pt x="7" y="0"/>
                  </a:moveTo>
                  <a:lnTo>
                    <a:pt x="97" y="83"/>
                  </a:lnTo>
                  <a:lnTo>
                    <a:pt x="90" y="90"/>
                  </a:lnTo>
                  <a:lnTo>
                    <a:pt x="0" y="7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67" name="Freeform 3340"/>
            <p:cNvSpPr>
              <a:spLocks noEditPoints="1"/>
            </p:cNvSpPr>
            <p:nvPr/>
          </p:nvSpPr>
          <p:spPr bwMode="auto">
            <a:xfrm>
              <a:off x="8002588" y="882650"/>
              <a:ext cx="171450" cy="165100"/>
            </a:xfrm>
            <a:custGeom>
              <a:gdLst>
                <a:gd fmla="*/ 14 w 108" name="T0"/>
                <a:gd fmla="*/ 12 h 104" name="T1"/>
                <a:gd fmla="*/ 12 w 108" name="T2"/>
                <a:gd fmla="*/ 14 h 104" name="T3"/>
                <a:gd fmla="*/ 95 w 108" name="T4"/>
                <a:gd fmla="*/ 92 h 104" name="T5"/>
                <a:gd fmla="*/ 95 w 108" name="T6"/>
                <a:gd fmla="*/ 90 h 104" name="T7"/>
                <a:gd fmla="*/ 14 w 108" name="T8"/>
                <a:gd fmla="*/ 12 h 104" name="T9"/>
                <a:gd fmla="*/ 12 w 108" name="T10"/>
                <a:gd fmla="*/ 0 h 104" name="T11"/>
                <a:gd fmla="*/ 108 w 108" name="T12"/>
                <a:gd fmla="*/ 90 h 104" name="T13"/>
                <a:gd fmla="*/ 95 w 108" name="T14"/>
                <a:gd fmla="*/ 104 h 104" name="T15"/>
                <a:gd fmla="*/ 0 w 108" name="T16"/>
                <a:gd fmla="*/ 14 h 104" name="T17"/>
                <a:gd fmla="*/ 12 w 108" name="T18"/>
                <a:gd fmla="*/ 0 h 104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04" w="108">
                  <a:moveTo>
                    <a:pt x="14" y="12"/>
                  </a:moveTo>
                  <a:lnTo>
                    <a:pt x="12" y="14"/>
                  </a:lnTo>
                  <a:lnTo>
                    <a:pt x="95" y="92"/>
                  </a:lnTo>
                  <a:lnTo>
                    <a:pt x="95" y="90"/>
                  </a:lnTo>
                  <a:lnTo>
                    <a:pt x="14" y="12"/>
                  </a:lnTo>
                  <a:close/>
                  <a:moveTo>
                    <a:pt x="12" y="0"/>
                  </a:moveTo>
                  <a:lnTo>
                    <a:pt x="108" y="90"/>
                  </a:lnTo>
                  <a:lnTo>
                    <a:pt x="95" y="104"/>
                  </a:lnTo>
                  <a:lnTo>
                    <a:pt x="0" y="1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68" name="Freeform 3341"/>
            <p:cNvSpPr/>
            <p:nvPr/>
          </p:nvSpPr>
          <p:spPr bwMode="auto">
            <a:xfrm>
              <a:off x="8134350" y="765175"/>
              <a:ext cx="150813" cy="146050"/>
            </a:xfrm>
            <a:custGeom>
              <a:gdLst>
                <a:gd fmla="*/ 7 w 95" name="T0"/>
                <a:gd fmla="*/ 0 h 92" name="T1"/>
                <a:gd fmla="*/ 95 w 95" name="T2"/>
                <a:gd fmla="*/ 85 h 92" name="T3"/>
                <a:gd fmla="*/ 88 w 95" name="T4"/>
                <a:gd fmla="*/ 92 h 92" name="T5"/>
                <a:gd fmla="*/ 0 w 95" name="T6"/>
                <a:gd fmla="*/ 9 h 92" name="T7"/>
                <a:gd fmla="*/ 7 w 95" name="T8"/>
                <a:gd fmla="*/ 0 h 9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2" w="95">
                  <a:moveTo>
                    <a:pt x="7" y="0"/>
                  </a:moveTo>
                  <a:lnTo>
                    <a:pt x="95" y="85"/>
                  </a:lnTo>
                  <a:lnTo>
                    <a:pt x="88" y="92"/>
                  </a:lnTo>
                  <a:lnTo>
                    <a:pt x="0" y="9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69" name="Freeform 3342"/>
            <p:cNvSpPr>
              <a:spLocks noEditPoints="1"/>
            </p:cNvSpPr>
            <p:nvPr/>
          </p:nvSpPr>
          <p:spPr bwMode="auto">
            <a:xfrm>
              <a:off x="8123238" y="755650"/>
              <a:ext cx="173038" cy="166688"/>
            </a:xfrm>
            <a:custGeom>
              <a:gdLst>
                <a:gd fmla="*/ 14 w 109" name="T0"/>
                <a:gd fmla="*/ 13 h 105" name="T1"/>
                <a:gd fmla="*/ 12 w 109" name="T2"/>
                <a:gd fmla="*/ 15 h 105" name="T3"/>
                <a:gd fmla="*/ 95 w 109" name="T4"/>
                <a:gd fmla="*/ 91 h 105" name="T5"/>
                <a:gd fmla="*/ 95 w 109" name="T6"/>
                <a:gd fmla="*/ 91 h 105" name="T7"/>
                <a:gd fmla="*/ 14 w 109" name="T8"/>
                <a:gd fmla="*/ 13 h 105" name="T9"/>
                <a:gd fmla="*/ 14 w 109" name="T10"/>
                <a:gd fmla="*/ 0 h 105" name="T11"/>
                <a:gd fmla="*/ 109 w 109" name="T12"/>
                <a:gd fmla="*/ 91 h 105" name="T13"/>
                <a:gd fmla="*/ 95 w 109" name="T14"/>
                <a:gd fmla="*/ 105 h 105" name="T15"/>
                <a:gd fmla="*/ 0 w 109" name="T16"/>
                <a:gd fmla="*/ 15 h 105" name="T17"/>
                <a:gd fmla="*/ 14 w 109" name="T18"/>
                <a:gd fmla="*/ 0 h 105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05" w="109">
                  <a:moveTo>
                    <a:pt x="14" y="13"/>
                  </a:moveTo>
                  <a:lnTo>
                    <a:pt x="12" y="15"/>
                  </a:lnTo>
                  <a:lnTo>
                    <a:pt x="95" y="91"/>
                  </a:lnTo>
                  <a:lnTo>
                    <a:pt x="95" y="91"/>
                  </a:lnTo>
                  <a:lnTo>
                    <a:pt x="14" y="13"/>
                  </a:lnTo>
                  <a:close/>
                  <a:moveTo>
                    <a:pt x="14" y="0"/>
                  </a:moveTo>
                  <a:lnTo>
                    <a:pt x="109" y="91"/>
                  </a:lnTo>
                  <a:lnTo>
                    <a:pt x="95" y="105"/>
                  </a:lnTo>
                  <a:lnTo>
                    <a:pt x="0" y="15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70" name="Freeform 3343"/>
            <p:cNvSpPr/>
            <p:nvPr/>
          </p:nvSpPr>
          <p:spPr bwMode="auto">
            <a:xfrm>
              <a:off x="8255000" y="638175"/>
              <a:ext cx="150813" cy="146050"/>
            </a:xfrm>
            <a:custGeom>
              <a:gdLst>
                <a:gd fmla="*/ 7 w 95" name="T0"/>
                <a:gd fmla="*/ 0 h 92" name="T1"/>
                <a:gd fmla="*/ 95 w 95" name="T2"/>
                <a:gd fmla="*/ 83 h 92" name="T3"/>
                <a:gd fmla="*/ 88 w 95" name="T4"/>
                <a:gd fmla="*/ 92 h 92" name="T5"/>
                <a:gd fmla="*/ 0 w 95" name="T6"/>
                <a:gd fmla="*/ 9 h 92" name="T7"/>
                <a:gd fmla="*/ 7 w 95" name="T8"/>
                <a:gd fmla="*/ 0 h 9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2" w="95">
                  <a:moveTo>
                    <a:pt x="7" y="0"/>
                  </a:moveTo>
                  <a:lnTo>
                    <a:pt x="95" y="83"/>
                  </a:lnTo>
                  <a:lnTo>
                    <a:pt x="88" y="92"/>
                  </a:lnTo>
                  <a:lnTo>
                    <a:pt x="0" y="9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71" name="Freeform 3344"/>
            <p:cNvSpPr>
              <a:spLocks noEditPoints="1"/>
            </p:cNvSpPr>
            <p:nvPr/>
          </p:nvSpPr>
          <p:spPr bwMode="auto">
            <a:xfrm>
              <a:off x="8243888" y="630238"/>
              <a:ext cx="173038" cy="161925"/>
            </a:xfrm>
            <a:custGeom>
              <a:gdLst>
                <a:gd fmla="*/ 14 w 109" name="T0"/>
                <a:gd fmla="*/ 12 h 102" name="T1"/>
                <a:gd fmla="*/ 12 w 109" name="T2"/>
                <a:gd fmla="*/ 12 h 102" name="T3"/>
                <a:gd fmla="*/ 95 w 109" name="T4"/>
                <a:gd fmla="*/ 90 h 102" name="T5"/>
                <a:gd fmla="*/ 97 w 109" name="T6"/>
                <a:gd fmla="*/ 90 h 102" name="T7"/>
                <a:gd fmla="*/ 14 w 109" name="T8"/>
                <a:gd fmla="*/ 12 h 102" name="T9"/>
                <a:gd fmla="*/ 14 w 109" name="T10"/>
                <a:gd fmla="*/ 0 h 102" name="T11"/>
                <a:gd fmla="*/ 109 w 109" name="T12"/>
                <a:gd fmla="*/ 88 h 102" name="T13"/>
                <a:gd fmla="*/ 95 w 109" name="T14"/>
                <a:gd fmla="*/ 102 h 102" name="T15"/>
                <a:gd fmla="*/ 0 w 109" name="T16"/>
                <a:gd fmla="*/ 14 h 102" name="T17"/>
                <a:gd fmla="*/ 14 w 109" name="T18"/>
                <a:gd fmla="*/ 0 h 102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02" w="109">
                  <a:moveTo>
                    <a:pt x="14" y="12"/>
                  </a:moveTo>
                  <a:lnTo>
                    <a:pt x="12" y="12"/>
                  </a:lnTo>
                  <a:lnTo>
                    <a:pt x="95" y="90"/>
                  </a:lnTo>
                  <a:lnTo>
                    <a:pt x="97" y="90"/>
                  </a:lnTo>
                  <a:lnTo>
                    <a:pt x="14" y="12"/>
                  </a:lnTo>
                  <a:close/>
                  <a:moveTo>
                    <a:pt x="14" y="0"/>
                  </a:moveTo>
                  <a:lnTo>
                    <a:pt x="109" y="88"/>
                  </a:lnTo>
                  <a:lnTo>
                    <a:pt x="95" y="102"/>
                  </a:lnTo>
                  <a:lnTo>
                    <a:pt x="0" y="14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72" name="Freeform 3345"/>
            <p:cNvSpPr/>
            <p:nvPr/>
          </p:nvSpPr>
          <p:spPr bwMode="auto">
            <a:xfrm>
              <a:off x="8383588" y="504825"/>
              <a:ext cx="150813" cy="144463"/>
            </a:xfrm>
            <a:custGeom>
              <a:gdLst>
                <a:gd fmla="*/ 7 w 95" name="T0"/>
                <a:gd fmla="*/ 0 h 91" name="T1"/>
                <a:gd fmla="*/ 95 w 95" name="T2"/>
                <a:gd fmla="*/ 83 h 91" name="T3"/>
                <a:gd fmla="*/ 88 w 95" name="T4"/>
                <a:gd fmla="*/ 91 h 91" name="T5"/>
                <a:gd fmla="*/ 0 w 95" name="T6"/>
                <a:gd fmla="*/ 7 h 91" name="T7"/>
                <a:gd fmla="*/ 7 w 95" name="T8"/>
                <a:gd fmla="*/ 0 h 9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1" w="95">
                  <a:moveTo>
                    <a:pt x="7" y="0"/>
                  </a:moveTo>
                  <a:lnTo>
                    <a:pt x="95" y="83"/>
                  </a:lnTo>
                  <a:lnTo>
                    <a:pt x="88" y="91"/>
                  </a:lnTo>
                  <a:lnTo>
                    <a:pt x="0" y="7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73" name="Freeform 3346"/>
            <p:cNvSpPr>
              <a:spLocks noEditPoints="1"/>
            </p:cNvSpPr>
            <p:nvPr/>
          </p:nvSpPr>
          <p:spPr bwMode="auto">
            <a:xfrm>
              <a:off x="8372475" y="495300"/>
              <a:ext cx="174625" cy="163513"/>
            </a:xfrm>
            <a:custGeom>
              <a:gdLst>
                <a:gd fmla="*/ 14 w 110" name="T0"/>
                <a:gd fmla="*/ 13 h 103" name="T1"/>
                <a:gd fmla="*/ 12 w 110" name="T2"/>
                <a:gd fmla="*/ 13 h 103" name="T3"/>
                <a:gd fmla="*/ 95 w 110" name="T4"/>
                <a:gd fmla="*/ 90 h 103" name="T5"/>
                <a:gd fmla="*/ 95 w 110" name="T6"/>
                <a:gd fmla="*/ 89 h 103" name="T7"/>
                <a:gd fmla="*/ 14 w 110" name="T8"/>
                <a:gd fmla="*/ 13 h 103" name="T9"/>
                <a:gd fmla="*/ 14 w 110" name="T10"/>
                <a:gd fmla="*/ 0 h 103" name="T11"/>
                <a:gd fmla="*/ 110 w 110" name="T12"/>
                <a:gd fmla="*/ 89 h 103" name="T13"/>
                <a:gd fmla="*/ 95 w 110" name="T14"/>
                <a:gd fmla="*/ 103 h 103" name="T15"/>
                <a:gd fmla="*/ 0 w 110" name="T16"/>
                <a:gd fmla="*/ 14 h 103" name="T17"/>
                <a:gd fmla="*/ 14 w 110" name="T18"/>
                <a:gd fmla="*/ 0 h 103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03" w="110">
                  <a:moveTo>
                    <a:pt x="14" y="13"/>
                  </a:moveTo>
                  <a:lnTo>
                    <a:pt x="12" y="13"/>
                  </a:lnTo>
                  <a:lnTo>
                    <a:pt x="95" y="90"/>
                  </a:lnTo>
                  <a:lnTo>
                    <a:pt x="95" y="89"/>
                  </a:lnTo>
                  <a:lnTo>
                    <a:pt x="14" y="13"/>
                  </a:lnTo>
                  <a:close/>
                  <a:moveTo>
                    <a:pt x="14" y="0"/>
                  </a:moveTo>
                  <a:lnTo>
                    <a:pt x="110" y="89"/>
                  </a:lnTo>
                  <a:lnTo>
                    <a:pt x="95" y="103"/>
                  </a:lnTo>
                  <a:lnTo>
                    <a:pt x="0" y="14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74" name="Freeform 3347"/>
            <p:cNvSpPr/>
            <p:nvPr/>
          </p:nvSpPr>
          <p:spPr bwMode="auto">
            <a:xfrm>
              <a:off x="8002588" y="1079500"/>
              <a:ext cx="65088" cy="58738"/>
            </a:xfrm>
            <a:custGeom>
              <a:gdLst>
                <a:gd fmla="*/ 7 w 41" name="T0"/>
                <a:gd fmla="*/ 0 h 37" name="T1"/>
                <a:gd fmla="*/ 41 w 41" name="T2"/>
                <a:gd fmla="*/ 30 h 37" name="T3"/>
                <a:gd fmla="*/ 33 w 41" name="T4"/>
                <a:gd fmla="*/ 37 h 37" name="T5"/>
                <a:gd fmla="*/ 0 w 41" name="T6"/>
                <a:gd fmla="*/ 7 h 37" name="T7"/>
                <a:gd fmla="*/ 7 w 41" name="T8"/>
                <a:gd fmla="*/ 0 h 3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7" w="41">
                  <a:moveTo>
                    <a:pt x="7" y="0"/>
                  </a:moveTo>
                  <a:lnTo>
                    <a:pt x="41" y="30"/>
                  </a:lnTo>
                  <a:lnTo>
                    <a:pt x="33" y="37"/>
                  </a:lnTo>
                  <a:lnTo>
                    <a:pt x="0" y="7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75" name="Freeform 3348"/>
            <p:cNvSpPr>
              <a:spLocks noEditPoints="1"/>
            </p:cNvSpPr>
            <p:nvPr/>
          </p:nvSpPr>
          <p:spPr bwMode="auto">
            <a:xfrm>
              <a:off x="7994650" y="1066800"/>
              <a:ext cx="80963" cy="82550"/>
            </a:xfrm>
            <a:custGeom>
              <a:gdLst>
                <a:gd fmla="*/ 14 w 51" name="T0"/>
                <a:gd fmla="*/ 13 h 52" name="T1"/>
                <a:gd fmla="*/ 12 w 51" name="T2"/>
                <a:gd fmla="*/ 15 h 52" name="T3"/>
                <a:gd fmla="*/ 38 w 51" name="T4"/>
                <a:gd fmla="*/ 38 h 52" name="T5"/>
                <a:gd fmla="*/ 38 w 51" name="T6"/>
                <a:gd fmla="*/ 38 h 52" name="T7"/>
                <a:gd fmla="*/ 14 w 51" name="T8"/>
                <a:gd fmla="*/ 13 h 52" name="T9"/>
                <a:gd fmla="*/ 12 w 51" name="T10"/>
                <a:gd fmla="*/ 0 h 52" name="T11"/>
                <a:gd fmla="*/ 51 w 51" name="T12"/>
                <a:gd fmla="*/ 38 h 52" name="T13"/>
                <a:gd fmla="*/ 38 w 51" name="T14"/>
                <a:gd fmla="*/ 52 h 52" name="T15"/>
                <a:gd fmla="*/ 0 w 51" name="T16"/>
                <a:gd fmla="*/ 15 h 52" name="T17"/>
                <a:gd fmla="*/ 12 w 51" name="T18"/>
                <a:gd fmla="*/ 0 h 52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2" w="51">
                  <a:moveTo>
                    <a:pt x="14" y="13"/>
                  </a:moveTo>
                  <a:lnTo>
                    <a:pt x="12" y="15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14" y="13"/>
                  </a:lnTo>
                  <a:close/>
                  <a:moveTo>
                    <a:pt x="12" y="0"/>
                  </a:moveTo>
                  <a:lnTo>
                    <a:pt x="51" y="38"/>
                  </a:lnTo>
                  <a:lnTo>
                    <a:pt x="38" y="52"/>
                  </a:lnTo>
                  <a:lnTo>
                    <a:pt x="0" y="1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76" name="Freeform 3349"/>
            <p:cNvSpPr/>
            <p:nvPr/>
          </p:nvSpPr>
          <p:spPr bwMode="auto">
            <a:xfrm>
              <a:off x="8039100" y="1039813"/>
              <a:ext cx="61913" cy="61913"/>
            </a:xfrm>
            <a:custGeom>
              <a:gdLst>
                <a:gd fmla="*/ 7 w 39" name="T0"/>
                <a:gd fmla="*/ 0 h 39" name="T1"/>
                <a:gd fmla="*/ 39 w 39" name="T2"/>
                <a:gd fmla="*/ 30 h 39" name="T3"/>
                <a:gd fmla="*/ 32 w 39" name="T4"/>
                <a:gd fmla="*/ 39 h 39" name="T5"/>
                <a:gd fmla="*/ 0 w 39" name="T6"/>
                <a:gd fmla="*/ 9 h 39" name="T7"/>
                <a:gd fmla="*/ 7 w 39" name="T8"/>
                <a:gd fmla="*/ 0 h 3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9" w="39">
                  <a:moveTo>
                    <a:pt x="7" y="0"/>
                  </a:moveTo>
                  <a:lnTo>
                    <a:pt x="39" y="30"/>
                  </a:lnTo>
                  <a:lnTo>
                    <a:pt x="32" y="39"/>
                  </a:lnTo>
                  <a:lnTo>
                    <a:pt x="0" y="9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77" name="Freeform 3350"/>
            <p:cNvSpPr>
              <a:spLocks noEditPoints="1"/>
            </p:cNvSpPr>
            <p:nvPr/>
          </p:nvSpPr>
          <p:spPr bwMode="auto">
            <a:xfrm>
              <a:off x="8027988" y="1031875"/>
              <a:ext cx="84138" cy="77788"/>
            </a:xfrm>
            <a:custGeom>
              <a:gdLst>
                <a:gd fmla="*/ 14 w 53" name="T0"/>
                <a:gd fmla="*/ 12 h 49" name="T1"/>
                <a:gd fmla="*/ 12 w 53" name="T2"/>
                <a:gd fmla="*/ 12 h 49" name="T3"/>
                <a:gd fmla="*/ 39 w 53" name="T4"/>
                <a:gd fmla="*/ 37 h 49" name="T5"/>
                <a:gd fmla="*/ 39 w 53" name="T6"/>
                <a:gd fmla="*/ 37 h 49" name="T7"/>
                <a:gd fmla="*/ 14 w 53" name="T8"/>
                <a:gd fmla="*/ 12 h 49" name="T9"/>
                <a:gd fmla="*/ 14 w 53" name="T10"/>
                <a:gd fmla="*/ 0 h 49" name="T11"/>
                <a:gd fmla="*/ 53 w 53" name="T12"/>
                <a:gd fmla="*/ 35 h 49" name="T13"/>
                <a:gd fmla="*/ 39 w 53" name="T14"/>
                <a:gd fmla="*/ 49 h 49" name="T15"/>
                <a:gd fmla="*/ 0 w 53" name="T16"/>
                <a:gd fmla="*/ 14 h 49" name="T17"/>
                <a:gd fmla="*/ 14 w 53" name="T18"/>
                <a:gd fmla="*/ 0 h 4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49" w="52">
                  <a:moveTo>
                    <a:pt x="14" y="12"/>
                  </a:moveTo>
                  <a:lnTo>
                    <a:pt x="12" y="12"/>
                  </a:lnTo>
                  <a:lnTo>
                    <a:pt x="39" y="37"/>
                  </a:lnTo>
                  <a:lnTo>
                    <a:pt x="39" y="37"/>
                  </a:lnTo>
                  <a:lnTo>
                    <a:pt x="14" y="12"/>
                  </a:lnTo>
                  <a:close/>
                  <a:moveTo>
                    <a:pt x="14" y="0"/>
                  </a:moveTo>
                  <a:lnTo>
                    <a:pt x="53" y="35"/>
                  </a:lnTo>
                  <a:lnTo>
                    <a:pt x="39" y="49"/>
                  </a:lnTo>
                  <a:lnTo>
                    <a:pt x="0" y="14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78" name="Freeform 3351"/>
            <p:cNvSpPr/>
            <p:nvPr/>
          </p:nvSpPr>
          <p:spPr bwMode="auto">
            <a:xfrm>
              <a:off x="8072438" y="1006475"/>
              <a:ext cx="65088" cy="60325"/>
            </a:xfrm>
            <a:custGeom>
              <a:gdLst>
                <a:gd fmla="*/ 7 w 41" name="T0"/>
                <a:gd fmla="*/ 0 h 38" name="T1"/>
                <a:gd fmla="*/ 41 w 41" name="T2"/>
                <a:gd fmla="*/ 31 h 38" name="T3"/>
                <a:gd fmla="*/ 32 w 41" name="T4"/>
                <a:gd fmla="*/ 38 h 38" name="T5"/>
                <a:gd fmla="*/ 0 w 41" name="T6"/>
                <a:gd fmla="*/ 8 h 38" name="T7"/>
                <a:gd fmla="*/ 7 w 41" name="T8"/>
                <a:gd fmla="*/ 0 h 3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8" w="41">
                  <a:moveTo>
                    <a:pt x="7" y="0"/>
                  </a:moveTo>
                  <a:lnTo>
                    <a:pt x="41" y="31"/>
                  </a:lnTo>
                  <a:lnTo>
                    <a:pt x="32" y="38"/>
                  </a:lnTo>
                  <a:lnTo>
                    <a:pt x="0" y="8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79" name="Freeform 3352"/>
            <p:cNvSpPr>
              <a:spLocks noEditPoints="1"/>
            </p:cNvSpPr>
            <p:nvPr/>
          </p:nvSpPr>
          <p:spPr bwMode="auto">
            <a:xfrm>
              <a:off x="8064500" y="996950"/>
              <a:ext cx="80963" cy="82550"/>
            </a:xfrm>
            <a:custGeom>
              <a:gdLst>
                <a:gd fmla="*/ 12 w 51" name="T0"/>
                <a:gd fmla="*/ 13 h 52" name="T1"/>
                <a:gd fmla="*/ 12 w 51" name="T2"/>
                <a:gd fmla="*/ 14 h 52" name="T3"/>
                <a:gd fmla="*/ 37 w 51" name="T4"/>
                <a:gd fmla="*/ 37 h 52" name="T5"/>
                <a:gd fmla="*/ 39 w 51" name="T6"/>
                <a:gd fmla="*/ 37 h 52" name="T7"/>
                <a:gd fmla="*/ 12 w 51" name="T8"/>
                <a:gd fmla="*/ 13 h 52" name="T9"/>
                <a:gd fmla="*/ 12 w 51" name="T10"/>
                <a:gd fmla="*/ 0 h 52" name="T11"/>
                <a:gd fmla="*/ 51 w 51" name="T12"/>
                <a:gd fmla="*/ 37 h 52" name="T13"/>
                <a:gd fmla="*/ 39 w 51" name="T14"/>
                <a:gd fmla="*/ 52 h 52" name="T15"/>
                <a:gd fmla="*/ 0 w 51" name="T16"/>
                <a:gd fmla="*/ 14 h 52" name="T17"/>
                <a:gd fmla="*/ 12 w 51" name="T18"/>
                <a:gd fmla="*/ 0 h 52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2" w="51">
                  <a:moveTo>
                    <a:pt x="12" y="13"/>
                  </a:moveTo>
                  <a:lnTo>
                    <a:pt x="12" y="14"/>
                  </a:lnTo>
                  <a:lnTo>
                    <a:pt x="37" y="37"/>
                  </a:lnTo>
                  <a:lnTo>
                    <a:pt x="39" y="37"/>
                  </a:lnTo>
                  <a:lnTo>
                    <a:pt x="12" y="13"/>
                  </a:lnTo>
                  <a:close/>
                  <a:moveTo>
                    <a:pt x="12" y="0"/>
                  </a:moveTo>
                  <a:lnTo>
                    <a:pt x="51" y="37"/>
                  </a:lnTo>
                  <a:lnTo>
                    <a:pt x="39" y="52"/>
                  </a:lnTo>
                  <a:lnTo>
                    <a:pt x="0" y="1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80" name="Freeform 3353"/>
            <p:cNvSpPr/>
            <p:nvPr/>
          </p:nvSpPr>
          <p:spPr bwMode="auto">
            <a:xfrm>
              <a:off x="8134350" y="944563"/>
              <a:ext cx="61913" cy="61913"/>
            </a:xfrm>
            <a:custGeom>
              <a:gdLst>
                <a:gd fmla="*/ 7 w 39" name="T0"/>
                <a:gd fmla="*/ 0 h 39" name="T1"/>
                <a:gd fmla="*/ 39 w 39" name="T2"/>
                <a:gd fmla="*/ 30 h 39" name="T3"/>
                <a:gd fmla="*/ 32 w 39" name="T4"/>
                <a:gd fmla="*/ 39 h 39" name="T5"/>
                <a:gd fmla="*/ 0 w 39" name="T6"/>
                <a:gd fmla="*/ 7 h 39" name="T7"/>
                <a:gd fmla="*/ 7 w 39" name="T8"/>
                <a:gd fmla="*/ 0 h 3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9" w="39">
                  <a:moveTo>
                    <a:pt x="7" y="0"/>
                  </a:moveTo>
                  <a:lnTo>
                    <a:pt x="39" y="30"/>
                  </a:lnTo>
                  <a:lnTo>
                    <a:pt x="32" y="39"/>
                  </a:lnTo>
                  <a:lnTo>
                    <a:pt x="0" y="7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81" name="Freeform 3354"/>
            <p:cNvSpPr>
              <a:spLocks noEditPoints="1"/>
            </p:cNvSpPr>
            <p:nvPr/>
          </p:nvSpPr>
          <p:spPr bwMode="auto">
            <a:xfrm>
              <a:off x="8123238" y="935038"/>
              <a:ext cx="84138" cy="79375"/>
            </a:xfrm>
            <a:custGeom>
              <a:gdLst>
                <a:gd fmla="*/ 14 w 53" name="T0"/>
                <a:gd fmla="*/ 13 h 50" name="T1"/>
                <a:gd fmla="*/ 12 w 53" name="T2"/>
                <a:gd fmla="*/ 13 h 50" name="T3"/>
                <a:gd fmla="*/ 39 w 53" name="T4"/>
                <a:gd fmla="*/ 38 h 50" name="T5"/>
                <a:gd fmla="*/ 39 w 53" name="T6"/>
                <a:gd fmla="*/ 36 h 50" name="T7"/>
                <a:gd fmla="*/ 14 w 53" name="T8"/>
                <a:gd fmla="*/ 13 h 50" name="T9"/>
                <a:gd fmla="*/ 14 w 53" name="T10"/>
                <a:gd fmla="*/ 0 h 50" name="T11"/>
                <a:gd fmla="*/ 53 w 53" name="T12"/>
                <a:gd fmla="*/ 36 h 50" name="T13"/>
                <a:gd fmla="*/ 39 w 53" name="T14"/>
                <a:gd fmla="*/ 50 h 50" name="T15"/>
                <a:gd fmla="*/ 0 w 53" name="T16"/>
                <a:gd fmla="*/ 13 h 50" name="T17"/>
                <a:gd fmla="*/ 14 w 53" name="T18"/>
                <a:gd fmla="*/ 0 h 50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0" w="52">
                  <a:moveTo>
                    <a:pt x="14" y="13"/>
                  </a:moveTo>
                  <a:lnTo>
                    <a:pt x="12" y="13"/>
                  </a:lnTo>
                  <a:lnTo>
                    <a:pt x="39" y="38"/>
                  </a:lnTo>
                  <a:lnTo>
                    <a:pt x="39" y="36"/>
                  </a:lnTo>
                  <a:lnTo>
                    <a:pt x="14" y="13"/>
                  </a:lnTo>
                  <a:close/>
                  <a:moveTo>
                    <a:pt x="14" y="0"/>
                  </a:moveTo>
                  <a:lnTo>
                    <a:pt x="53" y="36"/>
                  </a:lnTo>
                  <a:lnTo>
                    <a:pt x="39" y="50"/>
                  </a:lnTo>
                  <a:lnTo>
                    <a:pt x="0" y="13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82" name="Freeform 3355"/>
            <p:cNvSpPr/>
            <p:nvPr/>
          </p:nvSpPr>
          <p:spPr bwMode="auto">
            <a:xfrm>
              <a:off x="8162925" y="912813"/>
              <a:ext cx="63500" cy="58738"/>
            </a:xfrm>
            <a:custGeom>
              <a:gdLst>
                <a:gd fmla="*/ 7 w 40" name="T0"/>
                <a:gd fmla="*/ 0 h 37" name="T1"/>
                <a:gd fmla="*/ 40 w 40" name="T2"/>
                <a:gd fmla="*/ 30 h 37" name="T3"/>
                <a:gd fmla="*/ 33 w 40" name="T4"/>
                <a:gd fmla="*/ 37 h 37" name="T5"/>
                <a:gd fmla="*/ 0 w 40" name="T6"/>
                <a:gd fmla="*/ 7 h 37" name="T7"/>
                <a:gd fmla="*/ 7 w 40" name="T8"/>
                <a:gd fmla="*/ 0 h 3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7" w="40">
                  <a:moveTo>
                    <a:pt x="7" y="0"/>
                  </a:moveTo>
                  <a:lnTo>
                    <a:pt x="40" y="30"/>
                  </a:lnTo>
                  <a:lnTo>
                    <a:pt x="33" y="37"/>
                  </a:lnTo>
                  <a:lnTo>
                    <a:pt x="0" y="7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83" name="Freeform 3356"/>
            <p:cNvSpPr>
              <a:spLocks noEditPoints="1"/>
            </p:cNvSpPr>
            <p:nvPr/>
          </p:nvSpPr>
          <p:spPr bwMode="auto">
            <a:xfrm>
              <a:off x="8153400" y="901700"/>
              <a:ext cx="80963" cy="82550"/>
            </a:xfrm>
            <a:custGeom>
              <a:gdLst>
                <a:gd fmla="*/ 13 w 51" name="T0"/>
                <a:gd fmla="*/ 13 h 52" name="T1"/>
                <a:gd fmla="*/ 13 w 51" name="T2"/>
                <a:gd fmla="*/ 14 h 52" name="T3"/>
                <a:gd fmla="*/ 37 w 51" name="T4"/>
                <a:gd fmla="*/ 39 h 52" name="T5"/>
                <a:gd fmla="*/ 39 w 51" name="T6"/>
                <a:gd fmla="*/ 37 h 52" name="T7"/>
                <a:gd fmla="*/ 13 w 51" name="T8"/>
                <a:gd fmla="*/ 13 h 52" name="T9"/>
                <a:gd fmla="*/ 13 w 51" name="T10"/>
                <a:gd fmla="*/ 0 h 52" name="T11"/>
                <a:gd fmla="*/ 51 w 51" name="T12"/>
                <a:gd fmla="*/ 37 h 52" name="T13"/>
                <a:gd fmla="*/ 39 w 51" name="T14"/>
                <a:gd fmla="*/ 52 h 52" name="T15"/>
                <a:gd fmla="*/ 0 w 51" name="T16"/>
                <a:gd fmla="*/ 14 h 52" name="T17"/>
                <a:gd fmla="*/ 13 w 51" name="T18"/>
                <a:gd fmla="*/ 0 h 52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2" w="51">
                  <a:moveTo>
                    <a:pt x="13" y="13"/>
                  </a:moveTo>
                  <a:lnTo>
                    <a:pt x="13" y="14"/>
                  </a:lnTo>
                  <a:lnTo>
                    <a:pt x="37" y="39"/>
                  </a:lnTo>
                  <a:lnTo>
                    <a:pt x="39" y="37"/>
                  </a:lnTo>
                  <a:lnTo>
                    <a:pt x="13" y="13"/>
                  </a:lnTo>
                  <a:close/>
                  <a:moveTo>
                    <a:pt x="13" y="0"/>
                  </a:moveTo>
                  <a:lnTo>
                    <a:pt x="51" y="37"/>
                  </a:lnTo>
                  <a:lnTo>
                    <a:pt x="39" y="52"/>
                  </a:lnTo>
                  <a:lnTo>
                    <a:pt x="0" y="14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84" name="Freeform 3357"/>
            <p:cNvSpPr/>
            <p:nvPr/>
          </p:nvSpPr>
          <p:spPr bwMode="auto">
            <a:xfrm>
              <a:off x="8193088" y="882650"/>
              <a:ext cx="61913" cy="58738"/>
            </a:xfrm>
            <a:custGeom>
              <a:gdLst>
                <a:gd fmla="*/ 7 w 39" name="T0"/>
                <a:gd fmla="*/ 0 h 37" name="T1"/>
                <a:gd fmla="*/ 39 w 39" name="T2"/>
                <a:gd fmla="*/ 30 h 37" name="T3"/>
                <a:gd fmla="*/ 32 w 39" name="T4"/>
                <a:gd fmla="*/ 37 h 37" name="T5"/>
                <a:gd fmla="*/ 0 w 39" name="T6"/>
                <a:gd fmla="*/ 7 h 37" name="T7"/>
                <a:gd fmla="*/ 7 w 39" name="T8"/>
                <a:gd fmla="*/ 0 h 3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7" w="39">
                  <a:moveTo>
                    <a:pt x="7" y="0"/>
                  </a:moveTo>
                  <a:lnTo>
                    <a:pt x="39" y="30"/>
                  </a:lnTo>
                  <a:lnTo>
                    <a:pt x="32" y="37"/>
                  </a:lnTo>
                  <a:lnTo>
                    <a:pt x="0" y="7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85" name="Freeform 3358"/>
            <p:cNvSpPr>
              <a:spLocks noEditPoints="1"/>
            </p:cNvSpPr>
            <p:nvPr/>
          </p:nvSpPr>
          <p:spPr bwMode="auto">
            <a:xfrm>
              <a:off x="8181975" y="871538"/>
              <a:ext cx="84138" cy="80963"/>
            </a:xfrm>
            <a:custGeom>
              <a:gdLst>
                <a:gd fmla="*/ 14 w 53" name="T0"/>
                <a:gd fmla="*/ 12 h 51" name="T1"/>
                <a:gd fmla="*/ 14 w 53" name="T2"/>
                <a:gd fmla="*/ 14 h 51" name="T3"/>
                <a:gd fmla="*/ 39 w 53" name="T4"/>
                <a:gd fmla="*/ 39 h 51" name="T5"/>
                <a:gd fmla="*/ 41 w 53" name="T6"/>
                <a:gd fmla="*/ 37 h 51" name="T7"/>
                <a:gd fmla="*/ 14 w 53" name="T8"/>
                <a:gd fmla="*/ 12 h 51" name="T9"/>
                <a:gd fmla="*/ 14 w 53" name="T10"/>
                <a:gd fmla="*/ 0 h 51" name="T11"/>
                <a:gd fmla="*/ 53 w 53" name="T12"/>
                <a:gd fmla="*/ 37 h 51" name="T13"/>
                <a:gd fmla="*/ 39 w 53" name="T14"/>
                <a:gd fmla="*/ 51 h 51" name="T15"/>
                <a:gd fmla="*/ 0 w 53" name="T16"/>
                <a:gd fmla="*/ 14 h 51" name="T17"/>
                <a:gd fmla="*/ 14 w 53" name="T18"/>
                <a:gd fmla="*/ 0 h 51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1" w="52">
                  <a:moveTo>
                    <a:pt x="14" y="12"/>
                  </a:moveTo>
                  <a:lnTo>
                    <a:pt x="14" y="14"/>
                  </a:lnTo>
                  <a:lnTo>
                    <a:pt x="39" y="39"/>
                  </a:lnTo>
                  <a:lnTo>
                    <a:pt x="41" y="37"/>
                  </a:lnTo>
                  <a:lnTo>
                    <a:pt x="14" y="12"/>
                  </a:lnTo>
                  <a:close/>
                  <a:moveTo>
                    <a:pt x="14" y="0"/>
                  </a:moveTo>
                  <a:lnTo>
                    <a:pt x="53" y="37"/>
                  </a:lnTo>
                  <a:lnTo>
                    <a:pt x="39" y="51"/>
                  </a:lnTo>
                  <a:lnTo>
                    <a:pt x="0" y="14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86" name="Freeform 3359"/>
            <p:cNvSpPr/>
            <p:nvPr/>
          </p:nvSpPr>
          <p:spPr bwMode="auto">
            <a:xfrm>
              <a:off x="8255000" y="817563"/>
              <a:ext cx="63500" cy="61913"/>
            </a:xfrm>
            <a:custGeom>
              <a:gdLst>
                <a:gd fmla="*/ 7 w 40" name="T0"/>
                <a:gd fmla="*/ 0 h 39" name="T1"/>
                <a:gd fmla="*/ 40 w 40" name="T2"/>
                <a:gd fmla="*/ 30 h 39" name="T3"/>
                <a:gd fmla="*/ 33 w 40" name="T4"/>
                <a:gd fmla="*/ 39 h 39" name="T5"/>
                <a:gd fmla="*/ 0 w 40" name="T6"/>
                <a:gd fmla="*/ 7 h 39" name="T7"/>
                <a:gd fmla="*/ 7 w 40" name="T8"/>
                <a:gd fmla="*/ 0 h 3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9" w="40">
                  <a:moveTo>
                    <a:pt x="7" y="0"/>
                  </a:moveTo>
                  <a:lnTo>
                    <a:pt x="40" y="30"/>
                  </a:lnTo>
                  <a:lnTo>
                    <a:pt x="33" y="39"/>
                  </a:lnTo>
                  <a:lnTo>
                    <a:pt x="0" y="7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87" name="Freeform 3360"/>
            <p:cNvSpPr>
              <a:spLocks noEditPoints="1"/>
            </p:cNvSpPr>
            <p:nvPr/>
          </p:nvSpPr>
          <p:spPr bwMode="auto">
            <a:xfrm>
              <a:off x="8247063" y="809625"/>
              <a:ext cx="80963" cy="77788"/>
            </a:xfrm>
            <a:custGeom>
              <a:gdLst>
                <a:gd fmla="*/ 14 w 51" name="T0"/>
                <a:gd fmla="*/ 12 h 49" name="T1"/>
                <a:gd fmla="*/ 12 w 51" name="T2"/>
                <a:gd fmla="*/ 12 h 49" name="T3"/>
                <a:gd fmla="*/ 38 w 51" name="T4"/>
                <a:gd fmla="*/ 37 h 49" name="T5"/>
                <a:gd fmla="*/ 38 w 51" name="T6"/>
                <a:gd fmla="*/ 35 h 49" name="T7"/>
                <a:gd fmla="*/ 14 w 51" name="T8"/>
                <a:gd fmla="*/ 12 h 49" name="T9"/>
                <a:gd fmla="*/ 12 w 51" name="T10"/>
                <a:gd fmla="*/ 0 h 49" name="T11"/>
                <a:gd fmla="*/ 51 w 51" name="T12"/>
                <a:gd fmla="*/ 35 h 49" name="T13"/>
                <a:gd fmla="*/ 38 w 51" name="T14"/>
                <a:gd fmla="*/ 49 h 49" name="T15"/>
                <a:gd fmla="*/ 0 w 51" name="T16"/>
                <a:gd fmla="*/ 14 h 49" name="T17"/>
                <a:gd fmla="*/ 12 w 51" name="T18"/>
                <a:gd fmla="*/ 0 h 4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49" w="51">
                  <a:moveTo>
                    <a:pt x="14" y="12"/>
                  </a:moveTo>
                  <a:lnTo>
                    <a:pt x="12" y="12"/>
                  </a:lnTo>
                  <a:lnTo>
                    <a:pt x="38" y="37"/>
                  </a:lnTo>
                  <a:lnTo>
                    <a:pt x="38" y="35"/>
                  </a:lnTo>
                  <a:lnTo>
                    <a:pt x="14" y="12"/>
                  </a:lnTo>
                  <a:close/>
                  <a:moveTo>
                    <a:pt x="12" y="0"/>
                  </a:moveTo>
                  <a:lnTo>
                    <a:pt x="51" y="35"/>
                  </a:lnTo>
                  <a:lnTo>
                    <a:pt x="38" y="49"/>
                  </a:lnTo>
                  <a:lnTo>
                    <a:pt x="0" y="1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88" name="Freeform 3361"/>
            <p:cNvSpPr/>
            <p:nvPr/>
          </p:nvSpPr>
          <p:spPr bwMode="auto">
            <a:xfrm>
              <a:off x="8285163" y="787400"/>
              <a:ext cx="61913" cy="61913"/>
            </a:xfrm>
            <a:custGeom>
              <a:gdLst>
                <a:gd fmla="*/ 7 w 39" name="T0"/>
                <a:gd fmla="*/ 0 h 39" name="T1"/>
                <a:gd fmla="*/ 39 w 39" name="T2"/>
                <a:gd fmla="*/ 32 h 39" name="T3"/>
                <a:gd fmla="*/ 32 w 39" name="T4"/>
                <a:gd fmla="*/ 39 h 39" name="T5"/>
                <a:gd fmla="*/ 0 w 39" name="T6"/>
                <a:gd fmla="*/ 9 h 39" name="T7"/>
                <a:gd fmla="*/ 7 w 39" name="T8"/>
                <a:gd fmla="*/ 0 h 3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9" w="39">
                  <a:moveTo>
                    <a:pt x="7" y="0"/>
                  </a:moveTo>
                  <a:lnTo>
                    <a:pt x="39" y="32"/>
                  </a:lnTo>
                  <a:lnTo>
                    <a:pt x="32" y="39"/>
                  </a:lnTo>
                  <a:lnTo>
                    <a:pt x="0" y="9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89" name="Freeform 3362"/>
            <p:cNvSpPr>
              <a:spLocks noEditPoints="1"/>
            </p:cNvSpPr>
            <p:nvPr/>
          </p:nvSpPr>
          <p:spPr bwMode="auto">
            <a:xfrm>
              <a:off x="8274050" y="779463"/>
              <a:ext cx="84138" cy="77788"/>
            </a:xfrm>
            <a:custGeom>
              <a:gdLst>
                <a:gd fmla="*/ 14 w 53" name="T0"/>
                <a:gd fmla="*/ 12 h 49" name="T1"/>
                <a:gd fmla="*/ 13 w 53" name="T2"/>
                <a:gd fmla="*/ 14 h 49" name="T3"/>
                <a:gd fmla="*/ 39 w 53" name="T4"/>
                <a:gd fmla="*/ 37 h 49" name="T5"/>
                <a:gd fmla="*/ 41 w 53" name="T6"/>
                <a:gd fmla="*/ 37 h 49" name="T7"/>
                <a:gd fmla="*/ 14 w 53" name="T8"/>
                <a:gd fmla="*/ 12 h 49" name="T9"/>
                <a:gd fmla="*/ 14 w 53" name="T10"/>
                <a:gd fmla="*/ 0 h 49" name="T11"/>
                <a:gd fmla="*/ 53 w 53" name="T12"/>
                <a:gd fmla="*/ 35 h 49" name="T13"/>
                <a:gd fmla="*/ 39 w 53" name="T14"/>
                <a:gd fmla="*/ 49 h 49" name="T15"/>
                <a:gd fmla="*/ 0 w 53" name="T16"/>
                <a:gd fmla="*/ 14 h 49" name="T17"/>
                <a:gd fmla="*/ 14 w 53" name="T18"/>
                <a:gd fmla="*/ 0 h 4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49" w="52">
                  <a:moveTo>
                    <a:pt x="14" y="12"/>
                  </a:moveTo>
                  <a:lnTo>
                    <a:pt x="13" y="14"/>
                  </a:lnTo>
                  <a:lnTo>
                    <a:pt x="39" y="37"/>
                  </a:lnTo>
                  <a:lnTo>
                    <a:pt x="41" y="37"/>
                  </a:lnTo>
                  <a:lnTo>
                    <a:pt x="14" y="12"/>
                  </a:lnTo>
                  <a:close/>
                  <a:moveTo>
                    <a:pt x="14" y="0"/>
                  </a:moveTo>
                  <a:lnTo>
                    <a:pt x="53" y="35"/>
                  </a:lnTo>
                  <a:lnTo>
                    <a:pt x="39" y="49"/>
                  </a:lnTo>
                  <a:lnTo>
                    <a:pt x="0" y="14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90" name="Freeform 3363"/>
            <p:cNvSpPr/>
            <p:nvPr/>
          </p:nvSpPr>
          <p:spPr bwMode="auto">
            <a:xfrm>
              <a:off x="8372475" y="688975"/>
              <a:ext cx="61913" cy="61913"/>
            </a:xfrm>
            <a:custGeom>
              <a:gdLst>
                <a:gd fmla="*/ 7 w 39" name="T0"/>
                <a:gd fmla="*/ 0 h 39" name="T1"/>
                <a:gd fmla="*/ 39 w 39" name="T2"/>
                <a:gd fmla="*/ 30 h 39" name="T3"/>
                <a:gd fmla="*/ 32 w 39" name="T4"/>
                <a:gd fmla="*/ 39 h 39" name="T5"/>
                <a:gd fmla="*/ 0 w 39" name="T6"/>
                <a:gd fmla="*/ 9 h 39" name="T7"/>
                <a:gd fmla="*/ 7 w 39" name="T8"/>
                <a:gd fmla="*/ 0 h 3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9" w="39">
                  <a:moveTo>
                    <a:pt x="7" y="0"/>
                  </a:moveTo>
                  <a:lnTo>
                    <a:pt x="39" y="30"/>
                  </a:lnTo>
                  <a:lnTo>
                    <a:pt x="32" y="39"/>
                  </a:lnTo>
                  <a:lnTo>
                    <a:pt x="0" y="9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91" name="Freeform 3364"/>
            <p:cNvSpPr>
              <a:spLocks noEditPoints="1"/>
            </p:cNvSpPr>
            <p:nvPr/>
          </p:nvSpPr>
          <p:spPr bwMode="auto">
            <a:xfrm>
              <a:off x="8361363" y="681038"/>
              <a:ext cx="84138" cy="77788"/>
            </a:xfrm>
            <a:custGeom>
              <a:gdLst>
                <a:gd fmla="*/ 14 w 53" name="T0"/>
                <a:gd fmla="*/ 12 h 49" name="T1"/>
                <a:gd fmla="*/ 14 w 53" name="T2"/>
                <a:gd fmla="*/ 14 h 49" name="T3"/>
                <a:gd fmla="*/ 39 w 53" name="T4"/>
                <a:gd fmla="*/ 37 h 49" name="T5"/>
                <a:gd fmla="*/ 41 w 53" name="T6"/>
                <a:gd fmla="*/ 37 h 49" name="T7"/>
                <a:gd fmla="*/ 14 w 53" name="T8"/>
                <a:gd fmla="*/ 12 h 49" name="T9"/>
                <a:gd fmla="*/ 14 w 53" name="T10"/>
                <a:gd fmla="*/ 0 h 49" name="T11"/>
                <a:gd fmla="*/ 53 w 53" name="T12"/>
                <a:gd fmla="*/ 35 h 49" name="T13"/>
                <a:gd fmla="*/ 39 w 53" name="T14"/>
                <a:gd fmla="*/ 49 h 49" name="T15"/>
                <a:gd fmla="*/ 0 w 53" name="T16"/>
                <a:gd fmla="*/ 14 h 49" name="T17"/>
                <a:gd fmla="*/ 14 w 53" name="T18"/>
                <a:gd fmla="*/ 0 h 4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49" w="52">
                  <a:moveTo>
                    <a:pt x="14" y="12"/>
                  </a:moveTo>
                  <a:lnTo>
                    <a:pt x="14" y="14"/>
                  </a:lnTo>
                  <a:lnTo>
                    <a:pt x="39" y="37"/>
                  </a:lnTo>
                  <a:lnTo>
                    <a:pt x="41" y="37"/>
                  </a:lnTo>
                  <a:lnTo>
                    <a:pt x="14" y="12"/>
                  </a:lnTo>
                  <a:close/>
                  <a:moveTo>
                    <a:pt x="14" y="0"/>
                  </a:moveTo>
                  <a:lnTo>
                    <a:pt x="53" y="35"/>
                  </a:lnTo>
                  <a:lnTo>
                    <a:pt x="39" y="49"/>
                  </a:lnTo>
                  <a:lnTo>
                    <a:pt x="0" y="14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92" name="Freeform 3365"/>
            <p:cNvSpPr/>
            <p:nvPr/>
          </p:nvSpPr>
          <p:spPr bwMode="auto">
            <a:xfrm>
              <a:off x="8405813" y="658813"/>
              <a:ext cx="65088" cy="58738"/>
            </a:xfrm>
            <a:custGeom>
              <a:gdLst>
                <a:gd fmla="*/ 7 w 41" name="T0"/>
                <a:gd fmla="*/ 0 h 37" name="T1"/>
                <a:gd fmla="*/ 41 w 41" name="T2"/>
                <a:gd fmla="*/ 30 h 37" name="T3"/>
                <a:gd fmla="*/ 34 w 41" name="T4"/>
                <a:gd fmla="*/ 37 h 37" name="T5"/>
                <a:gd fmla="*/ 0 w 41" name="T6"/>
                <a:gd fmla="*/ 7 h 37" name="T7"/>
                <a:gd fmla="*/ 7 w 41" name="T8"/>
                <a:gd fmla="*/ 0 h 3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7" w="41">
                  <a:moveTo>
                    <a:pt x="7" y="0"/>
                  </a:moveTo>
                  <a:lnTo>
                    <a:pt x="41" y="30"/>
                  </a:lnTo>
                  <a:lnTo>
                    <a:pt x="34" y="37"/>
                  </a:lnTo>
                  <a:lnTo>
                    <a:pt x="0" y="7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93" name="Freeform 3366"/>
            <p:cNvSpPr>
              <a:spLocks noEditPoints="1"/>
            </p:cNvSpPr>
            <p:nvPr/>
          </p:nvSpPr>
          <p:spPr bwMode="auto">
            <a:xfrm>
              <a:off x="8397875" y="647700"/>
              <a:ext cx="80963" cy="80963"/>
            </a:xfrm>
            <a:custGeom>
              <a:gdLst>
                <a:gd fmla="*/ 14 w 51" name="T0"/>
                <a:gd fmla="*/ 12 h 51" name="T1"/>
                <a:gd fmla="*/ 12 w 51" name="T2"/>
                <a:gd fmla="*/ 14 h 51" name="T3"/>
                <a:gd fmla="*/ 39 w 51" name="T4"/>
                <a:gd fmla="*/ 38 h 51" name="T5"/>
                <a:gd fmla="*/ 39 w 51" name="T6"/>
                <a:gd fmla="*/ 37 h 51" name="T7"/>
                <a:gd fmla="*/ 14 w 51" name="T8"/>
                <a:gd fmla="*/ 12 h 51" name="T9"/>
                <a:gd fmla="*/ 12 w 51" name="T10"/>
                <a:gd fmla="*/ 0 h 51" name="T11"/>
                <a:gd fmla="*/ 51 w 51" name="T12"/>
                <a:gd fmla="*/ 37 h 51" name="T13"/>
                <a:gd fmla="*/ 39 w 51" name="T14"/>
                <a:gd fmla="*/ 51 h 51" name="T15"/>
                <a:gd fmla="*/ 0 w 51" name="T16"/>
                <a:gd fmla="*/ 14 h 51" name="T17"/>
                <a:gd fmla="*/ 12 w 51" name="T18"/>
                <a:gd fmla="*/ 0 h 51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1" w="51">
                  <a:moveTo>
                    <a:pt x="14" y="12"/>
                  </a:moveTo>
                  <a:lnTo>
                    <a:pt x="12" y="14"/>
                  </a:lnTo>
                  <a:lnTo>
                    <a:pt x="39" y="38"/>
                  </a:lnTo>
                  <a:lnTo>
                    <a:pt x="39" y="37"/>
                  </a:lnTo>
                  <a:lnTo>
                    <a:pt x="14" y="12"/>
                  </a:lnTo>
                  <a:close/>
                  <a:moveTo>
                    <a:pt x="12" y="0"/>
                  </a:moveTo>
                  <a:lnTo>
                    <a:pt x="51" y="37"/>
                  </a:lnTo>
                  <a:lnTo>
                    <a:pt x="39" y="51"/>
                  </a:lnTo>
                  <a:lnTo>
                    <a:pt x="0" y="1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94" name="Freeform 3367"/>
            <p:cNvSpPr/>
            <p:nvPr/>
          </p:nvSpPr>
          <p:spPr bwMode="auto">
            <a:xfrm>
              <a:off x="8437563" y="623888"/>
              <a:ext cx="63500" cy="60325"/>
            </a:xfrm>
            <a:custGeom>
              <a:gdLst>
                <a:gd fmla="*/ 7 w 40" name="T0"/>
                <a:gd fmla="*/ 0 h 38" name="T1"/>
                <a:gd fmla="*/ 40 w 40" name="T2"/>
                <a:gd fmla="*/ 30 h 38" name="T3"/>
                <a:gd fmla="*/ 33 w 40" name="T4"/>
                <a:gd fmla="*/ 38 h 38" name="T5"/>
                <a:gd fmla="*/ 0 w 40" name="T6"/>
                <a:gd fmla="*/ 8 h 38" name="T7"/>
                <a:gd fmla="*/ 7 w 40" name="T8"/>
                <a:gd fmla="*/ 0 h 3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8" w="40">
                  <a:moveTo>
                    <a:pt x="7" y="0"/>
                  </a:moveTo>
                  <a:lnTo>
                    <a:pt x="40" y="30"/>
                  </a:lnTo>
                  <a:lnTo>
                    <a:pt x="33" y="38"/>
                  </a:lnTo>
                  <a:lnTo>
                    <a:pt x="0" y="8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95" name="Freeform 3368"/>
            <p:cNvSpPr>
              <a:spLocks noEditPoints="1"/>
            </p:cNvSpPr>
            <p:nvPr/>
          </p:nvSpPr>
          <p:spPr bwMode="auto">
            <a:xfrm>
              <a:off x="8428038" y="612775"/>
              <a:ext cx="82550" cy="82550"/>
            </a:xfrm>
            <a:custGeom>
              <a:gdLst>
                <a:gd fmla="*/ 14 w 52" name="T0"/>
                <a:gd fmla="*/ 15 h 52" name="T1"/>
                <a:gd fmla="*/ 13 w 52" name="T2"/>
                <a:gd fmla="*/ 15 h 52" name="T3"/>
                <a:gd fmla="*/ 39 w 52" name="T4"/>
                <a:gd fmla="*/ 39 h 52" name="T5"/>
                <a:gd fmla="*/ 39 w 52" name="T6"/>
                <a:gd fmla="*/ 37 h 52" name="T7"/>
                <a:gd fmla="*/ 14 w 52" name="T8"/>
                <a:gd fmla="*/ 15 h 52" name="T9"/>
                <a:gd fmla="*/ 13 w 52" name="T10"/>
                <a:gd fmla="*/ 0 h 52" name="T11"/>
                <a:gd fmla="*/ 52 w 52" name="T12"/>
                <a:gd fmla="*/ 37 h 52" name="T13"/>
                <a:gd fmla="*/ 39 w 52" name="T14"/>
                <a:gd fmla="*/ 52 h 52" name="T15"/>
                <a:gd fmla="*/ 0 w 52" name="T16"/>
                <a:gd fmla="*/ 15 h 52" name="T17"/>
                <a:gd fmla="*/ 13 w 52" name="T18"/>
                <a:gd fmla="*/ 0 h 52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2" w="52">
                  <a:moveTo>
                    <a:pt x="14" y="15"/>
                  </a:moveTo>
                  <a:lnTo>
                    <a:pt x="13" y="15"/>
                  </a:lnTo>
                  <a:lnTo>
                    <a:pt x="39" y="39"/>
                  </a:lnTo>
                  <a:lnTo>
                    <a:pt x="39" y="37"/>
                  </a:lnTo>
                  <a:lnTo>
                    <a:pt x="14" y="15"/>
                  </a:lnTo>
                  <a:close/>
                  <a:moveTo>
                    <a:pt x="13" y="0"/>
                  </a:moveTo>
                  <a:lnTo>
                    <a:pt x="52" y="37"/>
                  </a:lnTo>
                  <a:lnTo>
                    <a:pt x="39" y="52"/>
                  </a:lnTo>
                  <a:lnTo>
                    <a:pt x="0" y="15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96" name="Freeform 3369"/>
            <p:cNvSpPr/>
            <p:nvPr/>
          </p:nvSpPr>
          <p:spPr bwMode="auto">
            <a:xfrm>
              <a:off x="8313738" y="755650"/>
              <a:ext cx="65088" cy="60325"/>
            </a:xfrm>
            <a:custGeom>
              <a:gdLst>
                <a:gd fmla="*/ 7 w 41" name="T0"/>
                <a:gd fmla="*/ 0 h 38" name="T1"/>
                <a:gd fmla="*/ 41 w 41" name="T2"/>
                <a:gd fmla="*/ 30 h 38" name="T3"/>
                <a:gd fmla="*/ 32 w 41" name="T4"/>
                <a:gd fmla="*/ 38 h 38" name="T5"/>
                <a:gd fmla="*/ 0 w 41" name="T6"/>
                <a:gd fmla="*/ 8 h 38" name="T7"/>
                <a:gd fmla="*/ 7 w 41" name="T8"/>
                <a:gd fmla="*/ 0 h 3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8" w="41">
                  <a:moveTo>
                    <a:pt x="7" y="0"/>
                  </a:moveTo>
                  <a:lnTo>
                    <a:pt x="41" y="30"/>
                  </a:lnTo>
                  <a:lnTo>
                    <a:pt x="32" y="38"/>
                  </a:lnTo>
                  <a:lnTo>
                    <a:pt x="0" y="8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97" name="Freeform 3370"/>
            <p:cNvSpPr>
              <a:spLocks noEditPoints="1"/>
            </p:cNvSpPr>
            <p:nvPr/>
          </p:nvSpPr>
          <p:spPr bwMode="auto">
            <a:xfrm>
              <a:off x="8305800" y="744538"/>
              <a:ext cx="80963" cy="82550"/>
            </a:xfrm>
            <a:custGeom>
              <a:gdLst>
                <a:gd fmla="*/ 12 w 51" name="T0"/>
                <a:gd fmla="*/ 13 h 52" name="T1"/>
                <a:gd fmla="*/ 12 w 51" name="T2"/>
                <a:gd fmla="*/ 15 h 52" name="T3"/>
                <a:gd fmla="*/ 37 w 51" name="T4"/>
                <a:gd fmla="*/ 39 h 52" name="T5"/>
                <a:gd fmla="*/ 38 w 51" name="T6"/>
                <a:gd fmla="*/ 37 h 52" name="T7"/>
                <a:gd fmla="*/ 12 w 51" name="T8"/>
                <a:gd fmla="*/ 13 h 52" name="T9"/>
                <a:gd fmla="*/ 12 w 51" name="T10"/>
                <a:gd fmla="*/ 0 h 52" name="T11"/>
                <a:gd fmla="*/ 51 w 51" name="T12"/>
                <a:gd fmla="*/ 37 h 52" name="T13"/>
                <a:gd fmla="*/ 38 w 51" name="T14"/>
                <a:gd fmla="*/ 52 h 52" name="T15"/>
                <a:gd fmla="*/ 0 w 51" name="T16"/>
                <a:gd fmla="*/ 15 h 52" name="T17"/>
                <a:gd fmla="*/ 12 w 51" name="T18"/>
                <a:gd fmla="*/ 0 h 52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2" w="51">
                  <a:moveTo>
                    <a:pt x="12" y="13"/>
                  </a:moveTo>
                  <a:lnTo>
                    <a:pt x="12" y="15"/>
                  </a:lnTo>
                  <a:lnTo>
                    <a:pt x="37" y="39"/>
                  </a:lnTo>
                  <a:lnTo>
                    <a:pt x="38" y="37"/>
                  </a:lnTo>
                  <a:lnTo>
                    <a:pt x="12" y="13"/>
                  </a:lnTo>
                  <a:close/>
                  <a:moveTo>
                    <a:pt x="12" y="0"/>
                  </a:moveTo>
                  <a:lnTo>
                    <a:pt x="51" y="37"/>
                  </a:lnTo>
                  <a:lnTo>
                    <a:pt x="38" y="52"/>
                  </a:lnTo>
                  <a:lnTo>
                    <a:pt x="0" y="1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98" name="Freeform 3371"/>
            <p:cNvSpPr/>
            <p:nvPr/>
          </p:nvSpPr>
          <p:spPr bwMode="auto">
            <a:xfrm>
              <a:off x="7461250" y="1149350"/>
              <a:ext cx="347663" cy="361950"/>
            </a:xfrm>
            <a:custGeom>
              <a:gdLst>
                <a:gd fmla="*/ 212 w 219" name="T0"/>
                <a:gd fmla="*/ 0 h 228" name="T1"/>
                <a:gd fmla="*/ 219 w 219" name="T2"/>
                <a:gd fmla="*/ 7 h 228" name="T3"/>
                <a:gd fmla="*/ 7 w 219" name="T4"/>
                <a:gd fmla="*/ 228 h 228" name="T5"/>
                <a:gd fmla="*/ 0 w 219" name="T6"/>
                <a:gd fmla="*/ 222 h 228" name="T7"/>
                <a:gd fmla="*/ 212 w 219" name="T8"/>
                <a:gd fmla="*/ 0 h 22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28" w="219">
                  <a:moveTo>
                    <a:pt x="212" y="0"/>
                  </a:moveTo>
                  <a:lnTo>
                    <a:pt x="219" y="7"/>
                  </a:lnTo>
                  <a:lnTo>
                    <a:pt x="7" y="228"/>
                  </a:lnTo>
                  <a:lnTo>
                    <a:pt x="0" y="222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99" name="Freeform 3372"/>
            <p:cNvSpPr/>
            <p:nvPr/>
          </p:nvSpPr>
          <p:spPr bwMode="auto">
            <a:xfrm>
              <a:off x="8002588" y="542925"/>
              <a:ext cx="633413" cy="665163"/>
            </a:xfrm>
            <a:custGeom>
              <a:gdLst>
                <a:gd fmla="*/ 394 w 399" name="T0"/>
                <a:gd fmla="*/ 0 h 419" name="T1"/>
                <a:gd fmla="*/ 399 w 399" name="T2"/>
                <a:gd fmla="*/ 6 h 419" name="T3"/>
                <a:gd fmla="*/ 9 w 399" name="T4"/>
                <a:gd fmla="*/ 419 h 419" name="T5"/>
                <a:gd fmla="*/ 0 w 399" name="T6"/>
                <a:gd fmla="*/ 408 h 419" name="T7"/>
                <a:gd fmla="*/ 394 w 399" name="T8"/>
                <a:gd fmla="*/ 0 h 41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19" w="399">
                  <a:moveTo>
                    <a:pt x="394" y="0"/>
                  </a:moveTo>
                  <a:lnTo>
                    <a:pt x="399" y="6"/>
                  </a:lnTo>
                  <a:lnTo>
                    <a:pt x="9" y="419"/>
                  </a:lnTo>
                  <a:lnTo>
                    <a:pt x="0" y="408"/>
                  </a:lnTo>
                  <a:lnTo>
                    <a:pt x="39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00" name="Freeform 3373"/>
            <p:cNvSpPr>
              <a:spLocks noEditPoints="1"/>
            </p:cNvSpPr>
            <p:nvPr/>
          </p:nvSpPr>
          <p:spPr bwMode="auto">
            <a:xfrm>
              <a:off x="7991475" y="531813"/>
              <a:ext cx="655638" cy="684213"/>
            </a:xfrm>
            <a:custGeom>
              <a:gdLst>
                <a:gd fmla="*/ 314 w 413" name="T0"/>
                <a:gd fmla="*/ 103 h 431" name="T1"/>
                <a:gd fmla="*/ 12 w 413" name="T2"/>
                <a:gd fmla="*/ 415 h 431" name="T3"/>
                <a:gd fmla="*/ 16 w 413" name="T4"/>
                <a:gd fmla="*/ 419 h 431" name="T5"/>
                <a:gd fmla="*/ 314 w 413" name="T6"/>
                <a:gd fmla="*/ 103 h 431" name="T7"/>
                <a:gd fmla="*/ 401 w 413" name="T8"/>
                <a:gd fmla="*/ 0 h 431" name="T9"/>
                <a:gd fmla="*/ 413 w 413" name="T10"/>
                <a:gd fmla="*/ 13 h 431" name="T11"/>
                <a:gd fmla="*/ 18 w 413" name="T12"/>
                <a:gd fmla="*/ 431 h 431" name="T13"/>
                <a:gd fmla="*/ 0 w 413" name="T14"/>
                <a:gd fmla="*/ 415 h 431" name="T15"/>
                <a:gd fmla="*/ 3 w 413" name="T16"/>
                <a:gd fmla="*/ 413 h 431" name="T17"/>
                <a:gd fmla="*/ 401 w 413" name="T18"/>
                <a:gd fmla="*/ 0 h 431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431" w="412">
                  <a:moveTo>
                    <a:pt x="314" y="103"/>
                  </a:moveTo>
                  <a:lnTo>
                    <a:pt x="12" y="415"/>
                  </a:lnTo>
                  <a:lnTo>
                    <a:pt x="16" y="419"/>
                  </a:lnTo>
                  <a:lnTo>
                    <a:pt x="314" y="103"/>
                  </a:lnTo>
                  <a:close/>
                  <a:moveTo>
                    <a:pt x="401" y="0"/>
                  </a:moveTo>
                  <a:lnTo>
                    <a:pt x="413" y="13"/>
                  </a:lnTo>
                  <a:lnTo>
                    <a:pt x="18" y="431"/>
                  </a:lnTo>
                  <a:lnTo>
                    <a:pt x="0" y="415"/>
                  </a:lnTo>
                  <a:lnTo>
                    <a:pt x="3" y="413"/>
                  </a:lnTo>
                  <a:lnTo>
                    <a:pt x="401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01" name="Freeform 3374"/>
            <p:cNvSpPr/>
            <p:nvPr/>
          </p:nvSpPr>
          <p:spPr bwMode="auto">
            <a:xfrm>
              <a:off x="8431213" y="44450"/>
              <a:ext cx="296863" cy="296863"/>
            </a:xfrm>
            <a:custGeom>
              <a:gdLst>
                <a:gd fmla="*/ 115 w 187" name="T0"/>
                <a:gd fmla="*/ 0 h 187" name="T1"/>
                <a:gd fmla="*/ 187 w 187" name="T2"/>
                <a:gd fmla="*/ 65 h 187" name="T3"/>
                <a:gd fmla="*/ 71 w 187" name="T4"/>
                <a:gd fmla="*/ 187 h 187" name="T5"/>
                <a:gd fmla="*/ 0 w 187" name="T6"/>
                <a:gd fmla="*/ 122 h 187" name="T7"/>
                <a:gd fmla="*/ 115 w 187" name="T8"/>
                <a:gd fmla="*/ 0 h 18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87" w="187">
                  <a:moveTo>
                    <a:pt x="115" y="0"/>
                  </a:moveTo>
                  <a:lnTo>
                    <a:pt x="187" y="65"/>
                  </a:lnTo>
                  <a:lnTo>
                    <a:pt x="71" y="187"/>
                  </a:lnTo>
                  <a:lnTo>
                    <a:pt x="0" y="122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rgbClr val="FFFEE7"/>
            </a:solidFill>
            <a:ln w="0">
              <a:solidFill>
                <a:srgbClr val="FFFEE7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02" name="Freeform 3375"/>
            <p:cNvSpPr/>
            <p:nvPr/>
          </p:nvSpPr>
          <p:spPr bwMode="auto">
            <a:xfrm>
              <a:off x="8543925" y="147638"/>
              <a:ext cx="304800" cy="309563"/>
            </a:xfrm>
            <a:custGeom>
              <a:gdLst>
                <a:gd fmla="*/ 116 w 192" name="T0"/>
                <a:gd fmla="*/ 0 h 195" name="T1"/>
                <a:gd fmla="*/ 192 w 192" name="T2"/>
                <a:gd fmla="*/ 73 h 195" name="T3"/>
                <a:gd fmla="*/ 76 w 192" name="T4"/>
                <a:gd fmla="*/ 195 h 195" name="T5"/>
                <a:gd fmla="*/ 0 w 192" name="T6"/>
                <a:gd fmla="*/ 122 h 195" name="T7"/>
                <a:gd fmla="*/ 116 w 192" name="T8"/>
                <a:gd fmla="*/ 0 h 19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95" w="192">
                  <a:moveTo>
                    <a:pt x="116" y="0"/>
                  </a:moveTo>
                  <a:lnTo>
                    <a:pt x="192" y="73"/>
                  </a:lnTo>
                  <a:lnTo>
                    <a:pt x="76" y="195"/>
                  </a:lnTo>
                  <a:lnTo>
                    <a:pt x="0" y="122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rgbClr val="FFFEE7"/>
            </a:solidFill>
            <a:ln w="0">
              <a:solidFill>
                <a:srgbClr val="FFFEE7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03" name="Freeform 3376"/>
            <p:cNvSpPr/>
            <p:nvPr/>
          </p:nvSpPr>
          <p:spPr bwMode="auto">
            <a:xfrm>
              <a:off x="8548688" y="153988"/>
              <a:ext cx="295275" cy="296863"/>
            </a:xfrm>
            <a:custGeom>
              <a:gdLst>
                <a:gd fmla="*/ 110 w 186" name="T0"/>
                <a:gd fmla="*/ 0 h 187" name="T1"/>
                <a:gd fmla="*/ 113 w 186" name="T2"/>
                <a:gd fmla="*/ 3 h 187" name="T3"/>
                <a:gd fmla="*/ 113 w 186" name="T4"/>
                <a:gd fmla="*/ 3 h 187" name="T5"/>
                <a:gd fmla="*/ 182 w 186" name="T6"/>
                <a:gd fmla="*/ 69 h 187" name="T7"/>
                <a:gd fmla="*/ 186 w 186" name="T8"/>
                <a:gd fmla="*/ 72 h 187" name="T9"/>
                <a:gd fmla="*/ 186 w 186" name="T10"/>
                <a:gd fmla="*/ 72 h 187" name="T11"/>
                <a:gd fmla="*/ 76 w 186" name="T12"/>
                <a:gd fmla="*/ 187 h 187" name="T13"/>
                <a:gd fmla="*/ 73 w 186" name="T14"/>
                <a:gd fmla="*/ 183 h 187" name="T15"/>
                <a:gd fmla="*/ 2 w 186" name="T16"/>
                <a:gd fmla="*/ 118 h 187" name="T17"/>
                <a:gd fmla="*/ 2 w 186" name="T18"/>
                <a:gd fmla="*/ 118 h 187" name="T19"/>
                <a:gd fmla="*/ 0 w 186" name="T20"/>
                <a:gd fmla="*/ 116 h 187" name="T21"/>
                <a:gd fmla="*/ 110 w 186" name="T22"/>
                <a:gd fmla="*/ 0 h 187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187" w="186">
                  <a:moveTo>
                    <a:pt x="110" y="0"/>
                  </a:moveTo>
                  <a:lnTo>
                    <a:pt x="113" y="3"/>
                  </a:lnTo>
                  <a:lnTo>
                    <a:pt x="113" y="3"/>
                  </a:lnTo>
                  <a:lnTo>
                    <a:pt x="182" y="69"/>
                  </a:lnTo>
                  <a:lnTo>
                    <a:pt x="186" y="72"/>
                  </a:lnTo>
                  <a:lnTo>
                    <a:pt x="186" y="72"/>
                  </a:lnTo>
                  <a:lnTo>
                    <a:pt x="76" y="187"/>
                  </a:lnTo>
                  <a:lnTo>
                    <a:pt x="73" y="183"/>
                  </a:lnTo>
                  <a:lnTo>
                    <a:pt x="2" y="118"/>
                  </a:lnTo>
                  <a:lnTo>
                    <a:pt x="2" y="118"/>
                  </a:lnTo>
                  <a:lnTo>
                    <a:pt x="0" y="116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FFFDDA"/>
            </a:solidFill>
            <a:ln w="0">
              <a:solidFill>
                <a:srgbClr val="FFFDDA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04" name="Freeform 3377"/>
            <p:cNvSpPr/>
            <p:nvPr/>
          </p:nvSpPr>
          <p:spPr bwMode="auto">
            <a:xfrm>
              <a:off x="8277225" y="144463"/>
              <a:ext cx="274638" cy="266700"/>
            </a:xfrm>
            <a:custGeom>
              <a:gdLst>
                <a:gd fmla="*/ 41 w 173" name="T0"/>
                <a:gd fmla="*/ 0 h 168" name="T1"/>
                <a:gd fmla="*/ 102 w 173" name="T2"/>
                <a:gd fmla="*/ 59 h 168" name="T3"/>
                <a:gd fmla="*/ 101 w 173" name="T4"/>
                <a:gd fmla="*/ 61 h 168" name="T5"/>
                <a:gd fmla="*/ 173 w 173" name="T6"/>
                <a:gd fmla="*/ 126 h 168" name="T7"/>
                <a:gd fmla="*/ 132 w 173" name="T8"/>
                <a:gd fmla="*/ 168 h 168" name="T9"/>
                <a:gd fmla="*/ 0 w 173" name="T10"/>
                <a:gd fmla="*/ 43 h 168" name="T11"/>
                <a:gd fmla="*/ 41 w 173" name="T12"/>
                <a:gd fmla="*/ 0 h 16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68" w="173">
                  <a:moveTo>
                    <a:pt x="41" y="0"/>
                  </a:moveTo>
                  <a:lnTo>
                    <a:pt x="102" y="59"/>
                  </a:lnTo>
                  <a:lnTo>
                    <a:pt x="101" y="61"/>
                  </a:lnTo>
                  <a:lnTo>
                    <a:pt x="173" y="126"/>
                  </a:lnTo>
                  <a:lnTo>
                    <a:pt x="132" y="168"/>
                  </a:lnTo>
                  <a:lnTo>
                    <a:pt x="0" y="43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05" name="Freeform 3378"/>
            <p:cNvSpPr/>
            <p:nvPr/>
          </p:nvSpPr>
          <p:spPr bwMode="auto">
            <a:xfrm>
              <a:off x="8478838" y="336550"/>
              <a:ext cx="269875" cy="257175"/>
            </a:xfrm>
            <a:custGeom>
              <a:gdLst>
                <a:gd fmla="*/ 39 w 170" name="T0"/>
                <a:gd fmla="*/ 0 h 162" name="T1"/>
                <a:gd fmla="*/ 115 w 170" name="T2"/>
                <a:gd fmla="*/ 70 h 162" name="T3"/>
                <a:gd fmla="*/ 117 w 170" name="T4"/>
                <a:gd fmla="*/ 68 h 162" name="T5"/>
                <a:gd fmla="*/ 170 w 170" name="T6"/>
                <a:gd fmla="*/ 118 h 162" name="T7"/>
                <a:gd fmla="*/ 129 w 170" name="T8"/>
                <a:gd fmla="*/ 162 h 162" name="T9"/>
                <a:gd fmla="*/ 0 w 170" name="T10"/>
                <a:gd fmla="*/ 40 h 162" name="T11"/>
                <a:gd fmla="*/ 39 w 170" name="T12"/>
                <a:gd fmla="*/ 0 h 16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62" w="170">
                  <a:moveTo>
                    <a:pt x="39" y="0"/>
                  </a:moveTo>
                  <a:lnTo>
                    <a:pt x="115" y="70"/>
                  </a:lnTo>
                  <a:lnTo>
                    <a:pt x="117" y="68"/>
                  </a:lnTo>
                  <a:lnTo>
                    <a:pt x="170" y="118"/>
                  </a:lnTo>
                  <a:lnTo>
                    <a:pt x="129" y="162"/>
                  </a:lnTo>
                  <a:lnTo>
                    <a:pt x="0" y="4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06" name="Freeform 3379"/>
            <p:cNvSpPr/>
            <p:nvPr/>
          </p:nvSpPr>
          <p:spPr bwMode="auto">
            <a:xfrm>
              <a:off x="8529638" y="333375"/>
              <a:ext cx="146050" cy="134938"/>
            </a:xfrm>
            <a:custGeom>
              <a:gdLst>
                <a:gd fmla="*/ 9 w 92" name="T0"/>
                <a:gd fmla="*/ 0 h 85" name="T1"/>
                <a:gd fmla="*/ 92 w 92" name="T2"/>
                <a:gd fmla="*/ 78 h 85" name="T3"/>
                <a:gd fmla="*/ 83 w 92" name="T4"/>
                <a:gd fmla="*/ 85 h 85" name="T5"/>
                <a:gd fmla="*/ 0 w 92" name="T6"/>
                <a:gd fmla="*/ 7 h 85" name="T7"/>
                <a:gd fmla="*/ 9 w 92" name="T8"/>
                <a:gd fmla="*/ 0 h 8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5" w="92">
                  <a:moveTo>
                    <a:pt x="9" y="0"/>
                  </a:moveTo>
                  <a:lnTo>
                    <a:pt x="92" y="78"/>
                  </a:lnTo>
                  <a:lnTo>
                    <a:pt x="83" y="85"/>
                  </a:lnTo>
                  <a:lnTo>
                    <a:pt x="0" y="7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07" name="Freeform 3380"/>
            <p:cNvSpPr/>
            <p:nvPr/>
          </p:nvSpPr>
          <p:spPr bwMode="auto">
            <a:xfrm>
              <a:off x="8428038" y="238125"/>
              <a:ext cx="115888" cy="106363"/>
            </a:xfrm>
            <a:custGeom>
              <a:gdLst>
                <a:gd fmla="*/ 2 w 73" name="T0"/>
                <a:gd fmla="*/ 0 h 67" name="T1"/>
                <a:gd fmla="*/ 73 w 73" name="T2"/>
                <a:gd fmla="*/ 65 h 67" name="T3"/>
                <a:gd fmla="*/ 71 w 73" name="T4"/>
                <a:gd fmla="*/ 67 h 67" name="T5"/>
                <a:gd fmla="*/ 0 w 73" name="T6"/>
                <a:gd fmla="*/ 2 h 67" name="T7"/>
                <a:gd fmla="*/ 2 w 73" name="T8"/>
                <a:gd fmla="*/ 0 h 6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7" w="73">
                  <a:moveTo>
                    <a:pt x="2" y="0"/>
                  </a:moveTo>
                  <a:lnTo>
                    <a:pt x="73" y="65"/>
                  </a:lnTo>
                  <a:lnTo>
                    <a:pt x="71" y="67"/>
                  </a:lnTo>
                  <a:lnTo>
                    <a:pt x="0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08" name="Freeform 3381"/>
            <p:cNvSpPr/>
            <p:nvPr/>
          </p:nvSpPr>
          <p:spPr bwMode="auto">
            <a:xfrm>
              <a:off x="8416925" y="227013"/>
              <a:ext cx="134938" cy="128588"/>
            </a:xfrm>
            <a:custGeom>
              <a:gdLst>
                <a:gd fmla="*/ 7 w 85" name="T0"/>
                <a:gd fmla="*/ 0 h 81" name="T1"/>
                <a:gd fmla="*/ 85 w 85" name="T2"/>
                <a:gd fmla="*/ 72 h 81" name="T3"/>
                <a:gd fmla="*/ 78 w 85" name="T4"/>
                <a:gd fmla="*/ 81 h 81" name="T5"/>
                <a:gd fmla="*/ 0 w 85" name="T6"/>
                <a:gd fmla="*/ 9 h 81" name="T7"/>
                <a:gd fmla="*/ 7 w 85" name="T8"/>
                <a:gd fmla="*/ 0 h 8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1" w="85">
                  <a:moveTo>
                    <a:pt x="7" y="0"/>
                  </a:moveTo>
                  <a:lnTo>
                    <a:pt x="85" y="72"/>
                  </a:lnTo>
                  <a:lnTo>
                    <a:pt x="78" y="81"/>
                  </a:lnTo>
                  <a:lnTo>
                    <a:pt x="0" y="9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09" name="Freeform 3382"/>
            <p:cNvSpPr/>
            <p:nvPr/>
          </p:nvSpPr>
          <p:spPr bwMode="auto">
            <a:xfrm>
              <a:off x="8720138" y="125413"/>
              <a:ext cx="274638" cy="260350"/>
            </a:xfrm>
            <a:custGeom>
              <a:gdLst>
                <a:gd fmla="*/ 12 w 173" name="T0"/>
                <a:gd fmla="*/ 0 h 164" name="T1"/>
                <a:gd fmla="*/ 173 w 173" name="T2"/>
                <a:gd fmla="*/ 148 h 164" name="T3"/>
                <a:gd fmla="*/ 159 w 173" name="T4"/>
                <a:gd fmla="*/ 164 h 164" name="T5"/>
                <a:gd fmla="*/ 74 w 173" name="T6"/>
                <a:gd fmla="*/ 87 h 164" name="T7"/>
                <a:gd fmla="*/ 76 w 173" name="T8"/>
                <a:gd fmla="*/ 85 h 164" name="T9"/>
                <a:gd fmla="*/ 0 w 173" name="T10"/>
                <a:gd fmla="*/ 12 h 164" name="T11"/>
                <a:gd fmla="*/ 12 w 173" name="T12"/>
                <a:gd fmla="*/ 0 h 16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64" w="173">
                  <a:moveTo>
                    <a:pt x="12" y="0"/>
                  </a:moveTo>
                  <a:lnTo>
                    <a:pt x="173" y="148"/>
                  </a:lnTo>
                  <a:lnTo>
                    <a:pt x="159" y="164"/>
                  </a:lnTo>
                  <a:lnTo>
                    <a:pt x="74" y="87"/>
                  </a:lnTo>
                  <a:lnTo>
                    <a:pt x="76" y="85"/>
                  </a:lnTo>
                  <a:lnTo>
                    <a:pt x="0" y="12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10" name="Freeform 3383"/>
            <p:cNvSpPr/>
            <p:nvPr/>
          </p:nvSpPr>
          <p:spPr bwMode="auto">
            <a:xfrm>
              <a:off x="8497888" y="-79375"/>
              <a:ext cx="252413" cy="236538"/>
            </a:xfrm>
            <a:custGeom>
              <a:gdLst>
                <a:gd fmla="*/ 16 w 159" name="T0"/>
                <a:gd fmla="*/ 0 h 149" name="T1"/>
                <a:gd fmla="*/ 159 w 159" name="T2"/>
                <a:gd fmla="*/ 134 h 149" name="T3"/>
                <a:gd fmla="*/ 147 w 159" name="T4"/>
                <a:gd fmla="*/ 149 h 149" name="T5"/>
                <a:gd fmla="*/ 76 w 159" name="T6"/>
                <a:gd fmla="*/ 81 h 149" name="T7"/>
                <a:gd fmla="*/ 75 w 159" name="T8"/>
                <a:gd fmla="*/ 85 h 149" name="T9"/>
                <a:gd fmla="*/ 0 w 159" name="T10"/>
                <a:gd fmla="*/ 16 h 149" name="T11"/>
                <a:gd fmla="*/ 16 w 159" name="T12"/>
                <a:gd fmla="*/ 0 h 14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49" w="159">
                  <a:moveTo>
                    <a:pt x="16" y="0"/>
                  </a:moveTo>
                  <a:lnTo>
                    <a:pt x="159" y="134"/>
                  </a:lnTo>
                  <a:lnTo>
                    <a:pt x="147" y="149"/>
                  </a:lnTo>
                  <a:lnTo>
                    <a:pt x="76" y="81"/>
                  </a:lnTo>
                  <a:lnTo>
                    <a:pt x="75" y="85"/>
                  </a:lnTo>
                  <a:lnTo>
                    <a:pt x="0" y="16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11" name="Freeform 3384"/>
            <p:cNvSpPr/>
            <p:nvPr/>
          </p:nvSpPr>
          <p:spPr bwMode="auto">
            <a:xfrm>
              <a:off x="8613775" y="41275"/>
              <a:ext cx="117475" cy="106363"/>
            </a:xfrm>
            <a:custGeom>
              <a:gdLst>
                <a:gd fmla="*/ 3 w 74" name="T0"/>
                <a:gd fmla="*/ 0 h 67" name="T1"/>
                <a:gd fmla="*/ 74 w 74" name="T2"/>
                <a:gd fmla="*/ 65 h 67" name="T3"/>
                <a:gd fmla="*/ 72 w 74" name="T4"/>
                <a:gd fmla="*/ 67 h 67" name="T5"/>
                <a:gd fmla="*/ 0 w 74" name="T6"/>
                <a:gd fmla="*/ 2 h 67" name="T7"/>
                <a:gd fmla="*/ 3 w 74" name="T8"/>
                <a:gd fmla="*/ 0 h 6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7" w="74">
                  <a:moveTo>
                    <a:pt x="3" y="0"/>
                  </a:moveTo>
                  <a:lnTo>
                    <a:pt x="74" y="65"/>
                  </a:lnTo>
                  <a:lnTo>
                    <a:pt x="72" y="67"/>
                  </a:lnTo>
                  <a:lnTo>
                    <a:pt x="0" y="2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12" name="Freeform 3385"/>
            <p:cNvSpPr/>
            <p:nvPr/>
          </p:nvSpPr>
          <p:spPr bwMode="auto">
            <a:xfrm>
              <a:off x="8605838" y="30163"/>
              <a:ext cx="133350" cy="128588"/>
            </a:xfrm>
            <a:custGeom>
              <a:gdLst>
                <a:gd fmla="*/ 7 w 84" name="T0"/>
                <a:gd fmla="*/ 0 h 81" name="T1"/>
                <a:gd fmla="*/ 84 w 84" name="T2"/>
                <a:gd fmla="*/ 72 h 81" name="T3"/>
                <a:gd fmla="*/ 77 w 84" name="T4"/>
                <a:gd fmla="*/ 81 h 81" name="T5"/>
                <a:gd fmla="*/ 0 w 84" name="T6"/>
                <a:gd fmla="*/ 9 h 81" name="T7"/>
                <a:gd fmla="*/ 7 w 84" name="T8"/>
                <a:gd fmla="*/ 0 h 8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1" w="84">
                  <a:moveTo>
                    <a:pt x="7" y="0"/>
                  </a:moveTo>
                  <a:lnTo>
                    <a:pt x="84" y="72"/>
                  </a:lnTo>
                  <a:lnTo>
                    <a:pt x="77" y="81"/>
                  </a:lnTo>
                  <a:lnTo>
                    <a:pt x="0" y="9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13" name="Freeform 3386"/>
            <p:cNvSpPr/>
            <p:nvPr/>
          </p:nvSpPr>
          <p:spPr bwMode="auto">
            <a:xfrm>
              <a:off x="8716963" y="136525"/>
              <a:ext cx="146050" cy="134938"/>
            </a:xfrm>
            <a:custGeom>
              <a:gdLst>
                <a:gd fmla="*/ 9 w 92" name="T0"/>
                <a:gd fmla="*/ 0 h 85" name="T1"/>
                <a:gd fmla="*/ 92 w 92" name="T2"/>
                <a:gd fmla="*/ 76 h 85" name="T3"/>
                <a:gd fmla="*/ 83 w 92" name="T4"/>
                <a:gd fmla="*/ 85 h 85" name="T5"/>
                <a:gd fmla="*/ 0 w 92" name="T6"/>
                <a:gd fmla="*/ 9 h 85" name="T7"/>
                <a:gd fmla="*/ 9 w 92" name="T8"/>
                <a:gd fmla="*/ 0 h 8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5" w="92">
                  <a:moveTo>
                    <a:pt x="9" y="0"/>
                  </a:moveTo>
                  <a:lnTo>
                    <a:pt x="92" y="76"/>
                  </a:lnTo>
                  <a:lnTo>
                    <a:pt x="83" y="85"/>
                  </a:lnTo>
                  <a:lnTo>
                    <a:pt x="0" y="9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14" name="Freeform 3387"/>
            <p:cNvSpPr/>
            <p:nvPr/>
          </p:nvSpPr>
          <p:spPr bwMode="auto">
            <a:xfrm>
              <a:off x="8551863" y="341313"/>
              <a:ext cx="112713" cy="103188"/>
            </a:xfrm>
            <a:custGeom>
              <a:gdLst>
                <a:gd fmla="*/ 0 w 71" name="T0"/>
                <a:gd fmla="*/ 0 h 65" name="T1"/>
                <a:gd fmla="*/ 0 w 71" name="T2"/>
                <a:gd fmla="*/ 0 h 65" name="T3"/>
                <a:gd fmla="*/ 71 w 71" name="T4"/>
                <a:gd fmla="*/ 65 h 65" name="T5"/>
                <a:gd fmla="*/ 71 w 71" name="T6"/>
                <a:gd fmla="*/ 65 h 65" name="T7"/>
                <a:gd fmla="*/ 0 w 71" name="T8"/>
                <a:gd fmla="*/ 0 h 6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5" w="71">
                  <a:moveTo>
                    <a:pt x="0" y="0"/>
                  </a:moveTo>
                  <a:lnTo>
                    <a:pt x="0" y="0"/>
                  </a:lnTo>
                  <a:lnTo>
                    <a:pt x="71" y="65"/>
                  </a:lnTo>
                  <a:lnTo>
                    <a:pt x="71" y="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3D2"/>
            </a:solidFill>
            <a:ln w="0">
              <a:solidFill>
                <a:srgbClr val="F5F3D2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15" name="Freeform 3388"/>
            <p:cNvSpPr/>
            <p:nvPr/>
          </p:nvSpPr>
          <p:spPr bwMode="auto">
            <a:xfrm>
              <a:off x="8478838" y="344488"/>
              <a:ext cx="269875" cy="249238"/>
            </a:xfrm>
            <a:custGeom>
              <a:gdLst>
                <a:gd fmla="*/ 32 w 170" name="T0"/>
                <a:gd fmla="*/ 0 h 157" name="T1"/>
                <a:gd fmla="*/ 32 w 170" name="T2"/>
                <a:gd fmla="*/ 0 h 157" name="T3"/>
                <a:gd fmla="*/ 32 w 170" name="T4"/>
                <a:gd fmla="*/ 0 h 157" name="T5"/>
                <a:gd fmla="*/ 115 w 170" name="T6"/>
                <a:gd fmla="*/ 78 h 157" name="T7"/>
                <a:gd fmla="*/ 124 w 170" name="T8"/>
                <a:gd fmla="*/ 71 h 157" name="T9"/>
                <a:gd fmla="*/ 117 w 170" name="T10"/>
                <a:gd fmla="*/ 63 h 157" name="T11"/>
                <a:gd fmla="*/ 117 w 170" name="T12"/>
                <a:gd fmla="*/ 63 h 157" name="T13"/>
                <a:gd fmla="*/ 170 w 170" name="T14"/>
                <a:gd fmla="*/ 113 h 157" name="T15"/>
                <a:gd fmla="*/ 129 w 170" name="T16"/>
                <a:gd fmla="*/ 157 h 157" name="T17"/>
                <a:gd fmla="*/ 129 w 170" name="T18"/>
                <a:gd fmla="*/ 157 h 157" name="T19"/>
                <a:gd fmla="*/ 104 w 170" name="T20"/>
                <a:gd fmla="*/ 132 h 157" name="T21"/>
                <a:gd fmla="*/ 92 w 170" name="T22"/>
                <a:gd fmla="*/ 122 h 157" name="T23"/>
                <a:gd fmla="*/ 5 w 170" name="T24"/>
                <a:gd fmla="*/ 42 h 157" name="T25"/>
                <a:gd fmla="*/ 0 w 170" name="T26"/>
                <a:gd fmla="*/ 35 h 157" name="T27"/>
                <a:gd fmla="*/ 32 w 170" name="T28"/>
                <a:gd fmla="*/ 0 h 157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157" w="170">
                  <a:moveTo>
                    <a:pt x="32" y="0"/>
                  </a:moveTo>
                  <a:lnTo>
                    <a:pt x="32" y="0"/>
                  </a:lnTo>
                  <a:lnTo>
                    <a:pt x="32" y="0"/>
                  </a:lnTo>
                  <a:lnTo>
                    <a:pt x="115" y="78"/>
                  </a:lnTo>
                  <a:lnTo>
                    <a:pt x="124" y="71"/>
                  </a:lnTo>
                  <a:lnTo>
                    <a:pt x="117" y="63"/>
                  </a:lnTo>
                  <a:lnTo>
                    <a:pt x="117" y="63"/>
                  </a:lnTo>
                  <a:lnTo>
                    <a:pt x="170" y="113"/>
                  </a:lnTo>
                  <a:lnTo>
                    <a:pt x="129" y="157"/>
                  </a:lnTo>
                  <a:lnTo>
                    <a:pt x="129" y="157"/>
                  </a:lnTo>
                  <a:lnTo>
                    <a:pt x="104" y="132"/>
                  </a:lnTo>
                  <a:lnTo>
                    <a:pt x="92" y="122"/>
                  </a:lnTo>
                  <a:lnTo>
                    <a:pt x="5" y="42"/>
                  </a:lnTo>
                  <a:lnTo>
                    <a:pt x="0" y="35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F5F5F6"/>
            </a:solidFill>
            <a:ln w="0">
              <a:solidFill>
                <a:srgbClr val="F5F5F6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16" name="Freeform 3389"/>
            <p:cNvSpPr/>
            <p:nvPr/>
          </p:nvSpPr>
          <p:spPr bwMode="auto">
            <a:xfrm>
              <a:off x="8529638" y="341313"/>
              <a:ext cx="146050" cy="127000"/>
            </a:xfrm>
            <a:custGeom>
              <a:gdLst>
                <a:gd fmla="*/ 14 w 92" name="T0"/>
                <a:gd fmla="*/ 0 h 80" name="T1"/>
                <a:gd fmla="*/ 85 w 92" name="T2"/>
                <a:gd fmla="*/ 65 h 80" name="T3"/>
                <a:gd fmla="*/ 92 w 92" name="T4"/>
                <a:gd fmla="*/ 73 h 80" name="T5"/>
                <a:gd fmla="*/ 83 w 92" name="T6"/>
                <a:gd fmla="*/ 80 h 80" name="T7"/>
                <a:gd fmla="*/ 0 w 92" name="T8"/>
                <a:gd fmla="*/ 2 h 80" name="T9"/>
                <a:gd fmla="*/ 0 w 92" name="T10"/>
                <a:gd fmla="*/ 2 h 80" name="T11"/>
                <a:gd fmla="*/ 7 w 92" name="T12"/>
                <a:gd fmla="*/ 9 h 80" name="T13"/>
                <a:gd fmla="*/ 14 w 92" name="T14"/>
                <a:gd fmla="*/ 0 h 80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80" w="92">
                  <a:moveTo>
                    <a:pt x="14" y="0"/>
                  </a:moveTo>
                  <a:lnTo>
                    <a:pt x="85" y="65"/>
                  </a:lnTo>
                  <a:lnTo>
                    <a:pt x="92" y="73"/>
                  </a:lnTo>
                  <a:lnTo>
                    <a:pt x="83" y="80"/>
                  </a:lnTo>
                  <a:lnTo>
                    <a:pt x="0" y="2"/>
                  </a:lnTo>
                  <a:lnTo>
                    <a:pt x="0" y="2"/>
                  </a:lnTo>
                  <a:lnTo>
                    <a:pt x="7" y="9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5F5F6"/>
            </a:solidFill>
            <a:ln w="0">
              <a:solidFill>
                <a:srgbClr val="F5F5F6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17" name="Freeform 3390"/>
            <p:cNvSpPr/>
            <p:nvPr/>
          </p:nvSpPr>
          <p:spPr bwMode="auto">
            <a:xfrm>
              <a:off x="8529638" y="333375"/>
              <a:ext cx="22225" cy="22225"/>
            </a:xfrm>
            <a:custGeom>
              <a:gdLst>
                <a:gd fmla="*/ 9 w 14" name="T0"/>
                <a:gd fmla="*/ 0 h 14" name="T1"/>
                <a:gd fmla="*/ 14 w 14" name="T2"/>
                <a:gd fmla="*/ 5 h 14" name="T3"/>
                <a:gd fmla="*/ 14 w 14" name="T4"/>
                <a:gd fmla="*/ 5 h 14" name="T5"/>
                <a:gd fmla="*/ 7 w 14" name="T6"/>
                <a:gd fmla="*/ 14 h 14" name="T7"/>
                <a:gd fmla="*/ 0 w 14" name="T8"/>
                <a:gd fmla="*/ 7 h 14" name="T9"/>
                <a:gd fmla="*/ 0 w 14" name="T10"/>
                <a:gd fmla="*/ 7 h 14" name="T11"/>
                <a:gd fmla="*/ 9 w 14" name="T12"/>
                <a:gd fmla="*/ 0 h 1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4" w="14">
                  <a:moveTo>
                    <a:pt x="9" y="0"/>
                  </a:moveTo>
                  <a:lnTo>
                    <a:pt x="14" y="5"/>
                  </a:lnTo>
                  <a:lnTo>
                    <a:pt x="14" y="5"/>
                  </a:lnTo>
                  <a:lnTo>
                    <a:pt x="7" y="14"/>
                  </a:lnTo>
                  <a:lnTo>
                    <a:pt x="0" y="7"/>
                  </a:lnTo>
                  <a:lnTo>
                    <a:pt x="0" y="7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5F5F6"/>
            </a:solidFill>
            <a:ln w="0">
              <a:solidFill>
                <a:srgbClr val="F5F5F6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18" name="Freeform 3391"/>
            <p:cNvSpPr/>
            <p:nvPr/>
          </p:nvSpPr>
          <p:spPr bwMode="auto">
            <a:xfrm>
              <a:off x="8728075" y="158750"/>
              <a:ext cx="109538" cy="104775"/>
            </a:xfrm>
            <a:custGeom>
              <a:gdLst>
                <a:gd fmla="*/ 0 w 69" name="T0"/>
                <a:gd fmla="*/ 0 h 66" name="T1"/>
                <a:gd fmla="*/ 69 w 69" name="T2"/>
                <a:gd fmla="*/ 66 h 66" name="T3"/>
                <a:gd fmla="*/ 69 w 69" name="T4"/>
                <a:gd fmla="*/ 66 h 66" name="T5"/>
                <a:gd fmla="*/ 0 w 69" name="T6"/>
                <a:gd fmla="*/ 0 h 6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66" w="69">
                  <a:moveTo>
                    <a:pt x="0" y="0"/>
                  </a:moveTo>
                  <a:lnTo>
                    <a:pt x="69" y="66"/>
                  </a:lnTo>
                  <a:lnTo>
                    <a:pt x="69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3D2"/>
            </a:solidFill>
            <a:ln w="0">
              <a:solidFill>
                <a:srgbClr val="F5F3D2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19" name="Freeform 3392"/>
            <p:cNvSpPr>
              <a:spLocks noEditPoints="1"/>
            </p:cNvSpPr>
            <p:nvPr/>
          </p:nvSpPr>
          <p:spPr bwMode="auto">
            <a:xfrm>
              <a:off x="8739188" y="125413"/>
              <a:ext cx="255588" cy="260350"/>
            </a:xfrm>
            <a:custGeom>
              <a:gdLst>
                <a:gd fmla="*/ 7 w 161" name="T0"/>
                <a:gd fmla="*/ 5 h 164" name="T1"/>
                <a:gd fmla="*/ 161 w 161" name="T2"/>
                <a:gd fmla="*/ 148 h 164" name="T3"/>
                <a:gd fmla="*/ 147 w 161" name="T4"/>
                <a:gd fmla="*/ 164 h 164" name="T5"/>
                <a:gd fmla="*/ 147 w 161" name="T6"/>
                <a:gd fmla="*/ 164 h 164" name="T7"/>
                <a:gd fmla="*/ 66 w 161" name="T8"/>
                <a:gd fmla="*/ 90 h 164" name="T9"/>
                <a:gd fmla="*/ 62 w 161" name="T10"/>
                <a:gd fmla="*/ 87 h 164" name="T11"/>
                <a:gd fmla="*/ 62 w 161" name="T12"/>
                <a:gd fmla="*/ 87 h 164" name="T13"/>
                <a:gd fmla="*/ 69 w 161" name="T14"/>
                <a:gd fmla="*/ 92 h 164" name="T15"/>
                <a:gd fmla="*/ 78 w 161" name="T16"/>
                <a:gd fmla="*/ 83 h 164" name="T17"/>
                <a:gd fmla="*/ 0 w 161" name="T18"/>
                <a:gd fmla="*/ 12 h 164" name="T19"/>
                <a:gd fmla="*/ 0 w 161" name="T20"/>
                <a:gd fmla="*/ 12 h 164" name="T21"/>
                <a:gd fmla="*/ 0 w 161" name="T22"/>
                <a:gd fmla="*/ 12 h 164" name="T23"/>
                <a:gd fmla="*/ 7 w 161" name="T24"/>
                <a:gd fmla="*/ 5 h 164" name="T25"/>
                <a:gd fmla="*/ 0 w 161" name="T26"/>
                <a:gd fmla="*/ 0 h 164" name="T27"/>
                <a:gd fmla="*/ 7 w 161" name="T28"/>
                <a:gd fmla="*/ 5 h 164" name="T29"/>
                <a:gd fmla="*/ 7 w 161" name="T30"/>
                <a:gd fmla="*/ 5 h 164" name="T31"/>
                <a:gd fmla="*/ 0 w 161" name="T32"/>
                <a:gd fmla="*/ 0 h 164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164" w="161">
                  <a:moveTo>
                    <a:pt x="7" y="5"/>
                  </a:moveTo>
                  <a:lnTo>
                    <a:pt x="161" y="148"/>
                  </a:lnTo>
                  <a:lnTo>
                    <a:pt x="147" y="164"/>
                  </a:lnTo>
                  <a:lnTo>
                    <a:pt x="147" y="164"/>
                  </a:lnTo>
                  <a:lnTo>
                    <a:pt x="66" y="90"/>
                  </a:lnTo>
                  <a:lnTo>
                    <a:pt x="62" y="87"/>
                  </a:lnTo>
                  <a:lnTo>
                    <a:pt x="62" y="87"/>
                  </a:lnTo>
                  <a:lnTo>
                    <a:pt x="69" y="92"/>
                  </a:lnTo>
                  <a:lnTo>
                    <a:pt x="78" y="83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7" y="5"/>
                  </a:lnTo>
                  <a:close/>
                  <a:moveTo>
                    <a:pt x="0" y="0"/>
                  </a:moveTo>
                  <a:lnTo>
                    <a:pt x="7" y="5"/>
                  </a:lnTo>
                  <a:lnTo>
                    <a:pt x="7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6"/>
            </a:solidFill>
            <a:ln w="0">
              <a:solidFill>
                <a:srgbClr val="F5F5F6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20" name="Freeform 3393"/>
            <p:cNvSpPr/>
            <p:nvPr/>
          </p:nvSpPr>
          <p:spPr bwMode="auto">
            <a:xfrm>
              <a:off x="8731250" y="125413"/>
              <a:ext cx="19050" cy="19050"/>
            </a:xfrm>
            <a:custGeom>
              <a:gdLst>
                <a:gd fmla="*/ 5 w 12" name="T0"/>
                <a:gd fmla="*/ 0 h 12" name="T1"/>
                <a:gd fmla="*/ 12 w 12" name="T2"/>
                <a:gd fmla="*/ 5 h 12" name="T3"/>
                <a:gd fmla="*/ 5 w 12" name="T4"/>
                <a:gd fmla="*/ 12 h 12" name="T5"/>
                <a:gd fmla="*/ 0 w 12" name="T6"/>
                <a:gd fmla="*/ 7 h 12" name="T7"/>
                <a:gd fmla="*/ 5 w 12" name="T8"/>
                <a:gd fmla="*/ 0 h 1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" w="12">
                  <a:moveTo>
                    <a:pt x="5" y="0"/>
                  </a:moveTo>
                  <a:lnTo>
                    <a:pt x="12" y="5"/>
                  </a:lnTo>
                  <a:lnTo>
                    <a:pt x="5" y="12"/>
                  </a:lnTo>
                  <a:lnTo>
                    <a:pt x="0" y="7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5F5F6"/>
            </a:solidFill>
            <a:ln w="0">
              <a:solidFill>
                <a:srgbClr val="F5F5F6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21" name="Freeform 3394"/>
            <p:cNvSpPr/>
            <p:nvPr/>
          </p:nvSpPr>
          <p:spPr bwMode="auto">
            <a:xfrm>
              <a:off x="8731250" y="136525"/>
              <a:ext cx="7938" cy="7938"/>
            </a:xfrm>
            <a:custGeom>
              <a:gdLst>
                <a:gd fmla="*/ 0 w 5" name="T0"/>
                <a:gd fmla="*/ 0 h 5" name="T1"/>
                <a:gd fmla="*/ 5 w 5" name="T2"/>
                <a:gd fmla="*/ 5 h 5" name="T3"/>
                <a:gd fmla="*/ 5 w 5" name="T4"/>
                <a:gd fmla="*/ 5 h 5" name="T5"/>
                <a:gd fmla="*/ 5 w 5" name="T6"/>
                <a:gd fmla="*/ 5 h 5" name="T7"/>
                <a:gd fmla="*/ 0 w 5" name="T8"/>
                <a:gd fmla="*/ 0 h 5" name="T9"/>
                <a:gd fmla="*/ 0 w 5" name="T10"/>
                <a:gd fmla="*/ 0 h 5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5" w="5">
                  <a:moveTo>
                    <a:pt x="0" y="0"/>
                  </a:moveTo>
                  <a:lnTo>
                    <a:pt x="5" y="5"/>
                  </a:lnTo>
                  <a:lnTo>
                    <a:pt x="5" y="5"/>
                  </a:lnTo>
                  <a:lnTo>
                    <a:pt x="5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6"/>
            </a:solidFill>
            <a:ln w="0">
              <a:solidFill>
                <a:srgbClr val="F5F5F6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22" name="Freeform 3395"/>
            <p:cNvSpPr/>
            <p:nvPr/>
          </p:nvSpPr>
          <p:spPr bwMode="auto">
            <a:xfrm>
              <a:off x="8716963" y="136525"/>
              <a:ext cx="146050" cy="134938"/>
            </a:xfrm>
            <a:custGeom>
              <a:gdLst>
                <a:gd fmla="*/ 9 w 92" name="T0"/>
                <a:gd fmla="*/ 0 h 85" name="T1"/>
                <a:gd fmla="*/ 14 w 92" name="T2"/>
                <a:gd fmla="*/ 5 h 85" name="T3"/>
                <a:gd fmla="*/ 92 w 92" name="T4"/>
                <a:gd fmla="*/ 76 h 85" name="T5"/>
                <a:gd fmla="*/ 83 w 92" name="T6"/>
                <a:gd fmla="*/ 85 h 85" name="T7"/>
                <a:gd fmla="*/ 76 w 92" name="T8"/>
                <a:gd fmla="*/ 80 h 85" name="T9"/>
                <a:gd fmla="*/ 7 w 92" name="T10"/>
                <a:gd fmla="*/ 14 h 85" name="T11"/>
                <a:gd fmla="*/ 0 w 92" name="T12"/>
                <a:gd fmla="*/ 9 h 85" name="T13"/>
                <a:gd fmla="*/ 9 w 92" name="T14"/>
                <a:gd fmla="*/ 0 h 85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85" w="92">
                  <a:moveTo>
                    <a:pt x="9" y="0"/>
                  </a:moveTo>
                  <a:lnTo>
                    <a:pt x="14" y="5"/>
                  </a:lnTo>
                  <a:lnTo>
                    <a:pt x="92" y="76"/>
                  </a:lnTo>
                  <a:lnTo>
                    <a:pt x="83" y="85"/>
                  </a:lnTo>
                  <a:lnTo>
                    <a:pt x="76" y="80"/>
                  </a:lnTo>
                  <a:lnTo>
                    <a:pt x="7" y="14"/>
                  </a:lnTo>
                  <a:lnTo>
                    <a:pt x="0" y="9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5F5F6"/>
            </a:solidFill>
            <a:ln w="0">
              <a:solidFill>
                <a:srgbClr val="F5F5F6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11055" name="组合 11054"/>
          <p:cNvGrpSpPr/>
          <p:nvPr/>
        </p:nvGrpSpPr>
        <p:grpSpPr>
          <a:xfrm>
            <a:off x="9544844" y="4797152"/>
            <a:ext cx="750887" cy="1800226"/>
            <a:chOff x="4795837" y="2546501"/>
            <a:chExt cx="750887" cy="1800226"/>
          </a:xfrm>
        </p:grpSpPr>
        <p:sp>
          <p:nvSpPr>
            <p:cNvPr id="7631" name="Freeform 3605"/>
            <p:cNvSpPr/>
            <p:nvPr/>
          </p:nvSpPr>
          <p:spPr bwMode="auto">
            <a:xfrm>
              <a:off x="5029199" y="2687789"/>
              <a:ext cx="227013" cy="825500"/>
            </a:xfrm>
            <a:custGeom>
              <a:gdLst>
                <a:gd fmla="*/ 122 w 143" name="T0"/>
                <a:gd fmla="*/ 0 h 520" name="T1"/>
                <a:gd fmla="*/ 143 w 143" name="T2"/>
                <a:gd fmla="*/ 40 h 520" name="T3"/>
                <a:gd fmla="*/ 30 w 143" name="T4"/>
                <a:gd fmla="*/ 520 h 520" name="T5"/>
                <a:gd fmla="*/ 0 w 143" name="T6"/>
                <a:gd fmla="*/ 513 h 520" name="T7"/>
                <a:gd fmla="*/ 122 w 143" name="T8"/>
                <a:gd fmla="*/ 0 h 52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0" w="143">
                  <a:moveTo>
                    <a:pt x="122" y="0"/>
                  </a:moveTo>
                  <a:lnTo>
                    <a:pt x="143" y="40"/>
                  </a:lnTo>
                  <a:lnTo>
                    <a:pt x="30" y="520"/>
                  </a:lnTo>
                  <a:lnTo>
                    <a:pt x="0" y="513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F5F5F5"/>
            </a:solidFill>
            <a:ln w="0">
              <a:solidFill>
                <a:srgbClr val="F5F5F5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632" name="Freeform 3606"/>
            <p:cNvSpPr/>
            <p:nvPr/>
          </p:nvSpPr>
          <p:spPr bwMode="auto">
            <a:xfrm>
              <a:off x="5216524" y="2546501"/>
              <a:ext cx="330200" cy="350838"/>
            </a:xfrm>
            <a:custGeom>
              <a:gdLst>
                <a:gd fmla="*/ 102 w 208" name="T0"/>
                <a:gd fmla="*/ 0 h 221" name="T1"/>
                <a:gd fmla="*/ 129 w 208" name="T2"/>
                <a:gd fmla="*/ 4 h 221" name="T3"/>
                <a:gd fmla="*/ 155 w 208" name="T4"/>
                <a:gd fmla="*/ 14 h 221" name="T5"/>
                <a:gd fmla="*/ 177 w 208" name="T6"/>
                <a:gd fmla="*/ 30 h 221" name="T7"/>
                <a:gd fmla="*/ 194 w 208" name="T8"/>
                <a:gd fmla="*/ 51 h 221" name="T9"/>
                <a:gd fmla="*/ 205 w 208" name="T10"/>
                <a:gd fmla="*/ 78 h 221" name="T11"/>
                <a:gd fmla="*/ 208 w 208" name="T12"/>
                <a:gd fmla="*/ 106 h 221" name="T13"/>
                <a:gd fmla="*/ 205 w 208" name="T14"/>
                <a:gd fmla="*/ 134 h 221" name="T15"/>
                <a:gd fmla="*/ 194 w 208" name="T16"/>
                <a:gd fmla="*/ 163 h 221" name="T17"/>
                <a:gd fmla="*/ 178 w 208" name="T18"/>
                <a:gd fmla="*/ 186 h 221" name="T19"/>
                <a:gd fmla="*/ 157 w 208" name="T20"/>
                <a:gd fmla="*/ 205 h 221" name="T21"/>
                <a:gd fmla="*/ 132 w 208" name="T22"/>
                <a:gd fmla="*/ 216 h 221" name="T23"/>
                <a:gd fmla="*/ 106 w 208" name="T24"/>
                <a:gd fmla="*/ 221 h 221" name="T25"/>
                <a:gd fmla="*/ 79 w 208" name="T26"/>
                <a:gd fmla="*/ 219 h 221" name="T27"/>
                <a:gd fmla="*/ 53 w 208" name="T28"/>
                <a:gd fmla="*/ 209 h 221" name="T29"/>
                <a:gd fmla="*/ 32 w 208" name="T30"/>
                <a:gd fmla="*/ 193 h 221" name="T31"/>
                <a:gd fmla="*/ 16 w 208" name="T32"/>
                <a:gd fmla="*/ 172 h 221" name="T33"/>
                <a:gd fmla="*/ 5 w 208" name="T34"/>
                <a:gd fmla="*/ 145 h 221" name="T35"/>
                <a:gd fmla="*/ 0 w 208" name="T36"/>
                <a:gd fmla="*/ 117 h 221" name="T37"/>
                <a:gd fmla="*/ 4 w 208" name="T38"/>
                <a:gd fmla="*/ 89 h 221" name="T39"/>
                <a:gd fmla="*/ 14 w 208" name="T40"/>
                <a:gd fmla="*/ 60 h 221" name="T41"/>
                <a:gd fmla="*/ 30 w 208" name="T42"/>
                <a:gd fmla="*/ 36 h 221" name="T43"/>
                <a:gd fmla="*/ 51 w 208" name="T44"/>
                <a:gd fmla="*/ 18 h 221" name="T45"/>
                <a:gd fmla="*/ 76 w 208" name="T46"/>
                <a:gd fmla="*/ 6 h 221" name="T47"/>
                <a:gd fmla="*/ 102 w 208" name="T48"/>
                <a:gd fmla="*/ 0 h 221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221" w="208">
                  <a:moveTo>
                    <a:pt x="102" y="0"/>
                  </a:moveTo>
                  <a:lnTo>
                    <a:pt x="129" y="4"/>
                  </a:lnTo>
                  <a:lnTo>
                    <a:pt x="155" y="14"/>
                  </a:lnTo>
                  <a:lnTo>
                    <a:pt x="177" y="30"/>
                  </a:lnTo>
                  <a:lnTo>
                    <a:pt x="194" y="51"/>
                  </a:lnTo>
                  <a:lnTo>
                    <a:pt x="205" y="78"/>
                  </a:lnTo>
                  <a:lnTo>
                    <a:pt x="208" y="106"/>
                  </a:lnTo>
                  <a:lnTo>
                    <a:pt x="205" y="134"/>
                  </a:lnTo>
                  <a:lnTo>
                    <a:pt x="194" y="163"/>
                  </a:lnTo>
                  <a:lnTo>
                    <a:pt x="178" y="186"/>
                  </a:lnTo>
                  <a:lnTo>
                    <a:pt x="157" y="205"/>
                  </a:lnTo>
                  <a:lnTo>
                    <a:pt x="132" y="216"/>
                  </a:lnTo>
                  <a:lnTo>
                    <a:pt x="106" y="221"/>
                  </a:lnTo>
                  <a:lnTo>
                    <a:pt x="79" y="219"/>
                  </a:lnTo>
                  <a:lnTo>
                    <a:pt x="53" y="209"/>
                  </a:lnTo>
                  <a:lnTo>
                    <a:pt x="32" y="193"/>
                  </a:lnTo>
                  <a:lnTo>
                    <a:pt x="16" y="172"/>
                  </a:lnTo>
                  <a:lnTo>
                    <a:pt x="5" y="145"/>
                  </a:lnTo>
                  <a:lnTo>
                    <a:pt x="0" y="117"/>
                  </a:lnTo>
                  <a:lnTo>
                    <a:pt x="4" y="89"/>
                  </a:lnTo>
                  <a:lnTo>
                    <a:pt x="14" y="60"/>
                  </a:lnTo>
                  <a:lnTo>
                    <a:pt x="30" y="36"/>
                  </a:lnTo>
                  <a:lnTo>
                    <a:pt x="51" y="18"/>
                  </a:lnTo>
                  <a:lnTo>
                    <a:pt x="76" y="6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4B445F"/>
            </a:solidFill>
            <a:ln w="0">
              <a:solidFill>
                <a:srgbClr val="4B445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633" name="Freeform 3607"/>
            <p:cNvSpPr/>
            <p:nvPr/>
          </p:nvSpPr>
          <p:spPr bwMode="auto">
            <a:xfrm>
              <a:off x="5253037" y="2589364"/>
              <a:ext cx="257175" cy="268288"/>
            </a:xfrm>
            <a:custGeom>
              <a:gdLst>
                <a:gd fmla="*/ 76 w 162" name="T0"/>
                <a:gd fmla="*/ 0 h 169" name="T1"/>
                <a:gd fmla="*/ 101 w 162" name="T2"/>
                <a:gd fmla="*/ 0 h 169" name="T3"/>
                <a:gd fmla="*/ 125 w 162" name="T4"/>
                <a:gd fmla="*/ 10 h 169" name="T5"/>
                <a:gd fmla="*/ 143 w 162" name="T6"/>
                <a:gd fmla="*/ 28 h 169" name="T7"/>
                <a:gd fmla="*/ 155 w 162" name="T8"/>
                <a:gd fmla="*/ 49 h 169" name="T9"/>
                <a:gd fmla="*/ 162 w 162" name="T10"/>
                <a:gd fmla="*/ 76 h 169" name="T11"/>
                <a:gd fmla="*/ 159 w 162" name="T12"/>
                <a:gd fmla="*/ 102 h 169" name="T13"/>
                <a:gd fmla="*/ 150 w 162" name="T14"/>
                <a:gd fmla="*/ 129 h 169" name="T15"/>
                <a:gd fmla="*/ 132 w 162" name="T16"/>
                <a:gd fmla="*/ 148 h 169" name="T17"/>
                <a:gd fmla="*/ 111 w 162" name="T18"/>
                <a:gd fmla="*/ 162 h 169" name="T19"/>
                <a:gd fmla="*/ 86 w 162" name="T20"/>
                <a:gd fmla="*/ 169 h 169" name="T21"/>
                <a:gd fmla="*/ 62 w 162" name="T22"/>
                <a:gd fmla="*/ 167 h 169" name="T23"/>
                <a:gd fmla="*/ 37 w 162" name="T24"/>
                <a:gd fmla="*/ 159 h 169" name="T25"/>
                <a:gd fmla="*/ 19 w 162" name="T26"/>
                <a:gd fmla="*/ 141 h 169" name="T27"/>
                <a:gd fmla="*/ 7 w 162" name="T28"/>
                <a:gd fmla="*/ 120 h 169" name="T29"/>
                <a:gd fmla="*/ 0 w 162" name="T30"/>
                <a:gd fmla="*/ 93 h 169" name="T31"/>
                <a:gd fmla="*/ 3 w 162" name="T32"/>
                <a:gd fmla="*/ 67 h 169" name="T33"/>
                <a:gd fmla="*/ 14 w 162" name="T34"/>
                <a:gd fmla="*/ 40 h 169" name="T35"/>
                <a:gd fmla="*/ 30 w 162" name="T36"/>
                <a:gd fmla="*/ 19 h 169" name="T37"/>
                <a:gd fmla="*/ 51 w 162" name="T38"/>
                <a:gd fmla="*/ 5 h 169" name="T39"/>
                <a:gd fmla="*/ 76 w 162" name="T40"/>
                <a:gd fmla="*/ 0 h 169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169" w="162">
                  <a:moveTo>
                    <a:pt x="76" y="0"/>
                  </a:moveTo>
                  <a:lnTo>
                    <a:pt x="101" y="0"/>
                  </a:lnTo>
                  <a:lnTo>
                    <a:pt x="125" y="10"/>
                  </a:lnTo>
                  <a:lnTo>
                    <a:pt x="143" y="28"/>
                  </a:lnTo>
                  <a:lnTo>
                    <a:pt x="155" y="49"/>
                  </a:lnTo>
                  <a:lnTo>
                    <a:pt x="162" y="76"/>
                  </a:lnTo>
                  <a:lnTo>
                    <a:pt x="159" y="102"/>
                  </a:lnTo>
                  <a:lnTo>
                    <a:pt x="150" y="129"/>
                  </a:lnTo>
                  <a:lnTo>
                    <a:pt x="132" y="148"/>
                  </a:lnTo>
                  <a:lnTo>
                    <a:pt x="111" y="162"/>
                  </a:lnTo>
                  <a:lnTo>
                    <a:pt x="86" y="169"/>
                  </a:lnTo>
                  <a:lnTo>
                    <a:pt x="62" y="167"/>
                  </a:lnTo>
                  <a:lnTo>
                    <a:pt x="37" y="159"/>
                  </a:lnTo>
                  <a:lnTo>
                    <a:pt x="19" y="141"/>
                  </a:lnTo>
                  <a:lnTo>
                    <a:pt x="7" y="120"/>
                  </a:lnTo>
                  <a:lnTo>
                    <a:pt x="0" y="93"/>
                  </a:lnTo>
                  <a:lnTo>
                    <a:pt x="3" y="67"/>
                  </a:lnTo>
                  <a:lnTo>
                    <a:pt x="14" y="40"/>
                  </a:lnTo>
                  <a:lnTo>
                    <a:pt x="30" y="19"/>
                  </a:lnTo>
                  <a:lnTo>
                    <a:pt x="51" y="5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D6EBF5"/>
            </a:solidFill>
            <a:ln w="0">
              <a:solidFill>
                <a:srgbClr val="D6EBF5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634" name="Freeform 3608"/>
            <p:cNvSpPr/>
            <p:nvPr/>
          </p:nvSpPr>
          <p:spPr bwMode="auto">
            <a:xfrm>
              <a:off x="5292724" y="2627464"/>
              <a:ext cx="142875" cy="68263"/>
            </a:xfrm>
            <a:custGeom>
              <a:gdLst>
                <a:gd fmla="*/ 72 w 90" name="T0"/>
                <a:gd fmla="*/ 0 h 43" name="T1"/>
                <a:gd fmla="*/ 84 w 90" name="T2"/>
                <a:gd fmla="*/ 2 h 43" name="T3"/>
                <a:gd fmla="*/ 90 w 90" name="T4"/>
                <a:gd fmla="*/ 6 h 43" name="T5"/>
                <a:gd fmla="*/ 88 w 90" name="T6"/>
                <a:gd fmla="*/ 11 h 43" name="T7"/>
                <a:gd fmla="*/ 79 w 90" name="T8"/>
                <a:gd fmla="*/ 20 h 43" name="T9"/>
                <a:gd fmla="*/ 67 w 90" name="T10"/>
                <a:gd fmla="*/ 27 h 43" name="T11"/>
                <a:gd fmla="*/ 49 w 90" name="T12"/>
                <a:gd fmla="*/ 36 h 43" name="T13"/>
                <a:gd fmla="*/ 31 w 90" name="T14"/>
                <a:gd fmla="*/ 41 h 43" name="T15"/>
                <a:gd fmla="*/ 16 w 90" name="T16"/>
                <a:gd fmla="*/ 43 h 43" name="T17"/>
                <a:gd fmla="*/ 5 w 90" name="T18"/>
                <a:gd fmla="*/ 43 h 43" name="T19"/>
                <a:gd fmla="*/ 0 w 90" name="T20"/>
                <a:gd fmla="*/ 39 h 43" name="T21"/>
                <a:gd fmla="*/ 1 w 90" name="T22"/>
                <a:gd fmla="*/ 32 h 43" name="T23"/>
                <a:gd fmla="*/ 8 w 90" name="T24"/>
                <a:gd fmla="*/ 25 h 43" name="T25"/>
                <a:gd fmla="*/ 23 w 90" name="T26"/>
                <a:gd fmla="*/ 16 h 43" name="T27"/>
                <a:gd fmla="*/ 39 w 90" name="T28"/>
                <a:gd fmla="*/ 9 h 43" name="T29"/>
                <a:gd fmla="*/ 58 w 90" name="T30"/>
                <a:gd fmla="*/ 4 h 43" name="T31"/>
                <a:gd fmla="*/ 72 w 90" name="T32"/>
                <a:gd fmla="*/ 0 h 43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43" w="90">
                  <a:moveTo>
                    <a:pt x="72" y="0"/>
                  </a:moveTo>
                  <a:lnTo>
                    <a:pt x="84" y="2"/>
                  </a:lnTo>
                  <a:lnTo>
                    <a:pt x="90" y="6"/>
                  </a:lnTo>
                  <a:lnTo>
                    <a:pt x="88" y="11"/>
                  </a:lnTo>
                  <a:lnTo>
                    <a:pt x="79" y="20"/>
                  </a:lnTo>
                  <a:lnTo>
                    <a:pt x="67" y="27"/>
                  </a:lnTo>
                  <a:lnTo>
                    <a:pt x="49" y="36"/>
                  </a:lnTo>
                  <a:lnTo>
                    <a:pt x="31" y="41"/>
                  </a:lnTo>
                  <a:lnTo>
                    <a:pt x="16" y="43"/>
                  </a:lnTo>
                  <a:lnTo>
                    <a:pt x="5" y="43"/>
                  </a:lnTo>
                  <a:lnTo>
                    <a:pt x="0" y="39"/>
                  </a:lnTo>
                  <a:lnTo>
                    <a:pt x="1" y="32"/>
                  </a:lnTo>
                  <a:lnTo>
                    <a:pt x="8" y="25"/>
                  </a:lnTo>
                  <a:lnTo>
                    <a:pt x="23" y="16"/>
                  </a:lnTo>
                  <a:lnTo>
                    <a:pt x="39" y="9"/>
                  </a:lnTo>
                  <a:lnTo>
                    <a:pt x="58" y="4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635" name="Freeform 3609"/>
            <p:cNvSpPr/>
            <p:nvPr/>
          </p:nvSpPr>
          <p:spPr bwMode="auto">
            <a:xfrm>
              <a:off x="4865687" y="3376764"/>
              <a:ext cx="295275" cy="969963"/>
            </a:xfrm>
            <a:custGeom>
              <a:gdLst>
                <a:gd fmla="*/ 140 w 186" name="T0"/>
                <a:gd fmla="*/ 0 h 611" name="T1"/>
                <a:gd fmla="*/ 175 w 186" name="T2"/>
                <a:gd fmla="*/ 9 h 611" name="T3"/>
                <a:gd fmla="*/ 180 w 186" name="T4"/>
                <a:gd fmla="*/ 11 h 611" name="T5"/>
                <a:gd fmla="*/ 184 w 186" name="T6"/>
                <a:gd fmla="*/ 16 h 611" name="T7"/>
                <a:gd fmla="*/ 186 w 186" name="T8"/>
                <a:gd fmla="*/ 19 h 611" name="T9"/>
                <a:gd fmla="*/ 186 w 186" name="T10"/>
                <a:gd fmla="*/ 26 h 611" name="T11"/>
                <a:gd fmla="*/ 50 w 186" name="T12"/>
                <a:gd fmla="*/ 600 h 611" name="T13"/>
                <a:gd fmla="*/ 48 w 186" name="T14"/>
                <a:gd fmla="*/ 606 h 611" name="T15"/>
                <a:gd fmla="*/ 44 w 186" name="T16"/>
                <a:gd fmla="*/ 609 h 611" name="T17"/>
                <a:gd fmla="*/ 39 w 186" name="T18"/>
                <a:gd fmla="*/ 611 h 611" name="T19"/>
                <a:gd fmla="*/ 34 w 186" name="T20"/>
                <a:gd fmla="*/ 611 h 611" name="T21"/>
                <a:gd fmla="*/ 0 w 186" name="T22"/>
                <a:gd fmla="*/ 604 h 611" name="T23"/>
                <a:gd fmla="*/ 140 w 186" name="T24"/>
                <a:gd fmla="*/ 0 h 611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611" w="186">
                  <a:moveTo>
                    <a:pt x="140" y="0"/>
                  </a:moveTo>
                  <a:lnTo>
                    <a:pt x="175" y="9"/>
                  </a:lnTo>
                  <a:lnTo>
                    <a:pt x="180" y="11"/>
                  </a:lnTo>
                  <a:lnTo>
                    <a:pt x="184" y="16"/>
                  </a:lnTo>
                  <a:lnTo>
                    <a:pt x="186" y="19"/>
                  </a:lnTo>
                  <a:lnTo>
                    <a:pt x="186" y="26"/>
                  </a:lnTo>
                  <a:lnTo>
                    <a:pt x="50" y="600"/>
                  </a:lnTo>
                  <a:lnTo>
                    <a:pt x="48" y="606"/>
                  </a:lnTo>
                  <a:lnTo>
                    <a:pt x="44" y="609"/>
                  </a:lnTo>
                  <a:lnTo>
                    <a:pt x="39" y="611"/>
                  </a:lnTo>
                  <a:lnTo>
                    <a:pt x="34" y="611"/>
                  </a:lnTo>
                  <a:lnTo>
                    <a:pt x="0" y="604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rgbClr val="4B445F"/>
            </a:solidFill>
            <a:ln w="0">
              <a:solidFill>
                <a:srgbClr val="4B445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636" name="Freeform 3610"/>
            <p:cNvSpPr/>
            <p:nvPr/>
          </p:nvSpPr>
          <p:spPr bwMode="auto">
            <a:xfrm>
              <a:off x="4795837" y="3365651"/>
              <a:ext cx="292100" cy="969963"/>
            </a:xfrm>
            <a:custGeom>
              <a:gdLst>
                <a:gd fmla="*/ 145 w 184" name="T0"/>
                <a:gd fmla="*/ 0 h 611" name="T1"/>
                <a:gd fmla="*/ 150 w 184" name="T2"/>
                <a:gd fmla="*/ 0 h 611" name="T3"/>
                <a:gd fmla="*/ 184 w 184" name="T4"/>
                <a:gd fmla="*/ 7 h 611" name="T5"/>
                <a:gd fmla="*/ 44 w 184" name="T6"/>
                <a:gd fmla="*/ 611 h 611" name="T7"/>
                <a:gd fmla="*/ 9 w 184" name="T8"/>
                <a:gd fmla="*/ 602 h 611" name="T9"/>
                <a:gd fmla="*/ 4 w 184" name="T10"/>
                <a:gd fmla="*/ 600 h 611" name="T11"/>
                <a:gd fmla="*/ 2 w 184" name="T12"/>
                <a:gd fmla="*/ 597 h 611" name="T13"/>
                <a:gd fmla="*/ 0 w 184" name="T14"/>
                <a:gd fmla="*/ 592 h 611" name="T15"/>
                <a:gd fmla="*/ 0 w 184" name="T16"/>
                <a:gd fmla="*/ 586 h 611" name="T17"/>
                <a:gd fmla="*/ 134 w 184" name="T18"/>
                <a:gd fmla="*/ 10 h 611" name="T19"/>
                <a:gd fmla="*/ 138 w 184" name="T20"/>
                <a:gd fmla="*/ 5 h 611" name="T21"/>
                <a:gd fmla="*/ 141 w 184" name="T22"/>
                <a:gd fmla="*/ 2 h 611" name="T23"/>
                <a:gd fmla="*/ 145 w 184" name="T24"/>
                <a:gd fmla="*/ 0 h 611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611" w="184">
                  <a:moveTo>
                    <a:pt x="145" y="0"/>
                  </a:moveTo>
                  <a:lnTo>
                    <a:pt x="150" y="0"/>
                  </a:lnTo>
                  <a:lnTo>
                    <a:pt x="184" y="7"/>
                  </a:lnTo>
                  <a:lnTo>
                    <a:pt x="44" y="611"/>
                  </a:lnTo>
                  <a:lnTo>
                    <a:pt x="9" y="602"/>
                  </a:lnTo>
                  <a:lnTo>
                    <a:pt x="4" y="600"/>
                  </a:lnTo>
                  <a:lnTo>
                    <a:pt x="2" y="597"/>
                  </a:lnTo>
                  <a:lnTo>
                    <a:pt x="0" y="592"/>
                  </a:lnTo>
                  <a:lnTo>
                    <a:pt x="0" y="586"/>
                  </a:lnTo>
                  <a:lnTo>
                    <a:pt x="134" y="10"/>
                  </a:lnTo>
                  <a:lnTo>
                    <a:pt x="138" y="5"/>
                  </a:lnTo>
                  <a:lnTo>
                    <a:pt x="141" y="2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625C7C"/>
            </a:solidFill>
            <a:ln w="0">
              <a:solidFill>
                <a:srgbClr val="625C7C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11050" name="组合 11049"/>
          <p:cNvGrpSpPr/>
          <p:nvPr/>
        </p:nvGrpSpPr>
        <p:grpSpPr>
          <a:xfrm>
            <a:off x="2196859" y="264657"/>
            <a:ext cx="930572" cy="985044"/>
            <a:chOff x="4529138" y="288925"/>
            <a:chExt cx="325438" cy="344488"/>
          </a:xfrm>
        </p:grpSpPr>
        <p:sp>
          <p:nvSpPr>
            <p:cNvPr id="6654" name="Freeform 4232"/>
            <p:cNvSpPr/>
            <p:nvPr/>
          </p:nvSpPr>
          <p:spPr bwMode="auto">
            <a:xfrm>
              <a:off x="4529138" y="288925"/>
              <a:ext cx="204788" cy="333375"/>
            </a:xfrm>
            <a:custGeom>
              <a:gdLst>
                <a:gd fmla="*/ 99 w 129" name="T0"/>
                <a:gd fmla="*/ 0 h 210" name="T1"/>
                <a:gd fmla="*/ 129 w 129" name="T2"/>
                <a:gd fmla="*/ 3 h 210" name="T3"/>
                <a:gd fmla="*/ 64 w 129" name="T4"/>
                <a:gd fmla="*/ 210 h 210" name="T5"/>
                <a:gd fmla="*/ 60 w 129" name="T6"/>
                <a:gd fmla="*/ 210 h 210" name="T7"/>
                <a:gd fmla="*/ 37 w 129" name="T8"/>
                <a:gd fmla="*/ 197 h 210" name="T9"/>
                <a:gd fmla="*/ 19 w 129" name="T10"/>
                <a:gd fmla="*/ 180 h 210" name="T11"/>
                <a:gd fmla="*/ 7 w 129" name="T12"/>
                <a:gd fmla="*/ 157 h 210" name="T13"/>
                <a:gd fmla="*/ 0 w 129" name="T14"/>
                <a:gd fmla="*/ 130 h 210" name="T15"/>
                <a:gd fmla="*/ 0 w 129" name="T16"/>
                <a:gd fmla="*/ 104 h 210" name="T17"/>
                <a:gd fmla="*/ 5 w 129" name="T18"/>
                <a:gd fmla="*/ 74 h 210" name="T19"/>
                <a:gd fmla="*/ 21 w 129" name="T20"/>
                <a:gd fmla="*/ 44 h 210" name="T21"/>
                <a:gd fmla="*/ 44 w 129" name="T22"/>
                <a:gd fmla="*/ 21 h 210" name="T23"/>
                <a:gd fmla="*/ 71 w 129" name="T24"/>
                <a:gd fmla="*/ 5 h 210" name="T25"/>
                <a:gd fmla="*/ 99 w 129" name="T26"/>
                <a:gd fmla="*/ 0 h 210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210" w="129">
                  <a:moveTo>
                    <a:pt x="99" y="0"/>
                  </a:moveTo>
                  <a:lnTo>
                    <a:pt x="129" y="3"/>
                  </a:lnTo>
                  <a:lnTo>
                    <a:pt x="64" y="210"/>
                  </a:lnTo>
                  <a:lnTo>
                    <a:pt x="60" y="210"/>
                  </a:lnTo>
                  <a:lnTo>
                    <a:pt x="37" y="197"/>
                  </a:lnTo>
                  <a:lnTo>
                    <a:pt x="19" y="180"/>
                  </a:lnTo>
                  <a:lnTo>
                    <a:pt x="7" y="157"/>
                  </a:lnTo>
                  <a:lnTo>
                    <a:pt x="0" y="130"/>
                  </a:lnTo>
                  <a:lnTo>
                    <a:pt x="0" y="104"/>
                  </a:lnTo>
                  <a:lnTo>
                    <a:pt x="5" y="74"/>
                  </a:lnTo>
                  <a:lnTo>
                    <a:pt x="21" y="44"/>
                  </a:lnTo>
                  <a:lnTo>
                    <a:pt x="44" y="21"/>
                  </a:lnTo>
                  <a:lnTo>
                    <a:pt x="71" y="5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649" name="Freeform 4227"/>
            <p:cNvSpPr/>
            <p:nvPr/>
          </p:nvSpPr>
          <p:spPr bwMode="auto">
            <a:xfrm>
              <a:off x="4649788" y="311150"/>
              <a:ext cx="204788" cy="322263"/>
            </a:xfrm>
            <a:custGeom>
              <a:gdLst>
                <a:gd fmla="*/ 85 w 129" name="T0"/>
                <a:gd fmla="*/ 0 h 203" name="T1"/>
                <a:gd fmla="*/ 86 w 129" name="T2"/>
                <a:gd fmla="*/ 1 h 203" name="T3"/>
                <a:gd fmla="*/ 108 w 129" name="T4"/>
                <a:gd fmla="*/ 19 h 203" name="T5"/>
                <a:gd fmla="*/ 120 w 129" name="T6"/>
                <a:gd fmla="*/ 42 h 203" name="T7"/>
                <a:gd fmla="*/ 129 w 129" name="T8"/>
                <a:gd fmla="*/ 69 h 203" name="T9"/>
                <a:gd fmla="*/ 129 w 129" name="T10"/>
                <a:gd fmla="*/ 99 h 203" name="T11"/>
                <a:gd fmla="*/ 124 w 129" name="T12"/>
                <a:gd fmla="*/ 127 h 203" name="T13"/>
                <a:gd fmla="*/ 111 w 129" name="T14"/>
                <a:gd fmla="*/ 153 h 203" name="T15"/>
                <a:gd fmla="*/ 94 w 129" name="T16"/>
                <a:gd fmla="*/ 175 h 203" name="T17"/>
                <a:gd fmla="*/ 72 w 129" name="T18"/>
                <a:gd fmla="*/ 190 h 203" name="T19"/>
                <a:gd fmla="*/ 49 w 129" name="T20"/>
                <a:gd fmla="*/ 199 h 203" name="T21"/>
                <a:gd fmla="*/ 25 w 129" name="T22"/>
                <a:gd fmla="*/ 203 h 203" name="T23"/>
                <a:gd fmla="*/ 14 w 129" name="T24"/>
                <a:gd fmla="*/ 203 h 203" name="T25"/>
                <a:gd fmla="*/ 3 w 129" name="T26"/>
                <a:gd fmla="*/ 199 h 203" name="T27"/>
                <a:gd fmla="*/ 0 w 129" name="T28"/>
                <a:gd fmla="*/ 199 h 203" name="T29"/>
                <a:gd fmla="*/ 0 w 129" name="T30"/>
                <a:gd fmla="*/ 199 h 203" name="T31"/>
                <a:gd fmla="*/ 0 w 129" name="T32"/>
                <a:gd fmla="*/ 197 h 203" name="T33"/>
                <a:gd fmla="*/ 11 w 129" name="T34"/>
                <a:gd fmla="*/ 201 h 203" name="T35"/>
                <a:gd fmla="*/ 21 w 129" name="T36"/>
                <a:gd fmla="*/ 201 h 203" name="T37"/>
                <a:gd fmla="*/ 46 w 129" name="T38"/>
                <a:gd fmla="*/ 197 h 203" name="T39"/>
                <a:gd fmla="*/ 71 w 129" name="T40"/>
                <a:gd fmla="*/ 187 h 203" name="T41"/>
                <a:gd fmla="*/ 90 w 129" name="T42"/>
                <a:gd fmla="*/ 173 h 203" name="T43"/>
                <a:gd fmla="*/ 108 w 129" name="T44"/>
                <a:gd fmla="*/ 152 h 203" name="T45"/>
                <a:gd fmla="*/ 120 w 129" name="T46"/>
                <a:gd fmla="*/ 125 h 203" name="T47"/>
                <a:gd fmla="*/ 127 w 129" name="T48"/>
                <a:gd fmla="*/ 95 h 203" name="T49"/>
                <a:gd fmla="*/ 125 w 129" name="T50"/>
                <a:gd fmla="*/ 67 h 203" name="T51"/>
                <a:gd fmla="*/ 118 w 129" name="T52"/>
                <a:gd fmla="*/ 40 h 203" name="T53"/>
                <a:gd fmla="*/ 104 w 129" name="T54"/>
                <a:gd fmla="*/ 17 h 203" name="T55"/>
                <a:gd fmla="*/ 85 w 129" name="T56"/>
                <a:gd fmla="*/ 0 h 203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203" w="129">
                  <a:moveTo>
                    <a:pt x="85" y="0"/>
                  </a:moveTo>
                  <a:lnTo>
                    <a:pt x="86" y="1"/>
                  </a:lnTo>
                  <a:lnTo>
                    <a:pt x="108" y="19"/>
                  </a:lnTo>
                  <a:lnTo>
                    <a:pt x="120" y="42"/>
                  </a:lnTo>
                  <a:lnTo>
                    <a:pt x="129" y="69"/>
                  </a:lnTo>
                  <a:lnTo>
                    <a:pt x="129" y="99"/>
                  </a:lnTo>
                  <a:lnTo>
                    <a:pt x="124" y="127"/>
                  </a:lnTo>
                  <a:lnTo>
                    <a:pt x="111" y="153"/>
                  </a:lnTo>
                  <a:lnTo>
                    <a:pt x="94" y="175"/>
                  </a:lnTo>
                  <a:lnTo>
                    <a:pt x="72" y="190"/>
                  </a:lnTo>
                  <a:lnTo>
                    <a:pt x="49" y="199"/>
                  </a:lnTo>
                  <a:lnTo>
                    <a:pt x="25" y="203"/>
                  </a:lnTo>
                  <a:lnTo>
                    <a:pt x="14" y="203"/>
                  </a:lnTo>
                  <a:lnTo>
                    <a:pt x="3" y="199"/>
                  </a:lnTo>
                  <a:lnTo>
                    <a:pt x="0" y="199"/>
                  </a:lnTo>
                  <a:lnTo>
                    <a:pt x="0" y="199"/>
                  </a:lnTo>
                  <a:lnTo>
                    <a:pt x="0" y="197"/>
                  </a:lnTo>
                  <a:lnTo>
                    <a:pt x="11" y="201"/>
                  </a:lnTo>
                  <a:lnTo>
                    <a:pt x="21" y="201"/>
                  </a:lnTo>
                  <a:lnTo>
                    <a:pt x="46" y="197"/>
                  </a:lnTo>
                  <a:lnTo>
                    <a:pt x="71" y="187"/>
                  </a:lnTo>
                  <a:lnTo>
                    <a:pt x="90" y="173"/>
                  </a:lnTo>
                  <a:lnTo>
                    <a:pt x="108" y="152"/>
                  </a:lnTo>
                  <a:lnTo>
                    <a:pt x="120" y="125"/>
                  </a:lnTo>
                  <a:lnTo>
                    <a:pt x="127" y="95"/>
                  </a:lnTo>
                  <a:lnTo>
                    <a:pt x="125" y="67"/>
                  </a:lnTo>
                  <a:lnTo>
                    <a:pt x="118" y="40"/>
                  </a:lnTo>
                  <a:lnTo>
                    <a:pt x="104" y="17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1A7E95"/>
            </a:solidFill>
            <a:ln w="0">
              <a:solidFill>
                <a:srgbClr val="1A7E95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650" name="Freeform 4228"/>
            <p:cNvSpPr/>
            <p:nvPr/>
          </p:nvSpPr>
          <p:spPr bwMode="auto">
            <a:xfrm>
              <a:off x="4602163" y="293688"/>
              <a:ext cx="134938" cy="330200"/>
            </a:xfrm>
            <a:custGeom>
              <a:gdLst>
                <a:gd fmla="*/ 83 w 85" name="T0"/>
                <a:gd fmla="*/ 0 h 208" name="T1"/>
                <a:gd fmla="*/ 85 w 85" name="T2"/>
                <a:gd fmla="*/ 2 h 208" name="T3"/>
                <a:gd fmla="*/ 85 w 85" name="T4"/>
                <a:gd fmla="*/ 2 h 208" name="T5"/>
                <a:gd fmla="*/ 21 w 85" name="T6"/>
                <a:gd fmla="*/ 208 h 208" name="T7"/>
                <a:gd fmla="*/ 18 w 85" name="T8"/>
                <a:gd fmla="*/ 208 h 208" name="T9"/>
                <a:gd fmla="*/ 9 w 85" name="T10"/>
                <a:gd fmla="*/ 205 h 208" name="T11"/>
                <a:gd fmla="*/ 2 w 85" name="T12"/>
                <a:gd fmla="*/ 201 h 208" name="T13"/>
                <a:gd fmla="*/ 0 w 85" name="T14"/>
                <a:gd fmla="*/ 200 h 208" name="T15"/>
                <a:gd fmla="*/ 7 w 85" name="T16"/>
                <a:gd fmla="*/ 203 h 208" name="T17"/>
                <a:gd fmla="*/ 14 w 85" name="T18"/>
                <a:gd fmla="*/ 207 h 208" name="T19"/>
                <a:gd fmla="*/ 18 w 85" name="T20"/>
                <a:gd fmla="*/ 207 h 208" name="T21"/>
                <a:gd fmla="*/ 83 w 85" name="T22"/>
                <a:gd fmla="*/ 0 h 208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208" w="85">
                  <a:moveTo>
                    <a:pt x="83" y="0"/>
                  </a:moveTo>
                  <a:lnTo>
                    <a:pt x="85" y="2"/>
                  </a:lnTo>
                  <a:lnTo>
                    <a:pt x="85" y="2"/>
                  </a:lnTo>
                  <a:lnTo>
                    <a:pt x="21" y="208"/>
                  </a:lnTo>
                  <a:lnTo>
                    <a:pt x="18" y="208"/>
                  </a:lnTo>
                  <a:lnTo>
                    <a:pt x="9" y="205"/>
                  </a:lnTo>
                  <a:lnTo>
                    <a:pt x="2" y="201"/>
                  </a:lnTo>
                  <a:lnTo>
                    <a:pt x="0" y="200"/>
                  </a:lnTo>
                  <a:lnTo>
                    <a:pt x="7" y="203"/>
                  </a:lnTo>
                  <a:lnTo>
                    <a:pt x="14" y="207"/>
                  </a:lnTo>
                  <a:lnTo>
                    <a:pt x="18" y="207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rgbClr val="1A7E95"/>
            </a:solidFill>
            <a:ln w="0">
              <a:solidFill>
                <a:srgbClr val="1A7E95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651" name="Freeform 4229"/>
            <p:cNvSpPr/>
            <p:nvPr/>
          </p:nvSpPr>
          <p:spPr bwMode="auto">
            <a:xfrm>
              <a:off x="4643438" y="293688"/>
              <a:ext cx="207963" cy="336550"/>
            </a:xfrm>
            <a:custGeom>
              <a:gdLst>
                <a:gd fmla="*/ 66 w 131" name="T0"/>
                <a:gd fmla="*/ 0 h 212" name="T1"/>
                <a:gd fmla="*/ 69 w 131" name="T2"/>
                <a:gd fmla="*/ 2 h 212" name="T3"/>
                <a:gd fmla="*/ 80 w 131" name="T4"/>
                <a:gd fmla="*/ 5 h 212" name="T5"/>
                <a:gd fmla="*/ 89 w 131" name="T6"/>
                <a:gd fmla="*/ 11 h 212" name="T7"/>
                <a:gd fmla="*/ 108 w 131" name="T8"/>
                <a:gd fmla="*/ 28 h 212" name="T9"/>
                <a:gd fmla="*/ 122 w 131" name="T10"/>
                <a:gd fmla="*/ 51 h 212" name="T11"/>
                <a:gd fmla="*/ 129 w 131" name="T12"/>
                <a:gd fmla="*/ 78 h 212" name="T13"/>
                <a:gd fmla="*/ 131 w 131" name="T14"/>
                <a:gd fmla="*/ 106 h 212" name="T15"/>
                <a:gd fmla="*/ 124 w 131" name="T16"/>
                <a:gd fmla="*/ 136 h 212" name="T17"/>
                <a:gd fmla="*/ 112 w 131" name="T18"/>
                <a:gd fmla="*/ 163 h 212" name="T19"/>
                <a:gd fmla="*/ 94 w 131" name="T20"/>
                <a:gd fmla="*/ 184 h 212" name="T21"/>
                <a:gd fmla="*/ 75 w 131" name="T22"/>
                <a:gd fmla="*/ 198 h 212" name="T23"/>
                <a:gd fmla="*/ 50 w 131" name="T24"/>
                <a:gd fmla="*/ 208 h 212" name="T25"/>
                <a:gd fmla="*/ 25 w 131" name="T26"/>
                <a:gd fmla="*/ 212 h 212" name="T27"/>
                <a:gd fmla="*/ 15 w 131" name="T28"/>
                <a:gd fmla="*/ 212 h 212" name="T29"/>
                <a:gd fmla="*/ 4 w 131" name="T30"/>
                <a:gd fmla="*/ 208 h 212" name="T31"/>
                <a:gd fmla="*/ 2 w 131" name="T32"/>
                <a:gd fmla="*/ 208 h 212" name="T33"/>
                <a:gd fmla="*/ 0 w 131" name="T34"/>
                <a:gd fmla="*/ 208 h 212" name="T35"/>
                <a:gd fmla="*/ 64 w 131" name="T36"/>
                <a:gd fmla="*/ 4 h 212" name="T37"/>
                <a:gd fmla="*/ 66 w 131" name="T38"/>
                <a:gd fmla="*/ 0 h 212" name="T3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b="b" l="0" r="r" t="0"/>
              <a:pathLst>
                <a:path h="211" w="131">
                  <a:moveTo>
                    <a:pt x="66" y="0"/>
                  </a:moveTo>
                  <a:lnTo>
                    <a:pt x="69" y="2"/>
                  </a:lnTo>
                  <a:lnTo>
                    <a:pt x="80" y="5"/>
                  </a:lnTo>
                  <a:lnTo>
                    <a:pt x="89" y="11"/>
                  </a:lnTo>
                  <a:lnTo>
                    <a:pt x="108" y="28"/>
                  </a:lnTo>
                  <a:lnTo>
                    <a:pt x="122" y="51"/>
                  </a:lnTo>
                  <a:lnTo>
                    <a:pt x="129" y="78"/>
                  </a:lnTo>
                  <a:lnTo>
                    <a:pt x="131" y="106"/>
                  </a:lnTo>
                  <a:lnTo>
                    <a:pt x="124" y="136"/>
                  </a:lnTo>
                  <a:lnTo>
                    <a:pt x="112" y="163"/>
                  </a:lnTo>
                  <a:lnTo>
                    <a:pt x="94" y="184"/>
                  </a:lnTo>
                  <a:lnTo>
                    <a:pt x="75" y="198"/>
                  </a:lnTo>
                  <a:lnTo>
                    <a:pt x="50" y="208"/>
                  </a:lnTo>
                  <a:lnTo>
                    <a:pt x="25" y="212"/>
                  </a:lnTo>
                  <a:lnTo>
                    <a:pt x="15" y="212"/>
                  </a:lnTo>
                  <a:lnTo>
                    <a:pt x="4" y="208"/>
                  </a:lnTo>
                  <a:lnTo>
                    <a:pt x="2" y="208"/>
                  </a:lnTo>
                  <a:lnTo>
                    <a:pt x="0" y="208"/>
                  </a:lnTo>
                  <a:lnTo>
                    <a:pt x="64" y="4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1A7C93"/>
            </a:solidFill>
            <a:ln w="0">
              <a:solidFill>
                <a:srgbClr val="1A7C93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652" name="Freeform 4230"/>
            <p:cNvSpPr/>
            <p:nvPr/>
          </p:nvSpPr>
          <p:spPr bwMode="auto">
            <a:xfrm>
              <a:off x="4529138" y="288925"/>
              <a:ext cx="204788" cy="333375"/>
            </a:xfrm>
            <a:custGeom>
              <a:gdLst>
                <a:gd fmla="*/ 104 w 129" name="T0"/>
                <a:gd fmla="*/ 0 h 210" name="T1"/>
                <a:gd fmla="*/ 117 w 129" name="T2"/>
                <a:gd fmla="*/ 0 h 210" name="T3"/>
                <a:gd fmla="*/ 129 w 129" name="T4"/>
                <a:gd fmla="*/ 3 h 210" name="T5"/>
                <a:gd fmla="*/ 129 w 129" name="T6"/>
                <a:gd fmla="*/ 3 h 210" name="T7"/>
                <a:gd fmla="*/ 64 w 129" name="T8"/>
                <a:gd fmla="*/ 210 h 210" name="T9"/>
                <a:gd fmla="*/ 60 w 129" name="T10"/>
                <a:gd fmla="*/ 210 h 210" name="T11"/>
                <a:gd fmla="*/ 53 w 129" name="T12"/>
                <a:gd fmla="*/ 206 h 210" name="T13"/>
                <a:gd fmla="*/ 46 w 129" name="T14"/>
                <a:gd fmla="*/ 203 h 210" name="T15"/>
                <a:gd fmla="*/ 25 w 129" name="T16"/>
                <a:gd fmla="*/ 185 h 210" name="T17"/>
                <a:gd fmla="*/ 9 w 129" name="T18"/>
                <a:gd fmla="*/ 162 h 210" name="T19"/>
                <a:gd fmla="*/ 0 w 129" name="T20"/>
                <a:gd fmla="*/ 136 h 210" name="T21"/>
                <a:gd fmla="*/ 0 w 129" name="T22"/>
                <a:gd fmla="*/ 106 h 210" name="T23"/>
                <a:gd fmla="*/ 5 w 129" name="T24"/>
                <a:gd fmla="*/ 74 h 210" name="T25"/>
                <a:gd fmla="*/ 18 w 129" name="T26"/>
                <a:gd fmla="*/ 49 h 210" name="T27"/>
                <a:gd fmla="*/ 35 w 129" name="T28"/>
                <a:gd fmla="*/ 28 h 210" name="T29"/>
                <a:gd fmla="*/ 56 w 129" name="T30"/>
                <a:gd fmla="*/ 12 h 210" name="T31"/>
                <a:gd fmla="*/ 79 w 129" name="T32"/>
                <a:gd fmla="*/ 3 h 210" name="T33"/>
                <a:gd fmla="*/ 104 w 129" name="T34"/>
                <a:gd fmla="*/ 0 h 210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210" w="129">
                  <a:moveTo>
                    <a:pt x="104" y="0"/>
                  </a:moveTo>
                  <a:lnTo>
                    <a:pt x="117" y="0"/>
                  </a:lnTo>
                  <a:lnTo>
                    <a:pt x="129" y="3"/>
                  </a:lnTo>
                  <a:lnTo>
                    <a:pt x="129" y="3"/>
                  </a:lnTo>
                  <a:lnTo>
                    <a:pt x="64" y="210"/>
                  </a:lnTo>
                  <a:lnTo>
                    <a:pt x="60" y="210"/>
                  </a:lnTo>
                  <a:lnTo>
                    <a:pt x="53" y="206"/>
                  </a:lnTo>
                  <a:lnTo>
                    <a:pt x="46" y="203"/>
                  </a:lnTo>
                  <a:lnTo>
                    <a:pt x="25" y="185"/>
                  </a:lnTo>
                  <a:lnTo>
                    <a:pt x="9" y="162"/>
                  </a:lnTo>
                  <a:lnTo>
                    <a:pt x="0" y="136"/>
                  </a:lnTo>
                  <a:lnTo>
                    <a:pt x="0" y="106"/>
                  </a:lnTo>
                  <a:lnTo>
                    <a:pt x="5" y="74"/>
                  </a:lnTo>
                  <a:lnTo>
                    <a:pt x="18" y="49"/>
                  </a:lnTo>
                  <a:lnTo>
                    <a:pt x="35" y="28"/>
                  </a:lnTo>
                  <a:lnTo>
                    <a:pt x="56" y="12"/>
                  </a:lnTo>
                  <a:lnTo>
                    <a:pt x="79" y="3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1A7C93"/>
            </a:solidFill>
            <a:ln w="0">
              <a:solidFill>
                <a:srgbClr val="1A7C93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653" name="Freeform 4231"/>
            <p:cNvSpPr/>
            <p:nvPr/>
          </p:nvSpPr>
          <p:spPr bwMode="auto">
            <a:xfrm>
              <a:off x="4643438" y="293688"/>
              <a:ext cx="207963" cy="336550"/>
            </a:xfrm>
            <a:custGeom>
              <a:gdLst>
                <a:gd fmla="*/ 66 w 131" name="T0"/>
                <a:gd fmla="*/ 0 h 212" name="T1"/>
                <a:gd fmla="*/ 69 w 131" name="T2"/>
                <a:gd fmla="*/ 2 h 212" name="T3"/>
                <a:gd fmla="*/ 92 w 131" name="T4"/>
                <a:gd fmla="*/ 14 h 212" name="T5"/>
                <a:gd fmla="*/ 110 w 131" name="T6"/>
                <a:gd fmla="*/ 32 h 212" name="T7"/>
                <a:gd fmla="*/ 124 w 131" name="T8"/>
                <a:gd fmla="*/ 55 h 212" name="T9"/>
                <a:gd fmla="*/ 131 w 131" name="T10"/>
                <a:gd fmla="*/ 80 h 212" name="T11"/>
                <a:gd fmla="*/ 131 w 131" name="T12"/>
                <a:gd fmla="*/ 108 h 212" name="T13"/>
                <a:gd fmla="*/ 124 w 131" name="T14"/>
                <a:gd fmla="*/ 136 h 212" name="T15"/>
                <a:gd fmla="*/ 108 w 131" name="T16"/>
                <a:gd fmla="*/ 166 h 212" name="T17"/>
                <a:gd fmla="*/ 87 w 131" name="T18"/>
                <a:gd fmla="*/ 191 h 212" name="T19"/>
                <a:gd fmla="*/ 60 w 131" name="T20"/>
                <a:gd fmla="*/ 205 h 212" name="T21"/>
                <a:gd fmla="*/ 30 w 131" name="T22"/>
                <a:gd fmla="*/ 212 h 212" name="T23"/>
                <a:gd fmla="*/ 0 w 131" name="T24"/>
                <a:gd fmla="*/ 208 h 212" name="T25"/>
                <a:gd fmla="*/ 66 w 131" name="T26"/>
                <a:gd fmla="*/ 0 h 212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211" w="131">
                  <a:moveTo>
                    <a:pt x="66" y="0"/>
                  </a:moveTo>
                  <a:lnTo>
                    <a:pt x="69" y="2"/>
                  </a:lnTo>
                  <a:lnTo>
                    <a:pt x="92" y="14"/>
                  </a:lnTo>
                  <a:lnTo>
                    <a:pt x="110" y="32"/>
                  </a:lnTo>
                  <a:lnTo>
                    <a:pt x="124" y="55"/>
                  </a:lnTo>
                  <a:lnTo>
                    <a:pt x="131" y="80"/>
                  </a:lnTo>
                  <a:lnTo>
                    <a:pt x="131" y="108"/>
                  </a:lnTo>
                  <a:lnTo>
                    <a:pt x="124" y="136"/>
                  </a:lnTo>
                  <a:lnTo>
                    <a:pt x="108" y="166"/>
                  </a:lnTo>
                  <a:lnTo>
                    <a:pt x="87" y="191"/>
                  </a:lnTo>
                  <a:lnTo>
                    <a:pt x="60" y="205"/>
                  </a:lnTo>
                  <a:lnTo>
                    <a:pt x="30" y="212"/>
                  </a:lnTo>
                  <a:lnTo>
                    <a:pt x="0" y="208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E9EBEA"/>
            </a:solidFill>
            <a:ln w="0">
              <a:solidFill>
                <a:srgbClr val="E9EBEA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2173313" y="5243833"/>
            <a:ext cx="2020888" cy="1327151"/>
            <a:chOff x="1955800" y="169863"/>
            <a:chExt cx="2020888" cy="1327151"/>
          </a:xfrm>
        </p:grpSpPr>
        <p:sp>
          <p:nvSpPr>
            <p:cNvPr id="4331" name="Freeform 6721"/>
            <p:cNvSpPr/>
            <p:nvPr/>
          </p:nvSpPr>
          <p:spPr bwMode="auto">
            <a:xfrm>
              <a:off x="2092325" y="238126"/>
              <a:ext cx="1884363" cy="1258888"/>
            </a:xfrm>
            <a:custGeom>
              <a:gdLst>
                <a:gd fmla="*/ 1146 w 1187" name="T0"/>
                <a:gd fmla="*/ 0 h 793" name="T1"/>
                <a:gd fmla="*/ 1152 w 1187" name="T2"/>
                <a:gd fmla="*/ 3 h 793" name="T3"/>
                <a:gd fmla="*/ 1159 w 1187" name="T4"/>
                <a:gd fmla="*/ 7 h 793" name="T5"/>
                <a:gd fmla="*/ 1173 w 1187" name="T6"/>
                <a:gd fmla="*/ 23 h 793" name="T7"/>
                <a:gd fmla="*/ 1184 w 1187" name="T8"/>
                <a:gd fmla="*/ 42 h 793" name="T9"/>
                <a:gd fmla="*/ 1187 w 1187" name="T10"/>
                <a:gd fmla="*/ 63 h 793" name="T11"/>
                <a:gd fmla="*/ 1187 w 1187" name="T12"/>
                <a:gd fmla="*/ 722 h 793" name="T13"/>
                <a:gd fmla="*/ 1184 w 1187" name="T14"/>
                <a:gd fmla="*/ 745 h 793" name="T15"/>
                <a:gd fmla="*/ 1173 w 1187" name="T16"/>
                <a:gd fmla="*/ 764 h 793" name="T17"/>
                <a:gd fmla="*/ 1159 w 1187" name="T18"/>
                <a:gd fmla="*/ 779 h 793" name="T19"/>
                <a:gd fmla="*/ 1139 w 1187" name="T20"/>
                <a:gd fmla="*/ 789 h 793" name="T21"/>
                <a:gd fmla="*/ 1116 w 1187" name="T22"/>
                <a:gd fmla="*/ 793 h 793" name="T23"/>
                <a:gd fmla="*/ 43 w 1187" name="T24"/>
                <a:gd fmla="*/ 793 h 793" name="T25"/>
                <a:gd fmla="*/ 27 w 1187" name="T26"/>
                <a:gd fmla="*/ 791 h 793" name="T27"/>
                <a:gd fmla="*/ 13 w 1187" name="T28"/>
                <a:gd fmla="*/ 786 h 793" name="T29"/>
                <a:gd fmla="*/ 7 w 1187" name="T30"/>
                <a:gd fmla="*/ 784 h 793" name="T31"/>
                <a:gd fmla="*/ 0 w 1187" name="T32"/>
                <a:gd fmla="*/ 779 h 793" name="T33"/>
                <a:gd fmla="*/ 16 w 1187" name="T34"/>
                <a:gd fmla="*/ 784 h 793" name="T35"/>
                <a:gd fmla="*/ 32 w 1187" name="T36"/>
                <a:gd fmla="*/ 786 h 793" name="T37"/>
                <a:gd fmla="*/ 1104 w 1187" name="T38"/>
                <a:gd fmla="*/ 786 h 793" name="T39"/>
                <a:gd fmla="*/ 1127 w 1187" name="T40"/>
                <a:gd fmla="*/ 782 h 793" name="T41"/>
                <a:gd fmla="*/ 1146 w 1187" name="T42"/>
                <a:gd fmla="*/ 773 h 793" name="T43"/>
                <a:gd fmla="*/ 1162 w 1187" name="T44"/>
                <a:gd fmla="*/ 757 h 793" name="T45"/>
                <a:gd fmla="*/ 1173 w 1187" name="T46"/>
                <a:gd fmla="*/ 738 h 793" name="T47"/>
                <a:gd fmla="*/ 1176 w 1187" name="T48"/>
                <a:gd fmla="*/ 715 h 793" name="T49"/>
                <a:gd fmla="*/ 1176 w 1187" name="T50"/>
                <a:gd fmla="*/ 56 h 793" name="T51"/>
                <a:gd fmla="*/ 1173 w 1187" name="T52"/>
                <a:gd fmla="*/ 35 h 793" name="T53"/>
                <a:gd fmla="*/ 1162 w 1187" name="T54"/>
                <a:gd fmla="*/ 16 h 793" name="T55"/>
                <a:gd fmla="*/ 1146 w 1187" name="T56"/>
                <a:gd fmla="*/ 0 h 793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793" w="1187">
                  <a:moveTo>
                    <a:pt x="1146" y="0"/>
                  </a:moveTo>
                  <a:lnTo>
                    <a:pt x="1152" y="3"/>
                  </a:lnTo>
                  <a:lnTo>
                    <a:pt x="1159" y="7"/>
                  </a:lnTo>
                  <a:lnTo>
                    <a:pt x="1173" y="23"/>
                  </a:lnTo>
                  <a:lnTo>
                    <a:pt x="1184" y="42"/>
                  </a:lnTo>
                  <a:lnTo>
                    <a:pt x="1187" y="63"/>
                  </a:lnTo>
                  <a:lnTo>
                    <a:pt x="1187" y="722"/>
                  </a:lnTo>
                  <a:lnTo>
                    <a:pt x="1184" y="745"/>
                  </a:lnTo>
                  <a:lnTo>
                    <a:pt x="1173" y="764"/>
                  </a:lnTo>
                  <a:lnTo>
                    <a:pt x="1159" y="779"/>
                  </a:lnTo>
                  <a:lnTo>
                    <a:pt x="1139" y="789"/>
                  </a:lnTo>
                  <a:lnTo>
                    <a:pt x="1116" y="793"/>
                  </a:lnTo>
                  <a:lnTo>
                    <a:pt x="43" y="793"/>
                  </a:lnTo>
                  <a:lnTo>
                    <a:pt x="27" y="791"/>
                  </a:lnTo>
                  <a:lnTo>
                    <a:pt x="13" y="786"/>
                  </a:lnTo>
                  <a:lnTo>
                    <a:pt x="7" y="784"/>
                  </a:lnTo>
                  <a:lnTo>
                    <a:pt x="0" y="779"/>
                  </a:lnTo>
                  <a:lnTo>
                    <a:pt x="16" y="784"/>
                  </a:lnTo>
                  <a:lnTo>
                    <a:pt x="32" y="786"/>
                  </a:lnTo>
                  <a:lnTo>
                    <a:pt x="1104" y="786"/>
                  </a:lnTo>
                  <a:lnTo>
                    <a:pt x="1127" y="782"/>
                  </a:lnTo>
                  <a:lnTo>
                    <a:pt x="1146" y="773"/>
                  </a:lnTo>
                  <a:lnTo>
                    <a:pt x="1162" y="757"/>
                  </a:lnTo>
                  <a:lnTo>
                    <a:pt x="1173" y="738"/>
                  </a:lnTo>
                  <a:lnTo>
                    <a:pt x="1176" y="715"/>
                  </a:lnTo>
                  <a:lnTo>
                    <a:pt x="1176" y="56"/>
                  </a:lnTo>
                  <a:lnTo>
                    <a:pt x="1173" y="35"/>
                  </a:lnTo>
                  <a:lnTo>
                    <a:pt x="1162" y="16"/>
                  </a:lnTo>
                  <a:lnTo>
                    <a:pt x="1146" y="0"/>
                  </a:lnTo>
                  <a:close/>
                </a:path>
              </a:pathLst>
            </a:custGeom>
            <a:solidFill>
              <a:srgbClr val="2895A9"/>
            </a:solidFill>
            <a:ln w="0">
              <a:solidFill>
                <a:srgbClr val="2895A9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32" name="Freeform 6722"/>
            <p:cNvSpPr/>
            <p:nvPr/>
          </p:nvSpPr>
          <p:spPr bwMode="auto">
            <a:xfrm>
              <a:off x="2076450" y="227013"/>
              <a:ext cx="1882775" cy="1258888"/>
            </a:xfrm>
            <a:custGeom>
              <a:gdLst>
                <a:gd fmla="*/ 1146 w 1186" name="T0"/>
                <a:gd fmla="*/ 0 h 793" name="T1"/>
                <a:gd fmla="*/ 1151 w 1186" name="T2"/>
                <a:gd fmla="*/ 3 h 793" name="T3"/>
                <a:gd fmla="*/ 1156 w 1186" name="T4"/>
                <a:gd fmla="*/ 7 h 793" name="T5"/>
                <a:gd fmla="*/ 1172 w 1186" name="T6"/>
                <a:gd fmla="*/ 23 h 793" name="T7"/>
                <a:gd fmla="*/ 1183 w 1186" name="T8"/>
                <a:gd fmla="*/ 42 h 793" name="T9"/>
                <a:gd fmla="*/ 1186 w 1186" name="T10"/>
                <a:gd fmla="*/ 63 h 793" name="T11"/>
                <a:gd fmla="*/ 1186 w 1186" name="T12"/>
                <a:gd fmla="*/ 722 h 793" name="T13"/>
                <a:gd fmla="*/ 1183 w 1186" name="T14"/>
                <a:gd fmla="*/ 745 h 793" name="T15"/>
                <a:gd fmla="*/ 1172 w 1186" name="T16"/>
                <a:gd fmla="*/ 764 h 793" name="T17"/>
                <a:gd fmla="*/ 1156 w 1186" name="T18"/>
                <a:gd fmla="*/ 780 h 793" name="T19"/>
                <a:gd fmla="*/ 1137 w 1186" name="T20"/>
                <a:gd fmla="*/ 789 h 793" name="T21"/>
                <a:gd fmla="*/ 1114 w 1186" name="T22"/>
                <a:gd fmla="*/ 793 h 793" name="T23"/>
                <a:gd fmla="*/ 42 w 1186" name="T24"/>
                <a:gd fmla="*/ 793 h 793" name="T25"/>
                <a:gd fmla="*/ 26 w 1186" name="T26"/>
                <a:gd fmla="*/ 791 h 793" name="T27"/>
                <a:gd fmla="*/ 10 w 1186" name="T28"/>
                <a:gd fmla="*/ 786 h 793" name="T29"/>
                <a:gd fmla="*/ 5 w 1186" name="T30"/>
                <a:gd fmla="*/ 784 h 793" name="T31"/>
                <a:gd fmla="*/ 0 w 1186" name="T32"/>
                <a:gd fmla="*/ 780 h 793" name="T33"/>
                <a:gd fmla="*/ 14 w 1186" name="T34"/>
                <a:gd fmla="*/ 784 h 793" name="T35"/>
                <a:gd fmla="*/ 30 w 1186" name="T36"/>
                <a:gd fmla="*/ 786 h 793" name="T37"/>
                <a:gd fmla="*/ 1104 w 1186" name="T38"/>
                <a:gd fmla="*/ 786 h 793" name="T39"/>
                <a:gd fmla="*/ 1125 w 1186" name="T40"/>
                <a:gd fmla="*/ 782 h 793" name="T41"/>
                <a:gd fmla="*/ 1146 w 1186" name="T42"/>
                <a:gd fmla="*/ 773 h 793" name="T43"/>
                <a:gd fmla="*/ 1160 w 1186" name="T44"/>
                <a:gd fmla="*/ 757 h 793" name="T45"/>
                <a:gd fmla="*/ 1171 w 1186" name="T46"/>
                <a:gd fmla="*/ 738 h 793" name="T47"/>
                <a:gd fmla="*/ 1174 w 1186" name="T48"/>
                <a:gd fmla="*/ 715 h 793" name="T49"/>
                <a:gd fmla="*/ 1174 w 1186" name="T50"/>
                <a:gd fmla="*/ 56 h 793" name="T51"/>
                <a:gd fmla="*/ 1171 w 1186" name="T52"/>
                <a:gd fmla="*/ 35 h 793" name="T53"/>
                <a:gd fmla="*/ 1160 w 1186" name="T54"/>
                <a:gd fmla="*/ 16 h 793" name="T55"/>
                <a:gd fmla="*/ 1146 w 1186" name="T56"/>
                <a:gd fmla="*/ 0 h 793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793" w="1186">
                  <a:moveTo>
                    <a:pt x="1146" y="0"/>
                  </a:moveTo>
                  <a:lnTo>
                    <a:pt x="1151" y="3"/>
                  </a:lnTo>
                  <a:lnTo>
                    <a:pt x="1156" y="7"/>
                  </a:lnTo>
                  <a:lnTo>
                    <a:pt x="1172" y="23"/>
                  </a:lnTo>
                  <a:lnTo>
                    <a:pt x="1183" y="42"/>
                  </a:lnTo>
                  <a:lnTo>
                    <a:pt x="1186" y="63"/>
                  </a:lnTo>
                  <a:lnTo>
                    <a:pt x="1186" y="722"/>
                  </a:lnTo>
                  <a:lnTo>
                    <a:pt x="1183" y="745"/>
                  </a:lnTo>
                  <a:lnTo>
                    <a:pt x="1172" y="764"/>
                  </a:lnTo>
                  <a:lnTo>
                    <a:pt x="1156" y="780"/>
                  </a:lnTo>
                  <a:lnTo>
                    <a:pt x="1137" y="789"/>
                  </a:lnTo>
                  <a:lnTo>
                    <a:pt x="1114" y="793"/>
                  </a:lnTo>
                  <a:lnTo>
                    <a:pt x="42" y="793"/>
                  </a:lnTo>
                  <a:lnTo>
                    <a:pt x="26" y="791"/>
                  </a:lnTo>
                  <a:lnTo>
                    <a:pt x="10" y="786"/>
                  </a:lnTo>
                  <a:lnTo>
                    <a:pt x="5" y="784"/>
                  </a:lnTo>
                  <a:lnTo>
                    <a:pt x="0" y="780"/>
                  </a:lnTo>
                  <a:lnTo>
                    <a:pt x="14" y="784"/>
                  </a:lnTo>
                  <a:lnTo>
                    <a:pt x="30" y="786"/>
                  </a:lnTo>
                  <a:lnTo>
                    <a:pt x="1104" y="786"/>
                  </a:lnTo>
                  <a:lnTo>
                    <a:pt x="1125" y="782"/>
                  </a:lnTo>
                  <a:lnTo>
                    <a:pt x="1146" y="773"/>
                  </a:lnTo>
                  <a:lnTo>
                    <a:pt x="1160" y="757"/>
                  </a:lnTo>
                  <a:lnTo>
                    <a:pt x="1171" y="738"/>
                  </a:lnTo>
                  <a:lnTo>
                    <a:pt x="1174" y="715"/>
                  </a:lnTo>
                  <a:lnTo>
                    <a:pt x="1174" y="56"/>
                  </a:lnTo>
                  <a:lnTo>
                    <a:pt x="1171" y="35"/>
                  </a:lnTo>
                  <a:lnTo>
                    <a:pt x="1160" y="16"/>
                  </a:lnTo>
                  <a:lnTo>
                    <a:pt x="1146" y="0"/>
                  </a:lnTo>
                  <a:close/>
                </a:path>
              </a:pathLst>
            </a:custGeom>
            <a:solidFill>
              <a:srgbClr val="2794A8"/>
            </a:solidFill>
            <a:ln w="0">
              <a:solidFill>
                <a:srgbClr val="2794A8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33" name="Freeform 6723"/>
            <p:cNvSpPr/>
            <p:nvPr/>
          </p:nvSpPr>
          <p:spPr bwMode="auto">
            <a:xfrm>
              <a:off x="2055813" y="215901"/>
              <a:ext cx="1884363" cy="1258888"/>
            </a:xfrm>
            <a:custGeom>
              <a:gdLst>
                <a:gd fmla="*/ 1147 w 1187" name="T0"/>
                <a:gd fmla="*/ 0 h 793" name="T1"/>
                <a:gd fmla="*/ 1152 w 1187" name="T2"/>
                <a:gd fmla="*/ 3 h 793" name="T3"/>
                <a:gd fmla="*/ 1159 w 1187" name="T4"/>
                <a:gd fmla="*/ 7 h 793" name="T5"/>
                <a:gd fmla="*/ 1173 w 1187" name="T6"/>
                <a:gd fmla="*/ 23 h 793" name="T7"/>
                <a:gd fmla="*/ 1184 w 1187" name="T8"/>
                <a:gd fmla="*/ 42 h 793" name="T9"/>
                <a:gd fmla="*/ 1187 w 1187" name="T10"/>
                <a:gd fmla="*/ 63 h 793" name="T11"/>
                <a:gd fmla="*/ 1187 w 1187" name="T12"/>
                <a:gd fmla="*/ 722 h 793" name="T13"/>
                <a:gd fmla="*/ 1184 w 1187" name="T14"/>
                <a:gd fmla="*/ 745 h 793" name="T15"/>
                <a:gd fmla="*/ 1173 w 1187" name="T16"/>
                <a:gd fmla="*/ 764 h 793" name="T17"/>
                <a:gd fmla="*/ 1159 w 1187" name="T18"/>
                <a:gd fmla="*/ 780 h 793" name="T19"/>
                <a:gd fmla="*/ 1138 w 1187" name="T20"/>
                <a:gd fmla="*/ 789 h 793" name="T21"/>
                <a:gd fmla="*/ 1117 w 1187" name="T22"/>
                <a:gd fmla="*/ 793 h 793" name="T23"/>
                <a:gd fmla="*/ 43 w 1187" name="T24"/>
                <a:gd fmla="*/ 793 h 793" name="T25"/>
                <a:gd fmla="*/ 27 w 1187" name="T26"/>
                <a:gd fmla="*/ 791 h 793" name="T27"/>
                <a:gd fmla="*/ 13 w 1187" name="T28"/>
                <a:gd fmla="*/ 787 h 793" name="T29"/>
                <a:gd fmla="*/ 6 w 1187" name="T30"/>
                <a:gd fmla="*/ 784 h 793" name="T31"/>
                <a:gd fmla="*/ 0 w 1187" name="T32"/>
                <a:gd fmla="*/ 780 h 793" name="T33"/>
                <a:gd fmla="*/ 16 w 1187" name="T34"/>
                <a:gd fmla="*/ 784 h 793" name="T35"/>
                <a:gd fmla="*/ 32 w 1187" name="T36"/>
                <a:gd fmla="*/ 785 h 793" name="T37"/>
                <a:gd fmla="*/ 1104 w 1187" name="T38"/>
                <a:gd fmla="*/ 785 h 793" name="T39"/>
                <a:gd fmla="*/ 1127 w 1187" name="T40"/>
                <a:gd fmla="*/ 782 h 793" name="T41"/>
                <a:gd fmla="*/ 1147 w 1187" name="T42"/>
                <a:gd fmla="*/ 773 h 793" name="T43"/>
                <a:gd fmla="*/ 1162 w 1187" name="T44"/>
                <a:gd fmla="*/ 757 h 793" name="T45"/>
                <a:gd fmla="*/ 1171 w 1187" name="T46"/>
                <a:gd fmla="*/ 738 h 793" name="T47"/>
                <a:gd fmla="*/ 1175 w 1187" name="T48"/>
                <a:gd fmla="*/ 715 h 793" name="T49"/>
                <a:gd fmla="*/ 1175 w 1187" name="T50"/>
                <a:gd fmla="*/ 58 h 793" name="T51"/>
                <a:gd fmla="*/ 1171 w 1187" name="T52"/>
                <a:gd fmla="*/ 35 h 793" name="T53"/>
                <a:gd fmla="*/ 1162 w 1187" name="T54"/>
                <a:gd fmla="*/ 16 h 793" name="T55"/>
                <a:gd fmla="*/ 1147 w 1187" name="T56"/>
                <a:gd fmla="*/ 0 h 793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793" w="1187">
                  <a:moveTo>
                    <a:pt x="1147" y="0"/>
                  </a:moveTo>
                  <a:lnTo>
                    <a:pt x="1152" y="3"/>
                  </a:lnTo>
                  <a:lnTo>
                    <a:pt x="1159" y="7"/>
                  </a:lnTo>
                  <a:lnTo>
                    <a:pt x="1173" y="23"/>
                  </a:lnTo>
                  <a:lnTo>
                    <a:pt x="1184" y="42"/>
                  </a:lnTo>
                  <a:lnTo>
                    <a:pt x="1187" y="63"/>
                  </a:lnTo>
                  <a:lnTo>
                    <a:pt x="1187" y="722"/>
                  </a:lnTo>
                  <a:lnTo>
                    <a:pt x="1184" y="745"/>
                  </a:lnTo>
                  <a:lnTo>
                    <a:pt x="1173" y="764"/>
                  </a:lnTo>
                  <a:lnTo>
                    <a:pt x="1159" y="780"/>
                  </a:lnTo>
                  <a:lnTo>
                    <a:pt x="1138" y="789"/>
                  </a:lnTo>
                  <a:lnTo>
                    <a:pt x="1117" y="793"/>
                  </a:lnTo>
                  <a:lnTo>
                    <a:pt x="43" y="793"/>
                  </a:lnTo>
                  <a:lnTo>
                    <a:pt x="27" y="791"/>
                  </a:lnTo>
                  <a:lnTo>
                    <a:pt x="13" y="787"/>
                  </a:lnTo>
                  <a:lnTo>
                    <a:pt x="6" y="784"/>
                  </a:lnTo>
                  <a:lnTo>
                    <a:pt x="0" y="780"/>
                  </a:lnTo>
                  <a:lnTo>
                    <a:pt x="16" y="784"/>
                  </a:lnTo>
                  <a:lnTo>
                    <a:pt x="32" y="785"/>
                  </a:lnTo>
                  <a:lnTo>
                    <a:pt x="1104" y="785"/>
                  </a:lnTo>
                  <a:lnTo>
                    <a:pt x="1127" y="782"/>
                  </a:lnTo>
                  <a:lnTo>
                    <a:pt x="1147" y="773"/>
                  </a:lnTo>
                  <a:lnTo>
                    <a:pt x="1162" y="757"/>
                  </a:lnTo>
                  <a:lnTo>
                    <a:pt x="1171" y="738"/>
                  </a:lnTo>
                  <a:lnTo>
                    <a:pt x="1175" y="715"/>
                  </a:lnTo>
                  <a:lnTo>
                    <a:pt x="1175" y="58"/>
                  </a:lnTo>
                  <a:lnTo>
                    <a:pt x="1171" y="35"/>
                  </a:lnTo>
                  <a:lnTo>
                    <a:pt x="1162" y="16"/>
                  </a:lnTo>
                  <a:lnTo>
                    <a:pt x="1147" y="0"/>
                  </a:lnTo>
                  <a:close/>
                </a:path>
              </a:pathLst>
            </a:custGeom>
            <a:solidFill>
              <a:srgbClr val="2793A8"/>
            </a:solidFill>
            <a:ln w="0">
              <a:solidFill>
                <a:srgbClr val="2793A8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34" name="Freeform 6724"/>
            <p:cNvSpPr/>
            <p:nvPr/>
          </p:nvSpPr>
          <p:spPr bwMode="auto">
            <a:xfrm>
              <a:off x="2039938" y="204788"/>
              <a:ext cx="1881188" cy="1257300"/>
            </a:xfrm>
            <a:custGeom>
              <a:gdLst>
                <a:gd fmla="*/ 1144 w 1185" name="T0"/>
                <a:gd fmla="*/ 0 h 792" name="T1"/>
                <a:gd fmla="*/ 1151 w 1185" name="T2"/>
                <a:gd fmla="*/ 3 h 792" name="T3"/>
                <a:gd fmla="*/ 1157 w 1185" name="T4"/>
                <a:gd fmla="*/ 7 h 792" name="T5"/>
                <a:gd fmla="*/ 1172 w 1185" name="T6"/>
                <a:gd fmla="*/ 23 h 792" name="T7"/>
                <a:gd fmla="*/ 1181 w 1185" name="T8"/>
                <a:gd fmla="*/ 42 h 792" name="T9"/>
                <a:gd fmla="*/ 1185 w 1185" name="T10"/>
                <a:gd fmla="*/ 65 h 792" name="T11"/>
                <a:gd fmla="*/ 1185 w 1185" name="T12"/>
                <a:gd fmla="*/ 722 h 792" name="T13"/>
                <a:gd fmla="*/ 1181 w 1185" name="T14"/>
                <a:gd fmla="*/ 745 h 792" name="T15"/>
                <a:gd fmla="*/ 1172 w 1185" name="T16"/>
                <a:gd fmla="*/ 764 h 792" name="T17"/>
                <a:gd fmla="*/ 1157 w 1185" name="T18"/>
                <a:gd fmla="*/ 780 h 792" name="T19"/>
                <a:gd fmla="*/ 1137 w 1185" name="T20"/>
                <a:gd fmla="*/ 789 h 792" name="T21"/>
                <a:gd fmla="*/ 1114 w 1185" name="T22"/>
                <a:gd fmla="*/ 792 h 792" name="T23"/>
                <a:gd fmla="*/ 42 w 1185" name="T24"/>
                <a:gd fmla="*/ 792 h 792" name="T25"/>
                <a:gd fmla="*/ 26 w 1185" name="T26"/>
                <a:gd fmla="*/ 791 h 792" name="T27"/>
                <a:gd fmla="*/ 10 w 1185" name="T28"/>
                <a:gd fmla="*/ 787 h 792" name="T29"/>
                <a:gd fmla="*/ 5 w 1185" name="T30"/>
                <a:gd fmla="*/ 784 h 792" name="T31"/>
                <a:gd fmla="*/ 0 w 1185" name="T32"/>
                <a:gd fmla="*/ 780 h 792" name="T33"/>
                <a:gd fmla="*/ 14 w 1185" name="T34"/>
                <a:gd fmla="*/ 785 h 792" name="T35"/>
                <a:gd fmla="*/ 30 w 1185" name="T36"/>
                <a:gd fmla="*/ 787 h 792" name="T37"/>
                <a:gd fmla="*/ 1104 w 1185" name="T38"/>
                <a:gd fmla="*/ 787 h 792" name="T39"/>
                <a:gd fmla="*/ 1125 w 1185" name="T40"/>
                <a:gd fmla="*/ 784 h 792" name="T41"/>
                <a:gd fmla="*/ 1144 w 1185" name="T42"/>
                <a:gd fmla="*/ 773 h 792" name="T43"/>
                <a:gd fmla="*/ 1160 w 1185" name="T44"/>
                <a:gd fmla="*/ 757 h 792" name="T45"/>
                <a:gd fmla="*/ 1171 w 1185" name="T46"/>
                <a:gd fmla="*/ 738 h 792" name="T47"/>
                <a:gd fmla="*/ 1174 w 1185" name="T48"/>
                <a:gd fmla="*/ 715 h 792" name="T49"/>
                <a:gd fmla="*/ 1174 w 1185" name="T50"/>
                <a:gd fmla="*/ 58 h 792" name="T51"/>
                <a:gd fmla="*/ 1171 w 1185" name="T52"/>
                <a:gd fmla="*/ 35 h 792" name="T53"/>
                <a:gd fmla="*/ 1160 w 1185" name="T54"/>
                <a:gd fmla="*/ 15 h 792" name="T55"/>
                <a:gd fmla="*/ 1144 w 1185" name="T56"/>
                <a:gd fmla="*/ 0 h 792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792" w="1185">
                  <a:moveTo>
                    <a:pt x="1144" y="0"/>
                  </a:moveTo>
                  <a:lnTo>
                    <a:pt x="1151" y="3"/>
                  </a:lnTo>
                  <a:lnTo>
                    <a:pt x="1157" y="7"/>
                  </a:lnTo>
                  <a:lnTo>
                    <a:pt x="1172" y="23"/>
                  </a:lnTo>
                  <a:lnTo>
                    <a:pt x="1181" y="42"/>
                  </a:lnTo>
                  <a:lnTo>
                    <a:pt x="1185" y="65"/>
                  </a:lnTo>
                  <a:lnTo>
                    <a:pt x="1185" y="722"/>
                  </a:lnTo>
                  <a:lnTo>
                    <a:pt x="1181" y="745"/>
                  </a:lnTo>
                  <a:lnTo>
                    <a:pt x="1172" y="764"/>
                  </a:lnTo>
                  <a:lnTo>
                    <a:pt x="1157" y="780"/>
                  </a:lnTo>
                  <a:lnTo>
                    <a:pt x="1137" y="789"/>
                  </a:lnTo>
                  <a:lnTo>
                    <a:pt x="1114" y="792"/>
                  </a:lnTo>
                  <a:lnTo>
                    <a:pt x="42" y="792"/>
                  </a:lnTo>
                  <a:lnTo>
                    <a:pt x="26" y="791"/>
                  </a:lnTo>
                  <a:lnTo>
                    <a:pt x="10" y="787"/>
                  </a:lnTo>
                  <a:lnTo>
                    <a:pt x="5" y="784"/>
                  </a:lnTo>
                  <a:lnTo>
                    <a:pt x="0" y="780"/>
                  </a:lnTo>
                  <a:lnTo>
                    <a:pt x="14" y="785"/>
                  </a:lnTo>
                  <a:lnTo>
                    <a:pt x="30" y="787"/>
                  </a:lnTo>
                  <a:lnTo>
                    <a:pt x="1104" y="787"/>
                  </a:lnTo>
                  <a:lnTo>
                    <a:pt x="1125" y="784"/>
                  </a:lnTo>
                  <a:lnTo>
                    <a:pt x="1144" y="773"/>
                  </a:lnTo>
                  <a:lnTo>
                    <a:pt x="1160" y="757"/>
                  </a:lnTo>
                  <a:lnTo>
                    <a:pt x="1171" y="738"/>
                  </a:lnTo>
                  <a:lnTo>
                    <a:pt x="1174" y="715"/>
                  </a:lnTo>
                  <a:lnTo>
                    <a:pt x="1174" y="58"/>
                  </a:lnTo>
                  <a:lnTo>
                    <a:pt x="1171" y="35"/>
                  </a:lnTo>
                  <a:lnTo>
                    <a:pt x="1160" y="15"/>
                  </a:lnTo>
                  <a:lnTo>
                    <a:pt x="1144" y="0"/>
                  </a:lnTo>
                  <a:close/>
                </a:path>
              </a:pathLst>
            </a:custGeom>
            <a:solidFill>
              <a:srgbClr val="2692A7"/>
            </a:solidFill>
            <a:ln w="0">
              <a:solidFill>
                <a:srgbClr val="2692A7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35" name="Freeform 6725"/>
            <p:cNvSpPr/>
            <p:nvPr/>
          </p:nvSpPr>
          <p:spPr bwMode="auto">
            <a:xfrm>
              <a:off x="2019300" y="195263"/>
              <a:ext cx="1884363" cy="1258888"/>
            </a:xfrm>
            <a:custGeom>
              <a:gdLst>
                <a:gd fmla="*/ 1150 w 1187" name="T0"/>
                <a:gd fmla="*/ 0 h 793" name="T1"/>
                <a:gd fmla="*/ 1157 w 1187" name="T2"/>
                <a:gd fmla="*/ 6 h 793" name="T3"/>
                <a:gd fmla="*/ 1173 w 1187" name="T4"/>
                <a:gd fmla="*/ 21 h 793" name="T5"/>
                <a:gd fmla="*/ 1184 w 1187" name="T6"/>
                <a:gd fmla="*/ 41 h 793" name="T7"/>
                <a:gd fmla="*/ 1187 w 1187" name="T8"/>
                <a:gd fmla="*/ 64 h 793" name="T9"/>
                <a:gd fmla="*/ 1187 w 1187" name="T10"/>
                <a:gd fmla="*/ 721 h 793" name="T11"/>
                <a:gd fmla="*/ 1184 w 1187" name="T12"/>
                <a:gd fmla="*/ 744 h 793" name="T13"/>
                <a:gd fmla="*/ 1173 w 1187" name="T14"/>
                <a:gd fmla="*/ 763 h 793" name="T15"/>
                <a:gd fmla="*/ 1157 w 1187" name="T16"/>
                <a:gd fmla="*/ 779 h 793" name="T17"/>
                <a:gd fmla="*/ 1138 w 1187" name="T18"/>
                <a:gd fmla="*/ 790 h 793" name="T19"/>
                <a:gd fmla="*/ 1117 w 1187" name="T20"/>
                <a:gd fmla="*/ 793 h 793" name="T21"/>
                <a:gd fmla="*/ 43 w 1187" name="T22"/>
                <a:gd fmla="*/ 793 h 793" name="T23"/>
                <a:gd fmla="*/ 27 w 1187" name="T24"/>
                <a:gd fmla="*/ 791 h 793" name="T25"/>
                <a:gd fmla="*/ 13 w 1187" name="T26"/>
                <a:gd fmla="*/ 786 h 793" name="T27"/>
                <a:gd fmla="*/ 6 w 1187" name="T28"/>
                <a:gd fmla="*/ 783 h 793" name="T29"/>
                <a:gd fmla="*/ 0 w 1187" name="T30"/>
                <a:gd fmla="*/ 779 h 793" name="T31"/>
                <a:gd fmla="*/ 15 w 1187" name="T32"/>
                <a:gd fmla="*/ 784 h 793" name="T33"/>
                <a:gd fmla="*/ 31 w 1187" name="T34"/>
                <a:gd fmla="*/ 786 h 793" name="T35"/>
                <a:gd fmla="*/ 1104 w 1187" name="T36"/>
                <a:gd fmla="*/ 786 h 793" name="T37"/>
                <a:gd fmla="*/ 1131 w 1187" name="T38"/>
                <a:gd fmla="*/ 781 h 793" name="T39"/>
                <a:gd fmla="*/ 1152 w 1187" name="T40"/>
                <a:gd fmla="*/ 767 h 793" name="T41"/>
                <a:gd fmla="*/ 1168 w 1187" name="T42"/>
                <a:gd fmla="*/ 747 h 793" name="T43"/>
                <a:gd fmla="*/ 1173 w 1187" name="T44"/>
                <a:gd fmla="*/ 731 h 793" name="T45"/>
                <a:gd fmla="*/ 1177 w 1187" name="T46"/>
                <a:gd fmla="*/ 714 h 793" name="T47"/>
                <a:gd fmla="*/ 1177 w 1187" name="T48"/>
                <a:gd fmla="*/ 55 h 793" name="T49"/>
                <a:gd fmla="*/ 1173 w 1187" name="T50"/>
                <a:gd fmla="*/ 34 h 793" name="T51"/>
                <a:gd fmla="*/ 1164 w 1187" name="T52"/>
                <a:gd fmla="*/ 16 h 793" name="T53"/>
                <a:gd fmla="*/ 1150 w 1187" name="T54"/>
                <a:gd fmla="*/ 0 h 793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793" w="1187">
                  <a:moveTo>
                    <a:pt x="1150" y="0"/>
                  </a:moveTo>
                  <a:lnTo>
                    <a:pt x="1157" y="6"/>
                  </a:lnTo>
                  <a:lnTo>
                    <a:pt x="1173" y="21"/>
                  </a:lnTo>
                  <a:lnTo>
                    <a:pt x="1184" y="41"/>
                  </a:lnTo>
                  <a:lnTo>
                    <a:pt x="1187" y="64"/>
                  </a:lnTo>
                  <a:lnTo>
                    <a:pt x="1187" y="721"/>
                  </a:lnTo>
                  <a:lnTo>
                    <a:pt x="1184" y="744"/>
                  </a:lnTo>
                  <a:lnTo>
                    <a:pt x="1173" y="763"/>
                  </a:lnTo>
                  <a:lnTo>
                    <a:pt x="1157" y="779"/>
                  </a:lnTo>
                  <a:lnTo>
                    <a:pt x="1138" y="790"/>
                  </a:lnTo>
                  <a:lnTo>
                    <a:pt x="1117" y="793"/>
                  </a:lnTo>
                  <a:lnTo>
                    <a:pt x="43" y="793"/>
                  </a:lnTo>
                  <a:lnTo>
                    <a:pt x="27" y="791"/>
                  </a:lnTo>
                  <a:lnTo>
                    <a:pt x="13" y="786"/>
                  </a:lnTo>
                  <a:lnTo>
                    <a:pt x="6" y="783"/>
                  </a:lnTo>
                  <a:lnTo>
                    <a:pt x="0" y="779"/>
                  </a:lnTo>
                  <a:lnTo>
                    <a:pt x="15" y="784"/>
                  </a:lnTo>
                  <a:lnTo>
                    <a:pt x="31" y="786"/>
                  </a:lnTo>
                  <a:lnTo>
                    <a:pt x="1104" y="786"/>
                  </a:lnTo>
                  <a:lnTo>
                    <a:pt x="1131" y="781"/>
                  </a:lnTo>
                  <a:lnTo>
                    <a:pt x="1152" y="767"/>
                  </a:lnTo>
                  <a:lnTo>
                    <a:pt x="1168" y="747"/>
                  </a:lnTo>
                  <a:lnTo>
                    <a:pt x="1173" y="731"/>
                  </a:lnTo>
                  <a:lnTo>
                    <a:pt x="1177" y="714"/>
                  </a:lnTo>
                  <a:lnTo>
                    <a:pt x="1177" y="55"/>
                  </a:lnTo>
                  <a:lnTo>
                    <a:pt x="1173" y="34"/>
                  </a:lnTo>
                  <a:lnTo>
                    <a:pt x="1164" y="16"/>
                  </a:lnTo>
                  <a:lnTo>
                    <a:pt x="1150" y="0"/>
                  </a:lnTo>
                  <a:close/>
                </a:path>
              </a:pathLst>
            </a:custGeom>
            <a:solidFill>
              <a:srgbClr val="2592A7"/>
            </a:solidFill>
            <a:ln w="0">
              <a:solidFill>
                <a:srgbClr val="2592A7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36" name="Freeform 6726"/>
            <p:cNvSpPr>
              <a:spLocks noEditPoints="1"/>
            </p:cNvSpPr>
            <p:nvPr/>
          </p:nvSpPr>
          <p:spPr bwMode="auto">
            <a:xfrm>
              <a:off x="1955800" y="231776"/>
              <a:ext cx="1917700" cy="1211263"/>
            </a:xfrm>
            <a:custGeom>
              <a:gdLst>
                <a:gd fmla="*/ 28 w 1208" name="T0"/>
                <a:gd fmla="*/ 745 h 763" name="T1"/>
                <a:gd fmla="*/ 32 w 1208" name="T2"/>
                <a:gd fmla="*/ 749 h 763" name="T3"/>
                <a:gd fmla="*/ 30 w 1208" name="T4"/>
                <a:gd fmla="*/ 749 h 763" name="T5"/>
                <a:gd fmla="*/ 28 w 1208" name="T6"/>
                <a:gd fmla="*/ 745 h 763" name="T7"/>
                <a:gd fmla="*/ 16 w 1208" name="T8"/>
                <a:gd fmla="*/ 735 h 763" name="T9"/>
                <a:gd fmla="*/ 28 w 1208" name="T10"/>
                <a:gd fmla="*/ 745 h 763" name="T11"/>
                <a:gd fmla="*/ 19 w 1208" name="T12"/>
                <a:gd fmla="*/ 740 h 763" name="T13"/>
                <a:gd fmla="*/ 16 w 1208" name="T14"/>
                <a:gd fmla="*/ 735 h 763" name="T15"/>
                <a:gd fmla="*/ 12 w 1208" name="T16"/>
                <a:gd fmla="*/ 728 h 763" name="T17"/>
                <a:gd fmla="*/ 16 w 1208" name="T18"/>
                <a:gd fmla="*/ 735 h 763" name="T19"/>
                <a:gd fmla="*/ 14 w 1208" name="T20"/>
                <a:gd fmla="*/ 733 h 763" name="T21"/>
                <a:gd fmla="*/ 12 w 1208" name="T22"/>
                <a:gd fmla="*/ 728 h 763" name="T23"/>
                <a:gd fmla="*/ 1208 w 1208" name="T24"/>
                <a:gd fmla="*/ 724 h 763" name="T25"/>
                <a:gd fmla="*/ 1192 w 1208" name="T26"/>
                <a:gd fmla="*/ 744 h 763" name="T27"/>
                <a:gd fmla="*/ 1171 w 1208" name="T28"/>
                <a:gd fmla="*/ 758 h 763" name="T29"/>
                <a:gd fmla="*/ 1144 w 1208" name="T30"/>
                <a:gd fmla="*/ 763 h 763" name="T31"/>
                <a:gd fmla="*/ 71 w 1208" name="T32"/>
                <a:gd fmla="*/ 763 h 763" name="T33"/>
                <a:gd fmla="*/ 55 w 1208" name="T34"/>
                <a:gd fmla="*/ 761 h 763" name="T35"/>
                <a:gd fmla="*/ 40 w 1208" name="T36"/>
                <a:gd fmla="*/ 756 h 763" name="T37"/>
                <a:gd fmla="*/ 32 w 1208" name="T38"/>
                <a:gd fmla="*/ 749 h 763" name="T39"/>
                <a:gd fmla="*/ 49 w 1208" name="T40"/>
                <a:gd fmla="*/ 758 h 763" name="T41"/>
                <a:gd fmla="*/ 72 w 1208" name="T42"/>
                <a:gd fmla="*/ 761 h 763" name="T43"/>
                <a:gd fmla="*/ 1144 w 1208" name="T44"/>
                <a:gd fmla="*/ 761 h 763" name="T45"/>
                <a:gd fmla="*/ 1171 w 1208" name="T46"/>
                <a:gd fmla="*/ 758 h 763" name="T47"/>
                <a:gd fmla="*/ 1192 w 1208" name="T48"/>
                <a:gd fmla="*/ 744 h 763" name="T49"/>
                <a:gd fmla="*/ 1208 w 1208" name="T50"/>
                <a:gd fmla="*/ 724 h 763" name="T51"/>
                <a:gd fmla="*/ 5 w 1208" name="T52"/>
                <a:gd fmla="*/ 714 h 763" name="T53"/>
                <a:gd fmla="*/ 12 w 1208" name="T54"/>
                <a:gd fmla="*/ 728 h 763" name="T55"/>
                <a:gd fmla="*/ 5 w 1208" name="T56"/>
                <a:gd fmla="*/ 719 h 763" name="T57"/>
                <a:gd fmla="*/ 5 w 1208" name="T58"/>
                <a:gd fmla="*/ 714 h 763" name="T59"/>
                <a:gd fmla="*/ 3 w 1208" name="T60"/>
                <a:gd fmla="*/ 705 h 763" name="T61"/>
                <a:gd fmla="*/ 5 w 1208" name="T62"/>
                <a:gd fmla="*/ 714 h 763" name="T63"/>
                <a:gd fmla="*/ 3 w 1208" name="T64"/>
                <a:gd fmla="*/ 714 h 763" name="T65"/>
                <a:gd fmla="*/ 3 w 1208" name="T66"/>
                <a:gd fmla="*/ 705 h 763" name="T67"/>
                <a:gd fmla="*/ 9 w 1208" name="T68"/>
                <a:gd fmla="*/ 0 h 763" name="T69"/>
                <a:gd fmla="*/ 2 w 1208" name="T70"/>
                <a:gd fmla="*/ 16 h 763" name="T71"/>
                <a:gd fmla="*/ 0 w 1208" name="T72"/>
                <a:gd fmla="*/ 32 h 763" name="T73"/>
                <a:gd fmla="*/ 0 w 1208" name="T74"/>
                <a:gd fmla="*/ 691 h 763" name="T75"/>
                <a:gd fmla="*/ 3 w 1208" name="T76"/>
                <a:gd fmla="*/ 705 h 763" name="T77"/>
                <a:gd fmla="*/ 0 w 1208" name="T78"/>
                <a:gd fmla="*/ 691 h 763" name="T79"/>
                <a:gd fmla="*/ 0 w 1208" name="T80"/>
                <a:gd fmla="*/ 34 h 763" name="T81"/>
                <a:gd fmla="*/ 2 w 1208" name="T82"/>
                <a:gd fmla="*/ 16 h 763" name="T83"/>
                <a:gd fmla="*/ 9 w 1208" name="T84"/>
                <a:gd fmla="*/ 0 h 763" name="T8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b="b" l="0" r="r" t="0"/>
              <a:pathLst>
                <a:path h="763" w="1208">
                  <a:moveTo>
                    <a:pt x="28" y="745"/>
                  </a:moveTo>
                  <a:lnTo>
                    <a:pt x="32" y="749"/>
                  </a:lnTo>
                  <a:lnTo>
                    <a:pt x="30" y="749"/>
                  </a:lnTo>
                  <a:lnTo>
                    <a:pt x="28" y="745"/>
                  </a:lnTo>
                  <a:close/>
                  <a:moveTo>
                    <a:pt x="16" y="735"/>
                  </a:moveTo>
                  <a:lnTo>
                    <a:pt x="28" y="745"/>
                  </a:lnTo>
                  <a:lnTo>
                    <a:pt x="19" y="740"/>
                  </a:lnTo>
                  <a:lnTo>
                    <a:pt x="16" y="735"/>
                  </a:lnTo>
                  <a:close/>
                  <a:moveTo>
                    <a:pt x="12" y="728"/>
                  </a:moveTo>
                  <a:lnTo>
                    <a:pt x="16" y="735"/>
                  </a:lnTo>
                  <a:lnTo>
                    <a:pt x="14" y="733"/>
                  </a:lnTo>
                  <a:lnTo>
                    <a:pt x="12" y="728"/>
                  </a:lnTo>
                  <a:close/>
                  <a:moveTo>
                    <a:pt x="1208" y="724"/>
                  </a:moveTo>
                  <a:lnTo>
                    <a:pt x="1192" y="744"/>
                  </a:lnTo>
                  <a:lnTo>
                    <a:pt x="1171" y="758"/>
                  </a:lnTo>
                  <a:lnTo>
                    <a:pt x="1144" y="763"/>
                  </a:lnTo>
                  <a:lnTo>
                    <a:pt x="71" y="763"/>
                  </a:lnTo>
                  <a:lnTo>
                    <a:pt x="55" y="761"/>
                  </a:lnTo>
                  <a:lnTo>
                    <a:pt x="40" y="756"/>
                  </a:lnTo>
                  <a:lnTo>
                    <a:pt x="32" y="749"/>
                  </a:lnTo>
                  <a:lnTo>
                    <a:pt x="49" y="758"/>
                  </a:lnTo>
                  <a:lnTo>
                    <a:pt x="72" y="761"/>
                  </a:lnTo>
                  <a:lnTo>
                    <a:pt x="1144" y="761"/>
                  </a:lnTo>
                  <a:lnTo>
                    <a:pt x="1171" y="758"/>
                  </a:lnTo>
                  <a:lnTo>
                    <a:pt x="1192" y="744"/>
                  </a:lnTo>
                  <a:lnTo>
                    <a:pt x="1208" y="724"/>
                  </a:lnTo>
                  <a:close/>
                  <a:moveTo>
                    <a:pt x="5" y="714"/>
                  </a:moveTo>
                  <a:lnTo>
                    <a:pt x="12" y="728"/>
                  </a:lnTo>
                  <a:lnTo>
                    <a:pt x="5" y="719"/>
                  </a:lnTo>
                  <a:lnTo>
                    <a:pt x="5" y="714"/>
                  </a:lnTo>
                  <a:close/>
                  <a:moveTo>
                    <a:pt x="3" y="705"/>
                  </a:moveTo>
                  <a:lnTo>
                    <a:pt x="5" y="714"/>
                  </a:lnTo>
                  <a:lnTo>
                    <a:pt x="3" y="714"/>
                  </a:lnTo>
                  <a:lnTo>
                    <a:pt x="3" y="705"/>
                  </a:lnTo>
                  <a:close/>
                  <a:moveTo>
                    <a:pt x="9" y="0"/>
                  </a:moveTo>
                  <a:lnTo>
                    <a:pt x="2" y="16"/>
                  </a:lnTo>
                  <a:lnTo>
                    <a:pt x="0" y="32"/>
                  </a:lnTo>
                  <a:lnTo>
                    <a:pt x="0" y="691"/>
                  </a:lnTo>
                  <a:lnTo>
                    <a:pt x="3" y="705"/>
                  </a:lnTo>
                  <a:lnTo>
                    <a:pt x="0" y="691"/>
                  </a:lnTo>
                  <a:lnTo>
                    <a:pt x="0" y="34"/>
                  </a:lnTo>
                  <a:lnTo>
                    <a:pt x="2" y="16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2590A5"/>
            </a:solidFill>
            <a:ln w="0">
              <a:solidFill>
                <a:srgbClr val="2590A5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37" name="Freeform 6727"/>
            <p:cNvSpPr/>
            <p:nvPr/>
          </p:nvSpPr>
          <p:spPr bwMode="auto">
            <a:xfrm>
              <a:off x="1955800" y="169863"/>
              <a:ext cx="1931988" cy="1270000"/>
            </a:xfrm>
            <a:custGeom>
              <a:gdLst>
                <a:gd fmla="*/ 72 w 1217" name="T0"/>
                <a:gd fmla="*/ 0 h 800" name="T1"/>
                <a:gd fmla="*/ 1144 w 1217" name="T2"/>
                <a:gd fmla="*/ 0 h 800" name="T3"/>
                <a:gd fmla="*/ 1167 w 1217" name="T4"/>
                <a:gd fmla="*/ 4 h 800" name="T5"/>
                <a:gd fmla="*/ 1187 w 1217" name="T6"/>
                <a:gd fmla="*/ 15 h 800" name="T7"/>
                <a:gd fmla="*/ 1202 w 1217" name="T8"/>
                <a:gd fmla="*/ 30 h 800" name="T9"/>
                <a:gd fmla="*/ 1211 w 1217" name="T10"/>
                <a:gd fmla="*/ 50 h 800" name="T11"/>
                <a:gd fmla="*/ 1217 w 1217" name="T12"/>
                <a:gd fmla="*/ 71 h 800" name="T13"/>
                <a:gd fmla="*/ 1217 w 1217" name="T14"/>
                <a:gd fmla="*/ 730 h 800" name="T15"/>
                <a:gd fmla="*/ 1211 w 1217" name="T16"/>
                <a:gd fmla="*/ 753 h 800" name="T17"/>
                <a:gd fmla="*/ 1202 w 1217" name="T18"/>
                <a:gd fmla="*/ 772 h 800" name="T19"/>
                <a:gd fmla="*/ 1187 w 1217" name="T20"/>
                <a:gd fmla="*/ 788 h 800" name="T21"/>
                <a:gd fmla="*/ 1167 w 1217" name="T22"/>
                <a:gd fmla="*/ 797 h 800" name="T23"/>
                <a:gd fmla="*/ 1144 w 1217" name="T24"/>
                <a:gd fmla="*/ 800 h 800" name="T25"/>
                <a:gd fmla="*/ 72 w 1217" name="T26"/>
                <a:gd fmla="*/ 800 h 800" name="T27"/>
                <a:gd fmla="*/ 49 w 1217" name="T28"/>
                <a:gd fmla="*/ 797 h 800" name="T29"/>
                <a:gd fmla="*/ 30 w 1217" name="T30"/>
                <a:gd fmla="*/ 788 h 800" name="T31"/>
                <a:gd fmla="*/ 14 w 1217" name="T32"/>
                <a:gd fmla="*/ 772 h 800" name="T33"/>
                <a:gd fmla="*/ 3 w 1217" name="T34"/>
                <a:gd fmla="*/ 753 h 800" name="T35"/>
                <a:gd fmla="*/ 0 w 1217" name="T36"/>
                <a:gd fmla="*/ 730 h 800" name="T37"/>
                <a:gd fmla="*/ 0 w 1217" name="T38"/>
                <a:gd fmla="*/ 71 h 800" name="T39"/>
                <a:gd fmla="*/ 3 w 1217" name="T40"/>
                <a:gd fmla="*/ 50 h 800" name="T41"/>
                <a:gd fmla="*/ 14 w 1217" name="T42"/>
                <a:gd fmla="*/ 30 h 800" name="T43"/>
                <a:gd fmla="*/ 30 w 1217" name="T44"/>
                <a:gd fmla="*/ 15 h 800" name="T45"/>
                <a:gd fmla="*/ 49 w 1217" name="T46"/>
                <a:gd fmla="*/ 4 h 800" name="T47"/>
                <a:gd fmla="*/ 72 w 1217" name="T48"/>
                <a:gd fmla="*/ 0 h 800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800" w="1217">
                  <a:moveTo>
                    <a:pt x="72" y="0"/>
                  </a:moveTo>
                  <a:lnTo>
                    <a:pt x="1144" y="0"/>
                  </a:lnTo>
                  <a:lnTo>
                    <a:pt x="1167" y="4"/>
                  </a:lnTo>
                  <a:lnTo>
                    <a:pt x="1187" y="15"/>
                  </a:lnTo>
                  <a:lnTo>
                    <a:pt x="1202" y="30"/>
                  </a:lnTo>
                  <a:lnTo>
                    <a:pt x="1211" y="50"/>
                  </a:lnTo>
                  <a:lnTo>
                    <a:pt x="1217" y="71"/>
                  </a:lnTo>
                  <a:lnTo>
                    <a:pt x="1217" y="730"/>
                  </a:lnTo>
                  <a:lnTo>
                    <a:pt x="1211" y="753"/>
                  </a:lnTo>
                  <a:lnTo>
                    <a:pt x="1202" y="772"/>
                  </a:lnTo>
                  <a:lnTo>
                    <a:pt x="1187" y="788"/>
                  </a:lnTo>
                  <a:lnTo>
                    <a:pt x="1167" y="797"/>
                  </a:lnTo>
                  <a:lnTo>
                    <a:pt x="1144" y="800"/>
                  </a:lnTo>
                  <a:lnTo>
                    <a:pt x="72" y="800"/>
                  </a:lnTo>
                  <a:lnTo>
                    <a:pt x="49" y="797"/>
                  </a:lnTo>
                  <a:lnTo>
                    <a:pt x="30" y="788"/>
                  </a:lnTo>
                  <a:lnTo>
                    <a:pt x="14" y="772"/>
                  </a:lnTo>
                  <a:lnTo>
                    <a:pt x="3" y="753"/>
                  </a:lnTo>
                  <a:lnTo>
                    <a:pt x="0" y="730"/>
                  </a:lnTo>
                  <a:lnTo>
                    <a:pt x="0" y="71"/>
                  </a:lnTo>
                  <a:lnTo>
                    <a:pt x="3" y="50"/>
                  </a:lnTo>
                  <a:lnTo>
                    <a:pt x="14" y="30"/>
                  </a:lnTo>
                  <a:lnTo>
                    <a:pt x="30" y="15"/>
                  </a:lnTo>
                  <a:lnTo>
                    <a:pt x="49" y="4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4C4848"/>
            </a:solidFill>
            <a:ln w="0">
              <a:solidFill>
                <a:srgbClr val="4C4848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38" name="Freeform 6728"/>
            <p:cNvSpPr/>
            <p:nvPr/>
          </p:nvSpPr>
          <p:spPr bwMode="auto">
            <a:xfrm>
              <a:off x="2201863" y="333376"/>
              <a:ext cx="1438275" cy="944563"/>
            </a:xfrm>
            <a:custGeom>
              <a:gdLst>
                <a:gd fmla="*/ 53 w 906" name="T0"/>
                <a:gd fmla="*/ 0 h 595" name="T1"/>
                <a:gd fmla="*/ 853 w 906" name="T2"/>
                <a:gd fmla="*/ 0 h 595" name="T3"/>
                <a:gd fmla="*/ 873 w 906" name="T4"/>
                <a:gd fmla="*/ 3 h 595" name="T5"/>
                <a:gd fmla="*/ 890 w 906" name="T6"/>
                <a:gd fmla="*/ 16 h 595" name="T7"/>
                <a:gd fmla="*/ 901 w 906" name="T8"/>
                <a:gd fmla="*/ 32 h 595" name="T9"/>
                <a:gd fmla="*/ 906 w 906" name="T10"/>
                <a:gd fmla="*/ 53 h 595" name="T11"/>
                <a:gd fmla="*/ 906 w 906" name="T12"/>
                <a:gd fmla="*/ 542 h 595" name="T13"/>
                <a:gd fmla="*/ 901 w 906" name="T14"/>
                <a:gd fmla="*/ 563 h 595" name="T15"/>
                <a:gd fmla="*/ 890 w 906" name="T16"/>
                <a:gd fmla="*/ 581 h 595" name="T17"/>
                <a:gd fmla="*/ 873 w 906" name="T18"/>
                <a:gd fmla="*/ 591 h 595" name="T19"/>
                <a:gd fmla="*/ 853 w 906" name="T20"/>
                <a:gd fmla="*/ 595 h 595" name="T21"/>
                <a:gd fmla="*/ 53 w 906" name="T22"/>
                <a:gd fmla="*/ 595 h 595" name="T23"/>
                <a:gd fmla="*/ 34 w 906" name="T24"/>
                <a:gd fmla="*/ 591 h 595" name="T25"/>
                <a:gd fmla="*/ 16 w 906" name="T26"/>
                <a:gd fmla="*/ 581 h 595" name="T27"/>
                <a:gd fmla="*/ 6 w 906" name="T28"/>
                <a:gd fmla="*/ 563 h 595" name="T29"/>
                <a:gd fmla="*/ 0 w 906" name="T30"/>
                <a:gd fmla="*/ 542 h 595" name="T31"/>
                <a:gd fmla="*/ 0 w 906" name="T32"/>
                <a:gd fmla="*/ 53 h 595" name="T33"/>
                <a:gd fmla="*/ 6 w 906" name="T34"/>
                <a:gd fmla="*/ 32 h 595" name="T35"/>
                <a:gd fmla="*/ 16 w 906" name="T36"/>
                <a:gd fmla="*/ 16 h 595" name="T37"/>
                <a:gd fmla="*/ 34 w 906" name="T38"/>
                <a:gd fmla="*/ 3 h 595" name="T39"/>
                <a:gd fmla="*/ 53 w 906" name="T40"/>
                <a:gd fmla="*/ 0 h 595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595" w="905">
                  <a:moveTo>
                    <a:pt x="53" y="0"/>
                  </a:moveTo>
                  <a:lnTo>
                    <a:pt x="853" y="0"/>
                  </a:lnTo>
                  <a:lnTo>
                    <a:pt x="873" y="3"/>
                  </a:lnTo>
                  <a:lnTo>
                    <a:pt x="890" y="16"/>
                  </a:lnTo>
                  <a:lnTo>
                    <a:pt x="901" y="32"/>
                  </a:lnTo>
                  <a:lnTo>
                    <a:pt x="906" y="53"/>
                  </a:lnTo>
                  <a:lnTo>
                    <a:pt x="906" y="542"/>
                  </a:lnTo>
                  <a:lnTo>
                    <a:pt x="901" y="563"/>
                  </a:lnTo>
                  <a:lnTo>
                    <a:pt x="890" y="581"/>
                  </a:lnTo>
                  <a:lnTo>
                    <a:pt x="873" y="591"/>
                  </a:lnTo>
                  <a:lnTo>
                    <a:pt x="853" y="595"/>
                  </a:lnTo>
                  <a:lnTo>
                    <a:pt x="53" y="595"/>
                  </a:lnTo>
                  <a:lnTo>
                    <a:pt x="34" y="591"/>
                  </a:lnTo>
                  <a:lnTo>
                    <a:pt x="16" y="581"/>
                  </a:lnTo>
                  <a:lnTo>
                    <a:pt x="6" y="563"/>
                  </a:lnTo>
                  <a:lnTo>
                    <a:pt x="0" y="542"/>
                  </a:lnTo>
                  <a:lnTo>
                    <a:pt x="0" y="53"/>
                  </a:lnTo>
                  <a:lnTo>
                    <a:pt x="6" y="32"/>
                  </a:lnTo>
                  <a:lnTo>
                    <a:pt x="16" y="16"/>
                  </a:lnTo>
                  <a:lnTo>
                    <a:pt x="34" y="3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F5F4F3"/>
            </a:solidFill>
            <a:ln w="0">
              <a:solidFill>
                <a:srgbClr val="F5F4F3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39" name="Freeform 6729"/>
            <p:cNvSpPr/>
            <p:nvPr/>
          </p:nvSpPr>
          <p:spPr bwMode="auto">
            <a:xfrm>
              <a:off x="2065338" y="1311276"/>
              <a:ext cx="109538" cy="68263"/>
            </a:xfrm>
            <a:custGeom>
              <a:gdLst>
                <a:gd fmla="*/ 9 w 69" name="T0"/>
                <a:gd fmla="*/ 0 h 43" name="T1"/>
                <a:gd fmla="*/ 60 w 69" name="T2"/>
                <a:gd fmla="*/ 0 h 43" name="T3"/>
                <a:gd fmla="*/ 63 w 69" name="T4"/>
                <a:gd fmla="*/ 2 h 43" name="T5"/>
                <a:gd fmla="*/ 67 w 69" name="T6"/>
                <a:gd fmla="*/ 4 h 43" name="T7"/>
                <a:gd fmla="*/ 69 w 69" name="T8"/>
                <a:gd fmla="*/ 7 h 43" name="T9"/>
                <a:gd fmla="*/ 69 w 69" name="T10"/>
                <a:gd fmla="*/ 35 h 43" name="T11"/>
                <a:gd fmla="*/ 67 w 69" name="T12"/>
                <a:gd fmla="*/ 39 h 43" name="T13"/>
                <a:gd fmla="*/ 63 w 69" name="T14"/>
                <a:gd fmla="*/ 43 h 43" name="T15"/>
                <a:gd fmla="*/ 60 w 69" name="T16"/>
                <a:gd fmla="*/ 43 h 43" name="T17"/>
                <a:gd fmla="*/ 9 w 69" name="T18"/>
                <a:gd fmla="*/ 43 h 43" name="T19"/>
                <a:gd fmla="*/ 5 w 69" name="T20"/>
                <a:gd fmla="*/ 43 h 43" name="T21"/>
                <a:gd fmla="*/ 2 w 69" name="T22"/>
                <a:gd fmla="*/ 39 h 43" name="T23"/>
                <a:gd fmla="*/ 0 w 69" name="T24"/>
                <a:gd fmla="*/ 35 h 43" name="T25"/>
                <a:gd fmla="*/ 0 w 69" name="T26"/>
                <a:gd fmla="*/ 7 h 43" name="T27"/>
                <a:gd fmla="*/ 2 w 69" name="T28"/>
                <a:gd fmla="*/ 4 h 43" name="T29"/>
                <a:gd fmla="*/ 5 w 69" name="T30"/>
                <a:gd fmla="*/ 2 h 43" name="T31"/>
                <a:gd fmla="*/ 9 w 69" name="T32"/>
                <a:gd fmla="*/ 0 h 43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43" w="69">
                  <a:moveTo>
                    <a:pt x="9" y="0"/>
                  </a:moveTo>
                  <a:lnTo>
                    <a:pt x="60" y="0"/>
                  </a:lnTo>
                  <a:lnTo>
                    <a:pt x="63" y="2"/>
                  </a:lnTo>
                  <a:lnTo>
                    <a:pt x="67" y="4"/>
                  </a:lnTo>
                  <a:lnTo>
                    <a:pt x="69" y="7"/>
                  </a:lnTo>
                  <a:lnTo>
                    <a:pt x="69" y="35"/>
                  </a:lnTo>
                  <a:lnTo>
                    <a:pt x="67" y="39"/>
                  </a:lnTo>
                  <a:lnTo>
                    <a:pt x="63" y="43"/>
                  </a:lnTo>
                  <a:lnTo>
                    <a:pt x="60" y="43"/>
                  </a:lnTo>
                  <a:lnTo>
                    <a:pt x="9" y="43"/>
                  </a:lnTo>
                  <a:lnTo>
                    <a:pt x="5" y="43"/>
                  </a:lnTo>
                  <a:lnTo>
                    <a:pt x="2" y="39"/>
                  </a:lnTo>
                  <a:lnTo>
                    <a:pt x="0" y="35"/>
                  </a:lnTo>
                  <a:lnTo>
                    <a:pt x="0" y="7"/>
                  </a:lnTo>
                  <a:lnTo>
                    <a:pt x="2" y="4"/>
                  </a:lnTo>
                  <a:lnTo>
                    <a:pt x="5" y="2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BFC2C5"/>
            </a:solidFill>
            <a:ln w="0">
              <a:solidFill>
                <a:srgbClr val="BFC2C5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40" name="Freeform 6730"/>
            <p:cNvSpPr/>
            <p:nvPr/>
          </p:nvSpPr>
          <p:spPr bwMode="auto">
            <a:xfrm>
              <a:off x="2065338" y="1366838"/>
              <a:ext cx="14288" cy="12700"/>
            </a:xfrm>
            <a:custGeom>
              <a:gdLst>
                <a:gd fmla="*/ 0 w 9" name="T0"/>
                <a:gd fmla="*/ 0 h 8" name="T1"/>
                <a:gd fmla="*/ 2 w 9" name="T2"/>
                <a:gd fmla="*/ 4 h 8" name="T3"/>
                <a:gd fmla="*/ 3 w 9" name="T4"/>
                <a:gd fmla="*/ 6 h 8" name="T5"/>
                <a:gd fmla="*/ 9 w 9" name="T6"/>
                <a:gd fmla="*/ 8 h 8" name="T7"/>
                <a:gd fmla="*/ 9 w 9" name="T8"/>
                <a:gd fmla="*/ 8 h 8" name="T9"/>
                <a:gd fmla="*/ 3 w 9" name="T10"/>
                <a:gd fmla="*/ 8 h 8" name="T11"/>
                <a:gd fmla="*/ 2 w 9" name="T12"/>
                <a:gd fmla="*/ 4 h 8" name="T13"/>
                <a:gd fmla="*/ 0 w 9" name="T14"/>
                <a:gd fmla="*/ 0 h 8" name="T15"/>
                <a:gd fmla="*/ 0 w 9" name="T16"/>
                <a:gd fmla="*/ 0 h 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8" w="9">
                  <a:moveTo>
                    <a:pt x="0" y="0"/>
                  </a:moveTo>
                  <a:lnTo>
                    <a:pt x="2" y="4"/>
                  </a:lnTo>
                  <a:lnTo>
                    <a:pt x="3" y="6"/>
                  </a:lnTo>
                  <a:lnTo>
                    <a:pt x="9" y="8"/>
                  </a:lnTo>
                  <a:lnTo>
                    <a:pt x="9" y="8"/>
                  </a:lnTo>
                  <a:lnTo>
                    <a:pt x="3" y="8"/>
                  </a:lnTo>
                  <a:lnTo>
                    <a:pt x="2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44142"/>
            </a:solidFill>
            <a:ln w="0">
              <a:solidFill>
                <a:srgbClr val="444142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41" name="Freeform 6731"/>
            <p:cNvSpPr/>
            <p:nvPr/>
          </p:nvSpPr>
          <p:spPr bwMode="auto">
            <a:xfrm>
              <a:off x="2065338" y="1311276"/>
              <a:ext cx="109538" cy="68263"/>
            </a:xfrm>
            <a:custGeom>
              <a:gdLst>
                <a:gd fmla="*/ 9 w 69" name="T0"/>
                <a:gd fmla="*/ 0 h 43" name="T1"/>
                <a:gd fmla="*/ 60 w 69" name="T2"/>
                <a:gd fmla="*/ 0 h 43" name="T3"/>
                <a:gd fmla="*/ 63 w 69" name="T4"/>
                <a:gd fmla="*/ 2 h 43" name="T5"/>
                <a:gd fmla="*/ 67 w 69" name="T6"/>
                <a:gd fmla="*/ 4 h 43" name="T7"/>
                <a:gd fmla="*/ 69 w 69" name="T8"/>
                <a:gd fmla="*/ 7 h 43" name="T9"/>
                <a:gd fmla="*/ 69 w 69" name="T10"/>
                <a:gd fmla="*/ 12 h 43" name="T11"/>
                <a:gd fmla="*/ 42 w 69" name="T12"/>
                <a:gd fmla="*/ 21 h 43" name="T13"/>
                <a:gd fmla="*/ 23 w 69" name="T14"/>
                <a:gd fmla="*/ 32 h 43" name="T15"/>
                <a:gd fmla="*/ 9 w 69" name="T16"/>
                <a:gd fmla="*/ 43 h 43" name="T17"/>
                <a:gd fmla="*/ 3 w 69" name="T18"/>
                <a:gd fmla="*/ 41 h 43" name="T19"/>
                <a:gd fmla="*/ 2 w 69" name="T20"/>
                <a:gd fmla="*/ 39 h 43" name="T21"/>
                <a:gd fmla="*/ 0 w 69" name="T22"/>
                <a:gd fmla="*/ 35 h 43" name="T23"/>
                <a:gd fmla="*/ 0 w 69" name="T24"/>
                <a:gd fmla="*/ 7 h 43" name="T25"/>
                <a:gd fmla="*/ 2 w 69" name="T26"/>
                <a:gd fmla="*/ 4 h 43" name="T27"/>
                <a:gd fmla="*/ 5 w 69" name="T28"/>
                <a:gd fmla="*/ 2 h 43" name="T29"/>
                <a:gd fmla="*/ 9 w 69" name="T30"/>
                <a:gd fmla="*/ 0 h 43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43" w="69">
                  <a:moveTo>
                    <a:pt x="9" y="0"/>
                  </a:moveTo>
                  <a:lnTo>
                    <a:pt x="60" y="0"/>
                  </a:lnTo>
                  <a:lnTo>
                    <a:pt x="63" y="2"/>
                  </a:lnTo>
                  <a:lnTo>
                    <a:pt x="67" y="4"/>
                  </a:lnTo>
                  <a:lnTo>
                    <a:pt x="69" y="7"/>
                  </a:lnTo>
                  <a:lnTo>
                    <a:pt x="69" y="12"/>
                  </a:lnTo>
                  <a:lnTo>
                    <a:pt x="42" y="21"/>
                  </a:lnTo>
                  <a:lnTo>
                    <a:pt x="23" y="32"/>
                  </a:lnTo>
                  <a:lnTo>
                    <a:pt x="9" y="43"/>
                  </a:lnTo>
                  <a:lnTo>
                    <a:pt x="3" y="41"/>
                  </a:lnTo>
                  <a:lnTo>
                    <a:pt x="2" y="39"/>
                  </a:lnTo>
                  <a:lnTo>
                    <a:pt x="0" y="35"/>
                  </a:lnTo>
                  <a:lnTo>
                    <a:pt x="0" y="7"/>
                  </a:lnTo>
                  <a:lnTo>
                    <a:pt x="2" y="4"/>
                  </a:lnTo>
                  <a:lnTo>
                    <a:pt x="5" y="2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ACB0B3"/>
            </a:solidFill>
            <a:ln w="0">
              <a:solidFill>
                <a:srgbClr val="ACB0B3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42" name="Freeform 6732"/>
            <p:cNvSpPr/>
            <p:nvPr/>
          </p:nvSpPr>
          <p:spPr bwMode="auto">
            <a:xfrm>
              <a:off x="2339975" y="1311276"/>
              <a:ext cx="109538" cy="68263"/>
            </a:xfrm>
            <a:custGeom>
              <a:gdLst>
                <a:gd fmla="*/ 10 w 69" name="T0"/>
                <a:gd fmla="*/ 0 h 43" name="T1"/>
                <a:gd fmla="*/ 60 w 69" name="T2"/>
                <a:gd fmla="*/ 0 h 43" name="T3"/>
                <a:gd fmla="*/ 65 w 69" name="T4"/>
                <a:gd fmla="*/ 2 h 43" name="T5"/>
                <a:gd fmla="*/ 67 w 69" name="T6"/>
                <a:gd fmla="*/ 4 h 43" name="T7"/>
                <a:gd fmla="*/ 69 w 69" name="T8"/>
                <a:gd fmla="*/ 7 h 43" name="T9"/>
                <a:gd fmla="*/ 69 w 69" name="T10"/>
                <a:gd fmla="*/ 35 h 43" name="T11"/>
                <a:gd fmla="*/ 67 w 69" name="T12"/>
                <a:gd fmla="*/ 39 h 43" name="T13"/>
                <a:gd fmla="*/ 65 w 69" name="T14"/>
                <a:gd fmla="*/ 43 h 43" name="T15"/>
                <a:gd fmla="*/ 60 w 69" name="T16"/>
                <a:gd fmla="*/ 43 h 43" name="T17"/>
                <a:gd fmla="*/ 10 w 69" name="T18"/>
                <a:gd fmla="*/ 43 h 43" name="T19"/>
                <a:gd fmla="*/ 5 w 69" name="T20"/>
                <a:gd fmla="*/ 43 h 43" name="T21"/>
                <a:gd fmla="*/ 2 w 69" name="T22"/>
                <a:gd fmla="*/ 39 h 43" name="T23"/>
                <a:gd fmla="*/ 0 w 69" name="T24"/>
                <a:gd fmla="*/ 35 h 43" name="T25"/>
                <a:gd fmla="*/ 0 w 69" name="T26"/>
                <a:gd fmla="*/ 7 h 43" name="T27"/>
                <a:gd fmla="*/ 2 w 69" name="T28"/>
                <a:gd fmla="*/ 4 h 43" name="T29"/>
                <a:gd fmla="*/ 5 w 69" name="T30"/>
                <a:gd fmla="*/ 2 h 43" name="T31"/>
                <a:gd fmla="*/ 10 w 69" name="T32"/>
                <a:gd fmla="*/ 0 h 43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43" w="69">
                  <a:moveTo>
                    <a:pt x="10" y="0"/>
                  </a:moveTo>
                  <a:lnTo>
                    <a:pt x="60" y="0"/>
                  </a:lnTo>
                  <a:lnTo>
                    <a:pt x="65" y="2"/>
                  </a:lnTo>
                  <a:lnTo>
                    <a:pt x="67" y="4"/>
                  </a:lnTo>
                  <a:lnTo>
                    <a:pt x="69" y="7"/>
                  </a:lnTo>
                  <a:lnTo>
                    <a:pt x="69" y="35"/>
                  </a:lnTo>
                  <a:lnTo>
                    <a:pt x="67" y="39"/>
                  </a:lnTo>
                  <a:lnTo>
                    <a:pt x="65" y="43"/>
                  </a:lnTo>
                  <a:lnTo>
                    <a:pt x="60" y="43"/>
                  </a:lnTo>
                  <a:lnTo>
                    <a:pt x="10" y="43"/>
                  </a:lnTo>
                  <a:lnTo>
                    <a:pt x="5" y="43"/>
                  </a:lnTo>
                  <a:lnTo>
                    <a:pt x="2" y="39"/>
                  </a:lnTo>
                  <a:lnTo>
                    <a:pt x="0" y="35"/>
                  </a:lnTo>
                  <a:lnTo>
                    <a:pt x="0" y="7"/>
                  </a:lnTo>
                  <a:lnTo>
                    <a:pt x="2" y="4"/>
                  </a:lnTo>
                  <a:lnTo>
                    <a:pt x="5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BFC2C5"/>
            </a:solidFill>
            <a:ln w="0">
              <a:solidFill>
                <a:srgbClr val="BFC2C5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43" name="Freeform 6733"/>
            <p:cNvSpPr/>
            <p:nvPr/>
          </p:nvSpPr>
          <p:spPr bwMode="auto">
            <a:xfrm>
              <a:off x="2339975" y="1366838"/>
              <a:ext cx="14288" cy="12700"/>
            </a:xfrm>
            <a:custGeom>
              <a:gdLst>
                <a:gd fmla="*/ 0 w 9" name="T0"/>
                <a:gd fmla="*/ 0 h 8" name="T1"/>
                <a:gd fmla="*/ 2 w 9" name="T2"/>
                <a:gd fmla="*/ 4 h 8" name="T3"/>
                <a:gd fmla="*/ 5 w 9" name="T4"/>
                <a:gd fmla="*/ 6 h 8" name="T5"/>
                <a:gd fmla="*/ 9 w 9" name="T6"/>
                <a:gd fmla="*/ 8 h 8" name="T7"/>
                <a:gd fmla="*/ 9 w 9" name="T8"/>
                <a:gd fmla="*/ 8 h 8" name="T9"/>
                <a:gd fmla="*/ 5 w 9" name="T10"/>
                <a:gd fmla="*/ 8 h 8" name="T11"/>
                <a:gd fmla="*/ 2 w 9" name="T12"/>
                <a:gd fmla="*/ 4 h 8" name="T13"/>
                <a:gd fmla="*/ 0 w 9" name="T14"/>
                <a:gd fmla="*/ 0 h 8" name="T15"/>
                <a:gd fmla="*/ 0 w 9" name="T16"/>
                <a:gd fmla="*/ 0 h 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8" w="9">
                  <a:moveTo>
                    <a:pt x="0" y="0"/>
                  </a:moveTo>
                  <a:lnTo>
                    <a:pt x="2" y="4"/>
                  </a:lnTo>
                  <a:lnTo>
                    <a:pt x="5" y="6"/>
                  </a:lnTo>
                  <a:lnTo>
                    <a:pt x="9" y="8"/>
                  </a:lnTo>
                  <a:lnTo>
                    <a:pt x="9" y="8"/>
                  </a:lnTo>
                  <a:lnTo>
                    <a:pt x="5" y="8"/>
                  </a:lnTo>
                  <a:lnTo>
                    <a:pt x="2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44142"/>
            </a:solidFill>
            <a:ln w="0">
              <a:solidFill>
                <a:srgbClr val="444142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44" name="Freeform 6734"/>
            <p:cNvSpPr/>
            <p:nvPr/>
          </p:nvSpPr>
          <p:spPr bwMode="auto">
            <a:xfrm>
              <a:off x="2339975" y="1311276"/>
              <a:ext cx="109538" cy="68263"/>
            </a:xfrm>
            <a:custGeom>
              <a:gdLst>
                <a:gd fmla="*/ 10 w 69" name="T0"/>
                <a:gd fmla="*/ 0 h 43" name="T1"/>
                <a:gd fmla="*/ 60 w 69" name="T2"/>
                <a:gd fmla="*/ 0 h 43" name="T3"/>
                <a:gd fmla="*/ 65 w 69" name="T4"/>
                <a:gd fmla="*/ 2 h 43" name="T5"/>
                <a:gd fmla="*/ 67 w 69" name="T6"/>
                <a:gd fmla="*/ 4 h 43" name="T7"/>
                <a:gd fmla="*/ 69 w 69" name="T8"/>
                <a:gd fmla="*/ 7 h 43" name="T9"/>
                <a:gd fmla="*/ 69 w 69" name="T10"/>
                <a:gd fmla="*/ 12 h 43" name="T11"/>
                <a:gd fmla="*/ 42 w 69" name="T12"/>
                <a:gd fmla="*/ 21 h 43" name="T13"/>
                <a:gd fmla="*/ 23 w 69" name="T14"/>
                <a:gd fmla="*/ 32 h 43" name="T15"/>
                <a:gd fmla="*/ 9 w 69" name="T16"/>
                <a:gd fmla="*/ 43 h 43" name="T17"/>
                <a:gd fmla="*/ 5 w 69" name="T18"/>
                <a:gd fmla="*/ 41 h 43" name="T19"/>
                <a:gd fmla="*/ 2 w 69" name="T20"/>
                <a:gd fmla="*/ 39 h 43" name="T21"/>
                <a:gd fmla="*/ 0 w 69" name="T22"/>
                <a:gd fmla="*/ 35 h 43" name="T23"/>
                <a:gd fmla="*/ 0 w 69" name="T24"/>
                <a:gd fmla="*/ 7 h 43" name="T25"/>
                <a:gd fmla="*/ 2 w 69" name="T26"/>
                <a:gd fmla="*/ 4 h 43" name="T27"/>
                <a:gd fmla="*/ 5 w 69" name="T28"/>
                <a:gd fmla="*/ 2 h 43" name="T29"/>
                <a:gd fmla="*/ 10 w 69" name="T30"/>
                <a:gd fmla="*/ 0 h 43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43" w="69">
                  <a:moveTo>
                    <a:pt x="10" y="0"/>
                  </a:moveTo>
                  <a:lnTo>
                    <a:pt x="60" y="0"/>
                  </a:lnTo>
                  <a:lnTo>
                    <a:pt x="65" y="2"/>
                  </a:lnTo>
                  <a:lnTo>
                    <a:pt x="67" y="4"/>
                  </a:lnTo>
                  <a:lnTo>
                    <a:pt x="69" y="7"/>
                  </a:lnTo>
                  <a:lnTo>
                    <a:pt x="69" y="12"/>
                  </a:lnTo>
                  <a:lnTo>
                    <a:pt x="42" y="21"/>
                  </a:lnTo>
                  <a:lnTo>
                    <a:pt x="23" y="32"/>
                  </a:lnTo>
                  <a:lnTo>
                    <a:pt x="9" y="43"/>
                  </a:lnTo>
                  <a:lnTo>
                    <a:pt x="5" y="41"/>
                  </a:lnTo>
                  <a:lnTo>
                    <a:pt x="2" y="39"/>
                  </a:lnTo>
                  <a:lnTo>
                    <a:pt x="0" y="35"/>
                  </a:lnTo>
                  <a:lnTo>
                    <a:pt x="0" y="7"/>
                  </a:lnTo>
                  <a:lnTo>
                    <a:pt x="2" y="4"/>
                  </a:lnTo>
                  <a:lnTo>
                    <a:pt x="5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ACB0B3"/>
            </a:solidFill>
            <a:ln w="0">
              <a:solidFill>
                <a:srgbClr val="ACB0B3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45" name="Freeform 6735"/>
            <p:cNvSpPr/>
            <p:nvPr/>
          </p:nvSpPr>
          <p:spPr bwMode="auto">
            <a:xfrm>
              <a:off x="2617788" y="1311276"/>
              <a:ext cx="106363" cy="68263"/>
            </a:xfrm>
            <a:custGeom>
              <a:gdLst>
                <a:gd fmla="*/ 8 w 67" name="T0"/>
                <a:gd fmla="*/ 0 h 43" name="T1"/>
                <a:gd fmla="*/ 58 w 67" name="T2"/>
                <a:gd fmla="*/ 0 h 43" name="T3"/>
                <a:gd fmla="*/ 63 w 67" name="T4"/>
                <a:gd fmla="*/ 2 h 43" name="T5"/>
                <a:gd fmla="*/ 67 w 67" name="T6"/>
                <a:gd fmla="*/ 4 h 43" name="T7"/>
                <a:gd fmla="*/ 67 w 67" name="T8"/>
                <a:gd fmla="*/ 7 h 43" name="T9"/>
                <a:gd fmla="*/ 67 w 67" name="T10"/>
                <a:gd fmla="*/ 35 h 43" name="T11"/>
                <a:gd fmla="*/ 67 w 67" name="T12"/>
                <a:gd fmla="*/ 39 h 43" name="T13"/>
                <a:gd fmla="*/ 63 w 67" name="T14"/>
                <a:gd fmla="*/ 43 h 43" name="T15"/>
                <a:gd fmla="*/ 58 w 67" name="T16"/>
                <a:gd fmla="*/ 43 h 43" name="T17"/>
                <a:gd fmla="*/ 8 w 67" name="T18"/>
                <a:gd fmla="*/ 43 h 43" name="T19"/>
                <a:gd fmla="*/ 3 w 67" name="T20"/>
                <a:gd fmla="*/ 43 h 43" name="T21"/>
                <a:gd fmla="*/ 0 w 67" name="T22"/>
                <a:gd fmla="*/ 39 h 43" name="T23"/>
                <a:gd fmla="*/ 0 w 67" name="T24"/>
                <a:gd fmla="*/ 35 h 43" name="T25"/>
                <a:gd fmla="*/ 0 w 67" name="T26"/>
                <a:gd fmla="*/ 7 h 43" name="T27"/>
                <a:gd fmla="*/ 0 w 67" name="T28"/>
                <a:gd fmla="*/ 4 h 43" name="T29"/>
                <a:gd fmla="*/ 3 w 67" name="T30"/>
                <a:gd fmla="*/ 2 h 43" name="T31"/>
                <a:gd fmla="*/ 8 w 67" name="T32"/>
                <a:gd fmla="*/ 0 h 43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43" w="67">
                  <a:moveTo>
                    <a:pt x="8" y="0"/>
                  </a:moveTo>
                  <a:lnTo>
                    <a:pt x="58" y="0"/>
                  </a:lnTo>
                  <a:lnTo>
                    <a:pt x="63" y="2"/>
                  </a:lnTo>
                  <a:lnTo>
                    <a:pt x="67" y="4"/>
                  </a:lnTo>
                  <a:lnTo>
                    <a:pt x="67" y="7"/>
                  </a:lnTo>
                  <a:lnTo>
                    <a:pt x="67" y="35"/>
                  </a:lnTo>
                  <a:lnTo>
                    <a:pt x="67" y="39"/>
                  </a:lnTo>
                  <a:lnTo>
                    <a:pt x="63" y="43"/>
                  </a:lnTo>
                  <a:lnTo>
                    <a:pt x="58" y="43"/>
                  </a:lnTo>
                  <a:lnTo>
                    <a:pt x="8" y="43"/>
                  </a:lnTo>
                  <a:lnTo>
                    <a:pt x="3" y="43"/>
                  </a:lnTo>
                  <a:lnTo>
                    <a:pt x="0" y="39"/>
                  </a:lnTo>
                  <a:lnTo>
                    <a:pt x="0" y="35"/>
                  </a:lnTo>
                  <a:lnTo>
                    <a:pt x="0" y="7"/>
                  </a:lnTo>
                  <a:lnTo>
                    <a:pt x="0" y="4"/>
                  </a:lnTo>
                  <a:lnTo>
                    <a:pt x="3" y="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BFC2C5"/>
            </a:solidFill>
            <a:ln w="0">
              <a:solidFill>
                <a:srgbClr val="BFC2C5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46" name="Freeform 6736"/>
            <p:cNvSpPr/>
            <p:nvPr/>
          </p:nvSpPr>
          <p:spPr bwMode="auto">
            <a:xfrm>
              <a:off x="2617788" y="1366838"/>
              <a:ext cx="11113" cy="12700"/>
            </a:xfrm>
            <a:custGeom>
              <a:gdLst>
                <a:gd fmla="*/ 0 w 7" name="T0"/>
                <a:gd fmla="*/ 0 h 8" name="T1"/>
                <a:gd fmla="*/ 0 w 7" name="T2"/>
                <a:gd fmla="*/ 4 h 8" name="T3"/>
                <a:gd fmla="*/ 3 w 7" name="T4"/>
                <a:gd fmla="*/ 6 h 8" name="T5"/>
                <a:gd fmla="*/ 7 w 7" name="T6"/>
                <a:gd fmla="*/ 8 h 8" name="T7"/>
                <a:gd fmla="*/ 7 w 7" name="T8"/>
                <a:gd fmla="*/ 8 h 8" name="T9"/>
                <a:gd fmla="*/ 3 w 7" name="T10"/>
                <a:gd fmla="*/ 8 h 8" name="T11"/>
                <a:gd fmla="*/ 0 w 7" name="T12"/>
                <a:gd fmla="*/ 4 h 8" name="T13"/>
                <a:gd fmla="*/ 0 w 7" name="T14"/>
                <a:gd fmla="*/ 0 h 8" name="T15"/>
                <a:gd fmla="*/ 0 w 7" name="T16"/>
                <a:gd fmla="*/ 0 h 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8" w="7">
                  <a:moveTo>
                    <a:pt x="0" y="0"/>
                  </a:moveTo>
                  <a:lnTo>
                    <a:pt x="0" y="4"/>
                  </a:lnTo>
                  <a:lnTo>
                    <a:pt x="3" y="6"/>
                  </a:lnTo>
                  <a:lnTo>
                    <a:pt x="7" y="8"/>
                  </a:lnTo>
                  <a:lnTo>
                    <a:pt x="7" y="8"/>
                  </a:lnTo>
                  <a:lnTo>
                    <a:pt x="3" y="8"/>
                  </a:lnTo>
                  <a:lnTo>
                    <a:pt x="0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44142"/>
            </a:solidFill>
            <a:ln w="0">
              <a:solidFill>
                <a:srgbClr val="444142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47" name="Freeform 6737"/>
            <p:cNvSpPr/>
            <p:nvPr/>
          </p:nvSpPr>
          <p:spPr bwMode="auto">
            <a:xfrm>
              <a:off x="2617788" y="1311276"/>
              <a:ext cx="106363" cy="68263"/>
            </a:xfrm>
            <a:custGeom>
              <a:gdLst>
                <a:gd fmla="*/ 8 w 67" name="T0"/>
                <a:gd fmla="*/ 0 h 43" name="T1"/>
                <a:gd fmla="*/ 58 w 67" name="T2"/>
                <a:gd fmla="*/ 0 h 43" name="T3"/>
                <a:gd fmla="*/ 63 w 67" name="T4"/>
                <a:gd fmla="*/ 2 h 43" name="T5"/>
                <a:gd fmla="*/ 67 w 67" name="T6"/>
                <a:gd fmla="*/ 4 h 43" name="T7"/>
                <a:gd fmla="*/ 67 w 67" name="T8"/>
                <a:gd fmla="*/ 7 h 43" name="T9"/>
                <a:gd fmla="*/ 67 w 67" name="T10"/>
                <a:gd fmla="*/ 12 h 43" name="T11"/>
                <a:gd fmla="*/ 42 w 67" name="T12"/>
                <a:gd fmla="*/ 21 h 43" name="T13"/>
                <a:gd fmla="*/ 21 w 67" name="T14"/>
                <a:gd fmla="*/ 32 h 43" name="T15"/>
                <a:gd fmla="*/ 7 w 67" name="T16"/>
                <a:gd fmla="*/ 43 h 43" name="T17"/>
                <a:gd fmla="*/ 3 w 67" name="T18"/>
                <a:gd fmla="*/ 41 h 43" name="T19"/>
                <a:gd fmla="*/ 0 w 67" name="T20"/>
                <a:gd fmla="*/ 39 h 43" name="T21"/>
                <a:gd fmla="*/ 0 w 67" name="T22"/>
                <a:gd fmla="*/ 35 h 43" name="T23"/>
                <a:gd fmla="*/ 0 w 67" name="T24"/>
                <a:gd fmla="*/ 7 h 43" name="T25"/>
                <a:gd fmla="*/ 0 w 67" name="T26"/>
                <a:gd fmla="*/ 4 h 43" name="T27"/>
                <a:gd fmla="*/ 3 w 67" name="T28"/>
                <a:gd fmla="*/ 2 h 43" name="T29"/>
                <a:gd fmla="*/ 8 w 67" name="T30"/>
                <a:gd fmla="*/ 0 h 43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43" w="67">
                  <a:moveTo>
                    <a:pt x="8" y="0"/>
                  </a:moveTo>
                  <a:lnTo>
                    <a:pt x="58" y="0"/>
                  </a:lnTo>
                  <a:lnTo>
                    <a:pt x="63" y="2"/>
                  </a:lnTo>
                  <a:lnTo>
                    <a:pt x="67" y="4"/>
                  </a:lnTo>
                  <a:lnTo>
                    <a:pt x="67" y="7"/>
                  </a:lnTo>
                  <a:lnTo>
                    <a:pt x="67" y="12"/>
                  </a:lnTo>
                  <a:lnTo>
                    <a:pt x="42" y="21"/>
                  </a:lnTo>
                  <a:lnTo>
                    <a:pt x="21" y="32"/>
                  </a:lnTo>
                  <a:lnTo>
                    <a:pt x="7" y="43"/>
                  </a:lnTo>
                  <a:lnTo>
                    <a:pt x="3" y="41"/>
                  </a:lnTo>
                  <a:lnTo>
                    <a:pt x="0" y="39"/>
                  </a:lnTo>
                  <a:lnTo>
                    <a:pt x="0" y="35"/>
                  </a:lnTo>
                  <a:lnTo>
                    <a:pt x="0" y="7"/>
                  </a:lnTo>
                  <a:lnTo>
                    <a:pt x="0" y="4"/>
                  </a:lnTo>
                  <a:lnTo>
                    <a:pt x="3" y="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ACB0B3"/>
            </a:solidFill>
            <a:ln w="0">
              <a:solidFill>
                <a:srgbClr val="ACB0B3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48" name="Freeform 6738"/>
            <p:cNvSpPr/>
            <p:nvPr/>
          </p:nvSpPr>
          <p:spPr bwMode="auto">
            <a:xfrm>
              <a:off x="2892425" y="1311276"/>
              <a:ext cx="109538" cy="68263"/>
            </a:xfrm>
            <a:custGeom>
              <a:gdLst>
                <a:gd fmla="*/ 9 w 69" name="T0"/>
                <a:gd fmla="*/ 0 h 43" name="T1"/>
                <a:gd fmla="*/ 60 w 69" name="T2"/>
                <a:gd fmla="*/ 0 h 43" name="T3"/>
                <a:gd fmla="*/ 63 w 69" name="T4"/>
                <a:gd fmla="*/ 2 h 43" name="T5"/>
                <a:gd fmla="*/ 67 w 69" name="T6"/>
                <a:gd fmla="*/ 4 h 43" name="T7"/>
                <a:gd fmla="*/ 69 w 69" name="T8"/>
                <a:gd fmla="*/ 7 h 43" name="T9"/>
                <a:gd fmla="*/ 69 w 69" name="T10"/>
                <a:gd fmla="*/ 35 h 43" name="T11"/>
                <a:gd fmla="*/ 67 w 69" name="T12"/>
                <a:gd fmla="*/ 39 h 43" name="T13"/>
                <a:gd fmla="*/ 63 w 69" name="T14"/>
                <a:gd fmla="*/ 43 h 43" name="T15"/>
                <a:gd fmla="*/ 60 w 69" name="T16"/>
                <a:gd fmla="*/ 43 h 43" name="T17"/>
                <a:gd fmla="*/ 9 w 69" name="T18"/>
                <a:gd fmla="*/ 43 h 43" name="T19"/>
                <a:gd fmla="*/ 5 w 69" name="T20"/>
                <a:gd fmla="*/ 43 h 43" name="T21"/>
                <a:gd fmla="*/ 1 w 69" name="T22"/>
                <a:gd fmla="*/ 39 h 43" name="T23"/>
                <a:gd fmla="*/ 0 w 69" name="T24"/>
                <a:gd fmla="*/ 35 h 43" name="T25"/>
                <a:gd fmla="*/ 0 w 69" name="T26"/>
                <a:gd fmla="*/ 7 h 43" name="T27"/>
                <a:gd fmla="*/ 1 w 69" name="T28"/>
                <a:gd fmla="*/ 4 h 43" name="T29"/>
                <a:gd fmla="*/ 5 w 69" name="T30"/>
                <a:gd fmla="*/ 2 h 43" name="T31"/>
                <a:gd fmla="*/ 9 w 69" name="T32"/>
                <a:gd fmla="*/ 0 h 43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43" w="69">
                  <a:moveTo>
                    <a:pt x="9" y="0"/>
                  </a:moveTo>
                  <a:lnTo>
                    <a:pt x="60" y="0"/>
                  </a:lnTo>
                  <a:lnTo>
                    <a:pt x="63" y="2"/>
                  </a:lnTo>
                  <a:lnTo>
                    <a:pt x="67" y="4"/>
                  </a:lnTo>
                  <a:lnTo>
                    <a:pt x="69" y="7"/>
                  </a:lnTo>
                  <a:lnTo>
                    <a:pt x="69" y="35"/>
                  </a:lnTo>
                  <a:lnTo>
                    <a:pt x="67" y="39"/>
                  </a:lnTo>
                  <a:lnTo>
                    <a:pt x="63" y="43"/>
                  </a:lnTo>
                  <a:lnTo>
                    <a:pt x="60" y="43"/>
                  </a:lnTo>
                  <a:lnTo>
                    <a:pt x="9" y="43"/>
                  </a:lnTo>
                  <a:lnTo>
                    <a:pt x="5" y="43"/>
                  </a:lnTo>
                  <a:lnTo>
                    <a:pt x="1" y="39"/>
                  </a:lnTo>
                  <a:lnTo>
                    <a:pt x="0" y="35"/>
                  </a:lnTo>
                  <a:lnTo>
                    <a:pt x="0" y="7"/>
                  </a:lnTo>
                  <a:lnTo>
                    <a:pt x="1" y="4"/>
                  </a:lnTo>
                  <a:lnTo>
                    <a:pt x="5" y="2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BFC2C5"/>
            </a:solidFill>
            <a:ln w="0">
              <a:solidFill>
                <a:srgbClr val="BFC2C5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49" name="Freeform 6739"/>
            <p:cNvSpPr/>
            <p:nvPr/>
          </p:nvSpPr>
          <p:spPr bwMode="auto">
            <a:xfrm>
              <a:off x="2892425" y="1366838"/>
              <a:ext cx="14288" cy="12700"/>
            </a:xfrm>
            <a:custGeom>
              <a:gdLst>
                <a:gd fmla="*/ 0 w 9" name="T0"/>
                <a:gd fmla="*/ 0 h 8" name="T1"/>
                <a:gd fmla="*/ 1 w 9" name="T2"/>
                <a:gd fmla="*/ 4 h 8" name="T3"/>
                <a:gd fmla="*/ 3 w 9" name="T4"/>
                <a:gd fmla="*/ 6 h 8" name="T5"/>
                <a:gd fmla="*/ 9 w 9" name="T6"/>
                <a:gd fmla="*/ 8 h 8" name="T7"/>
                <a:gd fmla="*/ 9 w 9" name="T8"/>
                <a:gd fmla="*/ 8 h 8" name="T9"/>
                <a:gd fmla="*/ 3 w 9" name="T10"/>
                <a:gd fmla="*/ 8 h 8" name="T11"/>
                <a:gd fmla="*/ 1 w 9" name="T12"/>
                <a:gd fmla="*/ 4 h 8" name="T13"/>
                <a:gd fmla="*/ 0 w 9" name="T14"/>
                <a:gd fmla="*/ 0 h 8" name="T15"/>
                <a:gd fmla="*/ 0 w 9" name="T16"/>
                <a:gd fmla="*/ 0 h 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8" w="9">
                  <a:moveTo>
                    <a:pt x="0" y="0"/>
                  </a:moveTo>
                  <a:lnTo>
                    <a:pt x="1" y="4"/>
                  </a:lnTo>
                  <a:lnTo>
                    <a:pt x="3" y="6"/>
                  </a:lnTo>
                  <a:lnTo>
                    <a:pt x="9" y="8"/>
                  </a:lnTo>
                  <a:lnTo>
                    <a:pt x="9" y="8"/>
                  </a:lnTo>
                  <a:lnTo>
                    <a:pt x="3" y="8"/>
                  </a:lnTo>
                  <a:lnTo>
                    <a:pt x="1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44142"/>
            </a:solidFill>
            <a:ln w="0">
              <a:solidFill>
                <a:srgbClr val="444142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50" name="Freeform 6740"/>
            <p:cNvSpPr/>
            <p:nvPr/>
          </p:nvSpPr>
          <p:spPr bwMode="auto">
            <a:xfrm>
              <a:off x="2892425" y="1311276"/>
              <a:ext cx="109538" cy="68263"/>
            </a:xfrm>
            <a:custGeom>
              <a:gdLst>
                <a:gd fmla="*/ 9 w 69" name="T0"/>
                <a:gd fmla="*/ 0 h 43" name="T1"/>
                <a:gd fmla="*/ 60 w 69" name="T2"/>
                <a:gd fmla="*/ 0 h 43" name="T3"/>
                <a:gd fmla="*/ 63 w 69" name="T4"/>
                <a:gd fmla="*/ 2 h 43" name="T5"/>
                <a:gd fmla="*/ 67 w 69" name="T6"/>
                <a:gd fmla="*/ 4 h 43" name="T7"/>
                <a:gd fmla="*/ 69 w 69" name="T8"/>
                <a:gd fmla="*/ 7 h 43" name="T9"/>
                <a:gd fmla="*/ 69 w 69" name="T10"/>
                <a:gd fmla="*/ 12 h 43" name="T11"/>
                <a:gd fmla="*/ 42 w 69" name="T12"/>
                <a:gd fmla="*/ 21 h 43" name="T13"/>
                <a:gd fmla="*/ 23 w 69" name="T14"/>
                <a:gd fmla="*/ 32 h 43" name="T15"/>
                <a:gd fmla="*/ 9 w 69" name="T16"/>
                <a:gd fmla="*/ 43 h 43" name="T17"/>
                <a:gd fmla="*/ 3 w 69" name="T18"/>
                <a:gd fmla="*/ 41 h 43" name="T19"/>
                <a:gd fmla="*/ 1 w 69" name="T20"/>
                <a:gd fmla="*/ 39 h 43" name="T21"/>
                <a:gd fmla="*/ 0 w 69" name="T22"/>
                <a:gd fmla="*/ 35 h 43" name="T23"/>
                <a:gd fmla="*/ 0 w 69" name="T24"/>
                <a:gd fmla="*/ 7 h 43" name="T25"/>
                <a:gd fmla="*/ 1 w 69" name="T26"/>
                <a:gd fmla="*/ 4 h 43" name="T27"/>
                <a:gd fmla="*/ 5 w 69" name="T28"/>
                <a:gd fmla="*/ 2 h 43" name="T29"/>
                <a:gd fmla="*/ 9 w 69" name="T30"/>
                <a:gd fmla="*/ 0 h 43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43" w="69">
                  <a:moveTo>
                    <a:pt x="9" y="0"/>
                  </a:moveTo>
                  <a:lnTo>
                    <a:pt x="60" y="0"/>
                  </a:lnTo>
                  <a:lnTo>
                    <a:pt x="63" y="2"/>
                  </a:lnTo>
                  <a:lnTo>
                    <a:pt x="67" y="4"/>
                  </a:lnTo>
                  <a:lnTo>
                    <a:pt x="69" y="7"/>
                  </a:lnTo>
                  <a:lnTo>
                    <a:pt x="69" y="12"/>
                  </a:lnTo>
                  <a:lnTo>
                    <a:pt x="42" y="21"/>
                  </a:lnTo>
                  <a:lnTo>
                    <a:pt x="23" y="32"/>
                  </a:lnTo>
                  <a:lnTo>
                    <a:pt x="9" y="43"/>
                  </a:lnTo>
                  <a:lnTo>
                    <a:pt x="3" y="41"/>
                  </a:lnTo>
                  <a:lnTo>
                    <a:pt x="1" y="39"/>
                  </a:lnTo>
                  <a:lnTo>
                    <a:pt x="0" y="35"/>
                  </a:lnTo>
                  <a:lnTo>
                    <a:pt x="0" y="7"/>
                  </a:lnTo>
                  <a:lnTo>
                    <a:pt x="1" y="4"/>
                  </a:lnTo>
                  <a:lnTo>
                    <a:pt x="5" y="2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ACB0B3"/>
            </a:solidFill>
            <a:ln w="0">
              <a:solidFill>
                <a:srgbClr val="ACB0B3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51" name="Freeform 6741"/>
            <p:cNvSpPr/>
            <p:nvPr/>
          </p:nvSpPr>
          <p:spPr bwMode="auto">
            <a:xfrm>
              <a:off x="3167063" y="1311276"/>
              <a:ext cx="109538" cy="68263"/>
            </a:xfrm>
            <a:custGeom>
              <a:gdLst>
                <a:gd fmla="*/ 10 w 69" name="T0"/>
                <a:gd fmla="*/ 0 h 43" name="T1"/>
                <a:gd fmla="*/ 60 w 69" name="T2"/>
                <a:gd fmla="*/ 0 h 43" name="T3"/>
                <a:gd fmla="*/ 63 w 69" name="T4"/>
                <a:gd fmla="*/ 2 h 43" name="T5"/>
                <a:gd fmla="*/ 67 w 69" name="T6"/>
                <a:gd fmla="*/ 4 h 43" name="T7"/>
                <a:gd fmla="*/ 69 w 69" name="T8"/>
                <a:gd fmla="*/ 7 h 43" name="T9"/>
                <a:gd fmla="*/ 69 w 69" name="T10"/>
                <a:gd fmla="*/ 35 h 43" name="T11"/>
                <a:gd fmla="*/ 67 w 69" name="T12"/>
                <a:gd fmla="*/ 39 h 43" name="T13"/>
                <a:gd fmla="*/ 63 w 69" name="T14"/>
                <a:gd fmla="*/ 43 h 43" name="T15"/>
                <a:gd fmla="*/ 60 w 69" name="T16"/>
                <a:gd fmla="*/ 43 h 43" name="T17"/>
                <a:gd fmla="*/ 10 w 69" name="T18"/>
                <a:gd fmla="*/ 43 h 43" name="T19"/>
                <a:gd fmla="*/ 5 w 69" name="T20"/>
                <a:gd fmla="*/ 43 h 43" name="T21"/>
                <a:gd fmla="*/ 2 w 69" name="T22"/>
                <a:gd fmla="*/ 39 h 43" name="T23"/>
                <a:gd fmla="*/ 0 w 69" name="T24"/>
                <a:gd fmla="*/ 35 h 43" name="T25"/>
                <a:gd fmla="*/ 0 w 69" name="T26"/>
                <a:gd fmla="*/ 7 h 43" name="T27"/>
                <a:gd fmla="*/ 2 w 69" name="T28"/>
                <a:gd fmla="*/ 4 h 43" name="T29"/>
                <a:gd fmla="*/ 5 w 69" name="T30"/>
                <a:gd fmla="*/ 2 h 43" name="T31"/>
                <a:gd fmla="*/ 10 w 69" name="T32"/>
                <a:gd fmla="*/ 0 h 43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43" w="69">
                  <a:moveTo>
                    <a:pt x="10" y="0"/>
                  </a:moveTo>
                  <a:lnTo>
                    <a:pt x="60" y="0"/>
                  </a:lnTo>
                  <a:lnTo>
                    <a:pt x="63" y="2"/>
                  </a:lnTo>
                  <a:lnTo>
                    <a:pt x="67" y="4"/>
                  </a:lnTo>
                  <a:lnTo>
                    <a:pt x="69" y="7"/>
                  </a:lnTo>
                  <a:lnTo>
                    <a:pt x="69" y="35"/>
                  </a:lnTo>
                  <a:lnTo>
                    <a:pt x="67" y="39"/>
                  </a:lnTo>
                  <a:lnTo>
                    <a:pt x="63" y="43"/>
                  </a:lnTo>
                  <a:lnTo>
                    <a:pt x="60" y="43"/>
                  </a:lnTo>
                  <a:lnTo>
                    <a:pt x="10" y="43"/>
                  </a:lnTo>
                  <a:lnTo>
                    <a:pt x="5" y="43"/>
                  </a:lnTo>
                  <a:lnTo>
                    <a:pt x="2" y="39"/>
                  </a:lnTo>
                  <a:lnTo>
                    <a:pt x="0" y="35"/>
                  </a:lnTo>
                  <a:lnTo>
                    <a:pt x="0" y="7"/>
                  </a:lnTo>
                  <a:lnTo>
                    <a:pt x="2" y="4"/>
                  </a:lnTo>
                  <a:lnTo>
                    <a:pt x="5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BFC2C5"/>
            </a:solidFill>
            <a:ln w="0">
              <a:solidFill>
                <a:srgbClr val="BFC2C5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52" name="Freeform 6742"/>
            <p:cNvSpPr/>
            <p:nvPr/>
          </p:nvSpPr>
          <p:spPr bwMode="auto">
            <a:xfrm>
              <a:off x="3167063" y="1366838"/>
              <a:ext cx="14288" cy="12700"/>
            </a:xfrm>
            <a:custGeom>
              <a:gdLst>
                <a:gd fmla="*/ 0 w 9" name="T0"/>
                <a:gd fmla="*/ 0 h 8" name="T1"/>
                <a:gd fmla="*/ 2 w 9" name="T2"/>
                <a:gd fmla="*/ 4 h 8" name="T3"/>
                <a:gd fmla="*/ 5 w 9" name="T4"/>
                <a:gd fmla="*/ 6 h 8" name="T5"/>
                <a:gd fmla="*/ 9 w 9" name="T6"/>
                <a:gd fmla="*/ 8 h 8" name="T7"/>
                <a:gd fmla="*/ 9 w 9" name="T8"/>
                <a:gd fmla="*/ 8 h 8" name="T9"/>
                <a:gd fmla="*/ 5 w 9" name="T10"/>
                <a:gd fmla="*/ 8 h 8" name="T11"/>
                <a:gd fmla="*/ 2 w 9" name="T12"/>
                <a:gd fmla="*/ 4 h 8" name="T13"/>
                <a:gd fmla="*/ 0 w 9" name="T14"/>
                <a:gd fmla="*/ 0 h 8" name="T15"/>
                <a:gd fmla="*/ 0 w 9" name="T16"/>
                <a:gd fmla="*/ 0 h 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8" w="9">
                  <a:moveTo>
                    <a:pt x="0" y="0"/>
                  </a:moveTo>
                  <a:lnTo>
                    <a:pt x="2" y="4"/>
                  </a:lnTo>
                  <a:lnTo>
                    <a:pt x="5" y="6"/>
                  </a:lnTo>
                  <a:lnTo>
                    <a:pt x="9" y="8"/>
                  </a:lnTo>
                  <a:lnTo>
                    <a:pt x="9" y="8"/>
                  </a:lnTo>
                  <a:lnTo>
                    <a:pt x="5" y="8"/>
                  </a:lnTo>
                  <a:lnTo>
                    <a:pt x="2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44142"/>
            </a:solidFill>
            <a:ln w="0">
              <a:solidFill>
                <a:srgbClr val="444142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53" name="Freeform 6743"/>
            <p:cNvSpPr/>
            <p:nvPr/>
          </p:nvSpPr>
          <p:spPr bwMode="auto">
            <a:xfrm>
              <a:off x="3167063" y="1311276"/>
              <a:ext cx="109538" cy="68263"/>
            </a:xfrm>
            <a:custGeom>
              <a:gdLst>
                <a:gd fmla="*/ 10 w 69" name="T0"/>
                <a:gd fmla="*/ 0 h 43" name="T1"/>
                <a:gd fmla="*/ 60 w 69" name="T2"/>
                <a:gd fmla="*/ 0 h 43" name="T3"/>
                <a:gd fmla="*/ 63 w 69" name="T4"/>
                <a:gd fmla="*/ 2 h 43" name="T5"/>
                <a:gd fmla="*/ 67 w 69" name="T6"/>
                <a:gd fmla="*/ 4 h 43" name="T7"/>
                <a:gd fmla="*/ 69 w 69" name="T8"/>
                <a:gd fmla="*/ 7 h 43" name="T9"/>
                <a:gd fmla="*/ 69 w 69" name="T10"/>
                <a:gd fmla="*/ 12 h 43" name="T11"/>
                <a:gd fmla="*/ 42 w 69" name="T12"/>
                <a:gd fmla="*/ 21 h 43" name="T13"/>
                <a:gd fmla="*/ 23 w 69" name="T14"/>
                <a:gd fmla="*/ 32 h 43" name="T15"/>
                <a:gd fmla="*/ 9 w 69" name="T16"/>
                <a:gd fmla="*/ 43 h 43" name="T17"/>
                <a:gd fmla="*/ 5 w 69" name="T18"/>
                <a:gd fmla="*/ 41 h 43" name="T19"/>
                <a:gd fmla="*/ 2 w 69" name="T20"/>
                <a:gd fmla="*/ 39 h 43" name="T21"/>
                <a:gd fmla="*/ 0 w 69" name="T22"/>
                <a:gd fmla="*/ 35 h 43" name="T23"/>
                <a:gd fmla="*/ 0 w 69" name="T24"/>
                <a:gd fmla="*/ 7 h 43" name="T25"/>
                <a:gd fmla="*/ 2 w 69" name="T26"/>
                <a:gd fmla="*/ 4 h 43" name="T27"/>
                <a:gd fmla="*/ 5 w 69" name="T28"/>
                <a:gd fmla="*/ 2 h 43" name="T29"/>
                <a:gd fmla="*/ 10 w 69" name="T30"/>
                <a:gd fmla="*/ 0 h 43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43" w="69">
                  <a:moveTo>
                    <a:pt x="10" y="0"/>
                  </a:moveTo>
                  <a:lnTo>
                    <a:pt x="60" y="0"/>
                  </a:lnTo>
                  <a:lnTo>
                    <a:pt x="63" y="2"/>
                  </a:lnTo>
                  <a:lnTo>
                    <a:pt x="67" y="4"/>
                  </a:lnTo>
                  <a:lnTo>
                    <a:pt x="69" y="7"/>
                  </a:lnTo>
                  <a:lnTo>
                    <a:pt x="69" y="12"/>
                  </a:lnTo>
                  <a:lnTo>
                    <a:pt x="42" y="21"/>
                  </a:lnTo>
                  <a:lnTo>
                    <a:pt x="23" y="32"/>
                  </a:lnTo>
                  <a:lnTo>
                    <a:pt x="9" y="43"/>
                  </a:lnTo>
                  <a:lnTo>
                    <a:pt x="5" y="41"/>
                  </a:lnTo>
                  <a:lnTo>
                    <a:pt x="2" y="39"/>
                  </a:lnTo>
                  <a:lnTo>
                    <a:pt x="0" y="35"/>
                  </a:lnTo>
                  <a:lnTo>
                    <a:pt x="0" y="7"/>
                  </a:lnTo>
                  <a:lnTo>
                    <a:pt x="2" y="4"/>
                  </a:lnTo>
                  <a:lnTo>
                    <a:pt x="5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ACB0B3"/>
            </a:solidFill>
            <a:ln w="0">
              <a:solidFill>
                <a:srgbClr val="ACB0B3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54" name="Freeform 6744"/>
            <p:cNvSpPr/>
            <p:nvPr/>
          </p:nvSpPr>
          <p:spPr bwMode="auto">
            <a:xfrm>
              <a:off x="3444875" y="1311276"/>
              <a:ext cx="106363" cy="68263"/>
            </a:xfrm>
            <a:custGeom>
              <a:gdLst>
                <a:gd fmla="*/ 8 w 67" name="T0"/>
                <a:gd fmla="*/ 0 h 43" name="T1"/>
                <a:gd fmla="*/ 58 w 67" name="T2"/>
                <a:gd fmla="*/ 0 h 43" name="T3"/>
                <a:gd fmla="*/ 63 w 67" name="T4"/>
                <a:gd fmla="*/ 2 h 43" name="T5"/>
                <a:gd fmla="*/ 67 w 67" name="T6"/>
                <a:gd fmla="*/ 4 h 43" name="T7"/>
                <a:gd fmla="*/ 67 w 67" name="T8"/>
                <a:gd fmla="*/ 7 h 43" name="T9"/>
                <a:gd fmla="*/ 67 w 67" name="T10"/>
                <a:gd fmla="*/ 35 h 43" name="T11"/>
                <a:gd fmla="*/ 67 w 67" name="T12"/>
                <a:gd fmla="*/ 39 h 43" name="T13"/>
                <a:gd fmla="*/ 63 w 67" name="T14"/>
                <a:gd fmla="*/ 43 h 43" name="T15"/>
                <a:gd fmla="*/ 58 w 67" name="T16"/>
                <a:gd fmla="*/ 43 h 43" name="T17"/>
                <a:gd fmla="*/ 8 w 67" name="T18"/>
                <a:gd fmla="*/ 43 h 43" name="T19"/>
                <a:gd fmla="*/ 3 w 67" name="T20"/>
                <a:gd fmla="*/ 43 h 43" name="T21"/>
                <a:gd fmla="*/ 0 w 67" name="T22"/>
                <a:gd fmla="*/ 39 h 43" name="T23"/>
                <a:gd fmla="*/ 0 w 67" name="T24"/>
                <a:gd fmla="*/ 35 h 43" name="T25"/>
                <a:gd fmla="*/ 0 w 67" name="T26"/>
                <a:gd fmla="*/ 7 h 43" name="T27"/>
                <a:gd fmla="*/ 0 w 67" name="T28"/>
                <a:gd fmla="*/ 4 h 43" name="T29"/>
                <a:gd fmla="*/ 3 w 67" name="T30"/>
                <a:gd fmla="*/ 2 h 43" name="T31"/>
                <a:gd fmla="*/ 8 w 67" name="T32"/>
                <a:gd fmla="*/ 0 h 43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43" w="67">
                  <a:moveTo>
                    <a:pt x="8" y="0"/>
                  </a:moveTo>
                  <a:lnTo>
                    <a:pt x="58" y="0"/>
                  </a:lnTo>
                  <a:lnTo>
                    <a:pt x="63" y="2"/>
                  </a:lnTo>
                  <a:lnTo>
                    <a:pt x="67" y="4"/>
                  </a:lnTo>
                  <a:lnTo>
                    <a:pt x="67" y="7"/>
                  </a:lnTo>
                  <a:lnTo>
                    <a:pt x="67" y="35"/>
                  </a:lnTo>
                  <a:lnTo>
                    <a:pt x="67" y="39"/>
                  </a:lnTo>
                  <a:lnTo>
                    <a:pt x="63" y="43"/>
                  </a:lnTo>
                  <a:lnTo>
                    <a:pt x="58" y="43"/>
                  </a:lnTo>
                  <a:lnTo>
                    <a:pt x="8" y="43"/>
                  </a:lnTo>
                  <a:lnTo>
                    <a:pt x="3" y="43"/>
                  </a:lnTo>
                  <a:lnTo>
                    <a:pt x="0" y="39"/>
                  </a:lnTo>
                  <a:lnTo>
                    <a:pt x="0" y="35"/>
                  </a:lnTo>
                  <a:lnTo>
                    <a:pt x="0" y="7"/>
                  </a:lnTo>
                  <a:lnTo>
                    <a:pt x="0" y="4"/>
                  </a:lnTo>
                  <a:lnTo>
                    <a:pt x="3" y="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BFC2C5"/>
            </a:solidFill>
            <a:ln w="0">
              <a:solidFill>
                <a:srgbClr val="BFC2C5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55" name="Freeform 6745"/>
            <p:cNvSpPr/>
            <p:nvPr/>
          </p:nvSpPr>
          <p:spPr bwMode="auto">
            <a:xfrm>
              <a:off x="3444875" y="1366838"/>
              <a:ext cx="11113" cy="12700"/>
            </a:xfrm>
            <a:custGeom>
              <a:gdLst>
                <a:gd fmla="*/ 0 w 7" name="T0"/>
                <a:gd fmla="*/ 0 h 8" name="T1"/>
                <a:gd fmla="*/ 0 w 7" name="T2"/>
                <a:gd fmla="*/ 4 h 8" name="T3"/>
                <a:gd fmla="*/ 3 w 7" name="T4"/>
                <a:gd fmla="*/ 6 h 8" name="T5"/>
                <a:gd fmla="*/ 7 w 7" name="T6"/>
                <a:gd fmla="*/ 8 h 8" name="T7"/>
                <a:gd fmla="*/ 7 w 7" name="T8"/>
                <a:gd fmla="*/ 8 h 8" name="T9"/>
                <a:gd fmla="*/ 3 w 7" name="T10"/>
                <a:gd fmla="*/ 8 h 8" name="T11"/>
                <a:gd fmla="*/ 0 w 7" name="T12"/>
                <a:gd fmla="*/ 4 h 8" name="T13"/>
                <a:gd fmla="*/ 0 w 7" name="T14"/>
                <a:gd fmla="*/ 0 h 8" name="T15"/>
                <a:gd fmla="*/ 0 w 7" name="T16"/>
                <a:gd fmla="*/ 0 h 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8" w="7">
                  <a:moveTo>
                    <a:pt x="0" y="0"/>
                  </a:moveTo>
                  <a:lnTo>
                    <a:pt x="0" y="4"/>
                  </a:lnTo>
                  <a:lnTo>
                    <a:pt x="3" y="6"/>
                  </a:lnTo>
                  <a:lnTo>
                    <a:pt x="7" y="8"/>
                  </a:lnTo>
                  <a:lnTo>
                    <a:pt x="7" y="8"/>
                  </a:lnTo>
                  <a:lnTo>
                    <a:pt x="3" y="8"/>
                  </a:lnTo>
                  <a:lnTo>
                    <a:pt x="0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44142"/>
            </a:solidFill>
            <a:ln w="0">
              <a:solidFill>
                <a:srgbClr val="444142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56" name="Freeform 6746"/>
            <p:cNvSpPr/>
            <p:nvPr/>
          </p:nvSpPr>
          <p:spPr bwMode="auto">
            <a:xfrm>
              <a:off x="3444875" y="1311276"/>
              <a:ext cx="106363" cy="68263"/>
            </a:xfrm>
            <a:custGeom>
              <a:gdLst>
                <a:gd fmla="*/ 8 w 67" name="T0"/>
                <a:gd fmla="*/ 0 h 43" name="T1"/>
                <a:gd fmla="*/ 58 w 67" name="T2"/>
                <a:gd fmla="*/ 0 h 43" name="T3"/>
                <a:gd fmla="*/ 63 w 67" name="T4"/>
                <a:gd fmla="*/ 2 h 43" name="T5"/>
                <a:gd fmla="*/ 67 w 67" name="T6"/>
                <a:gd fmla="*/ 4 h 43" name="T7"/>
                <a:gd fmla="*/ 67 w 67" name="T8"/>
                <a:gd fmla="*/ 7 h 43" name="T9"/>
                <a:gd fmla="*/ 67 w 67" name="T10"/>
                <a:gd fmla="*/ 12 h 43" name="T11"/>
                <a:gd fmla="*/ 42 w 67" name="T12"/>
                <a:gd fmla="*/ 21 h 43" name="T13"/>
                <a:gd fmla="*/ 21 w 67" name="T14"/>
                <a:gd fmla="*/ 32 h 43" name="T15"/>
                <a:gd fmla="*/ 7 w 67" name="T16"/>
                <a:gd fmla="*/ 43 h 43" name="T17"/>
                <a:gd fmla="*/ 3 w 67" name="T18"/>
                <a:gd fmla="*/ 41 h 43" name="T19"/>
                <a:gd fmla="*/ 0 w 67" name="T20"/>
                <a:gd fmla="*/ 39 h 43" name="T21"/>
                <a:gd fmla="*/ 0 w 67" name="T22"/>
                <a:gd fmla="*/ 35 h 43" name="T23"/>
                <a:gd fmla="*/ 0 w 67" name="T24"/>
                <a:gd fmla="*/ 7 h 43" name="T25"/>
                <a:gd fmla="*/ 0 w 67" name="T26"/>
                <a:gd fmla="*/ 4 h 43" name="T27"/>
                <a:gd fmla="*/ 3 w 67" name="T28"/>
                <a:gd fmla="*/ 2 h 43" name="T29"/>
                <a:gd fmla="*/ 8 w 67" name="T30"/>
                <a:gd fmla="*/ 0 h 43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43" w="67">
                  <a:moveTo>
                    <a:pt x="8" y="0"/>
                  </a:moveTo>
                  <a:lnTo>
                    <a:pt x="58" y="0"/>
                  </a:lnTo>
                  <a:lnTo>
                    <a:pt x="63" y="2"/>
                  </a:lnTo>
                  <a:lnTo>
                    <a:pt x="67" y="4"/>
                  </a:lnTo>
                  <a:lnTo>
                    <a:pt x="67" y="7"/>
                  </a:lnTo>
                  <a:lnTo>
                    <a:pt x="67" y="12"/>
                  </a:lnTo>
                  <a:lnTo>
                    <a:pt x="42" y="21"/>
                  </a:lnTo>
                  <a:lnTo>
                    <a:pt x="21" y="32"/>
                  </a:lnTo>
                  <a:lnTo>
                    <a:pt x="7" y="43"/>
                  </a:lnTo>
                  <a:lnTo>
                    <a:pt x="3" y="41"/>
                  </a:lnTo>
                  <a:lnTo>
                    <a:pt x="0" y="39"/>
                  </a:lnTo>
                  <a:lnTo>
                    <a:pt x="0" y="35"/>
                  </a:lnTo>
                  <a:lnTo>
                    <a:pt x="0" y="7"/>
                  </a:lnTo>
                  <a:lnTo>
                    <a:pt x="0" y="4"/>
                  </a:lnTo>
                  <a:lnTo>
                    <a:pt x="3" y="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ACB0B3"/>
            </a:solidFill>
            <a:ln w="0">
              <a:solidFill>
                <a:srgbClr val="ACB0B3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57" name="Freeform 6747"/>
            <p:cNvSpPr/>
            <p:nvPr/>
          </p:nvSpPr>
          <p:spPr bwMode="auto">
            <a:xfrm>
              <a:off x="3624263" y="1168401"/>
              <a:ext cx="242888" cy="244475"/>
            </a:xfrm>
            <a:custGeom>
              <a:gdLst>
                <a:gd fmla="*/ 76 w 153" name="T0"/>
                <a:gd fmla="*/ 0 h 154" name="T1"/>
                <a:gd fmla="*/ 100 w 153" name="T2"/>
                <a:gd fmla="*/ 4 h 154" name="T3"/>
                <a:gd fmla="*/ 121 w 153" name="T4"/>
                <a:gd fmla="*/ 14 h 154" name="T5"/>
                <a:gd fmla="*/ 137 w 153" name="T6"/>
                <a:gd fmla="*/ 32 h 154" name="T7"/>
                <a:gd fmla="*/ 150 w 153" name="T8"/>
                <a:gd fmla="*/ 53 h 154" name="T9"/>
                <a:gd fmla="*/ 153 w 153" name="T10"/>
                <a:gd fmla="*/ 76 h 154" name="T11"/>
                <a:gd fmla="*/ 150 w 153" name="T12"/>
                <a:gd fmla="*/ 101 h 154" name="T13"/>
                <a:gd fmla="*/ 137 w 153" name="T14"/>
                <a:gd fmla="*/ 122 h 154" name="T15"/>
                <a:gd fmla="*/ 121 w 153" name="T16"/>
                <a:gd fmla="*/ 138 h 154" name="T17"/>
                <a:gd fmla="*/ 100 w 153" name="T18"/>
                <a:gd fmla="*/ 148 h 154" name="T19"/>
                <a:gd fmla="*/ 76 w 153" name="T20"/>
                <a:gd fmla="*/ 154 h 154" name="T21"/>
                <a:gd fmla="*/ 53 w 153" name="T22"/>
                <a:gd fmla="*/ 148 h 154" name="T23"/>
                <a:gd fmla="*/ 31 w 153" name="T24"/>
                <a:gd fmla="*/ 138 h 154" name="T25"/>
                <a:gd fmla="*/ 15 w 153" name="T26"/>
                <a:gd fmla="*/ 122 h 154" name="T27"/>
                <a:gd fmla="*/ 3 w 153" name="T28"/>
                <a:gd fmla="*/ 101 h 154" name="T29"/>
                <a:gd fmla="*/ 0 w 153" name="T30"/>
                <a:gd fmla="*/ 76 h 154" name="T31"/>
                <a:gd fmla="*/ 3 w 153" name="T32"/>
                <a:gd fmla="*/ 53 h 154" name="T33"/>
                <a:gd fmla="*/ 15 w 153" name="T34"/>
                <a:gd fmla="*/ 32 h 154" name="T35"/>
                <a:gd fmla="*/ 31 w 153" name="T36"/>
                <a:gd fmla="*/ 14 h 154" name="T37"/>
                <a:gd fmla="*/ 53 w 153" name="T38"/>
                <a:gd fmla="*/ 4 h 154" name="T39"/>
                <a:gd fmla="*/ 76 w 153" name="T40"/>
                <a:gd fmla="*/ 0 h 154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154" w="153">
                  <a:moveTo>
                    <a:pt x="76" y="0"/>
                  </a:moveTo>
                  <a:lnTo>
                    <a:pt x="100" y="4"/>
                  </a:lnTo>
                  <a:lnTo>
                    <a:pt x="121" y="14"/>
                  </a:lnTo>
                  <a:lnTo>
                    <a:pt x="137" y="32"/>
                  </a:lnTo>
                  <a:lnTo>
                    <a:pt x="150" y="53"/>
                  </a:lnTo>
                  <a:lnTo>
                    <a:pt x="153" y="76"/>
                  </a:lnTo>
                  <a:lnTo>
                    <a:pt x="150" y="101"/>
                  </a:lnTo>
                  <a:lnTo>
                    <a:pt x="137" y="122"/>
                  </a:lnTo>
                  <a:lnTo>
                    <a:pt x="121" y="138"/>
                  </a:lnTo>
                  <a:lnTo>
                    <a:pt x="100" y="148"/>
                  </a:lnTo>
                  <a:lnTo>
                    <a:pt x="76" y="154"/>
                  </a:lnTo>
                  <a:lnTo>
                    <a:pt x="53" y="148"/>
                  </a:lnTo>
                  <a:lnTo>
                    <a:pt x="31" y="138"/>
                  </a:lnTo>
                  <a:lnTo>
                    <a:pt x="15" y="122"/>
                  </a:lnTo>
                  <a:lnTo>
                    <a:pt x="3" y="101"/>
                  </a:lnTo>
                  <a:lnTo>
                    <a:pt x="0" y="76"/>
                  </a:lnTo>
                  <a:lnTo>
                    <a:pt x="3" y="53"/>
                  </a:lnTo>
                  <a:lnTo>
                    <a:pt x="15" y="32"/>
                  </a:lnTo>
                  <a:lnTo>
                    <a:pt x="31" y="14"/>
                  </a:lnTo>
                  <a:lnTo>
                    <a:pt x="53" y="4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ABAEB1"/>
            </a:solidFill>
            <a:ln w="0">
              <a:solidFill>
                <a:srgbClr val="ABAEB1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58" name="Freeform 6748"/>
            <p:cNvSpPr/>
            <p:nvPr/>
          </p:nvSpPr>
          <p:spPr bwMode="auto">
            <a:xfrm>
              <a:off x="3684588" y="1230313"/>
              <a:ext cx="120650" cy="120650"/>
            </a:xfrm>
            <a:custGeom>
              <a:gdLst>
                <a:gd fmla="*/ 38 w 76" name="T0"/>
                <a:gd fmla="*/ 0 h 76" name="T1"/>
                <a:gd fmla="*/ 57 w 76" name="T2"/>
                <a:gd fmla="*/ 5 h 76" name="T3"/>
                <a:gd fmla="*/ 71 w 76" name="T4"/>
                <a:gd fmla="*/ 18 h 76" name="T5"/>
                <a:gd fmla="*/ 76 w 76" name="T6"/>
                <a:gd fmla="*/ 37 h 76" name="T7"/>
                <a:gd fmla="*/ 71 w 76" name="T8"/>
                <a:gd fmla="*/ 56 h 76" name="T9"/>
                <a:gd fmla="*/ 57 w 76" name="T10"/>
                <a:gd fmla="*/ 71 h 76" name="T11"/>
                <a:gd fmla="*/ 38 w 76" name="T12"/>
                <a:gd fmla="*/ 76 h 76" name="T13"/>
                <a:gd fmla="*/ 20 w 76" name="T14"/>
                <a:gd fmla="*/ 71 h 76" name="T15"/>
                <a:gd fmla="*/ 6 w 76" name="T16"/>
                <a:gd fmla="*/ 56 h 76" name="T17"/>
                <a:gd fmla="*/ 0 w 76" name="T18"/>
                <a:gd fmla="*/ 37 h 76" name="T19"/>
                <a:gd fmla="*/ 6 w 76" name="T20"/>
                <a:gd fmla="*/ 18 h 76" name="T21"/>
                <a:gd fmla="*/ 20 w 76" name="T22"/>
                <a:gd fmla="*/ 5 h 76" name="T23"/>
                <a:gd fmla="*/ 38 w 76" name="T24"/>
                <a:gd fmla="*/ 0 h 76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76" w="76">
                  <a:moveTo>
                    <a:pt x="38" y="0"/>
                  </a:moveTo>
                  <a:lnTo>
                    <a:pt x="57" y="5"/>
                  </a:lnTo>
                  <a:lnTo>
                    <a:pt x="71" y="18"/>
                  </a:lnTo>
                  <a:lnTo>
                    <a:pt x="76" y="37"/>
                  </a:lnTo>
                  <a:lnTo>
                    <a:pt x="71" y="56"/>
                  </a:lnTo>
                  <a:lnTo>
                    <a:pt x="57" y="71"/>
                  </a:lnTo>
                  <a:lnTo>
                    <a:pt x="38" y="76"/>
                  </a:lnTo>
                  <a:lnTo>
                    <a:pt x="20" y="71"/>
                  </a:lnTo>
                  <a:lnTo>
                    <a:pt x="6" y="56"/>
                  </a:lnTo>
                  <a:lnTo>
                    <a:pt x="0" y="37"/>
                  </a:lnTo>
                  <a:lnTo>
                    <a:pt x="6" y="18"/>
                  </a:lnTo>
                  <a:lnTo>
                    <a:pt x="20" y="5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BFC2C5"/>
            </a:solidFill>
            <a:ln w="0">
              <a:solidFill>
                <a:srgbClr val="BFC2C5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59" name="Rectangle 6749"/>
            <p:cNvSpPr>
              <a:spLocks noChangeArrowheads="1"/>
            </p:cNvSpPr>
            <p:nvPr/>
          </p:nvSpPr>
          <p:spPr bwMode="auto">
            <a:xfrm>
              <a:off x="3744913" y="1230313"/>
              <a:ext cx="7938" cy="30163"/>
            </a:xfrm>
            <a:prstGeom prst="rect">
              <a:avLst/>
            </a:prstGeom>
            <a:solidFill>
              <a:srgbClr val="F6F7F7"/>
            </a:solidFill>
            <a:ln w="0">
              <a:solidFill>
                <a:srgbClr val="F6F7F7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60" name="Freeform 6750"/>
            <p:cNvSpPr/>
            <p:nvPr/>
          </p:nvSpPr>
          <p:spPr bwMode="auto">
            <a:xfrm>
              <a:off x="3757613" y="1235076"/>
              <a:ext cx="14288" cy="31750"/>
            </a:xfrm>
            <a:custGeom>
              <a:gdLst>
                <a:gd fmla="*/ 6 w 9" name="T0"/>
                <a:gd fmla="*/ 0 h 20" name="T1"/>
                <a:gd fmla="*/ 9 w 9" name="T2"/>
                <a:gd fmla="*/ 0 h 20" name="T3"/>
                <a:gd fmla="*/ 4 w 9" name="T4"/>
                <a:gd fmla="*/ 20 h 20" name="T5"/>
                <a:gd fmla="*/ 0 w 9" name="T6"/>
                <a:gd fmla="*/ 18 h 20" name="T7"/>
                <a:gd fmla="*/ 6 w 9" name="T8"/>
                <a:gd fmla="*/ 0 h 2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0" w="9">
                  <a:moveTo>
                    <a:pt x="6" y="0"/>
                  </a:moveTo>
                  <a:lnTo>
                    <a:pt x="9" y="0"/>
                  </a:lnTo>
                  <a:lnTo>
                    <a:pt x="4" y="20"/>
                  </a:lnTo>
                  <a:lnTo>
                    <a:pt x="0" y="18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6F7F7"/>
            </a:solidFill>
            <a:ln w="0">
              <a:solidFill>
                <a:srgbClr val="F6F7F7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61" name="Freeform 6751"/>
            <p:cNvSpPr/>
            <p:nvPr/>
          </p:nvSpPr>
          <p:spPr bwMode="auto">
            <a:xfrm>
              <a:off x="3771900" y="1249363"/>
              <a:ext cx="22225" cy="25400"/>
            </a:xfrm>
            <a:custGeom>
              <a:gdLst>
                <a:gd fmla="*/ 11 w 14" name="T0"/>
                <a:gd fmla="*/ 0 h 16" name="T1"/>
                <a:gd fmla="*/ 14 w 14" name="T2"/>
                <a:gd fmla="*/ 4 h 16" name="T3"/>
                <a:gd fmla="*/ 2 w 14" name="T4"/>
                <a:gd fmla="*/ 16 h 16" name="T5"/>
                <a:gd fmla="*/ 0 w 14" name="T6"/>
                <a:gd fmla="*/ 13 h 16" name="T7"/>
                <a:gd fmla="*/ 11 w 14" name="T8"/>
                <a:gd fmla="*/ 0 h 1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6" w="14">
                  <a:moveTo>
                    <a:pt x="11" y="0"/>
                  </a:moveTo>
                  <a:lnTo>
                    <a:pt x="14" y="4"/>
                  </a:lnTo>
                  <a:lnTo>
                    <a:pt x="2" y="16"/>
                  </a:lnTo>
                  <a:lnTo>
                    <a:pt x="0" y="13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6F7F7"/>
            </a:solidFill>
            <a:ln w="0">
              <a:solidFill>
                <a:srgbClr val="F6F7F7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62" name="Freeform 6752"/>
            <p:cNvSpPr/>
            <p:nvPr/>
          </p:nvSpPr>
          <p:spPr bwMode="auto">
            <a:xfrm>
              <a:off x="3779838" y="1270001"/>
              <a:ext cx="23813" cy="12700"/>
            </a:xfrm>
            <a:custGeom>
              <a:gdLst>
                <a:gd fmla="*/ 13 w 15" name="T0"/>
                <a:gd fmla="*/ 0 h 8" name="T1"/>
                <a:gd fmla="*/ 15 w 15" name="T2"/>
                <a:gd fmla="*/ 3 h 8" name="T3"/>
                <a:gd fmla="*/ 2 w 15" name="T4"/>
                <a:gd fmla="*/ 8 h 8" name="T5"/>
                <a:gd fmla="*/ 0 w 15" name="T6"/>
                <a:gd fmla="*/ 5 h 8" name="T7"/>
                <a:gd fmla="*/ 13 w 15" name="T8"/>
                <a:gd fmla="*/ 0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15">
                  <a:moveTo>
                    <a:pt x="13" y="0"/>
                  </a:moveTo>
                  <a:lnTo>
                    <a:pt x="15" y="3"/>
                  </a:lnTo>
                  <a:lnTo>
                    <a:pt x="2" y="8"/>
                  </a:lnTo>
                  <a:lnTo>
                    <a:pt x="0" y="5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6F7F7"/>
            </a:solidFill>
            <a:ln w="0">
              <a:solidFill>
                <a:srgbClr val="F6F7F7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63" name="Freeform 6753"/>
            <p:cNvSpPr/>
            <p:nvPr/>
          </p:nvSpPr>
          <p:spPr bwMode="auto">
            <a:xfrm>
              <a:off x="3786188" y="1292226"/>
              <a:ext cx="19050" cy="4763"/>
            </a:xfrm>
            <a:custGeom>
              <a:gdLst>
                <a:gd fmla="*/ 12 w 12" name="T0"/>
                <a:gd fmla="*/ 0 h 3" name="T1"/>
                <a:gd fmla="*/ 11 w 12" name="T2"/>
                <a:gd fmla="*/ 3 h 3" name="T3"/>
                <a:gd fmla="*/ 0 w 12" name="T4"/>
                <a:gd fmla="*/ 3 h 3" name="T5"/>
                <a:gd fmla="*/ 0 w 12" name="T6"/>
                <a:gd fmla="*/ 0 h 3" name="T7"/>
                <a:gd fmla="*/ 12 w 12" name="T8"/>
                <a:gd fmla="*/ 0 h 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" w="12">
                  <a:moveTo>
                    <a:pt x="12" y="0"/>
                  </a:moveTo>
                  <a:lnTo>
                    <a:pt x="11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6F7F7"/>
            </a:solidFill>
            <a:ln w="0">
              <a:solidFill>
                <a:srgbClr val="F6F7F7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64" name="Freeform 6754"/>
            <p:cNvSpPr/>
            <p:nvPr/>
          </p:nvSpPr>
          <p:spPr bwMode="auto">
            <a:xfrm>
              <a:off x="3778250" y="1306513"/>
              <a:ext cx="22225" cy="12700"/>
            </a:xfrm>
            <a:custGeom>
              <a:gdLst>
                <a:gd fmla="*/ 1 w 14" name="T0"/>
                <a:gd fmla="*/ 0 h 8" name="T1"/>
                <a:gd fmla="*/ 14 w 14" name="T2"/>
                <a:gd fmla="*/ 3 h 8" name="T3"/>
                <a:gd fmla="*/ 12 w 14" name="T4"/>
                <a:gd fmla="*/ 8 h 8" name="T5"/>
                <a:gd fmla="*/ 0 w 14" name="T6"/>
                <a:gd fmla="*/ 3 h 8" name="T7"/>
                <a:gd fmla="*/ 1 w 14" name="T8"/>
                <a:gd fmla="*/ 0 h 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" w="14">
                  <a:moveTo>
                    <a:pt x="1" y="0"/>
                  </a:moveTo>
                  <a:lnTo>
                    <a:pt x="14" y="3"/>
                  </a:lnTo>
                  <a:lnTo>
                    <a:pt x="12" y="8"/>
                  </a:lnTo>
                  <a:lnTo>
                    <a:pt x="0" y="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6F7F7"/>
            </a:solidFill>
            <a:ln w="0">
              <a:solidFill>
                <a:srgbClr val="F6F7F7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65" name="Freeform 6755"/>
            <p:cNvSpPr/>
            <p:nvPr/>
          </p:nvSpPr>
          <p:spPr bwMode="auto">
            <a:xfrm>
              <a:off x="3767138" y="1317626"/>
              <a:ext cx="19050" cy="19050"/>
            </a:xfrm>
            <a:custGeom>
              <a:gdLst>
                <a:gd fmla="*/ 3 w 12" name="T0"/>
                <a:gd fmla="*/ 0 h 12" name="T1"/>
                <a:gd fmla="*/ 12 w 12" name="T2"/>
                <a:gd fmla="*/ 8 h 12" name="T3"/>
                <a:gd fmla="*/ 10 w 12" name="T4"/>
                <a:gd fmla="*/ 12 h 12" name="T5"/>
                <a:gd fmla="*/ 0 w 12" name="T6"/>
                <a:gd fmla="*/ 1 h 12" name="T7"/>
                <a:gd fmla="*/ 3 w 12" name="T8"/>
                <a:gd fmla="*/ 0 h 1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" w="12">
                  <a:moveTo>
                    <a:pt x="3" y="0"/>
                  </a:moveTo>
                  <a:lnTo>
                    <a:pt x="12" y="8"/>
                  </a:lnTo>
                  <a:lnTo>
                    <a:pt x="10" y="12"/>
                  </a:lnTo>
                  <a:lnTo>
                    <a:pt x="0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6F7F7"/>
            </a:solidFill>
            <a:ln w="0">
              <a:solidFill>
                <a:srgbClr val="F6F7F7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66" name="Freeform 6756"/>
            <p:cNvSpPr/>
            <p:nvPr/>
          </p:nvSpPr>
          <p:spPr bwMode="auto">
            <a:xfrm>
              <a:off x="3756025" y="1322388"/>
              <a:ext cx="12700" cy="22225"/>
            </a:xfrm>
            <a:custGeom>
              <a:gdLst>
                <a:gd fmla="*/ 5 w 8" name="T0"/>
                <a:gd fmla="*/ 0 h 14" name="T1"/>
                <a:gd fmla="*/ 8 w 8" name="T2"/>
                <a:gd fmla="*/ 14 h 14" name="T3"/>
                <a:gd fmla="*/ 5 w 8" name="T4"/>
                <a:gd fmla="*/ 14 h 14" name="T5"/>
                <a:gd fmla="*/ 0 w 8" name="T6"/>
                <a:gd fmla="*/ 2 h 14" name="T7"/>
                <a:gd fmla="*/ 5 w 8" name="T8"/>
                <a:gd fmla="*/ 0 h 1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4" w="8">
                  <a:moveTo>
                    <a:pt x="5" y="0"/>
                  </a:moveTo>
                  <a:lnTo>
                    <a:pt x="8" y="14"/>
                  </a:lnTo>
                  <a:lnTo>
                    <a:pt x="5" y="14"/>
                  </a:lnTo>
                  <a:lnTo>
                    <a:pt x="0" y="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6F7F7"/>
            </a:solidFill>
            <a:ln w="0">
              <a:solidFill>
                <a:srgbClr val="F6F7F7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67" name="Freeform 6757"/>
            <p:cNvSpPr/>
            <p:nvPr/>
          </p:nvSpPr>
          <p:spPr bwMode="auto">
            <a:xfrm>
              <a:off x="3741738" y="1328738"/>
              <a:ext cx="7938" cy="22225"/>
            </a:xfrm>
            <a:custGeom>
              <a:gdLst>
                <a:gd fmla="*/ 5 w 5" name="T0"/>
                <a:gd fmla="*/ 0 h 14" name="T1"/>
                <a:gd fmla="*/ 5 w 5" name="T2"/>
                <a:gd fmla="*/ 14 h 14" name="T3"/>
                <a:gd fmla="*/ 2 w 5" name="T4"/>
                <a:gd fmla="*/ 14 h 14" name="T5"/>
                <a:gd fmla="*/ 0 w 5" name="T6"/>
                <a:gd fmla="*/ 14 h 14" name="T7"/>
                <a:gd fmla="*/ 0 w 5" name="T8"/>
                <a:gd fmla="*/ 0 h 14" name="T9"/>
                <a:gd fmla="*/ 5 w 5" name="T10"/>
                <a:gd fmla="*/ 0 h 14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4" w="5">
                  <a:moveTo>
                    <a:pt x="5" y="0"/>
                  </a:moveTo>
                  <a:lnTo>
                    <a:pt x="5" y="14"/>
                  </a:lnTo>
                  <a:lnTo>
                    <a:pt x="2" y="14"/>
                  </a:lnTo>
                  <a:lnTo>
                    <a:pt x="0" y="14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6F7F7"/>
            </a:solidFill>
            <a:ln w="0">
              <a:solidFill>
                <a:srgbClr val="F6F7F7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68" name="Freeform 6758"/>
            <p:cNvSpPr/>
            <p:nvPr/>
          </p:nvSpPr>
          <p:spPr bwMode="auto">
            <a:xfrm>
              <a:off x="3721100" y="1325563"/>
              <a:ext cx="14288" cy="19050"/>
            </a:xfrm>
            <a:custGeom>
              <a:gdLst>
                <a:gd fmla="*/ 6 w 9" name="T0"/>
                <a:gd fmla="*/ 0 h 12" name="T1"/>
                <a:gd fmla="*/ 9 w 9" name="T2"/>
                <a:gd fmla="*/ 0 h 12" name="T3"/>
                <a:gd fmla="*/ 4 w 9" name="T4"/>
                <a:gd fmla="*/ 12 h 12" name="T5"/>
                <a:gd fmla="*/ 0 w 9" name="T6"/>
                <a:gd fmla="*/ 12 h 12" name="T7"/>
                <a:gd fmla="*/ 6 w 9" name="T8"/>
                <a:gd fmla="*/ 0 h 1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" w="9">
                  <a:moveTo>
                    <a:pt x="6" y="0"/>
                  </a:moveTo>
                  <a:lnTo>
                    <a:pt x="9" y="0"/>
                  </a:lnTo>
                  <a:lnTo>
                    <a:pt x="4" y="12"/>
                  </a:lnTo>
                  <a:lnTo>
                    <a:pt x="0" y="12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6F7F7"/>
            </a:solidFill>
            <a:ln w="0">
              <a:solidFill>
                <a:srgbClr val="F6F7F7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69" name="Freeform 6759"/>
            <p:cNvSpPr/>
            <p:nvPr/>
          </p:nvSpPr>
          <p:spPr bwMode="auto">
            <a:xfrm>
              <a:off x="3705225" y="1314451"/>
              <a:ext cx="15875" cy="22225"/>
            </a:xfrm>
            <a:custGeom>
              <a:gdLst>
                <a:gd fmla="*/ 7 w 10" name="T0"/>
                <a:gd fmla="*/ 0 h 14" name="T1"/>
                <a:gd fmla="*/ 10 w 10" name="T2"/>
                <a:gd fmla="*/ 3 h 14" name="T3"/>
                <a:gd fmla="*/ 2 w 10" name="T4"/>
                <a:gd fmla="*/ 14 h 14" name="T5"/>
                <a:gd fmla="*/ 0 w 10" name="T6"/>
                <a:gd fmla="*/ 10 h 14" name="T7"/>
                <a:gd fmla="*/ 7 w 10" name="T8"/>
                <a:gd fmla="*/ 0 h 1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4" w="10">
                  <a:moveTo>
                    <a:pt x="7" y="0"/>
                  </a:moveTo>
                  <a:lnTo>
                    <a:pt x="10" y="3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6F7F7"/>
            </a:solidFill>
            <a:ln w="0">
              <a:solidFill>
                <a:srgbClr val="F6F7F7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70" name="Freeform 6760"/>
            <p:cNvSpPr/>
            <p:nvPr/>
          </p:nvSpPr>
          <p:spPr bwMode="auto">
            <a:xfrm>
              <a:off x="3690938" y="1303338"/>
              <a:ext cx="19050" cy="14288"/>
            </a:xfrm>
            <a:custGeom>
              <a:gdLst>
                <a:gd fmla="*/ 11 w 12" name="T0"/>
                <a:gd fmla="*/ 0 h 9" name="T1"/>
                <a:gd fmla="*/ 12 w 12" name="T2"/>
                <a:gd fmla="*/ 3 h 9" name="T3"/>
                <a:gd fmla="*/ 2 w 12" name="T4"/>
                <a:gd fmla="*/ 9 h 9" name="T5"/>
                <a:gd fmla="*/ 0 w 12" name="T6"/>
                <a:gd fmla="*/ 5 h 9" name="T7"/>
                <a:gd fmla="*/ 11 w 12" name="T8"/>
                <a:gd fmla="*/ 0 h 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" w="12">
                  <a:moveTo>
                    <a:pt x="11" y="0"/>
                  </a:moveTo>
                  <a:lnTo>
                    <a:pt x="12" y="3"/>
                  </a:lnTo>
                  <a:lnTo>
                    <a:pt x="2" y="9"/>
                  </a:lnTo>
                  <a:lnTo>
                    <a:pt x="0" y="5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6F7F7"/>
            </a:solidFill>
            <a:ln w="0">
              <a:solidFill>
                <a:srgbClr val="F6F7F7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71" name="Freeform 6761"/>
            <p:cNvSpPr/>
            <p:nvPr/>
          </p:nvSpPr>
          <p:spPr bwMode="auto">
            <a:xfrm>
              <a:off x="3684588" y="1285876"/>
              <a:ext cx="23813" cy="11113"/>
            </a:xfrm>
            <a:custGeom>
              <a:gdLst>
                <a:gd fmla="*/ 13 w 15" name="T0"/>
                <a:gd fmla="*/ 0 h 7" name="T1"/>
                <a:gd fmla="*/ 15 w 15" name="T2"/>
                <a:gd fmla="*/ 6 h 7" name="T3"/>
                <a:gd fmla="*/ 2 w 15" name="T4"/>
                <a:gd fmla="*/ 7 h 7" name="T5"/>
                <a:gd fmla="*/ 0 w 15" name="T6"/>
                <a:gd fmla="*/ 4 h 7" name="T7"/>
                <a:gd fmla="*/ 13 w 15" name="T8"/>
                <a:gd fmla="*/ 0 h 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" w="15">
                  <a:moveTo>
                    <a:pt x="13" y="0"/>
                  </a:moveTo>
                  <a:lnTo>
                    <a:pt x="15" y="6"/>
                  </a:lnTo>
                  <a:lnTo>
                    <a:pt x="2" y="7"/>
                  </a:lnTo>
                  <a:lnTo>
                    <a:pt x="0" y="4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6F7F7"/>
            </a:solidFill>
            <a:ln w="0">
              <a:solidFill>
                <a:srgbClr val="F6F7F7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72" name="Freeform 6762"/>
            <p:cNvSpPr/>
            <p:nvPr/>
          </p:nvSpPr>
          <p:spPr bwMode="auto">
            <a:xfrm>
              <a:off x="3687763" y="1271588"/>
              <a:ext cx="20638" cy="9525"/>
            </a:xfrm>
            <a:custGeom>
              <a:gdLst>
                <a:gd fmla="*/ 2 w 13" name="T0"/>
                <a:gd fmla="*/ 0 h 6" name="T1"/>
                <a:gd fmla="*/ 13 w 13" name="T2"/>
                <a:gd fmla="*/ 2 h 6" name="T3"/>
                <a:gd fmla="*/ 13 w 13" name="T4"/>
                <a:gd fmla="*/ 6 h 6" name="T5"/>
                <a:gd fmla="*/ 0 w 13" name="T6"/>
                <a:gd fmla="*/ 4 h 6" name="T7"/>
                <a:gd fmla="*/ 2 w 13" name="T8"/>
                <a:gd fmla="*/ 0 h 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" w="13">
                  <a:moveTo>
                    <a:pt x="2" y="0"/>
                  </a:moveTo>
                  <a:lnTo>
                    <a:pt x="13" y="2"/>
                  </a:lnTo>
                  <a:lnTo>
                    <a:pt x="13" y="6"/>
                  </a:lnTo>
                  <a:lnTo>
                    <a:pt x="0" y="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6F7F7"/>
            </a:solidFill>
            <a:ln w="0">
              <a:solidFill>
                <a:srgbClr val="F6F7F7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73" name="Freeform 6763"/>
            <p:cNvSpPr/>
            <p:nvPr/>
          </p:nvSpPr>
          <p:spPr bwMode="auto">
            <a:xfrm>
              <a:off x="3698875" y="1247776"/>
              <a:ext cx="22225" cy="22225"/>
            </a:xfrm>
            <a:custGeom>
              <a:gdLst>
                <a:gd fmla="*/ 4 w 14" name="T0"/>
                <a:gd fmla="*/ 0 h 14" name="T1"/>
                <a:gd fmla="*/ 14 w 14" name="T2"/>
                <a:gd fmla="*/ 10 h 14" name="T3"/>
                <a:gd fmla="*/ 11 w 14" name="T4"/>
                <a:gd fmla="*/ 14 h 14" name="T5"/>
                <a:gd fmla="*/ 0 w 14" name="T6"/>
                <a:gd fmla="*/ 3 h 14" name="T7"/>
                <a:gd fmla="*/ 4 w 14" name="T8"/>
                <a:gd fmla="*/ 0 h 1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4" w="14">
                  <a:moveTo>
                    <a:pt x="4" y="0"/>
                  </a:moveTo>
                  <a:lnTo>
                    <a:pt x="14" y="10"/>
                  </a:lnTo>
                  <a:lnTo>
                    <a:pt x="11" y="14"/>
                  </a:lnTo>
                  <a:lnTo>
                    <a:pt x="0" y="3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6F7F7"/>
            </a:solidFill>
            <a:ln w="0">
              <a:solidFill>
                <a:srgbClr val="F6F7F7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74" name="Freeform 6764"/>
            <p:cNvSpPr/>
            <p:nvPr/>
          </p:nvSpPr>
          <p:spPr bwMode="auto">
            <a:xfrm>
              <a:off x="3719513" y="1235076"/>
              <a:ext cx="12700" cy="25400"/>
            </a:xfrm>
            <a:custGeom>
              <a:gdLst>
                <a:gd fmla="*/ 3 w 8" name="T0"/>
                <a:gd fmla="*/ 0 h 16" name="T1"/>
                <a:gd fmla="*/ 8 w 8" name="T2"/>
                <a:gd fmla="*/ 15 h 16" name="T3"/>
                <a:gd fmla="*/ 5 w 8" name="T4"/>
                <a:gd fmla="*/ 16 h 16" name="T5"/>
                <a:gd fmla="*/ 0 w 8" name="T6"/>
                <a:gd fmla="*/ 0 h 16" name="T7"/>
                <a:gd fmla="*/ 3 w 8" name="T8"/>
                <a:gd fmla="*/ 0 h 1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6" w="8">
                  <a:moveTo>
                    <a:pt x="3" y="0"/>
                  </a:moveTo>
                  <a:lnTo>
                    <a:pt x="8" y="15"/>
                  </a:lnTo>
                  <a:lnTo>
                    <a:pt x="5" y="16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6F7F7"/>
            </a:solidFill>
            <a:ln w="0">
              <a:solidFill>
                <a:srgbClr val="F6F7F7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75" name="Freeform 6765"/>
            <p:cNvSpPr/>
            <p:nvPr/>
          </p:nvSpPr>
          <p:spPr bwMode="auto">
            <a:xfrm>
              <a:off x="3702050" y="1244601"/>
              <a:ext cx="87313" cy="88900"/>
            </a:xfrm>
            <a:custGeom>
              <a:gdLst>
                <a:gd fmla="*/ 27 w 55" name="T0"/>
                <a:gd fmla="*/ 0 h 56" name="T1"/>
                <a:gd fmla="*/ 35 w 55" name="T2"/>
                <a:gd fmla="*/ 2 h 56" name="T3"/>
                <a:gd fmla="*/ 41 w 55" name="T4"/>
                <a:gd fmla="*/ 5 h 56" name="T5"/>
                <a:gd fmla="*/ 48 w 55" name="T6"/>
                <a:gd fmla="*/ 9 h 56" name="T7"/>
                <a:gd fmla="*/ 51 w 55" name="T8"/>
                <a:gd fmla="*/ 14 h 56" name="T9"/>
                <a:gd fmla="*/ 55 w 55" name="T10"/>
                <a:gd fmla="*/ 21 h 56" name="T11"/>
                <a:gd fmla="*/ 55 w 55" name="T12"/>
                <a:gd fmla="*/ 28 h 56" name="T13"/>
                <a:gd fmla="*/ 55 w 55" name="T14"/>
                <a:gd fmla="*/ 35 h 56" name="T15"/>
                <a:gd fmla="*/ 51 w 55" name="T16"/>
                <a:gd fmla="*/ 42 h 56" name="T17"/>
                <a:gd fmla="*/ 48 w 55" name="T18"/>
                <a:gd fmla="*/ 47 h 56" name="T19"/>
                <a:gd fmla="*/ 41 w 55" name="T20"/>
                <a:gd fmla="*/ 53 h 56" name="T21"/>
                <a:gd fmla="*/ 35 w 55" name="T22"/>
                <a:gd fmla="*/ 54 h 56" name="T23"/>
                <a:gd fmla="*/ 27 w 55" name="T24"/>
                <a:gd fmla="*/ 56 h 56" name="T25"/>
                <a:gd fmla="*/ 19 w 55" name="T26"/>
                <a:gd fmla="*/ 54 h 56" name="T27"/>
                <a:gd fmla="*/ 14 w 55" name="T28"/>
                <a:gd fmla="*/ 53 h 56" name="T29"/>
                <a:gd fmla="*/ 7 w 55" name="T30"/>
                <a:gd fmla="*/ 47 h 56" name="T31"/>
                <a:gd fmla="*/ 4 w 55" name="T32"/>
                <a:gd fmla="*/ 42 h 56" name="T33"/>
                <a:gd fmla="*/ 0 w 55" name="T34"/>
                <a:gd fmla="*/ 35 h 56" name="T35"/>
                <a:gd fmla="*/ 0 w 55" name="T36"/>
                <a:gd fmla="*/ 28 h 56" name="T37"/>
                <a:gd fmla="*/ 0 w 55" name="T38"/>
                <a:gd fmla="*/ 21 h 56" name="T39"/>
                <a:gd fmla="*/ 4 w 55" name="T40"/>
                <a:gd fmla="*/ 14 h 56" name="T41"/>
                <a:gd fmla="*/ 7 w 55" name="T42"/>
                <a:gd fmla="*/ 9 h 56" name="T43"/>
                <a:gd fmla="*/ 14 w 55" name="T44"/>
                <a:gd fmla="*/ 5 h 56" name="T45"/>
                <a:gd fmla="*/ 19 w 55" name="T46"/>
                <a:gd fmla="*/ 2 h 56" name="T47"/>
                <a:gd fmla="*/ 27 w 55" name="T48"/>
                <a:gd fmla="*/ 0 h 56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56" w="55">
                  <a:moveTo>
                    <a:pt x="27" y="0"/>
                  </a:moveTo>
                  <a:lnTo>
                    <a:pt x="35" y="2"/>
                  </a:lnTo>
                  <a:lnTo>
                    <a:pt x="41" y="5"/>
                  </a:lnTo>
                  <a:lnTo>
                    <a:pt x="48" y="9"/>
                  </a:lnTo>
                  <a:lnTo>
                    <a:pt x="51" y="14"/>
                  </a:lnTo>
                  <a:lnTo>
                    <a:pt x="55" y="21"/>
                  </a:lnTo>
                  <a:lnTo>
                    <a:pt x="55" y="28"/>
                  </a:lnTo>
                  <a:lnTo>
                    <a:pt x="55" y="35"/>
                  </a:lnTo>
                  <a:lnTo>
                    <a:pt x="51" y="42"/>
                  </a:lnTo>
                  <a:lnTo>
                    <a:pt x="48" y="47"/>
                  </a:lnTo>
                  <a:lnTo>
                    <a:pt x="41" y="53"/>
                  </a:lnTo>
                  <a:lnTo>
                    <a:pt x="35" y="54"/>
                  </a:lnTo>
                  <a:lnTo>
                    <a:pt x="27" y="56"/>
                  </a:lnTo>
                  <a:lnTo>
                    <a:pt x="19" y="54"/>
                  </a:lnTo>
                  <a:lnTo>
                    <a:pt x="14" y="53"/>
                  </a:lnTo>
                  <a:lnTo>
                    <a:pt x="7" y="47"/>
                  </a:lnTo>
                  <a:lnTo>
                    <a:pt x="4" y="42"/>
                  </a:lnTo>
                  <a:lnTo>
                    <a:pt x="0" y="35"/>
                  </a:lnTo>
                  <a:lnTo>
                    <a:pt x="0" y="28"/>
                  </a:lnTo>
                  <a:lnTo>
                    <a:pt x="0" y="21"/>
                  </a:lnTo>
                  <a:lnTo>
                    <a:pt x="4" y="14"/>
                  </a:lnTo>
                  <a:lnTo>
                    <a:pt x="7" y="9"/>
                  </a:lnTo>
                  <a:lnTo>
                    <a:pt x="14" y="5"/>
                  </a:lnTo>
                  <a:lnTo>
                    <a:pt x="19" y="2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ABAEB1"/>
            </a:solidFill>
            <a:ln w="0">
              <a:solidFill>
                <a:srgbClr val="ABAEB1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76" name="Freeform 6766"/>
            <p:cNvSpPr/>
            <p:nvPr/>
          </p:nvSpPr>
          <p:spPr bwMode="auto">
            <a:xfrm>
              <a:off x="3705225" y="1247776"/>
              <a:ext cx="84138" cy="85725"/>
            </a:xfrm>
            <a:custGeom>
              <a:gdLst>
                <a:gd fmla="*/ 26 w 53" name="T0"/>
                <a:gd fmla="*/ 0 h 54" name="T1"/>
                <a:gd fmla="*/ 33 w 53" name="T2"/>
                <a:gd fmla="*/ 0 h 54" name="T3"/>
                <a:gd fmla="*/ 40 w 53" name="T4"/>
                <a:gd fmla="*/ 3 h 54" name="T5"/>
                <a:gd fmla="*/ 46 w 53" name="T6"/>
                <a:gd fmla="*/ 7 h 54" name="T7"/>
                <a:gd fmla="*/ 49 w 53" name="T8"/>
                <a:gd fmla="*/ 12 h 54" name="T9"/>
                <a:gd fmla="*/ 53 w 53" name="T10"/>
                <a:gd fmla="*/ 19 h 54" name="T11"/>
                <a:gd fmla="*/ 53 w 53" name="T12"/>
                <a:gd fmla="*/ 26 h 54" name="T13"/>
                <a:gd fmla="*/ 53 w 53" name="T14"/>
                <a:gd fmla="*/ 33 h 54" name="T15"/>
                <a:gd fmla="*/ 49 w 53" name="T16"/>
                <a:gd fmla="*/ 40 h 54" name="T17"/>
                <a:gd fmla="*/ 46 w 53" name="T18"/>
                <a:gd fmla="*/ 45 h 54" name="T19"/>
                <a:gd fmla="*/ 40 w 53" name="T20"/>
                <a:gd fmla="*/ 49 h 54" name="T21"/>
                <a:gd fmla="*/ 33 w 53" name="T22"/>
                <a:gd fmla="*/ 52 h 54" name="T23"/>
                <a:gd fmla="*/ 26 w 53" name="T24"/>
                <a:gd fmla="*/ 54 h 54" name="T25"/>
                <a:gd fmla="*/ 19 w 53" name="T26"/>
                <a:gd fmla="*/ 52 h 54" name="T27"/>
                <a:gd fmla="*/ 12 w 53" name="T28"/>
                <a:gd fmla="*/ 49 h 54" name="T29"/>
                <a:gd fmla="*/ 7 w 53" name="T30"/>
                <a:gd fmla="*/ 45 h 54" name="T31"/>
                <a:gd fmla="*/ 3 w 53" name="T32"/>
                <a:gd fmla="*/ 40 h 54" name="T33"/>
                <a:gd fmla="*/ 0 w 53" name="T34"/>
                <a:gd fmla="*/ 33 h 54" name="T35"/>
                <a:gd fmla="*/ 0 w 53" name="T36"/>
                <a:gd fmla="*/ 26 h 54" name="T37"/>
                <a:gd fmla="*/ 0 w 53" name="T38"/>
                <a:gd fmla="*/ 19 h 54" name="T39"/>
                <a:gd fmla="*/ 3 w 53" name="T40"/>
                <a:gd fmla="*/ 12 h 54" name="T41"/>
                <a:gd fmla="*/ 7 w 53" name="T42"/>
                <a:gd fmla="*/ 7 h 54" name="T43"/>
                <a:gd fmla="*/ 12 w 53" name="T44"/>
                <a:gd fmla="*/ 3 h 54" name="T45"/>
                <a:gd fmla="*/ 19 w 53" name="T46"/>
                <a:gd fmla="*/ 0 h 54" name="T47"/>
                <a:gd fmla="*/ 26 w 53" name="T48"/>
                <a:gd fmla="*/ 0 h 54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54" w="52">
                  <a:moveTo>
                    <a:pt x="26" y="0"/>
                  </a:moveTo>
                  <a:lnTo>
                    <a:pt x="33" y="0"/>
                  </a:lnTo>
                  <a:lnTo>
                    <a:pt x="40" y="3"/>
                  </a:lnTo>
                  <a:lnTo>
                    <a:pt x="46" y="7"/>
                  </a:lnTo>
                  <a:lnTo>
                    <a:pt x="49" y="12"/>
                  </a:lnTo>
                  <a:lnTo>
                    <a:pt x="53" y="19"/>
                  </a:lnTo>
                  <a:lnTo>
                    <a:pt x="53" y="26"/>
                  </a:lnTo>
                  <a:lnTo>
                    <a:pt x="53" y="33"/>
                  </a:lnTo>
                  <a:lnTo>
                    <a:pt x="49" y="40"/>
                  </a:lnTo>
                  <a:lnTo>
                    <a:pt x="46" y="45"/>
                  </a:lnTo>
                  <a:lnTo>
                    <a:pt x="40" y="49"/>
                  </a:lnTo>
                  <a:lnTo>
                    <a:pt x="33" y="52"/>
                  </a:lnTo>
                  <a:lnTo>
                    <a:pt x="26" y="54"/>
                  </a:lnTo>
                  <a:lnTo>
                    <a:pt x="19" y="52"/>
                  </a:lnTo>
                  <a:lnTo>
                    <a:pt x="12" y="49"/>
                  </a:lnTo>
                  <a:lnTo>
                    <a:pt x="7" y="45"/>
                  </a:lnTo>
                  <a:lnTo>
                    <a:pt x="3" y="40"/>
                  </a:lnTo>
                  <a:lnTo>
                    <a:pt x="0" y="33"/>
                  </a:lnTo>
                  <a:lnTo>
                    <a:pt x="0" y="26"/>
                  </a:lnTo>
                  <a:lnTo>
                    <a:pt x="0" y="19"/>
                  </a:lnTo>
                  <a:lnTo>
                    <a:pt x="3" y="12"/>
                  </a:lnTo>
                  <a:lnTo>
                    <a:pt x="7" y="7"/>
                  </a:lnTo>
                  <a:lnTo>
                    <a:pt x="12" y="3"/>
                  </a:lnTo>
                  <a:lnTo>
                    <a:pt x="19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BFC2C5"/>
            </a:solidFill>
            <a:ln w="0">
              <a:solidFill>
                <a:srgbClr val="BFC2C5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77" name="Freeform 6767"/>
            <p:cNvSpPr/>
            <p:nvPr/>
          </p:nvSpPr>
          <p:spPr bwMode="auto">
            <a:xfrm>
              <a:off x="2201863" y="501651"/>
              <a:ext cx="1438275" cy="579438"/>
            </a:xfrm>
            <a:custGeom>
              <a:gdLst>
                <a:gd fmla="*/ 399 w 906" name="T0"/>
                <a:gd fmla="*/ 3 h 365" name="T1"/>
                <a:gd fmla="*/ 406 w 906" name="T2"/>
                <a:gd fmla="*/ 58 h 365" name="T3"/>
                <a:gd fmla="*/ 410 w 906" name="T4"/>
                <a:gd fmla="*/ 208 h 365" name="T5"/>
                <a:gd fmla="*/ 438 w 906" name="T6"/>
                <a:gd fmla="*/ 332 h 365" name="T7"/>
                <a:gd fmla="*/ 459 w 906" name="T8"/>
                <a:gd fmla="*/ 270 h 365" name="T9"/>
                <a:gd fmla="*/ 474 w 906" name="T10"/>
                <a:gd fmla="*/ 187 h 365" name="T11"/>
                <a:gd fmla="*/ 481 w 906" name="T12"/>
                <a:gd fmla="*/ 178 h 365" name="T13"/>
                <a:gd fmla="*/ 491 w 906" name="T14"/>
                <a:gd fmla="*/ 182 h 365" name="T15"/>
                <a:gd fmla="*/ 500 w 906" name="T16"/>
                <a:gd fmla="*/ 212 h 365" name="T17"/>
                <a:gd fmla="*/ 516 w 906" name="T18"/>
                <a:gd fmla="*/ 194 h 365" name="T19"/>
                <a:gd fmla="*/ 542 w 906" name="T20"/>
                <a:gd fmla="*/ 176 h 365" name="T21"/>
                <a:gd fmla="*/ 565 w 906" name="T22"/>
                <a:gd fmla="*/ 205 h 365" name="T23"/>
                <a:gd fmla="*/ 599 w 906" name="T24"/>
                <a:gd fmla="*/ 187 h 365" name="T25"/>
                <a:gd fmla="*/ 627 w 906" name="T26"/>
                <a:gd fmla="*/ 169 h 365" name="T27"/>
                <a:gd fmla="*/ 645 w 906" name="T28"/>
                <a:gd fmla="*/ 183 h 365" name="T29"/>
                <a:gd fmla="*/ 691 w 906" name="T30"/>
                <a:gd fmla="*/ 189 h 365" name="T31"/>
                <a:gd fmla="*/ 837 w 906" name="T32"/>
                <a:gd fmla="*/ 175 h 365" name="T33"/>
                <a:gd fmla="*/ 906 w 906" name="T34"/>
                <a:gd fmla="*/ 196 h 365" name="T35"/>
                <a:gd fmla="*/ 758 w 906" name="T36"/>
                <a:gd fmla="*/ 203 h 365" name="T37"/>
                <a:gd fmla="*/ 703 w 906" name="T38"/>
                <a:gd fmla="*/ 212 h 365" name="T39"/>
                <a:gd fmla="*/ 643 w 906" name="T40"/>
                <a:gd fmla="*/ 206 h 365" name="T41"/>
                <a:gd fmla="*/ 613 w 906" name="T42"/>
                <a:gd fmla="*/ 205 h 365" name="T43"/>
                <a:gd fmla="*/ 585 w 906" name="T44"/>
                <a:gd fmla="*/ 242 h 365" name="T45"/>
                <a:gd fmla="*/ 574 w 906" name="T46"/>
                <a:gd fmla="*/ 243 h 365" name="T47"/>
                <a:gd fmla="*/ 539 w 906" name="T48"/>
                <a:gd fmla="*/ 203 h 365" name="T49"/>
                <a:gd fmla="*/ 509 w 906" name="T50"/>
                <a:gd fmla="*/ 245 h 365" name="T51"/>
                <a:gd fmla="*/ 498 w 906" name="T52"/>
                <a:gd fmla="*/ 251 h 365" name="T53"/>
                <a:gd fmla="*/ 489 w 906" name="T54"/>
                <a:gd fmla="*/ 245 h 365" name="T55"/>
                <a:gd fmla="*/ 479 w 906" name="T56"/>
                <a:gd fmla="*/ 281 h 365" name="T57"/>
                <a:gd fmla="*/ 445 w 906" name="T58"/>
                <a:gd fmla="*/ 362 h 365" name="T59"/>
                <a:gd fmla="*/ 433 w 906" name="T60"/>
                <a:gd fmla="*/ 365 h 365" name="T61"/>
                <a:gd fmla="*/ 406 w 906" name="T62"/>
                <a:gd fmla="*/ 312 h 365" name="T63"/>
                <a:gd fmla="*/ 385 w 906" name="T64"/>
                <a:gd fmla="*/ 162 h 365" name="T65"/>
                <a:gd fmla="*/ 385 w 906" name="T66"/>
                <a:gd fmla="*/ 55 h 365" name="T67"/>
                <a:gd fmla="*/ 325 w 906" name="T68"/>
                <a:gd fmla="*/ 215 h 365" name="T69"/>
                <a:gd fmla="*/ 290 w 906" name="T70"/>
                <a:gd fmla="*/ 286 h 365" name="T71"/>
                <a:gd fmla="*/ 279 w 906" name="T72"/>
                <a:gd fmla="*/ 282 h 365" name="T73"/>
                <a:gd fmla="*/ 249 w 906" name="T74"/>
                <a:gd fmla="*/ 213 h 365" name="T75"/>
                <a:gd fmla="*/ 228 w 906" name="T76"/>
                <a:gd fmla="*/ 252 h 365" name="T77"/>
                <a:gd fmla="*/ 198 w 906" name="T78"/>
                <a:gd fmla="*/ 348 h 365" name="T79"/>
                <a:gd fmla="*/ 187 w 906" name="T80"/>
                <a:gd fmla="*/ 356 h 365" name="T81"/>
                <a:gd fmla="*/ 157 w 906" name="T82"/>
                <a:gd fmla="*/ 328 h 365" name="T83"/>
                <a:gd fmla="*/ 127 w 906" name="T84"/>
                <a:gd fmla="*/ 233 h 365" name="T85"/>
                <a:gd fmla="*/ 126 w 906" name="T86"/>
                <a:gd fmla="*/ 129 h 365" name="T87"/>
                <a:gd fmla="*/ 90 w 906" name="T88"/>
                <a:gd fmla="*/ 162 h 365" name="T89"/>
                <a:gd fmla="*/ 0 w 906" name="T90"/>
                <a:gd fmla="*/ 272 h 365" name="T91"/>
                <a:gd fmla="*/ 71 w 906" name="T92"/>
                <a:gd fmla="*/ 153 h 365" name="T93"/>
                <a:gd fmla="*/ 129 w 906" name="T94"/>
                <a:gd fmla="*/ 56 h 365" name="T95"/>
                <a:gd fmla="*/ 138 w 906" name="T96"/>
                <a:gd fmla="*/ 53 h 365" name="T97"/>
                <a:gd fmla="*/ 147 w 906" name="T98"/>
                <a:gd fmla="*/ 58 h 365" name="T99"/>
                <a:gd fmla="*/ 147 w 906" name="T100"/>
                <a:gd fmla="*/ 123 h 365" name="T101"/>
                <a:gd fmla="*/ 147 w 906" name="T102"/>
                <a:gd fmla="*/ 224 h 365" name="T103"/>
                <a:gd fmla="*/ 175 w 906" name="T104"/>
                <a:gd fmla="*/ 314 h 365" name="T105"/>
                <a:gd fmla="*/ 196 w 906" name="T106"/>
                <a:gd fmla="*/ 273 h 365" name="T107"/>
                <a:gd fmla="*/ 244 w 906" name="T108"/>
                <a:gd fmla="*/ 178 h 365" name="T109"/>
                <a:gd fmla="*/ 255 w 906" name="T110"/>
                <a:gd fmla="*/ 176 h 365" name="T111"/>
                <a:gd fmla="*/ 262 w 906" name="T112"/>
                <a:gd fmla="*/ 183 h 365" name="T113"/>
                <a:gd fmla="*/ 283 w 906" name="T114"/>
                <a:gd fmla="*/ 249 h 365" name="T115"/>
                <a:gd fmla="*/ 331 w 906" name="T116"/>
                <a:gd fmla="*/ 136 h 365" name="T117"/>
                <a:gd fmla="*/ 385 w 906" name="T118"/>
                <a:gd fmla="*/ 2 h 365" name="T1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b="b" l="0" r="r" t="0"/>
              <a:pathLst>
                <a:path h="365" w="905">
                  <a:moveTo>
                    <a:pt x="394" y="0"/>
                  </a:moveTo>
                  <a:lnTo>
                    <a:pt x="398" y="0"/>
                  </a:lnTo>
                  <a:lnTo>
                    <a:pt x="399" y="3"/>
                  </a:lnTo>
                  <a:lnTo>
                    <a:pt x="403" y="5"/>
                  </a:lnTo>
                  <a:lnTo>
                    <a:pt x="405" y="10"/>
                  </a:lnTo>
                  <a:lnTo>
                    <a:pt x="406" y="58"/>
                  </a:lnTo>
                  <a:lnTo>
                    <a:pt x="406" y="107"/>
                  </a:lnTo>
                  <a:lnTo>
                    <a:pt x="408" y="157"/>
                  </a:lnTo>
                  <a:lnTo>
                    <a:pt x="410" y="208"/>
                  </a:lnTo>
                  <a:lnTo>
                    <a:pt x="415" y="256"/>
                  </a:lnTo>
                  <a:lnTo>
                    <a:pt x="428" y="304"/>
                  </a:lnTo>
                  <a:lnTo>
                    <a:pt x="438" y="332"/>
                  </a:lnTo>
                  <a:lnTo>
                    <a:pt x="444" y="325"/>
                  </a:lnTo>
                  <a:lnTo>
                    <a:pt x="454" y="298"/>
                  </a:lnTo>
                  <a:lnTo>
                    <a:pt x="459" y="270"/>
                  </a:lnTo>
                  <a:lnTo>
                    <a:pt x="465" y="242"/>
                  </a:lnTo>
                  <a:lnTo>
                    <a:pt x="468" y="213"/>
                  </a:lnTo>
                  <a:lnTo>
                    <a:pt x="474" y="187"/>
                  </a:lnTo>
                  <a:lnTo>
                    <a:pt x="475" y="182"/>
                  </a:lnTo>
                  <a:lnTo>
                    <a:pt x="477" y="180"/>
                  </a:lnTo>
                  <a:lnTo>
                    <a:pt x="481" y="178"/>
                  </a:lnTo>
                  <a:lnTo>
                    <a:pt x="486" y="178"/>
                  </a:lnTo>
                  <a:lnTo>
                    <a:pt x="489" y="180"/>
                  </a:lnTo>
                  <a:lnTo>
                    <a:pt x="491" y="182"/>
                  </a:lnTo>
                  <a:lnTo>
                    <a:pt x="495" y="185"/>
                  </a:lnTo>
                  <a:lnTo>
                    <a:pt x="495" y="189"/>
                  </a:lnTo>
                  <a:lnTo>
                    <a:pt x="500" y="212"/>
                  </a:lnTo>
                  <a:lnTo>
                    <a:pt x="500" y="213"/>
                  </a:lnTo>
                  <a:lnTo>
                    <a:pt x="502" y="212"/>
                  </a:lnTo>
                  <a:lnTo>
                    <a:pt x="516" y="194"/>
                  </a:lnTo>
                  <a:lnTo>
                    <a:pt x="534" y="176"/>
                  </a:lnTo>
                  <a:lnTo>
                    <a:pt x="539" y="175"/>
                  </a:lnTo>
                  <a:lnTo>
                    <a:pt x="542" y="176"/>
                  </a:lnTo>
                  <a:lnTo>
                    <a:pt x="546" y="178"/>
                  </a:lnTo>
                  <a:lnTo>
                    <a:pt x="549" y="182"/>
                  </a:lnTo>
                  <a:lnTo>
                    <a:pt x="565" y="205"/>
                  </a:lnTo>
                  <a:lnTo>
                    <a:pt x="576" y="215"/>
                  </a:lnTo>
                  <a:lnTo>
                    <a:pt x="583" y="206"/>
                  </a:lnTo>
                  <a:lnTo>
                    <a:pt x="599" y="187"/>
                  </a:lnTo>
                  <a:lnTo>
                    <a:pt x="620" y="171"/>
                  </a:lnTo>
                  <a:lnTo>
                    <a:pt x="624" y="169"/>
                  </a:lnTo>
                  <a:lnTo>
                    <a:pt x="627" y="169"/>
                  </a:lnTo>
                  <a:lnTo>
                    <a:pt x="632" y="171"/>
                  </a:lnTo>
                  <a:lnTo>
                    <a:pt x="634" y="175"/>
                  </a:lnTo>
                  <a:lnTo>
                    <a:pt x="645" y="183"/>
                  </a:lnTo>
                  <a:lnTo>
                    <a:pt x="659" y="189"/>
                  </a:lnTo>
                  <a:lnTo>
                    <a:pt x="675" y="189"/>
                  </a:lnTo>
                  <a:lnTo>
                    <a:pt x="691" y="189"/>
                  </a:lnTo>
                  <a:lnTo>
                    <a:pt x="705" y="187"/>
                  </a:lnTo>
                  <a:lnTo>
                    <a:pt x="788" y="178"/>
                  </a:lnTo>
                  <a:lnTo>
                    <a:pt x="837" y="175"/>
                  </a:lnTo>
                  <a:lnTo>
                    <a:pt x="889" y="175"/>
                  </a:lnTo>
                  <a:lnTo>
                    <a:pt x="906" y="173"/>
                  </a:lnTo>
                  <a:lnTo>
                    <a:pt x="906" y="196"/>
                  </a:lnTo>
                  <a:lnTo>
                    <a:pt x="864" y="198"/>
                  </a:lnTo>
                  <a:lnTo>
                    <a:pt x="811" y="199"/>
                  </a:lnTo>
                  <a:lnTo>
                    <a:pt x="758" y="203"/>
                  </a:lnTo>
                  <a:lnTo>
                    <a:pt x="742" y="206"/>
                  </a:lnTo>
                  <a:lnTo>
                    <a:pt x="724" y="208"/>
                  </a:lnTo>
                  <a:lnTo>
                    <a:pt x="703" y="212"/>
                  </a:lnTo>
                  <a:lnTo>
                    <a:pt x="682" y="212"/>
                  </a:lnTo>
                  <a:lnTo>
                    <a:pt x="662" y="212"/>
                  </a:lnTo>
                  <a:lnTo>
                    <a:pt x="643" y="206"/>
                  </a:lnTo>
                  <a:lnTo>
                    <a:pt x="627" y="199"/>
                  </a:lnTo>
                  <a:lnTo>
                    <a:pt x="624" y="196"/>
                  </a:lnTo>
                  <a:lnTo>
                    <a:pt x="613" y="205"/>
                  </a:lnTo>
                  <a:lnTo>
                    <a:pt x="599" y="221"/>
                  </a:lnTo>
                  <a:lnTo>
                    <a:pt x="588" y="240"/>
                  </a:lnTo>
                  <a:lnTo>
                    <a:pt x="585" y="242"/>
                  </a:lnTo>
                  <a:lnTo>
                    <a:pt x="581" y="243"/>
                  </a:lnTo>
                  <a:lnTo>
                    <a:pt x="578" y="245"/>
                  </a:lnTo>
                  <a:lnTo>
                    <a:pt x="574" y="243"/>
                  </a:lnTo>
                  <a:lnTo>
                    <a:pt x="571" y="242"/>
                  </a:lnTo>
                  <a:lnTo>
                    <a:pt x="549" y="219"/>
                  </a:lnTo>
                  <a:lnTo>
                    <a:pt x="539" y="203"/>
                  </a:lnTo>
                  <a:lnTo>
                    <a:pt x="530" y="210"/>
                  </a:lnTo>
                  <a:lnTo>
                    <a:pt x="518" y="226"/>
                  </a:lnTo>
                  <a:lnTo>
                    <a:pt x="509" y="245"/>
                  </a:lnTo>
                  <a:lnTo>
                    <a:pt x="505" y="249"/>
                  </a:lnTo>
                  <a:lnTo>
                    <a:pt x="502" y="251"/>
                  </a:lnTo>
                  <a:lnTo>
                    <a:pt x="498" y="251"/>
                  </a:lnTo>
                  <a:lnTo>
                    <a:pt x="495" y="251"/>
                  </a:lnTo>
                  <a:lnTo>
                    <a:pt x="491" y="249"/>
                  </a:lnTo>
                  <a:lnTo>
                    <a:pt x="489" y="245"/>
                  </a:lnTo>
                  <a:lnTo>
                    <a:pt x="486" y="238"/>
                  </a:lnTo>
                  <a:lnTo>
                    <a:pt x="484" y="251"/>
                  </a:lnTo>
                  <a:lnTo>
                    <a:pt x="479" y="281"/>
                  </a:lnTo>
                  <a:lnTo>
                    <a:pt x="472" y="311"/>
                  </a:lnTo>
                  <a:lnTo>
                    <a:pt x="461" y="337"/>
                  </a:lnTo>
                  <a:lnTo>
                    <a:pt x="445" y="362"/>
                  </a:lnTo>
                  <a:lnTo>
                    <a:pt x="442" y="364"/>
                  </a:lnTo>
                  <a:lnTo>
                    <a:pt x="438" y="365"/>
                  </a:lnTo>
                  <a:lnTo>
                    <a:pt x="433" y="365"/>
                  </a:lnTo>
                  <a:lnTo>
                    <a:pt x="429" y="364"/>
                  </a:lnTo>
                  <a:lnTo>
                    <a:pt x="428" y="360"/>
                  </a:lnTo>
                  <a:lnTo>
                    <a:pt x="406" y="312"/>
                  </a:lnTo>
                  <a:lnTo>
                    <a:pt x="394" y="265"/>
                  </a:lnTo>
                  <a:lnTo>
                    <a:pt x="389" y="213"/>
                  </a:lnTo>
                  <a:lnTo>
                    <a:pt x="385" y="162"/>
                  </a:lnTo>
                  <a:lnTo>
                    <a:pt x="385" y="111"/>
                  </a:lnTo>
                  <a:lnTo>
                    <a:pt x="385" y="60"/>
                  </a:lnTo>
                  <a:lnTo>
                    <a:pt x="385" y="55"/>
                  </a:lnTo>
                  <a:lnTo>
                    <a:pt x="373" y="81"/>
                  </a:lnTo>
                  <a:lnTo>
                    <a:pt x="348" y="148"/>
                  </a:lnTo>
                  <a:lnTo>
                    <a:pt x="325" y="215"/>
                  </a:lnTo>
                  <a:lnTo>
                    <a:pt x="297" y="281"/>
                  </a:lnTo>
                  <a:lnTo>
                    <a:pt x="293" y="284"/>
                  </a:lnTo>
                  <a:lnTo>
                    <a:pt x="290" y="286"/>
                  </a:lnTo>
                  <a:lnTo>
                    <a:pt x="286" y="286"/>
                  </a:lnTo>
                  <a:lnTo>
                    <a:pt x="283" y="284"/>
                  </a:lnTo>
                  <a:lnTo>
                    <a:pt x="279" y="282"/>
                  </a:lnTo>
                  <a:lnTo>
                    <a:pt x="265" y="261"/>
                  </a:lnTo>
                  <a:lnTo>
                    <a:pt x="256" y="238"/>
                  </a:lnTo>
                  <a:lnTo>
                    <a:pt x="249" y="213"/>
                  </a:lnTo>
                  <a:lnTo>
                    <a:pt x="248" y="212"/>
                  </a:lnTo>
                  <a:lnTo>
                    <a:pt x="240" y="222"/>
                  </a:lnTo>
                  <a:lnTo>
                    <a:pt x="228" y="252"/>
                  </a:lnTo>
                  <a:lnTo>
                    <a:pt x="216" y="284"/>
                  </a:lnTo>
                  <a:lnTo>
                    <a:pt x="207" y="316"/>
                  </a:lnTo>
                  <a:lnTo>
                    <a:pt x="198" y="348"/>
                  </a:lnTo>
                  <a:lnTo>
                    <a:pt x="195" y="353"/>
                  </a:lnTo>
                  <a:lnTo>
                    <a:pt x="191" y="355"/>
                  </a:lnTo>
                  <a:lnTo>
                    <a:pt x="187" y="356"/>
                  </a:lnTo>
                  <a:lnTo>
                    <a:pt x="182" y="356"/>
                  </a:lnTo>
                  <a:lnTo>
                    <a:pt x="179" y="353"/>
                  </a:lnTo>
                  <a:lnTo>
                    <a:pt x="157" y="328"/>
                  </a:lnTo>
                  <a:lnTo>
                    <a:pt x="143" y="298"/>
                  </a:lnTo>
                  <a:lnTo>
                    <a:pt x="133" y="266"/>
                  </a:lnTo>
                  <a:lnTo>
                    <a:pt x="127" y="233"/>
                  </a:lnTo>
                  <a:lnTo>
                    <a:pt x="124" y="198"/>
                  </a:lnTo>
                  <a:lnTo>
                    <a:pt x="124" y="162"/>
                  </a:lnTo>
                  <a:lnTo>
                    <a:pt x="126" y="129"/>
                  </a:lnTo>
                  <a:lnTo>
                    <a:pt x="126" y="109"/>
                  </a:lnTo>
                  <a:lnTo>
                    <a:pt x="122" y="116"/>
                  </a:lnTo>
                  <a:lnTo>
                    <a:pt x="90" y="162"/>
                  </a:lnTo>
                  <a:lnTo>
                    <a:pt x="57" y="205"/>
                  </a:lnTo>
                  <a:lnTo>
                    <a:pt x="20" y="247"/>
                  </a:lnTo>
                  <a:lnTo>
                    <a:pt x="0" y="272"/>
                  </a:lnTo>
                  <a:lnTo>
                    <a:pt x="0" y="238"/>
                  </a:lnTo>
                  <a:lnTo>
                    <a:pt x="36" y="196"/>
                  </a:lnTo>
                  <a:lnTo>
                    <a:pt x="71" y="153"/>
                  </a:lnTo>
                  <a:lnTo>
                    <a:pt x="101" y="109"/>
                  </a:lnTo>
                  <a:lnTo>
                    <a:pt x="126" y="60"/>
                  </a:lnTo>
                  <a:lnTo>
                    <a:pt x="129" y="56"/>
                  </a:lnTo>
                  <a:lnTo>
                    <a:pt x="131" y="55"/>
                  </a:lnTo>
                  <a:lnTo>
                    <a:pt x="134" y="53"/>
                  </a:lnTo>
                  <a:lnTo>
                    <a:pt x="138" y="53"/>
                  </a:lnTo>
                  <a:lnTo>
                    <a:pt x="142" y="53"/>
                  </a:lnTo>
                  <a:lnTo>
                    <a:pt x="145" y="55"/>
                  </a:lnTo>
                  <a:lnTo>
                    <a:pt x="147" y="58"/>
                  </a:lnTo>
                  <a:lnTo>
                    <a:pt x="149" y="63"/>
                  </a:lnTo>
                  <a:lnTo>
                    <a:pt x="149" y="92"/>
                  </a:lnTo>
                  <a:lnTo>
                    <a:pt x="147" y="123"/>
                  </a:lnTo>
                  <a:lnTo>
                    <a:pt x="145" y="157"/>
                  </a:lnTo>
                  <a:lnTo>
                    <a:pt x="145" y="190"/>
                  </a:lnTo>
                  <a:lnTo>
                    <a:pt x="147" y="224"/>
                  </a:lnTo>
                  <a:lnTo>
                    <a:pt x="152" y="256"/>
                  </a:lnTo>
                  <a:lnTo>
                    <a:pt x="161" y="288"/>
                  </a:lnTo>
                  <a:lnTo>
                    <a:pt x="175" y="314"/>
                  </a:lnTo>
                  <a:lnTo>
                    <a:pt x="182" y="323"/>
                  </a:lnTo>
                  <a:lnTo>
                    <a:pt x="186" y="309"/>
                  </a:lnTo>
                  <a:lnTo>
                    <a:pt x="196" y="273"/>
                  </a:lnTo>
                  <a:lnTo>
                    <a:pt x="209" y="240"/>
                  </a:lnTo>
                  <a:lnTo>
                    <a:pt x="225" y="208"/>
                  </a:lnTo>
                  <a:lnTo>
                    <a:pt x="244" y="178"/>
                  </a:lnTo>
                  <a:lnTo>
                    <a:pt x="248" y="176"/>
                  </a:lnTo>
                  <a:lnTo>
                    <a:pt x="251" y="175"/>
                  </a:lnTo>
                  <a:lnTo>
                    <a:pt x="255" y="176"/>
                  </a:lnTo>
                  <a:lnTo>
                    <a:pt x="258" y="178"/>
                  </a:lnTo>
                  <a:lnTo>
                    <a:pt x="260" y="180"/>
                  </a:lnTo>
                  <a:lnTo>
                    <a:pt x="262" y="183"/>
                  </a:lnTo>
                  <a:lnTo>
                    <a:pt x="269" y="205"/>
                  </a:lnTo>
                  <a:lnTo>
                    <a:pt x="274" y="228"/>
                  </a:lnTo>
                  <a:lnTo>
                    <a:pt x="283" y="249"/>
                  </a:lnTo>
                  <a:lnTo>
                    <a:pt x="285" y="252"/>
                  </a:lnTo>
                  <a:lnTo>
                    <a:pt x="306" y="203"/>
                  </a:lnTo>
                  <a:lnTo>
                    <a:pt x="331" y="136"/>
                  </a:lnTo>
                  <a:lnTo>
                    <a:pt x="353" y="69"/>
                  </a:lnTo>
                  <a:lnTo>
                    <a:pt x="383" y="5"/>
                  </a:lnTo>
                  <a:lnTo>
                    <a:pt x="385" y="2"/>
                  </a:lnTo>
                  <a:lnTo>
                    <a:pt x="389" y="0"/>
                  </a:lnTo>
                  <a:lnTo>
                    <a:pt x="394" y="0"/>
                  </a:lnTo>
                  <a:close/>
                </a:path>
              </a:pathLst>
            </a:custGeom>
            <a:solidFill>
              <a:srgbClr val="D52232"/>
            </a:solidFill>
            <a:ln w="0">
              <a:solidFill>
                <a:srgbClr val="D52232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1877505" y="1730201"/>
            <a:ext cx="1261802" cy="2252565"/>
            <a:chOff x="1798638" y="2530475"/>
            <a:chExt cx="879476" cy="1570038"/>
          </a:xfrm>
        </p:grpSpPr>
        <p:sp>
          <p:nvSpPr>
            <p:cNvPr id="2673" name="Freeform 8271"/>
            <p:cNvSpPr>
              <a:spLocks noEditPoints="1"/>
            </p:cNvSpPr>
            <p:nvPr/>
          </p:nvSpPr>
          <p:spPr bwMode="auto">
            <a:xfrm>
              <a:off x="1876426" y="2570163"/>
              <a:ext cx="801688" cy="1530350"/>
            </a:xfrm>
            <a:custGeom>
              <a:gdLst>
                <a:gd fmla="*/ 483 w 505" name="T0"/>
                <a:gd fmla="*/ 187 h 964" name="T1"/>
                <a:gd fmla="*/ 488 w 505" name="T2"/>
                <a:gd fmla="*/ 191 h 964" name="T3"/>
                <a:gd fmla="*/ 490 w 505" name="T4"/>
                <a:gd fmla="*/ 193 h 964" name="T5"/>
                <a:gd fmla="*/ 502 w 505" name="T6"/>
                <a:gd fmla="*/ 207 h 964" name="T7"/>
                <a:gd fmla="*/ 505 w 505" name="T8"/>
                <a:gd fmla="*/ 224 h 964" name="T9"/>
                <a:gd fmla="*/ 505 w 505" name="T10"/>
                <a:gd fmla="*/ 924 h 964" name="T11"/>
                <a:gd fmla="*/ 502 w 505" name="T12"/>
                <a:gd fmla="*/ 940 h 964" name="T13"/>
                <a:gd fmla="*/ 493 w 505" name="T14"/>
                <a:gd fmla="*/ 952 h 964" name="T15"/>
                <a:gd fmla="*/ 481 w 505" name="T16"/>
                <a:gd fmla="*/ 961 h 964" name="T17"/>
                <a:gd fmla="*/ 465 w 505" name="T18"/>
                <a:gd fmla="*/ 964 h 964" name="T19"/>
                <a:gd fmla="*/ 25 w 505" name="T20"/>
                <a:gd fmla="*/ 964 h 964" name="T21"/>
                <a:gd fmla="*/ 15 w 505" name="T22"/>
                <a:gd fmla="*/ 964 h 964" name="T23"/>
                <a:gd fmla="*/ 8 w 505" name="T24"/>
                <a:gd fmla="*/ 961 h 964" name="T25"/>
                <a:gd fmla="*/ 0 w 505" name="T26"/>
                <a:gd fmla="*/ 955 h 964" name="T27"/>
                <a:gd fmla="*/ 9 w 505" name="T28"/>
                <a:gd fmla="*/ 959 h 964" name="T29"/>
                <a:gd fmla="*/ 18 w 505" name="T30"/>
                <a:gd fmla="*/ 961 h 964" name="T31"/>
                <a:gd fmla="*/ 460 w 505" name="T32"/>
                <a:gd fmla="*/ 961 h 964" name="T33"/>
                <a:gd fmla="*/ 475 w 505" name="T34"/>
                <a:gd fmla="*/ 957 h 964" name="T35"/>
                <a:gd fmla="*/ 488 w 505" name="T36"/>
                <a:gd fmla="*/ 948 h 964" name="T37"/>
                <a:gd fmla="*/ 497 w 505" name="T38"/>
                <a:gd fmla="*/ 936 h 964" name="T39"/>
                <a:gd fmla="*/ 498 w 505" name="T40"/>
                <a:gd fmla="*/ 920 h 964" name="T41"/>
                <a:gd fmla="*/ 498 w 505" name="T42"/>
                <a:gd fmla="*/ 221 h 964" name="T43"/>
                <a:gd fmla="*/ 495 w 505" name="T44"/>
                <a:gd fmla="*/ 201 h 964" name="T45"/>
                <a:gd fmla="*/ 483 w 505" name="T46"/>
                <a:gd fmla="*/ 187 h 964" name="T47"/>
                <a:gd fmla="*/ 389 w 505" name="T48"/>
                <a:gd fmla="*/ 0 h 964" name="T49"/>
                <a:gd fmla="*/ 391 w 505" name="T50"/>
                <a:gd fmla="*/ 0 h 964" name="T51"/>
                <a:gd fmla="*/ 396 w 505" name="T52"/>
                <a:gd fmla="*/ 5 h 964" name="T53"/>
                <a:gd fmla="*/ 401 w 505" name="T54"/>
                <a:gd fmla="*/ 9 h 964" name="T55"/>
                <a:gd fmla="*/ 407 w 505" name="T56"/>
                <a:gd fmla="*/ 18 h 964" name="T57"/>
                <a:gd fmla="*/ 410 w 505" name="T58"/>
                <a:gd fmla="*/ 27 h 964" name="T59"/>
                <a:gd fmla="*/ 412 w 505" name="T60"/>
                <a:gd fmla="*/ 37 h 964" name="T61"/>
                <a:gd fmla="*/ 412 w 505" name="T62"/>
                <a:gd fmla="*/ 92 h 964" name="T63"/>
                <a:gd fmla="*/ 410 w 505" name="T64"/>
                <a:gd fmla="*/ 102 h 964" name="T65"/>
                <a:gd fmla="*/ 407 w 505" name="T66"/>
                <a:gd fmla="*/ 113 h 964" name="T67"/>
                <a:gd fmla="*/ 401 w 505" name="T68"/>
                <a:gd fmla="*/ 120 h 964" name="T69"/>
                <a:gd fmla="*/ 396 w 505" name="T70"/>
                <a:gd fmla="*/ 125 h 964" name="T71"/>
                <a:gd fmla="*/ 391 w 505" name="T72"/>
                <a:gd fmla="*/ 129 h 964" name="T73"/>
                <a:gd fmla="*/ 387 w 505" name="T74"/>
                <a:gd fmla="*/ 131 h 964" name="T75"/>
                <a:gd fmla="*/ 387 w 505" name="T76"/>
                <a:gd fmla="*/ 163 h 964" name="T77"/>
                <a:gd fmla="*/ 380 w 505" name="T78"/>
                <a:gd fmla="*/ 163 h 964" name="T79"/>
                <a:gd fmla="*/ 380 w 505" name="T80"/>
                <a:gd fmla="*/ 125 h 964" name="T81"/>
                <a:gd fmla="*/ 384 w 505" name="T82"/>
                <a:gd fmla="*/ 124 h 964" name="T83"/>
                <a:gd fmla="*/ 389 w 505" name="T84"/>
                <a:gd fmla="*/ 120 h 964" name="T85"/>
                <a:gd fmla="*/ 394 w 505" name="T86"/>
                <a:gd fmla="*/ 117 h 964" name="T87"/>
                <a:gd fmla="*/ 401 w 505" name="T88"/>
                <a:gd fmla="*/ 108 h 964" name="T89"/>
                <a:gd fmla="*/ 405 w 505" name="T90"/>
                <a:gd fmla="*/ 99 h 964" name="T91"/>
                <a:gd fmla="*/ 405 w 505" name="T92"/>
                <a:gd fmla="*/ 88 h 964" name="T93"/>
                <a:gd fmla="*/ 405 w 505" name="T94"/>
                <a:gd fmla="*/ 34 h 964" name="T95"/>
                <a:gd fmla="*/ 405 w 505" name="T96"/>
                <a:gd fmla="*/ 23 h 964" name="T97"/>
                <a:gd fmla="*/ 401 w 505" name="T98"/>
                <a:gd fmla="*/ 12 h 964" name="T99"/>
                <a:gd fmla="*/ 394 w 505" name="T100"/>
                <a:gd fmla="*/ 5 h 964" name="T101"/>
                <a:gd fmla="*/ 389 w 505" name="T102"/>
                <a:gd fmla="*/ 0 h 964" name="T10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b="b" l="0" r="r" t="0"/>
              <a:pathLst>
                <a:path h="964" w="505">
                  <a:moveTo>
                    <a:pt x="483" y="187"/>
                  </a:moveTo>
                  <a:lnTo>
                    <a:pt x="488" y="191"/>
                  </a:lnTo>
                  <a:lnTo>
                    <a:pt x="490" y="193"/>
                  </a:lnTo>
                  <a:lnTo>
                    <a:pt x="502" y="207"/>
                  </a:lnTo>
                  <a:lnTo>
                    <a:pt x="505" y="224"/>
                  </a:lnTo>
                  <a:lnTo>
                    <a:pt x="505" y="924"/>
                  </a:lnTo>
                  <a:lnTo>
                    <a:pt x="502" y="940"/>
                  </a:lnTo>
                  <a:lnTo>
                    <a:pt x="493" y="952"/>
                  </a:lnTo>
                  <a:lnTo>
                    <a:pt x="481" y="961"/>
                  </a:lnTo>
                  <a:lnTo>
                    <a:pt x="465" y="964"/>
                  </a:lnTo>
                  <a:lnTo>
                    <a:pt x="25" y="964"/>
                  </a:lnTo>
                  <a:lnTo>
                    <a:pt x="15" y="964"/>
                  </a:lnTo>
                  <a:lnTo>
                    <a:pt x="8" y="961"/>
                  </a:lnTo>
                  <a:lnTo>
                    <a:pt x="0" y="955"/>
                  </a:lnTo>
                  <a:lnTo>
                    <a:pt x="9" y="959"/>
                  </a:lnTo>
                  <a:lnTo>
                    <a:pt x="18" y="961"/>
                  </a:lnTo>
                  <a:lnTo>
                    <a:pt x="460" y="961"/>
                  </a:lnTo>
                  <a:lnTo>
                    <a:pt x="475" y="957"/>
                  </a:lnTo>
                  <a:lnTo>
                    <a:pt x="488" y="948"/>
                  </a:lnTo>
                  <a:lnTo>
                    <a:pt x="497" y="936"/>
                  </a:lnTo>
                  <a:lnTo>
                    <a:pt x="498" y="920"/>
                  </a:lnTo>
                  <a:lnTo>
                    <a:pt x="498" y="221"/>
                  </a:lnTo>
                  <a:lnTo>
                    <a:pt x="495" y="201"/>
                  </a:lnTo>
                  <a:lnTo>
                    <a:pt x="483" y="187"/>
                  </a:lnTo>
                  <a:close/>
                  <a:moveTo>
                    <a:pt x="389" y="0"/>
                  </a:moveTo>
                  <a:lnTo>
                    <a:pt x="391" y="0"/>
                  </a:lnTo>
                  <a:lnTo>
                    <a:pt x="396" y="5"/>
                  </a:lnTo>
                  <a:lnTo>
                    <a:pt x="401" y="9"/>
                  </a:lnTo>
                  <a:lnTo>
                    <a:pt x="407" y="18"/>
                  </a:lnTo>
                  <a:lnTo>
                    <a:pt x="410" y="27"/>
                  </a:lnTo>
                  <a:lnTo>
                    <a:pt x="412" y="37"/>
                  </a:lnTo>
                  <a:lnTo>
                    <a:pt x="412" y="92"/>
                  </a:lnTo>
                  <a:lnTo>
                    <a:pt x="410" y="102"/>
                  </a:lnTo>
                  <a:lnTo>
                    <a:pt x="407" y="113"/>
                  </a:lnTo>
                  <a:lnTo>
                    <a:pt x="401" y="120"/>
                  </a:lnTo>
                  <a:lnTo>
                    <a:pt x="396" y="125"/>
                  </a:lnTo>
                  <a:lnTo>
                    <a:pt x="391" y="129"/>
                  </a:lnTo>
                  <a:lnTo>
                    <a:pt x="387" y="131"/>
                  </a:lnTo>
                  <a:lnTo>
                    <a:pt x="387" y="163"/>
                  </a:lnTo>
                  <a:lnTo>
                    <a:pt x="380" y="163"/>
                  </a:lnTo>
                  <a:lnTo>
                    <a:pt x="380" y="125"/>
                  </a:lnTo>
                  <a:lnTo>
                    <a:pt x="384" y="124"/>
                  </a:lnTo>
                  <a:lnTo>
                    <a:pt x="389" y="120"/>
                  </a:lnTo>
                  <a:lnTo>
                    <a:pt x="394" y="117"/>
                  </a:lnTo>
                  <a:lnTo>
                    <a:pt x="401" y="108"/>
                  </a:lnTo>
                  <a:lnTo>
                    <a:pt x="405" y="99"/>
                  </a:lnTo>
                  <a:lnTo>
                    <a:pt x="405" y="88"/>
                  </a:lnTo>
                  <a:lnTo>
                    <a:pt x="405" y="34"/>
                  </a:lnTo>
                  <a:lnTo>
                    <a:pt x="405" y="23"/>
                  </a:lnTo>
                  <a:lnTo>
                    <a:pt x="401" y="12"/>
                  </a:lnTo>
                  <a:lnTo>
                    <a:pt x="394" y="5"/>
                  </a:lnTo>
                  <a:lnTo>
                    <a:pt x="389" y="0"/>
                  </a:lnTo>
                  <a:close/>
                </a:path>
              </a:pathLst>
            </a:custGeom>
            <a:solidFill>
              <a:srgbClr val="1E8399"/>
            </a:solidFill>
            <a:ln w="0">
              <a:solidFill>
                <a:srgbClr val="1E8399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74" name="Freeform 8272"/>
            <p:cNvSpPr>
              <a:spLocks noEditPoints="1"/>
            </p:cNvSpPr>
            <p:nvPr/>
          </p:nvSpPr>
          <p:spPr bwMode="auto">
            <a:xfrm>
              <a:off x="1865313" y="2565400"/>
              <a:ext cx="801688" cy="1530350"/>
            </a:xfrm>
            <a:custGeom>
              <a:gdLst>
                <a:gd fmla="*/ 484 w 505" name="T0"/>
                <a:gd fmla="*/ 187 h 964" name="T1"/>
                <a:gd fmla="*/ 488 w 505" name="T2"/>
                <a:gd fmla="*/ 188 h 964" name="T3"/>
                <a:gd fmla="*/ 490 w 505" name="T4"/>
                <a:gd fmla="*/ 190 h 964" name="T5"/>
                <a:gd fmla="*/ 502 w 505" name="T6"/>
                <a:gd fmla="*/ 204 h 964" name="T7"/>
                <a:gd fmla="*/ 505 w 505" name="T8"/>
                <a:gd fmla="*/ 224 h 964" name="T9"/>
                <a:gd fmla="*/ 505 w 505" name="T10"/>
                <a:gd fmla="*/ 923 h 964" name="T11"/>
                <a:gd fmla="*/ 504 w 505" name="T12"/>
                <a:gd fmla="*/ 939 h 964" name="T13"/>
                <a:gd fmla="*/ 495 w 505" name="T14"/>
                <a:gd fmla="*/ 951 h 964" name="T15"/>
                <a:gd fmla="*/ 482 w 505" name="T16"/>
                <a:gd fmla="*/ 960 h 964" name="T17"/>
                <a:gd fmla="*/ 467 w 505" name="T18"/>
                <a:gd fmla="*/ 964 h 964" name="T19"/>
                <a:gd fmla="*/ 25 w 505" name="T20"/>
                <a:gd fmla="*/ 964 h 964" name="T21"/>
                <a:gd fmla="*/ 16 w 505" name="T22"/>
                <a:gd fmla="*/ 962 h 964" name="T23"/>
                <a:gd fmla="*/ 7 w 505" name="T24"/>
                <a:gd fmla="*/ 958 h 964" name="T25"/>
                <a:gd fmla="*/ 0 w 505" name="T26"/>
                <a:gd fmla="*/ 955 h 964" name="T27"/>
                <a:gd fmla="*/ 9 w 505" name="T28"/>
                <a:gd fmla="*/ 958 h 964" name="T29"/>
                <a:gd fmla="*/ 18 w 505" name="T30"/>
                <a:gd fmla="*/ 960 h 964" name="T31"/>
                <a:gd fmla="*/ 460 w 505" name="T32"/>
                <a:gd fmla="*/ 960 h 964" name="T33"/>
                <a:gd fmla="*/ 475 w 505" name="T34"/>
                <a:gd fmla="*/ 957 h 964" name="T35"/>
                <a:gd fmla="*/ 488 w 505" name="T36"/>
                <a:gd fmla="*/ 948 h 964" name="T37"/>
                <a:gd fmla="*/ 497 w 505" name="T38"/>
                <a:gd fmla="*/ 934 h 964" name="T39"/>
                <a:gd fmla="*/ 500 w 505" name="T40"/>
                <a:gd fmla="*/ 920 h 964" name="T41"/>
                <a:gd fmla="*/ 500 w 505" name="T42"/>
                <a:gd fmla="*/ 219 h 964" name="T43"/>
                <a:gd fmla="*/ 495 w 505" name="T44"/>
                <a:gd fmla="*/ 201 h 964" name="T45"/>
                <a:gd fmla="*/ 484 w 505" name="T46"/>
                <a:gd fmla="*/ 187 h 964" name="T47"/>
                <a:gd fmla="*/ 391 w 505" name="T48"/>
                <a:gd fmla="*/ 0 h 964" name="T49"/>
                <a:gd fmla="*/ 391 w 505" name="T50"/>
                <a:gd fmla="*/ 0 h 964" name="T51"/>
                <a:gd fmla="*/ 396 w 505" name="T52"/>
                <a:gd fmla="*/ 3 h 964" name="T53"/>
                <a:gd fmla="*/ 401 w 505" name="T54"/>
                <a:gd fmla="*/ 8 h 964" name="T55"/>
                <a:gd fmla="*/ 408 w 505" name="T56"/>
                <a:gd fmla="*/ 15 h 964" name="T57"/>
                <a:gd fmla="*/ 412 w 505" name="T58"/>
                <a:gd fmla="*/ 26 h 964" name="T59"/>
                <a:gd fmla="*/ 412 w 505" name="T60"/>
                <a:gd fmla="*/ 37 h 964" name="T61"/>
                <a:gd fmla="*/ 412 w 505" name="T62"/>
                <a:gd fmla="*/ 91 h 964" name="T63"/>
                <a:gd fmla="*/ 412 w 505" name="T64"/>
                <a:gd fmla="*/ 102 h 964" name="T65"/>
                <a:gd fmla="*/ 408 w 505" name="T66"/>
                <a:gd fmla="*/ 111 h 964" name="T67"/>
                <a:gd fmla="*/ 401 w 505" name="T68"/>
                <a:gd fmla="*/ 120 h 964" name="T69"/>
                <a:gd fmla="*/ 396 w 505" name="T70"/>
                <a:gd fmla="*/ 123 h 964" name="T71"/>
                <a:gd fmla="*/ 391 w 505" name="T72"/>
                <a:gd fmla="*/ 127 h 964" name="T73"/>
                <a:gd fmla="*/ 387 w 505" name="T74"/>
                <a:gd fmla="*/ 128 h 964" name="T75"/>
                <a:gd fmla="*/ 387 w 505" name="T76"/>
                <a:gd fmla="*/ 166 h 964" name="T77"/>
                <a:gd fmla="*/ 382 w 505" name="T78"/>
                <a:gd fmla="*/ 166 h 964" name="T79"/>
                <a:gd fmla="*/ 382 w 505" name="T80"/>
                <a:gd fmla="*/ 125 h 964" name="T81"/>
                <a:gd fmla="*/ 385 w 505" name="T82"/>
                <a:gd fmla="*/ 123 h 964" name="T83"/>
                <a:gd fmla="*/ 391 w 505" name="T84"/>
                <a:gd fmla="*/ 120 h 964" name="T85"/>
                <a:gd fmla="*/ 396 w 505" name="T86"/>
                <a:gd fmla="*/ 116 h 964" name="T87"/>
                <a:gd fmla="*/ 401 w 505" name="T88"/>
                <a:gd fmla="*/ 107 h 964" name="T89"/>
                <a:gd fmla="*/ 405 w 505" name="T90"/>
                <a:gd fmla="*/ 98 h 964" name="T91"/>
                <a:gd fmla="*/ 407 w 505" name="T92"/>
                <a:gd fmla="*/ 88 h 964" name="T93"/>
                <a:gd fmla="*/ 407 w 505" name="T94"/>
                <a:gd fmla="*/ 31 h 964" name="T95"/>
                <a:gd fmla="*/ 405 w 505" name="T96"/>
                <a:gd fmla="*/ 21 h 964" name="T97"/>
                <a:gd fmla="*/ 401 w 505" name="T98"/>
                <a:gd fmla="*/ 12 h 964" name="T99"/>
                <a:gd fmla="*/ 396 w 505" name="T100"/>
                <a:gd fmla="*/ 3 h 964" name="T101"/>
                <a:gd fmla="*/ 391 w 505" name="T102"/>
                <a:gd fmla="*/ 0 h 964" name="T10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b="b" l="0" r="r" t="0"/>
              <a:pathLst>
                <a:path h="964" w="505">
                  <a:moveTo>
                    <a:pt x="484" y="187"/>
                  </a:moveTo>
                  <a:lnTo>
                    <a:pt x="488" y="188"/>
                  </a:lnTo>
                  <a:lnTo>
                    <a:pt x="490" y="190"/>
                  </a:lnTo>
                  <a:lnTo>
                    <a:pt x="502" y="204"/>
                  </a:lnTo>
                  <a:lnTo>
                    <a:pt x="505" y="224"/>
                  </a:lnTo>
                  <a:lnTo>
                    <a:pt x="505" y="923"/>
                  </a:lnTo>
                  <a:lnTo>
                    <a:pt x="504" y="939"/>
                  </a:lnTo>
                  <a:lnTo>
                    <a:pt x="495" y="951"/>
                  </a:lnTo>
                  <a:lnTo>
                    <a:pt x="482" y="960"/>
                  </a:lnTo>
                  <a:lnTo>
                    <a:pt x="467" y="964"/>
                  </a:lnTo>
                  <a:lnTo>
                    <a:pt x="25" y="964"/>
                  </a:lnTo>
                  <a:lnTo>
                    <a:pt x="16" y="962"/>
                  </a:lnTo>
                  <a:lnTo>
                    <a:pt x="7" y="958"/>
                  </a:lnTo>
                  <a:lnTo>
                    <a:pt x="0" y="955"/>
                  </a:lnTo>
                  <a:lnTo>
                    <a:pt x="9" y="958"/>
                  </a:lnTo>
                  <a:lnTo>
                    <a:pt x="18" y="960"/>
                  </a:lnTo>
                  <a:lnTo>
                    <a:pt x="460" y="960"/>
                  </a:lnTo>
                  <a:lnTo>
                    <a:pt x="475" y="957"/>
                  </a:lnTo>
                  <a:lnTo>
                    <a:pt x="488" y="948"/>
                  </a:lnTo>
                  <a:lnTo>
                    <a:pt x="497" y="934"/>
                  </a:lnTo>
                  <a:lnTo>
                    <a:pt x="500" y="920"/>
                  </a:lnTo>
                  <a:lnTo>
                    <a:pt x="500" y="219"/>
                  </a:lnTo>
                  <a:lnTo>
                    <a:pt x="495" y="201"/>
                  </a:lnTo>
                  <a:lnTo>
                    <a:pt x="484" y="187"/>
                  </a:lnTo>
                  <a:close/>
                  <a:moveTo>
                    <a:pt x="391" y="0"/>
                  </a:moveTo>
                  <a:lnTo>
                    <a:pt x="391" y="0"/>
                  </a:lnTo>
                  <a:lnTo>
                    <a:pt x="396" y="3"/>
                  </a:lnTo>
                  <a:lnTo>
                    <a:pt x="401" y="8"/>
                  </a:lnTo>
                  <a:lnTo>
                    <a:pt x="408" y="15"/>
                  </a:lnTo>
                  <a:lnTo>
                    <a:pt x="412" y="26"/>
                  </a:lnTo>
                  <a:lnTo>
                    <a:pt x="412" y="37"/>
                  </a:lnTo>
                  <a:lnTo>
                    <a:pt x="412" y="91"/>
                  </a:lnTo>
                  <a:lnTo>
                    <a:pt x="412" y="102"/>
                  </a:lnTo>
                  <a:lnTo>
                    <a:pt x="408" y="111"/>
                  </a:lnTo>
                  <a:lnTo>
                    <a:pt x="401" y="120"/>
                  </a:lnTo>
                  <a:lnTo>
                    <a:pt x="396" y="123"/>
                  </a:lnTo>
                  <a:lnTo>
                    <a:pt x="391" y="127"/>
                  </a:lnTo>
                  <a:lnTo>
                    <a:pt x="387" y="128"/>
                  </a:lnTo>
                  <a:lnTo>
                    <a:pt x="387" y="166"/>
                  </a:lnTo>
                  <a:lnTo>
                    <a:pt x="382" y="166"/>
                  </a:lnTo>
                  <a:lnTo>
                    <a:pt x="382" y="125"/>
                  </a:lnTo>
                  <a:lnTo>
                    <a:pt x="385" y="123"/>
                  </a:lnTo>
                  <a:lnTo>
                    <a:pt x="391" y="120"/>
                  </a:lnTo>
                  <a:lnTo>
                    <a:pt x="396" y="116"/>
                  </a:lnTo>
                  <a:lnTo>
                    <a:pt x="401" y="107"/>
                  </a:lnTo>
                  <a:lnTo>
                    <a:pt x="405" y="98"/>
                  </a:lnTo>
                  <a:lnTo>
                    <a:pt x="407" y="88"/>
                  </a:lnTo>
                  <a:lnTo>
                    <a:pt x="407" y="31"/>
                  </a:lnTo>
                  <a:lnTo>
                    <a:pt x="405" y="21"/>
                  </a:lnTo>
                  <a:lnTo>
                    <a:pt x="401" y="12"/>
                  </a:lnTo>
                  <a:lnTo>
                    <a:pt x="396" y="3"/>
                  </a:lnTo>
                  <a:lnTo>
                    <a:pt x="391" y="0"/>
                  </a:lnTo>
                  <a:close/>
                </a:path>
              </a:pathLst>
            </a:custGeom>
            <a:solidFill>
              <a:srgbClr val="1C8297"/>
            </a:solidFill>
            <a:ln w="0">
              <a:solidFill>
                <a:srgbClr val="1C8297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75" name="Freeform 8273"/>
            <p:cNvSpPr>
              <a:spLocks noEditPoints="1"/>
            </p:cNvSpPr>
            <p:nvPr/>
          </p:nvSpPr>
          <p:spPr bwMode="auto">
            <a:xfrm>
              <a:off x="1854201" y="2559050"/>
              <a:ext cx="804863" cy="1530350"/>
            </a:xfrm>
            <a:custGeom>
              <a:gdLst>
                <a:gd fmla="*/ 484 w 507" name="T0"/>
                <a:gd fmla="*/ 187 h 964" name="T1"/>
                <a:gd fmla="*/ 489 w 507" name="T2"/>
                <a:gd fmla="*/ 189 h 964" name="T3"/>
                <a:gd fmla="*/ 491 w 507" name="T4"/>
                <a:gd fmla="*/ 191 h 964" name="T5"/>
                <a:gd fmla="*/ 502 w 507" name="T6"/>
                <a:gd fmla="*/ 205 h 964" name="T7"/>
                <a:gd fmla="*/ 507 w 507" name="T8"/>
                <a:gd fmla="*/ 223 h 964" name="T9"/>
                <a:gd fmla="*/ 507 w 507" name="T10"/>
                <a:gd fmla="*/ 924 h 964" name="T11"/>
                <a:gd fmla="*/ 504 w 507" name="T12"/>
                <a:gd fmla="*/ 938 h 964" name="T13"/>
                <a:gd fmla="*/ 495 w 507" name="T14"/>
                <a:gd fmla="*/ 952 h 964" name="T15"/>
                <a:gd fmla="*/ 482 w 507" name="T16"/>
                <a:gd fmla="*/ 961 h 964" name="T17"/>
                <a:gd fmla="*/ 467 w 507" name="T18"/>
                <a:gd fmla="*/ 964 h 964" name="T19"/>
                <a:gd fmla="*/ 25 w 507" name="T20"/>
                <a:gd fmla="*/ 964 h 964" name="T21"/>
                <a:gd fmla="*/ 16 w 507" name="T22"/>
                <a:gd fmla="*/ 962 h 964" name="T23"/>
                <a:gd fmla="*/ 7 w 507" name="T24"/>
                <a:gd fmla="*/ 959 h 964" name="T25"/>
                <a:gd fmla="*/ 0 w 507" name="T26"/>
                <a:gd fmla="*/ 955 h 964" name="T27"/>
                <a:gd fmla="*/ 9 w 507" name="T28"/>
                <a:gd fmla="*/ 959 h 964" name="T29"/>
                <a:gd fmla="*/ 18 w 507" name="T30"/>
                <a:gd fmla="*/ 959 h 964" name="T31"/>
                <a:gd fmla="*/ 459 w 507" name="T32"/>
                <a:gd fmla="*/ 959 h 964" name="T33"/>
                <a:gd fmla="*/ 475 w 507" name="T34"/>
                <a:gd fmla="*/ 955 h 964" name="T35"/>
                <a:gd fmla="*/ 488 w 507" name="T36"/>
                <a:gd fmla="*/ 947 h 964" name="T37"/>
                <a:gd fmla="*/ 497 w 507" name="T38"/>
                <a:gd fmla="*/ 934 h 964" name="T39"/>
                <a:gd fmla="*/ 500 w 507" name="T40"/>
                <a:gd fmla="*/ 918 h 964" name="T41"/>
                <a:gd fmla="*/ 500 w 507" name="T42"/>
                <a:gd fmla="*/ 219 h 964" name="T43"/>
                <a:gd fmla="*/ 497 w 507" name="T44"/>
                <a:gd fmla="*/ 201 h 964" name="T45"/>
                <a:gd fmla="*/ 484 w 507" name="T46"/>
                <a:gd fmla="*/ 187 h 964" name="T47"/>
                <a:gd fmla="*/ 391 w 507" name="T48"/>
                <a:gd fmla="*/ 0 h 964" name="T49"/>
                <a:gd fmla="*/ 392 w 507" name="T50"/>
                <a:gd fmla="*/ 0 h 964" name="T51"/>
                <a:gd fmla="*/ 398 w 507" name="T52"/>
                <a:gd fmla="*/ 4 h 964" name="T53"/>
                <a:gd fmla="*/ 403 w 507" name="T54"/>
                <a:gd fmla="*/ 7 h 964" name="T55"/>
                <a:gd fmla="*/ 408 w 507" name="T56"/>
                <a:gd fmla="*/ 16 h 964" name="T57"/>
                <a:gd fmla="*/ 412 w 507" name="T58"/>
                <a:gd fmla="*/ 25 h 964" name="T59"/>
                <a:gd fmla="*/ 414 w 507" name="T60"/>
                <a:gd fmla="*/ 35 h 964" name="T61"/>
                <a:gd fmla="*/ 414 w 507" name="T62"/>
                <a:gd fmla="*/ 92 h 964" name="T63"/>
                <a:gd fmla="*/ 412 w 507" name="T64"/>
                <a:gd fmla="*/ 102 h 964" name="T65"/>
                <a:gd fmla="*/ 408 w 507" name="T66"/>
                <a:gd fmla="*/ 111 h 964" name="T67"/>
                <a:gd fmla="*/ 403 w 507" name="T68"/>
                <a:gd fmla="*/ 120 h 964" name="T69"/>
                <a:gd fmla="*/ 398 w 507" name="T70"/>
                <a:gd fmla="*/ 124 h 964" name="T71"/>
                <a:gd fmla="*/ 392 w 507" name="T72"/>
                <a:gd fmla="*/ 127 h 964" name="T73"/>
                <a:gd fmla="*/ 389 w 507" name="T74"/>
                <a:gd fmla="*/ 129 h 964" name="T75"/>
                <a:gd fmla="*/ 389 w 507" name="T76"/>
                <a:gd fmla="*/ 170 h 964" name="T77"/>
                <a:gd fmla="*/ 382 w 507" name="T78"/>
                <a:gd fmla="*/ 170 h 964" name="T79"/>
                <a:gd fmla="*/ 382 w 507" name="T80"/>
                <a:gd fmla="*/ 125 h 964" name="T81"/>
                <a:gd fmla="*/ 385 w 507" name="T82"/>
                <a:gd fmla="*/ 124 h 964" name="T83"/>
                <a:gd fmla="*/ 391 w 507" name="T84"/>
                <a:gd fmla="*/ 120 h 964" name="T85"/>
                <a:gd fmla="*/ 396 w 507" name="T86"/>
                <a:gd fmla="*/ 115 h 964" name="T87"/>
                <a:gd fmla="*/ 401 w 507" name="T88"/>
                <a:gd fmla="*/ 108 h 964" name="T89"/>
                <a:gd fmla="*/ 405 w 507" name="T90"/>
                <a:gd fmla="*/ 97 h 964" name="T91"/>
                <a:gd fmla="*/ 406 w 507" name="T92"/>
                <a:gd fmla="*/ 87 h 964" name="T93"/>
                <a:gd fmla="*/ 406 w 507" name="T94"/>
                <a:gd fmla="*/ 32 h 964" name="T95"/>
                <a:gd fmla="*/ 405 w 507" name="T96"/>
                <a:gd fmla="*/ 21 h 964" name="T97"/>
                <a:gd fmla="*/ 401 w 507" name="T98"/>
                <a:gd fmla="*/ 12 h 964" name="T99"/>
                <a:gd fmla="*/ 396 w 507" name="T100"/>
                <a:gd fmla="*/ 4 h 964" name="T101"/>
                <a:gd fmla="*/ 391 w 507" name="T102"/>
                <a:gd fmla="*/ 0 h 964" name="T10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b="b" l="0" r="r" t="0"/>
              <a:pathLst>
                <a:path h="964" w="507">
                  <a:moveTo>
                    <a:pt x="484" y="187"/>
                  </a:moveTo>
                  <a:lnTo>
                    <a:pt x="489" y="189"/>
                  </a:lnTo>
                  <a:lnTo>
                    <a:pt x="491" y="191"/>
                  </a:lnTo>
                  <a:lnTo>
                    <a:pt x="502" y="205"/>
                  </a:lnTo>
                  <a:lnTo>
                    <a:pt x="507" y="223"/>
                  </a:lnTo>
                  <a:lnTo>
                    <a:pt x="507" y="924"/>
                  </a:lnTo>
                  <a:lnTo>
                    <a:pt x="504" y="938"/>
                  </a:lnTo>
                  <a:lnTo>
                    <a:pt x="495" y="952"/>
                  </a:lnTo>
                  <a:lnTo>
                    <a:pt x="482" y="961"/>
                  </a:lnTo>
                  <a:lnTo>
                    <a:pt x="467" y="964"/>
                  </a:lnTo>
                  <a:lnTo>
                    <a:pt x="25" y="964"/>
                  </a:lnTo>
                  <a:lnTo>
                    <a:pt x="16" y="962"/>
                  </a:lnTo>
                  <a:lnTo>
                    <a:pt x="7" y="959"/>
                  </a:lnTo>
                  <a:lnTo>
                    <a:pt x="0" y="955"/>
                  </a:lnTo>
                  <a:lnTo>
                    <a:pt x="9" y="959"/>
                  </a:lnTo>
                  <a:lnTo>
                    <a:pt x="18" y="959"/>
                  </a:lnTo>
                  <a:lnTo>
                    <a:pt x="459" y="959"/>
                  </a:lnTo>
                  <a:lnTo>
                    <a:pt x="475" y="955"/>
                  </a:lnTo>
                  <a:lnTo>
                    <a:pt x="488" y="947"/>
                  </a:lnTo>
                  <a:lnTo>
                    <a:pt x="497" y="934"/>
                  </a:lnTo>
                  <a:lnTo>
                    <a:pt x="500" y="918"/>
                  </a:lnTo>
                  <a:lnTo>
                    <a:pt x="500" y="219"/>
                  </a:lnTo>
                  <a:lnTo>
                    <a:pt x="497" y="201"/>
                  </a:lnTo>
                  <a:lnTo>
                    <a:pt x="484" y="187"/>
                  </a:lnTo>
                  <a:close/>
                  <a:moveTo>
                    <a:pt x="391" y="0"/>
                  </a:moveTo>
                  <a:lnTo>
                    <a:pt x="392" y="0"/>
                  </a:lnTo>
                  <a:lnTo>
                    <a:pt x="398" y="4"/>
                  </a:lnTo>
                  <a:lnTo>
                    <a:pt x="403" y="7"/>
                  </a:lnTo>
                  <a:lnTo>
                    <a:pt x="408" y="16"/>
                  </a:lnTo>
                  <a:lnTo>
                    <a:pt x="412" y="25"/>
                  </a:lnTo>
                  <a:lnTo>
                    <a:pt x="414" y="35"/>
                  </a:lnTo>
                  <a:lnTo>
                    <a:pt x="414" y="92"/>
                  </a:lnTo>
                  <a:lnTo>
                    <a:pt x="412" y="102"/>
                  </a:lnTo>
                  <a:lnTo>
                    <a:pt x="408" y="111"/>
                  </a:lnTo>
                  <a:lnTo>
                    <a:pt x="403" y="120"/>
                  </a:lnTo>
                  <a:lnTo>
                    <a:pt x="398" y="124"/>
                  </a:lnTo>
                  <a:lnTo>
                    <a:pt x="392" y="127"/>
                  </a:lnTo>
                  <a:lnTo>
                    <a:pt x="389" y="129"/>
                  </a:lnTo>
                  <a:lnTo>
                    <a:pt x="389" y="170"/>
                  </a:lnTo>
                  <a:lnTo>
                    <a:pt x="382" y="170"/>
                  </a:lnTo>
                  <a:lnTo>
                    <a:pt x="382" y="125"/>
                  </a:lnTo>
                  <a:lnTo>
                    <a:pt x="385" y="124"/>
                  </a:lnTo>
                  <a:lnTo>
                    <a:pt x="391" y="120"/>
                  </a:lnTo>
                  <a:lnTo>
                    <a:pt x="396" y="115"/>
                  </a:lnTo>
                  <a:lnTo>
                    <a:pt x="401" y="108"/>
                  </a:lnTo>
                  <a:lnTo>
                    <a:pt x="405" y="97"/>
                  </a:lnTo>
                  <a:lnTo>
                    <a:pt x="406" y="87"/>
                  </a:lnTo>
                  <a:lnTo>
                    <a:pt x="406" y="32"/>
                  </a:lnTo>
                  <a:lnTo>
                    <a:pt x="405" y="21"/>
                  </a:lnTo>
                  <a:lnTo>
                    <a:pt x="401" y="12"/>
                  </a:lnTo>
                  <a:lnTo>
                    <a:pt x="396" y="4"/>
                  </a:lnTo>
                  <a:lnTo>
                    <a:pt x="391" y="0"/>
                  </a:lnTo>
                  <a:close/>
                </a:path>
              </a:pathLst>
            </a:custGeom>
            <a:solidFill>
              <a:srgbClr val="1C8097"/>
            </a:solidFill>
            <a:ln w="0">
              <a:solidFill>
                <a:srgbClr val="1C8097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76" name="Freeform 8274"/>
            <p:cNvSpPr>
              <a:spLocks noEditPoints="1"/>
            </p:cNvSpPr>
            <p:nvPr/>
          </p:nvSpPr>
          <p:spPr bwMode="auto">
            <a:xfrm>
              <a:off x="1846263" y="2551113"/>
              <a:ext cx="801688" cy="1530350"/>
            </a:xfrm>
            <a:custGeom>
              <a:gdLst>
                <a:gd fmla="*/ 482 w 505" name="T0"/>
                <a:gd fmla="*/ 187 h 964" name="T1"/>
                <a:gd fmla="*/ 487 w 505" name="T2"/>
                <a:gd fmla="*/ 190 h 964" name="T3"/>
                <a:gd fmla="*/ 489 w 505" name="T4"/>
                <a:gd fmla="*/ 192 h 964" name="T5"/>
                <a:gd fmla="*/ 502 w 505" name="T6"/>
                <a:gd fmla="*/ 206 h 964" name="T7"/>
                <a:gd fmla="*/ 505 w 505" name="T8"/>
                <a:gd fmla="*/ 224 h 964" name="T9"/>
                <a:gd fmla="*/ 505 w 505" name="T10"/>
                <a:gd fmla="*/ 923 h 964" name="T11"/>
                <a:gd fmla="*/ 502 w 505" name="T12"/>
                <a:gd fmla="*/ 939 h 964" name="T13"/>
                <a:gd fmla="*/ 493 w 505" name="T14"/>
                <a:gd fmla="*/ 952 h 964" name="T15"/>
                <a:gd fmla="*/ 480 w 505" name="T16"/>
                <a:gd fmla="*/ 960 h 964" name="T17"/>
                <a:gd fmla="*/ 464 w 505" name="T18"/>
                <a:gd fmla="*/ 964 h 964" name="T19"/>
                <a:gd fmla="*/ 23 w 505" name="T20"/>
                <a:gd fmla="*/ 964 h 964" name="T21"/>
                <a:gd fmla="*/ 14 w 505" name="T22"/>
                <a:gd fmla="*/ 964 h 964" name="T23"/>
                <a:gd fmla="*/ 5 w 505" name="T24"/>
                <a:gd fmla="*/ 960 h 964" name="T25"/>
                <a:gd fmla="*/ 0 w 505" name="T26"/>
                <a:gd fmla="*/ 957 h 964" name="T27"/>
                <a:gd fmla="*/ 9 w 505" name="T28"/>
                <a:gd fmla="*/ 959 h 964" name="T29"/>
                <a:gd fmla="*/ 18 w 505" name="T30"/>
                <a:gd fmla="*/ 960 h 964" name="T31"/>
                <a:gd fmla="*/ 459 w 505" name="T32"/>
                <a:gd fmla="*/ 960 h 964" name="T33"/>
                <a:gd fmla="*/ 473 w 505" name="T34"/>
                <a:gd fmla="*/ 957 h 964" name="T35"/>
                <a:gd fmla="*/ 487 w 505" name="T36"/>
                <a:gd fmla="*/ 948 h 964" name="T37"/>
                <a:gd fmla="*/ 494 w 505" name="T38"/>
                <a:gd fmla="*/ 936 h 964" name="T39"/>
                <a:gd fmla="*/ 498 w 505" name="T40"/>
                <a:gd fmla="*/ 920 h 964" name="T41"/>
                <a:gd fmla="*/ 498 w 505" name="T42"/>
                <a:gd fmla="*/ 220 h 964" name="T43"/>
                <a:gd fmla="*/ 494 w 505" name="T44"/>
                <a:gd fmla="*/ 201 h 964" name="T45"/>
                <a:gd fmla="*/ 482 w 505" name="T46"/>
                <a:gd fmla="*/ 187 h 964" name="T47"/>
                <a:gd fmla="*/ 389 w 505" name="T48"/>
                <a:gd fmla="*/ 0 h 964" name="T49"/>
                <a:gd fmla="*/ 390 w 505" name="T50"/>
                <a:gd fmla="*/ 1 h 964" name="T51"/>
                <a:gd fmla="*/ 396 w 505" name="T52"/>
                <a:gd fmla="*/ 5 h 964" name="T53"/>
                <a:gd fmla="*/ 401 w 505" name="T54"/>
                <a:gd fmla="*/ 9 h 964" name="T55"/>
                <a:gd fmla="*/ 406 w 505" name="T56"/>
                <a:gd fmla="*/ 17 h 964" name="T57"/>
                <a:gd fmla="*/ 410 w 505" name="T58"/>
                <a:gd fmla="*/ 26 h 964" name="T59"/>
                <a:gd fmla="*/ 411 w 505" name="T60"/>
                <a:gd fmla="*/ 37 h 964" name="T61"/>
                <a:gd fmla="*/ 411 w 505" name="T62"/>
                <a:gd fmla="*/ 92 h 964" name="T63"/>
                <a:gd fmla="*/ 410 w 505" name="T64"/>
                <a:gd fmla="*/ 102 h 964" name="T65"/>
                <a:gd fmla="*/ 406 w 505" name="T66"/>
                <a:gd fmla="*/ 113 h 964" name="T67"/>
                <a:gd fmla="*/ 401 w 505" name="T68"/>
                <a:gd fmla="*/ 120 h 964" name="T69"/>
                <a:gd fmla="*/ 396 w 505" name="T70"/>
                <a:gd fmla="*/ 125 h 964" name="T71"/>
                <a:gd fmla="*/ 390 w 505" name="T72"/>
                <a:gd fmla="*/ 129 h 964" name="T73"/>
                <a:gd fmla="*/ 387 w 505" name="T74"/>
                <a:gd fmla="*/ 130 h 964" name="T75"/>
                <a:gd fmla="*/ 387 w 505" name="T76"/>
                <a:gd fmla="*/ 175 h 964" name="T77"/>
                <a:gd fmla="*/ 380 w 505" name="T78"/>
                <a:gd fmla="*/ 175 h 964" name="T79"/>
                <a:gd fmla="*/ 380 w 505" name="T80"/>
                <a:gd fmla="*/ 125 h 964" name="T81"/>
                <a:gd fmla="*/ 383 w 505" name="T82"/>
                <a:gd fmla="*/ 125 h 964" name="T83"/>
                <a:gd fmla="*/ 389 w 505" name="T84"/>
                <a:gd fmla="*/ 120 h 964" name="T85"/>
                <a:gd fmla="*/ 394 w 505" name="T86"/>
                <a:gd fmla="*/ 116 h 964" name="T87"/>
                <a:gd fmla="*/ 399 w 505" name="T88"/>
                <a:gd fmla="*/ 107 h 964" name="T89"/>
                <a:gd fmla="*/ 404 w 505" name="T90"/>
                <a:gd fmla="*/ 99 h 964" name="T91"/>
                <a:gd fmla="*/ 404 w 505" name="T92"/>
                <a:gd fmla="*/ 88 h 964" name="T93"/>
                <a:gd fmla="*/ 404 w 505" name="T94"/>
                <a:gd fmla="*/ 33 h 964" name="T95"/>
                <a:gd fmla="*/ 404 w 505" name="T96"/>
                <a:gd fmla="*/ 23 h 964" name="T97"/>
                <a:gd fmla="*/ 399 w 505" name="T98"/>
                <a:gd fmla="*/ 12 h 964" name="T99"/>
                <a:gd fmla="*/ 394 w 505" name="T100"/>
                <a:gd fmla="*/ 5 h 964" name="T101"/>
                <a:gd fmla="*/ 389 w 505" name="T102"/>
                <a:gd fmla="*/ 0 h 964" name="T10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b="b" l="0" r="r" t="0"/>
              <a:pathLst>
                <a:path h="964" w="505">
                  <a:moveTo>
                    <a:pt x="482" y="187"/>
                  </a:moveTo>
                  <a:lnTo>
                    <a:pt x="487" y="190"/>
                  </a:lnTo>
                  <a:lnTo>
                    <a:pt x="489" y="192"/>
                  </a:lnTo>
                  <a:lnTo>
                    <a:pt x="502" y="206"/>
                  </a:lnTo>
                  <a:lnTo>
                    <a:pt x="505" y="224"/>
                  </a:lnTo>
                  <a:lnTo>
                    <a:pt x="505" y="923"/>
                  </a:lnTo>
                  <a:lnTo>
                    <a:pt x="502" y="939"/>
                  </a:lnTo>
                  <a:lnTo>
                    <a:pt x="493" y="952"/>
                  </a:lnTo>
                  <a:lnTo>
                    <a:pt x="480" y="960"/>
                  </a:lnTo>
                  <a:lnTo>
                    <a:pt x="464" y="964"/>
                  </a:lnTo>
                  <a:lnTo>
                    <a:pt x="23" y="964"/>
                  </a:lnTo>
                  <a:lnTo>
                    <a:pt x="14" y="964"/>
                  </a:lnTo>
                  <a:lnTo>
                    <a:pt x="5" y="960"/>
                  </a:lnTo>
                  <a:lnTo>
                    <a:pt x="0" y="957"/>
                  </a:lnTo>
                  <a:lnTo>
                    <a:pt x="9" y="959"/>
                  </a:lnTo>
                  <a:lnTo>
                    <a:pt x="18" y="960"/>
                  </a:lnTo>
                  <a:lnTo>
                    <a:pt x="459" y="960"/>
                  </a:lnTo>
                  <a:lnTo>
                    <a:pt x="473" y="957"/>
                  </a:lnTo>
                  <a:lnTo>
                    <a:pt x="487" y="948"/>
                  </a:lnTo>
                  <a:lnTo>
                    <a:pt x="494" y="936"/>
                  </a:lnTo>
                  <a:lnTo>
                    <a:pt x="498" y="920"/>
                  </a:lnTo>
                  <a:lnTo>
                    <a:pt x="498" y="220"/>
                  </a:lnTo>
                  <a:lnTo>
                    <a:pt x="494" y="201"/>
                  </a:lnTo>
                  <a:lnTo>
                    <a:pt x="482" y="187"/>
                  </a:lnTo>
                  <a:close/>
                  <a:moveTo>
                    <a:pt x="389" y="0"/>
                  </a:moveTo>
                  <a:lnTo>
                    <a:pt x="390" y="1"/>
                  </a:lnTo>
                  <a:lnTo>
                    <a:pt x="396" y="5"/>
                  </a:lnTo>
                  <a:lnTo>
                    <a:pt x="401" y="9"/>
                  </a:lnTo>
                  <a:lnTo>
                    <a:pt x="406" y="17"/>
                  </a:lnTo>
                  <a:lnTo>
                    <a:pt x="410" y="26"/>
                  </a:lnTo>
                  <a:lnTo>
                    <a:pt x="411" y="37"/>
                  </a:lnTo>
                  <a:lnTo>
                    <a:pt x="411" y="92"/>
                  </a:lnTo>
                  <a:lnTo>
                    <a:pt x="410" y="102"/>
                  </a:lnTo>
                  <a:lnTo>
                    <a:pt x="406" y="113"/>
                  </a:lnTo>
                  <a:lnTo>
                    <a:pt x="401" y="120"/>
                  </a:lnTo>
                  <a:lnTo>
                    <a:pt x="396" y="125"/>
                  </a:lnTo>
                  <a:lnTo>
                    <a:pt x="390" y="129"/>
                  </a:lnTo>
                  <a:lnTo>
                    <a:pt x="387" y="130"/>
                  </a:lnTo>
                  <a:lnTo>
                    <a:pt x="387" y="175"/>
                  </a:lnTo>
                  <a:lnTo>
                    <a:pt x="380" y="175"/>
                  </a:lnTo>
                  <a:lnTo>
                    <a:pt x="380" y="125"/>
                  </a:lnTo>
                  <a:lnTo>
                    <a:pt x="383" y="125"/>
                  </a:lnTo>
                  <a:lnTo>
                    <a:pt x="389" y="120"/>
                  </a:lnTo>
                  <a:lnTo>
                    <a:pt x="394" y="116"/>
                  </a:lnTo>
                  <a:lnTo>
                    <a:pt x="399" y="107"/>
                  </a:lnTo>
                  <a:lnTo>
                    <a:pt x="404" y="99"/>
                  </a:lnTo>
                  <a:lnTo>
                    <a:pt x="404" y="88"/>
                  </a:lnTo>
                  <a:lnTo>
                    <a:pt x="404" y="33"/>
                  </a:lnTo>
                  <a:lnTo>
                    <a:pt x="404" y="23"/>
                  </a:lnTo>
                  <a:lnTo>
                    <a:pt x="399" y="12"/>
                  </a:lnTo>
                  <a:lnTo>
                    <a:pt x="394" y="5"/>
                  </a:lnTo>
                  <a:lnTo>
                    <a:pt x="389" y="0"/>
                  </a:lnTo>
                  <a:close/>
                </a:path>
              </a:pathLst>
            </a:custGeom>
            <a:solidFill>
              <a:srgbClr val="1B7F95"/>
            </a:solidFill>
            <a:ln w="0">
              <a:solidFill>
                <a:srgbClr val="1B7F95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77" name="Freeform 8275"/>
            <p:cNvSpPr>
              <a:spLocks noEditPoints="1"/>
            </p:cNvSpPr>
            <p:nvPr/>
          </p:nvSpPr>
          <p:spPr bwMode="auto">
            <a:xfrm>
              <a:off x="1839913" y="2544763"/>
              <a:ext cx="796925" cy="1530350"/>
            </a:xfrm>
            <a:custGeom>
              <a:gdLst>
                <a:gd fmla="*/ 481 w 502" name="T0"/>
                <a:gd fmla="*/ 187 h 964" name="T1"/>
                <a:gd fmla="*/ 484 w 502" name="T2"/>
                <a:gd fmla="*/ 191 h 964" name="T3"/>
                <a:gd fmla="*/ 486 w 502" name="T4"/>
                <a:gd fmla="*/ 191 h 964" name="T5"/>
                <a:gd fmla="*/ 498 w 502" name="T6"/>
                <a:gd fmla="*/ 205 h 964" name="T7"/>
                <a:gd fmla="*/ 502 w 502" name="T8"/>
                <a:gd fmla="*/ 224 h 964" name="T9"/>
                <a:gd fmla="*/ 502 w 502" name="T10"/>
                <a:gd fmla="*/ 924 h 964" name="T11"/>
                <a:gd fmla="*/ 498 w 502" name="T12"/>
                <a:gd fmla="*/ 940 h 964" name="T13"/>
                <a:gd fmla="*/ 491 w 502" name="T14"/>
                <a:gd fmla="*/ 952 h 964" name="T15"/>
                <a:gd fmla="*/ 477 w 502" name="T16"/>
                <a:gd fmla="*/ 961 h 964" name="T17"/>
                <a:gd fmla="*/ 463 w 502" name="T18"/>
                <a:gd fmla="*/ 964 h 964" name="T19"/>
                <a:gd fmla="*/ 22 w 502" name="T20"/>
                <a:gd fmla="*/ 964 h 964" name="T21"/>
                <a:gd fmla="*/ 13 w 502" name="T22"/>
                <a:gd fmla="*/ 963 h 964" name="T23"/>
                <a:gd fmla="*/ 4 w 502" name="T24"/>
                <a:gd fmla="*/ 961 h 964" name="T25"/>
                <a:gd fmla="*/ 0 w 502" name="T26"/>
                <a:gd fmla="*/ 959 h 964" name="T27"/>
                <a:gd fmla="*/ 8 w 502" name="T28"/>
                <a:gd fmla="*/ 961 h 964" name="T29"/>
                <a:gd fmla="*/ 15 w 502" name="T30"/>
                <a:gd fmla="*/ 961 h 964" name="T31"/>
                <a:gd fmla="*/ 456 w 502" name="T32"/>
                <a:gd fmla="*/ 961 h 964" name="T33"/>
                <a:gd fmla="*/ 472 w 502" name="T34"/>
                <a:gd fmla="*/ 957 h 964" name="T35"/>
                <a:gd fmla="*/ 484 w 502" name="T36"/>
                <a:gd fmla="*/ 949 h 964" name="T37"/>
                <a:gd fmla="*/ 493 w 502" name="T38"/>
                <a:gd fmla="*/ 936 h 964" name="T39"/>
                <a:gd fmla="*/ 497 w 502" name="T40"/>
                <a:gd fmla="*/ 920 h 964" name="T41"/>
                <a:gd fmla="*/ 497 w 502" name="T42"/>
                <a:gd fmla="*/ 221 h 964" name="T43"/>
                <a:gd fmla="*/ 495 w 502" name="T44"/>
                <a:gd fmla="*/ 212 h 964" name="T45"/>
                <a:gd fmla="*/ 493 w 502" name="T46"/>
                <a:gd fmla="*/ 205 h 964" name="T47"/>
                <a:gd fmla="*/ 490 w 502" name="T48"/>
                <a:gd fmla="*/ 198 h 964" name="T49"/>
                <a:gd fmla="*/ 486 w 502" name="T50"/>
                <a:gd fmla="*/ 193 h 964" name="T51"/>
                <a:gd fmla="*/ 481 w 502" name="T52"/>
                <a:gd fmla="*/ 187 h 964" name="T53"/>
                <a:gd fmla="*/ 91 w 502" name="T54"/>
                <a:gd fmla="*/ 124 h 964" name="T55"/>
                <a:gd fmla="*/ 92 w 502" name="T56"/>
                <a:gd fmla="*/ 126 h 964" name="T57"/>
                <a:gd fmla="*/ 92 w 502" name="T58"/>
                <a:gd fmla="*/ 126 h 964" name="T59"/>
                <a:gd fmla="*/ 92 w 502" name="T60"/>
                <a:gd fmla="*/ 127 h 964" name="T61"/>
                <a:gd fmla="*/ 91 w 502" name="T62"/>
                <a:gd fmla="*/ 124 h 964" name="T63"/>
                <a:gd fmla="*/ 387 w 502" name="T64"/>
                <a:gd fmla="*/ 0 h 964" name="T65"/>
                <a:gd fmla="*/ 387 w 502" name="T66"/>
                <a:gd fmla="*/ 0 h 964" name="T67"/>
                <a:gd fmla="*/ 393 w 502" name="T68"/>
                <a:gd fmla="*/ 4 h 964" name="T69"/>
                <a:gd fmla="*/ 398 w 502" name="T70"/>
                <a:gd fmla="*/ 9 h 964" name="T71"/>
                <a:gd fmla="*/ 403 w 502" name="T72"/>
                <a:gd fmla="*/ 16 h 964" name="T73"/>
                <a:gd fmla="*/ 408 w 502" name="T74"/>
                <a:gd fmla="*/ 27 h 964" name="T75"/>
                <a:gd fmla="*/ 408 w 502" name="T76"/>
                <a:gd fmla="*/ 37 h 964" name="T77"/>
                <a:gd fmla="*/ 408 w 502" name="T78"/>
                <a:gd fmla="*/ 92 h 964" name="T79"/>
                <a:gd fmla="*/ 408 w 502" name="T80"/>
                <a:gd fmla="*/ 103 h 964" name="T81"/>
                <a:gd fmla="*/ 403 w 502" name="T82"/>
                <a:gd fmla="*/ 111 h 964" name="T83"/>
                <a:gd fmla="*/ 398 w 502" name="T84"/>
                <a:gd fmla="*/ 120 h 964" name="T85"/>
                <a:gd fmla="*/ 393 w 502" name="T86"/>
                <a:gd fmla="*/ 124 h 964" name="T87"/>
                <a:gd fmla="*/ 387 w 502" name="T88"/>
                <a:gd fmla="*/ 129 h 964" name="T89"/>
                <a:gd fmla="*/ 384 w 502" name="T90"/>
                <a:gd fmla="*/ 129 h 964" name="T91"/>
                <a:gd fmla="*/ 384 w 502" name="T92"/>
                <a:gd fmla="*/ 179 h 964" name="T93"/>
                <a:gd fmla="*/ 378 w 502" name="T94"/>
                <a:gd fmla="*/ 179 h 964" name="T95"/>
                <a:gd fmla="*/ 378 w 502" name="T96"/>
                <a:gd fmla="*/ 127 h 964" name="T97"/>
                <a:gd fmla="*/ 382 w 502" name="T98"/>
                <a:gd fmla="*/ 126 h 964" name="T99"/>
                <a:gd fmla="*/ 387 w 502" name="T100"/>
                <a:gd fmla="*/ 122 h 964" name="T101"/>
                <a:gd fmla="*/ 393 w 502" name="T102"/>
                <a:gd fmla="*/ 117 h 964" name="T103"/>
                <a:gd fmla="*/ 398 w 502" name="T104"/>
                <a:gd fmla="*/ 110 h 964" name="T105"/>
                <a:gd fmla="*/ 401 w 502" name="T106"/>
                <a:gd fmla="*/ 99 h 964" name="T107"/>
                <a:gd fmla="*/ 403 w 502" name="T108"/>
                <a:gd fmla="*/ 88 h 964" name="T109"/>
                <a:gd fmla="*/ 403 w 502" name="T110"/>
                <a:gd fmla="*/ 34 h 964" name="T111"/>
                <a:gd fmla="*/ 401 w 502" name="T112"/>
                <a:gd fmla="*/ 25 h 964" name="T113"/>
                <a:gd fmla="*/ 400 w 502" name="T114"/>
                <a:gd fmla="*/ 18 h 964" name="T115"/>
                <a:gd fmla="*/ 396 w 502" name="T116"/>
                <a:gd fmla="*/ 11 h 964" name="T117"/>
                <a:gd fmla="*/ 391 w 502" name="T118"/>
                <a:gd fmla="*/ 5 h 964" name="T119"/>
                <a:gd fmla="*/ 387 w 502" name="T120"/>
                <a:gd fmla="*/ 0 h 964" name="T1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b="b" l="0" r="r" t="0"/>
              <a:pathLst>
                <a:path h="964" w="502">
                  <a:moveTo>
                    <a:pt x="481" y="187"/>
                  </a:moveTo>
                  <a:lnTo>
                    <a:pt x="484" y="191"/>
                  </a:lnTo>
                  <a:lnTo>
                    <a:pt x="486" y="191"/>
                  </a:lnTo>
                  <a:lnTo>
                    <a:pt x="498" y="205"/>
                  </a:lnTo>
                  <a:lnTo>
                    <a:pt x="502" y="224"/>
                  </a:lnTo>
                  <a:lnTo>
                    <a:pt x="502" y="924"/>
                  </a:lnTo>
                  <a:lnTo>
                    <a:pt x="498" y="940"/>
                  </a:lnTo>
                  <a:lnTo>
                    <a:pt x="491" y="952"/>
                  </a:lnTo>
                  <a:lnTo>
                    <a:pt x="477" y="961"/>
                  </a:lnTo>
                  <a:lnTo>
                    <a:pt x="463" y="964"/>
                  </a:lnTo>
                  <a:lnTo>
                    <a:pt x="22" y="964"/>
                  </a:lnTo>
                  <a:lnTo>
                    <a:pt x="13" y="963"/>
                  </a:lnTo>
                  <a:lnTo>
                    <a:pt x="4" y="961"/>
                  </a:lnTo>
                  <a:lnTo>
                    <a:pt x="0" y="959"/>
                  </a:lnTo>
                  <a:lnTo>
                    <a:pt x="8" y="961"/>
                  </a:lnTo>
                  <a:lnTo>
                    <a:pt x="15" y="961"/>
                  </a:lnTo>
                  <a:lnTo>
                    <a:pt x="456" y="961"/>
                  </a:lnTo>
                  <a:lnTo>
                    <a:pt x="472" y="957"/>
                  </a:lnTo>
                  <a:lnTo>
                    <a:pt x="484" y="949"/>
                  </a:lnTo>
                  <a:lnTo>
                    <a:pt x="493" y="936"/>
                  </a:lnTo>
                  <a:lnTo>
                    <a:pt x="497" y="920"/>
                  </a:lnTo>
                  <a:lnTo>
                    <a:pt x="497" y="221"/>
                  </a:lnTo>
                  <a:lnTo>
                    <a:pt x="495" y="212"/>
                  </a:lnTo>
                  <a:lnTo>
                    <a:pt x="493" y="205"/>
                  </a:lnTo>
                  <a:lnTo>
                    <a:pt x="490" y="198"/>
                  </a:lnTo>
                  <a:lnTo>
                    <a:pt x="486" y="193"/>
                  </a:lnTo>
                  <a:lnTo>
                    <a:pt x="481" y="187"/>
                  </a:lnTo>
                  <a:close/>
                  <a:moveTo>
                    <a:pt x="91" y="124"/>
                  </a:moveTo>
                  <a:lnTo>
                    <a:pt x="92" y="126"/>
                  </a:lnTo>
                  <a:lnTo>
                    <a:pt x="92" y="126"/>
                  </a:lnTo>
                  <a:lnTo>
                    <a:pt x="92" y="127"/>
                  </a:lnTo>
                  <a:lnTo>
                    <a:pt x="91" y="124"/>
                  </a:lnTo>
                  <a:close/>
                  <a:moveTo>
                    <a:pt x="387" y="0"/>
                  </a:moveTo>
                  <a:lnTo>
                    <a:pt x="387" y="0"/>
                  </a:lnTo>
                  <a:lnTo>
                    <a:pt x="393" y="4"/>
                  </a:lnTo>
                  <a:lnTo>
                    <a:pt x="398" y="9"/>
                  </a:lnTo>
                  <a:lnTo>
                    <a:pt x="403" y="16"/>
                  </a:lnTo>
                  <a:lnTo>
                    <a:pt x="408" y="27"/>
                  </a:lnTo>
                  <a:lnTo>
                    <a:pt x="408" y="37"/>
                  </a:lnTo>
                  <a:lnTo>
                    <a:pt x="408" y="92"/>
                  </a:lnTo>
                  <a:lnTo>
                    <a:pt x="408" y="103"/>
                  </a:lnTo>
                  <a:lnTo>
                    <a:pt x="403" y="111"/>
                  </a:lnTo>
                  <a:lnTo>
                    <a:pt x="398" y="120"/>
                  </a:lnTo>
                  <a:lnTo>
                    <a:pt x="393" y="124"/>
                  </a:lnTo>
                  <a:lnTo>
                    <a:pt x="387" y="129"/>
                  </a:lnTo>
                  <a:lnTo>
                    <a:pt x="384" y="129"/>
                  </a:lnTo>
                  <a:lnTo>
                    <a:pt x="384" y="179"/>
                  </a:lnTo>
                  <a:lnTo>
                    <a:pt x="378" y="179"/>
                  </a:lnTo>
                  <a:lnTo>
                    <a:pt x="378" y="127"/>
                  </a:lnTo>
                  <a:lnTo>
                    <a:pt x="382" y="126"/>
                  </a:lnTo>
                  <a:lnTo>
                    <a:pt x="387" y="122"/>
                  </a:lnTo>
                  <a:lnTo>
                    <a:pt x="393" y="117"/>
                  </a:lnTo>
                  <a:lnTo>
                    <a:pt x="398" y="110"/>
                  </a:lnTo>
                  <a:lnTo>
                    <a:pt x="401" y="99"/>
                  </a:lnTo>
                  <a:lnTo>
                    <a:pt x="403" y="88"/>
                  </a:lnTo>
                  <a:lnTo>
                    <a:pt x="403" y="34"/>
                  </a:lnTo>
                  <a:lnTo>
                    <a:pt x="401" y="25"/>
                  </a:lnTo>
                  <a:lnTo>
                    <a:pt x="400" y="18"/>
                  </a:lnTo>
                  <a:lnTo>
                    <a:pt x="396" y="11"/>
                  </a:lnTo>
                  <a:lnTo>
                    <a:pt x="391" y="5"/>
                  </a:lnTo>
                  <a:lnTo>
                    <a:pt x="387" y="0"/>
                  </a:lnTo>
                  <a:close/>
                </a:path>
              </a:pathLst>
            </a:custGeom>
            <a:solidFill>
              <a:srgbClr val="1A7E95"/>
            </a:solidFill>
            <a:ln w="0">
              <a:solidFill>
                <a:srgbClr val="1A7E95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78" name="Freeform 8276"/>
            <p:cNvSpPr>
              <a:spLocks noEditPoints="1"/>
            </p:cNvSpPr>
            <p:nvPr/>
          </p:nvSpPr>
          <p:spPr bwMode="auto">
            <a:xfrm>
              <a:off x="1798638" y="2530475"/>
              <a:ext cx="823913" cy="1500188"/>
            </a:xfrm>
            <a:custGeom>
              <a:gdLst>
                <a:gd fmla="*/ 482 w 519" name="T0"/>
                <a:gd fmla="*/ 188 h 945" name="T1"/>
                <a:gd fmla="*/ 496 w 519" name="T2"/>
                <a:gd fmla="*/ 191 h 945" name="T3"/>
                <a:gd fmla="*/ 507 w 519" name="T4"/>
                <a:gd fmla="*/ 196 h 945" name="T5"/>
                <a:gd fmla="*/ 516 w 519" name="T6"/>
                <a:gd fmla="*/ 207 h 945" name="T7"/>
                <a:gd fmla="*/ 510 w 519" name="T8"/>
                <a:gd fmla="*/ 202 h 945" name="T9"/>
                <a:gd fmla="*/ 482 w 519" name="T10"/>
                <a:gd fmla="*/ 189 h 945" name="T11"/>
                <a:gd fmla="*/ 404 w 519" name="T12"/>
                <a:gd fmla="*/ 188 h 945" name="T13"/>
                <a:gd fmla="*/ 139 w 519" name="T14"/>
                <a:gd fmla="*/ 0 h 945" name="T15"/>
                <a:gd fmla="*/ 180 w 519" name="T16"/>
                <a:gd fmla="*/ 0 h 945" name="T17"/>
                <a:gd fmla="*/ 244 w 519" name="T18"/>
                <a:gd fmla="*/ 0 h 945" name="T19"/>
                <a:gd fmla="*/ 313 w 519" name="T20"/>
                <a:gd fmla="*/ 0 h 945" name="T21"/>
                <a:gd fmla="*/ 367 w 519" name="T22"/>
                <a:gd fmla="*/ 0 h 945" name="T23"/>
                <a:gd fmla="*/ 390 w 519" name="T24"/>
                <a:gd fmla="*/ 0 h 945" name="T25"/>
                <a:gd fmla="*/ 406 w 519" name="T26"/>
                <a:gd fmla="*/ 6 h 945" name="T27"/>
                <a:gd fmla="*/ 417 w 519" name="T28"/>
                <a:gd fmla="*/ 14 h 945" name="T29"/>
                <a:gd fmla="*/ 426 w 519" name="T30"/>
                <a:gd fmla="*/ 27 h 945" name="T31"/>
                <a:gd fmla="*/ 419 w 519" name="T32"/>
                <a:gd fmla="*/ 14 h 945" name="T33"/>
                <a:gd fmla="*/ 408 w 519" name="T34"/>
                <a:gd fmla="*/ 6 h 945" name="T35"/>
                <a:gd fmla="*/ 390 w 519" name="T36"/>
                <a:gd fmla="*/ 2 h 945" name="T37"/>
                <a:gd fmla="*/ 254 w 519" name="T38"/>
                <a:gd fmla="*/ 2 h 945" name="T39"/>
                <a:gd fmla="*/ 120 w 519" name="T40"/>
                <a:gd fmla="*/ 131 h 945" name="T41"/>
                <a:gd fmla="*/ 41 w 519" name="T42"/>
                <a:gd fmla="*/ 189 h 945" name="T43"/>
                <a:gd fmla="*/ 12 w 519" name="T44"/>
                <a:gd fmla="*/ 202 h 945" name="T45"/>
                <a:gd fmla="*/ 2 w 519" name="T46"/>
                <a:gd fmla="*/ 230 h 945" name="T47"/>
                <a:gd fmla="*/ 2 w 519" name="T48"/>
                <a:gd fmla="*/ 938 h 945" name="T49"/>
                <a:gd fmla="*/ 2 w 519" name="T50"/>
                <a:gd fmla="*/ 936 h 945" name="T51"/>
                <a:gd fmla="*/ 0 w 519" name="T52"/>
                <a:gd fmla="*/ 228 h 945" name="T53"/>
                <a:gd fmla="*/ 12 w 519" name="T54"/>
                <a:gd fmla="*/ 200 h 945" name="T55"/>
                <a:gd fmla="*/ 41 w 519" name="T56"/>
                <a:gd fmla="*/ 188 h 945" name="T57"/>
                <a:gd fmla="*/ 118 w 519" name="T58"/>
                <a:gd fmla="*/ 135 h 945" name="T59"/>
                <a:gd fmla="*/ 117 w 519" name="T60"/>
                <a:gd fmla="*/ 133 h 945" name="T61"/>
                <a:gd fmla="*/ 108 w 519" name="T62"/>
                <a:gd fmla="*/ 127 h 945" name="T63"/>
                <a:gd fmla="*/ 94 w 519" name="T64"/>
                <a:gd fmla="*/ 97 h 945" name="T65"/>
                <a:gd fmla="*/ 97 w 519" name="T66"/>
                <a:gd fmla="*/ 25 h 945" name="T67"/>
                <a:gd fmla="*/ 113 w 519" name="T68"/>
                <a:gd fmla="*/ 7 h 945" name="T69"/>
                <a:gd fmla="*/ 125 w 519" name="T70"/>
                <a:gd fmla="*/ 2 h 945" name="T7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b="b" l="0" r="r" t="0"/>
              <a:pathLst>
                <a:path h="944" w="519">
                  <a:moveTo>
                    <a:pt x="404" y="188"/>
                  </a:moveTo>
                  <a:lnTo>
                    <a:pt x="482" y="188"/>
                  </a:lnTo>
                  <a:lnTo>
                    <a:pt x="489" y="189"/>
                  </a:lnTo>
                  <a:lnTo>
                    <a:pt x="496" y="191"/>
                  </a:lnTo>
                  <a:lnTo>
                    <a:pt x="503" y="195"/>
                  </a:lnTo>
                  <a:lnTo>
                    <a:pt x="507" y="196"/>
                  </a:lnTo>
                  <a:lnTo>
                    <a:pt x="512" y="202"/>
                  </a:lnTo>
                  <a:lnTo>
                    <a:pt x="516" y="207"/>
                  </a:lnTo>
                  <a:lnTo>
                    <a:pt x="519" y="214"/>
                  </a:lnTo>
                  <a:lnTo>
                    <a:pt x="510" y="202"/>
                  </a:lnTo>
                  <a:lnTo>
                    <a:pt x="498" y="193"/>
                  </a:lnTo>
                  <a:lnTo>
                    <a:pt x="482" y="189"/>
                  </a:lnTo>
                  <a:lnTo>
                    <a:pt x="404" y="189"/>
                  </a:lnTo>
                  <a:lnTo>
                    <a:pt x="404" y="188"/>
                  </a:lnTo>
                  <a:close/>
                  <a:moveTo>
                    <a:pt x="134" y="0"/>
                  </a:moveTo>
                  <a:lnTo>
                    <a:pt x="139" y="0"/>
                  </a:lnTo>
                  <a:lnTo>
                    <a:pt x="157" y="0"/>
                  </a:lnTo>
                  <a:lnTo>
                    <a:pt x="180" y="0"/>
                  </a:lnTo>
                  <a:lnTo>
                    <a:pt x="210" y="0"/>
                  </a:lnTo>
                  <a:lnTo>
                    <a:pt x="244" y="0"/>
                  </a:lnTo>
                  <a:lnTo>
                    <a:pt x="279" y="0"/>
                  </a:lnTo>
                  <a:lnTo>
                    <a:pt x="313" y="0"/>
                  </a:lnTo>
                  <a:lnTo>
                    <a:pt x="343" y="0"/>
                  </a:lnTo>
                  <a:lnTo>
                    <a:pt x="367" y="0"/>
                  </a:lnTo>
                  <a:lnTo>
                    <a:pt x="385" y="0"/>
                  </a:lnTo>
                  <a:lnTo>
                    <a:pt x="390" y="0"/>
                  </a:lnTo>
                  <a:lnTo>
                    <a:pt x="399" y="2"/>
                  </a:lnTo>
                  <a:lnTo>
                    <a:pt x="406" y="6"/>
                  </a:lnTo>
                  <a:lnTo>
                    <a:pt x="413" y="9"/>
                  </a:lnTo>
                  <a:lnTo>
                    <a:pt x="417" y="14"/>
                  </a:lnTo>
                  <a:lnTo>
                    <a:pt x="422" y="20"/>
                  </a:lnTo>
                  <a:lnTo>
                    <a:pt x="426" y="27"/>
                  </a:lnTo>
                  <a:lnTo>
                    <a:pt x="422" y="20"/>
                  </a:lnTo>
                  <a:lnTo>
                    <a:pt x="419" y="14"/>
                  </a:lnTo>
                  <a:lnTo>
                    <a:pt x="413" y="11"/>
                  </a:lnTo>
                  <a:lnTo>
                    <a:pt x="408" y="6"/>
                  </a:lnTo>
                  <a:lnTo>
                    <a:pt x="399" y="4"/>
                  </a:lnTo>
                  <a:lnTo>
                    <a:pt x="390" y="2"/>
                  </a:lnTo>
                  <a:lnTo>
                    <a:pt x="388" y="2"/>
                  </a:lnTo>
                  <a:lnTo>
                    <a:pt x="254" y="2"/>
                  </a:lnTo>
                  <a:lnTo>
                    <a:pt x="254" y="131"/>
                  </a:lnTo>
                  <a:lnTo>
                    <a:pt x="120" y="131"/>
                  </a:lnTo>
                  <a:lnTo>
                    <a:pt x="120" y="189"/>
                  </a:lnTo>
                  <a:lnTo>
                    <a:pt x="41" y="189"/>
                  </a:lnTo>
                  <a:lnTo>
                    <a:pt x="25" y="193"/>
                  </a:lnTo>
                  <a:lnTo>
                    <a:pt x="12" y="202"/>
                  </a:lnTo>
                  <a:lnTo>
                    <a:pt x="4" y="214"/>
                  </a:lnTo>
                  <a:lnTo>
                    <a:pt x="2" y="230"/>
                  </a:lnTo>
                  <a:lnTo>
                    <a:pt x="2" y="929"/>
                  </a:lnTo>
                  <a:lnTo>
                    <a:pt x="2" y="938"/>
                  </a:lnTo>
                  <a:lnTo>
                    <a:pt x="4" y="945"/>
                  </a:lnTo>
                  <a:lnTo>
                    <a:pt x="2" y="936"/>
                  </a:lnTo>
                  <a:lnTo>
                    <a:pt x="0" y="929"/>
                  </a:lnTo>
                  <a:lnTo>
                    <a:pt x="0" y="228"/>
                  </a:lnTo>
                  <a:lnTo>
                    <a:pt x="4" y="212"/>
                  </a:lnTo>
                  <a:lnTo>
                    <a:pt x="12" y="200"/>
                  </a:lnTo>
                  <a:lnTo>
                    <a:pt x="25" y="191"/>
                  </a:lnTo>
                  <a:lnTo>
                    <a:pt x="41" y="188"/>
                  </a:lnTo>
                  <a:lnTo>
                    <a:pt x="118" y="188"/>
                  </a:lnTo>
                  <a:lnTo>
                    <a:pt x="118" y="135"/>
                  </a:lnTo>
                  <a:lnTo>
                    <a:pt x="118" y="135"/>
                  </a:lnTo>
                  <a:lnTo>
                    <a:pt x="117" y="133"/>
                  </a:lnTo>
                  <a:lnTo>
                    <a:pt x="111" y="131"/>
                  </a:lnTo>
                  <a:lnTo>
                    <a:pt x="108" y="127"/>
                  </a:lnTo>
                  <a:lnTo>
                    <a:pt x="97" y="115"/>
                  </a:lnTo>
                  <a:lnTo>
                    <a:pt x="94" y="97"/>
                  </a:lnTo>
                  <a:lnTo>
                    <a:pt x="94" y="41"/>
                  </a:lnTo>
                  <a:lnTo>
                    <a:pt x="97" y="25"/>
                  </a:lnTo>
                  <a:lnTo>
                    <a:pt x="108" y="11"/>
                  </a:lnTo>
                  <a:lnTo>
                    <a:pt x="113" y="7"/>
                  </a:lnTo>
                  <a:lnTo>
                    <a:pt x="118" y="4"/>
                  </a:lnTo>
                  <a:lnTo>
                    <a:pt x="125" y="2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1A7C93"/>
            </a:solidFill>
            <a:ln w="0">
              <a:solidFill>
                <a:srgbClr val="1A7C93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79" name="Rectangle 8277"/>
            <p:cNvSpPr>
              <a:spLocks noChangeArrowheads="1"/>
            </p:cNvSpPr>
            <p:nvPr/>
          </p:nvSpPr>
          <p:spPr bwMode="auto">
            <a:xfrm>
              <a:off x="1989138" y="2738438"/>
              <a:ext cx="450850" cy="92075"/>
            </a:xfrm>
            <a:prstGeom prst="rect">
              <a:avLst/>
            </a:prstGeom>
            <a:solidFill>
              <a:srgbClr val="D1312D"/>
            </a:solidFill>
            <a:ln w="0">
              <a:solidFill>
                <a:srgbClr val="D1312D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80" name="Rectangle 8278"/>
            <p:cNvSpPr>
              <a:spLocks noChangeArrowheads="1"/>
            </p:cNvSpPr>
            <p:nvPr/>
          </p:nvSpPr>
          <p:spPr bwMode="auto">
            <a:xfrm>
              <a:off x="2117726" y="2533650"/>
              <a:ext cx="25400" cy="215900"/>
            </a:xfrm>
            <a:prstGeom prst="rect">
              <a:avLst/>
            </a:prstGeom>
            <a:solidFill>
              <a:srgbClr val="F56551"/>
            </a:solidFill>
            <a:ln w="0">
              <a:solidFill>
                <a:srgbClr val="F56551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81" name="Rectangle 8279"/>
            <p:cNvSpPr>
              <a:spLocks noChangeArrowheads="1"/>
            </p:cNvSpPr>
            <p:nvPr/>
          </p:nvSpPr>
          <p:spPr bwMode="auto">
            <a:xfrm>
              <a:off x="2160588" y="2533650"/>
              <a:ext cx="25400" cy="215900"/>
            </a:xfrm>
            <a:prstGeom prst="rect">
              <a:avLst/>
            </a:prstGeom>
            <a:solidFill>
              <a:srgbClr val="F56551"/>
            </a:solidFill>
            <a:ln w="0">
              <a:solidFill>
                <a:srgbClr val="F56551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82" name="Rectangle 8280"/>
            <p:cNvSpPr>
              <a:spLocks noChangeArrowheads="1"/>
            </p:cNvSpPr>
            <p:nvPr/>
          </p:nvSpPr>
          <p:spPr bwMode="auto">
            <a:xfrm>
              <a:off x="2201863" y="2533650"/>
              <a:ext cx="11113" cy="215900"/>
            </a:xfrm>
            <a:prstGeom prst="rect">
              <a:avLst/>
            </a:prstGeom>
            <a:solidFill>
              <a:srgbClr val="F56551"/>
            </a:solidFill>
            <a:ln w="0">
              <a:solidFill>
                <a:srgbClr val="F56551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83" name="Rectangle 8281"/>
            <p:cNvSpPr>
              <a:spLocks noChangeArrowheads="1"/>
            </p:cNvSpPr>
            <p:nvPr/>
          </p:nvSpPr>
          <p:spPr bwMode="auto">
            <a:xfrm>
              <a:off x="2073276" y="2533650"/>
              <a:ext cx="28575" cy="215900"/>
            </a:xfrm>
            <a:prstGeom prst="rect">
              <a:avLst/>
            </a:prstGeom>
            <a:solidFill>
              <a:srgbClr val="F56551"/>
            </a:solidFill>
            <a:ln w="0">
              <a:solidFill>
                <a:srgbClr val="F56551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84" name="Freeform 8282"/>
            <p:cNvSpPr/>
            <p:nvPr/>
          </p:nvSpPr>
          <p:spPr bwMode="auto">
            <a:xfrm>
              <a:off x="1985963" y="2533650"/>
              <a:ext cx="28575" cy="215900"/>
            </a:xfrm>
            <a:custGeom>
              <a:gdLst>
                <a:gd fmla="*/ 16 w 18" name="T0"/>
                <a:gd fmla="*/ 0 h 136" name="T1"/>
                <a:gd fmla="*/ 18 w 18" name="T2"/>
                <a:gd fmla="*/ 0 h 136" name="T3"/>
                <a:gd fmla="*/ 18 w 18" name="T4"/>
                <a:gd fmla="*/ 136 h 136" name="T5"/>
                <a:gd fmla="*/ 16 w 18" name="T6"/>
                <a:gd fmla="*/ 136 h 136" name="T7"/>
                <a:gd fmla="*/ 9 w 18" name="T8"/>
                <a:gd fmla="*/ 136 h 136" name="T9"/>
                <a:gd fmla="*/ 0 w 18" name="T10"/>
                <a:gd fmla="*/ 134 h 136" name="T11"/>
                <a:gd fmla="*/ 0 w 18" name="T12"/>
                <a:gd fmla="*/ 4 h 136" name="T13"/>
                <a:gd fmla="*/ 9 w 18" name="T14"/>
                <a:gd fmla="*/ 0 h 136" name="T15"/>
                <a:gd fmla="*/ 16 w 18" name="T16"/>
                <a:gd fmla="*/ 0 h 136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36" w="18">
                  <a:moveTo>
                    <a:pt x="16" y="0"/>
                  </a:moveTo>
                  <a:lnTo>
                    <a:pt x="18" y="0"/>
                  </a:lnTo>
                  <a:lnTo>
                    <a:pt x="18" y="136"/>
                  </a:lnTo>
                  <a:lnTo>
                    <a:pt x="16" y="136"/>
                  </a:lnTo>
                  <a:lnTo>
                    <a:pt x="9" y="136"/>
                  </a:lnTo>
                  <a:lnTo>
                    <a:pt x="0" y="134"/>
                  </a:lnTo>
                  <a:lnTo>
                    <a:pt x="0" y="4"/>
                  </a:lnTo>
                  <a:lnTo>
                    <a:pt x="9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56551"/>
            </a:solidFill>
            <a:ln w="0">
              <a:solidFill>
                <a:srgbClr val="F56551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85" name="Freeform 8283"/>
            <p:cNvSpPr/>
            <p:nvPr/>
          </p:nvSpPr>
          <p:spPr bwMode="auto">
            <a:xfrm>
              <a:off x="1947863" y="2547938"/>
              <a:ext cx="22225" cy="187325"/>
            </a:xfrm>
            <a:custGeom>
              <a:gdLst>
                <a:gd fmla="*/ 14 w 14" name="T0"/>
                <a:gd fmla="*/ 0 h 118" name="T1"/>
                <a:gd fmla="*/ 14 w 14" name="T2"/>
                <a:gd fmla="*/ 118 h 118" name="T3"/>
                <a:gd fmla="*/ 5 w 14" name="T4"/>
                <a:gd fmla="*/ 104 h 118" name="T5"/>
                <a:gd fmla="*/ 0 w 14" name="T6"/>
                <a:gd fmla="*/ 86 h 118" name="T7"/>
                <a:gd fmla="*/ 0 w 14" name="T8"/>
                <a:gd fmla="*/ 32 h 118" name="T9"/>
                <a:gd fmla="*/ 5 w 14" name="T10"/>
                <a:gd fmla="*/ 14 h 118" name="T11"/>
                <a:gd fmla="*/ 14 w 14" name="T12"/>
                <a:gd fmla="*/ 0 h 11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18" w="14">
                  <a:moveTo>
                    <a:pt x="14" y="0"/>
                  </a:moveTo>
                  <a:lnTo>
                    <a:pt x="14" y="118"/>
                  </a:lnTo>
                  <a:lnTo>
                    <a:pt x="5" y="104"/>
                  </a:lnTo>
                  <a:lnTo>
                    <a:pt x="0" y="86"/>
                  </a:lnTo>
                  <a:lnTo>
                    <a:pt x="0" y="32"/>
                  </a:lnTo>
                  <a:lnTo>
                    <a:pt x="5" y="14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56551"/>
            </a:solidFill>
            <a:ln w="0">
              <a:solidFill>
                <a:srgbClr val="F56551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86" name="Rectangle 8284"/>
            <p:cNvSpPr>
              <a:spLocks noChangeArrowheads="1"/>
            </p:cNvSpPr>
            <p:nvPr/>
          </p:nvSpPr>
          <p:spPr bwMode="auto">
            <a:xfrm>
              <a:off x="2032001" y="2533650"/>
              <a:ext cx="23813" cy="215900"/>
            </a:xfrm>
            <a:prstGeom prst="rect">
              <a:avLst/>
            </a:prstGeom>
            <a:solidFill>
              <a:srgbClr val="F56551"/>
            </a:solidFill>
            <a:ln w="0">
              <a:solidFill>
                <a:srgbClr val="F56551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87" name="Rectangle 8285"/>
            <p:cNvSpPr>
              <a:spLocks noChangeArrowheads="1"/>
            </p:cNvSpPr>
            <p:nvPr/>
          </p:nvSpPr>
          <p:spPr bwMode="auto">
            <a:xfrm>
              <a:off x="2247901" y="2533650"/>
              <a:ext cx="23813" cy="215900"/>
            </a:xfrm>
            <a:prstGeom prst="rect">
              <a:avLst/>
            </a:prstGeom>
            <a:solidFill>
              <a:srgbClr val="F56551"/>
            </a:solidFill>
            <a:ln w="0">
              <a:solidFill>
                <a:srgbClr val="F56551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88" name="Rectangle 8286"/>
            <p:cNvSpPr>
              <a:spLocks noChangeArrowheads="1"/>
            </p:cNvSpPr>
            <p:nvPr/>
          </p:nvSpPr>
          <p:spPr bwMode="auto">
            <a:xfrm>
              <a:off x="2212976" y="2533650"/>
              <a:ext cx="17463" cy="215900"/>
            </a:xfrm>
            <a:prstGeom prst="rect">
              <a:avLst/>
            </a:prstGeom>
            <a:solidFill>
              <a:srgbClr val="F56551"/>
            </a:solidFill>
            <a:ln w="0">
              <a:solidFill>
                <a:srgbClr val="F56551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89" name="Freeform 8287"/>
            <p:cNvSpPr/>
            <p:nvPr/>
          </p:nvSpPr>
          <p:spPr bwMode="auto">
            <a:xfrm>
              <a:off x="2417763" y="2533650"/>
              <a:ext cx="28575" cy="215900"/>
            </a:xfrm>
            <a:custGeom>
              <a:gdLst>
                <a:gd fmla="*/ 0 w 18" name="T0"/>
                <a:gd fmla="*/ 0 h 136" name="T1"/>
                <a:gd fmla="*/ 9 w 18" name="T2"/>
                <a:gd fmla="*/ 2 h 136" name="T3"/>
                <a:gd fmla="*/ 18 w 18" name="T4"/>
                <a:gd fmla="*/ 4 h 136" name="T5"/>
                <a:gd fmla="*/ 18 w 18" name="T6"/>
                <a:gd fmla="*/ 133 h 136" name="T7"/>
                <a:gd fmla="*/ 9 w 18" name="T8"/>
                <a:gd fmla="*/ 136 h 136" name="T9"/>
                <a:gd fmla="*/ 0 w 18" name="T10"/>
                <a:gd fmla="*/ 136 h 136" name="T11"/>
                <a:gd fmla="*/ 0 w 18" name="T12"/>
                <a:gd fmla="*/ 0 h 13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36" w="18">
                  <a:moveTo>
                    <a:pt x="0" y="0"/>
                  </a:moveTo>
                  <a:lnTo>
                    <a:pt x="9" y="2"/>
                  </a:lnTo>
                  <a:lnTo>
                    <a:pt x="18" y="4"/>
                  </a:lnTo>
                  <a:lnTo>
                    <a:pt x="18" y="133"/>
                  </a:lnTo>
                  <a:lnTo>
                    <a:pt x="9" y="136"/>
                  </a:lnTo>
                  <a:lnTo>
                    <a:pt x="0" y="1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6551"/>
            </a:solidFill>
            <a:ln w="0">
              <a:solidFill>
                <a:srgbClr val="F56551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90" name="Freeform 8288"/>
            <p:cNvSpPr/>
            <p:nvPr/>
          </p:nvSpPr>
          <p:spPr bwMode="auto">
            <a:xfrm>
              <a:off x="2463801" y="2552700"/>
              <a:ext cx="15875" cy="177800"/>
            </a:xfrm>
            <a:custGeom>
              <a:gdLst>
                <a:gd fmla="*/ 0 w 10" name="T0"/>
                <a:gd fmla="*/ 0 h 112" name="T1"/>
                <a:gd fmla="*/ 5 w 10" name="T2"/>
                <a:gd fmla="*/ 9 h 112" name="T3"/>
                <a:gd fmla="*/ 8 w 10" name="T4"/>
                <a:gd fmla="*/ 18 h 112" name="T5"/>
                <a:gd fmla="*/ 10 w 10" name="T6"/>
                <a:gd fmla="*/ 29 h 112" name="T7"/>
                <a:gd fmla="*/ 10 w 10" name="T8"/>
                <a:gd fmla="*/ 83 h 112" name="T9"/>
                <a:gd fmla="*/ 8 w 10" name="T10"/>
                <a:gd fmla="*/ 94 h 112" name="T11"/>
                <a:gd fmla="*/ 5 w 10" name="T12"/>
                <a:gd fmla="*/ 105 h 112" name="T13"/>
                <a:gd fmla="*/ 0 w 10" name="T14"/>
                <a:gd fmla="*/ 112 h 112" name="T15"/>
                <a:gd fmla="*/ 0 w 10" name="T16"/>
                <a:gd fmla="*/ 0 h 112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12" w="10">
                  <a:moveTo>
                    <a:pt x="0" y="0"/>
                  </a:moveTo>
                  <a:lnTo>
                    <a:pt x="5" y="9"/>
                  </a:lnTo>
                  <a:lnTo>
                    <a:pt x="8" y="18"/>
                  </a:lnTo>
                  <a:lnTo>
                    <a:pt x="10" y="29"/>
                  </a:lnTo>
                  <a:lnTo>
                    <a:pt x="10" y="83"/>
                  </a:lnTo>
                  <a:lnTo>
                    <a:pt x="8" y="94"/>
                  </a:lnTo>
                  <a:lnTo>
                    <a:pt x="5" y="105"/>
                  </a:lnTo>
                  <a:lnTo>
                    <a:pt x="0" y="1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6551"/>
            </a:solidFill>
            <a:ln w="0">
              <a:solidFill>
                <a:srgbClr val="F56551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91" name="Rectangle 8289"/>
            <p:cNvSpPr>
              <a:spLocks noChangeArrowheads="1"/>
            </p:cNvSpPr>
            <p:nvPr/>
          </p:nvSpPr>
          <p:spPr bwMode="auto">
            <a:xfrm>
              <a:off x="2376488" y="2533650"/>
              <a:ext cx="25400" cy="215900"/>
            </a:xfrm>
            <a:prstGeom prst="rect">
              <a:avLst/>
            </a:prstGeom>
            <a:solidFill>
              <a:srgbClr val="F56551"/>
            </a:solidFill>
            <a:ln w="0">
              <a:solidFill>
                <a:srgbClr val="F56551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92" name="Rectangle 8290"/>
            <p:cNvSpPr>
              <a:spLocks noChangeArrowheads="1"/>
            </p:cNvSpPr>
            <p:nvPr/>
          </p:nvSpPr>
          <p:spPr bwMode="auto">
            <a:xfrm>
              <a:off x="2332038" y="2533650"/>
              <a:ext cx="26988" cy="215900"/>
            </a:xfrm>
            <a:prstGeom prst="rect">
              <a:avLst/>
            </a:prstGeom>
            <a:solidFill>
              <a:srgbClr val="F56551"/>
            </a:solidFill>
            <a:ln w="0">
              <a:solidFill>
                <a:srgbClr val="F56551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93" name="Rectangle 8291"/>
            <p:cNvSpPr>
              <a:spLocks noChangeArrowheads="1"/>
            </p:cNvSpPr>
            <p:nvPr/>
          </p:nvSpPr>
          <p:spPr bwMode="auto">
            <a:xfrm>
              <a:off x="2289176" y="2533650"/>
              <a:ext cx="25400" cy="215900"/>
            </a:xfrm>
            <a:prstGeom prst="rect">
              <a:avLst/>
            </a:prstGeom>
            <a:solidFill>
              <a:srgbClr val="F56551"/>
            </a:solidFill>
            <a:ln w="0">
              <a:solidFill>
                <a:srgbClr val="F56551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94" name="Freeform 8292"/>
            <p:cNvSpPr/>
            <p:nvPr/>
          </p:nvSpPr>
          <p:spPr bwMode="auto">
            <a:xfrm>
              <a:off x="1970088" y="2540000"/>
              <a:ext cx="15875" cy="206375"/>
            </a:xfrm>
            <a:custGeom>
              <a:gdLst>
                <a:gd fmla="*/ 10 w 10" name="T0"/>
                <a:gd fmla="*/ 0 h 130" name="T1"/>
                <a:gd fmla="*/ 10 w 10" name="T2"/>
                <a:gd fmla="*/ 130 h 130" name="T3"/>
                <a:gd fmla="*/ 5 w 10" name="T4"/>
                <a:gd fmla="*/ 127 h 130" name="T5"/>
                <a:gd fmla="*/ 0 w 10" name="T6"/>
                <a:gd fmla="*/ 123 h 130" name="T7"/>
                <a:gd fmla="*/ 0 w 10" name="T8"/>
                <a:gd fmla="*/ 5 h 130" name="T9"/>
                <a:gd fmla="*/ 5 w 10" name="T10"/>
                <a:gd fmla="*/ 1 h 130" name="T11"/>
                <a:gd fmla="*/ 10 w 10" name="T12"/>
                <a:gd fmla="*/ 0 h 13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30" w="10">
                  <a:moveTo>
                    <a:pt x="10" y="0"/>
                  </a:moveTo>
                  <a:lnTo>
                    <a:pt x="10" y="130"/>
                  </a:lnTo>
                  <a:lnTo>
                    <a:pt x="5" y="127"/>
                  </a:lnTo>
                  <a:lnTo>
                    <a:pt x="0" y="123"/>
                  </a:lnTo>
                  <a:lnTo>
                    <a:pt x="0" y="5"/>
                  </a:lnTo>
                  <a:lnTo>
                    <a:pt x="5" y="1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A8070"/>
            </a:solidFill>
            <a:ln w="0">
              <a:solidFill>
                <a:srgbClr val="FA8070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95" name="Rectangle 8293"/>
            <p:cNvSpPr>
              <a:spLocks noChangeArrowheads="1"/>
            </p:cNvSpPr>
            <p:nvPr/>
          </p:nvSpPr>
          <p:spPr bwMode="auto">
            <a:xfrm>
              <a:off x="2014538" y="2533650"/>
              <a:ext cx="17463" cy="215900"/>
            </a:xfrm>
            <a:prstGeom prst="rect">
              <a:avLst/>
            </a:prstGeom>
            <a:solidFill>
              <a:srgbClr val="FA8070"/>
            </a:solidFill>
            <a:ln w="0">
              <a:solidFill>
                <a:srgbClr val="FA8070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96" name="Rectangle 8294"/>
            <p:cNvSpPr>
              <a:spLocks noChangeArrowheads="1"/>
            </p:cNvSpPr>
            <p:nvPr/>
          </p:nvSpPr>
          <p:spPr bwMode="auto">
            <a:xfrm>
              <a:off x="2055813" y="2533650"/>
              <a:ext cx="17463" cy="215900"/>
            </a:xfrm>
            <a:prstGeom prst="rect">
              <a:avLst/>
            </a:prstGeom>
            <a:solidFill>
              <a:srgbClr val="FA8070"/>
            </a:solidFill>
            <a:ln w="0">
              <a:solidFill>
                <a:srgbClr val="FA8070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97" name="Rectangle 8295"/>
            <p:cNvSpPr>
              <a:spLocks noChangeArrowheads="1"/>
            </p:cNvSpPr>
            <p:nvPr/>
          </p:nvSpPr>
          <p:spPr bwMode="auto">
            <a:xfrm>
              <a:off x="2101851" y="2533650"/>
              <a:ext cx="15875" cy="215900"/>
            </a:xfrm>
            <a:prstGeom prst="rect">
              <a:avLst/>
            </a:prstGeom>
            <a:solidFill>
              <a:srgbClr val="FA8070"/>
            </a:solidFill>
            <a:ln w="0">
              <a:solidFill>
                <a:srgbClr val="FA8070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98" name="Rectangle 8296"/>
            <p:cNvSpPr>
              <a:spLocks noChangeArrowheads="1"/>
            </p:cNvSpPr>
            <p:nvPr/>
          </p:nvSpPr>
          <p:spPr bwMode="auto">
            <a:xfrm>
              <a:off x="2143126" y="2533650"/>
              <a:ext cx="17463" cy="215900"/>
            </a:xfrm>
            <a:prstGeom prst="rect">
              <a:avLst/>
            </a:prstGeom>
            <a:solidFill>
              <a:srgbClr val="FA8070"/>
            </a:solidFill>
            <a:ln w="0">
              <a:solidFill>
                <a:srgbClr val="FA8070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99" name="Rectangle 8297"/>
            <p:cNvSpPr>
              <a:spLocks noChangeArrowheads="1"/>
            </p:cNvSpPr>
            <p:nvPr/>
          </p:nvSpPr>
          <p:spPr bwMode="auto">
            <a:xfrm>
              <a:off x="2185988" y="2533650"/>
              <a:ext cx="15875" cy="215900"/>
            </a:xfrm>
            <a:prstGeom prst="rect">
              <a:avLst/>
            </a:prstGeom>
            <a:solidFill>
              <a:srgbClr val="FA8070"/>
            </a:solidFill>
            <a:ln w="0">
              <a:solidFill>
                <a:srgbClr val="FA8070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00" name="Rectangle 8298"/>
            <p:cNvSpPr>
              <a:spLocks noChangeArrowheads="1"/>
            </p:cNvSpPr>
            <p:nvPr/>
          </p:nvSpPr>
          <p:spPr bwMode="auto">
            <a:xfrm>
              <a:off x="2230438" y="2533650"/>
              <a:ext cx="17463" cy="215900"/>
            </a:xfrm>
            <a:prstGeom prst="rect">
              <a:avLst/>
            </a:prstGeom>
            <a:solidFill>
              <a:srgbClr val="FA8070"/>
            </a:solidFill>
            <a:ln w="0">
              <a:solidFill>
                <a:srgbClr val="FA8070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01" name="Rectangle 8299"/>
            <p:cNvSpPr>
              <a:spLocks noChangeArrowheads="1"/>
            </p:cNvSpPr>
            <p:nvPr/>
          </p:nvSpPr>
          <p:spPr bwMode="auto">
            <a:xfrm>
              <a:off x="2271713" y="2533650"/>
              <a:ext cx="17463" cy="215900"/>
            </a:xfrm>
            <a:prstGeom prst="rect">
              <a:avLst/>
            </a:prstGeom>
            <a:solidFill>
              <a:srgbClr val="FA8070"/>
            </a:solidFill>
            <a:ln w="0">
              <a:solidFill>
                <a:srgbClr val="FA8070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02" name="Rectangle 8300"/>
            <p:cNvSpPr>
              <a:spLocks noChangeArrowheads="1"/>
            </p:cNvSpPr>
            <p:nvPr/>
          </p:nvSpPr>
          <p:spPr bwMode="auto">
            <a:xfrm>
              <a:off x="2314576" y="2533650"/>
              <a:ext cx="17463" cy="215900"/>
            </a:xfrm>
            <a:prstGeom prst="rect">
              <a:avLst/>
            </a:prstGeom>
            <a:solidFill>
              <a:srgbClr val="FA8070"/>
            </a:solidFill>
            <a:ln w="0">
              <a:solidFill>
                <a:srgbClr val="FA8070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03" name="Rectangle 8301"/>
            <p:cNvSpPr>
              <a:spLocks noChangeArrowheads="1"/>
            </p:cNvSpPr>
            <p:nvPr/>
          </p:nvSpPr>
          <p:spPr bwMode="auto">
            <a:xfrm>
              <a:off x="2359026" y="2533650"/>
              <a:ext cx="17463" cy="215900"/>
            </a:xfrm>
            <a:prstGeom prst="rect">
              <a:avLst/>
            </a:prstGeom>
            <a:solidFill>
              <a:srgbClr val="FA8070"/>
            </a:solidFill>
            <a:ln w="0">
              <a:solidFill>
                <a:srgbClr val="FA8070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04" name="Freeform 8302"/>
            <p:cNvSpPr/>
            <p:nvPr/>
          </p:nvSpPr>
          <p:spPr bwMode="auto">
            <a:xfrm>
              <a:off x="2401888" y="2533650"/>
              <a:ext cx="15875" cy="215900"/>
            </a:xfrm>
            <a:custGeom>
              <a:gdLst>
                <a:gd fmla="*/ 0 w 10" name="T0"/>
                <a:gd fmla="*/ 0 h 136" name="T1"/>
                <a:gd fmla="*/ 8 w 10" name="T2"/>
                <a:gd fmla="*/ 0 h 136" name="T3"/>
                <a:gd fmla="*/ 10 w 10" name="T4"/>
                <a:gd fmla="*/ 0 h 136" name="T5"/>
                <a:gd fmla="*/ 10 w 10" name="T6"/>
                <a:gd fmla="*/ 136 h 136" name="T7"/>
                <a:gd fmla="*/ 8 w 10" name="T8"/>
                <a:gd fmla="*/ 136 h 136" name="T9"/>
                <a:gd fmla="*/ 0 w 10" name="T10"/>
                <a:gd fmla="*/ 136 h 136" name="T11"/>
                <a:gd fmla="*/ 0 w 10" name="T12"/>
                <a:gd fmla="*/ 0 h 13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36" w="10">
                  <a:moveTo>
                    <a:pt x="0" y="0"/>
                  </a:moveTo>
                  <a:lnTo>
                    <a:pt x="8" y="0"/>
                  </a:lnTo>
                  <a:lnTo>
                    <a:pt x="10" y="0"/>
                  </a:lnTo>
                  <a:lnTo>
                    <a:pt x="10" y="136"/>
                  </a:lnTo>
                  <a:lnTo>
                    <a:pt x="8" y="136"/>
                  </a:lnTo>
                  <a:lnTo>
                    <a:pt x="0" y="1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A8070"/>
            </a:solidFill>
            <a:ln w="0">
              <a:solidFill>
                <a:srgbClr val="FA8070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05" name="Freeform 8303"/>
            <p:cNvSpPr/>
            <p:nvPr/>
          </p:nvSpPr>
          <p:spPr bwMode="auto">
            <a:xfrm>
              <a:off x="2446338" y="2540000"/>
              <a:ext cx="17463" cy="204788"/>
            </a:xfrm>
            <a:custGeom>
              <a:gdLst>
                <a:gd fmla="*/ 0 w 11" name="T0"/>
                <a:gd fmla="*/ 0 h 129" name="T1"/>
                <a:gd fmla="*/ 5 w 11" name="T2"/>
                <a:gd fmla="*/ 5 h 129" name="T3"/>
                <a:gd fmla="*/ 11 w 11" name="T4"/>
                <a:gd fmla="*/ 8 h 129" name="T5"/>
                <a:gd fmla="*/ 11 w 11" name="T6"/>
                <a:gd fmla="*/ 120 h 129" name="T7"/>
                <a:gd fmla="*/ 5 w 11" name="T8"/>
                <a:gd fmla="*/ 125 h 129" name="T9"/>
                <a:gd fmla="*/ 0 w 11" name="T10"/>
                <a:gd fmla="*/ 129 h 129" name="T11"/>
                <a:gd fmla="*/ 0 w 11" name="T12"/>
                <a:gd fmla="*/ 0 h 12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29" w="11">
                  <a:moveTo>
                    <a:pt x="0" y="0"/>
                  </a:moveTo>
                  <a:lnTo>
                    <a:pt x="5" y="5"/>
                  </a:lnTo>
                  <a:lnTo>
                    <a:pt x="11" y="8"/>
                  </a:lnTo>
                  <a:lnTo>
                    <a:pt x="11" y="120"/>
                  </a:lnTo>
                  <a:lnTo>
                    <a:pt x="5" y="125"/>
                  </a:lnTo>
                  <a:lnTo>
                    <a:pt x="0" y="1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A8070"/>
            </a:solidFill>
            <a:ln w="0">
              <a:solidFill>
                <a:srgbClr val="FA8070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06" name="Rectangle 8304"/>
            <p:cNvSpPr>
              <a:spLocks noChangeArrowheads="1"/>
            </p:cNvSpPr>
            <p:nvPr/>
          </p:nvSpPr>
          <p:spPr bwMode="auto">
            <a:xfrm>
              <a:off x="2247901" y="2533650"/>
              <a:ext cx="23813" cy="215900"/>
            </a:xfrm>
            <a:prstGeom prst="rect">
              <a:avLst/>
            </a:prstGeom>
            <a:solidFill>
              <a:srgbClr val="F14D3B"/>
            </a:solidFill>
            <a:ln w="0">
              <a:solidFill>
                <a:srgbClr val="F14D3B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07" name="Rectangle 8305"/>
            <p:cNvSpPr>
              <a:spLocks noChangeArrowheads="1"/>
            </p:cNvSpPr>
            <p:nvPr/>
          </p:nvSpPr>
          <p:spPr bwMode="auto">
            <a:xfrm>
              <a:off x="2212976" y="2533650"/>
              <a:ext cx="17463" cy="215900"/>
            </a:xfrm>
            <a:prstGeom prst="rect">
              <a:avLst/>
            </a:prstGeom>
            <a:solidFill>
              <a:srgbClr val="F14D3B"/>
            </a:solidFill>
            <a:ln w="0">
              <a:solidFill>
                <a:srgbClr val="F14D3B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08" name="Freeform 8306"/>
            <p:cNvSpPr/>
            <p:nvPr/>
          </p:nvSpPr>
          <p:spPr bwMode="auto">
            <a:xfrm>
              <a:off x="2417763" y="2533650"/>
              <a:ext cx="28575" cy="215900"/>
            </a:xfrm>
            <a:custGeom>
              <a:gdLst>
                <a:gd fmla="*/ 0 w 18" name="T0"/>
                <a:gd fmla="*/ 0 h 136" name="T1"/>
                <a:gd fmla="*/ 9 w 18" name="T2"/>
                <a:gd fmla="*/ 2 h 136" name="T3"/>
                <a:gd fmla="*/ 18 w 18" name="T4"/>
                <a:gd fmla="*/ 4 h 136" name="T5"/>
                <a:gd fmla="*/ 18 w 18" name="T6"/>
                <a:gd fmla="*/ 133 h 136" name="T7"/>
                <a:gd fmla="*/ 9 w 18" name="T8"/>
                <a:gd fmla="*/ 136 h 136" name="T9"/>
                <a:gd fmla="*/ 0 w 18" name="T10"/>
                <a:gd fmla="*/ 136 h 136" name="T11"/>
                <a:gd fmla="*/ 0 w 18" name="T12"/>
                <a:gd fmla="*/ 0 h 13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36" w="18">
                  <a:moveTo>
                    <a:pt x="0" y="0"/>
                  </a:moveTo>
                  <a:lnTo>
                    <a:pt x="9" y="2"/>
                  </a:lnTo>
                  <a:lnTo>
                    <a:pt x="18" y="4"/>
                  </a:lnTo>
                  <a:lnTo>
                    <a:pt x="18" y="133"/>
                  </a:lnTo>
                  <a:lnTo>
                    <a:pt x="9" y="136"/>
                  </a:lnTo>
                  <a:lnTo>
                    <a:pt x="0" y="1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4D3B"/>
            </a:solidFill>
            <a:ln w="0">
              <a:solidFill>
                <a:srgbClr val="F14D3B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09" name="Freeform 8307"/>
            <p:cNvSpPr/>
            <p:nvPr/>
          </p:nvSpPr>
          <p:spPr bwMode="auto">
            <a:xfrm>
              <a:off x="2463801" y="2552700"/>
              <a:ext cx="15875" cy="177800"/>
            </a:xfrm>
            <a:custGeom>
              <a:gdLst>
                <a:gd fmla="*/ 0 w 10" name="T0"/>
                <a:gd fmla="*/ 0 h 112" name="T1"/>
                <a:gd fmla="*/ 5 w 10" name="T2"/>
                <a:gd fmla="*/ 9 h 112" name="T3"/>
                <a:gd fmla="*/ 8 w 10" name="T4"/>
                <a:gd fmla="*/ 18 h 112" name="T5"/>
                <a:gd fmla="*/ 10 w 10" name="T6"/>
                <a:gd fmla="*/ 29 h 112" name="T7"/>
                <a:gd fmla="*/ 10 w 10" name="T8"/>
                <a:gd fmla="*/ 83 h 112" name="T9"/>
                <a:gd fmla="*/ 8 w 10" name="T10"/>
                <a:gd fmla="*/ 94 h 112" name="T11"/>
                <a:gd fmla="*/ 5 w 10" name="T12"/>
                <a:gd fmla="*/ 105 h 112" name="T13"/>
                <a:gd fmla="*/ 0 w 10" name="T14"/>
                <a:gd fmla="*/ 112 h 112" name="T15"/>
                <a:gd fmla="*/ 0 w 10" name="T16"/>
                <a:gd fmla="*/ 0 h 112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12" w="10">
                  <a:moveTo>
                    <a:pt x="0" y="0"/>
                  </a:moveTo>
                  <a:lnTo>
                    <a:pt x="5" y="9"/>
                  </a:lnTo>
                  <a:lnTo>
                    <a:pt x="8" y="18"/>
                  </a:lnTo>
                  <a:lnTo>
                    <a:pt x="10" y="29"/>
                  </a:lnTo>
                  <a:lnTo>
                    <a:pt x="10" y="83"/>
                  </a:lnTo>
                  <a:lnTo>
                    <a:pt x="8" y="94"/>
                  </a:lnTo>
                  <a:lnTo>
                    <a:pt x="5" y="105"/>
                  </a:lnTo>
                  <a:lnTo>
                    <a:pt x="0" y="1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4D3B"/>
            </a:solidFill>
            <a:ln w="0">
              <a:solidFill>
                <a:srgbClr val="F14D3B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10" name="Rectangle 8308"/>
            <p:cNvSpPr>
              <a:spLocks noChangeArrowheads="1"/>
            </p:cNvSpPr>
            <p:nvPr/>
          </p:nvSpPr>
          <p:spPr bwMode="auto">
            <a:xfrm>
              <a:off x="2376488" y="2533650"/>
              <a:ext cx="25400" cy="215900"/>
            </a:xfrm>
            <a:prstGeom prst="rect">
              <a:avLst/>
            </a:prstGeom>
            <a:solidFill>
              <a:srgbClr val="F14D3B"/>
            </a:solidFill>
            <a:ln w="0">
              <a:solidFill>
                <a:srgbClr val="F14D3B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11" name="Rectangle 8309"/>
            <p:cNvSpPr>
              <a:spLocks noChangeArrowheads="1"/>
            </p:cNvSpPr>
            <p:nvPr/>
          </p:nvSpPr>
          <p:spPr bwMode="auto">
            <a:xfrm>
              <a:off x="2332038" y="2533650"/>
              <a:ext cx="26988" cy="215900"/>
            </a:xfrm>
            <a:prstGeom prst="rect">
              <a:avLst/>
            </a:prstGeom>
            <a:solidFill>
              <a:srgbClr val="F14D3B"/>
            </a:solidFill>
            <a:ln w="0">
              <a:solidFill>
                <a:srgbClr val="F14D3B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12" name="Rectangle 8310"/>
            <p:cNvSpPr>
              <a:spLocks noChangeArrowheads="1"/>
            </p:cNvSpPr>
            <p:nvPr/>
          </p:nvSpPr>
          <p:spPr bwMode="auto">
            <a:xfrm>
              <a:off x="2289176" y="2533650"/>
              <a:ext cx="25400" cy="215900"/>
            </a:xfrm>
            <a:prstGeom prst="rect">
              <a:avLst/>
            </a:prstGeom>
            <a:solidFill>
              <a:srgbClr val="F14D3B"/>
            </a:solidFill>
            <a:ln w="0">
              <a:solidFill>
                <a:srgbClr val="F14D3B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13" name="Rectangle 8311"/>
            <p:cNvSpPr>
              <a:spLocks noChangeArrowheads="1"/>
            </p:cNvSpPr>
            <p:nvPr/>
          </p:nvSpPr>
          <p:spPr bwMode="auto">
            <a:xfrm>
              <a:off x="2230438" y="2533650"/>
              <a:ext cx="17463" cy="215900"/>
            </a:xfrm>
            <a:prstGeom prst="rect">
              <a:avLst/>
            </a:prstGeom>
            <a:solidFill>
              <a:srgbClr val="F86657"/>
            </a:solidFill>
            <a:ln w="0">
              <a:solidFill>
                <a:srgbClr val="F86657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14" name="Rectangle 8312"/>
            <p:cNvSpPr>
              <a:spLocks noChangeArrowheads="1"/>
            </p:cNvSpPr>
            <p:nvPr/>
          </p:nvSpPr>
          <p:spPr bwMode="auto">
            <a:xfrm>
              <a:off x="2271713" y="2533650"/>
              <a:ext cx="17463" cy="215900"/>
            </a:xfrm>
            <a:prstGeom prst="rect">
              <a:avLst/>
            </a:prstGeom>
            <a:solidFill>
              <a:srgbClr val="F86657"/>
            </a:solidFill>
            <a:ln w="0">
              <a:solidFill>
                <a:srgbClr val="F86657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15" name="Rectangle 8313"/>
            <p:cNvSpPr>
              <a:spLocks noChangeArrowheads="1"/>
            </p:cNvSpPr>
            <p:nvPr/>
          </p:nvSpPr>
          <p:spPr bwMode="auto">
            <a:xfrm>
              <a:off x="2314576" y="2533650"/>
              <a:ext cx="17463" cy="215900"/>
            </a:xfrm>
            <a:prstGeom prst="rect">
              <a:avLst/>
            </a:prstGeom>
            <a:solidFill>
              <a:srgbClr val="F86657"/>
            </a:solidFill>
            <a:ln w="0">
              <a:solidFill>
                <a:srgbClr val="F86657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16" name="Rectangle 8314"/>
            <p:cNvSpPr>
              <a:spLocks noChangeArrowheads="1"/>
            </p:cNvSpPr>
            <p:nvPr/>
          </p:nvSpPr>
          <p:spPr bwMode="auto">
            <a:xfrm>
              <a:off x="2359026" y="2533650"/>
              <a:ext cx="17463" cy="215900"/>
            </a:xfrm>
            <a:prstGeom prst="rect">
              <a:avLst/>
            </a:prstGeom>
            <a:solidFill>
              <a:srgbClr val="F86657"/>
            </a:solidFill>
            <a:ln w="0">
              <a:solidFill>
                <a:srgbClr val="F86657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17" name="Freeform 8315"/>
            <p:cNvSpPr/>
            <p:nvPr/>
          </p:nvSpPr>
          <p:spPr bwMode="auto">
            <a:xfrm>
              <a:off x="2401888" y="2533650"/>
              <a:ext cx="15875" cy="215900"/>
            </a:xfrm>
            <a:custGeom>
              <a:gdLst>
                <a:gd fmla="*/ 0 w 10" name="T0"/>
                <a:gd fmla="*/ 0 h 136" name="T1"/>
                <a:gd fmla="*/ 8 w 10" name="T2"/>
                <a:gd fmla="*/ 0 h 136" name="T3"/>
                <a:gd fmla="*/ 10 w 10" name="T4"/>
                <a:gd fmla="*/ 0 h 136" name="T5"/>
                <a:gd fmla="*/ 10 w 10" name="T6"/>
                <a:gd fmla="*/ 136 h 136" name="T7"/>
                <a:gd fmla="*/ 8 w 10" name="T8"/>
                <a:gd fmla="*/ 136 h 136" name="T9"/>
                <a:gd fmla="*/ 0 w 10" name="T10"/>
                <a:gd fmla="*/ 136 h 136" name="T11"/>
                <a:gd fmla="*/ 0 w 10" name="T12"/>
                <a:gd fmla="*/ 0 h 136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36" w="10">
                  <a:moveTo>
                    <a:pt x="0" y="0"/>
                  </a:moveTo>
                  <a:lnTo>
                    <a:pt x="8" y="0"/>
                  </a:lnTo>
                  <a:lnTo>
                    <a:pt x="10" y="0"/>
                  </a:lnTo>
                  <a:lnTo>
                    <a:pt x="10" y="136"/>
                  </a:lnTo>
                  <a:lnTo>
                    <a:pt x="8" y="136"/>
                  </a:lnTo>
                  <a:lnTo>
                    <a:pt x="0" y="1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6657"/>
            </a:solidFill>
            <a:ln w="0">
              <a:solidFill>
                <a:srgbClr val="F86657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18" name="Freeform 8316"/>
            <p:cNvSpPr/>
            <p:nvPr/>
          </p:nvSpPr>
          <p:spPr bwMode="auto">
            <a:xfrm>
              <a:off x="2446338" y="2540000"/>
              <a:ext cx="17463" cy="204788"/>
            </a:xfrm>
            <a:custGeom>
              <a:gdLst>
                <a:gd fmla="*/ 0 w 11" name="T0"/>
                <a:gd fmla="*/ 0 h 129" name="T1"/>
                <a:gd fmla="*/ 5 w 11" name="T2"/>
                <a:gd fmla="*/ 5 h 129" name="T3"/>
                <a:gd fmla="*/ 11 w 11" name="T4"/>
                <a:gd fmla="*/ 8 h 129" name="T5"/>
                <a:gd fmla="*/ 11 w 11" name="T6"/>
                <a:gd fmla="*/ 120 h 129" name="T7"/>
                <a:gd fmla="*/ 5 w 11" name="T8"/>
                <a:gd fmla="*/ 125 h 129" name="T9"/>
                <a:gd fmla="*/ 0 w 11" name="T10"/>
                <a:gd fmla="*/ 129 h 129" name="T11"/>
                <a:gd fmla="*/ 0 w 11" name="T12"/>
                <a:gd fmla="*/ 0 h 12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29" w="11">
                  <a:moveTo>
                    <a:pt x="0" y="0"/>
                  </a:moveTo>
                  <a:lnTo>
                    <a:pt x="5" y="5"/>
                  </a:lnTo>
                  <a:lnTo>
                    <a:pt x="11" y="8"/>
                  </a:lnTo>
                  <a:lnTo>
                    <a:pt x="11" y="120"/>
                  </a:lnTo>
                  <a:lnTo>
                    <a:pt x="5" y="125"/>
                  </a:lnTo>
                  <a:lnTo>
                    <a:pt x="0" y="1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6657"/>
            </a:solidFill>
            <a:ln w="0">
              <a:solidFill>
                <a:srgbClr val="F86657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19" name="Freeform 8317"/>
            <p:cNvSpPr/>
            <p:nvPr/>
          </p:nvSpPr>
          <p:spPr bwMode="auto">
            <a:xfrm>
              <a:off x="1801813" y="2830513"/>
              <a:ext cx="400050" cy="1239838"/>
            </a:xfrm>
            <a:custGeom>
              <a:gdLst>
                <a:gd fmla="*/ 39 w 252" name="T0"/>
                <a:gd fmla="*/ 0 h 781" name="T1"/>
                <a:gd fmla="*/ 252 w 252" name="T2"/>
                <a:gd fmla="*/ 0 h 781" name="T3"/>
                <a:gd fmla="*/ 252 w 252" name="T4"/>
                <a:gd fmla="*/ 781 h 781" name="T5"/>
                <a:gd fmla="*/ 39 w 252" name="T6"/>
                <a:gd fmla="*/ 781 h 781" name="T7"/>
                <a:gd fmla="*/ 23 w 252" name="T8"/>
                <a:gd fmla="*/ 777 h 781" name="T9"/>
                <a:gd fmla="*/ 10 w 252" name="T10"/>
                <a:gd fmla="*/ 769 h 781" name="T11"/>
                <a:gd fmla="*/ 2 w 252" name="T12"/>
                <a:gd fmla="*/ 756 h 781" name="T13"/>
                <a:gd fmla="*/ 0 w 252" name="T14"/>
                <a:gd fmla="*/ 740 h 781" name="T15"/>
                <a:gd fmla="*/ 0 w 252" name="T16"/>
                <a:gd fmla="*/ 41 h 781" name="T17"/>
                <a:gd fmla="*/ 2 w 252" name="T18"/>
                <a:gd fmla="*/ 25 h 781" name="T19"/>
                <a:gd fmla="*/ 10 w 252" name="T20"/>
                <a:gd fmla="*/ 13 h 781" name="T21"/>
                <a:gd fmla="*/ 23 w 252" name="T22"/>
                <a:gd fmla="*/ 4 h 781" name="T23"/>
                <a:gd fmla="*/ 39 w 252" name="T24"/>
                <a:gd fmla="*/ 0 h 781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781" w="251">
                  <a:moveTo>
                    <a:pt x="39" y="0"/>
                  </a:moveTo>
                  <a:lnTo>
                    <a:pt x="252" y="0"/>
                  </a:lnTo>
                  <a:lnTo>
                    <a:pt x="252" y="781"/>
                  </a:lnTo>
                  <a:lnTo>
                    <a:pt x="39" y="781"/>
                  </a:lnTo>
                  <a:lnTo>
                    <a:pt x="23" y="777"/>
                  </a:lnTo>
                  <a:lnTo>
                    <a:pt x="10" y="769"/>
                  </a:lnTo>
                  <a:lnTo>
                    <a:pt x="2" y="756"/>
                  </a:lnTo>
                  <a:lnTo>
                    <a:pt x="0" y="740"/>
                  </a:lnTo>
                  <a:lnTo>
                    <a:pt x="0" y="41"/>
                  </a:lnTo>
                  <a:lnTo>
                    <a:pt x="2" y="25"/>
                  </a:lnTo>
                  <a:lnTo>
                    <a:pt x="10" y="13"/>
                  </a:lnTo>
                  <a:lnTo>
                    <a:pt x="23" y="4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E8503F"/>
            </a:solidFill>
            <a:ln w="0">
              <a:solidFill>
                <a:srgbClr val="E8503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20" name="Freeform 8318"/>
            <p:cNvSpPr/>
            <p:nvPr/>
          </p:nvSpPr>
          <p:spPr bwMode="auto">
            <a:xfrm>
              <a:off x="2201863" y="2830513"/>
              <a:ext cx="427038" cy="1239838"/>
            </a:xfrm>
            <a:custGeom>
              <a:gdLst>
                <a:gd fmla="*/ 0 w 269" name="T0"/>
                <a:gd fmla="*/ 0 h 781" name="T1"/>
                <a:gd fmla="*/ 228 w 269" name="T2"/>
                <a:gd fmla="*/ 0 h 781" name="T3"/>
                <a:gd fmla="*/ 244 w 269" name="T4"/>
                <a:gd fmla="*/ 4 h 781" name="T5"/>
                <a:gd fmla="*/ 256 w 269" name="T6"/>
                <a:gd fmla="*/ 13 h 781" name="T7"/>
                <a:gd fmla="*/ 265 w 269" name="T8"/>
                <a:gd fmla="*/ 25 h 781" name="T9"/>
                <a:gd fmla="*/ 269 w 269" name="T10"/>
                <a:gd fmla="*/ 41 h 781" name="T11"/>
                <a:gd fmla="*/ 269 w 269" name="T12"/>
                <a:gd fmla="*/ 740 h 781" name="T13"/>
                <a:gd fmla="*/ 265 w 269" name="T14"/>
                <a:gd fmla="*/ 756 h 781" name="T15"/>
                <a:gd fmla="*/ 256 w 269" name="T16"/>
                <a:gd fmla="*/ 769 h 781" name="T17"/>
                <a:gd fmla="*/ 244 w 269" name="T18"/>
                <a:gd fmla="*/ 777 h 781" name="T19"/>
                <a:gd fmla="*/ 228 w 269" name="T20"/>
                <a:gd fmla="*/ 781 h 781" name="T21"/>
                <a:gd fmla="*/ 0 w 269" name="T22"/>
                <a:gd fmla="*/ 781 h 781" name="T23"/>
                <a:gd fmla="*/ 0 w 269" name="T24"/>
                <a:gd fmla="*/ 0 h 781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781" w="269">
                  <a:moveTo>
                    <a:pt x="0" y="0"/>
                  </a:moveTo>
                  <a:lnTo>
                    <a:pt x="228" y="0"/>
                  </a:lnTo>
                  <a:lnTo>
                    <a:pt x="244" y="4"/>
                  </a:lnTo>
                  <a:lnTo>
                    <a:pt x="256" y="13"/>
                  </a:lnTo>
                  <a:lnTo>
                    <a:pt x="265" y="25"/>
                  </a:lnTo>
                  <a:lnTo>
                    <a:pt x="269" y="41"/>
                  </a:lnTo>
                  <a:lnTo>
                    <a:pt x="269" y="740"/>
                  </a:lnTo>
                  <a:lnTo>
                    <a:pt x="265" y="756"/>
                  </a:lnTo>
                  <a:lnTo>
                    <a:pt x="256" y="769"/>
                  </a:lnTo>
                  <a:lnTo>
                    <a:pt x="244" y="777"/>
                  </a:lnTo>
                  <a:lnTo>
                    <a:pt x="228" y="781"/>
                  </a:lnTo>
                  <a:lnTo>
                    <a:pt x="0" y="7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4A3A"/>
            </a:solidFill>
            <a:ln w="0">
              <a:solidFill>
                <a:srgbClr val="D24A3A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21" name="Freeform 8319"/>
            <p:cNvSpPr/>
            <p:nvPr/>
          </p:nvSpPr>
          <p:spPr bwMode="auto">
            <a:xfrm>
              <a:off x="1897063" y="2994025"/>
              <a:ext cx="304800" cy="912813"/>
            </a:xfrm>
            <a:custGeom>
              <a:gdLst>
                <a:gd fmla="*/ 40 w 192" name="T0"/>
                <a:gd fmla="*/ 0 h 575" name="T1"/>
                <a:gd fmla="*/ 192 w 192" name="T2"/>
                <a:gd fmla="*/ 0 h 575" name="T3"/>
                <a:gd fmla="*/ 192 w 192" name="T4"/>
                <a:gd fmla="*/ 575 h 575" name="T5"/>
                <a:gd fmla="*/ 40 w 192" name="T6"/>
                <a:gd fmla="*/ 575 h 575" name="T7"/>
                <a:gd fmla="*/ 25 w 192" name="T8"/>
                <a:gd fmla="*/ 572 h 575" name="T9"/>
                <a:gd fmla="*/ 12 w 192" name="T10"/>
                <a:gd fmla="*/ 563 h 575" name="T11"/>
                <a:gd fmla="*/ 3 w 192" name="T12"/>
                <a:gd fmla="*/ 551 h 575" name="T13"/>
                <a:gd fmla="*/ 0 w 192" name="T14"/>
                <a:gd fmla="*/ 535 h 575" name="T15"/>
                <a:gd fmla="*/ 0 w 192" name="T16"/>
                <a:gd fmla="*/ 40 h 575" name="T17"/>
                <a:gd fmla="*/ 3 w 192" name="T18"/>
                <a:gd fmla="*/ 24 h 575" name="T19"/>
                <a:gd fmla="*/ 12 w 192" name="T20"/>
                <a:gd fmla="*/ 12 h 575" name="T21"/>
                <a:gd fmla="*/ 25 w 192" name="T22"/>
                <a:gd fmla="*/ 3 h 575" name="T23"/>
                <a:gd fmla="*/ 40 w 192" name="T24"/>
                <a:gd fmla="*/ 0 h 575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575" w="192">
                  <a:moveTo>
                    <a:pt x="40" y="0"/>
                  </a:moveTo>
                  <a:lnTo>
                    <a:pt x="192" y="0"/>
                  </a:lnTo>
                  <a:lnTo>
                    <a:pt x="192" y="575"/>
                  </a:lnTo>
                  <a:lnTo>
                    <a:pt x="40" y="575"/>
                  </a:lnTo>
                  <a:lnTo>
                    <a:pt x="25" y="572"/>
                  </a:lnTo>
                  <a:lnTo>
                    <a:pt x="12" y="563"/>
                  </a:lnTo>
                  <a:lnTo>
                    <a:pt x="3" y="551"/>
                  </a:lnTo>
                  <a:lnTo>
                    <a:pt x="0" y="535"/>
                  </a:lnTo>
                  <a:lnTo>
                    <a:pt x="0" y="40"/>
                  </a:lnTo>
                  <a:lnTo>
                    <a:pt x="3" y="24"/>
                  </a:lnTo>
                  <a:lnTo>
                    <a:pt x="12" y="12"/>
                  </a:lnTo>
                  <a:lnTo>
                    <a:pt x="25" y="3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22" name="Freeform 8320"/>
            <p:cNvSpPr/>
            <p:nvPr/>
          </p:nvSpPr>
          <p:spPr bwMode="auto">
            <a:xfrm>
              <a:off x="2201863" y="2994025"/>
              <a:ext cx="309563" cy="912813"/>
            </a:xfrm>
            <a:custGeom>
              <a:gdLst>
                <a:gd fmla="*/ 0 w 195" name="T0"/>
                <a:gd fmla="*/ 0 h 575" name="T1"/>
                <a:gd fmla="*/ 154 w 195" name="T2"/>
                <a:gd fmla="*/ 0 h 575" name="T3"/>
                <a:gd fmla="*/ 170 w 195" name="T4"/>
                <a:gd fmla="*/ 3 h 575" name="T5"/>
                <a:gd fmla="*/ 182 w 195" name="T6"/>
                <a:gd fmla="*/ 12 h 575" name="T7"/>
                <a:gd fmla="*/ 191 w 195" name="T8"/>
                <a:gd fmla="*/ 24 h 575" name="T9"/>
                <a:gd fmla="*/ 195 w 195" name="T10"/>
                <a:gd fmla="*/ 40 h 575" name="T11"/>
                <a:gd fmla="*/ 195 w 195" name="T12"/>
                <a:gd fmla="*/ 535 h 575" name="T13"/>
                <a:gd fmla="*/ 191 w 195" name="T14"/>
                <a:gd fmla="*/ 551 h 575" name="T15"/>
                <a:gd fmla="*/ 182 w 195" name="T16"/>
                <a:gd fmla="*/ 563 h 575" name="T17"/>
                <a:gd fmla="*/ 170 w 195" name="T18"/>
                <a:gd fmla="*/ 572 h 575" name="T19"/>
                <a:gd fmla="*/ 154 w 195" name="T20"/>
                <a:gd fmla="*/ 575 h 575" name="T21"/>
                <a:gd fmla="*/ 0 w 195" name="T22"/>
                <a:gd fmla="*/ 575 h 575" name="T23"/>
                <a:gd fmla="*/ 0 w 195" name="T24"/>
                <a:gd fmla="*/ 0 h 575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575" w="195">
                  <a:moveTo>
                    <a:pt x="0" y="0"/>
                  </a:moveTo>
                  <a:lnTo>
                    <a:pt x="154" y="0"/>
                  </a:lnTo>
                  <a:lnTo>
                    <a:pt x="170" y="3"/>
                  </a:lnTo>
                  <a:lnTo>
                    <a:pt x="182" y="12"/>
                  </a:lnTo>
                  <a:lnTo>
                    <a:pt x="191" y="24"/>
                  </a:lnTo>
                  <a:lnTo>
                    <a:pt x="195" y="40"/>
                  </a:lnTo>
                  <a:lnTo>
                    <a:pt x="195" y="535"/>
                  </a:lnTo>
                  <a:lnTo>
                    <a:pt x="191" y="551"/>
                  </a:lnTo>
                  <a:lnTo>
                    <a:pt x="182" y="563"/>
                  </a:lnTo>
                  <a:lnTo>
                    <a:pt x="170" y="572"/>
                  </a:lnTo>
                  <a:lnTo>
                    <a:pt x="154" y="575"/>
                  </a:lnTo>
                  <a:lnTo>
                    <a:pt x="0" y="5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23" name="Freeform 8321"/>
            <p:cNvSpPr/>
            <p:nvPr/>
          </p:nvSpPr>
          <p:spPr bwMode="auto">
            <a:xfrm>
              <a:off x="2201863" y="2994025"/>
              <a:ext cx="309563" cy="912813"/>
            </a:xfrm>
            <a:custGeom>
              <a:gdLst>
                <a:gd fmla="*/ 0 w 195" name="T0"/>
                <a:gd fmla="*/ 0 h 575" name="T1"/>
                <a:gd fmla="*/ 154 w 195" name="T2"/>
                <a:gd fmla="*/ 0 h 575" name="T3"/>
                <a:gd fmla="*/ 170 w 195" name="T4"/>
                <a:gd fmla="*/ 3 h 575" name="T5"/>
                <a:gd fmla="*/ 182 w 195" name="T6"/>
                <a:gd fmla="*/ 12 h 575" name="T7"/>
                <a:gd fmla="*/ 191 w 195" name="T8"/>
                <a:gd fmla="*/ 24 h 575" name="T9"/>
                <a:gd fmla="*/ 195 w 195" name="T10"/>
                <a:gd fmla="*/ 40 h 575" name="T11"/>
                <a:gd fmla="*/ 195 w 195" name="T12"/>
                <a:gd fmla="*/ 535 h 575" name="T13"/>
                <a:gd fmla="*/ 191 w 195" name="T14"/>
                <a:gd fmla="*/ 551 h 575" name="T15"/>
                <a:gd fmla="*/ 182 w 195" name="T16"/>
                <a:gd fmla="*/ 563 h 575" name="T17"/>
                <a:gd fmla="*/ 170 w 195" name="T18"/>
                <a:gd fmla="*/ 572 h 575" name="T19"/>
                <a:gd fmla="*/ 154 w 195" name="T20"/>
                <a:gd fmla="*/ 575 h 575" name="T21"/>
                <a:gd fmla="*/ 0 w 195" name="T22"/>
                <a:gd fmla="*/ 575 h 575" name="T23"/>
                <a:gd fmla="*/ 0 w 195" name="T24"/>
                <a:gd fmla="*/ 448 h 575" name="T25"/>
                <a:gd fmla="*/ 4 w 195" name="T26"/>
                <a:gd fmla="*/ 448 h 575" name="T27"/>
                <a:gd fmla="*/ 20 w 195" name="T28"/>
                <a:gd fmla="*/ 445 h 575" name="T29"/>
                <a:gd fmla="*/ 32 w 195" name="T30"/>
                <a:gd fmla="*/ 436 h 575" name="T31"/>
                <a:gd fmla="*/ 41 w 195" name="T32"/>
                <a:gd fmla="*/ 424 h 575" name="T33"/>
                <a:gd fmla="*/ 44 w 195" name="T34"/>
                <a:gd fmla="*/ 408 h 575" name="T35"/>
                <a:gd fmla="*/ 44 w 195" name="T36"/>
                <a:gd fmla="*/ 333 h 575" name="T37"/>
                <a:gd fmla="*/ 104 w 195" name="T38"/>
                <a:gd fmla="*/ 333 h 575" name="T39"/>
                <a:gd fmla="*/ 120 w 195" name="T40"/>
                <a:gd fmla="*/ 330 h 575" name="T41"/>
                <a:gd fmla="*/ 133 w 195" name="T42"/>
                <a:gd fmla="*/ 321 h 575" name="T43"/>
                <a:gd fmla="*/ 142 w 195" name="T44"/>
                <a:gd fmla="*/ 309 h 575" name="T45"/>
                <a:gd fmla="*/ 145 w 195" name="T46"/>
                <a:gd fmla="*/ 293 h 575" name="T47"/>
                <a:gd fmla="*/ 145 w 195" name="T48"/>
                <a:gd fmla="*/ 282 h 575" name="T49"/>
                <a:gd fmla="*/ 142 w 195" name="T50"/>
                <a:gd fmla="*/ 266 h 575" name="T51"/>
                <a:gd fmla="*/ 133 w 195" name="T52"/>
                <a:gd fmla="*/ 254 h 575" name="T53"/>
                <a:gd fmla="*/ 120 w 195" name="T54"/>
                <a:gd fmla="*/ 245 h 575" name="T55"/>
                <a:gd fmla="*/ 104 w 195" name="T56"/>
                <a:gd fmla="*/ 242 h 575" name="T57"/>
                <a:gd fmla="*/ 44 w 195" name="T58"/>
                <a:gd fmla="*/ 242 h 575" name="T59"/>
                <a:gd fmla="*/ 44 w 195" name="T60"/>
                <a:gd fmla="*/ 167 h 575" name="T61"/>
                <a:gd fmla="*/ 41 w 195" name="T62"/>
                <a:gd fmla="*/ 152 h 575" name="T63"/>
                <a:gd fmla="*/ 32 w 195" name="T64"/>
                <a:gd fmla="*/ 139 h 575" name="T65"/>
                <a:gd fmla="*/ 20 w 195" name="T66"/>
                <a:gd fmla="*/ 130 h 575" name="T67"/>
                <a:gd fmla="*/ 4 w 195" name="T68"/>
                <a:gd fmla="*/ 127 h 575" name="T69"/>
                <a:gd fmla="*/ 0 w 195" name="T70"/>
                <a:gd fmla="*/ 127 h 575" name="T71"/>
                <a:gd fmla="*/ 0 w 195" name="T72"/>
                <a:gd fmla="*/ 0 h 575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575" w="195">
                  <a:moveTo>
                    <a:pt x="0" y="0"/>
                  </a:moveTo>
                  <a:lnTo>
                    <a:pt x="154" y="0"/>
                  </a:lnTo>
                  <a:lnTo>
                    <a:pt x="170" y="3"/>
                  </a:lnTo>
                  <a:lnTo>
                    <a:pt x="182" y="12"/>
                  </a:lnTo>
                  <a:lnTo>
                    <a:pt x="191" y="24"/>
                  </a:lnTo>
                  <a:lnTo>
                    <a:pt x="195" y="40"/>
                  </a:lnTo>
                  <a:lnTo>
                    <a:pt x="195" y="535"/>
                  </a:lnTo>
                  <a:lnTo>
                    <a:pt x="191" y="551"/>
                  </a:lnTo>
                  <a:lnTo>
                    <a:pt x="182" y="563"/>
                  </a:lnTo>
                  <a:lnTo>
                    <a:pt x="170" y="572"/>
                  </a:lnTo>
                  <a:lnTo>
                    <a:pt x="154" y="575"/>
                  </a:lnTo>
                  <a:lnTo>
                    <a:pt x="0" y="575"/>
                  </a:lnTo>
                  <a:lnTo>
                    <a:pt x="0" y="448"/>
                  </a:lnTo>
                  <a:lnTo>
                    <a:pt x="4" y="448"/>
                  </a:lnTo>
                  <a:lnTo>
                    <a:pt x="20" y="445"/>
                  </a:lnTo>
                  <a:lnTo>
                    <a:pt x="32" y="436"/>
                  </a:lnTo>
                  <a:lnTo>
                    <a:pt x="41" y="424"/>
                  </a:lnTo>
                  <a:lnTo>
                    <a:pt x="44" y="408"/>
                  </a:lnTo>
                  <a:lnTo>
                    <a:pt x="44" y="333"/>
                  </a:lnTo>
                  <a:lnTo>
                    <a:pt x="104" y="333"/>
                  </a:lnTo>
                  <a:lnTo>
                    <a:pt x="120" y="330"/>
                  </a:lnTo>
                  <a:lnTo>
                    <a:pt x="133" y="321"/>
                  </a:lnTo>
                  <a:lnTo>
                    <a:pt x="142" y="309"/>
                  </a:lnTo>
                  <a:lnTo>
                    <a:pt x="145" y="293"/>
                  </a:lnTo>
                  <a:lnTo>
                    <a:pt x="145" y="282"/>
                  </a:lnTo>
                  <a:lnTo>
                    <a:pt x="142" y="266"/>
                  </a:lnTo>
                  <a:lnTo>
                    <a:pt x="133" y="254"/>
                  </a:lnTo>
                  <a:lnTo>
                    <a:pt x="120" y="245"/>
                  </a:lnTo>
                  <a:lnTo>
                    <a:pt x="104" y="242"/>
                  </a:lnTo>
                  <a:lnTo>
                    <a:pt x="44" y="242"/>
                  </a:lnTo>
                  <a:lnTo>
                    <a:pt x="44" y="167"/>
                  </a:lnTo>
                  <a:lnTo>
                    <a:pt x="41" y="152"/>
                  </a:lnTo>
                  <a:lnTo>
                    <a:pt x="32" y="139"/>
                  </a:lnTo>
                  <a:lnTo>
                    <a:pt x="20" y="130"/>
                  </a:lnTo>
                  <a:lnTo>
                    <a:pt x="4" y="127"/>
                  </a:lnTo>
                  <a:lnTo>
                    <a:pt x="0" y="1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EBE9"/>
            </a:solidFill>
            <a:ln w="0">
              <a:solidFill>
                <a:srgbClr val="E8EBE9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24" name="Freeform 8322"/>
            <p:cNvSpPr/>
            <p:nvPr/>
          </p:nvSpPr>
          <p:spPr bwMode="auto">
            <a:xfrm>
              <a:off x="2135188" y="3195638"/>
              <a:ext cx="66675" cy="182563"/>
            </a:xfrm>
            <a:custGeom>
              <a:gdLst>
                <a:gd fmla="*/ 41 w 42" name="T0"/>
                <a:gd fmla="*/ 0 h 115" name="T1"/>
                <a:gd fmla="*/ 42 w 42" name="T2"/>
                <a:gd fmla="*/ 0 h 115" name="T3"/>
                <a:gd fmla="*/ 42 w 42" name="T4"/>
                <a:gd fmla="*/ 115 h 115" name="T5"/>
                <a:gd fmla="*/ 0 w 42" name="T6"/>
                <a:gd fmla="*/ 115 h 115" name="T7"/>
                <a:gd fmla="*/ 0 w 42" name="T8"/>
                <a:gd fmla="*/ 40 h 115" name="T9"/>
                <a:gd fmla="*/ 3 w 42" name="T10"/>
                <a:gd fmla="*/ 25 h 115" name="T11"/>
                <a:gd fmla="*/ 12 w 42" name="T12"/>
                <a:gd fmla="*/ 12 h 115" name="T13"/>
                <a:gd fmla="*/ 25 w 42" name="T14"/>
                <a:gd fmla="*/ 3 h 115" name="T15"/>
                <a:gd fmla="*/ 41 w 42" name="T16"/>
                <a:gd fmla="*/ 0 h 11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15" w="42">
                  <a:moveTo>
                    <a:pt x="41" y="0"/>
                  </a:moveTo>
                  <a:lnTo>
                    <a:pt x="42" y="0"/>
                  </a:lnTo>
                  <a:lnTo>
                    <a:pt x="42" y="115"/>
                  </a:lnTo>
                  <a:lnTo>
                    <a:pt x="0" y="115"/>
                  </a:lnTo>
                  <a:lnTo>
                    <a:pt x="0" y="40"/>
                  </a:lnTo>
                  <a:lnTo>
                    <a:pt x="3" y="25"/>
                  </a:lnTo>
                  <a:lnTo>
                    <a:pt x="12" y="12"/>
                  </a:lnTo>
                  <a:lnTo>
                    <a:pt x="25" y="3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40BBED"/>
            </a:solidFill>
            <a:ln w="0">
              <a:solidFill>
                <a:srgbClr val="40BBED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25" name="Freeform 8323"/>
            <p:cNvSpPr/>
            <p:nvPr/>
          </p:nvSpPr>
          <p:spPr bwMode="auto">
            <a:xfrm>
              <a:off x="2135188" y="3522663"/>
              <a:ext cx="66675" cy="182563"/>
            </a:xfrm>
            <a:custGeom>
              <a:gdLst>
                <a:gd fmla="*/ 0 w 42" name="T0"/>
                <a:gd fmla="*/ 0 h 115" name="T1"/>
                <a:gd fmla="*/ 42 w 42" name="T2"/>
                <a:gd fmla="*/ 0 h 115" name="T3"/>
                <a:gd fmla="*/ 42 w 42" name="T4"/>
                <a:gd fmla="*/ 115 h 115" name="T5"/>
                <a:gd fmla="*/ 41 w 42" name="T6"/>
                <a:gd fmla="*/ 115 h 115" name="T7"/>
                <a:gd fmla="*/ 25 w 42" name="T8"/>
                <a:gd fmla="*/ 112 h 115" name="T9"/>
                <a:gd fmla="*/ 12 w 42" name="T10"/>
                <a:gd fmla="*/ 103 h 115" name="T11"/>
                <a:gd fmla="*/ 3 w 42" name="T12"/>
                <a:gd fmla="*/ 91 h 115" name="T13"/>
                <a:gd fmla="*/ 0 w 42" name="T14"/>
                <a:gd fmla="*/ 75 h 115" name="T15"/>
                <a:gd fmla="*/ 0 w 42" name="T16"/>
                <a:gd fmla="*/ 0 h 11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15" w="42">
                  <a:moveTo>
                    <a:pt x="0" y="0"/>
                  </a:moveTo>
                  <a:lnTo>
                    <a:pt x="42" y="0"/>
                  </a:lnTo>
                  <a:lnTo>
                    <a:pt x="42" y="115"/>
                  </a:lnTo>
                  <a:lnTo>
                    <a:pt x="41" y="115"/>
                  </a:lnTo>
                  <a:lnTo>
                    <a:pt x="25" y="112"/>
                  </a:lnTo>
                  <a:lnTo>
                    <a:pt x="12" y="103"/>
                  </a:lnTo>
                  <a:lnTo>
                    <a:pt x="3" y="91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0BBED"/>
            </a:solidFill>
            <a:ln w="0">
              <a:solidFill>
                <a:srgbClr val="40BBED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26" name="Freeform 8324"/>
            <p:cNvSpPr/>
            <p:nvPr/>
          </p:nvSpPr>
          <p:spPr bwMode="auto">
            <a:xfrm>
              <a:off x="2201863" y="3195638"/>
              <a:ext cx="69850" cy="182563"/>
            </a:xfrm>
            <a:custGeom>
              <a:gdLst>
                <a:gd fmla="*/ 0 w 44" name="T0"/>
                <a:gd fmla="*/ 0 h 115" name="T1"/>
                <a:gd fmla="*/ 4 w 44" name="T2"/>
                <a:gd fmla="*/ 0 h 115" name="T3"/>
                <a:gd fmla="*/ 20 w 44" name="T4"/>
                <a:gd fmla="*/ 3 h 115" name="T5"/>
                <a:gd fmla="*/ 32 w 44" name="T6"/>
                <a:gd fmla="*/ 12 h 115" name="T7"/>
                <a:gd fmla="*/ 41 w 44" name="T8"/>
                <a:gd fmla="*/ 25 h 115" name="T9"/>
                <a:gd fmla="*/ 44 w 44" name="T10"/>
                <a:gd fmla="*/ 40 h 115" name="T11"/>
                <a:gd fmla="*/ 44 w 44" name="T12"/>
                <a:gd fmla="*/ 115 h 115" name="T13"/>
                <a:gd fmla="*/ 0 w 44" name="T14"/>
                <a:gd fmla="*/ 115 h 115" name="T15"/>
                <a:gd fmla="*/ 0 w 44" name="T16"/>
                <a:gd fmla="*/ 0 h 11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15" w="44">
                  <a:moveTo>
                    <a:pt x="0" y="0"/>
                  </a:moveTo>
                  <a:lnTo>
                    <a:pt x="4" y="0"/>
                  </a:lnTo>
                  <a:lnTo>
                    <a:pt x="20" y="3"/>
                  </a:lnTo>
                  <a:lnTo>
                    <a:pt x="32" y="12"/>
                  </a:lnTo>
                  <a:lnTo>
                    <a:pt x="41" y="25"/>
                  </a:lnTo>
                  <a:lnTo>
                    <a:pt x="44" y="40"/>
                  </a:lnTo>
                  <a:lnTo>
                    <a:pt x="44" y="115"/>
                  </a:lnTo>
                  <a:lnTo>
                    <a:pt x="0" y="1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0BBED"/>
            </a:solidFill>
            <a:ln w="0">
              <a:solidFill>
                <a:srgbClr val="40BBED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27" name="Freeform 8325"/>
            <p:cNvSpPr/>
            <p:nvPr/>
          </p:nvSpPr>
          <p:spPr bwMode="auto">
            <a:xfrm>
              <a:off x="2201863" y="3522663"/>
              <a:ext cx="69850" cy="182563"/>
            </a:xfrm>
            <a:custGeom>
              <a:gdLst>
                <a:gd fmla="*/ 0 w 44" name="T0"/>
                <a:gd fmla="*/ 0 h 115" name="T1"/>
                <a:gd fmla="*/ 44 w 44" name="T2"/>
                <a:gd fmla="*/ 0 h 115" name="T3"/>
                <a:gd fmla="*/ 44 w 44" name="T4"/>
                <a:gd fmla="*/ 75 h 115" name="T5"/>
                <a:gd fmla="*/ 41 w 44" name="T6"/>
                <a:gd fmla="*/ 91 h 115" name="T7"/>
                <a:gd fmla="*/ 32 w 44" name="T8"/>
                <a:gd fmla="*/ 103 h 115" name="T9"/>
                <a:gd fmla="*/ 20 w 44" name="T10"/>
                <a:gd fmla="*/ 112 h 115" name="T11"/>
                <a:gd fmla="*/ 4 w 44" name="T12"/>
                <a:gd fmla="*/ 115 h 115" name="T13"/>
                <a:gd fmla="*/ 0 w 44" name="T14"/>
                <a:gd fmla="*/ 115 h 115" name="T15"/>
                <a:gd fmla="*/ 0 w 44" name="T16"/>
                <a:gd fmla="*/ 0 h 11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15" w="44">
                  <a:moveTo>
                    <a:pt x="0" y="0"/>
                  </a:moveTo>
                  <a:lnTo>
                    <a:pt x="44" y="0"/>
                  </a:lnTo>
                  <a:lnTo>
                    <a:pt x="44" y="75"/>
                  </a:lnTo>
                  <a:lnTo>
                    <a:pt x="41" y="91"/>
                  </a:lnTo>
                  <a:lnTo>
                    <a:pt x="32" y="103"/>
                  </a:lnTo>
                  <a:lnTo>
                    <a:pt x="20" y="112"/>
                  </a:lnTo>
                  <a:lnTo>
                    <a:pt x="4" y="115"/>
                  </a:lnTo>
                  <a:lnTo>
                    <a:pt x="0" y="1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0BBED"/>
            </a:solidFill>
            <a:ln w="0">
              <a:solidFill>
                <a:srgbClr val="40BBED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28" name="Freeform 8326"/>
            <p:cNvSpPr/>
            <p:nvPr/>
          </p:nvSpPr>
          <p:spPr bwMode="auto">
            <a:xfrm>
              <a:off x="1974851" y="3378200"/>
              <a:ext cx="160338" cy="144463"/>
            </a:xfrm>
            <a:custGeom>
              <a:gdLst>
                <a:gd fmla="*/ 41 w 101" name="T0"/>
                <a:gd fmla="*/ 0 h 91" name="T1"/>
                <a:gd fmla="*/ 101 w 101" name="T2"/>
                <a:gd fmla="*/ 0 h 91" name="T3"/>
                <a:gd fmla="*/ 101 w 101" name="T4"/>
                <a:gd fmla="*/ 91 h 91" name="T5"/>
                <a:gd fmla="*/ 41 w 101" name="T6"/>
                <a:gd fmla="*/ 91 h 91" name="T7"/>
                <a:gd fmla="*/ 25 w 101" name="T8"/>
                <a:gd fmla="*/ 88 h 91" name="T9"/>
                <a:gd fmla="*/ 13 w 101" name="T10"/>
                <a:gd fmla="*/ 79 h 91" name="T11"/>
                <a:gd fmla="*/ 4 w 101" name="T12"/>
                <a:gd fmla="*/ 67 h 91" name="T13"/>
                <a:gd fmla="*/ 0 w 101" name="T14"/>
                <a:gd fmla="*/ 51 h 91" name="T15"/>
                <a:gd fmla="*/ 0 w 101" name="T16"/>
                <a:gd fmla="*/ 40 h 91" name="T17"/>
                <a:gd fmla="*/ 4 w 101" name="T18"/>
                <a:gd fmla="*/ 24 h 91" name="T19"/>
                <a:gd fmla="*/ 13 w 101" name="T20"/>
                <a:gd fmla="*/ 12 h 91" name="T21"/>
                <a:gd fmla="*/ 25 w 101" name="T22"/>
                <a:gd fmla="*/ 3 h 91" name="T23"/>
                <a:gd fmla="*/ 41 w 101" name="T24"/>
                <a:gd fmla="*/ 0 h 91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91" w="100">
                  <a:moveTo>
                    <a:pt x="41" y="0"/>
                  </a:moveTo>
                  <a:lnTo>
                    <a:pt x="101" y="0"/>
                  </a:lnTo>
                  <a:lnTo>
                    <a:pt x="101" y="91"/>
                  </a:lnTo>
                  <a:lnTo>
                    <a:pt x="41" y="91"/>
                  </a:lnTo>
                  <a:lnTo>
                    <a:pt x="25" y="88"/>
                  </a:lnTo>
                  <a:lnTo>
                    <a:pt x="13" y="79"/>
                  </a:lnTo>
                  <a:lnTo>
                    <a:pt x="4" y="67"/>
                  </a:lnTo>
                  <a:lnTo>
                    <a:pt x="0" y="51"/>
                  </a:lnTo>
                  <a:lnTo>
                    <a:pt x="0" y="40"/>
                  </a:lnTo>
                  <a:lnTo>
                    <a:pt x="4" y="24"/>
                  </a:lnTo>
                  <a:lnTo>
                    <a:pt x="13" y="12"/>
                  </a:lnTo>
                  <a:lnTo>
                    <a:pt x="25" y="3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40BBED"/>
            </a:solidFill>
            <a:ln w="0">
              <a:solidFill>
                <a:srgbClr val="40BBED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29" name="Freeform 8327"/>
            <p:cNvSpPr/>
            <p:nvPr/>
          </p:nvSpPr>
          <p:spPr bwMode="auto">
            <a:xfrm>
              <a:off x="2271713" y="3378200"/>
              <a:ext cx="160338" cy="144463"/>
            </a:xfrm>
            <a:custGeom>
              <a:gdLst>
                <a:gd fmla="*/ 0 w 101" name="T0"/>
                <a:gd fmla="*/ 0 h 91" name="T1"/>
                <a:gd fmla="*/ 60 w 101" name="T2"/>
                <a:gd fmla="*/ 0 h 91" name="T3"/>
                <a:gd fmla="*/ 76 w 101" name="T4"/>
                <a:gd fmla="*/ 3 h 91" name="T5"/>
                <a:gd fmla="*/ 89 w 101" name="T6"/>
                <a:gd fmla="*/ 12 h 91" name="T7"/>
                <a:gd fmla="*/ 98 w 101" name="T8"/>
                <a:gd fmla="*/ 24 h 91" name="T9"/>
                <a:gd fmla="*/ 101 w 101" name="T10"/>
                <a:gd fmla="*/ 40 h 91" name="T11"/>
                <a:gd fmla="*/ 101 w 101" name="T12"/>
                <a:gd fmla="*/ 51 h 91" name="T13"/>
                <a:gd fmla="*/ 98 w 101" name="T14"/>
                <a:gd fmla="*/ 67 h 91" name="T15"/>
                <a:gd fmla="*/ 89 w 101" name="T16"/>
                <a:gd fmla="*/ 79 h 91" name="T17"/>
                <a:gd fmla="*/ 76 w 101" name="T18"/>
                <a:gd fmla="*/ 88 h 91" name="T19"/>
                <a:gd fmla="*/ 60 w 101" name="T20"/>
                <a:gd fmla="*/ 91 h 91" name="T21"/>
                <a:gd fmla="*/ 0 w 101" name="T22"/>
                <a:gd fmla="*/ 91 h 91" name="T23"/>
                <a:gd fmla="*/ 0 w 101" name="T24"/>
                <a:gd fmla="*/ 0 h 91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91" w="100">
                  <a:moveTo>
                    <a:pt x="0" y="0"/>
                  </a:moveTo>
                  <a:lnTo>
                    <a:pt x="60" y="0"/>
                  </a:lnTo>
                  <a:lnTo>
                    <a:pt x="76" y="3"/>
                  </a:lnTo>
                  <a:lnTo>
                    <a:pt x="89" y="12"/>
                  </a:lnTo>
                  <a:lnTo>
                    <a:pt x="98" y="24"/>
                  </a:lnTo>
                  <a:lnTo>
                    <a:pt x="101" y="40"/>
                  </a:lnTo>
                  <a:lnTo>
                    <a:pt x="101" y="51"/>
                  </a:lnTo>
                  <a:lnTo>
                    <a:pt x="98" y="67"/>
                  </a:lnTo>
                  <a:lnTo>
                    <a:pt x="89" y="79"/>
                  </a:lnTo>
                  <a:lnTo>
                    <a:pt x="76" y="88"/>
                  </a:lnTo>
                  <a:lnTo>
                    <a:pt x="60" y="91"/>
                  </a:lnTo>
                  <a:lnTo>
                    <a:pt x="0" y="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0BBED"/>
            </a:solidFill>
            <a:ln w="0">
              <a:solidFill>
                <a:srgbClr val="40BBED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30" name="Rectangle 8328"/>
            <p:cNvSpPr>
              <a:spLocks noChangeArrowheads="1"/>
            </p:cNvSpPr>
            <p:nvPr/>
          </p:nvSpPr>
          <p:spPr bwMode="auto">
            <a:xfrm>
              <a:off x="2135188" y="3378200"/>
              <a:ext cx="66675" cy="144463"/>
            </a:xfrm>
            <a:prstGeom prst="rect">
              <a:avLst/>
            </a:prstGeom>
            <a:solidFill>
              <a:srgbClr val="40BBED"/>
            </a:solidFill>
            <a:ln w="0">
              <a:solidFill>
                <a:srgbClr val="40BBED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31" name="Rectangle 8329"/>
            <p:cNvSpPr>
              <a:spLocks noChangeArrowheads="1"/>
            </p:cNvSpPr>
            <p:nvPr/>
          </p:nvSpPr>
          <p:spPr bwMode="auto">
            <a:xfrm>
              <a:off x="2201863" y="3378200"/>
              <a:ext cx="69850" cy="144463"/>
            </a:xfrm>
            <a:prstGeom prst="rect">
              <a:avLst/>
            </a:prstGeom>
            <a:solidFill>
              <a:srgbClr val="40BBED"/>
            </a:solidFill>
            <a:ln w="0">
              <a:solidFill>
                <a:srgbClr val="40BBED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32" name="Freeform 8330"/>
            <p:cNvSpPr/>
            <p:nvPr/>
          </p:nvSpPr>
          <p:spPr bwMode="auto">
            <a:xfrm>
              <a:off x="2201863" y="3195638"/>
              <a:ext cx="69850" cy="182563"/>
            </a:xfrm>
            <a:custGeom>
              <a:gdLst>
                <a:gd fmla="*/ 0 w 44" name="T0"/>
                <a:gd fmla="*/ 0 h 115" name="T1"/>
                <a:gd fmla="*/ 4 w 44" name="T2"/>
                <a:gd fmla="*/ 0 h 115" name="T3"/>
                <a:gd fmla="*/ 20 w 44" name="T4"/>
                <a:gd fmla="*/ 3 h 115" name="T5"/>
                <a:gd fmla="*/ 32 w 44" name="T6"/>
                <a:gd fmla="*/ 12 h 115" name="T7"/>
                <a:gd fmla="*/ 41 w 44" name="T8"/>
                <a:gd fmla="*/ 25 h 115" name="T9"/>
                <a:gd fmla="*/ 44 w 44" name="T10"/>
                <a:gd fmla="*/ 40 h 115" name="T11"/>
                <a:gd fmla="*/ 44 w 44" name="T12"/>
                <a:gd fmla="*/ 115 h 115" name="T13"/>
                <a:gd fmla="*/ 0 w 44" name="T14"/>
                <a:gd fmla="*/ 115 h 115" name="T15"/>
                <a:gd fmla="*/ 0 w 44" name="T16"/>
                <a:gd fmla="*/ 0 h 11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15" w="44">
                  <a:moveTo>
                    <a:pt x="0" y="0"/>
                  </a:moveTo>
                  <a:lnTo>
                    <a:pt x="4" y="0"/>
                  </a:lnTo>
                  <a:lnTo>
                    <a:pt x="20" y="3"/>
                  </a:lnTo>
                  <a:lnTo>
                    <a:pt x="32" y="12"/>
                  </a:lnTo>
                  <a:lnTo>
                    <a:pt x="41" y="25"/>
                  </a:lnTo>
                  <a:lnTo>
                    <a:pt x="44" y="40"/>
                  </a:lnTo>
                  <a:lnTo>
                    <a:pt x="44" y="115"/>
                  </a:lnTo>
                  <a:lnTo>
                    <a:pt x="0" y="1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9DE3"/>
            </a:solidFill>
            <a:ln w="0">
              <a:solidFill>
                <a:srgbClr val="239DE3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33" name="Freeform 8331"/>
            <p:cNvSpPr/>
            <p:nvPr/>
          </p:nvSpPr>
          <p:spPr bwMode="auto">
            <a:xfrm>
              <a:off x="2201863" y="3522663"/>
              <a:ext cx="69850" cy="182563"/>
            </a:xfrm>
            <a:custGeom>
              <a:gdLst>
                <a:gd fmla="*/ 0 w 44" name="T0"/>
                <a:gd fmla="*/ 0 h 115" name="T1"/>
                <a:gd fmla="*/ 44 w 44" name="T2"/>
                <a:gd fmla="*/ 0 h 115" name="T3"/>
                <a:gd fmla="*/ 44 w 44" name="T4"/>
                <a:gd fmla="*/ 75 h 115" name="T5"/>
                <a:gd fmla="*/ 41 w 44" name="T6"/>
                <a:gd fmla="*/ 91 h 115" name="T7"/>
                <a:gd fmla="*/ 32 w 44" name="T8"/>
                <a:gd fmla="*/ 103 h 115" name="T9"/>
                <a:gd fmla="*/ 20 w 44" name="T10"/>
                <a:gd fmla="*/ 112 h 115" name="T11"/>
                <a:gd fmla="*/ 4 w 44" name="T12"/>
                <a:gd fmla="*/ 115 h 115" name="T13"/>
                <a:gd fmla="*/ 0 w 44" name="T14"/>
                <a:gd fmla="*/ 115 h 115" name="T15"/>
                <a:gd fmla="*/ 0 w 44" name="T16"/>
                <a:gd fmla="*/ 0 h 11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15" w="44">
                  <a:moveTo>
                    <a:pt x="0" y="0"/>
                  </a:moveTo>
                  <a:lnTo>
                    <a:pt x="44" y="0"/>
                  </a:lnTo>
                  <a:lnTo>
                    <a:pt x="44" y="75"/>
                  </a:lnTo>
                  <a:lnTo>
                    <a:pt x="41" y="91"/>
                  </a:lnTo>
                  <a:lnTo>
                    <a:pt x="32" y="103"/>
                  </a:lnTo>
                  <a:lnTo>
                    <a:pt x="20" y="112"/>
                  </a:lnTo>
                  <a:lnTo>
                    <a:pt x="4" y="115"/>
                  </a:lnTo>
                  <a:lnTo>
                    <a:pt x="0" y="1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9DE3"/>
            </a:solidFill>
            <a:ln w="0">
              <a:solidFill>
                <a:srgbClr val="239DE3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34" name="Freeform 8332"/>
            <p:cNvSpPr/>
            <p:nvPr/>
          </p:nvSpPr>
          <p:spPr bwMode="auto">
            <a:xfrm>
              <a:off x="2271713" y="3378200"/>
              <a:ext cx="160338" cy="144463"/>
            </a:xfrm>
            <a:custGeom>
              <a:gdLst>
                <a:gd fmla="*/ 0 w 101" name="T0"/>
                <a:gd fmla="*/ 0 h 91" name="T1"/>
                <a:gd fmla="*/ 60 w 101" name="T2"/>
                <a:gd fmla="*/ 0 h 91" name="T3"/>
                <a:gd fmla="*/ 76 w 101" name="T4"/>
                <a:gd fmla="*/ 3 h 91" name="T5"/>
                <a:gd fmla="*/ 89 w 101" name="T6"/>
                <a:gd fmla="*/ 12 h 91" name="T7"/>
                <a:gd fmla="*/ 98 w 101" name="T8"/>
                <a:gd fmla="*/ 24 h 91" name="T9"/>
                <a:gd fmla="*/ 101 w 101" name="T10"/>
                <a:gd fmla="*/ 40 h 91" name="T11"/>
                <a:gd fmla="*/ 101 w 101" name="T12"/>
                <a:gd fmla="*/ 51 h 91" name="T13"/>
                <a:gd fmla="*/ 98 w 101" name="T14"/>
                <a:gd fmla="*/ 67 h 91" name="T15"/>
                <a:gd fmla="*/ 89 w 101" name="T16"/>
                <a:gd fmla="*/ 79 h 91" name="T17"/>
                <a:gd fmla="*/ 76 w 101" name="T18"/>
                <a:gd fmla="*/ 88 h 91" name="T19"/>
                <a:gd fmla="*/ 60 w 101" name="T20"/>
                <a:gd fmla="*/ 91 h 91" name="T21"/>
                <a:gd fmla="*/ 0 w 101" name="T22"/>
                <a:gd fmla="*/ 91 h 91" name="T23"/>
                <a:gd fmla="*/ 0 w 101" name="T24"/>
                <a:gd fmla="*/ 0 h 91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91" w="100">
                  <a:moveTo>
                    <a:pt x="0" y="0"/>
                  </a:moveTo>
                  <a:lnTo>
                    <a:pt x="60" y="0"/>
                  </a:lnTo>
                  <a:lnTo>
                    <a:pt x="76" y="3"/>
                  </a:lnTo>
                  <a:lnTo>
                    <a:pt x="89" y="12"/>
                  </a:lnTo>
                  <a:lnTo>
                    <a:pt x="98" y="24"/>
                  </a:lnTo>
                  <a:lnTo>
                    <a:pt x="101" y="40"/>
                  </a:lnTo>
                  <a:lnTo>
                    <a:pt x="101" y="51"/>
                  </a:lnTo>
                  <a:lnTo>
                    <a:pt x="98" y="67"/>
                  </a:lnTo>
                  <a:lnTo>
                    <a:pt x="89" y="79"/>
                  </a:lnTo>
                  <a:lnTo>
                    <a:pt x="76" y="88"/>
                  </a:lnTo>
                  <a:lnTo>
                    <a:pt x="60" y="91"/>
                  </a:lnTo>
                  <a:lnTo>
                    <a:pt x="0" y="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9DE3"/>
            </a:solidFill>
            <a:ln w="0">
              <a:solidFill>
                <a:srgbClr val="239DE3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35" name="Rectangle 8333"/>
            <p:cNvSpPr>
              <a:spLocks noChangeArrowheads="1"/>
            </p:cNvSpPr>
            <p:nvPr/>
          </p:nvSpPr>
          <p:spPr bwMode="auto">
            <a:xfrm>
              <a:off x="2201863" y="3378200"/>
              <a:ext cx="69850" cy="144463"/>
            </a:xfrm>
            <a:prstGeom prst="rect">
              <a:avLst/>
            </a:prstGeom>
            <a:solidFill>
              <a:srgbClr val="239DE3"/>
            </a:solidFill>
            <a:ln w="0">
              <a:solidFill>
                <a:srgbClr val="239DE3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</p:spTree>
    <p:extLst>
      <p:ext uri="{BB962C8B-B14F-4D97-AF65-F5344CB8AC3E}">
        <p14:creationId val="112313139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AutoShape 4"/>
          <p:cNvSpPr>
            <a:spLocks noChangeArrowheads="1" noChangeAspect="1" noTextEdit="1"/>
          </p:cNvSpPr>
          <p:nvPr/>
        </p:nvSpPr>
        <p:spPr bwMode="auto">
          <a:xfrm>
            <a:off x="2927350" y="-1035050"/>
            <a:ext cx="9124950" cy="924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6" name="组合 5"/>
          <p:cNvGrpSpPr/>
          <p:nvPr/>
        </p:nvGrpSpPr>
        <p:grpSpPr>
          <a:xfrm>
            <a:off x="3110787" y="561030"/>
            <a:ext cx="5793455" cy="6108330"/>
            <a:chOff x="1586786" y="561030"/>
            <a:chExt cx="5793455" cy="6108330"/>
          </a:xfrm>
        </p:grpSpPr>
        <p:sp>
          <p:nvSpPr>
            <p:cNvPr id="7756" name="Freeform 3329"/>
            <p:cNvSpPr/>
            <p:nvPr/>
          </p:nvSpPr>
          <p:spPr bwMode="auto">
            <a:xfrm rot="21557560">
              <a:off x="3098041" y="2374826"/>
              <a:ext cx="3012936" cy="3055290"/>
            </a:xfrm>
            <a:custGeom>
              <a:gdLst>
                <a:gd fmla="*/ 398 w 498" name="T0"/>
                <a:gd fmla="*/ 0 h 505" name="T1"/>
                <a:gd fmla="*/ 498 w 498" name="T2"/>
                <a:gd fmla="*/ 83 h 505" name="T3"/>
                <a:gd fmla="*/ 89 w 498" name="T4"/>
                <a:gd fmla="*/ 505 h 505" name="T5"/>
                <a:gd fmla="*/ 0 w 498" name="T6"/>
                <a:gd fmla="*/ 422 h 505" name="T7"/>
                <a:gd fmla="*/ 398 w 498" name="T8"/>
                <a:gd fmla="*/ 0 h 50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05" w="498">
                  <a:moveTo>
                    <a:pt x="398" y="0"/>
                  </a:moveTo>
                  <a:lnTo>
                    <a:pt x="498" y="83"/>
                  </a:lnTo>
                  <a:lnTo>
                    <a:pt x="89" y="505"/>
                  </a:lnTo>
                  <a:lnTo>
                    <a:pt x="0" y="422"/>
                  </a:lnTo>
                  <a:lnTo>
                    <a:pt x="398" y="0"/>
                  </a:lnTo>
                  <a:close/>
                </a:path>
              </a:pathLst>
            </a:custGeom>
            <a:solidFill>
              <a:srgbClr val="E8503F"/>
            </a:solidFill>
            <a:ln w="0">
              <a:solidFill>
                <a:srgbClr val="E8503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57" name="Freeform 3330"/>
            <p:cNvSpPr/>
            <p:nvPr/>
          </p:nvSpPr>
          <p:spPr bwMode="auto">
            <a:xfrm rot="21557560">
              <a:off x="3098041" y="2374826"/>
              <a:ext cx="3012936" cy="3055290"/>
            </a:xfrm>
            <a:custGeom>
              <a:gdLst>
                <a:gd fmla="*/ 398 w 498" name="T0"/>
                <a:gd fmla="*/ 0 h 505" name="T1"/>
                <a:gd fmla="*/ 498 w 498" name="T2"/>
                <a:gd fmla="*/ 83 h 505" name="T3"/>
                <a:gd fmla="*/ 89 w 498" name="T4"/>
                <a:gd fmla="*/ 505 h 505" name="T5"/>
                <a:gd fmla="*/ 0 w 498" name="T6"/>
                <a:gd fmla="*/ 422 h 505" name="T7"/>
                <a:gd fmla="*/ 398 w 498" name="T8"/>
                <a:gd fmla="*/ 0 h 50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05" w="498">
                  <a:moveTo>
                    <a:pt x="398" y="0"/>
                  </a:moveTo>
                  <a:lnTo>
                    <a:pt x="498" y="83"/>
                  </a:lnTo>
                  <a:lnTo>
                    <a:pt x="89" y="505"/>
                  </a:lnTo>
                  <a:lnTo>
                    <a:pt x="0" y="422"/>
                  </a:lnTo>
                  <a:lnTo>
                    <a:pt x="398" y="0"/>
                  </a:lnTo>
                  <a:close/>
                </a:path>
              </a:pathLst>
            </a:custGeom>
            <a:solidFill>
              <a:srgbClr val="CC4738"/>
            </a:solidFill>
            <a:ln w="0">
              <a:solidFill>
                <a:srgbClr val="CC4738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58" name="Freeform 3331"/>
            <p:cNvSpPr/>
            <p:nvPr/>
          </p:nvSpPr>
          <p:spPr bwMode="auto">
            <a:xfrm rot="21557560">
              <a:off x="2571839" y="1922004"/>
              <a:ext cx="2928235" cy="3012936"/>
            </a:xfrm>
            <a:custGeom>
              <a:gdLst>
                <a:gd fmla="*/ 394 w 484" name="T0"/>
                <a:gd fmla="*/ 0 h 498" name="T1"/>
                <a:gd fmla="*/ 484 w 484" name="T2"/>
                <a:gd fmla="*/ 76 h 498" name="T3"/>
                <a:gd fmla="*/ 86 w 484" name="T4"/>
                <a:gd fmla="*/ 498 h 498" name="T5"/>
                <a:gd fmla="*/ 0 w 484" name="T6"/>
                <a:gd fmla="*/ 417 h 498" name="T7"/>
                <a:gd fmla="*/ 394 w 484" name="T8"/>
                <a:gd fmla="*/ 0 h 49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98" w="482">
                  <a:moveTo>
                    <a:pt x="394" y="0"/>
                  </a:moveTo>
                  <a:lnTo>
                    <a:pt x="484" y="76"/>
                  </a:lnTo>
                  <a:lnTo>
                    <a:pt x="86" y="498"/>
                  </a:lnTo>
                  <a:lnTo>
                    <a:pt x="0" y="417"/>
                  </a:lnTo>
                  <a:lnTo>
                    <a:pt x="394" y="0"/>
                  </a:lnTo>
                  <a:close/>
                </a:path>
              </a:pathLst>
            </a:custGeom>
            <a:solidFill>
              <a:srgbClr val="E8503F"/>
            </a:solidFill>
            <a:ln w="0">
              <a:solidFill>
                <a:srgbClr val="E8503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59" name="Freeform 3332"/>
            <p:cNvSpPr>
              <a:spLocks noEditPoints="1"/>
            </p:cNvSpPr>
            <p:nvPr/>
          </p:nvSpPr>
          <p:spPr bwMode="auto">
            <a:xfrm rot="21557560">
              <a:off x="2508410" y="1894982"/>
              <a:ext cx="3515094" cy="3569544"/>
            </a:xfrm>
            <a:custGeom>
              <a:gdLst>
                <a:gd fmla="*/ 398 w 581" name="T0"/>
                <a:gd fmla="*/ 13 h 590" name="T1"/>
                <a:gd fmla="*/ 13 w 581" name="T2"/>
                <a:gd fmla="*/ 417 h 590" name="T3"/>
                <a:gd fmla="*/ 184 w 581" name="T4"/>
                <a:gd fmla="*/ 578 h 590" name="T5"/>
                <a:gd fmla="*/ 569 w 581" name="T6"/>
                <a:gd fmla="*/ 173 h 590" name="T7"/>
                <a:gd fmla="*/ 398 w 581" name="T8"/>
                <a:gd fmla="*/ 13 h 590" name="T9"/>
                <a:gd fmla="*/ 398 w 581" name="T10"/>
                <a:gd fmla="*/ 0 h 590" name="T11"/>
                <a:gd fmla="*/ 581 w 581" name="T12"/>
                <a:gd fmla="*/ 173 h 590" name="T13"/>
                <a:gd fmla="*/ 184 w 581" name="T14"/>
                <a:gd fmla="*/ 590 h 590" name="T15"/>
                <a:gd fmla="*/ 0 w 581" name="T16"/>
                <a:gd fmla="*/ 417 h 590" name="T17"/>
                <a:gd fmla="*/ 398 w 581" name="T18"/>
                <a:gd fmla="*/ 0 h 590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90" w="581">
                  <a:moveTo>
                    <a:pt x="398" y="13"/>
                  </a:moveTo>
                  <a:lnTo>
                    <a:pt x="13" y="417"/>
                  </a:lnTo>
                  <a:lnTo>
                    <a:pt x="184" y="578"/>
                  </a:lnTo>
                  <a:lnTo>
                    <a:pt x="569" y="173"/>
                  </a:lnTo>
                  <a:lnTo>
                    <a:pt x="398" y="13"/>
                  </a:lnTo>
                  <a:close/>
                  <a:moveTo>
                    <a:pt x="398" y="0"/>
                  </a:moveTo>
                  <a:lnTo>
                    <a:pt x="581" y="173"/>
                  </a:lnTo>
                  <a:lnTo>
                    <a:pt x="184" y="590"/>
                  </a:lnTo>
                  <a:lnTo>
                    <a:pt x="0" y="417"/>
                  </a:lnTo>
                  <a:lnTo>
                    <a:pt x="398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60" name="Freeform 3333"/>
            <p:cNvSpPr/>
            <p:nvPr/>
          </p:nvSpPr>
          <p:spPr bwMode="auto">
            <a:xfrm rot="21557560">
              <a:off x="2622037" y="4650911"/>
              <a:ext cx="834911" cy="798610"/>
            </a:xfrm>
            <a:custGeom>
              <a:gdLst>
                <a:gd fmla="*/ 25 w 138" name="T0"/>
                <a:gd fmla="*/ 0 h 132" name="T1"/>
                <a:gd fmla="*/ 138 w 138" name="T2"/>
                <a:gd fmla="*/ 107 h 132" name="T3"/>
                <a:gd fmla="*/ 113 w 138" name="T4"/>
                <a:gd fmla="*/ 132 h 132" name="T5"/>
                <a:gd fmla="*/ 0 w 138" name="T6"/>
                <a:gd fmla="*/ 26 h 132" name="T7"/>
                <a:gd fmla="*/ 25 w 138" name="T8"/>
                <a:gd fmla="*/ 0 h 13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32" w="138">
                  <a:moveTo>
                    <a:pt x="25" y="0"/>
                  </a:moveTo>
                  <a:lnTo>
                    <a:pt x="138" y="107"/>
                  </a:lnTo>
                  <a:lnTo>
                    <a:pt x="113" y="132"/>
                  </a:lnTo>
                  <a:lnTo>
                    <a:pt x="0" y="26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61" name="Freeform 3334"/>
            <p:cNvSpPr>
              <a:spLocks noEditPoints="1"/>
            </p:cNvSpPr>
            <p:nvPr/>
          </p:nvSpPr>
          <p:spPr bwMode="auto">
            <a:xfrm rot="21557560">
              <a:off x="2579722" y="4614684"/>
              <a:ext cx="907510" cy="877262"/>
            </a:xfrm>
            <a:custGeom>
              <a:gdLst>
                <a:gd fmla="*/ 32 w 150" name="T0"/>
                <a:gd fmla="*/ 13 h 145" name="T1"/>
                <a:gd fmla="*/ 12 w 150" name="T2"/>
                <a:gd fmla="*/ 32 h 145" name="T3"/>
                <a:gd fmla="*/ 120 w 150" name="T4"/>
                <a:gd fmla="*/ 133 h 145" name="T5"/>
                <a:gd fmla="*/ 138 w 150" name="T6"/>
                <a:gd fmla="*/ 113 h 145" name="T7"/>
                <a:gd fmla="*/ 32 w 150" name="T8"/>
                <a:gd fmla="*/ 13 h 145" name="T9"/>
                <a:gd fmla="*/ 32 w 150" name="T10"/>
                <a:gd fmla="*/ 0 h 145" name="T11"/>
                <a:gd fmla="*/ 150 w 150" name="T12"/>
                <a:gd fmla="*/ 111 h 145" name="T13"/>
                <a:gd fmla="*/ 120 w 150" name="T14"/>
                <a:gd fmla="*/ 145 h 145" name="T15"/>
                <a:gd fmla="*/ 0 w 150" name="T16"/>
                <a:gd fmla="*/ 32 h 145" name="T17"/>
                <a:gd fmla="*/ 32 w 150" name="T18"/>
                <a:gd fmla="*/ 0 h 145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45" w="150">
                  <a:moveTo>
                    <a:pt x="32" y="13"/>
                  </a:moveTo>
                  <a:lnTo>
                    <a:pt x="12" y="32"/>
                  </a:lnTo>
                  <a:lnTo>
                    <a:pt x="120" y="133"/>
                  </a:lnTo>
                  <a:lnTo>
                    <a:pt x="138" y="113"/>
                  </a:lnTo>
                  <a:lnTo>
                    <a:pt x="32" y="13"/>
                  </a:lnTo>
                  <a:close/>
                  <a:moveTo>
                    <a:pt x="32" y="0"/>
                  </a:moveTo>
                  <a:lnTo>
                    <a:pt x="150" y="111"/>
                  </a:lnTo>
                  <a:lnTo>
                    <a:pt x="120" y="145"/>
                  </a:lnTo>
                  <a:lnTo>
                    <a:pt x="0" y="32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62" name="Freeform 3335"/>
            <p:cNvSpPr/>
            <p:nvPr/>
          </p:nvSpPr>
          <p:spPr bwMode="auto">
            <a:xfrm rot="21557560">
              <a:off x="2702676" y="5015658"/>
              <a:ext cx="393256" cy="393256"/>
            </a:xfrm>
            <a:custGeom>
              <a:gdLst>
                <a:gd fmla="*/ 24 w 65" name="T0"/>
                <a:gd fmla="*/ 0 h 65" name="T1"/>
                <a:gd fmla="*/ 65 w 65" name="T2"/>
                <a:gd fmla="*/ 38 h 65" name="T3"/>
                <a:gd fmla="*/ 40 w 65" name="T4"/>
                <a:gd fmla="*/ 65 h 65" name="T5"/>
                <a:gd fmla="*/ 0 w 65" name="T6"/>
                <a:gd fmla="*/ 26 h 65" name="T7"/>
                <a:gd fmla="*/ 24 w 65" name="T8"/>
                <a:gd fmla="*/ 0 h 6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5" w="65">
                  <a:moveTo>
                    <a:pt x="24" y="0"/>
                  </a:moveTo>
                  <a:lnTo>
                    <a:pt x="65" y="38"/>
                  </a:lnTo>
                  <a:lnTo>
                    <a:pt x="40" y="65"/>
                  </a:lnTo>
                  <a:lnTo>
                    <a:pt x="0" y="26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63" name="Freeform 3336"/>
            <p:cNvSpPr>
              <a:spLocks noEditPoints="1"/>
            </p:cNvSpPr>
            <p:nvPr/>
          </p:nvSpPr>
          <p:spPr bwMode="auto">
            <a:xfrm rot="21557560">
              <a:off x="2666337" y="4979320"/>
              <a:ext cx="471906" cy="459805"/>
            </a:xfrm>
            <a:custGeom>
              <a:gdLst>
                <a:gd fmla="*/ 30 w 78" name="T0"/>
                <a:gd fmla="*/ 13 h 76" name="T1"/>
                <a:gd fmla="*/ 13 w 78" name="T2"/>
                <a:gd fmla="*/ 32 h 76" name="T3"/>
                <a:gd fmla="*/ 46 w 78" name="T4"/>
                <a:gd fmla="*/ 64 h 76" name="T5"/>
                <a:gd fmla="*/ 64 w 78" name="T6"/>
                <a:gd fmla="*/ 44 h 76" name="T7"/>
                <a:gd fmla="*/ 30 w 78" name="T8"/>
                <a:gd fmla="*/ 13 h 76" name="T9"/>
                <a:gd fmla="*/ 30 w 78" name="T10"/>
                <a:gd fmla="*/ 0 h 76" name="T11"/>
                <a:gd fmla="*/ 78 w 78" name="T12"/>
                <a:gd fmla="*/ 44 h 76" name="T13"/>
                <a:gd fmla="*/ 46 w 78" name="T14"/>
                <a:gd fmla="*/ 76 h 76" name="T15"/>
                <a:gd fmla="*/ 0 w 78" name="T16"/>
                <a:gd fmla="*/ 32 h 76" name="T17"/>
                <a:gd fmla="*/ 30 w 78" name="T18"/>
                <a:gd fmla="*/ 0 h 76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76" w="78">
                  <a:moveTo>
                    <a:pt x="30" y="13"/>
                  </a:moveTo>
                  <a:lnTo>
                    <a:pt x="13" y="32"/>
                  </a:lnTo>
                  <a:lnTo>
                    <a:pt x="46" y="64"/>
                  </a:lnTo>
                  <a:lnTo>
                    <a:pt x="64" y="44"/>
                  </a:lnTo>
                  <a:lnTo>
                    <a:pt x="30" y="13"/>
                  </a:lnTo>
                  <a:close/>
                  <a:moveTo>
                    <a:pt x="30" y="0"/>
                  </a:moveTo>
                  <a:lnTo>
                    <a:pt x="78" y="44"/>
                  </a:lnTo>
                  <a:lnTo>
                    <a:pt x="46" y="76"/>
                  </a:lnTo>
                  <a:lnTo>
                    <a:pt x="0" y="32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64" name="Freeform 3337"/>
            <p:cNvSpPr/>
            <p:nvPr/>
          </p:nvSpPr>
          <p:spPr bwMode="auto">
            <a:xfrm rot="21557560">
              <a:off x="3191158" y="4802794"/>
              <a:ext cx="574760" cy="556607"/>
            </a:xfrm>
            <a:custGeom>
              <a:gdLst>
                <a:gd fmla="*/ 7 w 95" name="T0"/>
                <a:gd fmla="*/ 0 h 92" name="T1"/>
                <a:gd fmla="*/ 95 w 95" name="T2"/>
                <a:gd fmla="*/ 85 h 92" name="T3"/>
                <a:gd fmla="*/ 88 w 95" name="T4"/>
                <a:gd fmla="*/ 92 h 92" name="T5"/>
                <a:gd fmla="*/ 0 w 95" name="T6"/>
                <a:gd fmla="*/ 9 h 92" name="T7"/>
                <a:gd fmla="*/ 7 w 95" name="T8"/>
                <a:gd fmla="*/ 0 h 9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2" w="95">
                  <a:moveTo>
                    <a:pt x="7" y="0"/>
                  </a:moveTo>
                  <a:lnTo>
                    <a:pt x="95" y="85"/>
                  </a:lnTo>
                  <a:lnTo>
                    <a:pt x="88" y="92"/>
                  </a:lnTo>
                  <a:lnTo>
                    <a:pt x="0" y="9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65" name="Freeform 3338"/>
            <p:cNvSpPr>
              <a:spLocks noEditPoints="1"/>
            </p:cNvSpPr>
            <p:nvPr/>
          </p:nvSpPr>
          <p:spPr bwMode="auto">
            <a:xfrm rot="21557560">
              <a:off x="3148880" y="4772546"/>
              <a:ext cx="659460" cy="629209"/>
            </a:xfrm>
            <a:custGeom>
              <a:gdLst>
                <a:gd fmla="*/ 14 w 109" name="T0"/>
                <a:gd fmla="*/ 12 h 104" name="T1"/>
                <a:gd fmla="*/ 14 w 109" name="T2"/>
                <a:gd fmla="*/ 14 h 104" name="T3"/>
                <a:gd fmla="*/ 95 w 109" name="T4"/>
                <a:gd fmla="*/ 92 h 104" name="T5"/>
                <a:gd fmla="*/ 97 w 109" name="T6"/>
                <a:gd fmla="*/ 90 h 104" name="T7"/>
                <a:gd fmla="*/ 14 w 109" name="T8"/>
                <a:gd fmla="*/ 12 h 104" name="T9"/>
                <a:gd fmla="*/ 14 w 109" name="T10"/>
                <a:gd fmla="*/ 0 h 104" name="T11"/>
                <a:gd fmla="*/ 109 w 109" name="T12"/>
                <a:gd fmla="*/ 90 h 104" name="T13"/>
                <a:gd fmla="*/ 95 w 109" name="T14"/>
                <a:gd fmla="*/ 104 h 104" name="T15"/>
                <a:gd fmla="*/ 0 w 109" name="T16"/>
                <a:gd fmla="*/ 14 h 104" name="T17"/>
                <a:gd fmla="*/ 14 w 109" name="T18"/>
                <a:gd fmla="*/ 0 h 104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04" w="109">
                  <a:moveTo>
                    <a:pt x="14" y="12"/>
                  </a:moveTo>
                  <a:lnTo>
                    <a:pt x="14" y="14"/>
                  </a:lnTo>
                  <a:lnTo>
                    <a:pt x="95" y="92"/>
                  </a:lnTo>
                  <a:lnTo>
                    <a:pt x="97" y="90"/>
                  </a:lnTo>
                  <a:lnTo>
                    <a:pt x="14" y="12"/>
                  </a:lnTo>
                  <a:close/>
                  <a:moveTo>
                    <a:pt x="14" y="0"/>
                  </a:moveTo>
                  <a:lnTo>
                    <a:pt x="109" y="90"/>
                  </a:lnTo>
                  <a:lnTo>
                    <a:pt x="95" y="104"/>
                  </a:lnTo>
                  <a:lnTo>
                    <a:pt x="0" y="14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66" name="Freeform 3339"/>
            <p:cNvSpPr/>
            <p:nvPr/>
          </p:nvSpPr>
          <p:spPr bwMode="auto">
            <a:xfrm rot="21557560">
              <a:off x="3662802" y="4294704"/>
              <a:ext cx="586859" cy="544506"/>
            </a:xfrm>
            <a:custGeom>
              <a:gdLst>
                <a:gd fmla="*/ 7 w 97" name="T0"/>
                <a:gd fmla="*/ 0 h 90" name="T1"/>
                <a:gd fmla="*/ 97 w 97" name="T2"/>
                <a:gd fmla="*/ 83 h 90" name="T3"/>
                <a:gd fmla="*/ 90 w 97" name="T4"/>
                <a:gd fmla="*/ 90 h 90" name="T5"/>
                <a:gd fmla="*/ 0 w 97" name="T6"/>
                <a:gd fmla="*/ 7 h 90" name="T7"/>
                <a:gd fmla="*/ 7 w 97" name="T8"/>
                <a:gd fmla="*/ 0 h 9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0" w="97">
                  <a:moveTo>
                    <a:pt x="7" y="0"/>
                  </a:moveTo>
                  <a:lnTo>
                    <a:pt x="97" y="83"/>
                  </a:lnTo>
                  <a:lnTo>
                    <a:pt x="90" y="90"/>
                  </a:lnTo>
                  <a:lnTo>
                    <a:pt x="0" y="7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67" name="Freeform 3340"/>
            <p:cNvSpPr>
              <a:spLocks noEditPoints="1"/>
            </p:cNvSpPr>
            <p:nvPr/>
          </p:nvSpPr>
          <p:spPr bwMode="auto">
            <a:xfrm rot="21557560">
              <a:off x="3632552" y="4252313"/>
              <a:ext cx="653408" cy="629209"/>
            </a:xfrm>
            <a:custGeom>
              <a:gdLst>
                <a:gd fmla="*/ 14 w 108" name="T0"/>
                <a:gd fmla="*/ 12 h 104" name="T1"/>
                <a:gd fmla="*/ 12 w 108" name="T2"/>
                <a:gd fmla="*/ 14 h 104" name="T3"/>
                <a:gd fmla="*/ 95 w 108" name="T4"/>
                <a:gd fmla="*/ 92 h 104" name="T5"/>
                <a:gd fmla="*/ 95 w 108" name="T6"/>
                <a:gd fmla="*/ 90 h 104" name="T7"/>
                <a:gd fmla="*/ 14 w 108" name="T8"/>
                <a:gd fmla="*/ 12 h 104" name="T9"/>
                <a:gd fmla="*/ 12 w 108" name="T10"/>
                <a:gd fmla="*/ 0 h 104" name="T11"/>
                <a:gd fmla="*/ 108 w 108" name="T12"/>
                <a:gd fmla="*/ 90 h 104" name="T13"/>
                <a:gd fmla="*/ 95 w 108" name="T14"/>
                <a:gd fmla="*/ 104 h 104" name="T15"/>
                <a:gd fmla="*/ 0 w 108" name="T16"/>
                <a:gd fmla="*/ 14 h 104" name="T17"/>
                <a:gd fmla="*/ 12 w 108" name="T18"/>
                <a:gd fmla="*/ 0 h 104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04" w="108">
                  <a:moveTo>
                    <a:pt x="14" y="12"/>
                  </a:moveTo>
                  <a:lnTo>
                    <a:pt x="12" y="14"/>
                  </a:lnTo>
                  <a:lnTo>
                    <a:pt x="95" y="92"/>
                  </a:lnTo>
                  <a:lnTo>
                    <a:pt x="95" y="90"/>
                  </a:lnTo>
                  <a:lnTo>
                    <a:pt x="14" y="12"/>
                  </a:lnTo>
                  <a:close/>
                  <a:moveTo>
                    <a:pt x="12" y="0"/>
                  </a:moveTo>
                  <a:lnTo>
                    <a:pt x="108" y="90"/>
                  </a:lnTo>
                  <a:lnTo>
                    <a:pt x="95" y="104"/>
                  </a:lnTo>
                  <a:lnTo>
                    <a:pt x="0" y="1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68" name="Freeform 3341"/>
            <p:cNvSpPr/>
            <p:nvPr/>
          </p:nvSpPr>
          <p:spPr bwMode="auto">
            <a:xfrm rot="21557560">
              <a:off x="4128696" y="3798931"/>
              <a:ext cx="574760" cy="556607"/>
            </a:xfrm>
            <a:custGeom>
              <a:gdLst>
                <a:gd fmla="*/ 7 w 95" name="T0"/>
                <a:gd fmla="*/ 0 h 92" name="T1"/>
                <a:gd fmla="*/ 95 w 95" name="T2"/>
                <a:gd fmla="*/ 85 h 92" name="T3"/>
                <a:gd fmla="*/ 88 w 95" name="T4"/>
                <a:gd fmla="*/ 92 h 92" name="T5"/>
                <a:gd fmla="*/ 0 w 95" name="T6"/>
                <a:gd fmla="*/ 9 h 92" name="T7"/>
                <a:gd fmla="*/ 7 w 95" name="T8"/>
                <a:gd fmla="*/ 0 h 9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2" w="95">
                  <a:moveTo>
                    <a:pt x="7" y="0"/>
                  </a:moveTo>
                  <a:lnTo>
                    <a:pt x="95" y="85"/>
                  </a:lnTo>
                  <a:lnTo>
                    <a:pt x="88" y="92"/>
                  </a:lnTo>
                  <a:lnTo>
                    <a:pt x="0" y="9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69" name="Freeform 3342"/>
            <p:cNvSpPr>
              <a:spLocks noEditPoints="1"/>
            </p:cNvSpPr>
            <p:nvPr/>
          </p:nvSpPr>
          <p:spPr bwMode="auto">
            <a:xfrm rot="21557560">
              <a:off x="4086386" y="3762632"/>
              <a:ext cx="659460" cy="635259"/>
            </a:xfrm>
            <a:custGeom>
              <a:gdLst>
                <a:gd fmla="*/ 14 w 109" name="T0"/>
                <a:gd fmla="*/ 13 h 105" name="T1"/>
                <a:gd fmla="*/ 12 w 109" name="T2"/>
                <a:gd fmla="*/ 15 h 105" name="T3"/>
                <a:gd fmla="*/ 95 w 109" name="T4"/>
                <a:gd fmla="*/ 91 h 105" name="T5"/>
                <a:gd fmla="*/ 95 w 109" name="T6"/>
                <a:gd fmla="*/ 91 h 105" name="T7"/>
                <a:gd fmla="*/ 14 w 109" name="T8"/>
                <a:gd fmla="*/ 13 h 105" name="T9"/>
                <a:gd fmla="*/ 14 w 109" name="T10"/>
                <a:gd fmla="*/ 0 h 105" name="T11"/>
                <a:gd fmla="*/ 109 w 109" name="T12"/>
                <a:gd fmla="*/ 91 h 105" name="T13"/>
                <a:gd fmla="*/ 95 w 109" name="T14"/>
                <a:gd fmla="*/ 105 h 105" name="T15"/>
                <a:gd fmla="*/ 0 w 109" name="T16"/>
                <a:gd fmla="*/ 15 h 105" name="T17"/>
                <a:gd fmla="*/ 14 w 109" name="T18"/>
                <a:gd fmla="*/ 0 h 105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05" w="109">
                  <a:moveTo>
                    <a:pt x="14" y="13"/>
                  </a:moveTo>
                  <a:lnTo>
                    <a:pt x="12" y="15"/>
                  </a:lnTo>
                  <a:lnTo>
                    <a:pt x="95" y="91"/>
                  </a:lnTo>
                  <a:lnTo>
                    <a:pt x="95" y="91"/>
                  </a:lnTo>
                  <a:lnTo>
                    <a:pt x="14" y="13"/>
                  </a:lnTo>
                  <a:close/>
                  <a:moveTo>
                    <a:pt x="14" y="0"/>
                  </a:moveTo>
                  <a:lnTo>
                    <a:pt x="109" y="91"/>
                  </a:lnTo>
                  <a:lnTo>
                    <a:pt x="95" y="105"/>
                  </a:lnTo>
                  <a:lnTo>
                    <a:pt x="0" y="15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70" name="Freeform 3343"/>
            <p:cNvSpPr/>
            <p:nvPr/>
          </p:nvSpPr>
          <p:spPr bwMode="auto">
            <a:xfrm rot="21557560">
              <a:off x="4582492" y="3309286"/>
              <a:ext cx="574760" cy="556607"/>
            </a:xfrm>
            <a:custGeom>
              <a:gdLst>
                <a:gd fmla="*/ 7 w 95" name="T0"/>
                <a:gd fmla="*/ 0 h 92" name="T1"/>
                <a:gd fmla="*/ 95 w 95" name="T2"/>
                <a:gd fmla="*/ 83 h 92" name="T3"/>
                <a:gd fmla="*/ 88 w 95" name="T4"/>
                <a:gd fmla="*/ 92 h 92" name="T5"/>
                <a:gd fmla="*/ 0 w 95" name="T6"/>
                <a:gd fmla="*/ 9 h 92" name="T7"/>
                <a:gd fmla="*/ 7 w 95" name="T8"/>
                <a:gd fmla="*/ 0 h 9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2" w="95">
                  <a:moveTo>
                    <a:pt x="7" y="0"/>
                  </a:moveTo>
                  <a:lnTo>
                    <a:pt x="95" y="83"/>
                  </a:lnTo>
                  <a:lnTo>
                    <a:pt x="88" y="92"/>
                  </a:lnTo>
                  <a:lnTo>
                    <a:pt x="0" y="9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71" name="Freeform 3344"/>
            <p:cNvSpPr>
              <a:spLocks noEditPoints="1"/>
            </p:cNvSpPr>
            <p:nvPr/>
          </p:nvSpPr>
          <p:spPr bwMode="auto">
            <a:xfrm rot="21557560">
              <a:off x="4540143" y="3279038"/>
              <a:ext cx="659460" cy="617107"/>
            </a:xfrm>
            <a:custGeom>
              <a:gdLst>
                <a:gd fmla="*/ 14 w 109" name="T0"/>
                <a:gd fmla="*/ 12 h 102" name="T1"/>
                <a:gd fmla="*/ 12 w 109" name="T2"/>
                <a:gd fmla="*/ 12 h 102" name="T3"/>
                <a:gd fmla="*/ 95 w 109" name="T4"/>
                <a:gd fmla="*/ 90 h 102" name="T5"/>
                <a:gd fmla="*/ 97 w 109" name="T6"/>
                <a:gd fmla="*/ 90 h 102" name="T7"/>
                <a:gd fmla="*/ 14 w 109" name="T8"/>
                <a:gd fmla="*/ 12 h 102" name="T9"/>
                <a:gd fmla="*/ 14 w 109" name="T10"/>
                <a:gd fmla="*/ 0 h 102" name="T11"/>
                <a:gd fmla="*/ 109 w 109" name="T12"/>
                <a:gd fmla="*/ 88 h 102" name="T13"/>
                <a:gd fmla="*/ 95 w 109" name="T14"/>
                <a:gd fmla="*/ 102 h 102" name="T15"/>
                <a:gd fmla="*/ 0 w 109" name="T16"/>
                <a:gd fmla="*/ 14 h 102" name="T17"/>
                <a:gd fmla="*/ 14 w 109" name="T18"/>
                <a:gd fmla="*/ 0 h 102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02" w="109">
                  <a:moveTo>
                    <a:pt x="14" y="12"/>
                  </a:moveTo>
                  <a:lnTo>
                    <a:pt x="12" y="12"/>
                  </a:lnTo>
                  <a:lnTo>
                    <a:pt x="95" y="90"/>
                  </a:lnTo>
                  <a:lnTo>
                    <a:pt x="97" y="90"/>
                  </a:lnTo>
                  <a:lnTo>
                    <a:pt x="14" y="12"/>
                  </a:lnTo>
                  <a:close/>
                  <a:moveTo>
                    <a:pt x="14" y="0"/>
                  </a:moveTo>
                  <a:lnTo>
                    <a:pt x="109" y="88"/>
                  </a:lnTo>
                  <a:lnTo>
                    <a:pt x="95" y="102"/>
                  </a:lnTo>
                  <a:lnTo>
                    <a:pt x="0" y="14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72" name="Freeform 3345"/>
            <p:cNvSpPr/>
            <p:nvPr/>
          </p:nvSpPr>
          <p:spPr bwMode="auto">
            <a:xfrm rot="21557560">
              <a:off x="5066200" y="2795069"/>
              <a:ext cx="574760" cy="550558"/>
            </a:xfrm>
            <a:custGeom>
              <a:gdLst>
                <a:gd fmla="*/ 7 w 95" name="T0"/>
                <a:gd fmla="*/ 0 h 91" name="T1"/>
                <a:gd fmla="*/ 95 w 95" name="T2"/>
                <a:gd fmla="*/ 83 h 91" name="T3"/>
                <a:gd fmla="*/ 88 w 95" name="T4"/>
                <a:gd fmla="*/ 91 h 91" name="T5"/>
                <a:gd fmla="*/ 0 w 95" name="T6"/>
                <a:gd fmla="*/ 7 h 91" name="T7"/>
                <a:gd fmla="*/ 7 w 95" name="T8"/>
                <a:gd fmla="*/ 0 h 9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1" w="95">
                  <a:moveTo>
                    <a:pt x="7" y="0"/>
                  </a:moveTo>
                  <a:lnTo>
                    <a:pt x="95" y="83"/>
                  </a:lnTo>
                  <a:lnTo>
                    <a:pt x="88" y="91"/>
                  </a:lnTo>
                  <a:lnTo>
                    <a:pt x="0" y="7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73" name="Freeform 3346"/>
            <p:cNvSpPr>
              <a:spLocks noEditPoints="1"/>
            </p:cNvSpPr>
            <p:nvPr/>
          </p:nvSpPr>
          <p:spPr bwMode="auto">
            <a:xfrm rot="21557560">
              <a:off x="5023848" y="2758731"/>
              <a:ext cx="665507" cy="623160"/>
            </a:xfrm>
            <a:custGeom>
              <a:gdLst>
                <a:gd fmla="*/ 14 w 110" name="T0"/>
                <a:gd fmla="*/ 13 h 103" name="T1"/>
                <a:gd fmla="*/ 12 w 110" name="T2"/>
                <a:gd fmla="*/ 13 h 103" name="T3"/>
                <a:gd fmla="*/ 95 w 110" name="T4"/>
                <a:gd fmla="*/ 90 h 103" name="T5"/>
                <a:gd fmla="*/ 95 w 110" name="T6"/>
                <a:gd fmla="*/ 89 h 103" name="T7"/>
                <a:gd fmla="*/ 14 w 110" name="T8"/>
                <a:gd fmla="*/ 13 h 103" name="T9"/>
                <a:gd fmla="*/ 14 w 110" name="T10"/>
                <a:gd fmla="*/ 0 h 103" name="T11"/>
                <a:gd fmla="*/ 110 w 110" name="T12"/>
                <a:gd fmla="*/ 89 h 103" name="T13"/>
                <a:gd fmla="*/ 95 w 110" name="T14"/>
                <a:gd fmla="*/ 103 h 103" name="T15"/>
                <a:gd fmla="*/ 0 w 110" name="T16"/>
                <a:gd fmla="*/ 14 h 103" name="T17"/>
                <a:gd fmla="*/ 14 w 110" name="T18"/>
                <a:gd fmla="*/ 0 h 103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03" w="110">
                  <a:moveTo>
                    <a:pt x="14" y="13"/>
                  </a:moveTo>
                  <a:lnTo>
                    <a:pt x="12" y="13"/>
                  </a:lnTo>
                  <a:lnTo>
                    <a:pt x="95" y="90"/>
                  </a:lnTo>
                  <a:lnTo>
                    <a:pt x="95" y="89"/>
                  </a:lnTo>
                  <a:lnTo>
                    <a:pt x="14" y="13"/>
                  </a:lnTo>
                  <a:close/>
                  <a:moveTo>
                    <a:pt x="14" y="0"/>
                  </a:moveTo>
                  <a:lnTo>
                    <a:pt x="110" y="89"/>
                  </a:lnTo>
                  <a:lnTo>
                    <a:pt x="95" y="103"/>
                  </a:lnTo>
                  <a:lnTo>
                    <a:pt x="0" y="14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74" name="Freeform 3347"/>
            <p:cNvSpPr/>
            <p:nvPr/>
          </p:nvSpPr>
          <p:spPr bwMode="auto">
            <a:xfrm rot="21557560">
              <a:off x="3639328" y="5004984"/>
              <a:ext cx="248056" cy="223855"/>
            </a:xfrm>
            <a:custGeom>
              <a:gdLst>
                <a:gd fmla="*/ 7 w 41" name="T0"/>
                <a:gd fmla="*/ 0 h 37" name="T1"/>
                <a:gd fmla="*/ 41 w 41" name="T2"/>
                <a:gd fmla="*/ 30 h 37" name="T3"/>
                <a:gd fmla="*/ 33 w 41" name="T4"/>
                <a:gd fmla="*/ 37 h 37" name="T5"/>
                <a:gd fmla="*/ 0 w 41" name="T6"/>
                <a:gd fmla="*/ 7 h 37" name="T7"/>
                <a:gd fmla="*/ 7 w 41" name="T8"/>
                <a:gd fmla="*/ 0 h 3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7" w="41">
                  <a:moveTo>
                    <a:pt x="7" y="0"/>
                  </a:moveTo>
                  <a:lnTo>
                    <a:pt x="41" y="30"/>
                  </a:lnTo>
                  <a:lnTo>
                    <a:pt x="33" y="37"/>
                  </a:lnTo>
                  <a:lnTo>
                    <a:pt x="0" y="7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75" name="Freeform 3348"/>
            <p:cNvSpPr>
              <a:spLocks noEditPoints="1"/>
            </p:cNvSpPr>
            <p:nvPr/>
          </p:nvSpPr>
          <p:spPr bwMode="auto">
            <a:xfrm rot="21557560">
              <a:off x="3609037" y="4956582"/>
              <a:ext cx="308555" cy="314604"/>
            </a:xfrm>
            <a:custGeom>
              <a:gdLst>
                <a:gd fmla="*/ 14 w 51" name="T0"/>
                <a:gd fmla="*/ 13 h 52" name="T1"/>
                <a:gd fmla="*/ 12 w 51" name="T2"/>
                <a:gd fmla="*/ 15 h 52" name="T3"/>
                <a:gd fmla="*/ 38 w 51" name="T4"/>
                <a:gd fmla="*/ 38 h 52" name="T5"/>
                <a:gd fmla="*/ 38 w 51" name="T6"/>
                <a:gd fmla="*/ 38 h 52" name="T7"/>
                <a:gd fmla="*/ 14 w 51" name="T8"/>
                <a:gd fmla="*/ 13 h 52" name="T9"/>
                <a:gd fmla="*/ 12 w 51" name="T10"/>
                <a:gd fmla="*/ 0 h 52" name="T11"/>
                <a:gd fmla="*/ 51 w 51" name="T12"/>
                <a:gd fmla="*/ 38 h 52" name="T13"/>
                <a:gd fmla="*/ 38 w 51" name="T14"/>
                <a:gd fmla="*/ 52 h 52" name="T15"/>
                <a:gd fmla="*/ 0 w 51" name="T16"/>
                <a:gd fmla="*/ 15 h 52" name="T17"/>
                <a:gd fmla="*/ 12 w 51" name="T18"/>
                <a:gd fmla="*/ 0 h 52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2" w="51">
                  <a:moveTo>
                    <a:pt x="14" y="13"/>
                  </a:moveTo>
                  <a:lnTo>
                    <a:pt x="12" y="15"/>
                  </a:lnTo>
                  <a:lnTo>
                    <a:pt x="38" y="38"/>
                  </a:lnTo>
                  <a:lnTo>
                    <a:pt x="38" y="38"/>
                  </a:lnTo>
                  <a:lnTo>
                    <a:pt x="14" y="13"/>
                  </a:lnTo>
                  <a:close/>
                  <a:moveTo>
                    <a:pt x="12" y="0"/>
                  </a:moveTo>
                  <a:lnTo>
                    <a:pt x="51" y="38"/>
                  </a:lnTo>
                  <a:lnTo>
                    <a:pt x="38" y="52"/>
                  </a:lnTo>
                  <a:lnTo>
                    <a:pt x="0" y="1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76" name="Freeform 3349"/>
            <p:cNvSpPr/>
            <p:nvPr/>
          </p:nvSpPr>
          <p:spPr bwMode="auto">
            <a:xfrm rot="21557560">
              <a:off x="3776674" y="4852102"/>
              <a:ext cx="235954" cy="235954"/>
            </a:xfrm>
            <a:custGeom>
              <a:gdLst>
                <a:gd fmla="*/ 7 w 39" name="T0"/>
                <a:gd fmla="*/ 0 h 39" name="T1"/>
                <a:gd fmla="*/ 39 w 39" name="T2"/>
                <a:gd fmla="*/ 30 h 39" name="T3"/>
                <a:gd fmla="*/ 32 w 39" name="T4"/>
                <a:gd fmla="*/ 39 h 39" name="T5"/>
                <a:gd fmla="*/ 0 w 39" name="T6"/>
                <a:gd fmla="*/ 9 h 39" name="T7"/>
                <a:gd fmla="*/ 7 w 39" name="T8"/>
                <a:gd fmla="*/ 0 h 3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9" w="39">
                  <a:moveTo>
                    <a:pt x="7" y="0"/>
                  </a:moveTo>
                  <a:lnTo>
                    <a:pt x="39" y="30"/>
                  </a:lnTo>
                  <a:lnTo>
                    <a:pt x="32" y="39"/>
                  </a:lnTo>
                  <a:lnTo>
                    <a:pt x="0" y="9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77" name="Freeform 3350"/>
            <p:cNvSpPr>
              <a:spLocks noEditPoints="1"/>
            </p:cNvSpPr>
            <p:nvPr/>
          </p:nvSpPr>
          <p:spPr bwMode="auto">
            <a:xfrm rot="21557560">
              <a:off x="3734326" y="4821849"/>
              <a:ext cx="320655" cy="296456"/>
            </a:xfrm>
            <a:custGeom>
              <a:gdLst>
                <a:gd fmla="*/ 14 w 53" name="T0"/>
                <a:gd fmla="*/ 12 h 49" name="T1"/>
                <a:gd fmla="*/ 12 w 53" name="T2"/>
                <a:gd fmla="*/ 12 h 49" name="T3"/>
                <a:gd fmla="*/ 39 w 53" name="T4"/>
                <a:gd fmla="*/ 37 h 49" name="T5"/>
                <a:gd fmla="*/ 39 w 53" name="T6"/>
                <a:gd fmla="*/ 37 h 49" name="T7"/>
                <a:gd fmla="*/ 14 w 53" name="T8"/>
                <a:gd fmla="*/ 12 h 49" name="T9"/>
                <a:gd fmla="*/ 14 w 53" name="T10"/>
                <a:gd fmla="*/ 0 h 49" name="T11"/>
                <a:gd fmla="*/ 53 w 53" name="T12"/>
                <a:gd fmla="*/ 35 h 49" name="T13"/>
                <a:gd fmla="*/ 39 w 53" name="T14"/>
                <a:gd fmla="*/ 49 h 49" name="T15"/>
                <a:gd fmla="*/ 0 w 53" name="T16"/>
                <a:gd fmla="*/ 14 h 49" name="T17"/>
                <a:gd fmla="*/ 14 w 53" name="T18"/>
                <a:gd fmla="*/ 0 h 4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49" w="52">
                  <a:moveTo>
                    <a:pt x="14" y="12"/>
                  </a:moveTo>
                  <a:lnTo>
                    <a:pt x="12" y="12"/>
                  </a:lnTo>
                  <a:lnTo>
                    <a:pt x="39" y="37"/>
                  </a:lnTo>
                  <a:lnTo>
                    <a:pt x="39" y="37"/>
                  </a:lnTo>
                  <a:lnTo>
                    <a:pt x="14" y="12"/>
                  </a:lnTo>
                  <a:close/>
                  <a:moveTo>
                    <a:pt x="14" y="0"/>
                  </a:moveTo>
                  <a:lnTo>
                    <a:pt x="53" y="35"/>
                  </a:lnTo>
                  <a:lnTo>
                    <a:pt x="39" y="49"/>
                  </a:lnTo>
                  <a:lnTo>
                    <a:pt x="0" y="14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78" name="Freeform 3351"/>
            <p:cNvSpPr/>
            <p:nvPr/>
          </p:nvSpPr>
          <p:spPr bwMode="auto">
            <a:xfrm rot="21557560">
              <a:off x="3902112" y="4723414"/>
              <a:ext cx="248056" cy="229903"/>
            </a:xfrm>
            <a:custGeom>
              <a:gdLst>
                <a:gd fmla="*/ 7 w 41" name="T0"/>
                <a:gd fmla="*/ 0 h 38" name="T1"/>
                <a:gd fmla="*/ 41 w 41" name="T2"/>
                <a:gd fmla="*/ 31 h 38" name="T3"/>
                <a:gd fmla="*/ 32 w 41" name="T4"/>
                <a:gd fmla="*/ 38 h 38" name="T5"/>
                <a:gd fmla="*/ 0 w 41" name="T6"/>
                <a:gd fmla="*/ 8 h 38" name="T7"/>
                <a:gd fmla="*/ 7 w 41" name="T8"/>
                <a:gd fmla="*/ 0 h 3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8" w="41">
                  <a:moveTo>
                    <a:pt x="7" y="0"/>
                  </a:moveTo>
                  <a:lnTo>
                    <a:pt x="41" y="31"/>
                  </a:lnTo>
                  <a:lnTo>
                    <a:pt x="32" y="38"/>
                  </a:lnTo>
                  <a:lnTo>
                    <a:pt x="0" y="8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79" name="Freeform 3352"/>
            <p:cNvSpPr>
              <a:spLocks noEditPoints="1"/>
            </p:cNvSpPr>
            <p:nvPr/>
          </p:nvSpPr>
          <p:spPr bwMode="auto">
            <a:xfrm rot="21557560">
              <a:off x="3871934" y="4687115"/>
              <a:ext cx="308555" cy="314604"/>
            </a:xfrm>
            <a:custGeom>
              <a:gdLst>
                <a:gd fmla="*/ 12 w 51" name="T0"/>
                <a:gd fmla="*/ 13 h 52" name="T1"/>
                <a:gd fmla="*/ 12 w 51" name="T2"/>
                <a:gd fmla="*/ 14 h 52" name="T3"/>
                <a:gd fmla="*/ 37 w 51" name="T4"/>
                <a:gd fmla="*/ 37 h 52" name="T5"/>
                <a:gd fmla="*/ 39 w 51" name="T6"/>
                <a:gd fmla="*/ 37 h 52" name="T7"/>
                <a:gd fmla="*/ 12 w 51" name="T8"/>
                <a:gd fmla="*/ 13 h 52" name="T9"/>
                <a:gd fmla="*/ 12 w 51" name="T10"/>
                <a:gd fmla="*/ 0 h 52" name="T11"/>
                <a:gd fmla="*/ 51 w 51" name="T12"/>
                <a:gd fmla="*/ 37 h 52" name="T13"/>
                <a:gd fmla="*/ 39 w 51" name="T14"/>
                <a:gd fmla="*/ 52 h 52" name="T15"/>
                <a:gd fmla="*/ 0 w 51" name="T16"/>
                <a:gd fmla="*/ 14 h 52" name="T17"/>
                <a:gd fmla="*/ 12 w 51" name="T18"/>
                <a:gd fmla="*/ 0 h 52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2" w="51">
                  <a:moveTo>
                    <a:pt x="12" y="13"/>
                  </a:moveTo>
                  <a:lnTo>
                    <a:pt x="12" y="14"/>
                  </a:lnTo>
                  <a:lnTo>
                    <a:pt x="37" y="37"/>
                  </a:lnTo>
                  <a:lnTo>
                    <a:pt x="39" y="37"/>
                  </a:lnTo>
                  <a:lnTo>
                    <a:pt x="12" y="13"/>
                  </a:lnTo>
                  <a:close/>
                  <a:moveTo>
                    <a:pt x="12" y="0"/>
                  </a:moveTo>
                  <a:lnTo>
                    <a:pt x="51" y="37"/>
                  </a:lnTo>
                  <a:lnTo>
                    <a:pt x="39" y="52"/>
                  </a:lnTo>
                  <a:lnTo>
                    <a:pt x="0" y="1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80" name="Freeform 3353"/>
            <p:cNvSpPr/>
            <p:nvPr/>
          </p:nvSpPr>
          <p:spPr bwMode="auto">
            <a:xfrm rot="21557560">
              <a:off x="4135171" y="4484643"/>
              <a:ext cx="235954" cy="235954"/>
            </a:xfrm>
            <a:custGeom>
              <a:gdLst>
                <a:gd fmla="*/ 7 w 39" name="T0"/>
                <a:gd fmla="*/ 0 h 39" name="T1"/>
                <a:gd fmla="*/ 39 w 39" name="T2"/>
                <a:gd fmla="*/ 30 h 39" name="T3"/>
                <a:gd fmla="*/ 32 w 39" name="T4"/>
                <a:gd fmla="*/ 39 h 39" name="T5"/>
                <a:gd fmla="*/ 0 w 39" name="T6"/>
                <a:gd fmla="*/ 7 h 39" name="T7"/>
                <a:gd fmla="*/ 7 w 39" name="T8"/>
                <a:gd fmla="*/ 0 h 3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9" w="39">
                  <a:moveTo>
                    <a:pt x="7" y="0"/>
                  </a:moveTo>
                  <a:lnTo>
                    <a:pt x="39" y="30"/>
                  </a:lnTo>
                  <a:lnTo>
                    <a:pt x="32" y="39"/>
                  </a:lnTo>
                  <a:lnTo>
                    <a:pt x="0" y="7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81" name="Freeform 3354"/>
            <p:cNvSpPr>
              <a:spLocks noEditPoints="1"/>
            </p:cNvSpPr>
            <p:nvPr/>
          </p:nvSpPr>
          <p:spPr bwMode="auto">
            <a:xfrm rot="21557560">
              <a:off x="4092785" y="4448343"/>
              <a:ext cx="320655" cy="302503"/>
            </a:xfrm>
            <a:custGeom>
              <a:gdLst>
                <a:gd fmla="*/ 14 w 53" name="T0"/>
                <a:gd fmla="*/ 13 h 50" name="T1"/>
                <a:gd fmla="*/ 12 w 53" name="T2"/>
                <a:gd fmla="*/ 13 h 50" name="T3"/>
                <a:gd fmla="*/ 39 w 53" name="T4"/>
                <a:gd fmla="*/ 38 h 50" name="T5"/>
                <a:gd fmla="*/ 39 w 53" name="T6"/>
                <a:gd fmla="*/ 36 h 50" name="T7"/>
                <a:gd fmla="*/ 14 w 53" name="T8"/>
                <a:gd fmla="*/ 13 h 50" name="T9"/>
                <a:gd fmla="*/ 14 w 53" name="T10"/>
                <a:gd fmla="*/ 0 h 50" name="T11"/>
                <a:gd fmla="*/ 53 w 53" name="T12"/>
                <a:gd fmla="*/ 36 h 50" name="T13"/>
                <a:gd fmla="*/ 39 w 53" name="T14"/>
                <a:gd fmla="*/ 50 h 50" name="T15"/>
                <a:gd fmla="*/ 0 w 53" name="T16"/>
                <a:gd fmla="*/ 13 h 50" name="T17"/>
                <a:gd fmla="*/ 14 w 53" name="T18"/>
                <a:gd fmla="*/ 0 h 50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0" w="52">
                  <a:moveTo>
                    <a:pt x="14" y="13"/>
                  </a:moveTo>
                  <a:lnTo>
                    <a:pt x="12" y="13"/>
                  </a:lnTo>
                  <a:lnTo>
                    <a:pt x="39" y="38"/>
                  </a:lnTo>
                  <a:lnTo>
                    <a:pt x="39" y="36"/>
                  </a:lnTo>
                  <a:lnTo>
                    <a:pt x="14" y="13"/>
                  </a:lnTo>
                  <a:close/>
                  <a:moveTo>
                    <a:pt x="14" y="0"/>
                  </a:moveTo>
                  <a:lnTo>
                    <a:pt x="53" y="36"/>
                  </a:lnTo>
                  <a:lnTo>
                    <a:pt x="39" y="50"/>
                  </a:lnTo>
                  <a:lnTo>
                    <a:pt x="0" y="13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82" name="Freeform 3355"/>
            <p:cNvSpPr/>
            <p:nvPr/>
          </p:nvSpPr>
          <p:spPr bwMode="auto">
            <a:xfrm rot="21557560">
              <a:off x="4242494" y="4362270"/>
              <a:ext cx="242003" cy="223855"/>
            </a:xfrm>
            <a:custGeom>
              <a:gdLst>
                <a:gd fmla="*/ 7 w 40" name="T0"/>
                <a:gd fmla="*/ 0 h 37" name="T1"/>
                <a:gd fmla="*/ 40 w 40" name="T2"/>
                <a:gd fmla="*/ 30 h 37" name="T3"/>
                <a:gd fmla="*/ 33 w 40" name="T4"/>
                <a:gd fmla="*/ 37 h 37" name="T5"/>
                <a:gd fmla="*/ 0 w 40" name="T6"/>
                <a:gd fmla="*/ 7 h 37" name="T7"/>
                <a:gd fmla="*/ 7 w 40" name="T8"/>
                <a:gd fmla="*/ 0 h 3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7" w="40">
                  <a:moveTo>
                    <a:pt x="7" y="0"/>
                  </a:moveTo>
                  <a:lnTo>
                    <a:pt x="40" y="30"/>
                  </a:lnTo>
                  <a:lnTo>
                    <a:pt x="33" y="37"/>
                  </a:lnTo>
                  <a:lnTo>
                    <a:pt x="0" y="7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83" name="Freeform 3356"/>
            <p:cNvSpPr>
              <a:spLocks noEditPoints="1"/>
            </p:cNvSpPr>
            <p:nvPr/>
          </p:nvSpPr>
          <p:spPr bwMode="auto">
            <a:xfrm rot="21557560">
              <a:off x="4206231" y="4319955"/>
              <a:ext cx="308555" cy="314604"/>
            </a:xfrm>
            <a:custGeom>
              <a:gdLst>
                <a:gd fmla="*/ 13 w 51" name="T0"/>
                <a:gd fmla="*/ 13 h 52" name="T1"/>
                <a:gd fmla="*/ 13 w 51" name="T2"/>
                <a:gd fmla="*/ 14 h 52" name="T3"/>
                <a:gd fmla="*/ 37 w 51" name="T4"/>
                <a:gd fmla="*/ 39 h 52" name="T5"/>
                <a:gd fmla="*/ 39 w 51" name="T6"/>
                <a:gd fmla="*/ 37 h 52" name="T7"/>
                <a:gd fmla="*/ 13 w 51" name="T8"/>
                <a:gd fmla="*/ 13 h 52" name="T9"/>
                <a:gd fmla="*/ 13 w 51" name="T10"/>
                <a:gd fmla="*/ 0 h 52" name="T11"/>
                <a:gd fmla="*/ 51 w 51" name="T12"/>
                <a:gd fmla="*/ 37 h 52" name="T13"/>
                <a:gd fmla="*/ 39 w 51" name="T14"/>
                <a:gd fmla="*/ 52 h 52" name="T15"/>
                <a:gd fmla="*/ 0 w 51" name="T16"/>
                <a:gd fmla="*/ 14 h 52" name="T17"/>
                <a:gd fmla="*/ 13 w 51" name="T18"/>
                <a:gd fmla="*/ 0 h 52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2" w="51">
                  <a:moveTo>
                    <a:pt x="13" y="13"/>
                  </a:moveTo>
                  <a:lnTo>
                    <a:pt x="13" y="14"/>
                  </a:lnTo>
                  <a:lnTo>
                    <a:pt x="37" y="39"/>
                  </a:lnTo>
                  <a:lnTo>
                    <a:pt x="39" y="37"/>
                  </a:lnTo>
                  <a:lnTo>
                    <a:pt x="13" y="13"/>
                  </a:lnTo>
                  <a:close/>
                  <a:moveTo>
                    <a:pt x="13" y="0"/>
                  </a:moveTo>
                  <a:lnTo>
                    <a:pt x="51" y="37"/>
                  </a:lnTo>
                  <a:lnTo>
                    <a:pt x="39" y="52"/>
                  </a:lnTo>
                  <a:lnTo>
                    <a:pt x="0" y="14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84" name="Freeform 3357"/>
            <p:cNvSpPr/>
            <p:nvPr/>
          </p:nvSpPr>
          <p:spPr bwMode="auto">
            <a:xfrm rot="21557560">
              <a:off x="4356020" y="4245943"/>
              <a:ext cx="235954" cy="223855"/>
            </a:xfrm>
            <a:custGeom>
              <a:gdLst>
                <a:gd fmla="*/ 7 w 39" name="T0"/>
                <a:gd fmla="*/ 0 h 37" name="T1"/>
                <a:gd fmla="*/ 39 w 39" name="T2"/>
                <a:gd fmla="*/ 30 h 37" name="T3"/>
                <a:gd fmla="*/ 32 w 39" name="T4"/>
                <a:gd fmla="*/ 37 h 37" name="T5"/>
                <a:gd fmla="*/ 0 w 39" name="T6"/>
                <a:gd fmla="*/ 7 h 37" name="T7"/>
                <a:gd fmla="*/ 7 w 39" name="T8"/>
                <a:gd fmla="*/ 0 h 3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7" w="39">
                  <a:moveTo>
                    <a:pt x="7" y="0"/>
                  </a:moveTo>
                  <a:lnTo>
                    <a:pt x="39" y="30"/>
                  </a:lnTo>
                  <a:lnTo>
                    <a:pt x="32" y="37"/>
                  </a:lnTo>
                  <a:lnTo>
                    <a:pt x="0" y="7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85" name="Freeform 3358"/>
            <p:cNvSpPr>
              <a:spLocks noEditPoints="1"/>
            </p:cNvSpPr>
            <p:nvPr/>
          </p:nvSpPr>
          <p:spPr bwMode="auto">
            <a:xfrm rot="21557560">
              <a:off x="4313667" y="4203594"/>
              <a:ext cx="320655" cy="308555"/>
            </a:xfrm>
            <a:custGeom>
              <a:gdLst>
                <a:gd fmla="*/ 14 w 53" name="T0"/>
                <a:gd fmla="*/ 12 h 51" name="T1"/>
                <a:gd fmla="*/ 14 w 53" name="T2"/>
                <a:gd fmla="*/ 14 h 51" name="T3"/>
                <a:gd fmla="*/ 39 w 53" name="T4"/>
                <a:gd fmla="*/ 39 h 51" name="T5"/>
                <a:gd fmla="*/ 41 w 53" name="T6"/>
                <a:gd fmla="*/ 37 h 51" name="T7"/>
                <a:gd fmla="*/ 14 w 53" name="T8"/>
                <a:gd fmla="*/ 12 h 51" name="T9"/>
                <a:gd fmla="*/ 14 w 53" name="T10"/>
                <a:gd fmla="*/ 0 h 51" name="T11"/>
                <a:gd fmla="*/ 53 w 53" name="T12"/>
                <a:gd fmla="*/ 37 h 51" name="T13"/>
                <a:gd fmla="*/ 39 w 53" name="T14"/>
                <a:gd fmla="*/ 51 h 51" name="T15"/>
                <a:gd fmla="*/ 0 w 53" name="T16"/>
                <a:gd fmla="*/ 14 h 51" name="T17"/>
                <a:gd fmla="*/ 14 w 53" name="T18"/>
                <a:gd fmla="*/ 0 h 51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1" w="52">
                  <a:moveTo>
                    <a:pt x="14" y="12"/>
                  </a:moveTo>
                  <a:lnTo>
                    <a:pt x="14" y="14"/>
                  </a:lnTo>
                  <a:lnTo>
                    <a:pt x="39" y="39"/>
                  </a:lnTo>
                  <a:lnTo>
                    <a:pt x="41" y="37"/>
                  </a:lnTo>
                  <a:lnTo>
                    <a:pt x="14" y="12"/>
                  </a:lnTo>
                  <a:close/>
                  <a:moveTo>
                    <a:pt x="14" y="0"/>
                  </a:moveTo>
                  <a:lnTo>
                    <a:pt x="53" y="37"/>
                  </a:lnTo>
                  <a:lnTo>
                    <a:pt x="39" y="51"/>
                  </a:lnTo>
                  <a:lnTo>
                    <a:pt x="0" y="14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86" name="Freeform 3359"/>
            <p:cNvSpPr/>
            <p:nvPr/>
          </p:nvSpPr>
          <p:spPr bwMode="auto">
            <a:xfrm rot="21557560">
              <a:off x="4588965" y="3994960"/>
              <a:ext cx="242003" cy="235954"/>
            </a:xfrm>
            <a:custGeom>
              <a:gdLst>
                <a:gd fmla="*/ 7 w 40" name="T0"/>
                <a:gd fmla="*/ 0 h 39" name="T1"/>
                <a:gd fmla="*/ 40 w 40" name="T2"/>
                <a:gd fmla="*/ 30 h 39" name="T3"/>
                <a:gd fmla="*/ 33 w 40" name="T4"/>
                <a:gd fmla="*/ 39 h 39" name="T5"/>
                <a:gd fmla="*/ 0 w 40" name="T6"/>
                <a:gd fmla="*/ 7 h 39" name="T7"/>
                <a:gd fmla="*/ 7 w 40" name="T8"/>
                <a:gd fmla="*/ 0 h 3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9" w="40">
                  <a:moveTo>
                    <a:pt x="7" y="0"/>
                  </a:moveTo>
                  <a:lnTo>
                    <a:pt x="40" y="30"/>
                  </a:lnTo>
                  <a:lnTo>
                    <a:pt x="33" y="39"/>
                  </a:lnTo>
                  <a:lnTo>
                    <a:pt x="0" y="7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87" name="Freeform 3360"/>
            <p:cNvSpPr>
              <a:spLocks noEditPoints="1"/>
            </p:cNvSpPr>
            <p:nvPr/>
          </p:nvSpPr>
          <p:spPr bwMode="auto">
            <a:xfrm rot="21557560">
              <a:off x="4558716" y="3964670"/>
              <a:ext cx="308555" cy="296456"/>
            </a:xfrm>
            <a:custGeom>
              <a:gdLst>
                <a:gd fmla="*/ 14 w 51" name="T0"/>
                <a:gd fmla="*/ 12 h 49" name="T1"/>
                <a:gd fmla="*/ 12 w 51" name="T2"/>
                <a:gd fmla="*/ 12 h 49" name="T3"/>
                <a:gd fmla="*/ 38 w 51" name="T4"/>
                <a:gd fmla="*/ 37 h 49" name="T5"/>
                <a:gd fmla="*/ 38 w 51" name="T6"/>
                <a:gd fmla="*/ 35 h 49" name="T7"/>
                <a:gd fmla="*/ 14 w 51" name="T8"/>
                <a:gd fmla="*/ 12 h 49" name="T9"/>
                <a:gd fmla="*/ 12 w 51" name="T10"/>
                <a:gd fmla="*/ 0 h 49" name="T11"/>
                <a:gd fmla="*/ 51 w 51" name="T12"/>
                <a:gd fmla="*/ 35 h 49" name="T13"/>
                <a:gd fmla="*/ 38 w 51" name="T14"/>
                <a:gd fmla="*/ 49 h 49" name="T15"/>
                <a:gd fmla="*/ 0 w 51" name="T16"/>
                <a:gd fmla="*/ 14 h 49" name="T17"/>
                <a:gd fmla="*/ 12 w 51" name="T18"/>
                <a:gd fmla="*/ 0 h 4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49" w="51">
                  <a:moveTo>
                    <a:pt x="14" y="12"/>
                  </a:moveTo>
                  <a:lnTo>
                    <a:pt x="12" y="12"/>
                  </a:lnTo>
                  <a:lnTo>
                    <a:pt x="38" y="37"/>
                  </a:lnTo>
                  <a:lnTo>
                    <a:pt x="38" y="35"/>
                  </a:lnTo>
                  <a:lnTo>
                    <a:pt x="14" y="12"/>
                  </a:lnTo>
                  <a:close/>
                  <a:moveTo>
                    <a:pt x="12" y="0"/>
                  </a:moveTo>
                  <a:lnTo>
                    <a:pt x="51" y="35"/>
                  </a:lnTo>
                  <a:lnTo>
                    <a:pt x="38" y="49"/>
                  </a:lnTo>
                  <a:lnTo>
                    <a:pt x="0" y="1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88" name="Freeform 3361"/>
            <p:cNvSpPr/>
            <p:nvPr/>
          </p:nvSpPr>
          <p:spPr bwMode="auto">
            <a:xfrm rot="21557560">
              <a:off x="4702491" y="3878635"/>
              <a:ext cx="235954" cy="235954"/>
            </a:xfrm>
            <a:custGeom>
              <a:gdLst>
                <a:gd fmla="*/ 7 w 39" name="T0"/>
                <a:gd fmla="*/ 0 h 39" name="T1"/>
                <a:gd fmla="*/ 39 w 39" name="T2"/>
                <a:gd fmla="*/ 32 h 39" name="T3"/>
                <a:gd fmla="*/ 32 w 39" name="T4"/>
                <a:gd fmla="*/ 39 h 39" name="T5"/>
                <a:gd fmla="*/ 0 w 39" name="T6"/>
                <a:gd fmla="*/ 9 h 39" name="T7"/>
                <a:gd fmla="*/ 7 w 39" name="T8"/>
                <a:gd fmla="*/ 0 h 3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9" w="39">
                  <a:moveTo>
                    <a:pt x="7" y="0"/>
                  </a:moveTo>
                  <a:lnTo>
                    <a:pt x="39" y="32"/>
                  </a:lnTo>
                  <a:lnTo>
                    <a:pt x="32" y="39"/>
                  </a:lnTo>
                  <a:lnTo>
                    <a:pt x="0" y="9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89" name="Freeform 3362"/>
            <p:cNvSpPr>
              <a:spLocks noEditPoints="1"/>
            </p:cNvSpPr>
            <p:nvPr/>
          </p:nvSpPr>
          <p:spPr bwMode="auto">
            <a:xfrm rot="21557560">
              <a:off x="4660138" y="3848385"/>
              <a:ext cx="320655" cy="296456"/>
            </a:xfrm>
            <a:custGeom>
              <a:gdLst>
                <a:gd fmla="*/ 14 w 53" name="T0"/>
                <a:gd fmla="*/ 12 h 49" name="T1"/>
                <a:gd fmla="*/ 13 w 53" name="T2"/>
                <a:gd fmla="*/ 14 h 49" name="T3"/>
                <a:gd fmla="*/ 39 w 53" name="T4"/>
                <a:gd fmla="*/ 37 h 49" name="T5"/>
                <a:gd fmla="*/ 41 w 53" name="T6"/>
                <a:gd fmla="*/ 37 h 49" name="T7"/>
                <a:gd fmla="*/ 14 w 53" name="T8"/>
                <a:gd fmla="*/ 12 h 49" name="T9"/>
                <a:gd fmla="*/ 14 w 53" name="T10"/>
                <a:gd fmla="*/ 0 h 49" name="T11"/>
                <a:gd fmla="*/ 53 w 53" name="T12"/>
                <a:gd fmla="*/ 35 h 49" name="T13"/>
                <a:gd fmla="*/ 39 w 53" name="T14"/>
                <a:gd fmla="*/ 49 h 49" name="T15"/>
                <a:gd fmla="*/ 0 w 53" name="T16"/>
                <a:gd fmla="*/ 14 h 49" name="T17"/>
                <a:gd fmla="*/ 14 w 53" name="T18"/>
                <a:gd fmla="*/ 0 h 4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49" w="52">
                  <a:moveTo>
                    <a:pt x="14" y="12"/>
                  </a:moveTo>
                  <a:lnTo>
                    <a:pt x="13" y="14"/>
                  </a:lnTo>
                  <a:lnTo>
                    <a:pt x="39" y="37"/>
                  </a:lnTo>
                  <a:lnTo>
                    <a:pt x="41" y="37"/>
                  </a:lnTo>
                  <a:lnTo>
                    <a:pt x="14" y="12"/>
                  </a:lnTo>
                  <a:close/>
                  <a:moveTo>
                    <a:pt x="14" y="0"/>
                  </a:moveTo>
                  <a:lnTo>
                    <a:pt x="53" y="35"/>
                  </a:lnTo>
                  <a:lnTo>
                    <a:pt x="39" y="49"/>
                  </a:lnTo>
                  <a:lnTo>
                    <a:pt x="0" y="14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90" name="Freeform 3363"/>
            <p:cNvSpPr/>
            <p:nvPr/>
          </p:nvSpPr>
          <p:spPr bwMode="auto">
            <a:xfrm rot="21557560">
              <a:off x="5030586" y="3499450"/>
              <a:ext cx="235954" cy="235954"/>
            </a:xfrm>
            <a:custGeom>
              <a:gdLst>
                <a:gd fmla="*/ 7 w 39" name="T0"/>
                <a:gd fmla="*/ 0 h 39" name="T1"/>
                <a:gd fmla="*/ 39 w 39" name="T2"/>
                <a:gd fmla="*/ 30 h 39" name="T3"/>
                <a:gd fmla="*/ 32 w 39" name="T4"/>
                <a:gd fmla="*/ 39 h 39" name="T5"/>
                <a:gd fmla="*/ 0 w 39" name="T6"/>
                <a:gd fmla="*/ 9 h 39" name="T7"/>
                <a:gd fmla="*/ 7 w 39" name="T8"/>
                <a:gd fmla="*/ 0 h 3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9" w="39">
                  <a:moveTo>
                    <a:pt x="7" y="0"/>
                  </a:moveTo>
                  <a:lnTo>
                    <a:pt x="39" y="30"/>
                  </a:lnTo>
                  <a:lnTo>
                    <a:pt x="32" y="39"/>
                  </a:lnTo>
                  <a:lnTo>
                    <a:pt x="0" y="9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91" name="Freeform 3364"/>
            <p:cNvSpPr>
              <a:spLocks noEditPoints="1"/>
            </p:cNvSpPr>
            <p:nvPr/>
          </p:nvSpPr>
          <p:spPr bwMode="auto">
            <a:xfrm rot="21557560">
              <a:off x="4988238" y="3469201"/>
              <a:ext cx="320655" cy="296456"/>
            </a:xfrm>
            <a:custGeom>
              <a:gdLst>
                <a:gd fmla="*/ 14 w 53" name="T0"/>
                <a:gd fmla="*/ 12 h 49" name="T1"/>
                <a:gd fmla="*/ 14 w 53" name="T2"/>
                <a:gd fmla="*/ 14 h 49" name="T3"/>
                <a:gd fmla="*/ 39 w 53" name="T4"/>
                <a:gd fmla="*/ 37 h 49" name="T5"/>
                <a:gd fmla="*/ 41 w 53" name="T6"/>
                <a:gd fmla="*/ 37 h 49" name="T7"/>
                <a:gd fmla="*/ 14 w 53" name="T8"/>
                <a:gd fmla="*/ 12 h 49" name="T9"/>
                <a:gd fmla="*/ 14 w 53" name="T10"/>
                <a:gd fmla="*/ 0 h 49" name="T11"/>
                <a:gd fmla="*/ 53 w 53" name="T12"/>
                <a:gd fmla="*/ 35 h 49" name="T13"/>
                <a:gd fmla="*/ 39 w 53" name="T14"/>
                <a:gd fmla="*/ 49 h 49" name="T15"/>
                <a:gd fmla="*/ 0 w 53" name="T16"/>
                <a:gd fmla="*/ 14 h 49" name="T17"/>
                <a:gd fmla="*/ 14 w 53" name="T18"/>
                <a:gd fmla="*/ 0 h 4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49" w="52">
                  <a:moveTo>
                    <a:pt x="14" y="12"/>
                  </a:moveTo>
                  <a:lnTo>
                    <a:pt x="14" y="14"/>
                  </a:lnTo>
                  <a:lnTo>
                    <a:pt x="39" y="37"/>
                  </a:lnTo>
                  <a:lnTo>
                    <a:pt x="41" y="37"/>
                  </a:lnTo>
                  <a:lnTo>
                    <a:pt x="14" y="12"/>
                  </a:lnTo>
                  <a:close/>
                  <a:moveTo>
                    <a:pt x="14" y="0"/>
                  </a:moveTo>
                  <a:lnTo>
                    <a:pt x="53" y="35"/>
                  </a:lnTo>
                  <a:lnTo>
                    <a:pt x="39" y="49"/>
                  </a:lnTo>
                  <a:lnTo>
                    <a:pt x="0" y="14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92" name="Freeform 3365"/>
            <p:cNvSpPr/>
            <p:nvPr/>
          </p:nvSpPr>
          <p:spPr bwMode="auto">
            <a:xfrm rot="21557560">
              <a:off x="5156135" y="3382867"/>
              <a:ext cx="248056" cy="223855"/>
            </a:xfrm>
            <a:custGeom>
              <a:gdLst>
                <a:gd fmla="*/ 7 w 41" name="T0"/>
                <a:gd fmla="*/ 0 h 37" name="T1"/>
                <a:gd fmla="*/ 41 w 41" name="T2"/>
                <a:gd fmla="*/ 30 h 37" name="T3"/>
                <a:gd fmla="*/ 34 w 41" name="T4"/>
                <a:gd fmla="*/ 37 h 37" name="T5"/>
                <a:gd fmla="*/ 0 w 41" name="T6"/>
                <a:gd fmla="*/ 7 h 37" name="T7"/>
                <a:gd fmla="*/ 7 w 41" name="T8"/>
                <a:gd fmla="*/ 0 h 3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7" w="41">
                  <a:moveTo>
                    <a:pt x="7" y="0"/>
                  </a:moveTo>
                  <a:lnTo>
                    <a:pt x="41" y="30"/>
                  </a:lnTo>
                  <a:lnTo>
                    <a:pt x="34" y="37"/>
                  </a:lnTo>
                  <a:lnTo>
                    <a:pt x="0" y="7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93" name="Freeform 3366"/>
            <p:cNvSpPr>
              <a:spLocks noEditPoints="1"/>
            </p:cNvSpPr>
            <p:nvPr/>
          </p:nvSpPr>
          <p:spPr bwMode="auto">
            <a:xfrm rot="21557560">
              <a:off x="5125884" y="3340515"/>
              <a:ext cx="308555" cy="308555"/>
            </a:xfrm>
            <a:custGeom>
              <a:gdLst>
                <a:gd fmla="*/ 14 w 51" name="T0"/>
                <a:gd fmla="*/ 12 h 51" name="T1"/>
                <a:gd fmla="*/ 12 w 51" name="T2"/>
                <a:gd fmla="*/ 14 h 51" name="T3"/>
                <a:gd fmla="*/ 39 w 51" name="T4"/>
                <a:gd fmla="*/ 38 h 51" name="T5"/>
                <a:gd fmla="*/ 39 w 51" name="T6"/>
                <a:gd fmla="*/ 37 h 51" name="T7"/>
                <a:gd fmla="*/ 14 w 51" name="T8"/>
                <a:gd fmla="*/ 12 h 51" name="T9"/>
                <a:gd fmla="*/ 12 w 51" name="T10"/>
                <a:gd fmla="*/ 0 h 51" name="T11"/>
                <a:gd fmla="*/ 51 w 51" name="T12"/>
                <a:gd fmla="*/ 37 h 51" name="T13"/>
                <a:gd fmla="*/ 39 w 51" name="T14"/>
                <a:gd fmla="*/ 51 h 51" name="T15"/>
                <a:gd fmla="*/ 0 w 51" name="T16"/>
                <a:gd fmla="*/ 14 h 51" name="T17"/>
                <a:gd fmla="*/ 12 w 51" name="T18"/>
                <a:gd fmla="*/ 0 h 51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1" w="51">
                  <a:moveTo>
                    <a:pt x="14" y="12"/>
                  </a:moveTo>
                  <a:lnTo>
                    <a:pt x="12" y="14"/>
                  </a:lnTo>
                  <a:lnTo>
                    <a:pt x="39" y="38"/>
                  </a:lnTo>
                  <a:lnTo>
                    <a:pt x="39" y="37"/>
                  </a:lnTo>
                  <a:lnTo>
                    <a:pt x="14" y="12"/>
                  </a:lnTo>
                  <a:close/>
                  <a:moveTo>
                    <a:pt x="12" y="0"/>
                  </a:moveTo>
                  <a:lnTo>
                    <a:pt x="51" y="37"/>
                  </a:lnTo>
                  <a:lnTo>
                    <a:pt x="39" y="51"/>
                  </a:lnTo>
                  <a:lnTo>
                    <a:pt x="0" y="1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94" name="Freeform 3367"/>
            <p:cNvSpPr/>
            <p:nvPr/>
          </p:nvSpPr>
          <p:spPr bwMode="auto">
            <a:xfrm rot="21557560">
              <a:off x="5275523" y="3248318"/>
              <a:ext cx="242003" cy="229903"/>
            </a:xfrm>
            <a:custGeom>
              <a:gdLst>
                <a:gd fmla="*/ 7 w 40" name="T0"/>
                <a:gd fmla="*/ 0 h 38" name="T1"/>
                <a:gd fmla="*/ 40 w 40" name="T2"/>
                <a:gd fmla="*/ 30 h 38" name="T3"/>
                <a:gd fmla="*/ 33 w 40" name="T4"/>
                <a:gd fmla="*/ 38 h 38" name="T5"/>
                <a:gd fmla="*/ 0 w 40" name="T6"/>
                <a:gd fmla="*/ 8 h 38" name="T7"/>
                <a:gd fmla="*/ 7 w 40" name="T8"/>
                <a:gd fmla="*/ 0 h 3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8" w="40">
                  <a:moveTo>
                    <a:pt x="7" y="0"/>
                  </a:moveTo>
                  <a:lnTo>
                    <a:pt x="40" y="30"/>
                  </a:lnTo>
                  <a:lnTo>
                    <a:pt x="33" y="38"/>
                  </a:lnTo>
                  <a:lnTo>
                    <a:pt x="0" y="8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95" name="Freeform 3368"/>
            <p:cNvSpPr>
              <a:spLocks noEditPoints="1"/>
            </p:cNvSpPr>
            <p:nvPr/>
          </p:nvSpPr>
          <p:spPr bwMode="auto">
            <a:xfrm rot="21557560">
              <a:off x="5239223" y="3205967"/>
              <a:ext cx="314604" cy="314604"/>
            </a:xfrm>
            <a:custGeom>
              <a:gdLst>
                <a:gd fmla="*/ 14 w 52" name="T0"/>
                <a:gd fmla="*/ 15 h 52" name="T1"/>
                <a:gd fmla="*/ 13 w 52" name="T2"/>
                <a:gd fmla="*/ 15 h 52" name="T3"/>
                <a:gd fmla="*/ 39 w 52" name="T4"/>
                <a:gd fmla="*/ 39 h 52" name="T5"/>
                <a:gd fmla="*/ 39 w 52" name="T6"/>
                <a:gd fmla="*/ 37 h 52" name="T7"/>
                <a:gd fmla="*/ 14 w 52" name="T8"/>
                <a:gd fmla="*/ 15 h 52" name="T9"/>
                <a:gd fmla="*/ 13 w 52" name="T10"/>
                <a:gd fmla="*/ 0 h 52" name="T11"/>
                <a:gd fmla="*/ 52 w 52" name="T12"/>
                <a:gd fmla="*/ 37 h 52" name="T13"/>
                <a:gd fmla="*/ 39 w 52" name="T14"/>
                <a:gd fmla="*/ 52 h 52" name="T15"/>
                <a:gd fmla="*/ 0 w 52" name="T16"/>
                <a:gd fmla="*/ 15 h 52" name="T17"/>
                <a:gd fmla="*/ 13 w 52" name="T18"/>
                <a:gd fmla="*/ 0 h 52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2" w="52">
                  <a:moveTo>
                    <a:pt x="14" y="15"/>
                  </a:moveTo>
                  <a:lnTo>
                    <a:pt x="13" y="15"/>
                  </a:lnTo>
                  <a:lnTo>
                    <a:pt x="39" y="39"/>
                  </a:lnTo>
                  <a:lnTo>
                    <a:pt x="39" y="37"/>
                  </a:lnTo>
                  <a:lnTo>
                    <a:pt x="14" y="15"/>
                  </a:lnTo>
                  <a:close/>
                  <a:moveTo>
                    <a:pt x="13" y="0"/>
                  </a:moveTo>
                  <a:lnTo>
                    <a:pt x="52" y="37"/>
                  </a:lnTo>
                  <a:lnTo>
                    <a:pt x="39" y="52"/>
                  </a:lnTo>
                  <a:lnTo>
                    <a:pt x="0" y="15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96" name="Freeform 3369"/>
            <p:cNvSpPr/>
            <p:nvPr/>
          </p:nvSpPr>
          <p:spPr bwMode="auto">
            <a:xfrm rot="21557560">
              <a:off x="4809851" y="3756223"/>
              <a:ext cx="248056" cy="229903"/>
            </a:xfrm>
            <a:custGeom>
              <a:gdLst>
                <a:gd fmla="*/ 7 w 41" name="T0"/>
                <a:gd fmla="*/ 0 h 38" name="T1"/>
                <a:gd fmla="*/ 41 w 41" name="T2"/>
                <a:gd fmla="*/ 30 h 38" name="T3"/>
                <a:gd fmla="*/ 32 w 41" name="T4"/>
                <a:gd fmla="*/ 38 h 38" name="T5"/>
                <a:gd fmla="*/ 0 w 41" name="T6"/>
                <a:gd fmla="*/ 8 h 38" name="T7"/>
                <a:gd fmla="*/ 7 w 41" name="T8"/>
                <a:gd fmla="*/ 0 h 3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8" w="41">
                  <a:moveTo>
                    <a:pt x="7" y="0"/>
                  </a:moveTo>
                  <a:lnTo>
                    <a:pt x="41" y="30"/>
                  </a:lnTo>
                  <a:lnTo>
                    <a:pt x="32" y="38"/>
                  </a:lnTo>
                  <a:lnTo>
                    <a:pt x="0" y="8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97" name="Freeform 3370"/>
            <p:cNvSpPr>
              <a:spLocks noEditPoints="1"/>
            </p:cNvSpPr>
            <p:nvPr/>
          </p:nvSpPr>
          <p:spPr bwMode="auto">
            <a:xfrm rot="21557560">
              <a:off x="4779599" y="3713875"/>
              <a:ext cx="308555" cy="314604"/>
            </a:xfrm>
            <a:custGeom>
              <a:gdLst>
                <a:gd fmla="*/ 12 w 51" name="T0"/>
                <a:gd fmla="*/ 13 h 52" name="T1"/>
                <a:gd fmla="*/ 12 w 51" name="T2"/>
                <a:gd fmla="*/ 15 h 52" name="T3"/>
                <a:gd fmla="*/ 37 w 51" name="T4"/>
                <a:gd fmla="*/ 39 h 52" name="T5"/>
                <a:gd fmla="*/ 38 w 51" name="T6"/>
                <a:gd fmla="*/ 37 h 52" name="T7"/>
                <a:gd fmla="*/ 12 w 51" name="T8"/>
                <a:gd fmla="*/ 13 h 52" name="T9"/>
                <a:gd fmla="*/ 12 w 51" name="T10"/>
                <a:gd fmla="*/ 0 h 52" name="T11"/>
                <a:gd fmla="*/ 51 w 51" name="T12"/>
                <a:gd fmla="*/ 37 h 52" name="T13"/>
                <a:gd fmla="*/ 38 w 51" name="T14"/>
                <a:gd fmla="*/ 52 h 52" name="T15"/>
                <a:gd fmla="*/ 0 w 51" name="T16"/>
                <a:gd fmla="*/ 15 h 52" name="T17"/>
                <a:gd fmla="*/ 12 w 51" name="T18"/>
                <a:gd fmla="*/ 0 h 52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2" w="51">
                  <a:moveTo>
                    <a:pt x="12" y="13"/>
                  </a:moveTo>
                  <a:lnTo>
                    <a:pt x="12" y="15"/>
                  </a:lnTo>
                  <a:lnTo>
                    <a:pt x="37" y="39"/>
                  </a:lnTo>
                  <a:lnTo>
                    <a:pt x="38" y="37"/>
                  </a:lnTo>
                  <a:lnTo>
                    <a:pt x="12" y="13"/>
                  </a:lnTo>
                  <a:close/>
                  <a:moveTo>
                    <a:pt x="12" y="0"/>
                  </a:moveTo>
                  <a:lnTo>
                    <a:pt x="51" y="37"/>
                  </a:lnTo>
                  <a:lnTo>
                    <a:pt x="38" y="52"/>
                  </a:lnTo>
                  <a:lnTo>
                    <a:pt x="0" y="1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98" name="Freeform 3371"/>
            <p:cNvSpPr/>
            <p:nvPr/>
          </p:nvSpPr>
          <p:spPr bwMode="auto">
            <a:xfrm rot="21557560">
              <a:off x="1586786" y="5289943"/>
              <a:ext cx="1324968" cy="1379417"/>
            </a:xfrm>
            <a:custGeom>
              <a:gdLst>
                <a:gd fmla="*/ 212 w 219" name="T0"/>
                <a:gd fmla="*/ 0 h 228" name="T1"/>
                <a:gd fmla="*/ 219 w 219" name="T2"/>
                <a:gd fmla="*/ 7 h 228" name="T3"/>
                <a:gd fmla="*/ 7 w 219" name="T4"/>
                <a:gd fmla="*/ 228 h 228" name="T5"/>
                <a:gd fmla="*/ 0 w 219" name="T6"/>
                <a:gd fmla="*/ 222 h 228" name="T7"/>
                <a:gd fmla="*/ 212 w 219" name="T8"/>
                <a:gd fmla="*/ 0 h 22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28" w="219">
                  <a:moveTo>
                    <a:pt x="212" y="0"/>
                  </a:moveTo>
                  <a:lnTo>
                    <a:pt x="219" y="7"/>
                  </a:lnTo>
                  <a:lnTo>
                    <a:pt x="7" y="228"/>
                  </a:lnTo>
                  <a:lnTo>
                    <a:pt x="0" y="222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99" name="Freeform 3372"/>
            <p:cNvSpPr/>
            <p:nvPr/>
          </p:nvSpPr>
          <p:spPr bwMode="auto">
            <a:xfrm rot="21557560">
              <a:off x="3628266" y="2946757"/>
              <a:ext cx="2413981" cy="2534983"/>
            </a:xfrm>
            <a:custGeom>
              <a:gdLst>
                <a:gd fmla="*/ 394 w 399" name="T0"/>
                <a:gd fmla="*/ 0 h 419" name="T1"/>
                <a:gd fmla="*/ 399 w 399" name="T2"/>
                <a:gd fmla="*/ 6 h 419" name="T3"/>
                <a:gd fmla="*/ 9 w 399" name="T4"/>
                <a:gd fmla="*/ 419 h 419" name="T5"/>
                <a:gd fmla="*/ 0 w 399" name="T6"/>
                <a:gd fmla="*/ 408 h 419" name="T7"/>
                <a:gd fmla="*/ 394 w 399" name="T8"/>
                <a:gd fmla="*/ 0 h 41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19" w="399">
                  <a:moveTo>
                    <a:pt x="394" y="0"/>
                  </a:moveTo>
                  <a:lnTo>
                    <a:pt x="399" y="6"/>
                  </a:lnTo>
                  <a:lnTo>
                    <a:pt x="9" y="419"/>
                  </a:lnTo>
                  <a:lnTo>
                    <a:pt x="0" y="408"/>
                  </a:lnTo>
                  <a:lnTo>
                    <a:pt x="39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00" name="Freeform 3373"/>
            <p:cNvSpPr>
              <a:spLocks noEditPoints="1"/>
            </p:cNvSpPr>
            <p:nvPr/>
          </p:nvSpPr>
          <p:spPr bwMode="auto">
            <a:xfrm rot="21557560">
              <a:off x="3585839" y="2904409"/>
              <a:ext cx="2498682" cy="2607584"/>
            </a:xfrm>
            <a:custGeom>
              <a:gdLst>
                <a:gd fmla="*/ 314 w 413" name="T0"/>
                <a:gd fmla="*/ 103 h 431" name="T1"/>
                <a:gd fmla="*/ 12 w 413" name="T2"/>
                <a:gd fmla="*/ 415 h 431" name="T3"/>
                <a:gd fmla="*/ 16 w 413" name="T4"/>
                <a:gd fmla="*/ 419 h 431" name="T5"/>
                <a:gd fmla="*/ 314 w 413" name="T6"/>
                <a:gd fmla="*/ 103 h 431" name="T7"/>
                <a:gd fmla="*/ 401 w 413" name="T8"/>
                <a:gd fmla="*/ 0 h 431" name="T9"/>
                <a:gd fmla="*/ 413 w 413" name="T10"/>
                <a:gd fmla="*/ 13 h 431" name="T11"/>
                <a:gd fmla="*/ 18 w 413" name="T12"/>
                <a:gd fmla="*/ 431 h 431" name="T13"/>
                <a:gd fmla="*/ 0 w 413" name="T14"/>
                <a:gd fmla="*/ 415 h 431" name="T15"/>
                <a:gd fmla="*/ 3 w 413" name="T16"/>
                <a:gd fmla="*/ 413 h 431" name="T17"/>
                <a:gd fmla="*/ 401 w 413" name="T18"/>
                <a:gd fmla="*/ 0 h 431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431" w="412">
                  <a:moveTo>
                    <a:pt x="314" y="103"/>
                  </a:moveTo>
                  <a:lnTo>
                    <a:pt x="12" y="415"/>
                  </a:lnTo>
                  <a:lnTo>
                    <a:pt x="16" y="419"/>
                  </a:lnTo>
                  <a:lnTo>
                    <a:pt x="314" y="103"/>
                  </a:lnTo>
                  <a:close/>
                  <a:moveTo>
                    <a:pt x="401" y="0"/>
                  </a:moveTo>
                  <a:lnTo>
                    <a:pt x="413" y="13"/>
                  </a:lnTo>
                  <a:lnTo>
                    <a:pt x="18" y="431"/>
                  </a:lnTo>
                  <a:lnTo>
                    <a:pt x="0" y="415"/>
                  </a:lnTo>
                  <a:lnTo>
                    <a:pt x="3" y="413"/>
                  </a:lnTo>
                  <a:lnTo>
                    <a:pt x="401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01" name="Freeform 3374"/>
            <p:cNvSpPr/>
            <p:nvPr/>
          </p:nvSpPr>
          <p:spPr bwMode="auto">
            <a:xfrm rot="21557560">
              <a:off x="5229592" y="1034982"/>
              <a:ext cx="1131365" cy="1131365"/>
            </a:xfrm>
            <a:custGeom>
              <a:gdLst>
                <a:gd fmla="*/ 115 w 187" name="T0"/>
                <a:gd fmla="*/ 0 h 187" name="T1"/>
                <a:gd fmla="*/ 187 w 187" name="T2"/>
                <a:gd fmla="*/ 65 h 187" name="T3"/>
                <a:gd fmla="*/ 71 w 187" name="T4"/>
                <a:gd fmla="*/ 187 h 187" name="T5"/>
                <a:gd fmla="*/ 0 w 187" name="T6"/>
                <a:gd fmla="*/ 122 h 187" name="T7"/>
                <a:gd fmla="*/ 115 w 187" name="T8"/>
                <a:gd fmla="*/ 0 h 18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87" w="187">
                  <a:moveTo>
                    <a:pt x="115" y="0"/>
                  </a:moveTo>
                  <a:lnTo>
                    <a:pt x="187" y="65"/>
                  </a:lnTo>
                  <a:lnTo>
                    <a:pt x="71" y="187"/>
                  </a:lnTo>
                  <a:lnTo>
                    <a:pt x="0" y="122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rgbClr val="FFFEE7"/>
            </a:solidFill>
            <a:ln w="0">
              <a:solidFill>
                <a:srgbClr val="FFFEE7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02" name="Freeform 3375"/>
            <p:cNvSpPr/>
            <p:nvPr/>
          </p:nvSpPr>
          <p:spPr bwMode="auto">
            <a:xfrm rot="21557560">
              <a:off x="5664267" y="1422718"/>
              <a:ext cx="1161615" cy="1179767"/>
            </a:xfrm>
            <a:custGeom>
              <a:gdLst>
                <a:gd fmla="*/ 116 w 192" name="T0"/>
                <a:gd fmla="*/ 0 h 195" name="T1"/>
                <a:gd fmla="*/ 192 w 192" name="T2"/>
                <a:gd fmla="*/ 73 h 195" name="T3"/>
                <a:gd fmla="*/ 76 w 192" name="T4"/>
                <a:gd fmla="*/ 195 h 195" name="T5"/>
                <a:gd fmla="*/ 0 w 192" name="T6"/>
                <a:gd fmla="*/ 122 h 195" name="T7"/>
                <a:gd fmla="*/ 116 w 192" name="T8"/>
                <a:gd fmla="*/ 0 h 19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95" w="192">
                  <a:moveTo>
                    <a:pt x="116" y="0"/>
                  </a:moveTo>
                  <a:lnTo>
                    <a:pt x="192" y="73"/>
                  </a:lnTo>
                  <a:lnTo>
                    <a:pt x="76" y="195"/>
                  </a:lnTo>
                  <a:lnTo>
                    <a:pt x="0" y="122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rgbClr val="FFFEE7"/>
            </a:solidFill>
            <a:ln w="0">
              <a:solidFill>
                <a:srgbClr val="FFFEE7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03" name="Freeform 3376"/>
            <p:cNvSpPr/>
            <p:nvPr/>
          </p:nvSpPr>
          <p:spPr bwMode="auto">
            <a:xfrm rot="21557560">
              <a:off x="5682418" y="1446917"/>
              <a:ext cx="1125314" cy="1131365"/>
            </a:xfrm>
            <a:custGeom>
              <a:gdLst>
                <a:gd fmla="*/ 110 w 186" name="T0"/>
                <a:gd fmla="*/ 0 h 187" name="T1"/>
                <a:gd fmla="*/ 113 w 186" name="T2"/>
                <a:gd fmla="*/ 3 h 187" name="T3"/>
                <a:gd fmla="*/ 113 w 186" name="T4"/>
                <a:gd fmla="*/ 3 h 187" name="T5"/>
                <a:gd fmla="*/ 182 w 186" name="T6"/>
                <a:gd fmla="*/ 69 h 187" name="T7"/>
                <a:gd fmla="*/ 186 w 186" name="T8"/>
                <a:gd fmla="*/ 72 h 187" name="T9"/>
                <a:gd fmla="*/ 186 w 186" name="T10"/>
                <a:gd fmla="*/ 72 h 187" name="T11"/>
                <a:gd fmla="*/ 76 w 186" name="T12"/>
                <a:gd fmla="*/ 187 h 187" name="T13"/>
                <a:gd fmla="*/ 73 w 186" name="T14"/>
                <a:gd fmla="*/ 183 h 187" name="T15"/>
                <a:gd fmla="*/ 2 w 186" name="T16"/>
                <a:gd fmla="*/ 118 h 187" name="T17"/>
                <a:gd fmla="*/ 2 w 186" name="T18"/>
                <a:gd fmla="*/ 118 h 187" name="T19"/>
                <a:gd fmla="*/ 0 w 186" name="T20"/>
                <a:gd fmla="*/ 116 h 187" name="T21"/>
                <a:gd fmla="*/ 110 w 186" name="T22"/>
                <a:gd fmla="*/ 0 h 187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187" w="186">
                  <a:moveTo>
                    <a:pt x="110" y="0"/>
                  </a:moveTo>
                  <a:lnTo>
                    <a:pt x="113" y="3"/>
                  </a:lnTo>
                  <a:lnTo>
                    <a:pt x="113" y="3"/>
                  </a:lnTo>
                  <a:lnTo>
                    <a:pt x="182" y="69"/>
                  </a:lnTo>
                  <a:lnTo>
                    <a:pt x="186" y="72"/>
                  </a:lnTo>
                  <a:lnTo>
                    <a:pt x="186" y="72"/>
                  </a:lnTo>
                  <a:lnTo>
                    <a:pt x="76" y="187"/>
                  </a:lnTo>
                  <a:lnTo>
                    <a:pt x="73" y="183"/>
                  </a:lnTo>
                  <a:lnTo>
                    <a:pt x="2" y="118"/>
                  </a:lnTo>
                  <a:lnTo>
                    <a:pt x="2" y="118"/>
                  </a:lnTo>
                  <a:lnTo>
                    <a:pt x="0" y="116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FFFDDA"/>
            </a:solidFill>
            <a:ln w="0">
              <a:solidFill>
                <a:srgbClr val="FFFDDA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04" name="Freeform 3377"/>
            <p:cNvSpPr/>
            <p:nvPr/>
          </p:nvSpPr>
          <p:spPr bwMode="auto">
            <a:xfrm rot="21557560">
              <a:off x="4646779" y="1423882"/>
              <a:ext cx="1046664" cy="1016412"/>
            </a:xfrm>
            <a:custGeom>
              <a:gdLst>
                <a:gd fmla="*/ 41 w 173" name="T0"/>
                <a:gd fmla="*/ 0 h 168" name="T1"/>
                <a:gd fmla="*/ 102 w 173" name="T2"/>
                <a:gd fmla="*/ 59 h 168" name="T3"/>
                <a:gd fmla="*/ 101 w 173" name="T4"/>
                <a:gd fmla="*/ 61 h 168" name="T5"/>
                <a:gd fmla="*/ 173 w 173" name="T6"/>
                <a:gd fmla="*/ 126 h 168" name="T7"/>
                <a:gd fmla="*/ 132 w 173" name="T8"/>
                <a:gd fmla="*/ 168 h 168" name="T9"/>
                <a:gd fmla="*/ 0 w 173" name="T10"/>
                <a:gd fmla="*/ 43 h 168" name="T11"/>
                <a:gd fmla="*/ 41 w 173" name="T12"/>
                <a:gd fmla="*/ 0 h 168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68" w="173">
                  <a:moveTo>
                    <a:pt x="41" y="0"/>
                  </a:moveTo>
                  <a:lnTo>
                    <a:pt x="102" y="59"/>
                  </a:lnTo>
                  <a:lnTo>
                    <a:pt x="101" y="61"/>
                  </a:lnTo>
                  <a:lnTo>
                    <a:pt x="173" y="126"/>
                  </a:lnTo>
                  <a:lnTo>
                    <a:pt x="132" y="168"/>
                  </a:lnTo>
                  <a:lnTo>
                    <a:pt x="0" y="43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05" name="Freeform 3378"/>
            <p:cNvSpPr/>
            <p:nvPr/>
          </p:nvSpPr>
          <p:spPr bwMode="auto">
            <a:xfrm rot="21557560">
              <a:off x="5423894" y="2146511"/>
              <a:ext cx="1028512" cy="980112"/>
            </a:xfrm>
            <a:custGeom>
              <a:gdLst>
                <a:gd fmla="*/ 39 w 170" name="T0"/>
                <a:gd fmla="*/ 0 h 162" name="T1"/>
                <a:gd fmla="*/ 115 w 170" name="T2"/>
                <a:gd fmla="*/ 70 h 162" name="T3"/>
                <a:gd fmla="*/ 117 w 170" name="T4"/>
                <a:gd fmla="*/ 68 h 162" name="T5"/>
                <a:gd fmla="*/ 170 w 170" name="T6"/>
                <a:gd fmla="*/ 118 h 162" name="T7"/>
                <a:gd fmla="*/ 129 w 170" name="T8"/>
                <a:gd fmla="*/ 162 h 162" name="T9"/>
                <a:gd fmla="*/ 0 w 170" name="T10"/>
                <a:gd fmla="*/ 40 h 162" name="T11"/>
                <a:gd fmla="*/ 39 w 170" name="T12"/>
                <a:gd fmla="*/ 0 h 16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62" w="170">
                  <a:moveTo>
                    <a:pt x="39" y="0"/>
                  </a:moveTo>
                  <a:lnTo>
                    <a:pt x="115" y="70"/>
                  </a:lnTo>
                  <a:lnTo>
                    <a:pt x="117" y="68"/>
                  </a:lnTo>
                  <a:lnTo>
                    <a:pt x="170" y="118"/>
                  </a:lnTo>
                  <a:lnTo>
                    <a:pt x="129" y="162"/>
                  </a:lnTo>
                  <a:lnTo>
                    <a:pt x="0" y="4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06" name="Freeform 3379"/>
            <p:cNvSpPr/>
            <p:nvPr/>
          </p:nvSpPr>
          <p:spPr bwMode="auto">
            <a:xfrm rot="21557560">
              <a:off x="5614476" y="2134953"/>
              <a:ext cx="556607" cy="514258"/>
            </a:xfrm>
            <a:custGeom>
              <a:gdLst>
                <a:gd fmla="*/ 9 w 92" name="T0"/>
                <a:gd fmla="*/ 0 h 85" name="T1"/>
                <a:gd fmla="*/ 92 w 92" name="T2"/>
                <a:gd fmla="*/ 78 h 85" name="T3"/>
                <a:gd fmla="*/ 83 w 92" name="T4"/>
                <a:gd fmla="*/ 85 h 85" name="T5"/>
                <a:gd fmla="*/ 0 w 92" name="T6"/>
                <a:gd fmla="*/ 7 h 85" name="T7"/>
                <a:gd fmla="*/ 9 w 92" name="T8"/>
                <a:gd fmla="*/ 0 h 8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5" w="92">
                  <a:moveTo>
                    <a:pt x="9" y="0"/>
                  </a:moveTo>
                  <a:lnTo>
                    <a:pt x="92" y="78"/>
                  </a:lnTo>
                  <a:lnTo>
                    <a:pt x="83" y="85"/>
                  </a:lnTo>
                  <a:lnTo>
                    <a:pt x="0" y="7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07" name="Freeform 3380"/>
            <p:cNvSpPr/>
            <p:nvPr/>
          </p:nvSpPr>
          <p:spPr bwMode="auto">
            <a:xfrm rot="21557560">
              <a:off x="5222151" y="1777469"/>
              <a:ext cx="441657" cy="405358"/>
            </a:xfrm>
            <a:custGeom>
              <a:gdLst>
                <a:gd fmla="*/ 2 w 73" name="T0"/>
                <a:gd fmla="*/ 0 h 67" name="T1"/>
                <a:gd fmla="*/ 73 w 73" name="T2"/>
                <a:gd fmla="*/ 65 h 67" name="T3"/>
                <a:gd fmla="*/ 71 w 73" name="T4"/>
                <a:gd fmla="*/ 67 h 67" name="T5"/>
                <a:gd fmla="*/ 0 w 73" name="T6"/>
                <a:gd fmla="*/ 2 h 67" name="T7"/>
                <a:gd fmla="*/ 2 w 73" name="T8"/>
                <a:gd fmla="*/ 0 h 6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7" w="73">
                  <a:moveTo>
                    <a:pt x="2" y="0"/>
                  </a:moveTo>
                  <a:lnTo>
                    <a:pt x="73" y="65"/>
                  </a:lnTo>
                  <a:lnTo>
                    <a:pt x="71" y="67"/>
                  </a:lnTo>
                  <a:lnTo>
                    <a:pt x="0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08" name="Freeform 3381"/>
            <p:cNvSpPr/>
            <p:nvPr/>
          </p:nvSpPr>
          <p:spPr bwMode="auto">
            <a:xfrm rot="21557560">
              <a:off x="5179798" y="1735196"/>
              <a:ext cx="514258" cy="490059"/>
            </a:xfrm>
            <a:custGeom>
              <a:gdLst>
                <a:gd fmla="*/ 7 w 85" name="T0"/>
                <a:gd fmla="*/ 0 h 81" name="T1"/>
                <a:gd fmla="*/ 85 w 85" name="T2"/>
                <a:gd fmla="*/ 72 h 81" name="T3"/>
                <a:gd fmla="*/ 78 w 85" name="T4"/>
                <a:gd fmla="*/ 81 h 81" name="T5"/>
                <a:gd fmla="*/ 0 w 85" name="T6"/>
                <a:gd fmla="*/ 9 h 81" name="T7"/>
                <a:gd fmla="*/ 7 w 85" name="T8"/>
                <a:gd fmla="*/ 0 h 8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1" w="85">
                  <a:moveTo>
                    <a:pt x="7" y="0"/>
                  </a:moveTo>
                  <a:lnTo>
                    <a:pt x="85" y="72"/>
                  </a:lnTo>
                  <a:lnTo>
                    <a:pt x="78" y="81"/>
                  </a:lnTo>
                  <a:lnTo>
                    <a:pt x="0" y="9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09" name="Freeform 3382"/>
            <p:cNvSpPr/>
            <p:nvPr/>
          </p:nvSpPr>
          <p:spPr bwMode="auto">
            <a:xfrm rot="21557560">
              <a:off x="6333577" y="1330449"/>
              <a:ext cx="1046664" cy="992211"/>
            </a:xfrm>
            <a:custGeom>
              <a:gdLst>
                <a:gd fmla="*/ 12 w 173" name="T0"/>
                <a:gd fmla="*/ 0 h 164" name="T1"/>
                <a:gd fmla="*/ 173 w 173" name="T2"/>
                <a:gd fmla="*/ 148 h 164" name="T3"/>
                <a:gd fmla="*/ 159 w 173" name="T4"/>
                <a:gd fmla="*/ 164 h 164" name="T5"/>
                <a:gd fmla="*/ 74 w 173" name="T6"/>
                <a:gd fmla="*/ 87 h 164" name="T7"/>
                <a:gd fmla="*/ 76 w 173" name="T8"/>
                <a:gd fmla="*/ 85 h 164" name="T9"/>
                <a:gd fmla="*/ 0 w 173" name="T10"/>
                <a:gd fmla="*/ 12 h 164" name="T11"/>
                <a:gd fmla="*/ 12 w 173" name="T12"/>
                <a:gd fmla="*/ 0 h 16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64" w="173">
                  <a:moveTo>
                    <a:pt x="12" y="0"/>
                  </a:moveTo>
                  <a:lnTo>
                    <a:pt x="173" y="148"/>
                  </a:lnTo>
                  <a:lnTo>
                    <a:pt x="159" y="164"/>
                  </a:lnTo>
                  <a:lnTo>
                    <a:pt x="74" y="87"/>
                  </a:lnTo>
                  <a:lnTo>
                    <a:pt x="76" y="85"/>
                  </a:lnTo>
                  <a:lnTo>
                    <a:pt x="0" y="12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10" name="Freeform 3383"/>
            <p:cNvSpPr/>
            <p:nvPr/>
          </p:nvSpPr>
          <p:spPr bwMode="auto">
            <a:xfrm rot="21557560">
              <a:off x="5476438" y="561030"/>
              <a:ext cx="961963" cy="901463"/>
            </a:xfrm>
            <a:custGeom>
              <a:gdLst>
                <a:gd fmla="*/ 16 w 159" name="T0"/>
                <a:gd fmla="*/ 0 h 149" name="T1"/>
                <a:gd fmla="*/ 159 w 159" name="T2"/>
                <a:gd fmla="*/ 134 h 149" name="T3"/>
                <a:gd fmla="*/ 147 w 159" name="T4"/>
                <a:gd fmla="*/ 149 h 149" name="T5"/>
                <a:gd fmla="*/ 76 w 159" name="T6"/>
                <a:gd fmla="*/ 81 h 149" name="T7"/>
                <a:gd fmla="*/ 75 w 159" name="T8"/>
                <a:gd fmla="*/ 85 h 149" name="T9"/>
                <a:gd fmla="*/ 0 w 159" name="T10"/>
                <a:gd fmla="*/ 16 h 149" name="T11"/>
                <a:gd fmla="*/ 16 w 159" name="T12"/>
                <a:gd fmla="*/ 0 h 14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49" w="159">
                  <a:moveTo>
                    <a:pt x="16" y="0"/>
                  </a:moveTo>
                  <a:lnTo>
                    <a:pt x="159" y="134"/>
                  </a:lnTo>
                  <a:lnTo>
                    <a:pt x="147" y="149"/>
                  </a:lnTo>
                  <a:lnTo>
                    <a:pt x="76" y="81"/>
                  </a:lnTo>
                  <a:lnTo>
                    <a:pt x="75" y="85"/>
                  </a:lnTo>
                  <a:lnTo>
                    <a:pt x="0" y="16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11" name="Freeform 3384"/>
            <p:cNvSpPr/>
            <p:nvPr/>
          </p:nvSpPr>
          <p:spPr bwMode="auto">
            <a:xfrm rot="21557560">
              <a:off x="5920691" y="1018542"/>
              <a:ext cx="447705" cy="405358"/>
            </a:xfrm>
            <a:custGeom>
              <a:gdLst>
                <a:gd fmla="*/ 3 w 74" name="T0"/>
                <a:gd fmla="*/ 0 h 67" name="T1"/>
                <a:gd fmla="*/ 74 w 74" name="T2"/>
                <a:gd fmla="*/ 65 h 67" name="T3"/>
                <a:gd fmla="*/ 72 w 74" name="T4"/>
                <a:gd fmla="*/ 67 h 67" name="T5"/>
                <a:gd fmla="*/ 0 w 74" name="T6"/>
                <a:gd fmla="*/ 2 h 67" name="T7"/>
                <a:gd fmla="*/ 3 w 74" name="T8"/>
                <a:gd fmla="*/ 0 h 6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7" w="74">
                  <a:moveTo>
                    <a:pt x="3" y="0"/>
                  </a:moveTo>
                  <a:lnTo>
                    <a:pt x="74" y="65"/>
                  </a:lnTo>
                  <a:lnTo>
                    <a:pt x="72" y="67"/>
                  </a:lnTo>
                  <a:lnTo>
                    <a:pt x="0" y="2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12" name="Freeform 3385"/>
            <p:cNvSpPr/>
            <p:nvPr/>
          </p:nvSpPr>
          <p:spPr bwMode="auto">
            <a:xfrm rot="21557560">
              <a:off x="5890443" y="976193"/>
              <a:ext cx="508207" cy="490059"/>
            </a:xfrm>
            <a:custGeom>
              <a:gdLst>
                <a:gd fmla="*/ 7 w 84" name="T0"/>
                <a:gd fmla="*/ 0 h 81" name="T1"/>
                <a:gd fmla="*/ 84 w 84" name="T2"/>
                <a:gd fmla="*/ 72 h 81" name="T3"/>
                <a:gd fmla="*/ 77 w 84" name="T4"/>
                <a:gd fmla="*/ 81 h 81" name="T5"/>
                <a:gd fmla="*/ 0 w 84" name="T6"/>
                <a:gd fmla="*/ 9 h 81" name="T7"/>
                <a:gd fmla="*/ 7 w 84" name="T8"/>
                <a:gd fmla="*/ 0 h 8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1" w="84">
                  <a:moveTo>
                    <a:pt x="7" y="0"/>
                  </a:moveTo>
                  <a:lnTo>
                    <a:pt x="84" y="72"/>
                  </a:lnTo>
                  <a:lnTo>
                    <a:pt x="77" y="81"/>
                  </a:lnTo>
                  <a:lnTo>
                    <a:pt x="0" y="9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13" name="Freeform 3386"/>
            <p:cNvSpPr/>
            <p:nvPr/>
          </p:nvSpPr>
          <p:spPr bwMode="auto">
            <a:xfrm rot="21557560">
              <a:off x="6319067" y="1375987"/>
              <a:ext cx="556607" cy="514258"/>
            </a:xfrm>
            <a:custGeom>
              <a:gdLst>
                <a:gd fmla="*/ 9 w 92" name="T0"/>
                <a:gd fmla="*/ 0 h 85" name="T1"/>
                <a:gd fmla="*/ 92 w 92" name="T2"/>
                <a:gd fmla="*/ 76 h 85" name="T3"/>
                <a:gd fmla="*/ 83 w 92" name="T4"/>
                <a:gd fmla="*/ 85 h 85" name="T5"/>
                <a:gd fmla="*/ 0 w 92" name="T6"/>
                <a:gd fmla="*/ 9 h 85" name="T7"/>
                <a:gd fmla="*/ 9 w 92" name="T8"/>
                <a:gd fmla="*/ 0 h 8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5" w="92">
                  <a:moveTo>
                    <a:pt x="9" y="0"/>
                  </a:moveTo>
                  <a:lnTo>
                    <a:pt x="92" y="76"/>
                  </a:lnTo>
                  <a:lnTo>
                    <a:pt x="83" y="85"/>
                  </a:lnTo>
                  <a:lnTo>
                    <a:pt x="0" y="9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14" name="Freeform 3387"/>
            <p:cNvSpPr/>
            <p:nvPr/>
          </p:nvSpPr>
          <p:spPr bwMode="auto">
            <a:xfrm rot="21557560">
              <a:off x="5698800" y="2164946"/>
              <a:ext cx="429557" cy="393256"/>
            </a:xfrm>
            <a:custGeom>
              <a:gdLst>
                <a:gd fmla="*/ 0 w 71" name="T0"/>
                <a:gd fmla="*/ 0 h 65" name="T1"/>
                <a:gd fmla="*/ 0 w 71" name="T2"/>
                <a:gd fmla="*/ 0 h 65" name="T3"/>
                <a:gd fmla="*/ 71 w 71" name="T4"/>
                <a:gd fmla="*/ 65 h 65" name="T5"/>
                <a:gd fmla="*/ 71 w 71" name="T6"/>
                <a:gd fmla="*/ 65 h 65" name="T7"/>
                <a:gd fmla="*/ 0 w 71" name="T8"/>
                <a:gd fmla="*/ 0 h 6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5" w="71">
                  <a:moveTo>
                    <a:pt x="0" y="0"/>
                  </a:moveTo>
                  <a:lnTo>
                    <a:pt x="0" y="0"/>
                  </a:lnTo>
                  <a:lnTo>
                    <a:pt x="71" y="65"/>
                  </a:lnTo>
                  <a:lnTo>
                    <a:pt x="71" y="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3D2"/>
            </a:solidFill>
            <a:ln w="0">
              <a:solidFill>
                <a:srgbClr val="F5F3D2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15" name="Freeform 3388"/>
            <p:cNvSpPr/>
            <p:nvPr/>
          </p:nvSpPr>
          <p:spPr bwMode="auto">
            <a:xfrm rot="21557560">
              <a:off x="5424081" y="2176762"/>
              <a:ext cx="1028512" cy="949864"/>
            </a:xfrm>
            <a:custGeom>
              <a:gdLst>
                <a:gd fmla="*/ 32 w 170" name="T0"/>
                <a:gd fmla="*/ 0 h 157" name="T1"/>
                <a:gd fmla="*/ 32 w 170" name="T2"/>
                <a:gd fmla="*/ 0 h 157" name="T3"/>
                <a:gd fmla="*/ 32 w 170" name="T4"/>
                <a:gd fmla="*/ 0 h 157" name="T5"/>
                <a:gd fmla="*/ 115 w 170" name="T6"/>
                <a:gd fmla="*/ 78 h 157" name="T7"/>
                <a:gd fmla="*/ 124 w 170" name="T8"/>
                <a:gd fmla="*/ 71 h 157" name="T9"/>
                <a:gd fmla="*/ 117 w 170" name="T10"/>
                <a:gd fmla="*/ 63 h 157" name="T11"/>
                <a:gd fmla="*/ 117 w 170" name="T12"/>
                <a:gd fmla="*/ 63 h 157" name="T13"/>
                <a:gd fmla="*/ 170 w 170" name="T14"/>
                <a:gd fmla="*/ 113 h 157" name="T15"/>
                <a:gd fmla="*/ 129 w 170" name="T16"/>
                <a:gd fmla="*/ 157 h 157" name="T17"/>
                <a:gd fmla="*/ 129 w 170" name="T18"/>
                <a:gd fmla="*/ 157 h 157" name="T19"/>
                <a:gd fmla="*/ 104 w 170" name="T20"/>
                <a:gd fmla="*/ 132 h 157" name="T21"/>
                <a:gd fmla="*/ 92 w 170" name="T22"/>
                <a:gd fmla="*/ 122 h 157" name="T23"/>
                <a:gd fmla="*/ 5 w 170" name="T24"/>
                <a:gd fmla="*/ 42 h 157" name="T25"/>
                <a:gd fmla="*/ 0 w 170" name="T26"/>
                <a:gd fmla="*/ 35 h 157" name="T27"/>
                <a:gd fmla="*/ 32 w 170" name="T28"/>
                <a:gd fmla="*/ 0 h 157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157" w="170">
                  <a:moveTo>
                    <a:pt x="32" y="0"/>
                  </a:moveTo>
                  <a:lnTo>
                    <a:pt x="32" y="0"/>
                  </a:lnTo>
                  <a:lnTo>
                    <a:pt x="32" y="0"/>
                  </a:lnTo>
                  <a:lnTo>
                    <a:pt x="115" y="78"/>
                  </a:lnTo>
                  <a:lnTo>
                    <a:pt x="124" y="71"/>
                  </a:lnTo>
                  <a:lnTo>
                    <a:pt x="117" y="63"/>
                  </a:lnTo>
                  <a:lnTo>
                    <a:pt x="117" y="63"/>
                  </a:lnTo>
                  <a:lnTo>
                    <a:pt x="170" y="113"/>
                  </a:lnTo>
                  <a:lnTo>
                    <a:pt x="129" y="157"/>
                  </a:lnTo>
                  <a:lnTo>
                    <a:pt x="129" y="157"/>
                  </a:lnTo>
                  <a:lnTo>
                    <a:pt x="104" y="132"/>
                  </a:lnTo>
                  <a:lnTo>
                    <a:pt x="92" y="122"/>
                  </a:lnTo>
                  <a:lnTo>
                    <a:pt x="5" y="42"/>
                  </a:lnTo>
                  <a:lnTo>
                    <a:pt x="0" y="35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F5F5F6"/>
            </a:solidFill>
            <a:ln w="0">
              <a:solidFill>
                <a:srgbClr val="F5F5F6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16" name="Freeform 3389"/>
            <p:cNvSpPr/>
            <p:nvPr/>
          </p:nvSpPr>
          <p:spPr bwMode="auto">
            <a:xfrm rot="21557560">
              <a:off x="5614662" y="2165204"/>
              <a:ext cx="556607" cy="484006"/>
            </a:xfrm>
            <a:custGeom>
              <a:gdLst>
                <a:gd fmla="*/ 14 w 92" name="T0"/>
                <a:gd fmla="*/ 0 h 80" name="T1"/>
                <a:gd fmla="*/ 85 w 92" name="T2"/>
                <a:gd fmla="*/ 65 h 80" name="T3"/>
                <a:gd fmla="*/ 92 w 92" name="T4"/>
                <a:gd fmla="*/ 73 h 80" name="T5"/>
                <a:gd fmla="*/ 83 w 92" name="T6"/>
                <a:gd fmla="*/ 80 h 80" name="T7"/>
                <a:gd fmla="*/ 0 w 92" name="T8"/>
                <a:gd fmla="*/ 2 h 80" name="T9"/>
                <a:gd fmla="*/ 0 w 92" name="T10"/>
                <a:gd fmla="*/ 2 h 80" name="T11"/>
                <a:gd fmla="*/ 7 w 92" name="T12"/>
                <a:gd fmla="*/ 9 h 80" name="T13"/>
                <a:gd fmla="*/ 14 w 92" name="T14"/>
                <a:gd fmla="*/ 0 h 80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80" w="92">
                  <a:moveTo>
                    <a:pt x="14" y="0"/>
                  </a:moveTo>
                  <a:lnTo>
                    <a:pt x="85" y="65"/>
                  </a:lnTo>
                  <a:lnTo>
                    <a:pt x="92" y="73"/>
                  </a:lnTo>
                  <a:lnTo>
                    <a:pt x="83" y="80"/>
                  </a:lnTo>
                  <a:lnTo>
                    <a:pt x="0" y="2"/>
                  </a:lnTo>
                  <a:lnTo>
                    <a:pt x="0" y="2"/>
                  </a:lnTo>
                  <a:lnTo>
                    <a:pt x="7" y="9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5F5F6"/>
            </a:solidFill>
            <a:ln w="0">
              <a:solidFill>
                <a:srgbClr val="F5F5F6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17" name="Freeform 3390"/>
            <p:cNvSpPr/>
            <p:nvPr/>
          </p:nvSpPr>
          <p:spPr bwMode="auto">
            <a:xfrm rot="21557560">
              <a:off x="5611842" y="2137883"/>
              <a:ext cx="84701" cy="84701"/>
            </a:xfrm>
            <a:custGeom>
              <a:gdLst>
                <a:gd fmla="*/ 9 w 14" name="T0"/>
                <a:gd fmla="*/ 0 h 14" name="T1"/>
                <a:gd fmla="*/ 14 w 14" name="T2"/>
                <a:gd fmla="*/ 5 h 14" name="T3"/>
                <a:gd fmla="*/ 14 w 14" name="T4"/>
                <a:gd fmla="*/ 5 h 14" name="T5"/>
                <a:gd fmla="*/ 7 w 14" name="T6"/>
                <a:gd fmla="*/ 14 h 14" name="T7"/>
                <a:gd fmla="*/ 0 w 14" name="T8"/>
                <a:gd fmla="*/ 7 h 14" name="T9"/>
                <a:gd fmla="*/ 0 w 14" name="T10"/>
                <a:gd fmla="*/ 7 h 14" name="T11"/>
                <a:gd fmla="*/ 9 w 14" name="T12"/>
                <a:gd fmla="*/ 0 h 14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4" w="14">
                  <a:moveTo>
                    <a:pt x="9" y="0"/>
                  </a:moveTo>
                  <a:lnTo>
                    <a:pt x="14" y="5"/>
                  </a:lnTo>
                  <a:lnTo>
                    <a:pt x="14" y="5"/>
                  </a:lnTo>
                  <a:lnTo>
                    <a:pt x="7" y="14"/>
                  </a:lnTo>
                  <a:lnTo>
                    <a:pt x="0" y="7"/>
                  </a:lnTo>
                  <a:lnTo>
                    <a:pt x="0" y="7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5F5F6"/>
            </a:solidFill>
            <a:ln w="0">
              <a:solidFill>
                <a:srgbClr val="F5F5F6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18" name="Freeform 3391"/>
            <p:cNvSpPr/>
            <p:nvPr/>
          </p:nvSpPr>
          <p:spPr bwMode="auto">
            <a:xfrm rot="21557560">
              <a:off x="6361755" y="1461023"/>
              <a:ext cx="417457" cy="399305"/>
            </a:xfrm>
            <a:custGeom>
              <a:gdLst>
                <a:gd fmla="*/ 0 w 69" name="T0"/>
                <a:gd fmla="*/ 0 h 66" name="T1"/>
                <a:gd fmla="*/ 69 w 69" name="T2"/>
                <a:gd fmla="*/ 66 h 66" name="T3"/>
                <a:gd fmla="*/ 69 w 69" name="T4"/>
                <a:gd fmla="*/ 66 h 66" name="T5"/>
                <a:gd fmla="*/ 0 w 69" name="T6"/>
                <a:gd fmla="*/ 0 h 6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66" w="69">
                  <a:moveTo>
                    <a:pt x="0" y="0"/>
                  </a:moveTo>
                  <a:lnTo>
                    <a:pt x="69" y="66"/>
                  </a:lnTo>
                  <a:lnTo>
                    <a:pt x="69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3D2"/>
            </a:solidFill>
            <a:ln w="0">
              <a:solidFill>
                <a:srgbClr val="F5F3D2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19" name="Freeform 3392"/>
            <p:cNvSpPr>
              <a:spLocks noEditPoints="1"/>
            </p:cNvSpPr>
            <p:nvPr/>
          </p:nvSpPr>
          <p:spPr bwMode="auto">
            <a:xfrm rot="21557560">
              <a:off x="6406174" y="1330002"/>
              <a:ext cx="974065" cy="992211"/>
            </a:xfrm>
            <a:custGeom>
              <a:gdLst>
                <a:gd fmla="*/ 7 w 161" name="T0"/>
                <a:gd fmla="*/ 5 h 164" name="T1"/>
                <a:gd fmla="*/ 161 w 161" name="T2"/>
                <a:gd fmla="*/ 148 h 164" name="T3"/>
                <a:gd fmla="*/ 147 w 161" name="T4"/>
                <a:gd fmla="*/ 164 h 164" name="T5"/>
                <a:gd fmla="*/ 147 w 161" name="T6"/>
                <a:gd fmla="*/ 164 h 164" name="T7"/>
                <a:gd fmla="*/ 66 w 161" name="T8"/>
                <a:gd fmla="*/ 90 h 164" name="T9"/>
                <a:gd fmla="*/ 62 w 161" name="T10"/>
                <a:gd fmla="*/ 87 h 164" name="T11"/>
                <a:gd fmla="*/ 62 w 161" name="T12"/>
                <a:gd fmla="*/ 87 h 164" name="T13"/>
                <a:gd fmla="*/ 69 w 161" name="T14"/>
                <a:gd fmla="*/ 92 h 164" name="T15"/>
                <a:gd fmla="*/ 78 w 161" name="T16"/>
                <a:gd fmla="*/ 83 h 164" name="T17"/>
                <a:gd fmla="*/ 0 w 161" name="T18"/>
                <a:gd fmla="*/ 12 h 164" name="T19"/>
                <a:gd fmla="*/ 0 w 161" name="T20"/>
                <a:gd fmla="*/ 12 h 164" name="T21"/>
                <a:gd fmla="*/ 0 w 161" name="T22"/>
                <a:gd fmla="*/ 12 h 164" name="T23"/>
                <a:gd fmla="*/ 7 w 161" name="T24"/>
                <a:gd fmla="*/ 5 h 164" name="T25"/>
                <a:gd fmla="*/ 0 w 161" name="T26"/>
                <a:gd fmla="*/ 0 h 164" name="T27"/>
                <a:gd fmla="*/ 7 w 161" name="T28"/>
                <a:gd fmla="*/ 5 h 164" name="T29"/>
                <a:gd fmla="*/ 7 w 161" name="T30"/>
                <a:gd fmla="*/ 5 h 164" name="T31"/>
                <a:gd fmla="*/ 0 w 161" name="T32"/>
                <a:gd fmla="*/ 0 h 164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164" w="161">
                  <a:moveTo>
                    <a:pt x="7" y="5"/>
                  </a:moveTo>
                  <a:lnTo>
                    <a:pt x="161" y="148"/>
                  </a:lnTo>
                  <a:lnTo>
                    <a:pt x="147" y="164"/>
                  </a:lnTo>
                  <a:lnTo>
                    <a:pt x="147" y="164"/>
                  </a:lnTo>
                  <a:lnTo>
                    <a:pt x="66" y="90"/>
                  </a:lnTo>
                  <a:lnTo>
                    <a:pt x="62" y="87"/>
                  </a:lnTo>
                  <a:lnTo>
                    <a:pt x="62" y="87"/>
                  </a:lnTo>
                  <a:lnTo>
                    <a:pt x="69" y="92"/>
                  </a:lnTo>
                  <a:lnTo>
                    <a:pt x="78" y="83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7" y="5"/>
                  </a:lnTo>
                  <a:close/>
                  <a:moveTo>
                    <a:pt x="0" y="0"/>
                  </a:moveTo>
                  <a:lnTo>
                    <a:pt x="7" y="5"/>
                  </a:lnTo>
                  <a:lnTo>
                    <a:pt x="7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6"/>
            </a:solidFill>
            <a:ln w="0">
              <a:solidFill>
                <a:srgbClr val="F5F5F6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20" name="Freeform 3393"/>
            <p:cNvSpPr/>
            <p:nvPr/>
          </p:nvSpPr>
          <p:spPr bwMode="auto">
            <a:xfrm rot="21557560">
              <a:off x="6370282" y="1335975"/>
              <a:ext cx="72601" cy="72601"/>
            </a:xfrm>
            <a:custGeom>
              <a:gdLst>
                <a:gd fmla="*/ 5 w 12" name="T0"/>
                <a:gd fmla="*/ 0 h 12" name="T1"/>
                <a:gd fmla="*/ 12 w 12" name="T2"/>
                <a:gd fmla="*/ 5 h 12" name="T3"/>
                <a:gd fmla="*/ 5 w 12" name="T4"/>
                <a:gd fmla="*/ 12 h 12" name="T5"/>
                <a:gd fmla="*/ 0 w 12" name="T6"/>
                <a:gd fmla="*/ 7 h 12" name="T7"/>
                <a:gd fmla="*/ 5 w 12" name="T8"/>
                <a:gd fmla="*/ 0 h 1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" w="12">
                  <a:moveTo>
                    <a:pt x="5" y="0"/>
                  </a:moveTo>
                  <a:lnTo>
                    <a:pt x="12" y="5"/>
                  </a:lnTo>
                  <a:lnTo>
                    <a:pt x="5" y="12"/>
                  </a:lnTo>
                  <a:lnTo>
                    <a:pt x="0" y="7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5F5F6"/>
            </a:solidFill>
            <a:ln w="0">
              <a:solidFill>
                <a:srgbClr val="F5F5F6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21" name="Freeform 3394"/>
            <p:cNvSpPr/>
            <p:nvPr/>
          </p:nvSpPr>
          <p:spPr bwMode="auto">
            <a:xfrm rot="21557560">
              <a:off x="6370546" y="1378582"/>
              <a:ext cx="30252" cy="30252"/>
            </a:xfrm>
            <a:custGeom>
              <a:gdLst>
                <a:gd fmla="*/ 0 w 5" name="T0"/>
                <a:gd fmla="*/ 0 h 5" name="T1"/>
                <a:gd fmla="*/ 5 w 5" name="T2"/>
                <a:gd fmla="*/ 5 h 5" name="T3"/>
                <a:gd fmla="*/ 5 w 5" name="T4"/>
                <a:gd fmla="*/ 5 h 5" name="T5"/>
                <a:gd fmla="*/ 5 w 5" name="T6"/>
                <a:gd fmla="*/ 5 h 5" name="T7"/>
                <a:gd fmla="*/ 0 w 5" name="T8"/>
                <a:gd fmla="*/ 0 h 5" name="T9"/>
                <a:gd fmla="*/ 0 w 5" name="T10"/>
                <a:gd fmla="*/ 0 h 5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5" w="5">
                  <a:moveTo>
                    <a:pt x="0" y="0"/>
                  </a:moveTo>
                  <a:lnTo>
                    <a:pt x="5" y="5"/>
                  </a:lnTo>
                  <a:lnTo>
                    <a:pt x="5" y="5"/>
                  </a:lnTo>
                  <a:lnTo>
                    <a:pt x="5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F5F6"/>
            </a:solidFill>
            <a:ln w="0">
              <a:solidFill>
                <a:srgbClr val="F5F5F6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22" name="Freeform 3395"/>
            <p:cNvSpPr/>
            <p:nvPr/>
          </p:nvSpPr>
          <p:spPr bwMode="auto">
            <a:xfrm rot="21557560">
              <a:off x="6319067" y="1375987"/>
              <a:ext cx="556607" cy="514258"/>
            </a:xfrm>
            <a:custGeom>
              <a:gdLst>
                <a:gd fmla="*/ 9 w 92" name="T0"/>
                <a:gd fmla="*/ 0 h 85" name="T1"/>
                <a:gd fmla="*/ 14 w 92" name="T2"/>
                <a:gd fmla="*/ 5 h 85" name="T3"/>
                <a:gd fmla="*/ 92 w 92" name="T4"/>
                <a:gd fmla="*/ 76 h 85" name="T5"/>
                <a:gd fmla="*/ 83 w 92" name="T6"/>
                <a:gd fmla="*/ 85 h 85" name="T7"/>
                <a:gd fmla="*/ 76 w 92" name="T8"/>
                <a:gd fmla="*/ 80 h 85" name="T9"/>
                <a:gd fmla="*/ 7 w 92" name="T10"/>
                <a:gd fmla="*/ 14 h 85" name="T11"/>
                <a:gd fmla="*/ 0 w 92" name="T12"/>
                <a:gd fmla="*/ 9 h 85" name="T13"/>
                <a:gd fmla="*/ 9 w 92" name="T14"/>
                <a:gd fmla="*/ 0 h 85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85" w="92">
                  <a:moveTo>
                    <a:pt x="9" y="0"/>
                  </a:moveTo>
                  <a:lnTo>
                    <a:pt x="14" y="5"/>
                  </a:lnTo>
                  <a:lnTo>
                    <a:pt x="92" y="76"/>
                  </a:lnTo>
                  <a:lnTo>
                    <a:pt x="83" y="85"/>
                  </a:lnTo>
                  <a:lnTo>
                    <a:pt x="76" y="80"/>
                  </a:lnTo>
                  <a:lnTo>
                    <a:pt x="7" y="14"/>
                  </a:lnTo>
                  <a:lnTo>
                    <a:pt x="0" y="9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5F5F6"/>
            </a:solidFill>
            <a:ln w="0">
              <a:solidFill>
                <a:srgbClr val="F5F5F6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</p:spTree>
    <p:extLst>
      <p:ext uri="{BB962C8B-B14F-4D97-AF65-F5344CB8AC3E}">
        <p14:creationId val="2162858779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1</Paragraphs>
  <Slides>3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8">
      <vt:lpstr>Arial</vt:lpstr>
      <vt:lpstr>Calibri</vt:lpstr>
      <vt:lpstr>Calibri Light</vt:lpstr>
      <vt:lpstr>造字工房悦黑体验版纤细体</vt:lpstr>
      <vt:lpstr>Office 主题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2021-08-22T11:48:33Z</dcterms:created>
  <cp:lastPrinted>2021-08-22T11:48:33Z</cp:lastPrinted>
  <dcterms:modified xsi:type="dcterms:W3CDTF">2021-08-22T05:37:11Z</dcterms:modified>
  <cp:revision>1</cp:revision>
</cp:coreProperties>
</file>