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F7CC-60FB-4936-9A56-39E3685C99F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6779-5C69-4470-A812-C1080AE444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318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59880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57369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68609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51773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6537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63229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50327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11902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8270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419701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34462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781082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34049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480005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549368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93216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49254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67368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000699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8617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08305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271709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tHorz">
          <a:fgClr>
            <a:srgbClr val="F5F5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EC3B-A70C-4DDB-BCFE-B5687135923B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152E-7846-41F9-A07C-FCC2BB13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44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957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8629" y="-82089"/>
            <a:ext cx="11471638" cy="4511524"/>
            <a:chOff x="-38101" y="-105446"/>
            <a:chExt cx="12230101" cy="5039241"/>
          </a:xfrm>
        </p:grpSpPr>
        <p:sp>
          <p:nvSpPr>
            <p:cNvPr id="9" name="Freeform 6"/>
            <p:cNvSpPr/>
            <p:nvPr/>
          </p:nvSpPr>
          <p:spPr bwMode="auto">
            <a:xfrm>
              <a:off x="376237" y="2912907"/>
              <a:ext cx="1241425" cy="1716088"/>
            </a:xfrm>
            <a:custGeom>
              <a:gdLst>
                <a:gd fmla="*/ 284 w 782" name="T0"/>
                <a:gd fmla="*/ 1081 h 1081" name="T1"/>
                <a:gd fmla="*/ 782 w 782" name="T2"/>
                <a:gd fmla="*/ 0 h 1081" name="T3"/>
                <a:gd fmla="*/ 0 w 782" name="T4"/>
                <a:gd fmla="*/ 288 h 1081" name="T5"/>
                <a:gd fmla="*/ 284 w 782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82">
                  <a:moveTo>
                    <a:pt x="284" y="1081"/>
                  </a:moveTo>
                  <a:lnTo>
                    <a:pt x="782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-38101" y="4209895"/>
              <a:ext cx="865188" cy="723900"/>
            </a:xfrm>
            <a:custGeom>
              <a:gdLst>
                <a:gd fmla="*/ 0 w 545" name="T0"/>
                <a:gd fmla="*/ 0 h 456" name="T1"/>
                <a:gd fmla="*/ 0 w 545" name="T2"/>
                <a:gd fmla="*/ 456 h 456" name="T3"/>
                <a:gd fmla="*/ 545 w 545" name="T4"/>
                <a:gd fmla="*/ 264 h 456" name="T5"/>
                <a:gd fmla="*/ 545 w 545" name="T6"/>
                <a:gd fmla="*/ 264 h 456" name="T7"/>
                <a:gd fmla="*/ 545 w 545" name="T8"/>
                <a:gd fmla="*/ 264 h 456" name="T9"/>
                <a:gd fmla="*/ 0 w 545" name="T10"/>
                <a:gd fmla="*/ 0 h 4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56" w="545">
                  <a:moveTo>
                    <a:pt x="0" y="0"/>
                  </a:moveTo>
                  <a:lnTo>
                    <a:pt x="0" y="456"/>
                  </a:lnTo>
                  <a:lnTo>
                    <a:pt x="545" y="264"/>
                  </a:lnTo>
                  <a:lnTo>
                    <a:pt x="545" y="264"/>
                  </a:lnTo>
                  <a:lnTo>
                    <a:pt x="545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617662" y="2912907"/>
              <a:ext cx="1693863" cy="1258888"/>
            </a:xfrm>
            <a:custGeom>
              <a:gdLst>
                <a:gd fmla="*/ 0 w 1067" name="T0"/>
                <a:gd fmla="*/ 0 h 793" name="T1"/>
                <a:gd fmla="*/ 285 w 1067" name="T2"/>
                <a:gd fmla="*/ 793 h 793" name="T3"/>
                <a:gd fmla="*/ 1067 w 1067" name="T4"/>
                <a:gd fmla="*/ 505 h 793" name="T5"/>
                <a:gd fmla="*/ 0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0" y="0"/>
                  </a:moveTo>
                  <a:lnTo>
                    <a:pt x="285" y="793"/>
                  </a:lnTo>
                  <a:lnTo>
                    <a:pt x="1067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-38101" y="2225520"/>
              <a:ext cx="414338" cy="1296988"/>
            </a:xfrm>
            <a:custGeom>
              <a:gdLst>
                <a:gd fmla="*/ 0 w 261" name="T0"/>
                <a:gd fmla="*/ 817 h 817" name="T1"/>
                <a:gd fmla="*/ 261 w 261" name="T2"/>
                <a:gd fmla="*/ 721 h 817" name="T3"/>
                <a:gd fmla="*/ 0 w 261" name="T4"/>
                <a:gd fmla="*/ 0 h 817" name="T5"/>
                <a:gd fmla="*/ 0 w 261" name="T6"/>
                <a:gd fmla="*/ 817 h 8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17" w="261">
                  <a:moveTo>
                    <a:pt x="0" y="817"/>
                  </a:moveTo>
                  <a:lnTo>
                    <a:pt x="261" y="721"/>
                  </a:lnTo>
                  <a:lnTo>
                    <a:pt x="0" y="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14374" y="14132"/>
              <a:ext cx="1693863" cy="1220788"/>
            </a:xfrm>
            <a:custGeom>
              <a:gdLst>
                <a:gd fmla="*/ 711 w 1067" name="T0"/>
                <a:gd fmla="*/ 0 h 769" name="T1"/>
                <a:gd fmla="*/ 0 w 1067" name="T2"/>
                <a:gd fmla="*/ 264 h 769" name="T3"/>
                <a:gd fmla="*/ 0 w 1067" name="T4"/>
                <a:gd fmla="*/ 264 h 769" name="T5"/>
                <a:gd fmla="*/ 0 w 1067" name="T6"/>
                <a:gd fmla="*/ 264 h 769" name="T7"/>
                <a:gd fmla="*/ 1067 w 1067" name="T8"/>
                <a:gd fmla="*/ 769 h 769" name="T9"/>
                <a:gd fmla="*/ 783 w 1067" name="T10"/>
                <a:gd fmla="*/ 0 h 769" name="T11"/>
                <a:gd fmla="*/ 711 w 1067" name="T12"/>
                <a:gd fmla="*/ 0 h 7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9" w="1067">
                  <a:moveTo>
                    <a:pt x="711" y="0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067" y="769"/>
                  </a:lnTo>
                  <a:lnTo>
                    <a:pt x="783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-38101" y="433232"/>
              <a:ext cx="1204913" cy="1677988"/>
            </a:xfrm>
            <a:custGeom>
              <a:gdLst>
                <a:gd fmla="*/ 0 w 759" name="T0"/>
                <a:gd fmla="*/ 1009 h 1057" name="T1"/>
                <a:gd fmla="*/ 0 w 759" name="T2"/>
                <a:gd fmla="*/ 1057 h 1057" name="T3"/>
                <a:gd fmla="*/ 759 w 759" name="T4"/>
                <a:gd fmla="*/ 769 h 1057" name="T5"/>
                <a:gd fmla="*/ 474 w 759" name="T6"/>
                <a:gd fmla="*/ 0 h 1057" name="T7"/>
                <a:gd fmla="*/ 0 w 759" name="T8"/>
                <a:gd fmla="*/ 1009 h 10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7" w="759">
                  <a:moveTo>
                    <a:pt x="0" y="1009"/>
                  </a:moveTo>
                  <a:lnTo>
                    <a:pt x="0" y="1057"/>
                  </a:lnTo>
                  <a:lnTo>
                    <a:pt x="759" y="769"/>
                  </a:lnTo>
                  <a:lnTo>
                    <a:pt x="474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617662" y="2455707"/>
              <a:ext cx="1693863" cy="1258888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1166812" y="1234920"/>
              <a:ext cx="1241425" cy="1677988"/>
            </a:xfrm>
            <a:custGeom>
              <a:gdLst>
                <a:gd fmla="*/ 0 w 782" name="T0"/>
                <a:gd fmla="*/ 264 h 1057" name="T1"/>
                <a:gd fmla="*/ 284 w 782" name="T2"/>
                <a:gd fmla="*/ 1057 h 1057" name="T3"/>
                <a:gd fmla="*/ 782 w 782" name="T4"/>
                <a:gd fmla="*/ 0 h 1057" name="T5"/>
                <a:gd fmla="*/ 0 w 782" name="T6"/>
                <a:gd fmla="*/ 264 h 10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7" w="782">
                  <a:moveTo>
                    <a:pt x="0" y="264"/>
                  </a:moveTo>
                  <a:lnTo>
                    <a:pt x="284" y="1057"/>
                  </a:lnTo>
                  <a:lnTo>
                    <a:pt x="782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102099" y="1539720"/>
              <a:ext cx="1203325" cy="171608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859087" y="776132"/>
              <a:ext cx="1243013" cy="1679575"/>
            </a:xfrm>
            <a:custGeom>
              <a:gdLst>
                <a:gd fmla="*/ 498 w 783" name="T0"/>
                <a:gd fmla="*/ 0 h 1058" name="T1"/>
                <a:gd fmla="*/ 0 w 783" name="T2"/>
                <a:gd fmla="*/ 1058 h 1058" name="T3"/>
                <a:gd fmla="*/ 783 w 783" name="T4"/>
                <a:gd fmla="*/ 769 h 1058" name="T5"/>
                <a:gd fmla="*/ 498 w 783" name="T6"/>
                <a:gd fmla="*/ 0 h 10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8" w="783">
                  <a:moveTo>
                    <a:pt x="498" y="0"/>
                  </a:moveTo>
                  <a:lnTo>
                    <a:pt x="0" y="1058"/>
                  </a:lnTo>
                  <a:lnTo>
                    <a:pt x="783" y="76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957387" y="14132"/>
              <a:ext cx="1692275" cy="1220788"/>
            </a:xfrm>
            <a:custGeom>
              <a:gdLst>
                <a:gd fmla="*/ 0 w 1066" name="T0"/>
                <a:gd fmla="*/ 0 h 769" name="T1"/>
                <a:gd fmla="*/ 284 w 1066" name="T2"/>
                <a:gd fmla="*/ 769 h 769" name="T3"/>
                <a:gd fmla="*/ 1066 w 1066" name="T4"/>
                <a:gd fmla="*/ 480 h 769" name="T5"/>
                <a:gd fmla="*/ 47 w 1066" name="T6"/>
                <a:gd fmla="*/ 0 h 769" name="T7"/>
                <a:gd fmla="*/ 0 w 1066" name="T8"/>
                <a:gd fmla="*/ 0 h 7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9" w="1066">
                  <a:moveTo>
                    <a:pt x="0" y="0"/>
                  </a:moveTo>
                  <a:lnTo>
                    <a:pt x="284" y="769"/>
                  </a:lnTo>
                  <a:lnTo>
                    <a:pt x="1066" y="480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59087" y="2455707"/>
              <a:ext cx="1693863" cy="1258888"/>
            </a:xfrm>
            <a:custGeom>
              <a:gdLst>
                <a:gd fmla="*/ 285 w 1067" name="T0"/>
                <a:gd fmla="*/ 793 h 793" name="T1"/>
                <a:gd fmla="*/ 1067 w 1067" name="T2"/>
                <a:gd fmla="*/ 504 h 793" name="T3"/>
                <a:gd fmla="*/ 0 w 1067" name="T4"/>
                <a:gd fmla="*/ 0 h 793" name="T5"/>
                <a:gd fmla="*/ 285 w 1067" name="T6"/>
                <a:gd fmla="*/ 793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285" y="793"/>
                  </a:moveTo>
                  <a:lnTo>
                    <a:pt x="1067" y="504"/>
                  </a:lnTo>
                  <a:lnTo>
                    <a:pt x="0" y="0"/>
                  </a:lnTo>
                  <a:lnTo>
                    <a:pt x="285" y="793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031999" y="14132"/>
              <a:ext cx="1617663" cy="762000"/>
            </a:xfrm>
            <a:custGeom>
              <a:gdLst>
                <a:gd fmla="*/ 0 w 1019" name="T0"/>
                <a:gd fmla="*/ 0 h 480" name="T1"/>
                <a:gd fmla="*/ 1019 w 1019" name="T2"/>
                <a:gd fmla="*/ 480 h 480" name="T3"/>
                <a:gd fmla="*/ 853 w 1019" name="T4"/>
                <a:gd fmla="*/ 0 h 480" name="T5"/>
                <a:gd fmla="*/ 0 w 1019" name="T6"/>
                <a:gd fmla="*/ 0 h 4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0" w="1019">
                  <a:moveTo>
                    <a:pt x="0" y="0"/>
                  </a:moveTo>
                  <a:lnTo>
                    <a:pt x="1019" y="480"/>
                  </a:lnTo>
                  <a:lnTo>
                    <a:pt x="8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49662" y="14132"/>
              <a:ext cx="1241425" cy="762000"/>
            </a:xfrm>
            <a:custGeom>
              <a:gdLst>
                <a:gd fmla="*/ 214 w 782" name="T0"/>
                <a:gd fmla="*/ 0 h 480" name="T1"/>
                <a:gd fmla="*/ 0 w 782" name="T2"/>
                <a:gd fmla="*/ 480 h 480" name="T3"/>
                <a:gd fmla="*/ 782 w 782" name="T4"/>
                <a:gd fmla="*/ 192 h 480" name="T5"/>
                <a:gd fmla="*/ 711 w 782" name="T6"/>
                <a:gd fmla="*/ 0 h 480" name="T7"/>
                <a:gd fmla="*/ 214 w 782" name="T8"/>
                <a:gd fmla="*/ 0 h 4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0" w="782">
                  <a:moveTo>
                    <a:pt x="214" y="0"/>
                  </a:moveTo>
                  <a:lnTo>
                    <a:pt x="0" y="480"/>
                  </a:lnTo>
                  <a:lnTo>
                    <a:pt x="782" y="192"/>
                  </a:lnTo>
                  <a:lnTo>
                    <a:pt x="711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4891087" y="14132"/>
              <a:ext cx="1130300" cy="1525588"/>
            </a:xfrm>
            <a:custGeom>
              <a:gdLst>
                <a:gd fmla="*/ 498 w 712" name="T0"/>
                <a:gd fmla="*/ 0 h 961" name="T1"/>
                <a:gd fmla="*/ 0 w 712" name="T2"/>
                <a:gd fmla="*/ 192 h 961" name="T3"/>
                <a:gd fmla="*/ 261 w 712" name="T4"/>
                <a:gd fmla="*/ 961 h 961" name="T5"/>
                <a:gd fmla="*/ 712 w 712" name="T6"/>
                <a:gd fmla="*/ 0 h 961" name="T7"/>
                <a:gd fmla="*/ 498 w 712" name="T8"/>
                <a:gd fmla="*/ 0 h 9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1" w="712">
                  <a:moveTo>
                    <a:pt x="498" y="0"/>
                  </a:moveTo>
                  <a:lnTo>
                    <a:pt x="0" y="192"/>
                  </a:lnTo>
                  <a:lnTo>
                    <a:pt x="261" y="961"/>
                  </a:lnTo>
                  <a:lnTo>
                    <a:pt x="712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305424" y="1082520"/>
              <a:ext cx="1693863" cy="1258888"/>
            </a:xfrm>
            <a:custGeom>
              <a:gdLst>
                <a:gd fmla="*/ 0 w 1067" name="T0"/>
                <a:gd fmla="*/ 288 h 793" name="T1"/>
                <a:gd fmla="*/ 1067 w 1067" name="T2"/>
                <a:gd fmla="*/ 793 h 793" name="T3"/>
                <a:gd fmla="*/ 782 w 1067" name="T4"/>
                <a:gd fmla="*/ 0 h 793" name="T5"/>
                <a:gd fmla="*/ 0 w 1067" name="T6"/>
                <a:gd fmla="*/ 288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0" y="288"/>
                  </a:moveTo>
                  <a:lnTo>
                    <a:pt x="1067" y="793"/>
                  </a:lnTo>
                  <a:lnTo>
                    <a:pt x="782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6546849" y="1082520"/>
              <a:ext cx="1693863" cy="1258888"/>
            </a:xfrm>
            <a:custGeom>
              <a:gdLst>
                <a:gd fmla="*/ 285 w 1067" name="T0"/>
                <a:gd fmla="*/ 793 h 793" name="T1"/>
                <a:gd fmla="*/ 1067 w 1067" name="T2"/>
                <a:gd fmla="*/ 504 h 793" name="T3"/>
                <a:gd fmla="*/ 0 w 1067" name="T4"/>
                <a:gd fmla="*/ 0 h 793" name="T5"/>
                <a:gd fmla="*/ 285 w 1067" name="T6"/>
                <a:gd fmla="*/ 793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285" y="793"/>
                  </a:moveTo>
                  <a:lnTo>
                    <a:pt x="1067" y="504"/>
                  </a:lnTo>
                  <a:lnTo>
                    <a:pt x="0" y="0"/>
                  </a:lnTo>
                  <a:lnTo>
                    <a:pt x="285" y="793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9031287" y="204632"/>
              <a:ext cx="1693863" cy="1220788"/>
            </a:xfrm>
            <a:custGeom>
              <a:gdLst>
                <a:gd fmla="*/ 284 w 1067" name="T0"/>
                <a:gd fmla="*/ 769 h 769" name="T1"/>
                <a:gd fmla="*/ 1067 w 1067" name="T2"/>
                <a:gd fmla="*/ 481 h 769" name="T3"/>
                <a:gd fmla="*/ 0 w 1067" name="T4"/>
                <a:gd fmla="*/ 0 h 769" name="T5"/>
                <a:gd fmla="*/ 284 w 1067" name="T6"/>
                <a:gd fmla="*/ 769 h 76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9" w="1067">
                  <a:moveTo>
                    <a:pt x="284" y="769"/>
                  </a:moveTo>
                  <a:lnTo>
                    <a:pt x="1067" y="481"/>
                  </a:lnTo>
                  <a:lnTo>
                    <a:pt x="0" y="0"/>
                  </a:lnTo>
                  <a:lnTo>
                    <a:pt x="284" y="769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546849" y="14132"/>
              <a:ext cx="1243013" cy="1068388"/>
            </a:xfrm>
            <a:custGeom>
              <a:gdLst>
                <a:gd fmla="*/ 640 w 783" name="T0"/>
                <a:gd fmla="*/ 0 h 673" name="T1"/>
                <a:gd fmla="*/ 332 w 783" name="T2"/>
                <a:gd fmla="*/ 0 h 673" name="T3"/>
                <a:gd fmla="*/ 0 w 783" name="T4"/>
                <a:gd fmla="*/ 673 h 673" name="T5"/>
                <a:gd fmla="*/ 783 w 783" name="T6"/>
                <a:gd fmla="*/ 384 h 673" name="T7"/>
                <a:gd fmla="*/ 640 w 783" name="T8"/>
                <a:gd fmla="*/ 0 h 6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3" w="783">
                  <a:moveTo>
                    <a:pt x="640" y="0"/>
                  </a:moveTo>
                  <a:lnTo>
                    <a:pt x="332" y="0"/>
                  </a:lnTo>
                  <a:lnTo>
                    <a:pt x="0" y="673"/>
                  </a:lnTo>
                  <a:lnTo>
                    <a:pt x="783" y="384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7789862" y="204632"/>
              <a:ext cx="1241425" cy="1677988"/>
            </a:xfrm>
            <a:custGeom>
              <a:gdLst>
                <a:gd fmla="*/ 284 w 782" name="T0"/>
                <a:gd fmla="*/ 1057 h 1057" name="T1"/>
                <a:gd fmla="*/ 782 w 782" name="T2"/>
                <a:gd fmla="*/ 0 h 1057" name="T3"/>
                <a:gd fmla="*/ 0 w 782" name="T4"/>
                <a:gd fmla="*/ 264 h 1057" name="T5"/>
                <a:gd fmla="*/ 284 w 782" name="T6"/>
                <a:gd fmla="*/ 1057 h 10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7" w="782">
                  <a:moveTo>
                    <a:pt x="284" y="1057"/>
                  </a:moveTo>
                  <a:lnTo>
                    <a:pt x="782" y="0"/>
                  </a:lnTo>
                  <a:lnTo>
                    <a:pt x="0" y="264"/>
                  </a:lnTo>
                  <a:lnTo>
                    <a:pt x="284" y="1057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10348912" y="14132"/>
              <a:ext cx="1617663" cy="954088"/>
            </a:xfrm>
            <a:custGeom>
              <a:gdLst>
                <a:gd fmla="*/ 308 w 1019" name="T0"/>
                <a:gd fmla="*/ 0 h 601" name="T1"/>
                <a:gd fmla="*/ 0 w 1019" name="T2"/>
                <a:gd fmla="*/ 0 h 601" name="T3"/>
                <a:gd fmla="*/ 237 w 1019" name="T4"/>
                <a:gd fmla="*/ 601 h 601" name="T5"/>
                <a:gd fmla="*/ 1019 w 1019" name="T6"/>
                <a:gd fmla="*/ 312 h 601" name="T7"/>
                <a:gd fmla="*/ 1019 w 1019" name="T8"/>
                <a:gd fmla="*/ 312 h 601" name="T9"/>
                <a:gd fmla="*/ 308 w 1019" name="T10"/>
                <a:gd fmla="*/ 0 h 6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1" w="1019">
                  <a:moveTo>
                    <a:pt x="308" y="0"/>
                  </a:moveTo>
                  <a:lnTo>
                    <a:pt x="0" y="0"/>
                  </a:lnTo>
                  <a:lnTo>
                    <a:pt x="237" y="601"/>
                  </a:lnTo>
                  <a:lnTo>
                    <a:pt x="1019" y="312"/>
                  </a:lnTo>
                  <a:lnTo>
                    <a:pt x="1019" y="31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11777662" y="14132"/>
              <a:ext cx="414338" cy="495300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0"/>
            <p:cNvSpPr/>
            <p:nvPr/>
          </p:nvSpPr>
          <p:spPr bwMode="auto">
            <a:xfrm rot="18373820">
              <a:off x="222116" y="-337997"/>
              <a:ext cx="414393" cy="879495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  <a:gd fmla="*/ 0 w 18109" name="connsiteX0"/>
                <a:gd fmla="*/ 0 h 10000" name="connsiteY0"/>
                <a:gd fmla="*/ 4852 w 18109" name="connsiteX1"/>
                <a:gd fmla="*/ 10000 h 10000" name="connsiteY1"/>
                <a:gd fmla="*/ 4852 w 18109" name="connsiteX2"/>
                <a:gd fmla="*/ 10000 h 10000" name="connsiteY2"/>
                <a:gd fmla="*/ 18109 w 18109" name="connsiteX3"/>
                <a:gd fmla="*/ 5345 h 10000" name="connsiteY3"/>
                <a:gd fmla="*/ 0 w 18109" name="connsiteX4"/>
                <a:gd fmla="*/ 0 h 100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00" w="18109">
                  <a:moveTo>
                    <a:pt x="0" y="0"/>
                  </a:moveTo>
                  <a:lnTo>
                    <a:pt x="4852" y="10000"/>
                  </a:lnTo>
                  <a:lnTo>
                    <a:pt x="4852" y="10000"/>
                  </a:lnTo>
                  <a:lnTo>
                    <a:pt x="18109" y="5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DB900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9029698" y="-37031"/>
              <a:ext cx="990985" cy="241663"/>
            </a:xfrm>
            <a:custGeom>
              <a:gdLst>
                <a:gd fmla="*/ 640 w 783" name="T0"/>
                <a:gd fmla="*/ 0 h 673" name="T1"/>
                <a:gd fmla="*/ 332 w 783" name="T2"/>
                <a:gd fmla="*/ 0 h 673" name="T3"/>
                <a:gd fmla="*/ 0 w 783" name="T4"/>
                <a:gd fmla="*/ 673 h 673" name="T5"/>
                <a:gd fmla="*/ 783 w 783" name="T6"/>
                <a:gd fmla="*/ 384 h 673" name="T7"/>
                <a:gd fmla="*/ 640 w 783" name="T8"/>
                <a:gd fmla="*/ 0 h 673" name="T9"/>
                <a:gd fmla="*/ 8878 w 8878" name="connsiteX0"/>
                <a:gd fmla="*/ 639 h 6165" name="connsiteY0"/>
                <a:gd fmla="*/ 1243 w 8878" name="connsiteX1"/>
                <a:gd fmla="*/ 0 h 6165" name="connsiteY1"/>
                <a:gd fmla="*/ 0 w 8878" name="connsiteX2"/>
                <a:gd fmla="*/ 6165 h 6165" name="connsiteY2"/>
                <a:gd fmla="*/ 8555 w 8878" name="connsiteX3"/>
                <a:gd fmla="*/ 1491 h 6165" name="connsiteY3"/>
                <a:gd fmla="*/ 8878 w 8878" name="connsiteX4"/>
                <a:gd fmla="*/ 639 h 616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165" w="8878">
                  <a:moveTo>
                    <a:pt x="8878" y="639"/>
                  </a:moveTo>
                  <a:lnTo>
                    <a:pt x="1243" y="0"/>
                  </a:lnTo>
                  <a:lnTo>
                    <a:pt x="0" y="6165"/>
                  </a:lnTo>
                  <a:lnTo>
                    <a:pt x="8555" y="1491"/>
                  </a:lnTo>
                  <a:lnTo>
                    <a:pt x="8878" y="639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113437" y="3458426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rgbClr val="31909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清新通用模板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786396" y="3342097"/>
            <a:ext cx="406107" cy="1155987"/>
            <a:chOff x="4454660" y="3810474"/>
            <a:chExt cx="406107" cy="1155987"/>
          </a:xfrm>
        </p:grpSpPr>
        <p:sp>
          <p:nvSpPr>
            <p:cNvPr id="47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6543834">
            <a:off x="10840533" y="2803945"/>
            <a:ext cx="406107" cy="1155987"/>
            <a:chOff x="11762339" y="3746221"/>
            <a:chExt cx="406107" cy="1155987"/>
          </a:xfrm>
        </p:grpSpPr>
        <p:sp>
          <p:nvSpPr>
            <p:cNvPr id="50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930743" y="3231053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826C4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封面中所有素材均可自由移动编辑改色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819636" y="4348797"/>
            <a:ext cx="19926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826C4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汇报人：XXX</a:t>
            </a:r>
          </a:p>
        </p:txBody>
      </p:sp>
      <p:sp>
        <p:nvSpPr>
          <p:cNvPr id="107" name="Freeform 24"/>
          <p:cNvSpPr/>
          <p:nvPr/>
        </p:nvSpPr>
        <p:spPr bwMode="auto">
          <a:xfrm rot="10800000">
            <a:off x="11031618" y="4777503"/>
            <a:ext cx="1164443" cy="933878"/>
          </a:xfrm>
          <a:custGeom>
            <a:gdLst>
              <a:gd fmla="*/ 285 w 1067" name="T0"/>
              <a:gd fmla="*/ 793 h 793" name="T1"/>
              <a:gd fmla="*/ 1067 w 1067" name="T2"/>
              <a:gd fmla="*/ 504 h 793" name="T3"/>
              <a:gd fmla="*/ 0 w 1067" name="T4"/>
              <a:gd fmla="*/ 0 h 793" name="T5"/>
              <a:gd fmla="*/ 285 w 1067" name="T6"/>
              <a:gd fmla="*/ 793 h 793" name="T7"/>
              <a:gd fmla="*/ 0 w 7329" name="connsiteX0"/>
              <a:gd fmla="*/ 8286 h 8286" name="connsiteY0"/>
              <a:gd fmla="*/ 7329 w 7329" name="connsiteX1"/>
              <a:gd fmla="*/ 4642 h 8286" name="connsiteY1"/>
              <a:gd fmla="*/ 4 w 7329" name="connsiteX2"/>
              <a:gd fmla="*/ 0 h 8286" name="connsiteY2"/>
              <a:gd fmla="*/ 0 w 7329" name="connsiteX3"/>
              <a:gd fmla="*/ 8286 h 828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286" w="7329">
                <a:moveTo>
                  <a:pt x="0" y="8286"/>
                </a:moveTo>
                <a:lnTo>
                  <a:pt x="7329" y="4642"/>
                </a:lnTo>
                <a:lnTo>
                  <a:pt x="4" y="0"/>
                </a:lnTo>
                <a:cubicBezTo>
                  <a:pt x="3" y="2762"/>
                  <a:pt x="1" y="5524"/>
                  <a:pt x="0" y="8286"/>
                </a:cubicBezTo>
                <a:close/>
              </a:path>
            </a:pathLst>
          </a:custGeom>
          <a:solidFill>
            <a:srgbClr val="319095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25"/>
          <p:cNvSpPr/>
          <p:nvPr/>
        </p:nvSpPr>
        <p:spPr bwMode="auto">
          <a:xfrm rot="10800000">
            <a:off x="8701256" y="5597567"/>
            <a:ext cx="1588816" cy="1092945"/>
          </a:xfrm>
          <a:custGeom>
            <a:gdLst>
              <a:gd fmla="*/ 284 w 1067" name="T0"/>
              <a:gd fmla="*/ 769 h 769" name="T1"/>
              <a:gd fmla="*/ 1067 w 1067" name="T2"/>
              <a:gd fmla="*/ 481 h 769" name="T3"/>
              <a:gd fmla="*/ 0 w 1067" name="T4"/>
              <a:gd fmla="*/ 0 h 769" name="T5"/>
              <a:gd fmla="*/ 284 w 1067" name="T6"/>
              <a:gd fmla="*/ 769 h 76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69" w="1067">
                <a:moveTo>
                  <a:pt x="284" y="769"/>
                </a:moveTo>
                <a:lnTo>
                  <a:pt x="1067" y="481"/>
                </a:lnTo>
                <a:lnTo>
                  <a:pt x="0" y="0"/>
                </a:lnTo>
                <a:lnTo>
                  <a:pt x="284" y="769"/>
                </a:lnTo>
                <a:close/>
              </a:path>
            </a:pathLst>
          </a:custGeom>
          <a:solidFill>
            <a:srgbClr val="826C4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26"/>
          <p:cNvSpPr/>
          <p:nvPr/>
        </p:nvSpPr>
        <p:spPr bwMode="auto">
          <a:xfrm rot="10800000">
            <a:off x="11454509" y="6084860"/>
            <a:ext cx="754654" cy="776204"/>
          </a:xfrm>
          <a:custGeom>
            <a:gdLst>
              <a:gd fmla="*/ 640 w 783" name="T0"/>
              <a:gd fmla="*/ 0 h 673" name="T1"/>
              <a:gd fmla="*/ 332 w 783" name="T2"/>
              <a:gd fmla="*/ 0 h 673" name="T3"/>
              <a:gd fmla="*/ 0 w 783" name="T4"/>
              <a:gd fmla="*/ 673 h 673" name="T5"/>
              <a:gd fmla="*/ 783 w 783" name="T6"/>
              <a:gd fmla="*/ 384 h 673" name="T7"/>
              <a:gd fmla="*/ 640 w 783" name="T8"/>
              <a:gd fmla="*/ 0 h 673" name="T9"/>
              <a:gd fmla="*/ 7312 w 10185" name="connsiteX0"/>
              <a:gd fmla="*/ 0 h 10000" name="connsiteY0"/>
              <a:gd fmla="*/ 78 w 10185" name="connsiteX1"/>
              <a:gd fmla="*/ 0 h 10000" name="connsiteY1"/>
              <a:gd fmla="*/ 185 w 10185" name="connsiteX2"/>
              <a:gd fmla="*/ 10000 h 10000" name="connsiteY2"/>
              <a:gd fmla="*/ 10185 w 10185" name="connsiteX3"/>
              <a:gd fmla="*/ 7031 h 10000" name="connsiteY3"/>
              <a:gd fmla="*/ 7312 w 10185" name="connsiteX4"/>
              <a:gd fmla="*/ 0 h 1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00" w="10185">
                <a:moveTo>
                  <a:pt x="7312" y="0"/>
                </a:moveTo>
                <a:lnTo>
                  <a:pt x="78" y="0"/>
                </a:lnTo>
                <a:cubicBezTo>
                  <a:pt x="-233" y="3333"/>
                  <a:pt x="497" y="6667"/>
                  <a:pt x="185" y="10000"/>
                </a:cubicBezTo>
                <a:lnTo>
                  <a:pt x="10185" y="7031"/>
                </a:lnTo>
                <a:lnTo>
                  <a:pt x="7312" y="0"/>
                </a:lnTo>
                <a:close/>
              </a:path>
            </a:pathLst>
          </a:custGeom>
          <a:solidFill>
            <a:srgbClr val="5FCACB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27"/>
          <p:cNvSpPr/>
          <p:nvPr/>
        </p:nvSpPr>
        <p:spPr bwMode="auto">
          <a:xfrm rot="10800000">
            <a:off x="10290072" y="5188245"/>
            <a:ext cx="1164437" cy="1502267"/>
          </a:xfrm>
          <a:custGeom>
            <a:gdLst>
              <a:gd fmla="*/ 284 w 782" name="T0"/>
              <a:gd fmla="*/ 1057 h 1057" name="T1"/>
              <a:gd fmla="*/ 782 w 782" name="T2"/>
              <a:gd fmla="*/ 0 h 1057" name="T3"/>
              <a:gd fmla="*/ 0 w 782" name="T4"/>
              <a:gd fmla="*/ 264 h 1057" name="T5"/>
              <a:gd fmla="*/ 284 w 782" name="T6"/>
              <a:gd fmla="*/ 1057 h 105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057" w="782">
                <a:moveTo>
                  <a:pt x="284" y="1057"/>
                </a:moveTo>
                <a:lnTo>
                  <a:pt x="782" y="0"/>
                </a:lnTo>
                <a:lnTo>
                  <a:pt x="0" y="264"/>
                </a:lnTo>
                <a:lnTo>
                  <a:pt x="284" y="1057"/>
                </a:lnTo>
                <a:close/>
              </a:path>
            </a:pathLst>
          </a:custGeom>
          <a:solidFill>
            <a:srgbClr val="5FCACB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29"/>
          <p:cNvSpPr/>
          <p:nvPr/>
        </p:nvSpPr>
        <p:spPr bwMode="auto">
          <a:xfrm rot="10800000">
            <a:off x="7536819" y="6006888"/>
            <a:ext cx="1517342" cy="854174"/>
          </a:xfrm>
          <a:custGeom>
            <a:gdLst>
              <a:gd fmla="*/ 308 w 1019" name="T0"/>
              <a:gd fmla="*/ 0 h 601" name="T1"/>
              <a:gd fmla="*/ 0 w 1019" name="T2"/>
              <a:gd fmla="*/ 0 h 601" name="T3"/>
              <a:gd fmla="*/ 237 w 1019" name="T4"/>
              <a:gd fmla="*/ 601 h 601" name="T5"/>
              <a:gd fmla="*/ 1019 w 1019" name="T6"/>
              <a:gd fmla="*/ 312 h 601" name="T7"/>
              <a:gd fmla="*/ 1019 w 1019" name="T8"/>
              <a:gd fmla="*/ 312 h 601" name="T9"/>
              <a:gd fmla="*/ 308 w 1019" name="T10"/>
              <a:gd fmla="*/ 0 h 60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01" w="1019">
                <a:moveTo>
                  <a:pt x="308" y="0"/>
                </a:moveTo>
                <a:lnTo>
                  <a:pt x="0" y="0"/>
                </a:lnTo>
                <a:lnTo>
                  <a:pt x="237" y="601"/>
                </a:lnTo>
                <a:lnTo>
                  <a:pt x="1019" y="312"/>
                </a:lnTo>
                <a:lnTo>
                  <a:pt x="1019" y="312"/>
                </a:lnTo>
                <a:lnTo>
                  <a:pt x="308" y="0"/>
                </a:lnTo>
                <a:close/>
              </a:path>
            </a:pathLst>
          </a:custGeom>
          <a:solidFill>
            <a:srgbClr val="A0BF0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0"/>
          <p:cNvSpPr/>
          <p:nvPr/>
        </p:nvSpPr>
        <p:spPr bwMode="auto">
          <a:xfrm rot="10800000">
            <a:off x="7325374" y="6417631"/>
            <a:ext cx="388642" cy="443431"/>
          </a:xfrm>
          <a:custGeom>
            <a:gdLst>
              <a:gd fmla="*/ 0 w 261" name="T0"/>
              <a:gd fmla="*/ 0 h 312" name="T1"/>
              <a:gd fmla="*/ 119 w 261" name="T2"/>
              <a:gd fmla="*/ 312 h 312" name="T3"/>
              <a:gd fmla="*/ 119 w 261" name="T4"/>
              <a:gd fmla="*/ 312 h 312" name="T5"/>
              <a:gd fmla="*/ 261 w 261" name="T6"/>
              <a:gd fmla="*/ 0 h 312" name="T7"/>
              <a:gd fmla="*/ 0 w 261" name="T8"/>
              <a:gd fmla="*/ 0 h 3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2" w="261">
                <a:moveTo>
                  <a:pt x="0" y="0"/>
                </a:moveTo>
                <a:lnTo>
                  <a:pt x="119" y="312"/>
                </a:lnTo>
                <a:lnTo>
                  <a:pt x="119" y="312"/>
                </a:lnTo>
                <a:lnTo>
                  <a:pt x="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A0BF0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26"/>
          <p:cNvSpPr/>
          <p:nvPr/>
        </p:nvSpPr>
        <p:spPr bwMode="auto">
          <a:xfrm rot="10800000">
            <a:off x="9362034" y="6690512"/>
            <a:ext cx="929528" cy="216356"/>
          </a:xfrm>
          <a:custGeom>
            <a:gdLst>
              <a:gd fmla="*/ 640 w 783" name="T0"/>
              <a:gd fmla="*/ 0 h 673" name="T1"/>
              <a:gd fmla="*/ 332 w 783" name="T2"/>
              <a:gd fmla="*/ 0 h 673" name="T3"/>
              <a:gd fmla="*/ 0 w 783" name="T4"/>
              <a:gd fmla="*/ 673 h 673" name="T5"/>
              <a:gd fmla="*/ 783 w 783" name="T6"/>
              <a:gd fmla="*/ 384 h 673" name="T7"/>
              <a:gd fmla="*/ 640 w 783" name="T8"/>
              <a:gd fmla="*/ 0 h 673" name="T9"/>
              <a:gd fmla="*/ 8878 w 8878" name="connsiteX0"/>
              <a:gd fmla="*/ 639 h 6165" name="connsiteY0"/>
              <a:gd fmla="*/ 1243 w 8878" name="connsiteX1"/>
              <a:gd fmla="*/ 0 h 6165" name="connsiteY1"/>
              <a:gd fmla="*/ 0 w 8878" name="connsiteX2"/>
              <a:gd fmla="*/ 6165 h 6165" name="connsiteY2"/>
              <a:gd fmla="*/ 8555 w 8878" name="connsiteX3"/>
              <a:gd fmla="*/ 1491 h 6165" name="connsiteY3"/>
              <a:gd fmla="*/ 8878 w 8878" name="connsiteX4"/>
              <a:gd fmla="*/ 639 h 616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65" w="8878">
                <a:moveTo>
                  <a:pt x="8878" y="639"/>
                </a:moveTo>
                <a:lnTo>
                  <a:pt x="1243" y="0"/>
                </a:lnTo>
                <a:lnTo>
                  <a:pt x="0" y="6165"/>
                </a:lnTo>
                <a:lnTo>
                  <a:pt x="8555" y="1491"/>
                </a:lnTo>
                <a:lnTo>
                  <a:pt x="8878" y="639"/>
                </a:lnTo>
                <a:close/>
              </a:path>
            </a:pathLst>
          </a:custGeom>
          <a:solidFill>
            <a:srgbClr val="826C4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35726640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20" name="Slide Number Placeholder 2"/>
          <p:cNvSpPr txBox="1"/>
          <p:nvPr/>
        </p:nvSpPr>
        <p:spPr>
          <a:xfrm>
            <a:off x="10826309" y="5442872"/>
            <a:ext cx="508000" cy="3048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914400" eaLnBrk="1" hangingPunct="1" latinLnBrk="0" marL="0" rtl="0">
              <a:defRPr b="1" kern="1200" sz="1067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6136F-22D8-42B8-8F5F-AC0365717ED1}" type="slidenum">
              <a:rPr lang="en-US" smtClean="0">
                <a:solidFill>
                  <a:prstClr val="white"/>
                </a:solidFill>
                <a:latin typeface="PT Sans Caption"/>
              </a:rPr>
              <a:t>10</a:t>
            </a:fld>
          </a:p>
        </p:txBody>
      </p:sp>
      <p:sp>
        <p:nvSpPr>
          <p:cNvPr id="21" name="Rectangle 69"/>
          <p:cNvSpPr/>
          <p:nvPr/>
        </p:nvSpPr>
        <p:spPr>
          <a:xfrm>
            <a:off x="346338" y="2306681"/>
            <a:ext cx="2540000" cy="3730768"/>
          </a:xfrm>
          <a:prstGeom prst="rect">
            <a:avLst/>
          </a:prstGeom>
          <a:solidFill>
            <a:sysClr lastClr="FFFFFF" val="window">
              <a:lumMod val="95000"/>
            </a:sysClr>
          </a:solidFill>
          <a:ln algn="ctr" cap="flat" cmpd="sng" w="25400">
            <a:solidFill>
              <a:sysClr lastClr="FFFFFF" val="window">
                <a:lumMod val="8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2400">
              <a:solidFill>
                <a:prstClr val="white"/>
              </a:solidFill>
              <a:latin typeface="PT Sans"/>
            </a:endParaRPr>
          </a:p>
        </p:txBody>
      </p:sp>
      <p:sp>
        <p:nvSpPr>
          <p:cNvPr id="22" name="Rectangle 76"/>
          <p:cNvSpPr/>
          <p:nvPr/>
        </p:nvSpPr>
        <p:spPr>
          <a:xfrm>
            <a:off x="3357309" y="2306681"/>
            <a:ext cx="2540000" cy="3730768"/>
          </a:xfrm>
          <a:prstGeom prst="rect">
            <a:avLst/>
          </a:prstGeom>
          <a:solidFill>
            <a:sysClr lastClr="FFFFFF" val="window">
              <a:lumMod val="95000"/>
            </a:sysClr>
          </a:solidFill>
          <a:ln algn="ctr" cap="flat" cmpd="sng" w="25400">
            <a:solidFill>
              <a:sysClr lastClr="FFFFFF" val="window">
                <a:lumMod val="8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2400">
              <a:solidFill>
                <a:prstClr val="white"/>
              </a:solidFill>
              <a:latin typeface="PT Sans"/>
            </a:endParaRPr>
          </a:p>
        </p:txBody>
      </p:sp>
      <p:sp>
        <p:nvSpPr>
          <p:cNvPr id="24" name="Rectangle 79"/>
          <p:cNvSpPr/>
          <p:nvPr/>
        </p:nvSpPr>
        <p:spPr>
          <a:xfrm>
            <a:off x="6368280" y="2306681"/>
            <a:ext cx="2540000" cy="3730768"/>
          </a:xfrm>
          <a:prstGeom prst="rect">
            <a:avLst/>
          </a:prstGeom>
          <a:solidFill>
            <a:sysClr lastClr="FFFFFF" val="window">
              <a:lumMod val="95000"/>
            </a:sysClr>
          </a:solidFill>
          <a:ln algn="ctr" cap="flat" cmpd="sng" w="25400">
            <a:solidFill>
              <a:sysClr lastClr="FFFFFF" val="window">
                <a:lumMod val="8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2400">
              <a:solidFill>
                <a:prstClr val="white"/>
              </a:solidFill>
              <a:latin typeface="PT Sans"/>
            </a:endParaRPr>
          </a:p>
        </p:txBody>
      </p:sp>
      <p:sp>
        <p:nvSpPr>
          <p:cNvPr id="25" name="Rectangle 82"/>
          <p:cNvSpPr/>
          <p:nvPr/>
        </p:nvSpPr>
        <p:spPr>
          <a:xfrm>
            <a:off x="9379252" y="2306681"/>
            <a:ext cx="2540000" cy="3730768"/>
          </a:xfrm>
          <a:prstGeom prst="rect">
            <a:avLst/>
          </a:prstGeom>
          <a:solidFill>
            <a:sysClr lastClr="FFFFFF" val="window">
              <a:lumMod val="95000"/>
            </a:sysClr>
          </a:solidFill>
          <a:ln algn="ctr" cap="flat" cmpd="sng" w="25400">
            <a:solidFill>
              <a:sysClr lastClr="FFFFFF" val="window">
                <a:lumMod val="85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2400">
              <a:solidFill>
                <a:prstClr val="white"/>
              </a:solidFill>
              <a:latin typeface="PT Sans"/>
            </a:endParaRPr>
          </a:p>
        </p:txBody>
      </p:sp>
      <p:grpSp>
        <p:nvGrpSpPr>
          <p:cNvPr id="26" name="Group 1"/>
          <p:cNvGrpSpPr/>
          <p:nvPr/>
        </p:nvGrpSpPr>
        <p:grpSpPr>
          <a:xfrm>
            <a:off x="1026322" y="1716664"/>
            <a:ext cx="1180033" cy="1180033"/>
            <a:chOff x="780627" y="1897097"/>
            <a:chExt cx="885025" cy="885025"/>
          </a:xfrm>
        </p:grpSpPr>
        <p:sp>
          <p:nvSpPr>
            <p:cNvPr id="27" name="Rectangle 70"/>
            <p:cNvSpPr/>
            <p:nvPr/>
          </p:nvSpPr>
          <p:spPr>
            <a:xfrm rot="13500000">
              <a:off x="780627" y="1897097"/>
              <a:ext cx="885025" cy="885025"/>
            </a:xfrm>
            <a:prstGeom prst="rect">
              <a:avLst/>
            </a:prstGeom>
            <a:solidFill>
              <a:srgbClr val="5FCACB"/>
            </a:soli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US" sz="2400">
                <a:solidFill>
                  <a:prstClr val="white"/>
                </a:solidFill>
                <a:latin typeface="PT Sans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942926" y="2114152"/>
              <a:ext cx="560428" cy="450918"/>
            </a:xfrm>
            <a:custGeom>
              <a:gdLst>
                <a:gd fmla="*/ 44 w 174" name="T0"/>
                <a:gd fmla="*/ 121 h 140" name="T1"/>
                <a:gd fmla="*/ 31 w 174" name="T2"/>
                <a:gd fmla="*/ 140 h 140" name="T3"/>
                <a:gd fmla="*/ 141 w 174" name="T4"/>
                <a:gd fmla="*/ 140 h 140" name="T5"/>
                <a:gd fmla="*/ 128 w 174" name="T6"/>
                <a:gd fmla="*/ 121 h 140" name="T7"/>
                <a:gd fmla="*/ 44 w 174" name="T8"/>
                <a:gd fmla="*/ 121 h 140" name="T9"/>
                <a:gd fmla="*/ 0 w 174" name="T10"/>
                <a:gd fmla="*/ 0 h 140" name="T11"/>
                <a:gd fmla="*/ 0 w 174" name="T12"/>
                <a:gd fmla="*/ 106 h 140" name="T13"/>
                <a:gd fmla="*/ 174 w 174" name="T14"/>
                <a:gd fmla="*/ 106 h 140" name="T15"/>
                <a:gd fmla="*/ 174 w 174" name="T16"/>
                <a:gd fmla="*/ 0 h 140" name="T17"/>
                <a:gd fmla="*/ 0 w 174" name="T18"/>
                <a:gd fmla="*/ 0 h 140" name="T19"/>
                <a:gd fmla="*/ 162 w 174" name="T20"/>
                <a:gd fmla="*/ 95 h 140" name="T21"/>
                <a:gd fmla="*/ 11 w 174" name="T22"/>
                <a:gd fmla="*/ 95 h 140" name="T23"/>
                <a:gd fmla="*/ 11 w 174" name="T24"/>
                <a:gd fmla="*/ 11 h 140" name="T25"/>
                <a:gd fmla="*/ 162 w 174" name="T26"/>
                <a:gd fmla="*/ 11 h 140" name="T27"/>
                <a:gd fmla="*/ 162 w 174" name="T28"/>
                <a:gd fmla="*/ 95 h 14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0" w="174">
                  <a:moveTo>
                    <a:pt x="44" y="121"/>
                  </a:moveTo>
                  <a:lnTo>
                    <a:pt x="31" y="140"/>
                  </a:lnTo>
                  <a:lnTo>
                    <a:pt x="141" y="140"/>
                  </a:lnTo>
                  <a:lnTo>
                    <a:pt x="128" y="121"/>
                  </a:lnTo>
                  <a:lnTo>
                    <a:pt x="44" y="121"/>
                  </a:lnTo>
                  <a:close/>
                  <a:moveTo>
                    <a:pt x="0" y="0"/>
                  </a:moveTo>
                  <a:lnTo>
                    <a:pt x="0" y="106"/>
                  </a:lnTo>
                  <a:lnTo>
                    <a:pt x="174" y="106"/>
                  </a:lnTo>
                  <a:lnTo>
                    <a:pt x="174" y="0"/>
                  </a:lnTo>
                  <a:lnTo>
                    <a:pt x="0" y="0"/>
                  </a:lnTo>
                  <a:close/>
                  <a:moveTo>
                    <a:pt x="162" y="95"/>
                  </a:moveTo>
                  <a:lnTo>
                    <a:pt x="11" y="95"/>
                  </a:lnTo>
                  <a:lnTo>
                    <a:pt x="11" y="11"/>
                  </a:lnTo>
                  <a:lnTo>
                    <a:pt x="162" y="11"/>
                  </a:lnTo>
                  <a:lnTo>
                    <a:pt x="162" y="95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2400">
                <a:solidFill>
                  <a:prstClr val="black"/>
                </a:solidFill>
                <a:latin typeface="PT Sans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4037293" y="1716664"/>
            <a:ext cx="1180033" cy="1180033"/>
            <a:chOff x="3038855" y="1897097"/>
            <a:chExt cx="885025" cy="885025"/>
          </a:xfrm>
        </p:grpSpPr>
        <p:sp>
          <p:nvSpPr>
            <p:cNvPr id="30" name="Rectangle 77"/>
            <p:cNvSpPr/>
            <p:nvPr/>
          </p:nvSpPr>
          <p:spPr>
            <a:xfrm rot="13500000">
              <a:off x="3038855" y="1897097"/>
              <a:ext cx="885025" cy="885025"/>
            </a:xfrm>
            <a:prstGeom prst="rect">
              <a:avLst/>
            </a:prstGeom>
            <a:solidFill>
              <a:srgbClr val="319095"/>
            </a:solidFill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US" sz="2400">
                <a:solidFill>
                  <a:prstClr val="white"/>
                </a:solidFill>
                <a:latin typeface="PT Sans"/>
              </a:endParaRPr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3210133" y="2083798"/>
              <a:ext cx="542470" cy="472626"/>
            </a:xfrm>
            <a:custGeom>
              <a:gdLst>
                <a:gd fmla="*/ 79 w 342" name="T0"/>
                <a:gd fmla="*/ 208 h 298" name="T1"/>
                <a:gd fmla="*/ 52 w 342" name="T2"/>
                <a:gd fmla="*/ 138 h 298" name="T3"/>
                <a:gd fmla="*/ 35 w 342" name="T4"/>
                <a:gd fmla="*/ 169 h 298" name="T5"/>
                <a:gd fmla="*/ 57 w 342" name="T6"/>
                <a:gd fmla="*/ 246 h 298" name="T7"/>
                <a:gd fmla="*/ 62 w 342" name="T8"/>
                <a:gd fmla="*/ 71 h 298" name="T9"/>
                <a:gd fmla="*/ 56 w 342" name="T10"/>
                <a:gd fmla="*/ 59 h 298" name="T11"/>
                <a:gd fmla="*/ 35 w 342" name="T12"/>
                <a:gd fmla="*/ 99 h 298" name="T13"/>
                <a:gd fmla="*/ 62 w 342" name="T14"/>
                <a:gd fmla="*/ 84 h 298" name="T15"/>
                <a:gd fmla="*/ 243 w 342" name="T16"/>
                <a:gd fmla="*/ 175 h 298" name="T17"/>
                <a:gd fmla="*/ 173 w 342" name="T18"/>
                <a:gd fmla="*/ 146 h 298" name="T19"/>
                <a:gd fmla="*/ 227 w 342" name="T20"/>
                <a:gd fmla="*/ 169 h 298" name="T21"/>
                <a:gd fmla="*/ 234 w 342" name="T22"/>
                <a:gd fmla="*/ 135 h 298" name="T23"/>
                <a:gd fmla="*/ 231 w 342" name="T24"/>
                <a:gd fmla="*/ 125 h 298" name="T25"/>
                <a:gd fmla="*/ 245 w 342" name="T26"/>
                <a:gd fmla="*/ 113 h 298" name="T27"/>
                <a:gd fmla="*/ 288 w 342" name="T28"/>
                <a:gd fmla="*/ 141 h 298" name="T29"/>
                <a:gd fmla="*/ 308 w 342" name="T30"/>
                <a:gd fmla="*/ 51 h 298" name="T31"/>
                <a:gd fmla="*/ 260 w 342" name="T32"/>
                <a:gd fmla="*/ 44 h 298" name="T33"/>
                <a:gd fmla="*/ 229 w 342" name="T34"/>
                <a:gd fmla="*/ 46 h 298" name="T35"/>
                <a:gd fmla="*/ 211 w 342" name="T36"/>
                <a:gd fmla="*/ 42 h 298" name="T37"/>
                <a:gd fmla="*/ 186 w 342" name="T38"/>
                <a:gd fmla="*/ 69 h 298" name="T39"/>
                <a:gd fmla="*/ 178 w 342" name="T40"/>
                <a:gd fmla="*/ 70 h 298" name="T41"/>
                <a:gd fmla="*/ 163 w 342" name="T42"/>
                <a:gd fmla="*/ 56 h 298" name="T43"/>
                <a:gd fmla="*/ 163 w 342" name="T44"/>
                <a:gd fmla="*/ 84 h 298" name="T45"/>
                <a:gd fmla="*/ 185 w 342" name="T46"/>
                <a:gd fmla="*/ 87 h 298" name="T47"/>
                <a:gd fmla="*/ 176 w 342" name="T48"/>
                <a:gd fmla="*/ 98 h 298" name="T49"/>
                <a:gd fmla="*/ 173 w 342" name="T50"/>
                <a:gd fmla="*/ 146 h 298" name="T51"/>
                <a:gd fmla="*/ 262 w 342" name="T52"/>
                <a:gd fmla="*/ 262 h 298" name="T53"/>
                <a:gd fmla="*/ 307 w 342" name="T54"/>
                <a:gd fmla="*/ 218 h 298" name="T55"/>
                <a:gd fmla="*/ 46 w 342" name="T56"/>
                <a:gd fmla="*/ 124 h 298" name="T57"/>
                <a:gd fmla="*/ 35 w 342" name="T58"/>
                <a:gd fmla="*/ 117 h 298" name="T59"/>
                <a:gd fmla="*/ 342 w 342" name="T60"/>
                <a:gd fmla="*/ 0 h 298" name="T61"/>
                <a:gd fmla="*/ 0 w 342" name="T62"/>
                <a:gd fmla="*/ 298 h 298" name="T63"/>
                <a:gd fmla="*/ 342 w 342" name="T64"/>
                <a:gd fmla="*/ 0 h 298" name="T65"/>
                <a:gd fmla="*/ 22 w 342" name="T66"/>
                <a:gd fmla="*/ 275 h 298" name="T67"/>
                <a:gd fmla="*/ 320 w 342" name="T68"/>
                <a:gd fmla="*/ 24 h 29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98" w="342">
                  <a:moveTo>
                    <a:pt x="57" y="246"/>
                  </a:moveTo>
                  <a:cubicBezTo>
                    <a:pt x="47" y="231"/>
                    <a:pt x="69" y="218"/>
                    <a:pt x="79" y="208"/>
                  </a:cubicBezTo>
                  <a:cubicBezTo>
                    <a:pt x="85" y="203"/>
                    <a:pt x="120" y="170"/>
                    <a:pt x="104" y="163"/>
                  </a:cubicBezTo>
                  <a:cubicBezTo>
                    <a:pt x="95" y="159"/>
                    <a:pt x="63" y="131"/>
                    <a:pt x="52" y="138"/>
                  </a:cubicBezTo>
                  <a:cubicBezTo>
                    <a:pt x="49" y="140"/>
                    <a:pt x="40" y="142"/>
                    <a:pt x="35" y="142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40" y="176"/>
                    <a:pt x="52" y="180"/>
                    <a:pt x="52" y="189"/>
                  </a:cubicBezTo>
                  <a:cubicBezTo>
                    <a:pt x="52" y="204"/>
                    <a:pt x="34" y="243"/>
                    <a:pt x="57" y="246"/>
                  </a:cubicBezTo>
                  <a:close/>
                  <a:moveTo>
                    <a:pt x="62" y="84"/>
                  </a:moveTo>
                  <a:cubicBezTo>
                    <a:pt x="66" y="81"/>
                    <a:pt x="55" y="72"/>
                    <a:pt x="62" y="71"/>
                  </a:cubicBezTo>
                  <a:cubicBezTo>
                    <a:pt x="64" y="70"/>
                    <a:pt x="86" y="83"/>
                    <a:pt x="86" y="81"/>
                  </a:cubicBezTo>
                  <a:cubicBezTo>
                    <a:pt x="86" y="76"/>
                    <a:pt x="62" y="62"/>
                    <a:pt x="56" y="59"/>
                  </a:cubicBezTo>
                  <a:cubicBezTo>
                    <a:pt x="39" y="49"/>
                    <a:pt x="43" y="64"/>
                    <a:pt x="35" y="72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7"/>
                    <a:pt x="41" y="96"/>
                    <a:pt x="43" y="95"/>
                  </a:cubicBezTo>
                  <a:cubicBezTo>
                    <a:pt x="48" y="89"/>
                    <a:pt x="56" y="89"/>
                    <a:pt x="62" y="84"/>
                  </a:cubicBezTo>
                  <a:close/>
                  <a:moveTo>
                    <a:pt x="240" y="199"/>
                  </a:moveTo>
                  <a:cubicBezTo>
                    <a:pt x="247" y="195"/>
                    <a:pt x="245" y="178"/>
                    <a:pt x="243" y="175"/>
                  </a:cubicBezTo>
                  <a:cubicBezTo>
                    <a:pt x="240" y="179"/>
                    <a:pt x="234" y="202"/>
                    <a:pt x="240" y="199"/>
                  </a:cubicBezTo>
                  <a:close/>
                  <a:moveTo>
                    <a:pt x="173" y="146"/>
                  </a:moveTo>
                  <a:cubicBezTo>
                    <a:pt x="187" y="152"/>
                    <a:pt x="187" y="228"/>
                    <a:pt x="210" y="208"/>
                  </a:cubicBezTo>
                  <a:cubicBezTo>
                    <a:pt x="223" y="197"/>
                    <a:pt x="226" y="183"/>
                    <a:pt x="227" y="169"/>
                  </a:cubicBezTo>
                  <a:cubicBezTo>
                    <a:pt x="227" y="161"/>
                    <a:pt x="250" y="142"/>
                    <a:pt x="248" y="137"/>
                  </a:cubicBezTo>
                  <a:cubicBezTo>
                    <a:pt x="246" y="134"/>
                    <a:pt x="234" y="143"/>
                    <a:pt x="234" y="135"/>
                  </a:cubicBezTo>
                  <a:cubicBezTo>
                    <a:pt x="233" y="129"/>
                    <a:pt x="217" y="118"/>
                    <a:pt x="220" y="114"/>
                  </a:cubicBezTo>
                  <a:cubicBezTo>
                    <a:pt x="225" y="108"/>
                    <a:pt x="231" y="125"/>
                    <a:pt x="231" y="125"/>
                  </a:cubicBezTo>
                  <a:cubicBezTo>
                    <a:pt x="235" y="135"/>
                    <a:pt x="238" y="133"/>
                    <a:pt x="247" y="131"/>
                  </a:cubicBezTo>
                  <a:cubicBezTo>
                    <a:pt x="267" y="126"/>
                    <a:pt x="250" y="119"/>
                    <a:pt x="245" y="113"/>
                  </a:cubicBezTo>
                  <a:cubicBezTo>
                    <a:pt x="238" y="104"/>
                    <a:pt x="267" y="114"/>
                    <a:pt x="269" y="114"/>
                  </a:cubicBezTo>
                  <a:cubicBezTo>
                    <a:pt x="280" y="114"/>
                    <a:pt x="282" y="142"/>
                    <a:pt x="288" y="141"/>
                  </a:cubicBezTo>
                  <a:cubicBezTo>
                    <a:pt x="292" y="140"/>
                    <a:pt x="302" y="130"/>
                    <a:pt x="308" y="124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1"/>
                    <a:pt x="293" y="52"/>
                    <a:pt x="289" y="52"/>
                  </a:cubicBezTo>
                  <a:cubicBezTo>
                    <a:pt x="284" y="52"/>
                    <a:pt x="259" y="54"/>
                    <a:pt x="260" y="44"/>
                  </a:cubicBezTo>
                  <a:cubicBezTo>
                    <a:pt x="260" y="43"/>
                    <a:pt x="225" y="54"/>
                    <a:pt x="222" y="53"/>
                  </a:cubicBezTo>
                  <a:cubicBezTo>
                    <a:pt x="217" y="52"/>
                    <a:pt x="230" y="46"/>
                    <a:pt x="229" y="46"/>
                  </a:cubicBezTo>
                  <a:cubicBezTo>
                    <a:pt x="230" y="44"/>
                    <a:pt x="229" y="43"/>
                    <a:pt x="227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196" y="45"/>
                    <a:pt x="178" y="52"/>
                    <a:pt x="175" y="57"/>
                  </a:cubicBezTo>
                  <a:cubicBezTo>
                    <a:pt x="179" y="52"/>
                    <a:pt x="186" y="69"/>
                    <a:pt x="186" y="69"/>
                  </a:cubicBezTo>
                  <a:cubicBezTo>
                    <a:pt x="188" y="69"/>
                    <a:pt x="199" y="49"/>
                    <a:pt x="204" y="57"/>
                  </a:cubicBezTo>
                  <a:cubicBezTo>
                    <a:pt x="210" y="67"/>
                    <a:pt x="184" y="72"/>
                    <a:pt x="178" y="70"/>
                  </a:cubicBezTo>
                  <a:cubicBezTo>
                    <a:pt x="175" y="68"/>
                    <a:pt x="169" y="77"/>
                    <a:pt x="167" y="75"/>
                  </a:cubicBezTo>
                  <a:cubicBezTo>
                    <a:pt x="163" y="71"/>
                    <a:pt x="165" y="57"/>
                    <a:pt x="163" y="56"/>
                  </a:cubicBezTo>
                  <a:cubicBezTo>
                    <a:pt x="157" y="53"/>
                    <a:pt x="153" y="71"/>
                    <a:pt x="152" y="72"/>
                  </a:cubicBezTo>
                  <a:cubicBezTo>
                    <a:pt x="151" y="74"/>
                    <a:pt x="170" y="80"/>
                    <a:pt x="163" y="84"/>
                  </a:cubicBezTo>
                  <a:cubicBezTo>
                    <a:pt x="161" y="85"/>
                    <a:pt x="143" y="83"/>
                    <a:pt x="146" y="92"/>
                  </a:cubicBezTo>
                  <a:cubicBezTo>
                    <a:pt x="150" y="106"/>
                    <a:pt x="181" y="77"/>
                    <a:pt x="185" y="87"/>
                  </a:cubicBezTo>
                  <a:cubicBezTo>
                    <a:pt x="188" y="95"/>
                    <a:pt x="220" y="85"/>
                    <a:pt x="226" y="83"/>
                  </a:cubicBezTo>
                  <a:cubicBezTo>
                    <a:pt x="220" y="109"/>
                    <a:pt x="194" y="103"/>
                    <a:pt x="176" y="98"/>
                  </a:cubicBezTo>
                  <a:cubicBezTo>
                    <a:pt x="159" y="93"/>
                    <a:pt x="141" y="110"/>
                    <a:pt x="140" y="127"/>
                  </a:cubicBezTo>
                  <a:cubicBezTo>
                    <a:pt x="139" y="155"/>
                    <a:pt x="159" y="140"/>
                    <a:pt x="173" y="146"/>
                  </a:cubicBezTo>
                  <a:close/>
                  <a:moveTo>
                    <a:pt x="269" y="243"/>
                  </a:moveTo>
                  <a:cubicBezTo>
                    <a:pt x="262" y="246"/>
                    <a:pt x="261" y="258"/>
                    <a:pt x="262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296" y="225"/>
                    <a:pt x="286" y="237"/>
                    <a:pt x="269" y="243"/>
                  </a:cubicBezTo>
                  <a:close/>
                  <a:moveTo>
                    <a:pt x="46" y="124"/>
                  </a:moveTo>
                  <a:cubicBezTo>
                    <a:pt x="46" y="119"/>
                    <a:pt x="37" y="115"/>
                    <a:pt x="35" y="111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8" y="121"/>
                    <a:pt x="46" y="124"/>
                    <a:pt x="46" y="124"/>
                  </a:cubicBezTo>
                  <a:close/>
                  <a:moveTo>
                    <a:pt x="3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42" y="298"/>
                    <a:pt x="342" y="298"/>
                    <a:pt x="342" y="298"/>
                  </a:cubicBezTo>
                  <a:lnTo>
                    <a:pt x="342" y="0"/>
                  </a:lnTo>
                  <a:close/>
                  <a:moveTo>
                    <a:pt x="320" y="275"/>
                  </a:moveTo>
                  <a:cubicBezTo>
                    <a:pt x="22" y="275"/>
                    <a:pt x="22" y="275"/>
                    <a:pt x="22" y="27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20" y="24"/>
                    <a:pt x="320" y="24"/>
                    <a:pt x="320" y="24"/>
                  </a:cubicBezTo>
                  <a:lnTo>
                    <a:pt x="320" y="275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2400">
                <a:solidFill>
                  <a:prstClr val="black"/>
                </a:solidFill>
                <a:latin typeface="PT Sans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7048263" y="1716664"/>
            <a:ext cx="1180033" cy="1180033"/>
            <a:chOff x="5297083" y="1897097"/>
            <a:chExt cx="885025" cy="885025"/>
          </a:xfrm>
        </p:grpSpPr>
        <p:sp>
          <p:nvSpPr>
            <p:cNvPr id="33" name="Rectangle 80"/>
            <p:cNvSpPr/>
            <p:nvPr/>
          </p:nvSpPr>
          <p:spPr>
            <a:xfrm rot="13500000">
              <a:off x="5297083" y="1897097"/>
              <a:ext cx="885025" cy="885025"/>
            </a:xfrm>
            <a:prstGeom prst="rect">
              <a:avLst/>
            </a:prstGeom>
            <a:solidFill>
              <a:srgbClr val="FDB900"/>
            </a:solidFill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US" sz="2400">
                <a:solidFill>
                  <a:prstClr val="white"/>
                </a:solidFill>
                <a:latin typeface="PT Sans"/>
              </a:endParaRPr>
            </a:p>
          </p:txBody>
        </p:sp>
        <p:sp>
          <p:nvSpPr>
            <p:cNvPr id="34" name="Freeform 230"/>
            <p:cNvSpPr/>
            <p:nvPr/>
          </p:nvSpPr>
          <p:spPr bwMode="auto">
            <a:xfrm>
              <a:off x="5498740" y="1979913"/>
              <a:ext cx="481712" cy="475156"/>
            </a:xfrm>
            <a:custGeom>
              <a:gdLst>
                <a:gd fmla="*/ 200 w 215" name="T0"/>
                <a:gd fmla="*/ 119 h 213" name="T1"/>
                <a:gd fmla="*/ 214 w 215" name="T2"/>
                <a:gd fmla="*/ 103 h 213" name="T3"/>
                <a:gd fmla="*/ 196 w 215" name="T4"/>
                <a:gd fmla="*/ 84 h 213" name="T5"/>
                <a:gd fmla="*/ 196 w 215" name="T6"/>
                <a:gd fmla="*/ 85 h 213" name="T7"/>
                <a:gd fmla="*/ 149 w 215" name="T8"/>
                <a:gd fmla="*/ 81 h 213" name="T9"/>
                <a:gd fmla="*/ 151 w 215" name="T10"/>
                <a:gd fmla="*/ 62 h 213" name="T11"/>
                <a:gd fmla="*/ 167 w 215" name="T12"/>
                <a:gd fmla="*/ 18 h 213" name="T13"/>
                <a:gd fmla="*/ 156 w 215" name="T14"/>
                <a:gd fmla="*/ 1 h 213" name="T15"/>
                <a:gd fmla="*/ 140 w 215" name="T16"/>
                <a:gd fmla="*/ 15 h 213" name="T17"/>
                <a:gd fmla="*/ 125 w 215" name="T18"/>
                <a:gd fmla="*/ 40 h 213" name="T19"/>
                <a:gd fmla="*/ 92 w 215" name="T20"/>
                <a:gd fmla="*/ 72 h 213" name="T21"/>
                <a:gd fmla="*/ 46 w 215" name="T22"/>
                <a:gd fmla="*/ 99 h 213" name="T23"/>
                <a:gd fmla="*/ 8 w 215" name="T24"/>
                <a:gd fmla="*/ 102 h 213" name="T25"/>
                <a:gd fmla="*/ 0 w 215" name="T26"/>
                <a:gd fmla="*/ 145 h 213" name="T27"/>
                <a:gd fmla="*/ 8 w 215" name="T28"/>
                <a:gd fmla="*/ 189 h 213" name="T29"/>
                <a:gd fmla="*/ 58 w 215" name="T30"/>
                <a:gd fmla="*/ 193 h 213" name="T31"/>
                <a:gd fmla="*/ 118 w 215" name="T32"/>
                <a:gd fmla="*/ 208 h 213" name="T33"/>
                <a:gd fmla="*/ 175 w 215" name="T34"/>
                <a:gd fmla="*/ 209 h 213" name="T35"/>
                <a:gd fmla="*/ 176 w 215" name="T36"/>
                <a:gd fmla="*/ 208 h 213" name="T37"/>
                <a:gd fmla="*/ 187 w 215" name="T38"/>
                <a:gd fmla="*/ 196 h 213" name="T39"/>
                <a:gd fmla="*/ 184 w 215" name="T40"/>
                <a:gd fmla="*/ 184 h 213" name="T41"/>
                <a:gd fmla="*/ 187 w 215" name="T42"/>
                <a:gd fmla="*/ 183 h 213" name="T43"/>
                <a:gd fmla="*/ 203 w 215" name="T44"/>
                <a:gd fmla="*/ 167 h 213" name="T45"/>
                <a:gd fmla="*/ 197 w 215" name="T46"/>
                <a:gd fmla="*/ 152 h 213" name="T47"/>
                <a:gd fmla="*/ 214 w 215" name="T48"/>
                <a:gd fmla="*/ 137 h 213" name="T49"/>
                <a:gd fmla="*/ 200 w 215" name="T50"/>
                <a:gd fmla="*/ 119 h 21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13" w="215">
                  <a:moveTo>
                    <a:pt x="200" y="119"/>
                  </a:moveTo>
                  <a:cubicBezTo>
                    <a:pt x="208" y="118"/>
                    <a:pt x="214" y="113"/>
                    <a:pt x="214" y="103"/>
                  </a:cubicBezTo>
                  <a:cubicBezTo>
                    <a:pt x="214" y="92"/>
                    <a:pt x="206" y="85"/>
                    <a:pt x="196" y="84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83" y="83"/>
                    <a:pt x="162" y="82"/>
                    <a:pt x="149" y="81"/>
                  </a:cubicBezTo>
                  <a:cubicBezTo>
                    <a:pt x="147" y="73"/>
                    <a:pt x="148" y="70"/>
                    <a:pt x="151" y="62"/>
                  </a:cubicBezTo>
                  <a:cubicBezTo>
                    <a:pt x="163" y="49"/>
                    <a:pt x="169" y="36"/>
                    <a:pt x="167" y="18"/>
                  </a:cubicBezTo>
                  <a:cubicBezTo>
                    <a:pt x="167" y="12"/>
                    <a:pt x="161" y="2"/>
                    <a:pt x="156" y="1"/>
                  </a:cubicBezTo>
                  <a:cubicBezTo>
                    <a:pt x="148" y="0"/>
                    <a:pt x="146" y="6"/>
                    <a:pt x="140" y="15"/>
                  </a:cubicBezTo>
                  <a:cubicBezTo>
                    <a:pt x="134" y="25"/>
                    <a:pt x="132" y="28"/>
                    <a:pt x="125" y="40"/>
                  </a:cubicBezTo>
                  <a:cubicBezTo>
                    <a:pt x="118" y="51"/>
                    <a:pt x="117" y="54"/>
                    <a:pt x="92" y="72"/>
                  </a:cubicBezTo>
                  <a:cubicBezTo>
                    <a:pt x="69" y="88"/>
                    <a:pt x="72" y="94"/>
                    <a:pt x="46" y="99"/>
                  </a:cubicBezTo>
                  <a:cubicBezTo>
                    <a:pt x="41" y="99"/>
                    <a:pt x="27" y="102"/>
                    <a:pt x="8" y="102"/>
                  </a:cubicBezTo>
                  <a:cubicBezTo>
                    <a:pt x="4" y="102"/>
                    <a:pt x="0" y="112"/>
                    <a:pt x="0" y="145"/>
                  </a:cubicBezTo>
                  <a:cubicBezTo>
                    <a:pt x="0" y="179"/>
                    <a:pt x="4" y="189"/>
                    <a:pt x="8" y="189"/>
                  </a:cubicBezTo>
                  <a:cubicBezTo>
                    <a:pt x="29" y="189"/>
                    <a:pt x="46" y="190"/>
                    <a:pt x="58" y="193"/>
                  </a:cubicBezTo>
                  <a:cubicBezTo>
                    <a:pt x="76" y="201"/>
                    <a:pt x="100" y="206"/>
                    <a:pt x="118" y="208"/>
                  </a:cubicBezTo>
                  <a:cubicBezTo>
                    <a:pt x="151" y="213"/>
                    <a:pt x="165" y="211"/>
                    <a:pt x="175" y="209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81" y="207"/>
                    <a:pt x="185" y="203"/>
                    <a:pt x="187" y="196"/>
                  </a:cubicBezTo>
                  <a:cubicBezTo>
                    <a:pt x="189" y="190"/>
                    <a:pt x="188" y="186"/>
                    <a:pt x="184" y="184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96" y="182"/>
                    <a:pt x="202" y="177"/>
                    <a:pt x="203" y="167"/>
                  </a:cubicBezTo>
                  <a:cubicBezTo>
                    <a:pt x="204" y="159"/>
                    <a:pt x="202" y="154"/>
                    <a:pt x="197" y="152"/>
                  </a:cubicBezTo>
                  <a:cubicBezTo>
                    <a:pt x="206" y="152"/>
                    <a:pt x="213" y="148"/>
                    <a:pt x="214" y="137"/>
                  </a:cubicBezTo>
                  <a:cubicBezTo>
                    <a:pt x="215" y="127"/>
                    <a:pt x="209" y="120"/>
                    <a:pt x="200" y="119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2400">
                <a:solidFill>
                  <a:prstClr val="black"/>
                </a:solidFill>
                <a:latin typeface="PT Sans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10059235" y="1716664"/>
            <a:ext cx="1180033" cy="1180033"/>
            <a:chOff x="7555312" y="1897097"/>
            <a:chExt cx="885025" cy="885025"/>
          </a:xfrm>
        </p:grpSpPr>
        <p:sp>
          <p:nvSpPr>
            <p:cNvPr id="36" name="Rectangle 83"/>
            <p:cNvSpPr/>
            <p:nvPr/>
          </p:nvSpPr>
          <p:spPr>
            <a:xfrm rot="13500000">
              <a:off x="7555312" y="1897097"/>
              <a:ext cx="885025" cy="885025"/>
            </a:xfrm>
            <a:prstGeom prst="rect">
              <a:avLst/>
            </a:prstGeom>
            <a:solidFill>
              <a:srgbClr val="F5841C"/>
            </a:solidFill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US" sz="2400">
                <a:solidFill>
                  <a:prstClr val="white"/>
                </a:solidFill>
                <a:latin typeface="PT Sans"/>
              </a:endParaRPr>
            </a:p>
          </p:txBody>
        </p:sp>
        <p:sp>
          <p:nvSpPr>
            <p:cNvPr id="37" name="Freeform 245"/>
            <p:cNvSpPr>
              <a:spLocks noEditPoints="1"/>
            </p:cNvSpPr>
            <p:nvPr/>
          </p:nvSpPr>
          <p:spPr bwMode="auto">
            <a:xfrm>
              <a:off x="7774375" y="2070455"/>
              <a:ext cx="446898" cy="485970"/>
            </a:xfrm>
            <a:custGeom>
              <a:gdLst>
                <a:gd fmla="*/ 175 w 269" name="T0"/>
                <a:gd fmla="*/ 54 h 292" name="T1"/>
                <a:gd fmla="*/ 104 w 269" name="T2"/>
                <a:gd fmla="*/ 50 h 292" name="T3"/>
                <a:gd fmla="*/ 34 w 269" name="T4"/>
                <a:gd fmla="*/ 153 h 292" name="T5"/>
                <a:gd fmla="*/ 4 w 269" name="T6"/>
                <a:gd fmla="*/ 155 h 292" name="T7"/>
                <a:gd fmla="*/ 95 w 269" name="T8"/>
                <a:gd fmla="*/ 21 h 292" name="T9"/>
                <a:gd fmla="*/ 197 w 269" name="T10"/>
                <a:gd fmla="*/ 31 h 292" name="T11"/>
                <a:gd fmla="*/ 226 w 269" name="T12"/>
                <a:gd fmla="*/ 0 h 292" name="T13"/>
                <a:gd fmla="*/ 233 w 269" name="T14"/>
                <a:gd fmla="*/ 86 h 292" name="T15"/>
                <a:gd fmla="*/ 142 w 269" name="T16"/>
                <a:gd fmla="*/ 89 h 292" name="T17"/>
                <a:gd fmla="*/ 175 w 269" name="T18"/>
                <a:gd fmla="*/ 54 h 292" name="T19"/>
                <a:gd fmla="*/ 174 w 269" name="T20"/>
                <a:gd fmla="*/ 271 h 292" name="T21"/>
                <a:gd fmla="*/ 135 w 269" name="T22"/>
                <a:gd fmla="*/ 277 h 292" name="T23"/>
                <a:gd fmla="*/ 73 w 269" name="T24"/>
                <a:gd fmla="*/ 261 h 292" name="T25"/>
                <a:gd fmla="*/ 44 w 269" name="T26"/>
                <a:gd fmla="*/ 292 h 292" name="T27"/>
                <a:gd fmla="*/ 36 w 269" name="T28"/>
                <a:gd fmla="*/ 206 h 292" name="T29"/>
                <a:gd fmla="*/ 127 w 269" name="T30"/>
                <a:gd fmla="*/ 203 h 292" name="T31"/>
                <a:gd fmla="*/ 94 w 269" name="T32"/>
                <a:gd fmla="*/ 238 h 292" name="T33"/>
                <a:gd fmla="*/ 165 w 269" name="T34"/>
                <a:gd fmla="*/ 242 h 292" name="T35"/>
                <a:gd fmla="*/ 235 w 269" name="T36"/>
                <a:gd fmla="*/ 140 h 292" name="T37"/>
                <a:gd fmla="*/ 265 w 269" name="T38"/>
                <a:gd fmla="*/ 138 h 292" name="T39"/>
                <a:gd fmla="*/ 174 w 269" name="T40"/>
                <a:gd fmla="*/ 271 h 29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2" w="269">
                  <a:moveTo>
                    <a:pt x="175" y="54"/>
                  </a:moveTo>
                  <a:cubicBezTo>
                    <a:pt x="153" y="44"/>
                    <a:pt x="128" y="43"/>
                    <a:pt x="104" y="50"/>
                  </a:cubicBezTo>
                  <a:cubicBezTo>
                    <a:pt x="60" y="64"/>
                    <a:pt x="31" y="106"/>
                    <a:pt x="34" y="153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0" y="94"/>
                    <a:pt x="38" y="40"/>
                    <a:pt x="95" y="21"/>
                  </a:cubicBezTo>
                  <a:cubicBezTo>
                    <a:pt x="129" y="11"/>
                    <a:pt x="166" y="14"/>
                    <a:pt x="197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142" y="89"/>
                    <a:pt x="142" y="89"/>
                    <a:pt x="142" y="89"/>
                  </a:cubicBezTo>
                  <a:lnTo>
                    <a:pt x="175" y="54"/>
                  </a:lnTo>
                  <a:close/>
                  <a:moveTo>
                    <a:pt x="174" y="271"/>
                  </a:moveTo>
                  <a:cubicBezTo>
                    <a:pt x="161" y="275"/>
                    <a:pt x="148" y="277"/>
                    <a:pt x="135" y="277"/>
                  </a:cubicBezTo>
                  <a:cubicBezTo>
                    <a:pt x="113" y="277"/>
                    <a:pt x="92" y="271"/>
                    <a:pt x="73" y="261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16" y="248"/>
                    <a:pt x="142" y="249"/>
                    <a:pt x="165" y="242"/>
                  </a:cubicBezTo>
                  <a:cubicBezTo>
                    <a:pt x="209" y="228"/>
                    <a:pt x="238" y="186"/>
                    <a:pt x="235" y="140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9" y="198"/>
                    <a:pt x="232" y="253"/>
                    <a:pt x="174" y="271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2400">
                <a:solidFill>
                  <a:prstClr val="black"/>
                </a:solidFill>
                <a:latin typeface="PT San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9606" y="3726393"/>
            <a:ext cx="2302760" cy="1711027"/>
            <a:chOff x="1114359" y="4205742"/>
            <a:chExt cx="2302760" cy="1711027"/>
          </a:xfrm>
        </p:grpSpPr>
        <p:sp>
          <p:nvSpPr>
            <p:cNvPr id="39" name="TextBox 51"/>
            <p:cNvSpPr txBox="1"/>
            <p:nvPr/>
          </p:nvSpPr>
          <p:spPr>
            <a:xfrm>
              <a:off x="1114359" y="4531775"/>
              <a:ext cx="2302760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极致无岸，向天而歌。因为专业、愈逐极致，更多关于向天歌，请在百度搜索：向天歌PPT</a:t>
              </a: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1612067" y="4205743"/>
              <a:ext cx="13455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sz="1200">
                  <a:latin charset="0" panose="020b0603020203020204" pitchFamily="34" typeface="PT Sans Caption"/>
                </a:defRPr>
              </a:lvl1pPr>
            </a:lstStyle>
            <a:p>
              <a:pPr algn="l"/>
              <a:r>
                <a:rPr altLang="en-US" b="1" lang="zh-CN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98200" y="3726393"/>
            <a:ext cx="2302760" cy="1711027"/>
            <a:chOff x="1114359" y="4205742"/>
            <a:chExt cx="2302760" cy="1711027"/>
          </a:xfrm>
        </p:grpSpPr>
        <p:sp>
          <p:nvSpPr>
            <p:cNvPr id="42" name="TextBox 51"/>
            <p:cNvSpPr txBox="1"/>
            <p:nvPr/>
          </p:nvSpPr>
          <p:spPr>
            <a:xfrm>
              <a:off x="1114359" y="4531775"/>
              <a:ext cx="2302760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极致无岸，向天而歌。因为专业、愈逐极致，更多关于向天歌，请在百度搜索：向天歌PPT</a:t>
              </a:r>
            </a:p>
          </p:txBody>
        </p:sp>
        <p:sp>
          <p:nvSpPr>
            <p:cNvPr id="43" name="TextBox 21"/>
            <p:cNvSpPr txBox="1"/>
            <p:nvPr/>
          </p:nvSpPr>
          <p:spPr>
            <a:xfrm>
              <a:off x="1612067" y="4205743"/>
              <a:ext cx="13455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sz="1200">
                  <a:latin charset="0" panose="020b0603020203020204" pitchFamily="34" typeface="PT Sans Caption"/>
                </a:defRPr>
              </a:lvl1pPr>
            </a:lstStyle>
            <a:p>
              <a:pPr algn="l"/>
              <a:r>
                <a:rPr altLang="en-US" b="1" lang="zh-CN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78089" y="3726393"/>
            <a:ext cx="2302760" cy="1711027"/>
            <a:chOff x="1114359" y="4205742"/>
            <a:chExt cx="2302760" cy="1711027"/>
          </a:xfrm>
        </p:grpSpPr>
        <p:sp>
          <p:nvSpPr>
            <p:cNvPr id="45" name="TextBox 51"/>
            <p:cNvSpPr txBox="1"/>
            <p:nvPr/>
          </p:nvSpPr>
          <p:spPr>
            <a:xfrm>
              <a:off x="1114359" y="4531775"/>
              <a:ext cx="2302760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极致无岸，向天而歌。因为专业、愈逐极致，更多关于向天歌，请在百度搜索：向天歌PPT</a:t>
              </a:r>
            </a:p>
          </p:txBody>
        </p:sp>
        <p:sp>
          <p:nvSpPr>
            <p:cNvPr id="46" name="TextBox 21"/>
            <p:cNvSpPr txBox="1"/>
            <p:nvPr/>
          </p:nvSpPr>
          <p:spPr>
            <a:xfrm>
              <a:off x="1612068" y="4205743"/>
              <a:ext cx="13455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sz="1200">
                  <a:latin charset="0" panose="020b0603020203020204" pitchFamily="34" typeface="PT Sans Caption"/>
                </a:defRPr>
              </a:lvl1pPr>
            </a:lstStyle>
            <a:p>
              <a:pPr algn="l"/>
              <a:r>
                <a:rPr altLang="en-US" b="1" lang="zh-CN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506683" y="3726393"/>
            <a:ext cx="2302760" cy="1711027"/>
            <a:chOff x="1114359" y="4205742"/>
            <a:chExt cx="2302760" cy="1711027"/>
          </a:xfrm>
        </p:grpSpPr>
        <p:sp>
          <p:nvSpPr>
            <p:cNvPr id="48" name="TextBox 51"/>
            <p:cNvSpPr txBox="1"/>
            <p:nvPr/>
          </p:nvSpPr>
          <p:spPr>
            <a:xfrm>
              <a:off x="1114359" y="4531775"/>
              <a:ext cx="2302760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极致无岸，向天而歌。因为专业、愈逐极致，更多关于向天歌，请在百度搜索：向天歌PPT</a:t>
              </a:r>
            </a:p>
          </p:txBody>
        </p:sp>
        <p:sp>
          <p:nvSpPr>
            <p:cNvPr id="49" name="TextBox 21"/>
            <p:cNvSpPr txBox="1"/>
            <p:nvPr/>
          </p:nvSpPr>
          <p:spPr>
            <a:xfrm>
              <a:off x="1612066" y="4205743"/>
              <a:ext cx="13455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sz="1200">
                  <a:latin charset="0" panose="020b0603020203020204" pitchFamily="34" typeface="PT Sans Caption"/>
                </a:defRPr>
              </a:lvl1pPr>
            </a:lstStyle>
            <a:p>
              <a:pPr algn="l"/>
              <a:r>
                <a:rPr altLang="en-US" b="1" lang="zh-CN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421047533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35" name="Content Placeholder 7"/>
          <p:cNvSpPr txBox="1"/>
          <p:nvPr/>
        </p:nvSpPr>
        <p:spPr>
          <a:xfrm>
            <a:off x="934219" y="1387270"/>
            <a:ext cx="6241233" cy="822960"/>
          </a:xfrm>
          <a:prstGeom prst="rect">
            <a:avLst/>
          </a:prstGeom>
        </p:spPr>
        <p:txBody>
          <a:bodyPr bIns="45720" lIns="91440" rIns="91440" rtlCol="0" tIns="45720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b="1" lang="zh-CN" smtClean="0" sz="3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6" name="Title 1"/>
          <p:cNvSpPr txBox="1"/>
          <p:nvPr/>
        </p:nvSpPr>
        <p:spPr>
          <a:xfrm>
            <a:off x="1252952" y="2108060"/>
            <a:ext cx="5922500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7" name="TextBox 34"/>
          <p:cNvSpPr txBox="1"/>
          <p:nvPr/>
        </p:nvSpPr>
        <p:spPr>
          <a:xfrm>
            <a:off x="962356" y="2584162"/>
            <a:ext cx="62130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lang="zh-CN" sz="1100">
                <a:solidFill>
                  <a:srgbClr val="94949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向天歌PPT，是集PPT模板开发、PPT设计定制、PPT培训于一体的专业PPT服务提供商。因为专业、愈逐极致，我们力求为客户提供兼顾商业价值体现与视觉艺术并重的作品。更多关于向天歌，请在百度搜索：向天歌PPT</a:t>
            </a:r>
          </a:p>
          <a:p>
            <a:pPr algn="r"/>
            <a:r>
              <a:rPr altLang="en-US" lang="zh-CN" sz="1100">
                <a:solidFill>
                  <a:srgbClr val="94949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.</a:t>
            </a:r>
          </a:p>
        </p:txBody>
      </p:sp>
      <p:grpSp>
        <p:nvGrpSpPr>
          <p:cNvPr id="38" name="Group 11"/>
          <p:cNvGrpSpPr/>
          <p:nvPr/>
        </p:nvGrpSpPr>
        <p:grpSpPr>
          <a:xfrm>
            <a:off x="2034326" y="3547057"/>
            <a:ext cx="2873824" cy="145143"/>
            <a:chOff x="5805714" y="2264228"/>
            <a:chExt cx="2873824" cy="145143"/>
          </a:xfrm>
          <a:noFill/>
        </p:grpSpPr>
        <p:sp>
          <p:nvSpPr>
            <p:cNvPr id="39" name="Rounded Rectangle 12"/>
            <p:cNvSpPr/>
            <p:nvPr/>
          </p:nvSpPr>
          <p:spPr>
            <a:xfrm>
              <a:off x="5805714" y="2264229"/>
              <a:ext cx="551543" cy="145142"/>
            </a:xfrm>
            <a:prstGeom prst="roundRect">
              <a:avLst/>
            </a:prstGeom>
            <a:solidFill>
              <a:srgbClr val="5FCACB"/>
            </a:solidFill>
            <a:ln algn="ctr" cap="flat" cmpd="sng" w="12700">
              <a:solidFill>
                <a:srgbClr val="5FCACB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Rounded Rectangle 13"/>
            <p:cNvSpPr/>
            <p:nvPr/>
          </p:nvSpPr>
          <p:spPr>
            <a:xfrm>
              <a:off x="6386285" y="2264229"/>
              <a:ext cx="551543" cy="145142"/>
            </a:xfrm>
            <a:prstGeom prst="roundRect">
              <a:avLst/>
            </a:prstGeom>
            <a:solidFill>
              <a:srgbClr val="5FCACB"/>
            </a:solidFill>
            <a:ln algn="ctr" cap="flat" cmpd="sng" w="12700">
              <a:solidFill>
                <a:srgbClr val="5FCACB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Rounded Rectangle 14"/>
            <p:cNvSpPr/>
            <p:nvPr/>
          </p:nvSpPr>
          <p:spPr>
            <a:xfrm>
              <a:off x="6966855" y="2264229"/>
              <a:ext cx="551543" cy="145142"/>
            </a:xfrm>
            <a:prstGeom prst="roundRect">
              <a:avLst/>
            </a:prstGeom>
            <a:solidFill>
              <a:srgbClr val="5FCACB"/>
            </a:solidFill>
            <a:ln algn="ctr" cap="flat" cmpd="sng" w="12700">
              <a:solidFill>
                <a:srgbClr val="5FCACB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Rounded Rectangle 15"/>
            <p:cNvSpPr/>
            <p:nvPr/>
          </p:nvSpPr>
          <p:spPr>
            <a:xfrm>
              <a:off x="7547425" y="2264228"/>
              <a:ext cx="551543" cy="145142"/>
            </a:xfrm>
            <a:prstGeom prst="roundRect">
              <a:avLst/>
            </a:prstGeom>
            <a:solidFill>
              <a:srgbClr val="5FCACB"/>
            </a:solidFill>
            <a:ln algn="ctr" cap="flat" cmpd="sng" w="12700">
              <a:solidFill>
                <a:srgbClr val="5FCACB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Rounded Rectangle 16"/>
            <p:cNvSpPr/>
            <p:nvPr/>
          </p:nvSpPr>
          <p:spPr>
            <a:xfrm>
              <a:off x="812799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5FCACB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4" name="Group 18"/>
          <p:cNvGrpSpPr/>
          <p:nvPr/>
        </p:nvGrpSpPr>
        <p:grpSpPr>
          <a:xfrm>
            <a:off x="2045544" y="3937837"/>
            <a:ext cx="2873824" cy="145143"/>
            <a:chOff x="5805714" y="2264228"/>
            <a:chExt cx="2873824" cy="145143"/>
          </a:xfrm>
          <a:noFill/>
        </p:grpSpPr>
        <p:sp>
          <p:nvSpPr>
            <p:cNvPr id="45" name="Rounded Rectangle 19"/>
            <p:cNvSpPr/>
            <p:nvPr/>
          </p:nvSpPr>
          <p:spPr>
            <a:xfrm>
              <a:off x="5805714" y="2264229"/>
              <a:ext cx="551543" cy="145142"/>
            </a:xfrm>
            <a:prstGeom prst="roundRect">
              <a:avLst/>
            </a:prstGeom>
            <a:solidFill>
              <a:srgbClr val="319095"/>
            </a:solidFill>
            <a:ln algn="ctr" cap="flat" cmpd="sng" w="12700">
              <a:solidFill>
                <a:srgbClr val="319095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Rounded Rectangle 20"/>
            <p:cNvSpPr/>
            <p:nvPr/>
          </p:nvSpPr>
          <p:spPr>
            <a:xfrm>
              <a:off x="6386285" y="2264229"/>
              <a:ext cx="551543" cy="145142"/>
            </a:xfrm>
            <a:prstGeom prst="roundRect">
              <a:avLst/>
            </a:prstGeom>
            <a:solidFill>
              <a:srgbClr val="319095"/>
            </a:solidFill>
            <a:ln algn="ctr" cap="flat" cmpd="sng" w="12700">
              <a:solidFill>
                <a:srgbClr val="319095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Rounded Rectangle 21"/>
            <p:cNvSpPr/>
            <p:nvPr/>
          </p:nvSpPr>
          <p:spPr>
            <a:xfrm>
              <a:off x="6966855" y="2264229"/>
              <a:ext cx="551543" cy="145142"/>
            </a:xfrm>
            <a:prstGeom prst="roundRect">
              <a:avLst/>
            </a:prstGeom>
            <a:solidFill>
              <a:srgbClr val="319095"/>
            </a:solidFill>
            <a:ln algn="ctr" cap="flat" cmpd="sng" w="12700">
              <a:solidFill>
                <a:srgbClr val="319095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8" name="Rounded Rectangle 22"/>
            <p:cNvSpPr/>
            <p:nvPr/>
          </p:nvSpPr>
          <p:spPr>
            <a:xfrm>
              <a:off x="754742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319095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9" name="Rounded Rectangle 23"/>
            <p:cNvSpPr/>
            <p:nvPr/>
          </p:nvSpPr>
          <p:spPr>
            <a:xfrm>
              <a:off x="812799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319095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2048840" y="4321480"/>
            <a:ext cx="2873824" cy="145143"/>
            <a:chOff x="5805714" y="2264228"/>
            <a:chExt cx="2873824" cy="145143"/>
          </a:xfrm>
          <a:noFill/>
        </p:grpSpPr>
        <p:sp>
          <p:nvSpPr>
            <p:cNvPr id="51" name="Rounded Rectangle 26"/>
            <p:cNvSpPr/>
            <p:nvPr/>
          </p:nvSpPr>
          <p:spPr>
            <a:xfrm>
              <a:off x="5805714" y="2264229"/>
              <a:ext cx="551543" cy="145142"/>
            </a:xfrm>
            <a:prstGeom prst="roundRect">
              <a:avLst/>
            </a:prstGeom>
            <a:solidFill>
              <a:srgbClr val="A0BF0D"/>
            </a:solidFill>
            <a:ln algn="ctr" cap="flat" cmpd="sng" w="12700">
              <a:solidFill>
                <a:srgbClr val="A0BF0D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Rounded Rectangle 27"/>
            <p:cNvSpPr/>
            <p:nvPr/>
          </p:nvSpPr>
          <p:spPr>
            <a:xfrm>
              <a:off x="6386285" y="2264229"/>
              <a:ext cx="551543" cy="145142"/>
            </a:xfrm>
            <a:prstGeom prst="roundRect">
              <a:avLst/>
            </a:prstGeom>
            <a:solidFill>
              <a:srgbClr val="A0BF0D"/>
            </a:solidFill>
            <a:ln algn="ctr" cap="flat" cmpd="sng" w="12700">
              <a:solidFill>
                <a:srgbClr val="A0BF0D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" name="Rounded Rectangle 28"/>
            <p:cNvSpPr/>
            <p:nvPr/>
          </p:nvSpPr>
          <p:spPr>
            <a:xfrm>
              <a:off x="6966855" y="2264229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A0BF0D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" name="Rounded Rectangle 29"/>
            <p:cNvSpPr/>
            <p:nvPr/>
          </p:nvSpPr>
          <p:spPr>
            <a:xfrm>
              <a:off x="754742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A0BF0D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Rounded Rectangle 30"/>
            <p:cNvSpPr/>
            <p:nvPr/>
          </p:nvSpPr>
          <p:spPr>
            <a:xfrm>
              <a:off x="812799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A0BF0D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Group 32"/>
          <p:cNvGrpSpPr/>
          <p:nvPr/>
        </p:nvGrpSpPr>
        <p:grpSpPr>
          <a:xfrm>
            <a:off x="2045544" y="4715158"/>
            <a:ext cx="2873824" cy="145143"/>
            <a:chOff x="5805714" y="2264228"/>
            <a:chExt cx="2873824" cy="145143"/>
          </a:xfrm>
          <a:noFill/>
        </p:grpSpPr>
        <p:sp>
          <p:nvSpPr>
            <p:cNvPr id="57" name="Rounded Rectangle 33"/>
            <p:cNvSpPr/>
            <p:nvPr/>
          </p:nvSpPr>
          <p:spPr>
            <a:xfrm>
              <a:off x="5805714" y="2264229"/>
              <a:ext cx="551543" cy="145142"/>
            </a:xfrm>
            <a:prstGeom prst="roundRect">
              <a:avLst/>
            </a:prstGeom>
            <a:solidFill>
              <a:srgbClr val="FDB900"/>
            </a:solidFill>
            <a:ln algn="ctr" cap="flat" cmpd="sng" w="12700">
              <a:solidFill>
                <a:srgbClr val="FDB9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" name="Rounded Rectangle 34"/>
            <p:cNvSpPr/>
            <p:nvPr/>
          </p:nvSpPr>
          <p:spPr>
            <a:xfrm>
              <a:off x="6386285" y="2264229"/>
              <a:ext cx="551543" cy="145142"/>
            </a:xfrm>
            <a:prstGeom prst="roundRect">
              <a:avLst/>
            </a:prstGeom>
            <a:solidFill>
              <a:srgbClr val="FDB900"/>
            </a:solidFill>
            <a:ln algn="ctr" cap="flat" cmpd="sng" w="12700">
              <a:solidFill>
                <a:srgbClr val="FDB9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" name="Rounded Rectangle 35"/>
            <p:cNvSpPr/>
            <p:nvPr/>
          </p:nvSpPr>
          <p:spPr>
            <a:xfrm>
              <a:off x="6966855" y="2264229"/>
              <a:ext cx="551543" cy="145142"/>
            </a:xfrm>
            <a:prstGeom prst="roundRect">
              <a:avLst/>
            </a:prstGeom>
            <a:solidFill>
              <a:srgbClr val="FDB900"/>
            </a:solidFill>
            <a:ln algn="ctr" cap="flat" cmpd="sng" w="12700">
              <a:solidFill>
                <a:srgbClr val="FDB9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0" name="Rounded Rectangle 36"/>
            <p:cNvSpPr/>
            <p:nvPr/>
          </p:nvSpPr>
          <p:spPr>
            <a:xfrm>
              <a:off x="7547425" y="2264228"/>
              <a:ext cx="551543" cy="145142"/>
            </a:xfrm>
            <a:prstGeom prst="roundRect">
              <a:avLst/>
            </a:prstGeom>
            <a:solidFill>
              <a:srgbClr val="FDB900"/>
            </a:solidFill>
            <a:ln algn="ctr" cap="flat" cmpd="sng" w="12700">
              <a:solidFill>
                <a:srgbClr val="FDB9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1" name="Rounded Rectangle 37"/>
            <p:cNvSpPr/>
            <p:nvPr/>
          </p:nvSpPr>
          <p:spPr>
            <a:xfrm>
              <a:off x="812799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FDB9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034326" y="5101699"/>
            <a:ext cx="2873824" cy="145143"/>
            <a:chOff x="5805714" y="2264228"/>
            <a:chExt cx="2873824" cy="145143"/>
          </a:xfrm>
          <a:noFill/>
        </p:grpSpPr>
        <p:sp>
          <p:nvSpPr>
            <p:cNvPr id="63" name="Rounded Rectangle 40"/>
            <p:cNvSpPr/>
            <p:nvPr/>
          </p:nvSpPr>
          <p:spPr>
            <a:xfrm>
              <a:off x="5805714" y="2264229"/>
              <a:ext cx="551543" cy="145142"/>
            </a:xfrm>
            <a:prstGeom prst="roundRect">
              <a:avLst/>
            </a:prstGeom>
            <a:solidFill>
              <a:srgbClr val="F5841C"/>
            </a:solidFill>
            <a:ln algn="ctr" cap="flat" cmpd="sng" w="12700">
              <a:solidFill>
                <a:srgbClr val="F5841C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4" name="Rounded Rectangle 41"/>
            <p:cNvSpPr/>
            <p:nvPr/>
          </p:nvSpPr>
          <p:spPr>
            <a:xfrm>
              <a:off x="6386285" y="2264229"/>
              <a:ext cx="551543" cy="145142"/>
            </a:xfrm>
            <a:prstGeom prst="roundRect">
              <a:avLst/>
            </a:prstGeom>
            <a:solidFill>
              <a:srgbClr val="F5841C"/>
            </a:solidFill>
            <a:ln algn="ctr" cap="flat" cmpd="sng" w="12700">
              <a:solidFill>
                <a:srgbClr val="F5841C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5" name="Rounded Rectangle 42"/>
            <p:cNvSpPr/>
            <p:nvPr/>
          </p:nvSpPr>
          <p:spPr>
            <a:xfrm>
              <a:off x="6966855" y="2264229"/>
              <a:ext cx="551543" cy="145142"/>
            </a:xfrm>
            <a:prstGeom prst="roundRect">
              <a:avLst/>
            </a:prstGeom>
            <a:solidFill>
              <a:srgbClr val="F5841C"/>
            </a:solidFill>
            <a:ln algn="ctr" cap="flat" cmpd="sng" w="12700">
              <a:solidFill>
                <a:srgbClr val="F5841C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6" name="Rounded Rectangle 43"/>
            <p:cNvSpPr/>
            <p:nvPr/>
          </p:nvSpPr>
          <p:spPr>
            <a:xfrm>
              <a:off x="754742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F5841C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7" name="Rounded Rectangle 44"/>
            <p:cNvSpPr/>
            <p:nvPr/>
          </p:nvSpPr>
          <p:spPr>
            <a:xfrm>
              <a:off x="8127995" y="2264228"/>
              <a:ext cx="551543" cy="145142"/>
            </a:xfrm>
            <a:prstGeom prst="roundRect">
              <a:avLst/>
            </a:prstGeom>
            <a:grpFill/>
            <a:ln algn="ctr" cap="flat" cmpd="sng" w="12700">
              <a:solidFill>
                <a:srgbClr val="F5841C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r">
                <a:defRPr/>
              </a:pPr>
              <a:endParaRPr kern="0" lang="id-ID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68" name="Straight Connector 46"/>
          <p:cNvCxnSpPr/>
          <p:nvPr/>
        </p:nvCxnSpPr>
        <p:spPr>
          <a:xfrm flipH="1">
            <a:off x="5316046" y="3491929"/>
            <a:ext cx="0" cy="1800000"/>
          </a:xfrm>
          <a:prstGeom prst="line">
            <a:avLst/>
          </a:prstGeom>
          <a:noFill/>
          <a:ln algn="ctr" cap="flat" cmpd="sng" w="12700">
            <a:solidFill>
              <a:sysClr lastClr="FFFFFF" val="window">
                <a:lumMod val="85000"/>
              </a:sysClr>
            </a:solidFill>
            <a:prstDash val="dash"/>
            <a:miter lim="800000"/>
          </a:ln>
          <a:effectLst/>
        </p:spPr>
      </p:cxnSp>
      <p:grpSp>
        <p:nvGrpSpPr>
          <p:cNvPr id="69" name="Group 47"/>
          <p:cNvGrpSpPr/>
          <p:nvPr/>
        </p:nvGrpSpPr>
        <p:grpSpPr>
          <a:xfrm>
            <a:off x="6855516" y="4326783"/>
            <a:ext cx="201178" cy="201179"/>
            <a:chOff x="1006406" y="5612169"/>
            <a:chExt cx="396603" cy="396603"/>
          </a:xfrm>
        </p:grpSpPr>
        <p:sp>
          <p:nvSpPr>
            <p:cNvPr id="70" name="Freeform 132"/>
            <p:cNvSpPr>
              <a:spLocks noChangeArrowheads="1"/>
            </p:cNvSpPr>
            <p:nvPr/>
          </p:nvSpPr>
          <p:spPr bwMode="auto">
            <a:xfrm>
              <a:off x="1006406" y="5612169"/>
              <a:ext cx="396603" cy="396603"/>
            </a:xfrm>
            <a:custGeom>
              <a:gdLst>
                <a:gd fmla="*/ 0 w 2401" name="T0"/>
                <a:gd fmla="*/ 2400 h 2401" name="T1"/>
                <a:gd fmla="*/ 2400 w 2401" name="T2"/>
                <a:gd fmla="*/ 2400 h 2401" name="T3"/>
                <a:gd fmla="*/ 2400 w 2401" name="T4"/>
                <a:gd fmla="*/ 0 h 2401" name="T5"/>
                <a:gd fmla="*/ 0 w 2401" name="T6"/>
                <a:gd fmla="*/ 0 h 2401" name="T7"/>
                <a:gd fmla="*/ 0 w 2401" name="T8"/>
                <a:gd fmla="*/ 2400 h 24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01" w="2401">
                  <a:moveTo>
                    <a:pt x="0" y="2400"/>
                  </a:moveTo>
                  <a:lnTo>
                    <a:pt x="2400" y="2400"/>
                  </a:lnTo>
                  <a:lnTo>
                    <a:pt x="2400" y="0"/>
                  </a:lnTo>
                  <a:lnTo>
                    <a:pt x="0" y="0"/>
                  </a:lnTo>
                  <a:lnTo>
                    <a:pt x="0" y="2400"/>
                  </a:lnTo>
                </a:path>
              </a:pathLst>
            </a:custGeom>
            <a:solidFill>
              <a:srgbClr val="A0BF0D"/>
            </a:solidFill>
            <a:ln>
              <a:solidFill>
                <a:srgbClr val="A0BF0D"/>
              </a:solidFill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" name="Freeform 133"/>
            <p:cNvSpPr>
              <a:spLocks noChangeArrowheads="1" noChangeAspect="1"/>
            </p:cNvSpPr>
            <p:nvPr/>
          </p:nvSpPr>
          <p:spPr bwMode="auto">
            <a:xfrm>
              <a:off x="1112052" y="5705994"/>
              <a:ext cx="202311" cy="202312"/>
            </a:xfrm>
            <a:custGeom>
              <a:gdLst>
                <a:gd fmla="*/ 651 w 814" name="T0"/>
                <a:gd fmla="*/ 0 h 814" name="T1"/>
                <a:gd fmla="*/ 651 w 814" name="T2"/>
                <a:gd fmla="*/ 0 h 814" name="T3"/>
                <a:gd fmla="*/ 162 w 814" name="T4"/>
                <a:gd fmla="*/ 0 h 814" name="T5"/>
                <a:gd fmla="*/ 0 w 814" name="T6"/>
                <a:gd fmla="*/ 162 h 814" name="T7"/>
                <a:gd fmla="*/ 0 w 814" name="T8"/>
                <a:gd fmla="*/ 325 h 814" name="T9"/>
                <a:gd fmla="*/ 0 w 814" name="T10"/>
                <a:gd fmla="*/ 651 h 814" name="T11"/>
                <a:gd fmla="*/ 162 w 814" name="T12"/>
                <a:gd fmla="*/ 813 h 814" name="T13"/>
                <a:gd fmla="*/ 651 w 814" name="T14"/>
                <a:gd fmla="*/ 813 h 814" name="T15"/>
                <a:gd fmla="*/ 813 w 814" name="T16"/>
                <a:gd fmla="*/ 651 h 814" name="T17"/>
                <a:gd fmla="*/ 813 w 814" name="T18"/>
                <a:gd fmla="*/ 325 h 814" name="T19"/>
                <a:gd fmla="*/ 813 w 814" name="T20"/>
                <a:gd fmla="*/ 162 h 814" name="T21"/>
                <a:gd fmla="*/ 651 w 814" name="T22"/>
                <a:gd fmla="*/ 0 h 814" name="T23"/>
                <a:gd fmla="*/ 712 w 814" name="T24"/>
                <a:gd fmla="*/ 101 h 814" name="T25"/>
                <a:gd fmla="*/ 712 w 814" name="T26"/>
                <a:gd fmla="*/ 101 h 814" name="T27"/>
                <a:gd fmla="*/ 712 w 814" name="T28"/>
                <a:gd fmla="*/ 101 h 814" name="T29"/>
                <a:gd fmla="*/ 712 w 814" name="T30"/>
                <a:gd fmla="*/ 101 h 814" name="T31"/>
                <a:gd fmla="*/ 712 w 814" name="T32"/>
                <a:gd fmla="*/ 224 h 814" name="T33"/>
                <a:gd fmla="*/ 590 w 814" name="T34"/>
                <a:gd fmla="*/ 224 h 814" name="T35"/>
                <a:gd fmla="*/ 590 w 814" name="T36"/>
                <a:gd fmla="*/ 101 h 814" name="T37"/>
                <a:gd fmla="*/ 712 w 814" name="T38"/>
                <a:gd fmla="*/ 101 h 814" name="T39"/>
                <a:gd fmla="*/ 285 w 814" name="T40"/>
                <a:gd fmla="*/ 325 h 814" name="T41"/>
                <a:gd fmla="*/ 285 w 814" name="T42"/>
                <a:gd fmla="*/ 325 h 814" name="T43"/>
                <a:gd fmla="*/ 406 w 814" name="T44"/>
                <a:gd fmla="*/ 264 h 814" name="T45"/>
                <a:gd fmla="*/ 529 w 814" name="T46"/>
                <a:gd fmla="*/ 325 h 814" name="T47"/>
                <a:gd fmla="*/ 549 w 814" name="T48"/>
                <a:gd fmla="*/ 407 h 814" name="T49"/>
                <a:gd fmla="*/ 406 w 814" name="T50"/>
                <a:gd fmla="*/ 549 h 814" name="T51"/>
                <a:gd fmla="*/ 265 w 814" name="T52"/>
                <a:gd fmla="*/ 407 h 814" name="T53"/>
                <a:gd fmla="*/ 285 w 814" name="T54"/>
                <a:gd fmla="*/ 325 h 814" name="T55"/>
                <a:gd fmla="*/ 732 w 814" name="T56"/>
                <a:gd fmla="*/ 651 h 814" name="T57"/>
                <a:gd fmla="*/ 732 w 814" name="T58"/>
                <a:gd fmla="*/ 651 h 814" name="T59"/>
                <a:gd fmla="*/ 651 w 814" name="T60"/>
                <a:gd fmla="*/ 732 h 814" name="T61"/>
                <a:gd fmla="*/ 162 w 814" name="T62"/>
                <a:gd fmla="*/ 732 h 814" name="T63"/>
                <a:gd fmla="*/ 81 w 814" name="T64"/>
                <a:gd fmla="*/ 651 h 814" name="T65"/>
                <a:gd fmla="*/ 81 w 814" name="T66"/>
                <a:gd fmla="*/ 325 h 814" name="T67"/>
                <a:gd fmla="*/ 203 w 814" name="T68"/>
                <a:gd fmla="*/ 325 h 814" name="T69"/>
                <a:gd fmla="*/ 183 w 814" name="T70"/>
                <a:gd fmla="*/ 407 h 814" name="T71"/>
                <a:gd fmla="*/ 406 w 814" name="T72"/>
                <a:gd fmla="*/ 631 h 814" name="T73"/>
                <a:gd fmla="*/ 630 w 814" name="T74"/>
                <a:gd fmla="*/ 407 h 814" name="T75"/>
                <a:gd fmla="*/ 610 w 814" name="T76"/>
                <a:gd fmla="*/ 325 h 814" name="T77"/>
                <a:gd fmla="*/ 732 w 814" name="T78"/>
                <a:gd fmla="*/ 325 h 814" name="T79"/>
                <a:gd fmla="*/ 732 w 814" name="T80"/>
                <a:gd fmla="*/ 651 h 81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14" w="814">
                  <a:moveTo>
                    <a:pt x="651" y="0"/>
                  </a:moveTo>
                  <a:lnTo>
                    <a:pt x="651" y="0"/>
                  </a:lnTo>
                  <a:cubicBezTo>
                    <a:pt x="162" y="0"/>
                    <a:pt x="162" y="0"/>
                    <a:pt x="162" y="0"/>
                  </a:cubicBezTo>
                  <a:cubicBezTo>
                    <a:pt x="81" y="0"/>
                    <a:pt x="0" y="61"/>
                    <a:pt x="0" y="16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732"/>
                    <a:pt x="81" y="813"/>
                    <a:pt x="162" y="813"/>
                  </a:cubicBezTo>
                  <a:cubicBezTo>
                    <a:pt x="651" y="813"/>
                    <a:pt x="651" y="813"/>
                    <a:pt x="651" y="813"/>
                  </a:cubicBezTo>
                  <a:cubicBezTo>
                    <a:pt x="753" y="813"/>
                    <a:pt x="813" y="732"/>
                    <a:pt x="813" y="651"/>
                  </a:cubicBezTo>
                  <a:cubicBezTo>
                    <a:pt x="813" y="325"/>
                    <a:pt x="813" y="325"/>
                    <a:pt x="813" y="325"/>
                  </a:cubicBezTo>
                  <a:cubicBezTo>
                    <a:pt x="813" y="162"/>
                    <a:pt x="813" y="162"/>
                    <a:pt x="813" y="162"/>
                  </a:cubicBezTo>
                  <a:cubicBezTo>
                    <a:pt x="813" y="61"/>
                    <a:pt x="753" y="0"/>
                    <a:pt x="651" y="0"/>
                  </a:cubicBezTo>
                  <a:close/>
                  <a:moveTo>
                    <a:pt x="712" y="101"/>
                  </a:moveTo>
                  <a:lnTo>
                    <a:pt x="712" y="101"/>
                  </a:lnTo>
                  <a:lnTo>
                    <a:pt x="712" y="101"/>
                  </a:lnTo>
                  <a:lnTo>
                    <a:pt x="712" y="101"/>
                  </a:lnTo>
                  <a:cubicBezTo>
                    <a:pt x="712" y="224"/>
                    <a:pt x="712" y="224"/>
                    <a:pt x="712" y="224"/>
                  </a:cubicBezTo>
                  <a:cubicBezTo>
                    <a:pt x="590" y="224"/>
                    <a:pt x="590" y="224"/>
                    <a:pt x="590" y="224"/>
                  </a:cubicBezTo>
                  <a:cubicBezTo>
                    <a:pt x="590" y="101"/>
                    <a:pt x="590" y="101"/>
                    <a:pt x="590" y="101"/>
                  </a:cubicBezTo>
                  <a:lnTo>
                    <a:pt x="712" y="101"/>
                  </a:lnTo>
                  <a:close/>
                  <a:moveTo>
                    <a:pt x="285" y="325"/>
                  </a:moveTo>
                  <a:lnTo>
                    <a:pt x="285" y="325"/>
                  </a:lnTo>
                  <a:cubicBezTo>
                    <a:pt x="325" y="284"/>
                    <a:pt x="366" y="264"/>
                    <a:pt x="406" y="264"/>
                  </a:cubicBezTo>
                  <a:cubicBezTo>
                    <a:pt x="447" y="264"/>
                    <a:pt x="509" y="284"/>
                    <a:pt x="529" y="325"/>
                  </a:cubicBezTo>
                  <a:cubicBezTo>
                    <a:pt x="549" y="345"/>
                    <a:pt x="549" y="366"/>
                    <a:pt x="549" y="407"/>
                  </a:cubicBezTo>
                  <a:cubicBezTo>
                    <a:pt x="549" y="488"/>
                    <a:pt x="488" y="549"/>
                    <a:pt x="406" y="549"/>
                  </a:cubicBezTo>
                  <a:cubicBezTo>
                    <a:pt x="325" y="549"/>
                    <a:pt x="265" y="488"/>
                    <a:pt x="265" y="407"/>
                  </a:cubicBezTo>
                  <a:cubicBezTo>
                    <a:pt x="265" y="366"/>
                    <a:pt x="285" y="345"/>
                    <a:pt x="285" y="325"/>
                  </a:cubicBezTo>
                  <a:close/>
                  <a:moveTo>
                    <a:pt x="732" y="651"/>
                  </a:moveTo>
                  <a:lnTo>
                    <a:pt x="732" y="651"/>
                  </a:lnTo>
                  <a:cubicBezTo>
                    <a:pt x="732" y="691"/>
                    <a:pt x="692" y="732"/>
                    <a:pt x="651" y="732"/>
                  </a:cubicBezTo>
                  <a:cubicBezTo>
                    <a:pt x="162" y="732"/>
                    <a:pt x="162" y="732"/>
                    <a:pt x="162" y="732"/>
                  </a:cubicBezTo>
                  <a:cubicBezTo>
                    <a:pt x="122" y="732"/>
                    <a:pt x="81" y="691"/>
                    <a:pt x="81" y="651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45"/>
                    <a:pt x="183" y="366"/>
                    <a:pt x="183" y="407"/>
                  </a:cubicBezTo>
                  <a:cubicBezTo>
                    <a:pt x="183" y="528"/>
                    <a:pt x="285" y="631"/>
                    <a:pt x="406" y="631"/>
                  </a:cubicBezTo>
                  <a:cubicBezTo>
                    <a:pt x="529" y="631"/>
                    <a:pt x="630" y="528"/>
                    <a:pt x="630" y="407"/>
                  </a:cubicBezTo>
                  <a:cubicBezTo>
                    <a:pt x="630" y="366"/>
                    <a:pt x="630" y="345"/>
                    <a:pt x="610" y="325"/>
                  </a:cubicBezTo>
                  <a:cubicBezTo>
                    <a:pt x="732" y="325"/>
                    <a:pt x="732" y="325"/>
                    <a:pt x="732" y="325"/>
                  </a:cubicBezTo>
                  <a:lnTo>
                    <a:pt x="732" y="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2" name="Group 50"/>
          <p:cNvGrpSpPr/>
          <p:nvPr/>
        </p:nvGrpSpPr>
        <p:grpSpPr>
          <a:xfrm>
            <a:off x="6853667" y="4708916"/>
            <a:ext cx="203027" cy="203027"/>
            <a:chOff x="1567775" y="4933138"/>
            <a:chExt cx="400248" cy="400247"/>
          </a:xfrm>
        </p:grpSpPr>
        <p:sp>
          <p:nvSpPr>
            <p:cNvPr id="73" name="Freeform 138"/>
            <p:cNvSpPr>
              <a:spLocks noChangeArrowheads="1"/>
            </p:cNvSpPr>
            <p:nvPr/>
          </p:nvSpPr>
          <p:spPr bwMode="auto">
            <a:xfrm>
              <a:off x="1567775" y="4933138"/>
              <a:ext cx="400248" cy="400247"/>
            </a:xfrm>
            <a:custGeom>
              <a:gdLst>
                <a:gd fmla="*/ 0 w 2422" name="T0"/>
                <a:gd fmla="*/ 2422 h 2423" name="T1"/>
                <a:gd fmla="*/ 2421 w 2422" name="T2"/>
                <a:gd fmla="*/ 2422 h 2423" name="T3"/>
                <a:gd fmla="*/ 2421 w 2422" name="T4"/>
                <a:gd fmla="*/ 0 h 2423" name="T5"/>
                <a:gd fmla="*/ 0 w 2422" name="T6"/>
                <a:gd fmla="*/ 0 h 2423" name="T7"/>
                <a:gd fmla="*/ 0 w 2422" name="T8"/>
                <a:gd fmla="*/ 2422 h 24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23" w="2422">
                  <a:moveTo>
                    <a:pt x="0" y="2422"/>
                  </a:moveTo>
                  <a:lnTo>
                    <a:pt x="2421" y="2422"/>
                  </a:lnTo>
                  <a:lnTo>
                    <a:pt x="2421" y="0"/>
                  </a:lnTo>
                  <a:lnTo>
                    <a:pt x="0" y="0"/>
                  </a:lnTo>
                  <a:lnTo>
                    <a:pt x="0" y="2422"/>
                  </a:lnTo>
                </a:path>
              </a:pathLst>
            </a:custGeom>
            <a:solidFill>
              <a:srgbClr val="FDB900"/>
            </a:solidFill>
            <a:ln>
              <a:solidFill>
                <a:srgbClr val="FDB900"/>
              </a:solidFill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4" name="Freeform 139"/>
            <p:cNvSpPr>
              <a:spLocks noChangeArrowheads="1" noChangeAspect="1"/>
            </p:cNvSpPr>
            <p:nvPr/>
          </p:nvSpPr>
          <p:spPr bwMode="auto">
            <a:xfrm>
              <a:off x="1661448" y="5028378"/>
              <a:ext cx="202311" cy="187001"/>
            </a:xfrm>
            <a:custGeom>
              <a:gdLst>
                <a:gd fmla="*/ 184 w 815" name="T0"/>
                <a:gd fmla="*/ 753 h 754" name="T1"/>
                <a:gd fmla="*/ 184 w 815" name="T2"/>
                <a:gd fmla="*/ 753 h 754" name="T3"/>
                <a:gd fmla="*/ 21 w 815" name="T4"/>
                <a:gd fmla="*/ 753 h 754" name="T5"/>
                <a:gd fmla="*/ 21 w 815" name="T6"/>
                <a:gd fmla="*/ 244 h 754" name="T7"/>
                <a:gd fmla="*/ 184 w 815" name="T8"/>
                <a:gd fmla="*/ 244 h 754" name="T9"/>
                <a:gd fmla="*/ 184 w 815" name="T10"/>
                <a:gd fmla="*/ 753 h 754" name="T11"/>
                <a:gd fmla="*/ 102 w 815" name="T12"/>
                <a:gd fmla="*/ 183 h 754" name="T13"/>
                <a:gd fmla="*/ 102 w 815" name="T14"/>
                <a:gd fmla="*/ 183 h 754" name="T15"/>
                <a:gd fmla="*/ 102 w 815" name="T16"/>
                <a:gd fmla="*/ 183 h 754" name="T17"/>
                <a:gd fmla="*/ 0 w 815" name="T18"/>
                <a:gd fmla="*/ 102 h 754" name="T19"/>
                <a:gd fmla="*/ 102 w 815" name="T20"/>
                <a:gd fmla="*/ 0 h 754" name="T21"/>
                <a:gd fmla="*/ 204 w 815" name="T22"/>
                <a:gd fmla="*/ 102 h 754" name="T23"/>
                <a:gd fmla="*/ 102 w 815" name="T24"/>
                <a:gd fmla="*/ 183 h 754" name="T25"/>
                <a:gd fmla="*/ 814 w 815" name="T26"/>
                <a:gd fmla="*/ 753 h 754" name="T27"/>
                <a:gd fmla="*/ 814 w 815" name="T28"/>
                <a:gd fmla="*/ 753 h 754" name="T29"/>
                <a:gd fmla="*/ 631 w 815" name="T30"/>
                <a:gd fmla="*/ 753 h 754" name="T31"/>
                <a:gd fmla="*/ 631 w 815" name="T32"/>
                <a:gd fmla="*/ 489 h 754" name="T33"/>
                <a:gd fmla="*/ 550 w 815" name="T34"/>
                <a:gd fmla="*/ 387 h 754" name="T35"/>
                <a:gd fmla="*/ 468 w 815" name="T36"/>
                <a:gd fmla="*/ 448 h 754" name="T37"/>
                <a:gd fmla="*/ 448 w 815" name="T38"/>
                <a:gd fmla="*/ 489 h 754" name="T39"/>
                <a:gd fmla="*/ 448 w 815" name="T40"/>
                <a:gd fmla="*/ 753 h 754" name="T41"/>
                <a:gd fmla="*/ 285 w 815" name="T42"/>
                <a:gd fmla="*/ 753 h 754" name="T43"/>
                <a:gd fmla="*/ 285 w 815" name="T44"/>
                <a:gd fmla="*/ 244 h 754" name="T45"/>
                <a:gd fmla="*/ 448 w 815" name="T46"/>
                <a:gd fmla="*/ 244 h 754" name="T47"/>
                <a:gd fmla="*/ 448 w 815" name="T48"/>
                <a:gd fmla="*/ 326 h 754" name="T49"/>
                <a:gd fmla="*/ 611 w 815" name="T50"/>
                <a:gd fmla="*/ 244 h 754" name="T51"/>
                <a:gd fmla="*/ 814 w 815" name="T52"/>
                <a:gd fmla="*/ 468 h 754" name="T53"/>
                <a:gd fmla="*/ 814 w 815" name="T54"/>
                <a:gd fmla="*/ 753 h 75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754" w="815">
                  <a:moveTo>
                    <a:pt x="184" y="753"/>
                  </a:moveTo>
                  <a:lnTo>
                    <a:pt x="184" y="753"/>
                  </a:lnTo>
                  <a:cubicBezTo>
                    <a:pt x="21" y="753"/>
                    <a:pt x="21" y="753"/>
                    <a:pt x="21" y="75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184" y="244"/>
                    <a:pt x="184" y="244"/>
                    <a:pt x="184" y="244"/>
                  </a:cubicBezTo>
                  <a:lnTo>
                    <a:pt x="184" y="753"/>
                  </a:lnTo>
                  <a:close/>
                  <a:moveTo>
                    <a:pt x="102" y="183"/>
                  </a:moveTo>
                  <a:lnTo>
                    <a:pt x="102" y="183"/>
                  </a:lnTo>
                  <a:lnTo>
                    <a:pt x="102" y="183"/>
                  </a:lnTo>
                  <a:cubicBezTo>
                    <a:pt x="41" y="183"/>
                    <a:pt x="0" y="143"/>
                    <a:pt x="0" y="102"/>
                  </a:cubicBezTo>
                  <a:cubicBezTo>
                    <a:pt x="0" y="41"/>
                    <a:pt x="41" y="0"/>
                    <a:pt x="102" y="0"/>
                  </a:cubicBezTo>
                  <a:cubicBezTo>
                    <a:pt x="163" y="0"/>
                    <a:pt x="184" y="41"/>
                    <a:pt x="204" y="102"/>
                  </a:cubicBezTo>
                  <a:cubicBezTo>
                    <a:pt x="204" y="143"/>
                    <a:pt x="163" y="183"/>
                    <a:pt x="102" y="183"/>
                  </a:cubicBezTo>
                  <a:close/>
                  <a:moveTo>
                    <a:pt x="814" y="753"/>
                  </a:moveTo>
                  <a:lnTo>
                    <a:pt x="814" y="753"/>
                  </a:lnTo>
                  <a:cubicBezTo>
                    <a:pt x="631" y="753"/>
                    <a:pt x="631" y="753"/>
                    <a:pt x="631" y="753"/>
                  </a:cubicBezTo>
                  <a:cubicBezTo>
                    <a:pt x="631" y="489"/>
                    <a:pt x="631" y="489"/>
                    <a:pt x="631" y="489"/>
                  </a:cubicBezTo>
                  <a:cubicBezTo>
                    <a:pt x="631" y="427"/>
                    <a:pt x="611" y="387"/>
                    <a:pt x="550" y="387"/>
                  </a:cubicBezTo>
                  <a:cubicBezTo>
                    <a:pt x="509" y="387"/>
                    <a:pt x="468" y="407"/>
                    <a:pt x="468" y="448"/>
                  </a:cubicBezTo>
                  <a:cubicBezTo>
                    <a:pt x="448" y="448"/>
                    <a:pt x="448" y="468"/>
                    <a:pt x="448" y="489"/>
                  </a:cubicBezTo>
                  <a:cubicBezTo>
                    <a:pt x="448" y="753"/>
                    <a:pt x="448" y="753"/>
                    <a:pt x="448" y="753"/>
                  </a:cubicBezTo>
                  <a:cubicBezTo>
                    <a:pt x="285" y="753"/>
                    <a:pt x="285" y="753"/>
                    <a:pt x="285" y="753"/>
                  </a:cubicBezTo>
                  <a:cubicBezTo>
                    <a:pt x="285" y="753"/>
                    <a:pt x="285" y="285"/>
                    <a:pt x="285" y="244"/>
                  </a:cubicBezTo>
                  <a:cubicBezTo>
                    <a:pt x="448" y="244"/>
                    <a:pt x="448" y="244"/>
                    <a:pt x="448" y="244"/>
                  </a:cubicBezTo>
                  <a:cubicBezTo>
                    <a:pt x="448" y="326"/>
                    <a:pt x="448" y="326"/>
                    <a:pt x="448" y="326"/>
                  </a:cubicBezTo>
                  <a:cubicBezTo>
                    <a:pt x="468" y="285"/>
                    <a:pt x="530" y="244"/>
                    <a:pt x="611" y="244"/>
                  </a:cubicBezTo>
                  <a:cubicBezTo>
                    <a:pt x="733" y="244"/>
                    <a:pt x="814" y="326"/>
                    <a:pt x="814" y="468"/>
                  </a:cubicBezTo>
                  <a:lnTo>
                    <a:pt x="814" y="7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5" name="Group 53"/>
          <p:cNvGrpSpPr/>
          <p:nvPr/>
        </p:nvGrpSpPr>
        <p:grpSpPr>
          <a:xfrm>
            <a:off x="6850685" y="3937837"/>
            <a:ext cx="201178" cy="203028"/>
            <a:chOff x="1006406" y="4216039"/>
            <a:chExt cx="396603" cy="400248"/>
          </a:xfrm>
        </p:grpSpPr>
        <p:sp>
          <p:nvSpPr>
            <p:cNvPr id="76" name="Freeform 152"/>
            <p:cNvSpPr>
              <a:spLocks noChangeArrowheads="1"/>
            </p:cNvSpPr>
            <p:nvPr/>
          </p:nvSpPr>
          <p:spPr bwMode="auto">
            <a:xfrm>
              <a:off x="1006406" y="4216039"/>
              <a:ext cx="396603" cy="400248"/>
            </a:xfrm>
            <a:custGeom>
              <a:gdLst>
                <a:gd fmla="*/ 0 w 2401" name="T0"/>
                <a:gd fmla="*/ 2421 h 2422" name="T1"/>
                <a:gd fmla="*/ 2400 w 2401" name="T2"/>
                <a:gd fmla="*/ 2421 h 2422" name="T3"/>
                <a:gd fmla="*/ 2400 w 2401" name="T4"/>
                <a:gd fmla="*/ 0 h 2422" name="T5"/>
                <a:gd fmla="*/ 0 w 2401" name="T6"/>
                <a:gd fmla="*/ 0 h 2422" name="T7"/>
                <a:gd fmla="*/ 0 w 2401" name="T8"/>
                <a:gd fmla="*/ 2421 h 24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22" w="2401">
                  <a:moveTo>
                    <a:pt x="0" y="2421"/>
                  </a:moveTo>
                  <a:lnTo>
                    <a:pt x="2400" y="2421"/>
                  </a:lnTo>
                  <a:lnTo>
                    <a:pt x="2400" y="0"/>
                  </a:lnTo>
                  <a:lnTo>
                    <a:pt x="0" y="0"/>
                  </a:lnTo>
                  <a:lnTo>
                    <a:pt x="0" y="2421"/>
                  </a:lnTo>
                </a:path>
              </a:pathLst>
            </a:custGeom>
            <a:solidFill>
              <a:srgbClr val="319095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7" name="Freeform 153"/>
            <p:cNvSpPr>
              <a:spLocks noChangeArrowheads="1" noChangeAspect="1"/>
            </p:cNvSpPr>
            <p:nvPr/>
          </p:nvSpPr>
          <p:spPr bwMode="auto">
            <a:xfrm>
              <a:off x="1154383" y="4310802"/>
              <a:ext cx="100611" cy="217622"/>
            </a:xfrm>
            <a:custGeom>
              <a:gdLst>
                <a:gd fmla="*/ 406 w 407" name="T0"/>
                <a:gd fmla="*/ 285 h 876" name="T1"/>
                <a:gd fmla="*/ 406 w 407" name="T2"/>
                <a:gd fmla="*/ 285 h 876" name="T3"/>
                <a:gd fmla="*/ 264 w 407" name="T4"/>
                <a:gd fmla="*/ 285 h 876" name="T5"/>
                <a:gd fmla="*/ 264 w 407" name="T6"/>
                <a:gd fmla="*/ 204 h 876" name="T7"/>
                <a:gd fmla="*/ 305 w 407" name="T8"/>
                <a:gd fmla="*/ 163 h 876" name="T9"/>
                <a:gd fmla="*/ 406 w 407" name="T10"/>
                <a:gd fmla="*/ 163 h 876" name="T11"/>
                <a:gd fmla="*/ 406 w 407" name="T12"/>
                <a:gd fmla="*/ 0 h 876" name="T13"/>
                <a:gd fmla="*/ 264 w 407" name="T14"/>
                <a:gd fmla="*/ 0 h 876" name="T15"/>
                <a:gd fmla="*/ 81 w 407" name="T16"/>
                <a:gd fmla="*/ 183 h 876" name="T17"/>
                <a:gd fmla="*/ 81 w 407" name="T18"/>
                <a:gd fmla="*/ 285 h 876" name="T19"/>
                <a:gd fmla="*/ 0 w 407" name="T20"/>
                <a:gd fmla="*/ 285 h 876" name="T21"/>
                <a:gd fmla="*/ 0 w 407" name="T22"/>
                <a:gd fmla="*/ 427 h 876" name="T23"/>
                <a:gd fmla="*/ 81 w 407" name="T24"/>
                <a:gd fmla="*/ 427 h 876" name="T25"/>
                <a:gd fmla="*/ 81 w 407" name="T26"/>
                <a:gd fmla="*/ 875 h 876" name="T27"/>
                <a:gd fmla="*/ 264 w 407" name="T28"/>
                <a:gd fmla="*/ 875 h 876" name="T29"/>
                <a:gd fmla="*/ 264 w 407" name="T30"/>
                <a:gd fmla="*/ 427 h 876" name="T31"/>
                <a:gd fmla="*/ 386 w 407" name="T32"/>
                <a:gd fmla="*/ 427 h 876" name="T33"/>
                <a:gd fmla="*/ 406 w 407" name="T34"/>
                <a:gd fmla="*/ 285 h 87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76" w="407">
                  <a:moveTo>
                    <a:pt x="406" y="285"/>
                  </a:moveTo>
                  <a:lnTo>
                    <a:pt x="406" y="285"/>
                  </a:lnTo>
                  <a:cubicBezTo>
                    <a:pt x="264" y="285"/>
                    <a:pt x="264" y="285"/>
                    <a:pt x="264" y="285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163"/>
                    <a:pt x="285" y="163"/>
                    <a:pt x="305" y="163"/>
                  </a:cubicBezTo>
                  <a:cubicBezTo>
                    <a:pt x="325" y="163"/>
                    <a:pt x="406" y="163"/>
                    <a:pt x="406" y="163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122" y="0"/>
                    <a:pt x="81" y="122"/>
                    <a:pt x="81" y="183"/>
                  </a:cubicBezTo>
                  <a:cubicBezTo>
                    <a:pt x="81" y="285"/>
                    <a:pt x="81" y="285"/>
                    <a:pt x="81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631"/>
                    <a:pt x="81" y="875"/>
                    <a:pt x="81" y="875"/>
                  </a:cubicBezTo>
                  <a:cubicBezTo>
                    <a:pt x="264" y="875"/>
                    <a:pt x="264" y="875"/>
                    <a:pt x="264" y="875"/>
                  </a:cubicBezTo>
                  <a:cubicBezTo>
                    <a:pt x="264" y="875"/>
                    <a:pt x="264" y="631"/>
                    <a:pt x="264" y="427"/>
                  </a:cubicBezTo>
                  <a:cubicBezTo>
                    <a:pt x="386" y="427"/>
                    <a:pt x="386" y="427"/>
                    <a:pt x="386" y="427"/>
                  </a:cubicBezTo>
                  <a:lnTo>
                    <a:pt x="406" y="2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8" name="Group 56"/>
          <p:cNvGrpSpPr/>
          <p:nvPr/>
        </p:nvGrpSpPr>
        <p:grpSpPr>
          <a:xfrm>
            <a:off x="6847058" y="3547057"/>
            <a:ext cx="201548" cy="203028"/>
            <a:chOff x="445038" y="4216039"/>
            <a:chExt cx="397332" cy="400248"/>
          </a:xfrm>
        </p:grpSpPr>
        <p:sp>
          <p:nvSpPr>
            <p:cNvPr id="79" name="Freeform 154"/>
            <p:cNvSpPr>
              <a:spLocks noChangeArrowheads="1"/>
            </p:cNvSpPr>
            <p:nvPr/>
          </p:nvSpPr>
          <p:spPr bwMode="auto">
            <a:xfrm>
              <a:off x="445038" y="4216039"/>
              <a:ext cx="397332" cy="400248"/>
            </a:xfrm>
            <a:custGeom>
              <a:gdLst>
                <a:gd fmla="*/ 0 w 2402" name="T0"/>
                <a:gd fmla="*/ 2421 h 2422" name="T1"/>
                <a:gd fmla="*/ 2401 w 2402" name="T2"/>
                <a:gd fmla="*/ 2421 h 2422" name="T3"/>
                <a:gd fmla="*/ 2401 w 2402" name="T4"/>
                <a:gd fmla="*/ 0 h 2422" name="T5"/>
                <a:gd fmla="*/ 0 w 2402" name="T6"/>
                <a:gd fmla="*/ 0 h 2422" name="T7"/>
                <a:gd fmla="*/ 0 w 2402" name="T8"/>
                <a:gd fmla="*/ 2421 h 24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22" w="2402">
                  <a:moveTo>
                    <a:pt x="0" y="2421"/>
                  </a:moveTo>
                  <a:lnTo>
                    <a:pt x="2401" y="2421"/>
                  </a:lnTo>
                  <a:lnTo>
                    <a:pt x="2401" y="0"/>
                  </a:lnTo>
                  <a:lnTo>
                    <a:pt x="0" y="0"/>
                  </a:lnTo>
                  <a:lnTo>
                    <a:pt x="0" y="2421"/>
                  </a:lnTo>
                </a:path>
              </a:pathLst>
            </a:custGeom>
            <a:solidFill>
              <a:srgbClr val="5FCACB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0" name="Freeform 155"/>
            <p:cNvSpPr>
              <a:spLocks noChangeArrowheads="1" noChangeAspect="1"/>
            </p:cNvSpPr>
            <p:nvPr/>
          </p:nvSpPr>
          <p:spPr bwMode="auto">
            <a:xfrm>
              <a:off x="532679" y="4317008"/>
              <a:ext cx="212154" cy="187004"/>
            </a:xfrm>
            <a:custGeom>
              <a:gdLst>
                <a:gd fmla="*/ 855 w 856" name="T0"/>
                <a:gd fmla="*/ 81 h 753" name="T1"/>
                <a:gd fmla="*/ 855 w 856" name="T2"/>
                <a:gd fmla="*/ 81 h 753" name="T3"/>
                <a:gd fmla="*/ 753 w 856" name="T4"/>
                <a:gd fmla="*/ 101 h 753" name="T5"/>
                <a:gd fmla="*/ 834 w 856" name="T6"/>
                <a:gd fmla="*/ 0 h 753" name="T7"/>
                <a:gd fmla="*/ 732 w 856" name="T8"/>
                <a:gd fmla="*/ 60 h 753" name="T9"/>
                <a:gd fmla="*/ 590 w 856" name="T10"/>
                <a:gd fmla="*/ 0 h 753" name="T11"/>
                <a:gd fmla="*/ 407 w 856" name="T12"/>
                <a:gd fmla="*/ 183 h 753" name="T13"/>
                <a:gd fmla="*/ 428 w 856" name="T14"/>
                <a:gd fmla="*/ 223 h 753" name="T15"/>
                <a:gd fmla="*/ 61 w 856" name="T16"/>
                <a:gd fmla="*/ 20 h 753" name="T17"/>
                <a:gd fmla="*/ 41 w 856" name="T18"/>
                <a:gd fmla="*/ 121 h 753" name="T19"/>
                <a:gd fmla="*/ 102 w 856" name="T20"/>
                <a:gd fmla="*/ 284 h 753" name="T21"/>
                <a:gd fmla="*/ 21 w 856" name="T22"/>
                <a:gd fmla="*/ 264 h 753" name="T23"/>
                <a:gd fmla="*/ 21 w 856" name="T24"/>
                <a:gd fmla="*/ 264 h 753" name="T25"/>
                <a:gd fmla="*/ 163 w 856" name="T26"/>
                <a:gd fmla="*/ 447 h 753" name="T27"/>
                <a:gd fmla="*/ 122 w 856" name="T28"/>
                <a:gd fmla="*/ 447 h 753" name="T29"/>
                <a:gd fmla="*/ 102 w 856" name="T30"/>
                <a:gd fmla="*/ 447 h 753" name="T31"/>
                <a:gd fmla="*/ 265 w 856" name="T32"/>
                <a:gd fmla="*/ 589 h 753" name="T33"/>
                <a:gd fmla="*/ 41 w 856" name="T34"/>
                <a:gd fmla="*/ 671 h 753" name="T35"/>
                <a:gd fmla="*/ 0 w 856" name="T36"/>
                <a:gd fmla="*/ 671 h 753" name="T37"/>
                <a:gd fmla="*/ 265 w 856" name="T38"/>
                <a:gd fmla="*/ 752 h 753" name="T39"/>
                <a:gd fmla="*/ 773 w 856" name="T40"/>
                <a:gd fmla="*/ 203 h 753" name="T41"/>
                <a:gd fmla="*/ 773 w 856" name="T42"/>
                <a:gd fmla="*/ 183 h 753" name="T43"/>
                <a:gd fmla="*/ 855 w 856" name="T44"/>
                <a:gd fmla="*/ 81 h 75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53" w="856">
                  <a:moveTo>
                    <a:pt x="855" y="81"/>
                  </a:moveTo>
                  <a:lnTo>
                    <a:pt x="855" y="81"/>
                  </a:lnTo>
                  <a:cubicBezTo>
                    <a:pt x="834" y="101"/>
                    <a:pt x="793" y="101"/>
                    <a:pt x="753" y="101"/>
                  </a:cubicBezTo>
                  <a:cubicBezTo>
                    <a:pt x="793" y="81"/>
                    <a:pt x="814" y="40"/>
                    <a:pt x="834" y="0"/>
                  </a:cubicBezTo>
                  <a:cubicBezTo>
                    <a:pt x="793" y="20"/>
                    <a:pt x="773" y="40"/>
                    <a:pt x="732" y="60"/>
                  </a:cubicBezTo>
                  <a:cubicBezTo>
                    <a:pt x="692" y="20"/>
                    <a:pt x="651" y="0"/>
                    <a:pt x="590" y="0"/>
                  </a:cubicBezTo>
                  <a:cubicBezTo>
                    <a:pt x="488" y="0"/>
                    <a:pt x="407" y="81"/>
                    <a:pt x="407" y="183"/>
                  </a:cubicBezTo>
                  <a:cubicBezTo>
                    <a:pt x="407" y="203"/>
                    <a:pt x="428" y="203"/>
                    <a:pt x="428" y="223"/>
                  </a:cubicBezTo>
                  <a:cubicBezTo>
                    <a:pt x="265" y="223"/>
                    <a:pt x="142" y="142"/>
                    <a:pt x="61" y="20"/>
                  </a:cubicBezTo>
                  <a:cubicBezTo>
                    <a:pt x="41" y="60"/>
                    <a:pt x="41" y="81"/>
                    <a:pt x="41" y="121"/>
                  </a:cubicBezTo>
                  <a:cubicBezTo>
                    <a:pt x="41" y="183"/>
                    <a:pt x="61" y="244"/>
                    <a:pt x="102" y="284"/>
                  </a:cubicBezTo>
                  <a:cubicBezTo>
                    <a:pt x="81" y="284"/>
                    <a:pt x="61" y="264"/>
                    <a:pt x="21" y="264"/>
                  </a:cubicBezTo>
                  <a:lnTo>
                    <a:pt x="21" y="264"/>
                  </a:lnTo>
                  <a:cubicBezTo>
                    <a:pt x="21" y="345"/>
                    <a:pt x="81" y="427"/>
                    <a:pt x="163" y="447"/>
                  </a:cubicBezTo>
                  <a:cubicBezTo>
                    <a:pt x="163" y="447"/>
                    <a:pt x="142" y="447"/>
                    <a:pt x="122" y="447"/>
                  </a:cubicBezTo>
                  <a:lnTo>
                    <a:pt x="102" y="447"/>
                  </a:lnTo>
                  <a:cubicBezTo>
                    <a:pt x="122" y="528"/>
                    <a:pt x="183" y="589"/>
                    <a:pt x="265" y="589"/>
                  </a:cubicBezTo>
                  <a:cubicBezTo>
                    <a:pt x="204" y="630"/>
                    <a:pt x="122" y="671"/>
                    <a:pt x="41" y="671"/>
                  </a:cubicBezTo>
                  <a:cubicBezTo>
                    <a:pt x="21" y="671"/>
                    <a:pt x="0" y="671"/>
                    <a:pt x="0" y="671"/>
                  </a:cubicBezTo>
                  <a:cubicBezTo>
                    <a:pt x="81" y="711"/>
                    <a:pt x="163" y="752"/>
                    <a:pt x="265" y="752"/>
                  </a:cubicBezTo>
                  <a:cubicBezTo>
                    <a:pt x="590" y="752"/>
                    <a:pt x="773" y="447"/>
                    <a:pt x="773" y="203"/>
                  </a:cubicBezTo>
                  <a:lnTo>
                    <a:pt x="773" y="183"/>
                  </a:lnTo>
                  <a:cubicBezTo>
                    <a:pt x="814" y="142"/>
                    <a:pt x="834" y="121"/>
                    <a:pt x="85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1" name="Group 59"/>
          <p:cNvGrpSpPr/>
          <p:nvPr/>
        </p:nvGrpSpPr>
        <p:grpSpPr>
          <a:xfrm>
            <a:off x="6851309" y="5044234"/>
            <a:ext cx="203027" cy="203027"/>
            <a:chOff x="5767169" y="5229586"/>
            <a:chExt cx="203027" cy="203027"/>
          </a:xfrm>
        </p:grpSpPr>
        <p:sp>
          <p:nvSpPr>
            <p:cNvPr id="82" name="Freeform 138"/>
            <p:cNvSpPr>
              <a:spLocks noChangeArrowheads="1"/>
            </p:cNvSpPr>
            <p:nvPr/>
          </p:nvSpPr>
          <p:spPr bwMode="auto">
            <a:xfrm>
              <a:off x="5767169" y="5229586"/>
              <a:ext cx="203027" cy="203027"/>
            </a:xfrm>
            <a:custGeom>
              <a:gdLst>
                <a:gd fmla="*/ 0 w 2422" name="T0"/>
                <a:gd fmla="*/ 2422 h 2423" name="T1"/>
                <a:gd fmla="*/ 2421 w 2422" name="T2"/>
                <a:gd fmla="*/ 2422 h 2423" name="T3"/>
                <a:gd fmla="*/ 2421 w 2422" name="T4"/>
                <a:gd fmla="*/ 0 h 2423" name="T5"/>
                <a:gd fmla="*/ 0 w 2422" name="T6"/>
                <a:gd fmla="*/ 0 h 2423" name="T7"/>
                <a:gd fmla="*/ 0 w 2422" name="T8"/>
                <a:gd fmla="*/ 2422 h 24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23" w="2422">
                  <a:moveTo>
                    <a:pt x="0" y="2422"/>
                  </a:moveTo>
                  <a:lnTo>
                    <a:pt x="2421" y="2422"/>
                  </a:lnTo>
                  <a:lnTo>
                    <a:pt x="2421" y="0"/>
                  </a:lnTo>
                  <a:lnTo>
                    <a:pt x="0" y="0"/>
                  </a:lnTo>
                  <a:lnTo>
                    <a:pt x="0" y="2422"/>
                  </a:lnTo>
                </a:path>
              </a:pathLst>
            </a:custGeom>
            <a:solidFill>
              <a:srgbClr val="F5841C"/>
            </a:solidFill>
            <a:ln>
              <a:solidFill>
                <a:srgbClr val="F5841C"/>
              </a:solidFill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Freeform 11"/>
            <p:cNvSpPr>
              <a:spLocks noChangeAspect="1"/>
            </p:cNvSpPr>
            <p:nvPr/>
          </p:nvSpPr>
          <p:spPr bwMode="auto">
            <a:xfrm>
              <a:off x="5800661" y="5262029"/>
              <a:ext cx="127427" cy="126000"/>
            </a:xfrm>
            <a:custGeom>
              <a:gdLst>
                <a:gd fmla="*/ 358 w 378" name="T0"/>
                <a:gd fmla="*/ 116 h 374" name="T1"/>
                <a:gd fmla="*/ 192 w 378" name="T2"/>
                <a:gd fmla="*/ 351 h 374" name="T3"/>
                <a:gd fmla="*/ 116 w 378" name="T4"/>
                <a:gd fmla="*/ 319 h 374" name="T5"/>
                <a:gd fmla="*/ 55 w 378" name="T6"/>
                <a:gd fmla="*/ 133 h 374" name="T7"/>
                <a:gd fmla="*/ 14 w 378" name="T8"/>
                <a:gd fmla="*/ 146 h 374" name="T9"/>
                <a:gd fmla="*/ 0 w 378" name="T10"/>
                <a:gd fmla="*/ 126 h 374" name="T11"/>
                <a:gd fmla="*/ 108 w 378" name="T12"/>
                <a:gd fmla="*/ 42 h 374" name="T13"/>
                <a:gd fmla="*/ 169 w 378" name="T14"/>
                <a:gd fmla="*/ 168 h 374" name="T15"/>
                <a:gd fmla="*/ 198 w 378" name="T16"/>
                <a:gd fmla="*/ 241 h 374" name="T17"/>
                <a:gd fmla="*/ 248 w 378" name="T18"/>
                <a:gd fmla="*/ 175 h 374" name="T19"/>
                <a:gd fmla="*/ 206 w 378" name="T20"/>
                <a:gd fmla="*/ 125 h 374" name="T21"/>
                <a:gd fmla="*/ 358 w 378" name="T22"/>
                <a:gd fmla="*/ 116 h 37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4" w="378">
                  <a:moveTo>
                    <a:pt x="358" y="116"/>
                  </a:moveTo>
                  <a:cubicBezTo>
                    <a:pt x="338" y="231"/>
                    <a:pt x="225" y="329"/>
                    <a:pt x="192" y="351"/>
                  </a:cubicBezTo>
                  <a:cubicBezTo>
                    <a:pt x="158" y="374"/>
                    <a:pt x="127" y="342"/>
                    <a:pt x="116" y="319"/>
                  </a:cubicBezTo>
                  <a:cubicBezTo>
                    <a:pt x="103" y="292"/>
                    <a:pt x="65" y="146"/>
                    <a:pt x="55" y="133"/>
                  </a:cubicBezTo>
                  <a:cubicBezTo>
                    <a:pt x="45" y="121"/>
                    <a:pt x="14" y="146"/>
                    <a:pt x="14" y="14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61" y="51"/>
                    <a:pt x="108" y="42"/>
                  </a:cubicBezTo>
                  <a:cubicBezTo>
                    <a:pt x="157" y="32"/>
                    <a:pt x="157" y="119"/>
                    <a:pt x="169" y="168"/>
                  </a:cubicBezTo>
                  <a:cubicBezTo>
                    <a:pt x="180" y="215"/>
                    <a:pt x="188" y="241"/>
                    <a:pt x="198" y="241"/>
                  </a:cubicBezTo>
                  <a:cubicBezTo>
                    <a:pt x="208" y="241"/>
                    <a:pt x="227" y="215"/>
                    <a:pt x="248" y="175"/>
                  </a:cubicBezTo>
                  <a:cubicBezTo>
                    <a:pt x="269" y="135"/>
                    <a:pt x="247" y="100"/>
                    <a:pt x="206" y="125"/>
                  </a:cubicBezTo>
                  <a:cubicBezTo>
                    <a:pt x="223" y="24"/>
                    <a:pt x="378" y="0"/>
                    <a:pt x="358" y="116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r">
                <a:defRPr/>
              </a:pPr>
              <a:endParaRPr kern="0" lang="en-US">
                <a:solidFill>
                  <a:prstClr val="white">
                    <a:lumMod val="6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84" name="Straight Connector 67"/>
          <p:cNvCxnSpPr/>
          <p:nvPr/>
        </p:nvCxnSpPr>
        <p:spPr>
          <a:xfrm flipH="1">
            <a:off x="7617677" y="1680045"/>
            <a:ext cx="0" cy="3600000"/>
          </a:xfrm>
          <a:prstGeom prst="line">
            <a:avLst/>
          </a:prstGeom>
          <a:noFill/>
          <a:ln algn="ctr" cap="flat" cmpd="sng" w="12700">
            <a:solidFill>
              <a:schemeClr val="bg1">
                <a:lumMod val="50000"/>
              </a:schemeClr>
            </a:solidFill>
            <a:prstDash val="dash"/>
            <a:miter lim="800000"/>
          </a:ln>
          <a:effectLst/>
        </p:spPr>
      </p:cxnSp>
      <p:sp>
        <p:nvSpPr>
          <p:cNvPr id="85" name="Title 1"/>
          <p:cNvSpPr txBox="1"/>
          <p:nvPr/>
        </p:nvSpPr>
        <p:spPr>
          <a:xfrm>
            <a:off x="516322" y="3408749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6" name="Title 1"/>
          <p:cNvSpPr txBox="1"/>
          <p:nvPr/>
        </p:nvSpPr>
        <p:spPr>
          <a:xfrm>
            <a:off x="497000" y="3815282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7" name="Title 1"/>
          <p:cNvSpPr txBox="1"/>
          <p:nvPr/>
        </p:nvSpPr>
        <p:spPr>
          <a:xfrm>
            <a:off x="508218" y="4219079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8" name="Title 1"/>
          <p:cNvSpPr txBox="1"/>
          <p:nvPr/>
        </p:nvSpPr>
        <p:spPr>
          <a:xfrm>
            <a:off x="514533" y="4622876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9" name="Title 1"/>
          <p:cNvSpPr txBox="1"/>
          <p:nvPr/>
        </p:nvSpPr>
        <p:spPr>
          <a:xfrm>
            <a:off x="497000" y="5020898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90" name="Title 1"/>
          <p:cNvSpPr txBox="1"/>
          <p:nvPr/>
        </p:nvSpPr>
        <p:spPr>
          <a:xfrm>
            <a:off x="5291192" y="3473983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91" name="Title 1"/>
          <p:cNvSpPr txBox="1"/>
          <p:nvPr/>
        </p:nvSpPr>
        <p:spPr>
          <a:xfrm>
            <a:off x="5284233" y="3864093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92" name="Title 1"/>
          <p:cNvSpPr txBox="1"/>
          <p:nvPr/>
        </p:nvSpPr>
        <p:spPr>
          <a:xfrm>
            <a:off x="5284233" y="4236023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93" name="Title 1"/>
          <p:cNvSpPr txBox="1"/>
          <p:nvPr/>
        </p:nvSpPr>
        <p:spPr>
          <a:xfrm>
            <a:off x="5291192" y="4599581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94" name="Title 1"/>
          <p:cNvSpPr txBox="1"/>
          <p:nvPr/>
        </p:nvSpPr>
        <p:spPr>
          <a:xfrm>
            <a:off x="5291192" y="4960054"/>
            <a:ext cx="1468796" cy="3635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8064991" y="1659960"/>
            <a:ext cx="3608386" cy="3630612"/>
            <a:chOff x="8035926" y="2103438"/>
            <a:chExt cx="3608386" cy="3630612"/>
          </a:xfrm>
        </p:grpSpPr>
        <p:sp>
          <p:nvSpPr>
            <p:cNvPr id="96" name="Freeform 5"/>
            <p:cNvSpPr/>
            <p:nvPr/>
          </p:nvSpPr>
          <p:spPr bwMode="auto">
            <a:xfrm>
              <a:off x="8035926" y="2103438"/>
              <a:ext cx="3565524" cy="3630612"/>
            </a:xfrm>
            <a:custGeom>
              <a:gdLst>
                <a:gd fmla="*/ 119 w 163" name="T0"/>
                <a:gd fmla="*/ 44 h 166" name="T1"/>
                <a:gd fmla="*/ 163 w 163" name="T2"/>
                <a:gd fmla="*/ 80 h 166" name="T3"/>
                <a:gd fmla="*/ 140 w 163" name="T4"/>
                <a:gd fmla="*/ 31 h 166" name="T5"/>
                <a:gd fmla="*/ 31 w 163" name="T6"/>
                <a:gd fmla="*/ 31 h 166" name="T7"/>
                <a:gd fmla="*/ 31 w 163" name="T8"/>
                <a:gd fmla="*/ 141 h 166" name="T9"/>
                <a:gd fmla="*/ 95 w 163" name="T10"/>
                <a:gd fmla="*/ 163 h 166" name="T11"/>
                <a:gd fmla="*/ 54 w 163" name="T12"/>
                <a:gd fmla="*/ 132 h 166" name="T13"/>
                <a:gd fmla="*/ 119 w 163" name="T14"/>
                <a:gd fmla="*/ 44 h 1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6" w="163">
                  <a:moveTo>
                    <a:pt x="119" y="44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2" y="62"/>
                    <a:pt x="154" y="45"/>
                    <a:pt x="140" y="31"/>
                  </a:cubicBezTo>
                  <a:cubicBezTo>
                    <a:pt x="110" y="0"/>
                    <a:pt x="61" y="0"/>
                    <a:pt x="31" y="31"/>
                  </a:cubicBezTo>
                  <a:cubicBezTo>
                    <a:pt x="0" y="61"/>
                    <a:pt x="0" y="110"/>
                    <a:pt x="31" y="141"/>
                  </a:cubicBezTo>
                  <a:cubicBezTo>
                    <a:pt x="48" y="158"/>
                    <a:pt x="72" y="166"/>
                    <a:pt x="95" y="163"/>
                  </a:cubicBezTo>
                  <a:cubicBezTo>
                    <a:pt x="54" y="132"/>
                    <a:pt x="54" y="132"/>
                    <a:pt x="54" y="132"/>
                  </a:cubicBezTo>
                  <a:lnTo>
                    <a:pt x="119" y="44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9217025" y="3065463"/>
              <a:ext cx="2427287" cy="2601912"/>
            </a:xfrm>
            <a:custGeom>
              <a:gdLst>
                <a:gd fmla="*/ 109 w 111" name="T0"/>
                <a:gd fmla="*/ 36 h 119" name="T1"/>
                <a:gd fmla="*/ 65 w 111" name="T2"/>
                <a:gd fmla="*/ 0 h 119" name="T3"/>
                <a:gd fmla="*/ 0 w 111" name="T4"/>
                <a:gd fmla="*/ 88 h 119" name="T5"/>
                <a:gd fmla="*/ 41 w 111" name="T6"/>
                <a:gd fmla="*/ 119 h 119" name="T7"/>
                <a:gd fmla="*/ 86 w 111" name="T8"/>
                <a:gd fmla="*/ 97 h 119" name="T9"/>
                <a:gd fmla="*/ 109 w 111" name="T10"/>
                <a:gd fmla="*/ 36 h 1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9" w="110">
                  <a:moveTo>
                    <a:pt x="109" y="36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117"/>
                    <a:pt x="74" y="109"/>
                    <a:pt x="86" y="97"/>
                  </a:cubicBezTo>
                  <a:cubicBezTo>
                    <a:pt x="103" y="80"/>
                    <a:pt x="111" y="58"/>
                    <a:pt x="109" y="36"/>
                  </a:cubicBezTo>
                  <a:close/>
                </a:path>
              </a:pathLst>
            </a:custGeom>
            <a:solidFill>
              <a:srgbClr val="1CADE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8648700" y="2671763"/>
              <a:ext cx="2559050" cy="2689225"/>
            </a:xfrm>
            <a:custGeom>
              <a:gdLst>
                <a:gd fmla="*/ 7 w 117" name="T0"/>
                <a:gd fmla="*/ 75 h 123" name="T1"/>
                <a:gd fmla="*/ 71 w 117" name="T2"/>
                <a:gd fmla="*/ 115 h 123" name="T3"/>
                <a:gd fmla="*/ 110 w 117" name="T4"/>
                <a:gd fmla="*/ 48 h 123" name="T5"/>
                <a:gd fmla="*/ 45 w 117" name="T6"/>
                <a:gd fmla="*/ 7 h 123" name="T7"/>
                <a:gd fmla="*/ 7 w 117" name="T8"/>
                <a:gd fmla="*/ 75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17">
                  <a:moveTo>
                    <a:pt x="7" y="75"/>
                  </a:moveTo>
                  <a:cubicBezTo>
                    <a:pt x="14" y="105"/>
                    <a:pt x="43" y="123"/>
                    <a:pt x="71" y="115"/>
                  </a:cubicBezTo>
                  <a:cubicBezTo>
                    <a:pt x="100" y="108"/>
                    <a:pt x="117" y="77"/>
                    <a:pt x="110" y="48"/>
                  </a:cubicBezTo>
                  <a:cubicBezTo>
                    <a:pt x="102" y="18"/>
                    <a:pt x="73" y="0"/>
                    <a:pt x="45" y="7"/>
                  </a:cubicBezTo>
                  <a:cubicBezTo>
                    <a:pt x="17" y="15"/>
                    <a:pt x="0" y="46"/>
                    <a:pt x="7" y="75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8845550" y="2890838"/>
              <a:ext cx="2143125" cy="2252662"/>
            </a:xfrm>
            <a:custGeom>
              <a:gdLst>
                <a:gd fmla="*/ 6 w 98" name="T0"/>
                <a:gd fmla="*/ 63 h 103" name="T1"/>
                <a:gd fmla="*/ 60 w 98" name="T2"/>
                <a:gd fmla="*/ 97 h 103" name="T3"/>
                <a:gd fmla="*/ 92 w 98" name="T4"/>
                <a:gd fmla="*/ 40 h 103" name="T5"/>
                <a:gd fmla="*/ 38 w 98" name="T6"/>
                <a:gd fmla="*/ 6 h 103" name="T7"/>
                <a:gd fmla="*/ 6 w 98" name="T8"/>
                <a:gd fmla="*/ 63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98">
                  <a:moveTo>
                    <a:pt x="6" y="63"/>
                  </a:moveTo>
                  <a:cubicBezTo>
                    <a:pt x="12" y="88"/>
                    <a:pt x="37" y="103"/>
                    <a:pt x="60" y="97"/>
                  </a:cubicBezTo>
                  <a:cubicBezTo>
                    <a:pt x="84" y="90"/>
                    <a:pt x="98" y="65"/>
                    <a:pt x="92" y="40"/>
                  </a:cubicBezTo>
                  <a:cubicBezTo>
                    <a:pt x="86" y="15"/>
                    <a:pt x="62" y="0"/>
                    <a:pt x="38" y="6"/>
                  </a:cubicBezTo>
                  <a:cubicBezTo>
                    <a:pt x="14" y="13"/>
                    <a:pt x="0" y="38"/>
                    <a:pt x="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9742488" y="3284538"/>
              <a:ext cx="590550" cy="720725"/>
            </a:xfrm>
            <a:custGeom>
              <a:gdLst>
                <a:gd fmla="*/ 0 w 372" name="T0"/>
                <a:gd fmla="*/ 399 h 454" name="T1"/>
                <a:gd fmla="*/ 110 w 372" name="T2"/>
                <a:gd fmla="*/ 454 h 454" name="T3"/>
                <a:gd fmla="*/ 372 w 372" name="T4"/>
                <a:gd fmla="*/ 0 h 454" name="T5"/>
                <a:gd fmla="*/ 0 w 372" name="T6"/>
                <a:gd fmla="*/ 399 h 4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52" w="372">
                  <a:moveTo>
                    <a:pt x="0" y="399"/>
                  </a:moveTo>
                  <a:lnTo>
                    <a:pt x="110" y="454"/>
                  </a:lnTo>
                  <a:lnTo>
                    <a:pt x="372" y="0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E46A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9917113" y="3284538"/>
              <a:ext cx="415925" cy="830262"/>
            </a:xfrm>
            <a:custGeom>
              <a:gdLst>
                <a:gd fmla="*/ 97 w 262" name="T0"/>
                <a:gd fmla="*/ 523 h 523" name="T1"/>
                <a:gd fmla="*/ 0 w 262" name="T2"/>
                <a:gd fmla="*/ 454 h 523" name="T3"/>
                <a:gd fmla="*/ 262 w 262" name="T4"/>
                <a:gd fmla="*/ 0 h 523" name="T5"/>
                <a:gd fmla="*/ 97 w 262" name="T6"/>
                <a:gd fmla="*/ 523 h 5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3" w="262">
                  <a:moveTo>
                    <a:pt x="97" y="523"/>
                  </a:moveTo>
                  <a:lnTo>
                    <a:pt x="0" y="454"/>
                  </a:lnTo>
                  <a:lnTo>
                    <a:pt x="262" y="0"/>
                  </a:lnTo>
                  <a:lnTo>
                    <a:pt x="97" y="523"/>
                  </a:lnTo>
                  <a:close/>
                </a:path>
              </a:pathLst>
            </a:custGeom>
            <a:solidFill>
              <a:srgbClr val="D63B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9501188" y="4005263"/>
              <a:ext cx="569912" cy="744537"/>
            </a:xfrm>
            <a:custGeom>
              <a:gdLst>
                <a:gd fmla="*/ 359 w 359" name="T0"/>
                <a:gd fmla="*/ 69 h 469" name="T1"/>
                <a:gd fmla="*/ 262 w 359" name="T2"/>
                <a:gd fmla="*/ 0 h 469" name="T3"/>
                <a:gd fmla="*/ 0 w 359" name="T4"/>
                <a:gd fmla="*/ 469 h 469" name="T5"/>
                <a:gd fmla="*/ 359 w 359" name="T6"/>
                <a:gd fmla="*/ 69 h 46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9" w="359">
                  <a:moveTo>
                    <a:pt x="359" y="69"/>
                  </a:moveTo>
                  <a:lnTo>
                    <a:pt x="262" y="0"/>
                  </a:lnTo>
                  <a:lnTo>
                    <a:pt x="0" y="469"/>
                  </a:lnTo>
                  <a:lnTo>
                    <a:pt x="359" y="69"/>
                  </a:lnTo>
                  <a:close/>
                </a:path>
              </a:pathLst>
            </a:custGeom>
            <a:solidFill>
              <a:srgbClr val="7DC1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9501188" y="3917950"/>
              <a:ext cx="415925" cy="831850"/>
            </a:xfrm>
            <a:custGeom>
              <a:gdLst>
                <a:gd fmla="*/ 152 w 262" name="T0"/>
                <a:gd fmla="*/ 0 h 524" name="T1"/>
                <a:gd fmla="*/ 262 w 262" name="T2"/>
                <a:gd fmla="*/ 55 h 524" name="T3"/>
                <a:gd fmla="*/ 0 w 262" name="T4"/>
                <a:gd fmla="*/ 524 h 524" name="T5"/>
                <a:gd fmla="*/ 152 w 262" name="T6"/>
                <a:gd fmla="*/ 0 h 5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4" w="262">
                  <a:moveTo>
                    <a:pt x="152" y="0"/>
                  </a:moveTo>
                  <a:lnTo>
                    <a:pt x="262" y="55"/>
                  </a:lnTo>
                  <a:lnTo>
                    <a:pt x="0" y="5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F7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9283700" y="2497138"/>
              <a:ext cx="677862" cy="523875"/>
            </a:xfrm>
            <a:custGeom>
              <a:gdLst>
                <a:gd fmla="*/ 2 w 31" name="T0"/>
                <a:gd fmla="*/ 18 h 24" name="T1"/>
                <a:gd fmla="*/ 11 w 31" name="T2"/>
                <a:gd fmla="*/ 23 h 24" name="T3"/>
                <a:gd fmla="*/ 24 w 31" name="T4"/>
                <a:gd fmla="*/ 20 h 24" name="T5"/>
                <a:gd fmla="*/ 30 w 31" name="T6"/>
                <a:gd fmla="*/ 10 h 24" name="T7"/>
                <a:gd fmla="*/ 29 w 31" name="T8"/>
                <a:gd fmla="*/ 7 h 24" name="T9"/>
                <a:gd fmla="*/ 20 w 31" name="T10"/>
                <a:gd fmla="*/ 1 h 24" name="T11"/>
                <a:gd fmla="*/ 6 w 31" name="T12"/>
                <a:gd fmla="*/ 5 h 24" name="T13"/>
                <a:gd fmla="*/ 1 w 31" name="T14"/>
                <a:gd fmla="*/ 15 h 24" name="T15"/>
                <a:gd fmla="*/ 2 w 31" name="T16"/>
                <a:gd fmla="*/ 18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31">
                  <a:moveTo>
                    <a:pt x="2" y="18"/>
                  </a:moveTo>
                  <a:cubicBezTo>
                    <a:pt x="3" y="22"/>
                    <a:pt x="7" y="24"/>
                    <a:pt x="11" y="2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9"/>
                    <a:pt x="31" y="14"/>
                    <a:pt x="30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3"/>
                    <a:pt x="24" y="0"/>
                    <a:pt x="2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6"/>
                    <a:pt x="0" y="10"/>
                    <a:pt x="1" y="15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28350565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20" name="Group 211"/>
          <p:cNvGrpSpPr/>
          <p:nvPr/>
        </p:nvGrpSpPr>
        <p:grpSpPr>
          <a:xfrm>
            <a:off x="3949511" y="1873086"/>
            <a:ext cx="908052" cy="3517668"/>
            <a:chOff x="-1" y="0"/>
            <a:chExt cx="1816102" cy="7035333"/>
          </a:xfrm>
        </p:grpSpPr>
        <p:sp>
          <p:nvSpPr>
            <p:cNvPr id="21" name="Shape 206"/>
            <p:cNvSpPr/>
            <p:nvPr/>
          </p:nvSpPr>
          <p:spPr>
            <a:xfrm>
              <a:off x="-1" y="5219232"/>
              <a:ext cx="1816102" cy="18161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19095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Shape 207"/>
            <p:cNvSpPr/>
            <p:nvPr/>
          </p:nvSpPr>
          <p:spPr>
            <a:xfrm>
              <a:off x="506672" y="0"/>
              <a:ext cx="863601" cy="6324600"/>
            </a:xfrm>
            <a:prstGeom prst="roundRect">
              <a:avLst>
                <a:gd fmla="val 50000" name="adj"/>
              </a:avLst>
            </a:prstGeom>
            <a:solidFill>
              <a:srgbClr val="319095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Shape 208"/>
            <p:cNvSpPr/>
            <p:nvPr/>
          </p:nvSpPr>
          <p:spPr>
            <a:xfrm>
              <a:off x="592918" y="4251279"/>
              <a:ext cx="681854" cy="2361640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Shape 209"/>
            <p:cNvSpPr/>
            <p:nvPr/>
          </p:nvSpPr>
          <p:spPr>
            <a:xfrm>
              <a:off x="94641" y="5327136"/>
              <a:ext cx="1612848" cy="1613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cap="flat" w="25400">
              <a:solidFill>
                <a:srgbClr val="319095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21"/>
          <p:cNvGrpSpPr/>
          <p:nvPr/>
        </p:nvGrpSpPr>
        <p:grpSpPr>
          <a:xfrm>
            <a:off x="5060950" y="1873250"/>
            <a:ext cx="908052" cy="3517902"/>
            <a:chOff x="-1" y="0"/>
            <a:chExt cx="1816102" cy="7035801"/>
          </a:xfrm>
        </p:grpSpPr>
        <p:sp>
          <p:nvSpPr>
            <p:cNvPr id="27" name="Shape 21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fmla="val 50000" name="adj"/>
              </a:avLst>
            </a:prstGeom>
            <a:solidFill>
              <a:srgbClr val="A0BF0D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Shape 217"/>
            <p:cNvSpPr/>
            <p:nvPr/>
          </p:nvSpPr>
          <p:spPr>
            <a:xfrm>
              <a:off x="-1" y="5219699"/>
              <a:ext cx="1816102" cy="18161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A0BF0D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Shape 218"/>
            <p:cNvSpPr/>
            <p:nvPr/>
          </p:nvSpPr>
          <p:spPr>
            <a:xfrm>
              <a:off x="577222" y="2982987"/>
              <a:ext cx="685801" cy="327660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Shape 219"/>
            <p:cNvSpPr/>
            <p:nvPr/>
          </p:nvSpPr>
          <p:spPr>
            <a:xfrm>
              <a:off x="107088" y="5326808"/>
              <a:ext cx="1612847" cy="1613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231"/>
          <p:cNvGrpSpPr/>
          <p:nvPr/>
        </p:nvGrpSpPr>
        <p:grpSpPr>
          <a:xfrm>
            <a:off x="6191249" y="1873250"/>
            <a:ext cx="908052" cy="3517902"/>
            <a:chOff x="-1" y="0"/>
            <a:chExt cx="1816102" cy="7035801"/>
          </a:xfrm>
        </p:grpSpPr>
        <p:sp>
          <p:nvSpPr>
            <p:cNvPr id="32" name="Shape 22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fmla="val 50000" name="adj"/>
              </a:avLst>
            </a:prstGeom>
            <a:solidFill>
              <a:srgbClr val="F5841C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Shape 227"/>
            <p:cNvSpPr/>
            <p:nvPr/>
          </p:nvSpPr>
          <p:spPr>
            <a:xfrm>
              <a:off x="-1" y="5219699"/>
              <a:ext cx="1816102" cy="18161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5841C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4" name="Shape 228"/>
            <p:cNvSpPr/>
            <p:nvPr/>
          </p:nvSpPr>
          <p:spPr>
            <a:xfrm>
              <a:off x="592790" y="1928672"/>
              <a:ext cx="681854" cy="4683919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Shape 229"/>
            <p:cNvSpPr/>
            <p:nvPr/>
          </p:nvSpPr>
          <p:spPr>
            <a:xfrm>
              <a:off x="94515" y="5326808"/>
              <a:ext cx="1612847" cy="1613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241"/>
          <p:cNvGrpSpPr/>
          <p:nvPr/>
        </p:nvGrpSpPr>
        <p:grpSpPr>
          <a:xfrm>
            <a:off x="7315199" y="1873250"/>
            <a:ext cx="908052" cy="3517902"/>
            <a:chOff x="-1" y="0"/>
            <a:chExt cx="1816102" cy="7035801"/>
          </a:xfrm>
        </p:grpSpPr>
        <p:sp>
          <p:nvSpPr>
            <p:cNvPr id="37" name="Shape 23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fmla="val 50000" name="adj"/>
              </a:avLst>
            </a:prstGeom>
            <a:solidFill>
              <a:srgbClr val="5FCACB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8" name="Shape 237"/>
            <p:cNvSpPr/>
            <p:nvPr/>
          </p:nvSpPr>
          <p:spPr>
            <a:xfrm>
              <a:off x="-1" y="5219699"/>
              <a:ext cx="1816102" cy="18161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FCACB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Shape 238"/>
            <p:cNvSpPr/>
            <p:nvPr/>
          </p:nvSpPr>
          <p:spPr>
            <a:xfrm>
              <a:off x="590938" y="821390"/>
              <a:ext cx="685801" cy="5791202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Shape 239"/>
            <p:cNvSpPr/>
            <p:nvPr/>
          </p:nvSpPr>
          <p:spPr>
            <a:xfrm>
              <a:off x="94640" y="5326808"/>
              <a:ext cx="1612848" cy="1613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cap="flat" w="25400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466942" y="1873086"/>
            <a:ext cx="162552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FDB9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466942" y="2269789"/>
            <a:ext cx="21783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向天歌PPT是专业PPT服务提供商。更多关于向天歌，请在百度搜索：向天歌PPT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66942" y="3701886"/>
            <a:ext cx="162552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F5841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1466942" y="4098589"/>
            <a:ext cx="21783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向天歌PPT是专业PPT服务提供商。更多关于向天歌，请在百度搜索：向天歌PPT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601071" y="1873086"/>
            <a:ext cx="162552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A0BF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8601071" y="2269789"/>
            <a:ext cx="21783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向天歌PPT是专业PPT服务提供商。更多关于向天歌，请在百度搜索：向天歌PPT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01071" y="3701886"/>
            <a:ext cx="162552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31909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8601071" y="4098589"/>
            <a:ext cx="21783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向天歌PPT是专业PPT服务提供商。更多关于向天歌，请在百度搜索：向天歌PPT</a:t>
            </a:r>
          </a:p>
        </p:txBody>
      </p:sp>
      <p:sp>
        <p:nvSpPr>
          <p:cNvPr id="49" name="Freeform 118"/>
          <p:cNvSpPr>
            <a:spLocks noEditPoints="1"/>
          </p:cNvSpPr>
          <p:nvPr/>
        </p:nvSpPr>
        <p:spPr bwMode="auto">
          <a:xfrm>
            <a:off x="7615762" y="4715823"/>
            <a:ext cx="299939" cy="461776"/>
          </a:xfrm>
          <a:custGeom>
            <a:gdLst>
              <a:gd fmla="*/ 35 w 44" name="T0"/>
              <a:gd fmla="*/ 0 h 68" name="T1"/>
              <a:gd fmla="*/ 10 w 44" name="T2"/>
              <a:gd fmla="*/ 0 h 68" name="T3"/>
              <a:gd fmla="*/ 0 w 44" name="T4"/>
              <a:gd fmla="*/ 9 h 68" name="T5"/>
              <a:gd fmla="*/ 0 w 44" name="T6"/>
              <a:gd fmla="*/ 59 h 68" name="T7"/>
              <a:gd fmla="*/ 10 w 44" name="T8"/>
              <a:gd fmla="*/ 68 h 68" name="T9"/>
              <a:gd fmla="*/ 35 w 44" name="T10"/>
              <a:gd fmla="*/ 68 h 68" name="T11"/>
              <a:gd fmla="*/ 44 w 44" name="T12"/>
              <a:gd fmla="*/ 59 h 68" name="T13"/>
              <a:gd fmla="*/ 44 w 44" name="T14"/>
              <a:gd fmla="*/ 9 h 68" name="T15"/>
              <a:gd fmla="*/ 35 w 44" name="T16"/>
              <a:gd fmla="*/ 0 h 68" name="T17"/>
              <a:gd fmla="*/ 22 w 44" name="T18"/>
              <a:gd fmla="*/ 65 h 68" name="T19"/>
              <a:gd fmla="*/ 18 w 44" name="T20"/>
              <a:gd fmla="*/ 61 h 68" name="T21"/>
              <a:gd fmla="*/ 22 w 44" name="T22"/>
              <a:gd fmla="*/ 57 h 68" name="T23"/>
              <a:gd fmla="*/ 26 w 44" name="T24"/>
              <a:gd fmla="*/ 61 h 68" name="T25"/>
              <a:gd fmla="*/ 22 w 44" name="T26"/>
              <a:gd fmla="*/ 65 h 68" name="T27"/>
              <a:gd fmla="*/ 40 w 44" name="T28"/>
              <a:gd fmla="*/ 48 h 68" name="T29"/>
              <a:gd fmla="*/ 33 w 44" name="T30"/>
              <a:gd fmla="*/ 55 h 68" name="T31"/>
              <a:gd fmla="*/ 12 w 44" name="T32"/>
              <a:gd fmla="*/ 55 h 68" name="T33"/>
              <a:gd fmla="*/ 5 w 44" name="T34"/>
              <a:gd fmla="*/ 48 h 68" name="T35"/>
              <a:gd fmla="*/ 5 w 44" name="T36"/>
              <a:gd fmla="*/ 13 h 68" name="T37"/>
              <a:gd fmla="*/ 12 w 44" name="T38"/>
              <a:gd fmla="*/ 6 h 68" name="T39"/>
              <a:gd fmla="*/ 33 w 44" name="T40"/>
              <a:gd fmla="*/ 6 h 68" name="T41"/>
              <a:gd fmla="*/ 40 w 44" name="T42"/>
              <a:gd fmla="*/ 13 h 68" name="T43"/>
              <a:gd fmla="*/ 40 w 44" name="T44"/>
              <a:gd fmla="*/ 48 h 6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68" w="44">
                <a:moveTo>
                  <a:pt x="35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5" y="68"/>
                  <a:pt x="10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40" y="68"/>
                  <a:pt x="44" y="64"/>
                  <a:pt x="44" y="5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4"/>
                  <a:pt x="40" y="0"/>
                  <a:pt x="35" y="0"/>
                </a:cubicBezTo>
                <a:close/>
                <a:moveTo>
                  <a:pt x="22" y="65"/>
                </a:moveTo>
                <a:cubicBezTo>
                  <a:pt x="20" y="65"/>
                  <a:pt x="18" y="63"/>
                  <a:pt x="18" y="61"/>
                </a:cubicBezTo>
                <a:cubicBezTo>
                  <a:pt x="18" y="59"/>
                  <a:pt x="20" y="57"/>
                  <a:pt x="22" y="57"/>
                </a:cubicBezTo>
                <a:cubicBezTo>
                  <a:pt x="25" y="57"/>
                  <a:pt x="26" y="59"/>
                  <a:pt x="26" y="61"/>
                </a:cubicBezTo>
                <a:cubicBezTo>
                  <a:pt x="26" y="63"/>
                  <a:pt x="25" y="65"/>
                  <a:pt x="22" y="65"/>
                </a:cubicBezTo>
                <a:close/>
                <a:moveTo>
                  <a:pt x="40" y="48"/>
                </a:moveTo>
                <a:cubicBezTo>
                  <a:pt x="40" y="51"/>
                  <a:pt x="37" y="55"/>
                  <a:pt x="33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55"/>
                  <a:pt x="5" y="51"/>
                  <a:pt x="5" y="4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8" y="6"/>
                  <a:pt x="1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7" y="6"/>
                  <a:pt x="40" y="9"/>
                  <a:pt x="40" y="13"/>
                </a:cubicBezTo>
                <a:lnTo>
                  <a:pt x="40" y="48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  <a:extLst/>
        </p:spPr>
        <p:txBody>
          <a:bodyPr bIns="53531" lIns="107061" rIns="107061" tIns="53531"/>
          <a:lstStyle/>
          <a:p>
            <a:pPr>
              <a:defRPr/>
            </a:pPr>
            <a:endParaRPr altLang="en-US" lang="zh-CN" sz="2107">
              <a:solidFill>
                <a:prstClr val="black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203609" y="4753712"/>
            <a:ext cx="424773" cy="372779"/>
            <a:chOff x="3146254" y="1914304"/>
            <a:chExt cx="765174" cy="671513"/>
          </a:xfrm>
          <a:solidFill>
            <a:srgbClr val="7E7E7D"/>
          </a:solidFill>
        </p:grpSpPr>
        <p:sp>
          <p:nvSpPr>
            <p:cNvPr id="51" name="Freeform 139"/>
            <p:cNvSpPr/>
            <p:nvPr/>
          </p:nvSpPr>
          <p:spPr bwMode="auto">
            <a:xfrm>
              <a:off x="3346279" y="2233392"/>
              <a:ext cx="352424" cy="139700"/>
            </a:xfrm>
            <a:custGeom>
              <a:gdLst>
                <a:gd fmla="*/ 30 w 35" name="T0"/>
                <a:gd fmla="*/ 13 h 14" name="T1"/>
                <a:gd fmla="*/ 5 w 35" name="T2"/>
                <a:gd fmla="*/ 13 h 14" name="T3"/>
                <a:gd fmla="*/ 5 w 35" name="T4"/>
                <a:gd fmla="*/ 13 h 14" name="T5"/>
                <a:gd fmla="*/ 1 w 35" name="T6"/>
                <a:gd fmla="*/ 13 h 14" name="T7"/>
                <a:gd fmla="*/ 1 w 35" name="T8"/>
                <a:gd fmla="*/ 13 h 14" name="T9"/>
                <a:gd fmla="*/ 1 w 35" name="T10"/>
                <a:gd fmla="*/ 9 h 14" name="T11"/>
                <a:gd fmla="*/ 1 w 35" name="T12"/>
                <a:gd fmla="*/ 9 h 14" name="T13"/>
                <a:gd fmla="*/ 34 w 35" name="T14"/>
                <a:gd fmla="*/ 9 h 14" name="T15"/>
                <a:gd fmla="*/ 34 w 35" name="T16"/>
                <a:gd fmla="*/ 9 h 14" name="T17"/>
                <a:gd fmla="*/ 34 w 35" name="T18"/>
                <a:gd fmla="*/ 13 h 14" name="T19"/>
                <a:gd fmla="*/ 34 w 35" name="T20"/>
                <a:gd fmla="*/ 13 h 14" name="T21"/>
                <a:gd fmla="*/ 30 w 35" name="T22"/>
                <a:gd fmla="*/ 13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35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2" name="Freeform 140"/>
            <p:cNvSpPr/>
            <p:nvPr/>
          </p:nvSpPr>
          <p:spPr bwMode="auto">
            <a:xfrm>
              <a:off x="3427240" y="2393729"/>
              <a:ext cx="192087" cy="192088"/>
            </a:xfrm>
            <a:custGeom>
              <a:gdLst>
                <a:gd fmla="*/ 3 w 19" name="T0"/>
                <a:gd fmla="*/ 16 h 19" name="T1"/>
                <a:gd fmla="*/ 3 w 19" name="T2"/>
                <a:gd fmla="*/ 3 h 19" name="T3"/>
                <a:gd fmla="*/ 16 w 19" name="T4"/>
                <a:gd fmla="*/ 3 h 19" name="T5"/>
                <a:gd fmla="*/ 16 w 19" name="T6"/>
                <a:gd fmla="*/ 16 h 19" name="T7"/>
                <a:gd fmla="*/ 3 w 19" name="T8"/>
                <a:gd fmla="*/ 16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3" name="Freeform 141"/>
            <p:cNvSpPr/>
            <p:nvPr/>
          </p:nvSpPr>
          <p:spPr bwMode="auto">
            <a:xfrm>
              <a:off x="3249440" y="2084167"/>
              <a:ext cx="552449" cy="200025"/>
            </a:xfrm>
            <a:custGeom>
              <a:gdLst>
                <a:gd fmla="*/ 49 w 55" name="T0"/>
                <a:gd fmla="*/ 18 h 20" name="T1"/>
                <a:gd fmla="*/ 5 w 55" name="T2"/>
                <a:gd fmla="*/ 18 h 20" name="T3"/>
                <a:gd fmla="*/ 5 w 55" name="T4"/>
                <a:gd fmla="*/ 18 h 20" name="T5"/>
                <a:gd fmla="*/ 1 w 55" name="T6"/>
                <a:gd fmla="*/ 18 h 20" name="T7"/>
                <a:gd fmla="*/ 1 w 55" name="T8"/>
                <a:gd fmla="*/ 18 h 20" name="T9"/>
                <a:gd fmla="*/ 1 w 55" name="T10"/>
                <a:gd fmla="*/ 14 h 20" name="T11"/>
                <a:gd fmla="*/ 1 w 55" name="T12"/>
                <a:gd fmla="*/ 14 h 20" name="T13"/>
                <a:gd fmla="*/ 54 w 55" name="T14"/>
                <a:gd fmla="*/ 14 h 20" name="T15"/>
                <a:gd fmla="*/ 54 w 55" name="T16"/>
                <a:gd fmla="*/ 14 h 20" name="T17"/>
                <a:gd fmla="*/ 54 w 55" name="T18"/>
                <a:gd fmla="*/ 18 h 20" name="T19"/>
                <a:gd fmla="*/ 54 w 55" name="T20"/>
                <a:gd fmla="*/ 18 h 20" name="T21"/>
                <a:gd fmla="*/ 49 w 55" name="T22"/>
                <a:gd fmla="*/ 18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55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/>
            <p:nvPr/>
          </p:nvSpPr>
          <p:spPr bwMode="auto">
            <a:xfrm>
              <a:off x="3146254" y="1922242"/>
              <a:ext cx="752474" cy="263525"/>
            </a:xfrm>
            <a:custGeom>
              <a:gdLst>
                <a:gd fmla="*/ 69 w 75" name="T0"/>
                <a:gd fmla="*/ 25 h 26" name="T1"/>
                <a:gd fmla="*/ 6 w 75" name="T2"/>
                <a:gd fmla="*/ 25 h 26" name="T3"/>
                <a:gd fmla="*/ 6 w 75" name="T4"/>
                <a:gd fmla="*/ 25 h 26" name="T5"/>
                <a:gd fmla="*/ 1 w 75" name="T6"/>
                <a:gd fmla="*/ 25 h 26" name="T7"/>
                <a:gd fmla="*/ 1 w 75" name="T8"/>
                <a:gd fmla="*/ 25 h 26" name="T9"/>
                <a:gd fmla="*/ 1 w 75" name="T10"/>
                <a:gd fmla="*/ 20 h 26" name="T11"/>
                <a:gd fmla="*/ 1 w 75" name="T12"/>
                <a:gd fmla="*/ 20 h 26" name="T13"/>
                <a:gd fmla="*/ 74 w 75" name="T14"/>
                <a:gd fmla="*/ 20 h 26" name="T15"/>
                <a:gd fmla="*/ 74 w 75" name="T16"/>
                <a:gd fmla="*/ 20 h 26" name="T17"/>
                <a:gd fmla="*/ 74 w 75" name="T18"/>
                <a:gd fmla="*/ 25 h 26" name="T19"/>
                <a:gd fmla="*/ 74 w 75" name="T20"/>
                <a:gd fmla="*/ 25 h 26" name="T21"/>
                <a:gd fmla="*/ 69 w 75" name="T22"/>
                <a:gd fmla="*/ 25 h 2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" w="75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5" name="Freeform 143"/>
            <p:cNvSpPr/>
            <p:nvPr/>
          </p:nvSpPr>
          <p:spPr bwMode="auto">
            <a:xfrm>
              <a:off x="3358978" y="2223867"/>
              <a:ext cx="349250" cy="141287"/>
            </a:xfrm>
            <a:custGeom>
              <a:gdLst>
                <a:gd fmla="*/ 30 w 35" name="T0"/>
                <a:gd fmla="*/ 13 h 14" name="T1"/>
                <a:gd fmla="*/ 5 w 35" name="T2"/>
                <a:gd fmla="*/ 13 h 14" name="T3"/>
                <a:gd fmla="*/ 5 w 35" name="T4"/>
                <a:gd fmla="*/ 13 h 14" name="T5"/>
                <a:gd fmla="*/ 1 w 35" name="T6"/>
                <a:gd fmla="*/ 13 h 14" name="T7"/>
                <a:gd fmla="*/ 1 w 35" name="T8"/>
                <a:gd fmla="*/ 13 h 14" name="T9"/>
                <a:gd fmla="*/ 1 w 35" name="T10"/>
                <a:gd fmla="*/ 9 h 14" name="T11"/>
                <a:gd fmla="*/ 1 w 35" name="T12"/>
                <a:gd fmla="*/ 9 h 14" name="T13"/>
                <a:gd fmla="*/ 34 w 35" name="T14"/>
                <a:gd fmla="*/ 9 h 14" name="T15"/>
                <a:gd fmla="*/ 34 w 35" name="T16"/>
                <a:gd fmla="*/ 9 h 14" name="T17"/>
                <a:gd fmla="*/ 34 w 35" name="T18"/>
                <a:gd fmla="*/ 13 h 14" name="T19"/>
                <a:gd fmla="*/ 34 w 35" name="T20"/>
                <a:gd fmla="*/ 13 h 14" name="T21"/>
                <a:gd fmla="*/ 30 w 35" name="T22"/>
                <a:gd fmla="*/ 13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35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6" name="Freeform 144"/>
            <p:cNvSpPr/>
            <p:nvPr/>
          </p:nvSpPr>
          <p:spPr bwMode="auto">
            <a:xfrm>
              <a:off x="3435179" y="2373092"/>
              <a:ext cx="204787" cy="203200"/>
            </a:xfrm>
            <a:custGeom>
              <a:gdLst>
                <a:gd fmla="*/ 3 w 20" name="T0"/>
                <a:gd fmla="*/ 17 h 20" name="T1"/>
                <a:gd fmla="*/ 3 w 20" name="T2"/>
                <a:gd fmla="*/ 4 h 20" name="T3"/>
                <a:gd fmla="*/ 16 w 20" name="T4"/>
                <a:gd fmla="*/ 4 h 20" name="T5"/>
                <a:gd fmla="*/ 16 w 20" name="T6"/>
                <a:gd fmla="*/ 17 h 20" name="T7"/>
                <a:gd fmla="*/ 3 w 20" name="T8"/>
                <a:gd fmla="*/ 17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7" name="Freeform 145"/>
            <p:cNvSpPr/>
            <p:nvPr/>
          </p:nvSpPr>
          <p:spPr bwMode="auto">
            <a:xfrm>
              <a:off x="3257379" y="2063529"/>
              <a:ext cx="552449" cy="198438"/>
            </a:xfrm>
            <a:custGeom>
              <a:gdLst>
                <a:gd fmla="*/ 50 w 55" name="T0"/>
                <a:gd fmla="*/ 19 h 20" name="T1"/>
                <a:gd fmla="*/ 6 w 55" name="T2"/>
                <a:gd fmla="*/ 19 h 20" name="T3"/>
                <a:gd fmla="*/ 6 w 55" name="T4"/>
                <a:gd fmla="*/ 19 h 20" name="T5"/>
                <a:gd fmla="*/ 1 w 55" name="T6"/>
                <a:gd fmla="*/ 19 h 20" name="T7"/>
                <a:gd fmla="*/ 1 w 55" name="T8"/>
                <a:gd fmla="*/ 19 h 20" name="T9"/>
                <a:gd fmla="*/ 1 w 55" name="T10"/>
                <a:gd fmla="*/ 15 h 20" name="T11"/>
                <a:gd fmla="*/ 1 w 55" name="T12"/>
                <a:gd fmla="*/ 15 h 20" name="T13"/>
                <a:gd fmla="*/ 54 w 55" name="T14"/>
                <a:gd fmla="*/ 15 h 20" name="T15"/>
                <a:gd fmla="*/ 54 w 55" name="T16"/>
                <a:gd fmla="*/ 15 h 20" name="T17"/>
                <a:gd fmla="*/ 54 w 55" name="T18"/>
                <a:gd fmla="*/ 19 h 20" name="T19"/>
                <a:gd fmla="*/ 54 w 55" name="T20"/>
                <a:gd fmla="*/ 19 h 20" name="T21"/>
                <a:gd fmla="*/ 50 w 55" name="T22"/>
                <a:gd fmla="*/ 19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55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58" name="Freeform 146"/>
            <p:cNvSpPr/>
            <p:nvPr/>
          </p:nvSpPr>
          <p:spPr bwMode="auto">
            <a:xfrm>
              <a:off x="3155778" y="1914304"/>
              <a:ext cx="755650" cy="250825"/>
            </a:xfrm>
            <a:custGeom>
              <a:gdLst>
                <a:gd fmla="*/ 70 w 75" name="T0"/>
                <a:gd fmla="*/ 24 h 25" name="T1"/>
                <a:gd fmla="*/ 6 w 75" name="T2"/>
                <a:gd fmla="*/ 24 h 25" name="T3"/>
                <a:gd fmla="*/ 6 w 75" name="T4"/>
                <a:gd fmla="*/ 24 h 25" name="T5"/>
                <a:gd fmla="*/ 2 w 75" name="T6"/>
                <a:gd fmla="*/ 24 h 25" name="T7"/>
                <a:gd fmla="*/ 2 w 75" name="T8"/>
                <a:gd fmla="*/ 24 h 25" name="T9"/>
                <a:gd fmla="*/ 2 w 75" name="T10"/>
                <a:gd fmla="*/ 20 h 25" name="T11"/>
                <a:gd fmla="*/ 2 w 75" name="T12"/>
                <a:gd fmla="*/ 20 h 25" name="T13"/>
                <a:gd fmla="*/ 74 w 75" name="T14"/>
                <a:gd fmla="*/ 20 h 25" name="T15"/>
                <a:gd fmla="*/ 74 w 75" name="T16"/>
                <a:gd fmla="*/ 20 h 25" name="T17"/>
                <a:gd fmla="*/ 74 w 75" name="T18"/>
                <a:gd fmla="*/ 24 h 25" name="T19"/>
                <a:gd fmla="*/ 74 w 75" name="T20"/>
                <a:gd fmla="*/ 24 h 25" name="T21"/>
                <a:gd fmla="*/ 70 w 75" name="T22"/>
                <a:gd fmla="*/ 24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7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349562" y="4728249"/>
            <a:ext cx="330197" cy="482750"/>
            <a:chOff x="5227639" y="748589"/>
            <a:chExt cx="522288" cy="763588"/>
          </a:xfrm>
          <a:solidFill>
            <a:srgbClr val="7E7E7D"/>
          </a:solidFill>
        </p:grpSpPr>
        <p:sp>
          <p:nvSpPr>
            <p:cNvPr id="60" name="Freeform 150"/>
            <p:cNvSpPr>
              <a:spLocks noEditPoints="1"/>
            </p:cNvSpPr>
            <p:nvPr/>
          </p:nvSpPr>
          <p:spPr bwMode="auto">
            <a:xfrm>
              <a:off x="5337176" y="756527"/>
              <a:ext cx="288925" cy="484187"/>
            </a:xfrm>
            <a:custGeom>
              <a:gdLst>
                <a:gd fmla="*/ 13 w 29" name="T0"/>
                <a:gd fmla="*/ 48 h 48" name="T1"/>
                <a:gd fmla="*/ 16 w 29" name="T2"/>
                <a:gd fmla="*/ 48 h 48" name="T3"/>
                <a:gd fmla="*/ 29 w 29" name="T4"/>
                <a:gd fmla="*/ 37 h 48" name="T5"/>
                <a:gd fmla="*/ 29 w 29" name="T6"/>
                <a:gd fmla="*/ 24 h 48" name="T7"/>
                <a:gd fmla="*/ 29 w 29" name="T8"/>
                <a:gd fmla="*/ 22 h 48" name="T9"/>
                <a:gd fmla="*/ 29 w 29" name="T10"/>
                <a:gd fmla="*/ 12 h 48" name="T11"/>
                <a:gd fmla="*/ 16 w 29" name="T12"/>
                <a:gd fmla="*/ 0 h 48" name="T13"/>
                <a:gd fmla="*/ 13 w 29" name="T14"/>
                <a:gd fmla="*/ 0 h 48" name="T15"/>
                <a:gd fmla="*/ 0 w 29" name="T16"/>
                <a:gd fmla="*/ 12 h 48" name="T17"/>
                <a:gd fmla="*/ 0 w 29" name="T18"/>
                <a:gd fmla="*/ 22 h 48" name="T19"/>
                <a:gd fmla="*/ 0 w 29" name="T20"/>
                <a:gd fmla="*/ 24 h 48" name="T21"/>
                <a:gd fmla="*/ 0 w 29" name="T22"/>
                <a:gd fmla="*/ 37 h 48" name="T23"/>
                <a:gd fmla="*/ 13 w 29" name="T24"/>
                <a:gd fmla="*/ 48 h 48" name="T25"/>
                <a:gd fmla="*/ 27 w 29" name="T26"/>
                <a:gd fmla="*/ 37 h 48" name="T27"/>
                <a:gd fmla="*/ 16 w 29" name="T28"/>
                <a:gd fmla="*/ 46 h 48" name="T29"/>
                <a:gd fmla="*/ 13 w 29" name="T30"/>
                <a:gd fmla="*/ 46 h 48" name="T31"/>
                <a:gd fmla="*/ 2 w 29" name="T32"/>
                <a:gd fmla="*/ 37 h 48" name="T33"/>
                <a:gd fmla="*/ 2 w 29" name="T34"/>
                <a:gd fmla="*/ 25 h 48" name="T35"/>
                <a:gd fmla="*/ 27 w 29" name="T36"/>
                <a:gd fmla="*/ 25 h 48" name="T37"/>
                <a:gd fmla="*/ 27 w 29" name="T38"/>
                <a:gd fmla="*/ 37 h 4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8" w="28">
                  <a:moveTo>
                    <a:pt x="13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29" y="43"/>
                    <a:pt x="29" y="37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5" y="48"/>
                    <a:pt x="13" y="48"/>
                  </a:cubicBezTo>
                  <a:close/>
                  <a:moveTo>
                    <a:pt x="27" y="37"/>
                  </a:moveTo>
                  <a:cubicBezTo>
                    <a:pt x="27" y="42"/>
                    <a:pt x="22" y="46"/>
                    <a:pt x="16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6"/>
                    <a:pt x="2" y="42"/>
                    <a:pt x="2" y="3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7" y="25"/>
                    <a:pt x="27" y="25"/>
                    <a:pt x="27" y="25"/>
                  </a:cubicBezTo>
                  <a:lnTo>
                    <a:pt x="2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61" name="Freeform 151"/>
            <p:cNvSpPr/>
            <p:nvPr/>
          </p:nvSpPr>
          <p:spPr bwMode="auto">
            <a:xfrm>
              <a:off x="5227639" y="1108952"/>
              <a:ext cx="509587" cy="403225"/>
            </a:xfrm>
            <a:custGeom>
              <a:gdLst>
                <a:gd fmla="*/ 51 w 51" name="T0"/>
                <a:gd fmla="*/ 2 h 40" name="T1"/>
                <a:gd fmla="*/ 48 w 51" name="T2"/>
                <a:gd fmla="*/ 0 h 40" name="T3"/>
                <a:gd fmla="*/ 45 w 51" name="T4"/>
                <a:gd fmla="*/ 2 h 40" name="T5"/>
                <a:gd fmla="*/ 25 w 51" name="T6"/>
                <a:gd fmla="*/ 22 h 40" name="T7"/>
                <a:gd fmla="*/ 5 w 51" name="T8"/>
                <a:gd fmla="*/ 2 h 40" name="T9"/>
                <a:gd fmla="*/ 3 w 51" name="T10"/>
                <a:gd fmla="*/ 0 h 40" name="T11"/>
                <a:gd fmla="*/ 0 w 51" name="T12"/>
                <a:gd fmla="*/ 2 h 40" name="T13"/>
                <a:gd fmla="*/ 23 w 51" name="T14"/>
                <a:gd fmla="*/ 27 h 40" name="T15"/>
                <a:gd fmla="*/ 23 w 51" name="T16"/>
                <a:gd fmla="*/ 35 h 40" name="T17"/>
                <a:gd fmla="*/ 10 w 51" name="T18"/>
                <a:gd fmla="*/ 35 h 40" name="T19"/>
                <a:gd fmla="*/ 7 w 51" name="T20"/>
                <a:gd fmla="*/ 38 h 40" name="T21"/>
                <a:gd fmla="*/ 10 w 51" name="T22"/>
                <a:gd fmla="*/ 40 h 40" name="T23"/>
                <a:gd fmla="*/ 41 w 51" name="T24"/>
                <a:gd fmla="*/ 40 h 40" name="T25"/>
                <a:gd fmla="*/ 43 w 51" name="T26"/>
                <a:gd fmla="*/ 38 h 40" name="T27"/>
                <a:gd fmla="*/ 41 w 51" name="T28"/>
                <a:gd fmla="*/ 35 h 40" name="T29"/>
                <a:gd fmla="*/ 28 w 51" name="T30"/>
                <a:gd fmla="*/ 35 h 40" name="T31"/>
                <a:gd fmla="*/ 28 w 51" name="T32"/>
                <a:gd fmla="*/ 27 h 40" name="T33"/>
                <a:gd fmla="*/ 51 w 51" name="T34"/>
                <a:gd fmla="*/ 2 h 4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" w="51">
                  <a:moveTo>
                    <a:pt x="51" y="2"/>
                  </a:moveTo>
                  <a:cubicBezTo>
                    <a:pt x="51" y="1"/>
                    <a:pt x="49" y="0"/>
                    <a:pt x="48" y="0"/>
                  </a:cubicBezTo>
                  <a:cubicBezTo>
                    <a:pt x="47" y="0"/>
                    <a:pt x="45" y="1"/>
                    <a:pt x="45" y="2"/>
                  </a:cubicBezTo>
                  <a:cubicBezTo>
                    <a:pt x="45" y="13"/>
                    <a:pt x="36" y="22"/>
                    <a:pt x="25" y="22"/>
                  </a:cubicBezTo>
                  <a:cubicBezTo>
                    <a:pt x="14" y="22"/>
                    <a:pt x="5" y="1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"/>
                    <a:pt x="10" y="26"/>
                    <a:pt x="23" y="2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7" y="36"/>
                    <a:pt x="7" y="38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3" y="39"/>
                    <a:pt x="43" y="38"/>
                  </a:cubicBezTo>
                  <a:cubicBezTo>
                    <a:pt x="43" y="36"/>
                    <a:pt x="42" y="35"/>
                    <a:pt x="41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41" y="26"/>
                    <a:pt x="51" y="15"/>
                    <a:pt x="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62" name="Freeform 152"/>
            <p:cNvSpPr>
              <a:spLocks noEditPoints="1"/>
            </p:cNvSpPr>
            <p:nvPr/>
          </p:nvSpPr>
          <p:spPr bwMode="auto">
            <a:xfrm>
              <a:off x="5346701" y="748589"/>
              <a:ext cx="292101" cy="479425"/>
            </a:xfrm>
            <a:custGeom>
              <a:gdLst>
                <a:gd fmla="*/ 13 w 29" name="T0"/>
                <a:gd fmla="*/ 48 h 48" name="T1"/>
                <a:gd fmla="*/ 16 w 29" name="T2"/>
                <a:gd fmla="*/ 48 h 48" name="T3"/>
                <a:gd fmla="*/ 29 w 29" name="T4"/>
                <a:gd fmla="*/ 36 h 48" name="T5"/>
                <a:gd fmla="*/ 29 w 29" name="T6"/>
                <a:gd fmla="*/ 24 h 48" name="T7"/>
                <a:gd fmla="*/ 29 w 29" name="T8"/>
                <a:gd fmla="*/ 22 h 48" name="T9"/>
                <a:gd fmla="*/ 29 w 29" name="T10"/>
                <a:gd fmla="*/ 12 h 48" name="T11"/>
                <a:gd fmla="*/ 16 w 29" name="T12"/>
                <a:gd fmla="*/ 0 h 48" name="T13"/>
                <a:gd fmla="*/ 13 w 29" name="T14"/>
                <a:gd fmla="*/ 0 h 48" name="T15"/>
                <a:gd fmla="*/ 0 w 29" name="T16"/>
                <a:gd fmla="*/ 12 h 48" name="T17"/>
                <a:gd fmla="*/ 0 w 29" name="T18"/>
                <a:gd fmla="*/ 22 h 48" name="T19"/>
                <a:gd fmla="*/ 0 w 29" name="T20"/>
                <a:gd fmla="*/ 24 h 48" name="T21"/>
                <a:gd fmla="*/ 0 w 29" name="T22"/>
                <a:gd fmla="*/ 36 h 48" name="T23"/>
                <a:gd fmla="*/ 13 w 29" name="T24"/>
                <a:gd fmla="*/ 48 h 48" name="T25"/>
                <a:gd fmla="*/ 27 w 29" name="T26"/>
                <a:gd fmla="*/ 36 h 48" name="T27"/>
                <a:gd fmla="*/ 16 w 29" name="T28"/>
                <a:gd fmla="*/ 46 h 48" name="T29"/>
                <a:gd fmla="*/ 13 w 29" name="T30"/>
                <a:gd fmla="*/ 46 h 48" name="T31"/>
                <a:gd fmla="*/ 2 w 29" name="T32"/>
                <a:gd fmla="*/ 36 h 48" name="T33"/>
                <a:gd fmla="*/ 2 w 29" name="T34"/>
                <a:gd fmla="*/ 25 h 48" name="T35"/>
                <a:gd fmla="*/ 27 w 29" name="T36"/>
                <a:gd fmla="*/ 25 h 48" name="T37"/>
                <a:gd fmla="*/ 27 w 29" name="T38"/>
                <a:gd fmla="*/ 36 h 4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8" w="28">
                  <a:moveTo>
                    <a:pt x="13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29" y="43"/>
                    <a:pt x="29" y="36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3" y="48"/>
                  </a:cubicBezTo>
                  <a:close/>
                  <a:moveTo>
                    <a:pt x="27" y="36"/>
                  </a:moveTo>
                  <a:cubicBezTo>
                    <a:pt x="27" y="42"/>
                    <a:pt x="22" y="46"/>
                    <a:pt x="16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6"/>
                    <a:pt x="2" y="42"/>
                    <a:pt x="2" y="3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7" y="25"/>
                    <a:pt x="27" y="25"/>
                    <a:pt x="27" y="2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5235577" y="1088314"/>
              <a:ext cx="514350" cy="411163"/>
            </a:xfrm>
            <a:custGeom>
              <a:gdLst>
                <a:gd fmla="*/ 51 w 51" name="T0"/>
                <a:gd fmla="*/ 3 h 41" name="T1"/>
                <a:gd fmla="*/ 48 w 51" name="T2"/>
                <a:gd fmla="*/ 0 h 41" name="T3"/>
                <a:gd fmla="*/ 46 w 51" name="T4"/>
                <a:gd fmla="*/ 3 h 41" name="T5"/>
                <a:gd fmla="*/ 26 w 51" name="T6"/>
                <a:gd fmla="*/ 23 h 41" name="T7"/>
                <a:gd fmla="*/ 6 w 51" name="T8"/>
                <a:gd fmla="*/ 3 h 41" name="T9"/>
                <a:gd fmla="*/ 3 w 51" name="T10"/>
                <a:gd fmla="*/ 0 h 41" name="T11"/>
                <a:gd fmla="*/ 0 w 51" name="T12"/>
                <a:gd fmla="*/ 3 h 41" name="T13"/>
                <a:gd fmla="*/ 23 w 51" name="T14"/>
                <a:gd fmla="*/ 28 h 41" name="T15"/>
                <a:gd fmla="*/ 23 w 51" name="T16"/>
                <a:gd fmla="*/ 36 h 41" name="T17"/>
                <a:gd fmla="*/ 10 w 51" name="T18"/>
                <a:gd fmla="*/ 36 h 41" name="T19"/>
                <a:gd fmla="*/ 8 w 51" name="T20"/>
                <a:gd fmla="*/ 39 h 41" name="T21"/>
                <a:gd fmla="*/ 10 w 51" name="T22"/>
                <a:gd fmla="*/ 41 h 41" name="T23"/>
                <a:gd fmla="*/ 41 w 51" name="T24"/>
                <a:gd fmla="*/ 41 h 41" name="T25"/>
                <a:gd fmla="*/ 43 w 51" name="T26"/>
                <a:gd fmla="*/ 39 h 41" name="T27"/>
                <a:gd fmla="*/ 41 w 51" name="T28"/>
                <a:gd fmla="*/ 36 h 41" name="T29"/>
                <a:gd fmla="*/ 28 w 51" name="T30"/>
                <a:gd fmla="*/ 36 h 41" name="T31"/>
                <a:gd fmla="*/ 28 w 51" name="T32"/>
                <a:gd fmla="*/ 28 h 41" name="T33"/>
                <a:gd fmla="*/ 51 w 51" name="T34"/>
                <a:gd fmla="*/ 3 h 4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" w="51">
                  <a:moveTo>
                    <a:pt x="51" y="3"/>
                  </a:moveTo>
                  <a:cubicBezTo>
                    <a:pt x="51" y="1"/>
                    <a:pt x="50" y="0"/>
                    <a:pt x="48" y="0"/>
                  </a:cubicBezTo>
                  <a:cubicBezTo>
                    <a:pt x="47" y="0"/>
                    <a:pt x="46" y="1"/>
                    <a:pt x="46" y="3"/>
                  </a:cubicBezTo>
                  <a:cubicBezTo>
                    <a:pt x="46" y="14"/>
                    <a:pt x="37" y="23"/>
                    <a:pt x="26" y="23"/>
                  </a:cubicBezTo>
                  <a:cubicBezTo>
                    <a:pt x="14" y="23"/>
                    <a:pt x="6" y="1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10" y="27"/>
                    <a:pt x="23" y="2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8" y="40"/>
                    <a:pt x="9" y="41"/>
                    <a:pt x="1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0"/>
                    <a:pt x="43" y="39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41" y="27"/>
                    <a:pt x="51" y="16"/>
                    <a:pt x="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53531" lIns="107061" rIns="107061" tIns="53531"/>
            <a:lstStyle/>
            <a:p>
              <a:pPr>
                <a:defRPr/>
              </a:pPr>
              <a:endParaRPr altLang="en-US" lang="zh-CN" sz="2107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228"/>
          <p:cNvSpPr>
            <a:spLocks noEditPoints="1"/>
          </p:cNvSpPr>
          <p:nvPr/>
        </p:nvSpPr>
        <p:spPr bwMode="auto">
          <a:xfrm>
            <a:off x="6474527" y="4709629"/>
            <a:ext cx="385948" cy="510295"/>
          </a:xfrm>
          <a:custGeom>
            <a:gdLst>
              <a:gd fmla="*/ 38 w 52" name="T0"/>
              <a:gd fmla="*/ 53 h 69" name="T1"/>
              <a:gd fmla="*/ 32 w 52" name="T2"/>
              <a:gd fmla="*/ 51 h 69" name="T3"/>
              <a:gd fmla="*/ 32 w 52" name="T4"/>
              <a:gd fmla="*/ 51 h 69" name="T5"/>
              <a:gd fmla="*/ 27 w 52" name="T6"/>
              <a:gd fmla="*/ 49 h 69" name="T7"/>
              <a:gd fmla="*/ 15 w 52" name="T8"/>
              <a:gd fmla="*/ 29 h 69" name="T9"/>
              <a:gd fmla="*/ 16 w 52" name="T10"/>
              <a:gd fmla="*/ 23 h 69" name="T11"/>
              <a:gd fmla="*/ 16 w 52" name="T12"/>
              <a:gd fmla="*/ 23 h 69" name="T13"/>
              <a:gd fmla="*/ 18 w 52" name="T14"/>
              <a:gd fmla="*/ 17 h 69" name="T15"/>
              <a:gd fmla="*/ 11 w 52" name="T16"/>
              <a:gd fmla="*/ 6 h 69" name="T17"/>
              <a:gd fmla="*/ 7 w 52" name="T18"/>
              <a:gd fmla="*/ 6 h 69" name="T19"/>
              <a:gd fmla="*/ 1 w 52" name="T20"/>
              <a:gd fmla="*/ 14 h 69" name="T21"/>
              <a:gd fmla="*/ 0 w 52" name="T22"/>
              <a:gd fmla="*/ 21 h 69" name="T23"/>
              <a:gd fmla="*/ 11 w 52" name="T24"/>
              <a:gd fmla="*/ 45 h 69" name="T25"/>
              <a:gd fmla="*/ 26 w 52" name="T26"/>
              <a:gd fmla="*/ 66 h 69" name="T27"/>
              <a:gd fmla="*/ 32 w 52" name="T28"/>
              <a:gd fmla="*/ 68 h 69" name="T29"/>
              <a:gd fmla="*/ 42 w 52" name="T30"/>
              <a:gd fmla="*/ 68 h 69" name="T31"/>
              <a:gd fmla="*/ 44 w 52" name="T32"/>
              <a:gd fmla="*/ 64 h 69" name="T33"/>
              <a:gd fmla="*/ 38 w 52" name="T34"/>
              <a:gd fmla="*/ 53 h 69" name="T35"/>
              <a:gd fmla="*/ 52 w 52" name="T36"/>
              <a:gd fmla="*/ 62 h 69" name="T37"/>
              <a:gd fmla="*/ 44 w 52" name="T38"/>
              <a:gd fmla="*/ 49 h 69" name="T39"/>
              <a:gd fmla="*/ 42 w 52" name="T40"/>
              <a:gd fmla="*/ 48 h 69" name="T41"/>
              <a:gd fmla="*/ 40 w 52" name="T42"/>
              <a:gd fmla="*/ 48 h 69" name="T43"/>
              <a:gd fmla="*/ 39 w 52" name="T44"/>
              <a:gd fmla="*/ 51 h 69" name="T45"/>
              <a:gd fmla="*/ 47 w 52" name="T46"/>
              <a:gd fmla="*/ 64 h 69" name="T47"/>
              <a:gd fmla="*/ 50 w 52" name="T48"/>
              <a:gd fmla="*/ 65 h 69" name="T49"/>
              <a:gd fmla="*/ 51 w 52" name="T50"/>
              <a:gd fmla="*/ 64 h 69" name="T51"/>
              <a:gd fmla="*/ 52 w 52" name="T52"/>
              <a:gd fmla="*/ 62 h 69" name="T53"/>
              <a:gd fmla="*/ 20 w 52" name="T54"/>
              <a:gd fmla="*/ 17 h 69" name="T55"/>
              <a:gd fmla="*/ 23 w 52" name="T56"/>
              <a:gd fmla="*/ 18 h 69" name="T57"/>
              <a:gd fmla="*/ 24 w 52" name="T58"/>
              <a:gd fmla="*/ 17 h 69" name="T59"/>
              <a:gd fmla="*/ 25 w 52" name="T60"/>
              <a:gd fmla="*/ 14 h 69" name="T61"/>
              <a:gd fmla="*/ 17 w 52" name="T62"/>
              <a:gd fmla="*/ 1 h 69" name="T63"/>
              <a:gd fmla="*/ 15 w 52" name="T64"/>
              <a:gd fmla="*/ 0 h 69" name="T65"/>
              <a:gd fmla="*/ 13 w 52" name="T66"/>
              <a:gd fmla="*/ 1 h 69" name="T67"/>
              <a:gd fmla="*/ 13 w 52" name="T68"/>
              <a:gd fmla="*/ 4 h 69" name="T69"/>
              <a:gd fmla="*/ 20 w 52" name="T70"/>
              <a:gd fmla="*/ 17 h 6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69" w="52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  <a:extLst/>
        </p:spPr>
        <p:txBody>
          <a:bodyPr bIns="53531" lIns="107061" rIns="107061" tIns="53531"/>
          <a:lstStyle/>
          <a:p>
            <a:pPr>
              <a:defRPr/>
            </a:pPr>
            <a:endParaRPr altLang="en-US" lang="zh-CN" sz="210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47519996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" name="圆角矩形 89"/>
          <p:cNvSpPr/>
          <p:nvPr/>
        </p:nvSpPr>
        <p:spPr>
          <a:xfrm>
            <a:off x="1115488" y="3146879"/>
            <a:ext cx="3671199" cy="604408"/>
          </a:xfrm>
          <a:prstGeom prst="roundRect">
            <a:avLst/>
          </a:prstGeom>
          <a:noFill/>
          <a:ln w="6350">
            <a:solidFill>
              <a:srgbClr val="826C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6" name="肘形连接符 65"/>
          <p:cNvCxnSpPr/>
          <p:nvPr/>
        </p:nvCxnSpPr>
        <p:spPr>
          <a:xfrm flipV="1">
            <a:off x="246739" y="2918981"/>
            <a:ext cx="10581410" cy="1048291"/>
          </a:xfrm>
          <a:prstGeom prst="bentConnector3">
            <a:avLst>
              <a:gd fmla="val 50000" name="adj1"/>
            </a:avLst>
          </a:prstGeom>
          <a:ln w="28575">
            <a:solidFill>
              <a:srgbClr val="A0B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/>
          <p:cNvCxnSpPr/>
          <p:nvPr/>
        </p:nvCxnSpPr>
        <p:spPr>
          <a:xfrm flipV="1">
            <a:off x="246739" y="3337694"/>
            <a:ext cx="10079585" cy="1059164"/>
          </a:xfrm>
          <a:prstGeom prst="bentConnector3">
            <a:avLst>
              <a:gd fmla="val 50000" name="adj1"/>
            </a:avLst>
          </a:prstGeom>
          <a:ln w="28575">
            <a:solidFill>
              <a:srgbClr val="F58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/>
          <p:nvPr/>
        </p:nvCxnSpPr>
        <p:spPr>
          <a:xfrm flipV="1">
            <a:off x="246739" y="3170003"/>
            <a:ext cx="10265533" cy="1023753"/>
          </a:xfrm>
          <a:prstGeom prst="bentConnector3">
            <a:avLst>
              <a:gd fmla="val 50353" name="adj1"/>
            </a:avLst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rot="13450455">
            <a:off x="10743720" y="2321271"/>
            <a:ext cx="793171" cy="2032845"/>
            <a:chOff x="11762339" y="3746221"/>
            <a:chExt cx="406107" cy="1155987"/>
          </a:xfrm>
        </p:grpSpPr>
        <p:sp>
          <p:nvSpPr>
            <p:cNvPr id="71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15488" y="3194412"/>
            <a:ext cx="35721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826C4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单击此处添加标题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047585" y="2088308"/>
            <a:ext cx="4056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A0BF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单击此处添加标题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060581" y="3590659"/>
            <a:ext cx="4056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F5841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单击此处添加标题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144971" y="4636765"/>
            <a:ext cx="35721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31909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单击此处添加标题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0" y="-14514"/>
            <a:ext cx="673446" cy="6858000"/>
          </a:xfrm>
          <a:prstGeom prst="rect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矩形 83"/>
          <p:cNvSpPr/>
          <p:nvPr/>
        </p:nvSpPr>
        <p:spPr>
          <a:xfrm>
            <a:off x="18169" y="-388"/>
            <a:ext cx="512642" cy="6858000"/>
          </a:xfrm>
          <a:prstGeom prst="rect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矩形 84"/>
          <p:cNvSpPr/>
          <p:nvPr/>
        </p:nvSpPr>
        <p:spPr>
          <a:xfrm>
            <a:off x="18169" y="-14126"/>
            <a:ext cx="390946" cy="6858000"/>
          </a:xfrm>
          <a:prstGeom prst="rect">
            <a:avLst/>
          </a:prstGeom>
          <a:solidFill>
            <a:srgbClr val="FD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8168" y="-388"/>
            <a:ext cx="260513" cy="6858000"/>
          </a:xfrm>
          <a:prstGeom prst="rect">
            <a:avLst/>
          </a:pr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矩形 85"/>
          <p:cNvSpPr/>
          <p:nvPr/>
        </p:nvSpPr>
        <p:spPr>
          <a:xfrm>
            <a:off x="-29153" y="-14902"/>
            <a:ext cx="148087" cy="6858000"/>
          </a:xfrm>
          <a:prstGeom prst="rect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圆角矩形 90"/>
          <p:cNvSpPr/>
          <p:nvPr/>
        </p:nvSpPr>
        <p:spPr>
          <a:xfrm>
            <a:off x="1112910" y="4616318"/>
            <a:ext cx="3671199" cy="604408"/>
          </a:xfrm>
          <a:prstGeom prst="roundRect">
            <a:avLst/>
          </a:prstGeom>
          <a:noFill/>
          <a:ln w="6350">
            <a:solidFill>
              <a:srgbClr val="3190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圆角矩形 91"/>
          <p:cNvSpPr/>
          <p:nvPr/>
        </p:nvSpPr>
        <p:spPr>
          <a:xfrm>
            <a:off x="6060581" y="2081007"/>
            <a:ext cx="3671199" cy="604408"/>
          </a:xfrm>
          <a:prstGeom prst="roundRect">
            <a:avLst/>
          </a:prstGeom>
          <a:noFill/>
          <a:ln w="6350">
            <a:solidFill>
              <a:srgbClr val="A0B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圆角矩形 92"/>
          <p:cNvSpPr/>
          <p:nvPr/>
        </p:nvSpPr>
        <p:spPr>
          <a:xfrm>
            <a:off x="6088636" y="3571026"/>
            <a:ext cx="3671199" cy="604408"/>
          </a:xfrm>
          <a:prstGeom prst="roundRect">
            <a:avLst/>
          </a:prstGeom>
          <a:noFill/>
          <a:ln w="6350">
            <a:solidFill>
              <a:srgbClr val="F584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文本框 95"/>
          <p:cNvSpPr txBox="1"/>
          <p:nvPr/>
        </p:nvSpPr>
        <p:spPr>
          <a:xfrm>
            <a:off x="11413213" y="3410741"/>
            <a:ext cx="670560" cy="89357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F5841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grpSp>
        <p:nvGrpSpPr>
          <p:cNvPr id="100" name="组合 99"/>
          <p:cNvGrpSpPr/>
          <p:nvPr/>
        </p:nvGrpSpPr>
        <p:grpSpPr>
          <a:xfrm rot="2731254">
            <a:off x="5992688" y="1872537"/>
            <a:ext cx="109793" cy="312528"/>
            <a:chOff x="4454660" y="3810474"/>
            <a:chExt cx="406107" cy="1155987"/>
          </a:xfrm>
        </p:grpSpPr>
        <p:sp>
          <p:nvSpPr>
            <p:cNvPr id="101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8" name="组合 107"/>
          <p:cNvGrpSpPr/>
          <p:nvPr/>
        </p:nvGrpSpPr>
        <p:grpSpPr>
          <a:xfrm rot="2731254">
            <a:off x="1063227" y="2915991"/>
            <a:ext cx="109793" cy="312528"/>
            <a:chOff x="4454660" y="3810474"/>
            <a:chExt cx="406107" cy="1155987"/>
          </a:xfrm>
        </p:grpSpPr>
        <p:sp>
          <p:nvSpPr>
            <p:cNvPr id="10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" name="组合 115"/>
          <p:cNvGrpSpPr/>
          <p:nvPr/>
        </p:nvGrpSpPr>
        <p:grpSpPr>
          <a:xfrm rot="2731254">
            <a:off x="6033739" y="3366685"/>
            <a:ext cx="109793" cy="312528"/>
            <a:chOff x="4454660" y="3810474"/>
            <a:chExt cx="406107" cy="1155987"/>
          </a:xfrm>
        </p:grpSpPr>
        <p:sp>
          <p:nvSpPr>
            <p:cNvPr id="117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0" name="组合 119"/>
          <p:cNvGrpSpPr/>
          <p:nvPr/>
        </p:nvGrpSpPr>
        <p:grpSpPr>
          <a:xfrm rot="2731254">
            <a:off x="1019947" y="4419761"/>
            <a:ext cx="109793" cy="312528"/>
            <a:chOff x="4454660" y="3810474"/>
            <a:chExt cx="406107" cy="1155987"/>
          </a:xfrm>
        </p:grpSpPr>
        <p:sp>
          <p:nvSpPr>
            <p:cNvPr id="121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gdLst>
                <a:gd fmla="*/ 284 w 758" name="T0"/>
                <a:gd fmla="*/ 1081 h 1081" name="T1"/>
                <a:gd fmla="*/ 758 w 758" name="T2"/>
                <a:gd fmla="*/ 0 h 1081" name="T3"/>
                <a:gd fmla="*/ 0 w 758" name="T4"/>
                <a:gd fmla="*/ 288 h 1081" name="T5"/>
                <a:gd fmla="*/ 284 w 758" name="T6"/>
                <a:gd fmla="*/ 1081 h 10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1" w="758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gdLst>
                <a:gd fmla="*/ 0 w 261" name="T0"/>
                <a:gd fmla="*/ 0 h 312" name="T1"/>
                <a:gd fmla="*/ 119 w 261" name="T2"/>
                <a:gd fmla="*/ 312 h 312" name="T3"/>
                <a:gd fmla="*/ 119 w 261" name="T4"/>
                <a:gd fmla="*/ 312 h 312" name="T5"/>
                <a:gd fmla="*/ 261 w 261" name="T6"/>
                <a:gd fmla="*/ 0 h 312" name="T7"/>
                <a:gd fmla="*/ 0 w 261" name="T8"/>
                <a:gd fmla="*/ 0 h 3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" w="261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gdLst>
                <a:gd fmla="*/ 782 w 1067" name="T0"/>
                <a:gd fmla="*/ 0 h 793" name="T1"/>
                <a:gd fmla="*/ 0 w 1067" name="T2"/>
                <a:gd fmla="*/ 288 h 793" name="T3"/>
                <a:gd fmla="*/ 1067 w 1067" name="T4"/>
                <a:gd fmla="*/ 793 h 793" name="T5"/>
                <a:gd fmla="*/ 782 w 1067" name="T6"/>
                <a:gd fmla="*/ 0 h 7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3" w="1067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79698182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0" y="4924631"/>
            <a:ext cx="12253861" cy="1933369"/>
            <a:chOff x="538214" y="4924632"/>
            <a:chExt cx="12253861" cy="1933369"/>
          </a:xfrm>
        </p:grpSpPr>
        <p:sp>
          <p:nvSpPr>
            <p:cNvPr id="52" name="任意多边形 51"/>
            <p:cNvSpPr/>
            <p:nvPr/>
          </p:nvSpPr>
          <p:spPr>
            <a:xfrm>
              <a:off x="538216" y="4924632"/>
              <a:ext cx="12253859" cy="1933369"/>
            </a:xfrm>
            <a:custGeom>
              <a:gdLst>
                <a:gd fmla="*/ 6210790 w 12253859" name="connsiteX0"/>
                <a:gd fmla="*/ 0 h 1933369" name="connsiteY0"/>
                <a:gd fmla="*/ 11949934 w 12253859" name="connsiteX1"/>
                <a:gd fmla="*/ 759093 h 1933369" name="connsiteY1"/>
                <a:gd fmla="*/ 12253859 w 12253859" name="connsiteX2"/>
                <a:gd fmla="*/ 865874 h 1933369" name="connsiteY2"/>
                <a:gd fmla="*/ 12253859 w 12253859" name="connsiteX3"/>
                <a:gd fmla="*/ 1933369 h 1933369" name="connsiteY3"/>
                <a:gd fmla="*/ 0 w 12253859" name="connsiteX4"/>
                <a:gd fmla="*/ 1933369 h 1933369" name="connsiteY4"/>
                <a:gd fmla="*/ 0 w 12253859" name="connsiteX5"/>
                <a:gd fmla="*/ 924799 h 1933369" name="connsiteY5"/>
                <a:gd fmla="*/ 471642 w 12253859" name="connsiteX6"/>
                <a:gd fmla="*/ 759093 h 1933369" name="connsiteY6"/>
                <a:gd fmla="*/ 6210790 w 12253859" name="connsiteX7"/>
                <a:gd fmla="*/ 0 h 193336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933369" w="12253859">
                  <a:moveTo>
                    <a:pt x="6210790" y="0"/>
                  </a:moveTo>
                  <a:cubicBezTo>
                    <a:pt x="8452064" y="0"/>
                    <a:pt x="10481158" y="290087"/>
                    <a:pt x="11949934" y="759093"/>
                  </a:cubicBezTo>
                  <a:lnTo>
                    <a:pt x="12253859" y="865874"/>
                  </a:lnTo>
                  <a:lnTo>
                    <a:pt x="12253859" y="1933369"/>
                  </a:lnTo>
                  <a:lnTo>
                    <a:pt x="0" y="1933369"/>
                  </a:lnTo>
                  <a:lnTo>
                    <a:pt x="0" y="924799"/>
                  </a:lnTo>
                  <a:lnTo>
                    <a:pt x="471642" y="759093"/>
                  </a:lnTo>
                  <a:cubicBezTo>
                    <a:pt x="1940418" y="290087"/>
                    <a:pt x="3969513" y="0"/>
                    <a:pt x="6210790" y="0"/>
                  </a:cubicBez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38214" y="5496586"/>
              <a:ext cx="12221348" cy="1361415"/>
            </a:xfrm>
            <a:custGeom>
              <a:gdLst>
                <a:gd fmla="*/ 6210789 w 12221348" name="connsiteX0"/>
                <a:gd fmla="*/ 0 h 1361415" name="connsiteY0"/>
                <a:gd fmla="*/ 12018370 w 12221348" name="connsiteX1"/>
                <a:gd fmla="*/ 781209 h 1361415" name="connsiteY1"/>
                <a:gd fmla="*/ 12221348 w 12221348" name="connsiteX2"/>
                <a:gd fmla="*/ 852951 h 1361415" name="connsiteY2"/>
                <a:gd fmla="*/ 12221348 w 12221348" name="connsiteX3"/>
                <a:gd fmla="*/ 1361415 h 1361415" name="connsiteY3"/>
                <a:gd fmla="*/ 0 w 12221348" name="connsiteX4"/>
                <a:gd fmla="*/ 1361415 h 1361415" name="connsiteY4"/>
                <a:gd fmla="*/ 0 w 12221348" name="connsiteX5"/>
                <a:gd fmla="*/ 923721 h 1361415" name="connsiteY5"/>
                <a:gd fmla="*/ 403205 w 12221348" name="connsiteX6"/>
                <a:gd fmla="*/ 781209 h 1361415" name="connsiteY6"/>
                <a:gd fmla="*/ 6210789 w 12221348" name="connsiteX7"/>
                <a:gd fmla="*/ 0 h 136141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61415" w="12221348">
                  <a:moveTo>
                    <a:pt x="6210789" y="0"/>
                  </a:moveTo>
                  <a:cubicBezTo>
                    <a:pt x="8487084" y="0"/>
                    <a:pt x="10544515" y="299223"/>
                    <a:pt x="12018370" y="781209"/>
                  </a:cubicBezTo>
                  <a:lnTo>
                    <a:pt x="12221348" y="852951"/>
                  </a:lnTo>
                  <a:lnTo>
                    <a:pt x="12221348" y="1361415"/>
                  </a:lnTo>
                  <a:lnTo>
                    <a:pt x="0" y="1361415"/>
                  </a:lnTo>
                  <a:lnTo>
                    <a:pt x="0" y="923721"/>
                  </a:lnTo>
                  <a:lnTo>
                    <a:pt x="403205" y="781209"/>
                  </a:lnTo>
                  <a:cubicBezTo>
                    <a:pt x="1877061" y="299223"/>
                    <a:pt x="3934493" y="0"/>
                    <a:pt x="6210789" y="0"/>
                  </a:cubicBez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746556" y="1159704"/>
            <a:ext cx="2745105" cy="3124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9900">
                <a:solidFill>
                  <a:srgbClr val="5FCACB"/>
                </a:solidFill>
              </a:rPr>
              <a:t>01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850174" y="3541780"/>
            <a:ext cx="253987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319095"/>
                </a:solidFill>
              </a:rPr>
              <a:t>Part one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285887" y="5891314"/>
            <a:ext cx="62007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5039128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2469" y="2482183"/>
            <a:ext cx="5688118" cy="4234"/>
          </a:xfrm>
          <a:prstGeom prst="line">
            <a:avLst/>
          </a:prstGeom>
          <a:ln cap="rnd" w="88900">
            <a:solidFill>
              <a:srgbClr val="826C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412469" y="2888477"/>
            <a:ext cx="5688118" cy="4234"/>
          </a:xfrm>
          <a:prstGeom prst="line">
            <a:avLst/>
          </a:prstGeom>
          <a:ln cap="rnd" w="88900">
            <a:solidFill>
              <a:srgbClr val="826C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3"/>
          <p:cNvCxnSpPr/>
          <p:nvPr/>
        </p:nvCxnSpPr>
        <p:spPr>
          <a:xfrm>
            <a:off x="412469" y="3294771"/>
            <a:ext cx="5688118" cy="4234"/>
          </a:xfrm>
          <a:prstGeom prst="line">
            <a:avLst/>
          </a:prstGeom>
          <a:ln cap="rnd" w="88900">
            <a:solidFill>
              <a:srgbClr val="826C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2"/>
          <p:cNvCxnSpPr/>
          <p:nvPr/>
        </p:nvCxnSpPr>
        <p:spPr>
          <a:xfrm>
            <a:off x="412469" y="3703182"/>
            <a:ext cx="5688118" cy="2117"/>
          </a:xfrm>
          <a:prstGeom prst="line">
            <a:avLst/>
          </a:prstGeom>
          <a:ln cap="rnd" w="88900">
            <a:solidFill>
              <a:srgbClr val="826C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3"/>
          <p:cNvCxnSpPr/>
          <p:nvPr/>
        </p:nvCxnSpPr>
        <p:spPr>
          <a:xfrm>
            <a:off x="412469" y="2475156"/>
            <a:ext cx="4469236" cy="2117"/>
          </a:xfrm>
          <a:prstGeom prst="line">
            <a:avLst/>
          </a:prstGeom>
          <a:ln cap="rnd" w="88900">
            <a:solidFill>
              <a:srgbClr val="A0BF0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8"/>
          <p:cNvCxnSpPr/>
          <p:nvPr/>
        </p:nvCxnSpPr>
        <p:spPr>
          <a:xfrm>
            <a:off x="412469" y="2890594"/>
            <a:ext cx="3047206" cy="2117"/>
          </a:xfrm>
          <a:prstGeom prst="line">
            <a:avLst/>
          </a:prstGeom>
          <a:ln cap="rnd" w="88900">
            <a:solidFill>
              <a:srgbClr val="FDB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1"/>
          <p:cNvCxnSpPr/>
          <p:nvPr/>
        </p:nvCxnSpPr>
        <p:spPr>
          <a:xfrm>
            <a:off x="412469" y="3295505"/>
            <a:ext cx="2031471" cy="3500"/>
          </a:xfrm>
          <a:prstGeom prst="line">
            <a:avLst/>
          </a:prstGeom>
          <a:ln cap="rnd" w="88900">
            <a:solidFill>
              <a:srgbClr val="5FCAC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7"/>
          <p:cNvCxnSpPr/>
          <p:nvPr/>
        </p:nvCxnSpPr>
        <p:spPr>
          <a:xfrm>
            <a:off x="412469" y="3703271"/>
            <a:ext cx="4266089" cy="7351"/>
          </a:xfrm>
          <a:prstGeom prst="line">
            <a:avLst/>
          </a:prstGeom>
          <a:ln cap="rnd" w="88900">
            <a:solidFill>
              <a:srgbClr val="F584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088915" y="2181696"/>
            <a:ext cx="609441" cy="609441"/>
            <a:chOff x="5088915" y="2181696"/>
            <a:chExt cx="609441" cy="609441"/>
          </a:xfrm>
        </p:grpSpPr>
        <p:sp>
          <p:nvSpPr>
            <p:cNvPr id="33" name="Oval 69"/>
            <p:cNvSpPr/>
            <p:nvPr/>
          </p:nvSpPr>
          <p:spPr>
            <a:xfrm>
              <a:off x="5088915" y="2181696"/>
              <a:ext cx="609441" cy="609441"/>
            </a:xfrm>
            <a:prstGeom prst="ellipse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34" name="Freeform 356"/>
            <p:cNvSpPr>
              <a:spLocks noEditPoints="1"/>
            </p:cNvSpPr>
            <p:nvPr/>
          </p:nvSpPr>
          <p:spPr bwMode="auto">
            <a:xfrm>
              <a:off x="5284945" y="2303804"/>
              <a:ext cx="237968" cy="375045"/>
            </a:xfrm>
            <a:custGeom>
              <a:gdLst>
                <a:gd fmla="*/ 107 w 126" name="T0"/>
                <a:gd fmla="*/ 19 h 199" name="T1"/>
                <a:gd fmla="*/ 117 w 126" name="T2"/>
                <a:gd fmla="*/ 95 h 199" name="T3"/>
                <a:gd fmla="*/ 97 w 126" name="T4"/>
                <a:gd fmla="*/ 123 h 199" name="T5"/>
                <a:gd fmla="*/ 104 w 126" name="T6"/>
                <a:gd fmla="*/ 122 h 199" name="T7"/>
                <a:gd fmla="*/ 108 w 126" name="T8"/>
                <a:gd fmla="*/ 137 h 199" name="T9"/>
                <a:gd fmla="*/ 105 w 126" name="T10"/>
                <a:gd fmla="*/ 149 h 199" name="T11"/>
                <a:gd fmla="*/ 108 w 126" name="T12"/>
                <a:gd fmla="*/ 161 h 199" name="T13"/>
                <a:gd fmla="*/ 104 w 126" name="T14"/>
                <a:gd fmla="*/ 175 h 199" name="T15"/>
                <a:gd fmla="*/ 29 w 126" name="T16"/>
                <a:gd fmla="*/ 181 h 199" name="T17"/>
                <a:gd fmla="*/ 22 w 126" name="T18"/>
                <a:gd fmla="*/ 177 h 199" name="T19"/>
                <a:gd fmla="*/ 22 w 126" name="T20"/>
                <a:gd fmla="*/ 156 h 199" name="T21"/>
                <a:gd fmla="*/ 22 w 126" name="T22"/>
                <a:gd fmla="*/ 153 h 199" name="T23"/>
                <a:gd fmla="*/ 22 w 126" name="T24"/>
                <a:gd fmla="*/ 132 h 199" name="T25"/>
                <a:gd fmla="*/ 28 w 126" name="T26"/>
                <a:gd fmla="*/ 129 h 199" name="T27"/>
                <a:gd fmla="*/ 31 w 126" name="T28"/>
                <a:gd fmla="*/ 117 h 199" name="T29"/>
                <a:gd fmla="*/ 0 w 126" name="T30"/>
                <a:gd fmla="*/ 63 h 199" name="T31"/>
                <a:gd fmla="*/ 63 w 126" name="T32"/>
                <a:gd fmla="*/ 0 h 199" name="T33"/>
                <a:gd fmla="*/ 52 w 126" name="T34"/>
                <a:gd fmla="*/ 76 h 199" name="T35"/>
                <a:gd fmla="*/ 57 w 126" name="T36"/>
                <a:gd fmla="*/ 73 h 199" name="T37"/>
                <a:gd fmla="*/ 63 w 126" name="T38"/>
                <a:gd fmla="*/ 76 h 199" name="T39"/>
                <a:gd fmla="*/ 68 w 126" name="T40"/>
                <a:gd fmla="*/ 73 h 199" name="T41"/>
                <a:gd fmla="*/ 74 w 126" name="T42"/>
                <a:gd fmla="*/ 76 h 199" name="T43"/>
                <a:gd fmla="*/ 81 w 126" name="T44"/>
                <a:gd fmla="*/ 71 h 199" name="T45"/>
                <a:gd fmla="*/ 73 w 126" name="T46"/>
                <a:gd fmla="*/ 96 h 199" name="T47"/>
                <a:gd fmla="*/ 84 w 126" name="T48"/>
                <a:gd fmla="*/ 124 h 199" name="T49"/>
                <a:gd fmla="*/ 84 w 126" name="T50"/>
                <a:gd fmla="*/ 109 h 199" name="T51"/>
                <a:gd fmla="*/ 106 w 126" name="T52"/>
                <a:gd fmla="*/ 88 h 199" name="T53"/>
                <a:gd fmla="*/ 98 w 126" name="T54"/>
                <a:gd fmla="*/ 28 h 199" name="T55"/>
                <a:gd fmla="*/ 28 w 126" name="T56"/>
                <a:gd fmla="*/ 28 h 199" name="T57"/>
                <a:gd fmla="*/ 20 w 126" name="T58"/>
                <a:gd fmla="*/ 89 h 199" name="T59"/>
                <a:gd fmla="*/ 44 w 126" name="T60"/>
                <a:gd fmla="*/ 109 h 199" name="T61"/>
                <a:gd fmla="*/ 44 w 126" name="T62"/>
                <a:gd fmla="*/ 125 h 199" name="T63"/>
                <a:gd fmla="*/ 55 w 126" name="T64"/>
                <a:gd fmla="*/ 96 h 199" name="T65"/>
                <a:gd fmla="*/ 47 w 126" name="T66"/>
                <a:gd fmla="*/ 71 h 199" name="T67"/>
                <a:gd fmla="*/ 76 w 126" name="T68"/>
                <a:gd fmla="*/ 79 h 199" name="T69"/>
                <a:gd fmla="*/ 68 w 126" name="T70"/>
                <a:gd fmla="*/ 78 h 199" name="T71"/>
                <a:gd fmla="*/ 57 w 126" name="T72"/>
                <a:gd fmla="*/ 78 h 199" name="T73"/>
                <a:gd fmla="*/ 52 w 126" name="T74"/>
                <a:gd fmla="*/ 79 h 199" name="T75"/>
                <a:gd fmla="*/ 61 w 126" name="T76"/>
                <a:gd fmla="*/ 94 h 199" name="T77"/>
                <a:gd fmla="*/ 61 w 126" name="T78"/>
                <a:gd fmla="*/ 125 h 199" name="T79"/>
                <a:gd fmla="*/ 66 w 126" name="T80"/>
                <a:gd fmla="*/ 95 h 199" name="T81"/>
                <a:gd fmla="*/ 67 w 126" name="T82"/>
                <a:gd fmla="*/ 93 h 199" name="T83"/>
                <a:gd fmla="*/ 82 w 126" name="T84"/>
                <a:gd fmla="*/ 180 h 199" name="T85"/>
                <a:gd fmla="*/ 64 w 126" name="T86"/>
                <a:gd fmla="*/ 199 h 199" name="T87"/>
                <a:gd fmla="*/ 82 w 126" name="T88"/>
                <a:gd fmla="*/ 180 h 199" name="T89"/>
                <a:gd fmla="*/ 33 w 126" name="T90"/>
                <a:gd fmla="*/ 165 h 199" name="T91"/>
                <a:gd fmla="*/ 33 w 126" name="T92"/>
                <a:gd fmla="*/ 168 h 199" name="T93"/>
                <a:gd fmla="*/ 95 w 126" name="T94"/>
                <a:gd fmla="*/ 161 h 199" name="T95"/>
                <a:gd fmla="*/ 95 w 126" name="T96"/>
                <a:gd fmla="*/ 136 h 199" name="T97"/>
                <a:gd fmla="*/ 33 w 126" name="T98"/>
                <a:gd fmla="*/ 143 h 199" name="T99"/>
                <a:gd fmla="*/ 95 w 126" name="T100"/>
                <a:gd fmla="*/ 139 h 199" name="T101"/>
                <a:gd fmla="*/ 95 w 126" name="T102"/>
                <a:gd fmla="*/ 136 h 19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99" w="125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>
                <a:defRPr/>
              </a:pPr>
              <a:endParaRPr altLang="en-US" lang="zh-CN" sz="1581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7200" y="2587990"/>
            <a:ext cx="609441" cy="609441"/>
            <a:chOff x="3687200" y="2587990"/>
            <a:chExt cx="609441" cy="609441"/>
          </a:xfrm>
        </p:grpSpPr>
        <p:sp>
          <p:nvSpPr>
            <p:cNvPr id="36" name="Oval 71"/>
            <p:cNvSpPr/>
            <p:nvPr/>
          </p:nvSpPr>
          <p:spPr>
            <a:xfrm>
              <a:off x="3687200" y="2587990"/>
              <a:ext cx="609441" cy="609441"/>
            </a:xfrm>
            <a:prstGeom prst="ellipse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37" name="Freeform 378"/>
            <p:cNvSpPr>
              <a:spLocks noEditPoints="1"/>
            </p:cNvSpPr>
            <p:nvPr/>
          </p:nvSpPr>
          <p:spPr bwMode="auto">
            <a:xfrm>
              <a:off x="3807409" y="2678849"/>
              <a:ext cx="351091" cy="343732"/>
            </a:xfrm>
            <a:custGeom>
              <a:gdLst>
                <a:gd fmla="*/ 0 w 194" name="T0"/>
                <a:gd fmla="*/ 52 h 190" name="T1"/>
                <a:gd fmla="*/ 56 w 194" name="T2"/>
                <a:gd fmla="*/ 52 h 190" name="T3"/>
                <a:gd fmla="*/ 22 w 194" name="T4"/>
                <a:gd fmla="*/ 9 h 190" name="T5"/>
                <a:gd fmla="*/ 34 w 194" name="T6"/>
                <a:gd fmla="*/ 0 h 190" name="T7"/>
                <a:gd fmla="*/ 69 w 194" name="T8"/>
                <a:gd fmla="*/ 44 h 190" name="T9"/>
                <a:gd fmla="*/ 88 w 194" name="T10"/>
                <a:gd fmla="*/ 22 h 190" name="T11"/>
                <a:gd fmla="*/ 99 w 194" name="T12"/>
                <a:gd fmla="*/ 32 h 190" name="T13"/>
                <a:gd fmla="*/ 82 w 194" name="T14"/>
                <a:gd fmla="*/ 52 h 190" name="T15"/>
                <a:gd fmla="*/ 194 w 194" name="T16"/>
                <a:gd fmla="*/ 52 h 190" name="T17"/>
                <a:gd fmla="*/ 194 w 194" name="T18"/>
                <a:gd fmla="*/ 190 h 190" name="T19"/>
                <a:gd fmla="*/ 0 w 194" name="T20"/>
                <a:gd fmla="*/ 190 h 190" name="T21"/>
                <a:gd fmla="*/ 0 w 194" name="T22"/>
                <a:gd fmla="*/ 52 h 190" name="T23"/>
                <a:gd fmla="*/ 39 w 194" name="T24"/>
                <a:gd fmla="*/ 70 h 190" name="T25"/>
                <a:gd fmla="*/ 20 w 194" name="T26"/>
                <a:gd fmla="*/ 90 h 190" name="T27"/>
                <a:gd fmla="*/ 20 w 194" name="T28"/>
                <a:gd fmla="*/ 149 h 190" name="T29"/>
                <a:gd fmla="*/ 39 w 194" name="T30"/>
                <a:gd fmla="*/ 169 h 190" name="T31"/>
                <a:gd fmla="*/ 127 w 194" name="T32"/>
                <a:gd fmla="*/ 169 h 190" name="T33"/>
                <a:gd fmla="*/ 146 w 194" name="T34"/>
                <a:gd fmla="*/ 149 h 190" name="T35"/>
                <a:gd fmla="*/ 146 w 194" name="T36"/>
                <a:gd fmla="*/ 90 h 190" name="T37"/>
                <a:gd fmla="*/ 127 w 194" name="T38"/>
                <a:gd fmla="*/ 70 h 190" name="T39"/>
                <a:gd fmla="*/ 39 w 194" name="T40"/>
                <a:gd fmla="*/ 70 h 190" name="T41"/>
                <a:gd fmla="*/ 155 w 194" name="T42"/>
                <a:gd fmla="*/ 71 h 190" name="T43"/>
                <a:gd fmla="*/ 155 w 194" name="T44"/>
                <a:gd fmla="*/ 78 h 190" name="T45"/>
                <a:gd fmla="*/ 184 w 194" name="T46"/>
                <a:gd fmla="*/ 78 h 190" name="T47"/>
                <a:gd fmla="*/ 184 w 194" name="T48"/>
                <a:gd fmla="*/ 71 h 190" name="T49"/>
                <a:gd fmla="*/ 155 w 194" name="T50"/>
                <a:gd fmla="*/ 71 h 190" name="T51"/>
                <a:gd fmla="*/ 155 w 194" name="T52"/>
                <a:gd fmla="*/ 83 h 190" name="T53"/>
                <a:gd fmla="*/ 155 w 194" name="T54"/>
                <a:gd fmla="*/ 90 h 190" name="T55"/>
                <a:gd fmla="*/ 184 w 194" name="T56"/>
                <a:gd fmla="*/ 90 h 190" name="T57"/>
                <a:gd fmla="*/ 184 w 194" name="T58"/>
                <a:gd fmla="*/ 83 h 190" name="T59"/>
                <a:gd fmla="*/ 155 w 194" name="T60"/>
                <a:gd fmla="*/ 83 h 190" name="T61"/>
                <a:gd fmla="*/ 155 w 194" name="T62"/>
                <a:gd fmla="*/ 96 h 190" name="T63"/>
                <a:gd fmla="*/ 155 w 194" name="T64"/>
                <a:gd fmla="*/ 102 h 190" name="T65"/>
                <a:gd fmla="*/ 184 w 194" name="T66"/>
                <a:gd fmla="*/ 102 h 190" name="T67"/>
                <a:gd fmla="*/ 184 w 194" name="T68"/>
                <a:gd fmla="*/ 96 h 190" name="T69"/>
                <a:gd fmla="*/ 155 w 194" name="T70"/>
                <a:gd fmla="*/ 96 h 190" name="T71"/>
                <a:gd fmla="*/ 155 w 194" name="T72"/>
                <a:gd fmla="*/ 108 h 190" name="T73"/>
                <a:gd fmla="*/ 155 w 194" name="T74"/>
                <a:gd fmla="*/ 115 h 190" name="T75"/>
                <a:gd fmla="*/ 184 w 194" name="T76"/>
                <a:gd fmla="*/ 115 h 190" name="T77"/>
                <a:gd fmla="*/ 184 w 194" name="T78"/>
                <a:gd fmla="*/ 108 h 190" name="T79"/>
                <a:gd fmla="*/ 155 w 194" name="T80"/>
                <a:gd fmla="*/ 108 h 190" name="T81"/>
                <a:gd fmla="*/ 167 w 194" name="T82"/>
                <a:gd fmla="*/ 125 h 190" name="T83"/>
                <a:gd fmla="*/ 158 w 194" name="T84"/>
                <a:gd fmla="*/ 134 h 190" name="T85"/>
                <a:gd fmla="*/ 167 w 194" name="T86"/>
                <a:gd fmla="*/ 143 h 190" name="T87"/>
                <a:gd fmla="*/ 175 w 194" name="T88"/>
                <a:gd fmla="*/ 134 h 190" name="T89"/>
                <a:gd fmla="*/ 167 w 194" name="T90"/>
                <a:gd fmla="*/ 125 h 190" name="T91"/>
                <a:gd fmla="*/ 167 w 194" name="T92"/>
                <a:gd fmla="*/ 150 h 190" name="T93"/>
                <a:gd fmla="*/ 158 w 194" name="T94"/>
                <a:gd fmla="*/ 159 h 190" name="T95"/>
                <a:gd fmla="*/ 167 w 194" name="T96"/>
                <a:gd fmla="*/ 168 h 190" name="T97"/>
                <a:gd fmla="*/ 175 w 194" name="T98"/>
                <a:gd fmla="*/ 159 h 190" name="T99"/>
                <a:gd fmla="*/ 167 w 194" name="T100"/>
                <a:gd fmla="*/ 150 h 19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0" w="194">
                  <a:moveTo>
                    <a:pt x="0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61" y="190"/>
                    <a:pt x="31" y="190"/>
                    <a:pt x="0" y="190"/>
                  </a:cubicBezTo>
                  <a:cubicBezTo>
                    <a:pt x="0" y="52"/>
                    <a:pt x="0" y="52"/>
                    <a:pt x="0" y="52"/>
                  </a:cubicBezTo>
                  <a:close/>
                  <a:moveTo>
                    <a:pt x="39" y="70"/>
                  </a:moveTo>
                  <a:cubicBezTo>
                    <a:pt x="29" y="70"/>
                    <a:pt x="20" y="79"/>
                    <a:pt x="20" y="90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0" y="160"/>
                    <a:pt x="29" y="169"/>
                    <a:pt x="39" y="169"/>
                  </a:cubicBezTo>
                  <a:cubicBezTo>
                    <a:pt x="127" y="169"/>
                    <a:pt x="127" y="169"/>
                    <a:pt x="127" y="169"/>
                  </a:cubicBezTo>
                  <a:cubicBezTo>
                    <a:pt x="137" y="169"/>
                    <a:pt x="146" y="160"/>
                    <a:pt x="146" y="149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6" y="79"/>
                    <a:pt x="137" y="70"/>
                    <a:pt x="127" y="70"/>
                  </a:cubicBezTo>
                  <a:cubicBezTo>
                    <a:pt x="39" y="70"/>
                    <a:pt x="39" y="70"/>
                    <a:pt x="39" y="70"/>
                  </a:cubicBezTo>
                  <a:close/>
                  <a:moveTo>
                    <a:pt x="155" y="71"/>
                  </a:moveTo>
                  <a:cubicBezTo>
                    <a:pt x="155" y="78"/>
                    <a:pt x="155" y="78"/>
                    <a:pt x="155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55" y="71"/>
                    <a:pt x="155" y="71"/>
                    <a:pt x="155" y="71"/>
                  </a:cubicBezTo>
                  <a:close/>
                  <a:moveTo>
                    <a:pt x="155" y="83"/>
                  </a:moveTo>
                  <a:cubicBezTo>
                    <a:pt x="155" y="90"/>
                    <a:pt x="155" y="90"/>
                    <a:pt x="155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55" y="83"/>
                    <a:pt x="155" y="83"/>
                    <a:pt x="155" y="83"/>
                  </a:cubicBezTo>
                  <a:close/>
                  <a:moveTo>
                    <a:pt x="155" y="96"/>
                  </a:moveTo>
                  <a:cubicBezTo>
                    <a:pt x="155" y="102"/>
                    <a:pt x="155" y="102"/>
                    <a:pt x="155" y="102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55" y="96"/>
                    <a:pt x="155" y="96"/>
                    <a:pt x="155" y="96"/>
                  </a:cubicBezTo>
                  <a:close/>
                  <a:moveTo>
                    <a:pt x="155" y="108"/>
                  </a:moveTo>
                  <a:cubicBezTo>
                    <a:pt x="155" y="115"/>
                    <a:pt x="155" y="115"/>
                    <a:pt x="155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55" y="108"/>
                    <a:pt x="155" y="108"/>
                    <a:pt x="155" y="108"/>
                  </a:cubicBezTo>
                  <a:close/>
                  <a:moveTo>
                    <a:pt x="167" y="125"/>
                  </a:moveTo>
                  <a:cubicBezTo>
                    <a:pt x="162" y="125"/>
                    <a:pt x="158" y="129"/>
                    <a:pt x="158" y="134"/>
                  </a:cubicBezTo>
                  <a:cubicBezTo>
                    <a:pt x="158" y="139"/>
                    <a:pt x="162" y="143"/>
                    <a:pt x="167" y="143"/>
                  </a:cubicBezTo>
                  <a:cubicBezTo>
                    <a:pt x="171" y="143"/>
                    <a:pt x="175" y="139"/>
                    <a:pt x="175" y="134"/>
                  </a:cubicBezTo>
                  <a:cubicBezTo>
                    <a:pt x="175" y="129"/>
                    <a:pt x="171" y="125"/>
                    <a:pt x="167" y="125"/>
                  </a:cubicBezTo>
                  <a:close/>
                  <a:moveTo>
                    <a:pt x="167" y="150"/>
                  </a:moveTo>
                  <a:cubicBezTo>
                    <a:pt x="162" y="150"/>
                    <a:pt x="158" y="154"/>
                    <a:pt x="158" y="159"/>
                  </a:cubicBezTo>
                  <a:cubicBezTo>
                    <a:pt x="158" y="164"/>
                    <a:pt x="162" y="168"/>
                    <a:pt x="167" y="168"/>
                  </a:cubicBezTo>
                  <a:cubicBezTo>
                    <a:pt x="171" y="168"/>
                    <a:pt x="175" y="164"/>
                    <a:pt x="175" y="159"/>
                  </a:cubicBezTo>
                  <a:cubicBezTo>
                    <a:pt x="175" y="154"/>
                    <a:pt x="171" y="150"/>
                    <a:pt x="167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>
                <a:defRPr/>
              </a:pPr>
              <a:endParaRPr altLang="en-US" lang="zh-CN" sz="1581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47087" y="2994284"/>
            <a:ext cx="609441" cy="609441"/>
            <a:chOff x="2647087" y="2994284"/>
            <a:chExt cx="609441" cy="609441"/>
          </a:xfrm>
        </p:grpSpPr>
        <p:sp>
          <p:nvSpPr>
            <p:cNvPr id="39" name="Oval 73"/>
            <p:cNvSpPr/>
            <p:nvPr/>
          </p:nvSpPr>
          <p:spPr>
            <a:xfrm>
              <a:off x="2647087" y="2994284"/>
              <a:ext cx="609441" cy="609441"/>
            </a:xfrm>
            <a:prstGeom prst="ellipse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2792993" y="3057692"/>
              <a:ext cx="335915" cy="474157"/>
            </a:xfrm>
            <a:custGeom>
              <a:gdLst>
                <a:gd fmla="*/ 109 w 172" name="T0"/>
                <a:gd fmla="*/ 51 h 242" name="T1"/>
                <a:gd fmla="*/ 116 w 172" name="T2"/>
                <a:gd fmla="*/ 28 h 242" name="T3"/>
                <a:gd fmla="*/ 132 w 172" name="T4"/>
                <a:gd fmla="*/ 67 h 242" name="T5"/>
                <a:gd fmla="*/ 132 w 172" name="T6"/>
                <a:gd fmla="*/ 176 h 242" name="T7"/>
                <a:gd fmla="*/ 116 w 172" name="T8"/>
                <a:gd fmla="*/ 214 h 242" name="T9"/>
                <a:gd fmla="*/ 109 w 172" name="T10"/>
                <a:gd fmla="*/ 191 h 242" name="T11"/>
                <a:gd fmla="*/ 45 w 172" name="T12"/>
                <a:gd fmla="*/ 191 h 242" name="T13"/>
                <a:gd fmla="*/ 38 w 172" name="T14"/>
                <a:gd fmla="*/ 214 h 242" name="T15"/>
                <a:gd fmla="*/ 23 w 172" name="T16"/>
                <a:gd fmla="*/ 176 h 242" name="T17"/>
                <a:gd fmla="*/ 23 w 172" name="T18"/>
                <a:gd fmla="*/ 67 h 242" name="T19"/>
                <a:gd fmla="*/ 38 w 172" name="T20"/>
                <a:gd fmla="*/ 28 h 242" name="T21"/>
                <a:gd fmla="*/ 45 w 172" name="T22"/>
                <a:gd fmla="*/ 51 h 242" name="T23"/>
                <a:gd fmla="*/ 49 w 172" name="T24"/>
                <a:gd fmla="*/ 38 h 242" name="T25"/>
                <a:gd fmla="*/ 106 w 172" name="T26"/>
                <a:gd fmla="*/ 9 h 242" name="T27"/>
                <a:gd fmla="*/ 58 w 172" name="T28"/>
                <a:gd fmla="*/ 0 h 242" name="T29"/>
                <a:gd fmla="*/ 49 w 172" name="T30"/>
                <a:gd fmla="*/ 38 h 242" name="T31"/>
                <a:gd fmla="*/ 49 w 172" name="T32"/>
                <a:gd fmla="*/ 204 h 242" name="T33"/>
                <a:gd fmla="*/ 58 w 172" name="T34"/>
                <a:gd fmla="*/ 242 h 242" name="T35"/>
                <a:gd fmla="*/ 106 w 172" name="T36"/>
                <a:gd fmla="*/ 233 h 242" name="T37"/>
                <a:gd fmla="*/ 68 w 172" name="T38"/>
                <a:gd fmla="*/ 124 h 242" name="T39"/>
                <a:gd fmla="*/ 78 w 172" name="T40"/>
                <a:gd fmla="*/ 127 h 242" name="T41"/>
                <a:gd fmla="*/ 83 w 172" name="T42"/>
                <a:gd fmla="*/ 133 h 242" name="T43"/>
                <a:gd fmla="*/ 82 w 172" name="T44"/>
                <a:gd fmla="*/ 124 h 242" name="T45"/>
                <a:gd fmla="*/ 102 w 172" name="T46"/>
                <a:gd fmla="*/ 102 h 242" name="T47"/>
                <a:gd fmla="*/ 76 w 172" name="T48"/>
                <a:gd fmla="*/ 116 h 242" name="T49"/>
                <a:gd fmla="*/ 49 w 172" name="T50"/>
                <a:gd fmla="*/ 87 h 242" name="T51"/>
                <a:gd fmla="*/ 72 w 172" name="T52"/>
                <a:gd fmla="*/ 120 h 242" name="T53"/>
                <a:gd fmla="*/ 158 w 172" name="T54"/>
                <a:gd fmla="*/ 106 h 242" name="T55"/>
                <a:gd fmla="*/ 172 w 172" name="T56"/>
                <a:gd fmla="*/ 112 h 242" name="T57"/>
                <a:gd fmla="*/ 166 w 172" name="T58"/>
                <a:gd fmla="*/ 139 h 242" name="T59"/>
                <a:gd fmla="*/ 158 w 172" name="T60"/>
                <a:gd fmla="*/ 106 h 242" name="T61"/>
                <a:gd fmla="*/ 77 w 172" name="T62"/>
                <a:gd fmla="*/ 66 h 242" name="T63"/>
                <a:gd fmla="*/ 22 w 172" name="T64"/>
                <a:gd fmla="*/ 121 h 242" name="T65"/>
                <a:gd fmla="*/ 77 w 172" name="T66"/>
                <a:gd fmla="*/ 177 h 242" name="T67"/>
                <a:gd fmla="*/ 133 w 172" name="T68"/>
                <a:gd fmla="*/ 121 h 24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1" w="172">
                  <a:moveTo>
                    <a:pt x="77" y="44"/>
                  </a:moveTo>
                  <a:cubicBezTo>
                    <a:pt x="89" y="44"/>
                    <a:pt x="99" y="46"/>
                    <a:pt x="109" y="5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0" y="64"/>
                    <a:pt x="131" y="65"/>
                    <a:pt x="132" y="67"/>
                  </a:cubicBezTo>
                  <a:cubicBezTo>
                    <a:pt x="146" y="81"/>
                    <a:pt x="154" y="100"/>
                    <a:pt x="154" y="121"/>
                  </a:cubicBezTo>
                  <a:cubicBezTo>
                    <a:pt x="154" y="142"/>
                    <a:pt x="146" y="162"/>
                    <a:pt x="132" y="176"/>
                  </a:cubicBezTo>
                  <a:cubicBezTo>
                    <a:pt x="131" y="177"/>
                    <a:pt x="129" y="178"/>
                    <a:pt x="128" y="179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99" y="196"/>
                    <a:pt x="89" y="198"/>
                    <a:pt x="77" y="198"/>
                  </a:cubicBezTo>
                  <a:cubicBezTo>
                    <a:pt x="66" y="198"/>
                    <a:pt x="55" y="196"/>
                    <a:pt x="45" y="191"/>
                  </a:cubicBezTo>
                  <a:cubicBezTo>
                    <a:pt x="45" y="214"/>
                    <a:pt x="45" y="214"/>
                    <a:pt x="45" y="214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25" y="177"/>
                    <a:pt x="24" y="176"/>
                    <a:pt x="23" y="176"/>
                  </a:cubicBezTo>
                  <a:cubicBezTo>
                    <a:pt x="9" y="162"/>
                    <a:pt x="0" y="142"/>
                    <a:pt x="0" y="121"/>
                  </a:cubicBezTo>
                  <a:cubicBezTo>
                    <a:pt x="0" y="100"/>
                    <a:pt x="9" y="81"/>
                    <a:pt x="23" y="67"/>
                  </a:cubicBezTo>
                  <a:cubicBezTo>
                    <a:pt x="24" y="66"/>
                    <a:pt x="24" y="65"/>
                    <a:pt x="25" y="6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5" y="47"/>
                    <a:pt x="66" y="44"/>
                    <a:pt x="77" y="44"/>
                  </a:cubicBezTo>
                  <a:close/>
                  <a:moveTo>
                    <a:pt x="49" y="38"/>
                  </a:moveTo>
                  <a:cubicBezTo>
                    <a:pt x="106" y="38"/>
                    <a:pt x="106" y="38"/>
                    <a:pt x="106" y="38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4"/>
                    <a:pt x="101" y="0"/>
                    <a:pt x="9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9" y="4"/>
                    <a:pt x="49" y="9"/>
                  </a:cubicBezTo>
                  <a:cubicBezTo>
                    <a:pt x="49" y="38"/>
                    <a:pt x="49" y="38"/>
                    <a:pt x="49" y="38"/>
                  </a:cubicBezTo>
                  <a:close/>
                  <a:moveTo>
                    <a:pt x="106" y="204"/>
                  </a:moveTo>
                  <a:cubicBezTo>
                    <a:pt x="49" y="204"/>
                    <a:pt x="49" y="204"/>
                    <a:pt x="49" y="204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8"/>
                    <a:pt x="53" y="242"/>
                    <a:pt x="58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101" y="242"/>
                    <a:pt x="106" y="238"/>
                    <a:pt x="106" y="233"/>
                  </a:cubicBezTo>
                  <a:cubicBezTo>
                    <a:pt x="106" y="204"/>
                    <a:pt x="106" y="204"/>
                    <a:pt x="106" y="204"/>
                  </a:cubicBezTo>
                  <a:close/>
                  <a:moveTo>
                    <a:pt x="68" y="124"/>
                  </a:moveTo>
                  <a:cubicBezTo>
                    <a:pt x="74" y="130"/>
                    <a:pt x="74" y="130"/>
                    <a:pt x="74" y="130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3" y="123"/>
                    <a:pt x="83" y="122"/>
                    <a:pt x="83" y="121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9"/>
                    <a:pt x="72" y="119"/>
                    <a:pt x="72" y="120"/>
                  </a:cubicBezTo>
                  <a:cubicBezTo>
                    <a:pt x="68" y="124"/>
                    <a:pt x="68" y="124"/>
                    <a:pt x="68" y="124"/>
                  </a:cubicBezTo>
                  <a:close/>
                  <a:moveTo>
                    <a:pt x="158" y="106"/>
                  </a:moveTo>
                  <a:cubicBezTo>
                    <a:pt x="166" y="106"/>
                    <a:pt x="166" y="106"/>
                    <a:pt x="166" y="106"/>
                  </a:cubicBezTo>
                  <a:cubicBezTo>
                    <a:pt x="169" y="106"/>
                    <a:pt x="172" y="109"/>
                    <a:pt x="172" y="112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6"/>
                    <a:pt x="169" y="139"/>
                    <a:pt x="166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06"/>
                    <a:pt x="158" y="106"/>
                    <a:pt x="158" y="106"/>
                  </a:cubicBezTo>
                  <a:close/>
                  <a:moveTo>
                    <a:pt x="117" y="82"/>
                  </a:moveTo>
                  <a:cubicBezTo>
                    <a:pt x="107" y="72"/>
                    <a:pt x="93" y="66"/>
                    <a:pt x="77" y="66"/>
                  </a:cubicBezTo>
                  <a:cubicBezTo>
                    <a:pt x="62" y="66"/>
                    <a:pt x="48" y="72"/>
                    <a:pt x="38" y="82"/>
                  </a:cubicBezTo>
                  <a:cubicBezTo>
                    <a:pt x="28" y="92"/>
                    <a:pt x="22" y="106"/>
                    <a:pt x="22" y="121"/>
                  </a:cubicBezTo>
                  <a:cubicBezTo>
                    <a:pt x="22" y="136"/>
                    <a:pt x="28" y="150"/>
                    <a:pt x="38" y="160"/>
                  </a:cubicBezTo>
                  <a:cubicBezTo>
                    <a:pt x="48" y="170"/>
                    <a:pt x="62" y="177"/>
                    <a:pt x="77" y="177"/>
                  </a:cubicBezTo>
                  <a:cubicBezTo>
                    <a:pt x="93" y="177"/>
                    <a:pt x="107" y="170"/>
                    <a:pt x="117" y="160"/>
                  </a:cubicBezTo>
                  <a:cubicBezTo>
                    <a:pt x="127" y="150"/>
                    <a:pt x="133" y="136"/>
                    <a:pt x="133" y="121"/>
                  </a:cubicBezTo>
                  <a:cubicBezTo>
                    <a:pt x="133" y="106"/>
                    <a:pt x="127" y="92"/>
                    <a:pt x="11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>
                <a:defRPr/>
              </a:pPr>
              <a:endParaRPr altLang="en-US" lang="zh-CN" sz="1581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81705" y="3400579"/>
            <a:ext cx="609441" cy="609441"/>
            <a:chOff x="4881705" y="3400579"/>
            <a:chExt cx="609441" cy="609441"/>
          </a:xfrm>
        </p:grpSpPr>
        <p:sp>
          <p:nvSpPr>
            <p:cNvPr id="42" name="Oval 86"/>
            <p:cNvSpPr/>
            <p:nvPr/>
          </p:nvSpPr>
          <p:spPr>
            <a:xfrm>
              <a:off x="4881705" y="3400579"/>
              <a:ext cx="609441" cy="609441"/>
            </a:xfrm>
            <a:prstGeom prst="ellipse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43" name="KSO_Shape"/>
            <p:cNvSpPr/>
            <p:nvPr/>
          </p:nvSpPr>
          <p:spPr>
            <a:xfrm>
              <a:off x="4993921" y="3573944"/>
              <a:ext cx="385008" cy="273355"/>
            </a:xfrm>
            <a:custGeom>
              <a:gdLst>
                <a:gd fmla="*/ 236286 w 472572" name="connsiteX0"/>
                <a:gd fmla="*/ 238384 h 335351" name="connsiteY0"/>
                <a:gd fmla="*/ 297849 w 472572" name="connsiteX1"/>
                <a:gd fmla="*/ 277381 h 335351" name="connsiteY1"/>
                <a:gd fmla="*/ 236286 w 472572" name="connsiteX2"/>
                <a:gd fmla="*/ 335351 h 335351" name="connsiteY2"/>
                <a:gd fmla="*/ 174722 w 472572" name="connsiteX3"/>
                <a:gd fmla="*/ 277381 h 335351" name="connsiteY3"/>
                <a:gd fmla="*/ 236286 w 472572" name="connsiteX4"/>
                <a:gd fmla="*/ 238384 h 335351" name="connsiteY4"/>
                <a:gd fmla="*/ 236286 w 472572" name="connsiteX5"/>
                <a:gd fmla="*/ 153779 h 335351" name="connsiteY5"/>
                <a:gd fmla="*/ 360886 w 472572" name="connsiteX6"/>
                <a:gd fmla="*/ 218025 h 335351" name="connsiteY6"/>
                <a:gd fmla="*/ 331907 w 472572" name="connsiteX7"/>
                <a:gd fmla="*/ 245311 h 335351" name="connsiteY7"/>
                <a:gd fmla="*/ 236286 w 472572" name="connsiteX8"/>
                <a:gd fmla="*/ 193327 h 335351" name="connsiteY8"/>
                <a:gd fmla="*/ 140664 w 472572" name="connsiteX9"/>
                <a:gd fmla="*/ 245311 h 335351" name="connsiteY9"/>
                <a:gd fmla="*/ 111686 w 472572" name="connsiteX10"/>
                <a:gd fmla="*/ 218025 h 335351" name="connsiteY10"/>
                <a:gd fmla="*/ 236286 w 472572" name="connsiteX11"/>
                <a:gd fmla="*/ 153779 h 335351" name="connsiteY11"/>
                <a:gd fmla="*/ 236285 w 472572" name="connsiteX12"/>
                <a:gd fmla="*/ 72334 h 335351" name="connsiteY12"/>
                <a:gd fmla="*/ 420037 w 472572" name="connsiteX13"/>
                <a:gd fmla="*/ 162327 h 335351" name="connsiteY13"/>
                <a:gd fmla="*/ 389766 w 472572" name="connsiteX14"/>
                <a:gd fmla="*/ 190830 h 335351" name="connsiteY14"/>
                <a:gd fmla="*/ 236285 w 472572" name="connsiteX15"/>
                <a:gd fmla="*/ 114013 h 335351" name="connsiteY15"/>
                <a:gd fmla="*/ 82804 w 472572" name="connsiteX16"/>
                <a:gd fmla="*/ 190829 h 335351" name="connsiteY16"/>
                <a:gd fmla="*/ 52534 w 472572" name="connsiteX17"/>
                <a:gd fmla="*/ 162327 h 335351" name="connsiteY17"/>
                <a:gd fmla="*/ 236285 w 472572" name="connsiteX18"/>
                <a:gd fmla="*/ 72334 h 335351" name="connsiteY18"/>
                <a:gd fmla="*/ 236286 w 472572" name="connsiteX19"/>
                <a:gd fmla="*/ 0 h 335351" name="connsiteY19"/>
                <a:gd fmla="*/ 472572 w 472572" name="connsiteX20"/>
                <a:gd fmla="*/ 112859 h 335351" name="connsiteY20"/>
                <a:gd fmla="*/ 443240 w 472572" name="connsiteX21"/>
                <a:gd fmla="*/ 140479 h 335351" name="connsiteY21"/>
                <a:gd fmla="*/ 236286 w 472572" name="connsiteX22"/>
                <a:gd fmla="*/ 40387 h 335351" name="connsiteY22"/>
                <a:gd fmla="*/ 29332 w 472572" name="connsiteX23"/>
                <a:gd fmla="*/ 140479 h 335351" name="connsiteY23"/>
                <a:gd fmla="*/ 0 w 472572" name="connsiteX24"/>
                <a:gd fmla="*/ 112859 h 335351" name="connsiteY24"/>
                <a:gd fmla="*/ 236286 w 472572" name="connsiteX25"/>
                <a:gd fmla="*/ 0 h 335351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335351" w="472572">
                  <a:moveTo>
                    <a:pt x="236286" y="238384"/>
                  </a:moveTo>
                  <a:cubicBezTo>
                    <a:pt x="263564" y="238384"/>
                    <a:pt x="287156" y="254165"/>
                    <a:pt x="297849" y="277381"/>
                  </a:cubicBezTo>
                  <a:lnTo>
                    <a:pt x="236286" y="335351"/>
                  </a:lnTo>
                  <a:lnTo>
                    <a:pt x="174722" y="277381"/>
                  </a:lnTo>
                  <a:cubicBezTo>
                    <a:pt x="185416" y="254165"/>
                    <a:pt x="209008" y="238384"/>
                    <a:pt x="236286" y="238384"/>
                  </a:cubicBezTo>
                  <a:close/>
                  <a:moveTo>
                    <a:pt x="236286" y="153779"/>
                  </a:moveTo>
                  <a:cubicBezTo>
                    <a:pt x="287723" y="153779"/>
                    <a:pt x="333263" y="179027"/>
                    <a:pt x="360886" y="218025"/>
                  </a:cubicBezTo>
                  <a:lnTo>
                    <a:pt x="331907" y="245311"/>
                  </a:lnTo>
                  <a:cubicBezTo>
                    <a:pt x="311651" y="213977"/>
                    <a:pt x="276380" y="193327"/>
                    <a:pt x="236286" y="193327"/>
                  </a:cubicBezTo>
                  <a:cubicBezTo>
                    <a:pt x="196191" y="193327"/>
                    <a:pt x="160920" y="213977"/>
                    <a:pt x="140664" y="245311"/>
                  </a:cubicBezTo>
                  <a:lnTo>
                    <a:pt x="111686" y="218025"/>
                  </a:lnTo>
                  <a:cubicBezTo>
                    <a:pt x="139308" y="179027"/>
                    <a:pt x="184848" y="153779"/>
                    <a:pt x="236286" y="153779"/>
                  </a:cubicBezTo>
                  <a:close/>
                  <a:moveTo>
                    <a:pt x="236285" y="72334"/>
                  </a:moveTo>
                  <a:cubicBezTo>
                    <a:pt x="311099" y="72334"/>
                    <a:pt x="377756" y="107256"/>
                    <a:pt x="420037" y="162327"/>
                  </a:cubicBezTo>
                  <a:lnTo>
                    <a:pt x="389766" y="190830"/>
                  </a:lnTo>
                  <a:cubicBezTo>
                    <a:pt x="354994" y="143968"/>
                    <a:pt x="299138" y="114013"/>
                    <a:pt x="236285" y="114013"/>
                  </a:cubicBezTo>
                  <a:cubicBezTo>
                    <a:pt x="173433" y="114013"/>
                    <a:pt x="117576" y="143967"/>
                    <a:pt x="82804" y="190829"/>
                  </a:cubicBezTo>
                  <a:lnTo>
                    <a:pt x="52534" y="162327"/>
                  </a:lnTo>
                  <a:cubicBezTo>
                    <a:pt x="94815" y="107256"/>
                    <a:pt x="161472" y="72334"/>
                    <a:pt x="236285" y="72334"/>
                  </a:cubicBezTo>
                  <a:close/>
                  <a:moveTo>
                    <a:pt x="236286" y="0"/>
                  </a:moveTo>
                  <a:cubicBezTo>
                    <a:pt x="331854" y="0"/>
                    <a:pt x="417244" y="43584"/>
                    <a:pt x="472572" y="112859"/>
                  </a:cubicBezTo>
                  <a:lnTo>
                    <a:pt x="443240" y="140479"/>
                  </a:lnTo>
                  <a:cubicBezTo>
                    <a:pt x="395198" y="79129"/>
                    <a:pt x="320266" y="40387"/>
                    <a:pt x="236286" y="40387"/>
                  </a:cubicBezTo>
                  <a:cubicBezTo>
                    <a:pt x="152305" y="40387"/>
                    <a:pt x="77373" y="79129"/>
                    <a:pt x="29332" y="140479"/>
                  </a:cubicBezTo>
                  <a:lnTo>
                    <a:pt x="0" y="112859"/>
                  </a:lnTo>
                  <a:cubicBezTo>
                    <a:pt x="55328" y="43584"/>
                    <a:pt x="140717" y="0"/>
                    <a:pt x="2362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581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90630" y="1624690"/>
            <a:ext cx="2499614" cy="1077218"/>
            <a:chOff x="1220370" y="2887327"/>
            <a:chExt cx="2499614" cy="1077218"/>
          </a:xfrm>
        </p:grpSpPr>
        <p:sp>
          <p:nvSpPr>
            <p:cNvPr id="45" name="TextBox 10"/>
            <p:cNvSpPr txBox="1"/>
            <p:nvPr/>
          </p:nvSpPr>
          <p:spPr>
            <a:xfrm>
              <a:off x="1347653" y="2887327"/>
              <a:ext cx="190954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F5841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1220371" y="3225881"/>
              <a:ext cx="249961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86154" y="1624690"/>
            <a:ext cx="2499614" cy="1077218"/>
            <a:chOff x="1220370" y="2887327"/>
            <a:chExt cx="2499614" cy="1077218"/>
          </a:xfrm>
        </p:grpSpPr>
        <p:sp>
          <p:nvSpPr>
            <p:cNvPr id="48" name="TextBox 10"/>
            <p:cNvSpPr txBox="1"/>
            <p:nvPr/>
          </p:nvSpPr>
          <p:spPr>
            <a:xfrm>
              <a:off x="1347653" y="2887327"/>
              <a:ext cx="190954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A0BF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1220369" y="3225881"/>
              <a:ext cx="249961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90630" y="2928606"/>
            <a:ext cx="2499614" cy="1077218"/>
            <a:chOff x="1220370" y="2887327"/>
            <a:chExt cx="2499614" cy="1077218"/>
          </a:xfrm>
        </p:grpSpPr>
        <p:sp>
          <p:nvSpPr>
            <p:cNvPr id="51" name="TextBox 10"/>
            <p:cNvSpPr txBox="1"/>
            <p:nvPr/>
          </p:nvSpPr>
          <p:spPr>
            <a:xfrm>
              <a:off x="1347653" y="2887327"/>
              <a:ext cx="190954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5FCAC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1220371" y="3225881"/>
              <a:ext cx="249961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386154" y="2928606"/>
            <a:ext cx="2499614" cy="1077218"/>
            <a:chOff x="1220370" y="2887327"/>
            <a:chExt cx="2499614" cy="1077218"/>
          </a:xfrm>
        </p:grpSpPr>
        <p:sp>
          <p:nvSpPr>
            <p:cNvPr id="54" name="TextBox 10"/>
            <p:cNvSpPr txBox="1"/>
            <p:nvPr/>
          </p:nvSpPr>
          <p:spPr>
            <a:xfrm>
              <a:off x="1347653" y="2887327"/>
              <a:ext cx="190954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FDB9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1220369" y="3225881"/>
              <a:ext cx="249961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60491" y="4914902"/>
            <a:ext cx="106801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向天歌PPT，是集PPT模板开发、PPT设计定制、PPT培训于一体的专业PPT服务提供商。向天歌由多位PPT领域的资深设计师创立，致力于为客户奉献最用心的PPT作品、最实用的PPT培训和最贴心的PPT服务。我们拥有全国领先的PPT设计团队，并在商务展示领域为您提供领先行业的呈现方式与创意构成。因为专业、愈逐极致，我们力求为客户提供兼顾商业价值体现与视觉艺术并重的作品。更多关于向天歌，请在百度搜索：向天歌PPT</a:t>
            </a:r>
          </a:p>
        </p:txBody>
      </p:sp>
    </p:spTree>
    <p:extLst>
      <p:ext uri="{BB962C8B-B14F-4D97-AF65-F5344CB8AC3E}">
        <p14:creationId val="31750491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1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2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33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3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3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3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5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4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4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5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325880" y="1623041"/>
            <a:ext cx="5742745" cy="1276924"/>
            <a:chOff x="859536" y="1549889"/>
            <a:chExt cx="5742745" cy="1276924"/>
          </a:xfrm>
        </p:grpSpPr>
        <p:sp>
          <p:nvSpPr>
            <p:cNvPr id="58" name="Title 1"/>
            <p:cNvSpPr txBox="1"/>
            <p:nvPr/>
          </p:nvSpPr>
          <p:spPr>
            <a:xfrm>
              <a:off x="1625181" y="1549889"/>
              <a:ext cx="4977100" cy="45708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1333">
                <a:solidFill>
                  <a:srgbClr val="FFC000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59536" y="1874121"/>
              <a:ext cx="676180" cy="676180"/>
              <a:chOff x="1218882" y="1600676"/>
              <a:chExt cx="406294" cy="406294"/>
            </a:xfrm>
          </p:grpSpPr>
          <p:sp>
            <p:nvSpPr>
              <p:cNvPr id="62" name="Freeform 16"/>
              <p:cNvSpPr/>
              <p:nvPr/>
            </p:nvSpPr>
            <p:spPr bwMode="auto">
              <a:xfrm>
                <a:off x="1316153" y="1702250"/>
                <a:ext cx="222334" cy="213727"/>
              </a:xfrm>
              <a:custGeom>
                <a:cxnLst>
                  <a:cxn ang="0">
                    <a:pos x="17" y="0"/>
                  </a:cxn>
                  <a:cxn ang="0">
                    <a:pos x="63" y="50"/>
                  </a:cxn>
                  <a:cxn ang="0">
                    <a:pos x="0" y="110"/>
                  </a:cxn>
                  <a:cxn ang="0">
                    <a:pos x="39" y="149"/>
                  </a:cxn>
                  <a:cxn ang="0">
                    <a:pos x="102" y="85"/>
                  </a:cxn>
                  <a:cxn ang="0">
                    <a:pos x="155" y="138"/>
                  </a:cxn>
                  <a:cxn ang="0">
                    <a:pos x="155" y="0"/>
                  </a:cxn>
                  <a:cxn ang="0">
                    <a:pos x="17" y="0"/>
                  </a:cxn>
                </a:cxnLst>
                <a:rect b="b" l="0" r="r" t="0"/>
                <a:pathLst>
                  <a:path h="149" w="155">
                    <a:moveTo>
                      <a:pt x="17" y="0"/>
                    </a:moveTo>
                    <a:lnTo>
                      <a:pt x="63" y="50"/>
                    </a:lnTo>
                    <a:lnTo>
                      <a:pt x="0" y="110"/>
                    </a:lnTo>
                    <a:lnTo>
                      <a:pt x="39" y="149"/>
                    </a:lnTo>
                    <a:lnTo>
                      <a:pt x="102" y="85"/>
                    </a:lnTo>
                    <a:lnTo>
                      <a:pt x="155" y="138"/>
                    </a:lnTo>
                    <a:lnTo>
                      <a:pt x="15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DB900"/>
              </a:solidFill>
              <a:ln w="9525">
                <a:noFill/>
                <a:round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14"/>
              <p:cNvSpPr>
                <a:spLocks noChangeArrowheads="1" noChangeAspect="1" noTextEdit="1"/>
              </p:cNvSpPr>
              <p:nvPr/>
            </p:nvSpPr>
            <p:spPr bwMode="auto">
              <a:xfrm>
                <a:off x="1320456" y="1702250"/>
                <a:ext cx="213727" cy="2137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13"/>
              <p:cNvSpPr/>
              <p:nvPr/>
            </p:nvSpPr>
            <p:spPr>
              <a:xfrm>
                <a:off x="1218882" y="1600676"/>
                <a:ext cx="406294" cy="406294"/>
              </a:xfrm>
              <a:prstGeom prst="ellipse">
                <a:avLst/>
              </a:prstGeom>
              <a:noFill/>
              <a:ln>
                <a:solidFill>
                  <a:srgbClr val="FDB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19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722447" y="1618964"/>
              <a:ext cx="299923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rgbClr val="FDB9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722447" y="2088149"/>
              <a:ext cx="377309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向天歌PPT，是集PPT模板开发、PPT设计定制、PPT培训于一体的专业PPT服务提供商。更多关于向天歌PPT搜索：向天歌PPT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25880" y="3054690"/>
            <a:ext cx="5742745" cy="1276924"/>
            <a:chOff x="859536" y="1549889"/>
            <a:chExt cx="5742745" cy="1276924"/>
          </a:xfrm>
        </p:grpSpPr>
        <p:sp>
          <p:nvSpPr>
            <p:cNvPr id="66" name="Title 1"/>
            <p:cNvSpPr txBox="1"/>
            <p:nvPr/>
          </p:nvSpPr>
          <p:spPr>
            <a:xfrm>
              <a:off x="1625181" y="1549889"/>
              <a:ext cx="4977100" cy="45708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1333">
                <a:solidFill>
                  <a:srgbClr val="FFC000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859536" y="1874121"/>
              <a:ext cx="676180" cy="676180"/>
              <a:chOff x="1218882" y="1600676"/>
              <a:chExt cx="406294" cy="406294"/>
            </a:xfrm>
          </p:grpSpPr>
          <p:sp>
            <p:nvSpPr>
              <p:cNvPr id="70" name="Freeform 16"/>
              <p:cNvSpPr/>
              <p:nvPr/>
            </p:nvSpPr>
            <p:spPr bwMode="auto">
              <a:xfrm>
                <a:off x="1316153" y="1702250"/>
                <a:ext cx="222334" cy="213727"/>
              </a:xfrm>
              <a:custGeom>
                <a:cxnLst>
                  <a:cxn ang="0">
                    <a:pos x="17" y="0"/>
                  </a:cxn>
                  <a:cxn ang="0">
                    <a:pos x="63" y="50"/>
                  </a:cxn>
                  <a:cxn ang="0">
                    <a:pos x="0" y="110"/>
                  </a:cxn>
                  <a:cxn ang="0">
                    <a:pos x="39" y="149"/>
                  </a:cxn>
                  <a:cxn ang="0">
                    <a:pos x="102" y="85"/>
                  </a:cxn>
                  <a:cxn ang="0">
                    <a:pos x="155" y="138"/>
                  </a:cxn>
                  <a:cxn ang="0">
                    <a:pos x="155" y="0"/>
                  </a:cxn>
                  <a:cxn ang="0">
                    <a:pos x="17" y="0"/>
                  </a:cxn>
                </a:cxnLst>
                <a:rect b="b" l="0" r="r" t="0"/>
                <a:pathLst>
                  <a:path h="149" w="155">
                    <a:moveTo>
                      <a:pt x="17" y="0"/>
                    </a:moveTo>
                    <a:lnTo>
                      <a:pt x="63" y="50"/>
                    </a:lnTo>
                    <a:lnTo>
                      <a:pt x="0" y="110"/>
                    </a:lnTo>
                    <a:lnTo>
                      <a:pt x="39" y="149"/>
                    </a:lnTo>
                    <a:lnTo>
                      <a:pt x="102" y="85"/>
                    </a:lnTo>
                    <a:lnTo>
                      <a:pt x="155" y="138"/>
                    </a:lnTo>
                    <a:lnTo>
                      <a:pt x="15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841C"/>
              </a:solidFill>
              <a:ln w="9525">
                <a:solidFill>
                  <a:srgbClr val="F5841C"/>
                </a:solidFill>
                <a:round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AutoShape 14"/>
              <p:cNvSpPr>
                <a:spLocks noChangeArrowheads="1" noChangeAspect="1" noTextEdit="1"/>
              </p:cNvSpPr>
              <p:nvPr/>
            </p:nvSpPr>
            <p:spPr bwMode="auto">
              <a:xfrm>
                <a:off x="1320456" y="1702250"/>
                <a:ext cx="213727" cy="2137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13"/>
              <p:cNvSpPr/>
              <p:nvPr/>
            </p:nvSpPr>
            <p:spPr>
              <a:xfrm>
                <a:off x="1218882" y="1600676"/>
                <a:ext cx="406294" cy="406294"/>
              </a:xfrm>
              <a:prstGeom prst="ellipse">
                <a:avLst/>
              </a:prstGeom>
              <a:noFill/>
              <a:ln>
                <a:solidFill>
                  <a:srgbClr val="F584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19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1722447" y="1618964"/>
              <a:ext cx="299923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rgbClr val="F5841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69" name="TextBox 11"/>
            <p:cNvSpPr txBox="1"/>
            <p:nvPr/>
          </p:nvSpPr>
          <p:spPr>
            <a:xfrm>
              <a:off x="1722447" y="2088149"/>
              <a:ext cx="377309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向天歌PPT，是集PPT模板开发、PPT设计定制、PPT培训于一体的专业PPT服务提供商。更多关于向天歌PPT搜索：向天歌PPT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25880" y="4486339"/>
            <a:ext cx="5742745" cy="1276924"/>
            <a:chOff x="859536" y="1549889"/>
            <a:chExt cx="5742745" cy="1276924"/>
          </a:xfrm>
        </p:grpSpPr>
        <p:sp>
          <p:nvSpPr>
            <p:cNvPr id="74" name="Title 1"/>
            <p:cNvSpPr txBox="1"/>
            <p:nvPr/>
          </p:nvSpPr>
          <p:spPr>
            <a:xfrm>
              <a:off x="1625181" y="1549889"/>
              <a:ext cx="4977100" cy="45708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1333">
                <a:solidFill>
                  <a:srgbClr val="A0BF0D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59536" y="1874121"/>
              <a:ext cx="676180" cy="676180"/>
              <a:chOff x="1218882" y="1600676"/>
              <a:chExt cx="406294" cy="406294"/>
            </a:xfrm>
          </p:grpSpPr>
          <p:sp>
            <p:nvSpPr>
              <p:cNvPr id="78" name="Freeform 16"/>
              <p:cNvSpPr/>
              <p:nvPr/>
            </p:nvSpPr>
            <p:spPr bwMode="auto">
              <a:xfrm>
                <a:off x="1316153" y="1702250"/>
                <a:ext cx="222334" cy="213727"/>
              </a:xfrm>
              <a:custGeom>
                <a:cxnLst>
                  <a:cxn ang="0">
                    <a:pos x="17" y="0"/>
                  </a:cxn>
                  <a:cxn ang="0">
                    <a:pos x="63" y="50"/>
                  </a:cxn>
                  <a:cxn ang="0">
                    <a:pos x="0" y="110"/>
                  </a:cxn>
                  <a:cxn ang="0">
                    <a:pos x="39" y="149"/>
                  </a:cxn>
                  <a:cxn ang="0">
                    <a:pos x="102" y="85"/>
                  </a:cxn>
                  <a:cxn ang="0">
                    <a:pos x="155" y="138"/>
                  </a:cxn>
                  <a:cxn ang="0">
                    <a:pos x="155" y="0"/>
                  </a:cxn>
                  <a:cxn ang="0">
                    <a:pos x="17" y="0"/>
                  </a:cxn>
                </a:cxnLst>
                <a:rect b="b" l="0" r="r" t="0"/>
                <a:pathLst>
                  <a:path h="149" w="155">
                    <a:moveTo>
                      <a:pt x="17" y="0"/>
                    </a:moveTo>
                    <a:lnTo>
                      <a:pt x="63" y="50"/>
                    </a:lnTo>
                    <a:lnTo>
                      <a:pt x="0" y="110"/>
                    </a:lnTo>
                    <a:lnTo>
                      <a:pt x="39" y="149"/>
                    </a:lnTo>
                    <a:lnTo>
                      <a:pt x="102" y="85"/>
                    </a:lnTo>
                    <a:lnTo>
                      <a:pt x="155" y="138"/>
                    </a:lnTo>
                    <a:lnTo>
                      <a:pt x="15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0BF0D"/>
              </a:solidFill>
              <a:ln w="9525">
                <a:noFill/>
                <a:round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AutoShape 14"/>
              <p:cNvSpPr>
                <a:spLocks noChangeArrowheads="1" noChangeAspect="1" noTextEdit="1"/>
              </p:cNvSpPr>
              <p:nvPr/>
            </p:nvSpPr>
            <p:spPr bwMode="auto">
              <a:xfrm>
                <a:off x="1320456" y="1702250"/>
                <a:ext cx="213727" cy="2137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en-US" sz="319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Oval 13"/>
              <p:cNvSpPr/>
              <p:nvPr/>
            </p:nvSpPr>
            <p:spPr>
              <a:xfrm>
                <a:off x="1218882" y="1600676"/>
                <a:ext cx="406294" cy="406294"/>
              </a:xfrm>
              <a:prstGeom prst="ellipse">
                <a:avLst/>
              </a:prstGeom>
              <a:noFill/>
              <a:ln>
                <a:solidFill>
                  <a:srgbClr val="A0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19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1722447" y="1618964"/>
              <a:ext cx="299923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rgbClr val="A0BF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77" name="TextBox 11"/>
            <p:cNvSpPr txBox="1"/>
            <p:nvPr/>
          </p:nvSpPr>
          <p:spPr>
            <a:xfrm>
              <a:off x="1722447" y="2088148"/>
              <a:ext cx="377309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向天歌PPT，是集PPT模板开发、PPT设计定制、PPT培训于一体的专业PPT服务提供商。更多关于向天歌PPT搜索：向天歌PPT</a:t>
              </a: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rcRect b="19537"/>
          <a:stretch>
            <a:fillRect/>
          </a:stretch>
        </p:blipFill>
        <p:spPr>
          <a:xfrm>
            <a:off x="7068625" y="1786377"/>
            <a:ext cx="3717444" cy="397688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49857828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231763" y="1644104"/>
            <a:ext cx="9718222" cy="3967841"/>
            <a:chOff x="1281064" y="1628287"/>
            <a:chExt cx="8966783" cy="3661037"/>
          </a:xfrm>
        </p:grpSpPr>
        <p:sp>
          <p:nvSpPr>
            <p:cNvPr id="41" name="Oval 2"/>
            <p:cNvSpPr/>
            <p:nvPr/>
          </p:nvSpPr>
          <p:spPr>
            <a:xfrm>
              <a:off x="1281064" y="3224338"/>
              <a:ext cx="531628" cy="531628"/>
            </a:xfrm>
            <a:prstGeom prst="ellipse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42" name="Straight Connector 6"/>
            <p:cNvCxnSpPr/>
            <p:nvPr/>
          </p:nvCxnSpPr>
          <p:spPr>
            <a:xfrm>
              <a:off x="1812692" y="3490152"/>
              <a:ext cx="694660" cy="0"/>
            </a:xfrm>
            <a:prstGeom prst="line">
              <a:avLst/>
            </a:prstGeom>
            <a:ln w="38100">
              <a:solidFill>
                <a:srgbClr val="A0BF0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8"/>
            <p:cNvSpPr/>
            <p:nvPr/>
          </p:nvSpPr>
          <p:spPr>
            <a:xfrm>
              <a:off x="2496719" y="3032952"/>
              <a:ext cx="914400" cy="914400"/>
            </a:xfrm>
            <a:prstGeom prst="arc">
              <a:avLst>
                <a:gd fmla="val 5443411" name="adj1"/>
                <a:gd fmla="val 10945048" name="adj2"/>
              </a:avLst>
            </a:prstGeom>
            <a:ln w="38100">
              <a:solidFill>
                <a:srgbClr val="A0BF0D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Arc 19"/>
            <p:cNvSpPr/>
            <p:nvPr/>
          </p:nvSpPr>
          <p:spPr>
            <a:xfrm>
              <a:off x="2496719" y="3032952"/>
              <a:ext cx="914400" cy="914400"/>
            </a:xfrm>
            <a:prstGeom prst="arc">
              <a:avLst>
                <a:gd fmla="val 16383431" name="adj1"/>
                <a:gd fmla="val 21595007" name="adj2"/>
              </a:avLst>
            </a:prstGeom>
            <a:ln w="38100">
              <a:solidFill>
                <a:srgbClr val="F584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5" name="Straight Connector 20"/>
            <p:cNvCxnSpPr/>
            <p:nvPr/>
          </p:nvCxnSpPr>
          <p:spPr>
            <a:xfrm flipH="1">
              <a:off x="2975183" y="2315513"/>
              <a:ext cx="0" cy="731520"/>
            </a:xfrm>
            <a:prstGeom prst="line">
              <a:avLst/>
            </a:prstGeom>
            <a:ln w="38100">
              <a:solidFill>
                <a:srgbClr val="F5841C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21"/>
            <p:cNvSpPr/>
            <p:nvPr/>
          </p:nvSpPr>
          <p:spPr>
            <a:xfrm>
              <a:off x="2709369" y="1690980"/>
              <a:ext cx="531628" cy="531628"/>
            </a:xfrm>
            <a:prstGeom prst="ellipse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47" name="Straight Connector 22"/>
            <p:cNvCxnSpPr/>
            <p:nvPr/>
          </p:nvCxnSpPr>
          <p:spPr>
            <a:xfrm>
              <a:off x="3392922" y="3490152"/>
              <a:ext cx="694660" cy="0"/>
            </a:xfrm>
            <a:prstGeom prst="line">
              <a:avLst/>
            </a:prstGeom>
            <a:ln w="38100">
              <a:solidFill>
                <a:srgbClr val="F584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23"/>
            <p:cNvSpPr/>
            <p:nvPr/>
          </p:nvSpPr>
          <p:spPr>
            <a:xfrm>
              <a:off x="4095146" y="3229654"/>
              <a:ext cx="531628" cy="531628"/>
            </a:xfrm>
            <a:prstGeom prst="ellipse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49" name="Straight Connector 24"/>
            <p:cNvCxnSpPr/>
            <p:nvPr/>
          </p:nvCxnSpPr>
          <p:spPr>
            <a:xfrm>
              <a:off x="4616141" y="3490152"/>
              <a:ext cx="694660" cy="0"/>
            </a:xfrm>
            <a:prstGeom prst="line">
              <a:avLst/>
            </a:prstGeom>
            <a:ln w="38100">
              <a:solidFill>
                <a:srgbClr val="F584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25"/>
            <p:cNvSpPr/>
            <p:nvPr/>
          </p:nvSpPr>
          <p:spPr>
            <a:xfrm>
              <a:off x="5300168" y="3032952"/>
              <a:ext cx="914400" cy="914400"/>
            </a:xfrm>
            <a:prstGeom prst="arc">
              <a:avLst>
                <a:gd fmla="val 5443411" name="adj1"/>
                <a:gd fmla="val 10945048" name="adj2"/>
              </a:avLst>
            </a:prstGeom>
            <a:ln w="38100">
              <a:solidFill>
                <a:srgbClr val="F584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1" name="Straight Connector 26"/>
            <p:cNvCxnSpPr/>
            <p:nvPr/>
          </p:nvCxnSpPr>
          <p:spPr>
            <a:xfrm flipH="1">
              <a:off x="5760911" y="3936719"/>
              <a:ext cx="0" cy="731520"/>
            </a:xfrm>
            <a:prstGeom prst="line">
              <a:avLst/>
            </a:prstGeom>
            <a:ln w="38100">
              <a:solidFill>
                <a:srgbClr val="F5841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27"/>
            <p:cNvSpPr/>
            <p:nvPr/>
          </p:nvSpPr>
          <p:spPr>
            <a:xfrm>
              <a:off x="5491554" y="4757696"/>
              <a:ext cx="531628" cy="531628"/>
            </a:xfrm>
            <a:prstGeom prst="ellipse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53" name="Arc 28"/>
            <p:cNvSpPr/>
            <p:nvPr/>
          </p:nvSpPr>
          <p:spPr>
            <a:xfrm>
              <a:off x="5300168" y="3032952"/>
              <a:ext cx="914400" cy="914400"/>
            </a:xfrm>
            <a:prstGeom prst="arc">
              <a:avLst>
                <a:gd fmla="val 16383431" name="adj1"/>
                <a:gd fmla="val 21595007" name="adj2"/>
              </a:avLst>
            </a:prstGeom>
            <a:ln w="38100">
              <a:solidFill>
                <a:srgbClr val="5FCACB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4" name="Straight Connector 31"/>
            <p:cNvCxnSpPr/>
            <p:nvPr/>
          </p:nvCxnSpPr>
          <p:spPr>
            <a:xfrm>
              <a:off x="6196371" y="3490152"/>
              <a:ext cx="694660" cy="0"/>
            </a:xfrm>
            <a:prstGeom prst="line">
              <a:avLst/>
            </a:prstGeom>
            <a:ln w="38100">
              <a:solidFill>
                <a:srgbClr val="5FCAC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32"/>
            <p:cNvSpPr/>
            <p:nvPr/>
          </p:nvSpPr>
          <p:spPr>
            <a:xfrm>
              <a:off x="6898595" y="3229654"/>
              <a:ext cx="531628" cy="531628"/>
            </a:xfrm>
            <a:prstGeom prst="ellipse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56" name="Straight Connector 33"/>
            <p:cNvCxnSpPr/>
            <p:nvPr/>
          </p:nvCxnSpPr>
          <p:spPr>
            <a:xfrm>
              <a:off x="7433765" y="3490152"/>
              <a:ext cx="694660" cy="0"/>
            </a:xfrm>
            <a:prstGeom prst="line">
              <a:avLst/>
            </a:prstGeom>
            <a:ln w="38100">
              <a:solidFill>
                <a:srgbClr val="5FCAC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34"/>
            <p:cNvSpPr/>
            <p:nvPr/>
          </p:nvSpPr>
          <p:spPr>
            <a:xfrm>
              <a:off x="8117792" y="3032952"/>
              <a:ext cx="914400" cy="914400"/>
            </a:xfrm>
            <a:prstGeom prst="arc">
              <a:avLst>
                <a:gd fmla="val 5443411" name="adj1"/>
                <a:gd fmla="val 10945048" name="adj2"/>
              </a:avLst>
            </a:prstGeom>
            <a:ln w="38100">
              <a:solidFill>
                <a:srgbClr val="5FCACB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Arc 37"/>
            <p:cNvSpPr/>
            <p:nvPr/>
          </p:nvSpPr>
          <p:spPr>
            <a:xfrm>
              <a:off x="8117792" y="3032952"/>
              <a:ext cx="914400" cy="914400"/>
            </a:xfrm>
            <a:prstGeom prst="arc">
              <a:avLst>
                <a:gd fmla="val 16383431" name="adj1"/>
                <a:gd fmla="val 21595007" name="adj2"/>
              </a:avLst>
            </a:prstGeom>
            <a:ln w="38100">
              <a:solidFill>
                <a:srgbClr val="319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Connector 38"/>
            <p:cNvCxnSpPr/>
            <p:nvPr/>
          </p:nvCxnSpPr>
          <p:spPr>
            <a:xfrm flipH="1">
              <a:off x="8596256" y="2315513"/>
              <a:ext cx="0" cy="731520"/>
            </a:xfrm>
            <a:prstGeom prst="line">
              <a:avLst/>
            </a:prstGeom>
            <a:ln w="38100">
              <a:solidFill>
                <a:srgbClr val="31909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39"/>
            <p:cNvSpPr/>
            <p:nvPr/>
          </p:nvSpPr>
          <p:spPr>
            <a:xfrm>
              <a:off x="8330442" y="1690980"/>
              <a:ext cx="531628" cy="531628"/>
            </a:xfrm>
            <a:prstGeom prst="ellipse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61" name="Straight Connector 40"/>
            <p:cNvCxnSpPr/>
            <p:nvPr/>
          </p:nvCxnSpPr>
          <p:spPr>
            <a:xfrm>
              <a:off x="9013995" y="3490152"/>
              <a:ext cx="694660" cy="0"/>
            </a:xfrm>
            <a:prstGeom prst="line">
              <a:avLst/>
            </a:prstGeom>
            <a:ln w="38100">
              <a:solidFill>
                <a:srgbClr val="319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41"/>
            <p:cNvSpPr/>
            <p:nvPr/>
          </p:nvSpPr>
          <p:spPr>
            <a:xfrm>
              <a:off x="9716219" y="3229654"/>
              <a:ext cx="531628" cy="531628"/>
            </a:xfrm>
            <a:prstGeom prst="ellipse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63" name="TextBox 42"/>
            <p:cNvSpPr txBox="1"/>
            <p:nvPr/>
          </p:nvSpPr>
          <p:spPr>
            <a:xfrm>
              <a:off x="2588437" y="3312606"/>
              <a:ext cx="748780" cy="36560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2000">
                  <a:solidFill>
                    <a:srgbClr val="A0BF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2013</a:t>
              </a:r>
            </a:p>
          </p:txBody>
        </p:sp>
        <p:sp>
          <p:nvSpPr>
            <p:cNvPr id="64" name="TextBox 43"/>
            <p:cNvSpPr txBox="1"/>
            <p:nvPr/>
          </p:nvSpPr>
          <p:spPr>
            <a:xfrm>
              <a:off x="5388028" y="3300249"/>
              <a:ext cx="748780" cy="36560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2000">
                  <a:solidFill>
                    <a:srgbClr val="F5841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2013</a:t>
              </a:r>
            </a:p>
          </p:txBody>
        </p:sp>
        <p:sp>
          <p:nvSpPr>
            <p:cNvPr id="65" name="TextBox 44"/>
            <p:cNvSpPr txBox="1"/>
            <p:nvPr/>
          </p:nvSpPr>
          <p:spPr>
            <a:xfrm>
              <a:off x="8202639" y="3300249"/>
              <a:ext cx="748780" cy="36560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2000">
                  <a:solidFill>
                    <a:srgbClr val="5FCAC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  <p:sp>
          <p:nvSpPr>
            <p:cNvPr id="66" name="Arc 50"/>
            <p:cNvSpPr/>
            <p:nvPr/>
          </p:nvSpPr>
          <p:spPr>
            <a:xfrm>
              <a:off x="2649228" y="1628287"/>
              <a:ext cx="651909" cy="651909"/>
            </a:xfrm>
            <a:prstGeom prst="arc">
              <a:avLst>
                <a:gd fmla="val 12770549" name="adj1"/>
                <a:gd fmla="val 2991777" name="adj2"/>
              </a:avLst>
            </a:prstGeom>
            <a:ln w="25400">
              <a:solidFill>
                <a:srgbClr val="F5841C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Arc 51"/>
            <p:cNvSpPr/>
            <p:nvPr/>
          </p:nvSpPr>
          <p:spPr>
            <a:xfrm>
              <a:off x="8269204" y="1632879"/>
              <a:ext cx="651909" cy="651909"/>
            </a:xfrm>
            <a:prstGeom prst="arc">
              <a:avLst>
                <a:gd fmla="val 12770549" name="adj1"/>
                <a:gd fmla="val 2991777" name="adj2"/>
              </a:avLst>
            </a:prstGeom>
            <a:ln w="25400">
              <a:solidFill>
                <a:srgbClr val="31909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89"/>
          <p:cNvSpPr>
            <a:spLocks noEditPoints="1"/>
          </p:cNvSpPr>
          <p:nvPr/>
        </p:nvSpPr>
        <p:spPr bwMode="auto">
          <a:xfrm>
            <a:off x="2870138" y="1960406"/>
            <a:ext cx="287977" cy="254229"/>
          </a:xfrm>
          <a:custGeom>
            <a:gdLst>
              <a:gd fmla="*/ 128 w 128" name="T0"/>
              <a:gd fmla="*/ 65 h 113" name="T1"/>
              <a:gd fmla="*/ 104 w 128" name="T2"/>
              <a:gd fmla="*/ 0 h 113" name="T3"/>
              <a:gd fmla="*/ 24 w 128" name="T4"/>
              <a:gd fmla="*/ 0 h 113" name="T5"/>
              <a:gd fmla="*/ 0 w 128" name="T6"/>
              <a:gd fmla="*/ 65 h 113" name="T7"/>
              <a:gd fmla="*/ 0 w 128" name="T8"/>
              <a:gd fmla="*/ 113 h 113" name="T9"/>
              <a:gd fmla="*/ 128 w 128" name="T10"/>
              <a:gd fmla="*/ 113 h 113" name="T11"/>
              <a:gd fmla="*/ 128 w 128" name="T12"/>
              <a:gd fmla="*/ 65 h 113" name="T13"/>
              <a:gd fmla="*/ 82 w 128" name="T14"/>
              <a:gd fmla="*/ 65 h 113" name="T15"/>
              <a:gd fmla="*/ 74 w 128" name="T16"/>
              <a:gd fmla="*/ 79 h 113" name="T17"/>
              <a:gd fmla="*/ 54 w 128" name="T18"/>
              <a:gd fmla="*/ 79 h 113" name="T19"/>
              <a:gd fmla="*/ 46 w 128" name="T20"/>
              <a:gd fmla="*/ 65 h 113" name="T21"/>
              <a:gd fmla="*/ 16 w 128" name="T22"/>
              <a:gd fmla="*/ 65 h 113" name="T23"/>
              <a:gd fmla="*/ 32 w 128" name="T24"/>
              <a:gd fmla="*/ 15 h 113" name="T25"/>
              <a:gd fmla="*/ 96 w 128" name="T26"/>
              <a:gd fmla="*/ 15 h 113" name="T27"/>
              <a:gd fmla="*/ 112 w 128" name="T28"/>
              <a:gd fmla="*/ 65 h 113" name="T29"/>
              <a:gd fmla="*/ 82 w 128" name="T30"/>
              <a:gd fmla="*/ 65 h 11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3" w="128">
                <a:moveTo>
                  <a:pt x="128" y="65"/>
                </a:moveTo>
                <a:lnTo>
                  <a:pt x="104" y="0"/>
                </a:lnTo>
                <a:lnTo>
                  <a:pt x="24" y="0"/>
                </a:lnTo>
                <a:lnTo>
                  <a:pt x="0" y="65"/>
                </a:lnTo>
                <a:lnTo>
                  <a:pt x="0" y="113"/>
                </a:lnTo>
                <a:lnTo>
                  <a:pt x="128" y="113"/>
                </a:lnTo>
                <a:lnTo>
                  <a:pt x="128" y="65"/>
                </a:lnTo>
                <a:close/>
                <a:moveTo>
                  <a:pt x="82" y="65"/>
                </a:moveTo>
                <a:lnTo>
                  <a:pt x="74" y="79"/>
                </a:lnTo>
                <a:lnTo>
                  <a:pt x="54" y="79"/>
                </a:lnTo>
                <a:lnTo>
                  <a:pt x="46" y="65"/>
                </a:lnTo>
                <a:lnTo>
                  <a:pt x="16" y="65"/>
                </a:lnTo>
                <a:lnTo>
                  <a:pt x="32" y="15"/>
                </a:lnTo>
                <a:lnTo>
                  <a:pt x="96" y="15"/>
                </a:lnTo>
                <a:lnTo>
                  <a:pt x="112" y="65"/>
                </a:lnTo>
                <a:lnTo>
                  <a:pt x="82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73967" y="3628025"/>
            <a:ext cx="287977" cy="254229"/>
            <a:chOff x="1924871" y="5389309"/>
            <a:chExt cx="203200" cy="1793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Freeform 199"/>
            <p:cNvSpPr/>
            <p:nvPr/>
          </p:nvSpPr>
          <p:spPr bwMode="auto">
            <a:xfrm>
              <a:off x="1924871" y="5389309"/>
              <a:ext cx="203200" cy="179387"/>
            </a:xfrm>
            <a:custGeom>
              <a:gdLst>
                <a:gd fmla="*/ 128 w 128" name="T0"/>
                <a:gd fmla="*/ 65 h 113" name="T1"/>
                <a:gd fmla="*/ 104 w 128" name="T2"/>
                <a:gd fmla="*/ 0 h 113" name="T3"/>
                <a:gd fmla="*/ 83 w 128" name="T4"/>
                <a:gd fmla="*/ 0 h 113" name="T5"/>
                <a:gd fmla="*/ 83 w 128" name="T6"/>
                <a:gd fmla="*/ 15 h 113" name="T7"/>
                <a:gd fmla="*/ 96 w 128" name="T8"/>
                <a:gd fmla="*/ 15 h 113" name="T9"/>
                <a:gd fmla="*/ 112 w 128" name="T10"/>
                <a:gd fmla="*/ 65 h 113" name="T11"/>
                <a:gd fmla="*/ 82 w 128" name="T12"/>
                <a:gd fmla="*/ 65 h 113" name="T13"/>
                <a:gd fmla="*/ 74 w 128" name="T14"/>
                <a:gd fmla="*/ 79 h 113" name="T15"/>
                <a:gd fmla="*/ 54 w 128" name="T16"/>
                <a:gd fmla="*/ 79 h 113" name="T17"/>
                <a:gd fmla="*/ 46 w 128" name="T18"/>
                <a:gd fmla="*/ 65 h 113" name="T19"/>
                <a:gd fmla="*/ 16 w 128" name="T20"/>
                <a:gd fmla="*/ 65 h 113" name="T21"/>
                <a:gd fmla="*/ 32 w 128" name="T22"/>
                <a:gd fmla="*/ 15 h 113" name="T23"/>
                <a:gd fmla="*/ 45 w 128" name="T24"/>
                <a:gd fmla="*/ 15 h 113" name="T25"/>
                <a:gd fmla="*/ 45 w 128" name="T26"/>
                <a:gd fmla="*/ 0 h 113" name="T27"/>
                <a:gd fmla="*/ 24 w 128" name="T28"/>
                <a:gd fmla="*/ 0 h 113" name="T29"/>
                <a:gd fmla="*/ 0 w 128" name="T30"/>
                <a:gd fmla="*/ 65 h 113" name="T31"/>
                <a:gd fmla="*/ 0 w 128" name="T32"/>
                <a:gd fmla="*/ 113 h 113" name="T33"/>
                <a:gd fmla="*/ 128 w 128" name="T34"/>
                <a:gd fmla="*/ 113 h 113" name="T35"/>
                <a:gd fmla="*/ 128 w 128" name="T36"/>
                <a:gd fmla="*/ 65 h 1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3" w="128">
                  <a:moveTo>
                    <a:pt x="128" y="65"/>
                  </a:moveTo>
                  <a:lnTo>
                    <a:pt x="104" y="0"/>
                  </a:lnTo>
                  <a:lnTo>
                    <a:pt x="83" y="0"/>
                  </a:lnTo>
                  <a:lnTo>
                    <a:pt x="83" y="15"/>
                  </a:lnTo>
                  <a:lnTo>
                    <a:pt x="96" y="15"/>
                  </a:lnTo>
                  <a:lnTo>
                    <a:pt x="112" y="65"/>
                  </a:lnTo>
                  <a:lnTo>
                    <a:pt x="82" y="65"/>
                  </a:lnTo>
                  <a:lnTo>
                    <a:pt x="74" y="79"/>
                  </a:lnTo>
                  <a:lnTo>
                    <a:pt x="54" y="79"/>
                  </a:lnTo>
                  <a:lnTo>
                    <a:pt x="46" y="65"/>
                  </a:lnTo>
                  <a:lnTo>
                    <a:pt x="16" y="65"/>
                  </a:lnTo>
                  <a:lnTo>
                    <a:pt x="32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24" y="0"/>
                  </a:lnTo>
                  <a:lnTo>
                    <a:pt x="0" y="65"/>
                  </a:lnTo>
                  <a:lnTo>
                    <a:pt x="0" y="113"/>
                  </a:lnTo>
                  <a:lnTo>
                    <a:pt x="128" y="113"/>
                  </a:lnTo>
                  <a:lnTo>
                    <a:pt x="12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200"/>
            <p:cNvSpPr/>
            <p:nvPr/>
          </p:nvSpPr>
          <p:spPr bwMode="auto">
            <a:xfrm>
              <a:off x="1975671" y="5389309"/>
              <a:ext cx="100012" cy="111125"/>
            </a:xfrm>
            <a:custGeom>
              <a:gdLst>
                <a:gd fmla="*/ 24 w 63" name="T0"/>
                <a:gd fmla="*/ 34 h 70" name="T1"/>
                <a:gd fmla="*/ 0 w 63" name="T2"/>
                <a:gd fmla="*/ 34 h 70" name="T3"/>
                <a:gd fmla="*/ 32 w 63" name="T4"/>
                <a:gd fmla="*/ 70 h 70" name="T5"/>
                <a:gd fmla="*/ 63 w 63" name="T6"/>
                <a:gd fmla="*/ 34 h 70" name="T7"/>
                <a:gd fmla="*/ 40 w 63" name="T8"/>
                <a:gd fmla="*/ 34 h 70" name="T9"/>
                <a:gd fmla="*/ 40 w 63" name="T10"/>
                <a:gd fmla="*/ 0 h 70" name="T11"/>
                <a:gd fmla="*/ 24 w 63" name="T12"/>
                <a:gd fmla="*/ 0 h 70" name="T13"/>
                <a:gd fmla="*/ 24 w 63" name="T14"/>
                <a:gd fmla="*/ 34 h 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0" w="62">
                  <a:moveTo>
                    <a:pt x="24" y="34"/>
                  </a:moveTo>
                  <a:lnTo>
                    <a:pt x="0" y="34"/>
                  </a:lnTo>
                  <a:lnTo>
                    <a:pt x="32" y="70"/>
                  </a:lnTo>
                  <a:lnTo>
                    <a:pt x="63" y="34"/>
                  </a:lnTo>
                  <a:lnTo>
                    <a:pt x="40" y="34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12475" y="5267246"/>
            <a:ext cx="233981" cy="287977"/>
            <a:chOff x="1943921" y="5784597"/>
            <a:chExt cx="165100" cy="203200"/>
          </a:xfrm>
          <a:solidFill>
            <a:schemeClr val="bg1"/>
          </a:solidFill>
        </p:grpSpPr>
        <p:sp>
          <p:nvSpPr>
            <p:cNvPr id="34" name="Freeform 313"/>
            <p:cNvSpPr>
              <a:spLocks noEditPoints="1"/>
            </p:cNvSpPr>
            <p:nvPr/>
          </p:nvSpPr>
          <p:spPr bwMode="auto">
            <a:xfrm>
              <a:off x="1966146" y="5841747"/>
              <a:ext cx="120650" cy="127000"/>
            </a:xfrm>
            <a:custGeom>
              <a:gdLst>
                <a:gd fmla="*/ 13 w 76" name="T0"/>
                <a:gd fmla="*/ 80 h 80" name="T1"/>
                <a:gd fmla="*/ 62 w 76" name="T2"/>
                <a:gd fmla="*/ 80 h 80" name="T3"/>
                <a:gd fmla="*/ 76 w 76" name="T4"/>
                <a:gd fmla="*/ 0 h 80" name="T5"/>
                <a:gd fmla="*/ 0 w 76" name="T6"/>
                <a:gd fmla="*/ 0 h 80" name="T7"/>
                <a:gd fmla="*/ 13 w 76" name="T8"/>
                <a:gd fmla="*/ 80 h 80" name="T9"/>
                <a:gd fmla="*/ 52 w 76" name="T10"/>
                <a:gd fmla="*/ 9 h 80" name="T11"/>
                <a:gd fmla="*/ 62 w 76" name="T12"/>
                <a:gd fmla="*/ 9 h 80" name="T13"/>
                <a:gd fmla="*/ 52 w 76" name="T14"/>
                <a:gd fmla="*/ 71 h 80" name="T15"/>
                <a:gd fmla="*/ 41 w 76" name="T16"/>
                <a:gd fmla="*/ 71 h 80" name="T17"/>
                <a:gd fmla="*/ 52 w 76" name="T18"/>
                <a:gd fmla="*/ 9 h 80" name="T19"/>
                <a:gd fmla="*/ 24 w 76" name="T20"/>
                <a:gd fmla="*/ 9 h 80" name="T21"/>
                <a:gd fmla="*/ 34 w 76" name="T22"/>
                <a:gd fmla="*/ 71 h 80" name="T23"/>
                <a:gd fmla="*/ 24 w 76" name="T24"/>
                <a:gd fmla="*/ 71 h 80" name="T25"/>
                <a:gd fmla="*/ 13 w 76" name="T26"/>
                <a:gd fmla="*/ 9 h 80" name="T27"/>
                <a:gd fmla="*/ 24 w 76" name="T28"/>
                <a:gd fmla="*/ 9 h 8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0" w="76">
                  <a:moveTo>
                    <a:pt x="13" y="80"/>
                  </a:moveTo>
                  <a:lnTo>
                    <a:pt x="62" y="80"/>
                  </a:lnTo>
                  <a:lnTo>
                    <a:pt x="76" y="0"/>
                  </a:lnTo>
                  <a:lnTo>
                    <a:pt x="0" y="0"/>
                  </a:lnTo>
                  <a:lnTo>
                    <a:pt x="13" y="80"/>
                  </a:lnTo>
                  <a:close/>
                  <a:moveTo>
                    <a:pt x="52" y="9"/>
                  </a:moveTo>
                  <a:lnTo>
                    <a:pt x="62" y="9"/>
                  </a:lnTo>
                  <a:lnTo>
                    <a:pt x="52" y="71"/>
                  </a:lnTo>
                  <a:lnTo>
                    <a:pt x="41" y="71"/>
                  </a:lnTo>
                  <a:lnTo>
                    <a:pt x="52" y="9"/>
                  </a:lnTo>
                  <a:close/>
                  <a:moveTo>
                    <a:pt x="24" y="9"/>
                  </a:moveTo>
                  <a:lnTo>
                    <a:pt x="34" y="71"/>
                  </a:lnTo>
                  <a:lnTo>
                    <a:pt x="24" y="71"/>
                  </a:lnTo>
                  <a:lnTo>
                    <a:pt x="13" y="9"/>
                  </a:lnTo>
                  <a:lnTo>
                    <a:pt x="2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314"/>
            <p:cNvSpPr>
              <a:spLocks noEditPoints="1"/>
            </p:cNvSpPr>
            <p:nvPr/>
          </p:nvSpPr>
          <p:spPr bwMode="auto">
            <a:xfrm>
              <a:off x="1943921" y="5824284"/>
              <a:ext cx="165100" cy="163513"/>
            </a:xfrm>
            <a:custGeom>
              <a:gdLst>
                <a:gd fmla="*/ 17 w 104" name="T0"/>
                <a:gd fmla="*/ 103 h 103" name="T1"/>
                <a:gd fmla="*/ 86 w 104" name="T2"/>
                <a:gd fmla="*/ 103 h 103" name="T3"/>
                <a:gd fmla="*/ 104 w 104" name="T4"/>
                <a:gd fmla="*/ 0 h 103" name="T5"/>
                <a:gd fmla="*/ 0 w 104" name="T6"/>
                <a:gd fmla="*/ 0 h 103" name="T7"/>
                <a:gd fmla="*/ 17 w 104" name="T8"/>
                <a:gd fmla="*/ 103 h 103" name="T9"/>
                <a:gd fmla="*/ 76 w 104" name="T10"/>
                <a:gd fmla="*/ 91 h 103" name="T11"/>
                <a:gd fmla="*/ 27 w 104" name="T12"/>
                <a:gd fmla="*/ 91 h 103" name="T13"/>
                <a:gd fmla="*/ 14 w 104" name="T14"/>
                <a:gd fmla="*/ 11 h 103" name="T15"/>
                <a:gd fmla="*/ 90 w 104" name="T16"/>
                <a:gd fmla="*/ 11 h 103" name="T17"/>
                <a:gd fmla="*/ 76 w 104" name="T18"/>
                <a:gd fmla="*/ 91 h 10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3" w="104">
                  <a:moveTo>
                    <a:pt x="17" y="103"/>
                  </a:moveTo>
                  <a:lnTo>
                    <a:pt x="86" y="103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17" y="103"/>
                  </a:lnTo>
                  <a:close/>
                  <a:moveTo>
                    <a:pt x="76" y="91"/>
                  </a:moveTo>
                  <a:lnTo>
                    <a:pt x="27" y="91"/>
                  </a:lnTo>
                  <a:lnTo>
                    <a:pt x="14" y="11"/>
                  </a:lnTo>
                  <a:lnTo>
                    <a:pt x="90" y="11"/>
                  </a:lnTo>
                  <a:lnTo>
                    <a:pt x="7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315"/>
            <p:cNvSpPr/>
            <p:nvPr/>
          </p:nvSpPr>
          <p:spPr bwMode="auto">
            <a:xfrm>
              <a:off x="1943921" y="5784597"/>
              <a:ext cx="165100" cy="25400"/>
            </a:xfrm>
            <a:custGeom>
              <a:gdLst>
                <a:gd fmla="*/ 69 w 104" name="T0"/>
                <a:gd fmla="*/ 7 h 16" name="T1"/>
                <a:gd fmla="*/ 69 w 104" name="T2"/>
                <a:gd fmla="*/ 0 h 16" name="T3"/>
                <a:gd fmla="*/ 34 w 104" name="T4"/>
                <a:gd fmla="*/ 0 h 16" name="T5"/>
                <a:gd fmla="*/ 34 w 104" name="T6"/>
                <a:gd fmla="*/ 7 h 16" name="T7"/>
                <a:gd fmla="*/ 0 w 104" name="T8"/>
                <a:gd fmla="*/ 7 h 16" name="T9"/>
                <a:gd fmla="*/ 0 w 104" name="T10"/>
                <a:gd fmla="*/ 16 h 16" name="T11"/>
                <a:gd fmla="*/ 104 w 104" name="T12"/>
                <a:gd fmla="*/ 16 h 16" name="T13"/>
                <a:gd fmla="*/ 104 w 104" name="T14"/>
                <a:gd fmla="*/ 7 h 16" name="T15"/>
                <a:gd fmla="*/ 69 w 104" name="T16"/>
                <a:gd fmla="*/ 7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04">
                  <a:moveTo>
                    <a:pt x="69" y="7"/>
                  </a:moveTo>
                  <a:lnTo>
                    <a:pt x="69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0" y="7"/>
                  </a:lnTo>
                  <a:lnTo>
                    <a:pt x="0" y="16"/>
                  </a:lnTo>
                  <a:lnTo>
                    <a:pt x="104" y="16"/>
                  </a:lnTo>
                  <a:lnTo>
                    <a:pt x="104" y="7"/>
                  </a:lnTo>
                  <a:lnTo>
                    <a:pt x="6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316"/>
            <p:cNvSpPr/>
            <p:nvPr/>
          </p:nvSpPr>
          <p:spPr bwMode="auto">
            <a:xfrm>
              <a:off x="1986784" y="5856034"/>
              <a:ext cx="33337" cy="98425"/>
            </a:xfrm>
            <a:custGeom>
              <a:gdLst>
                <a:gd fmla="*/ 21 w 21" name="T0"/>
                <a:gd fmla="*/ 62 h 62" name="T1"/>
                <a:gd fmla="*/ 11 w 21" name="T2"/>
                <a:gd fmla="*/ 0 h 62" name="T3"/>
                <a:gd fmla="*/ 0 w 21" name="T4"/>
                <a:gd fmla="*/ 0 h 62" name="T5"/>
                <a:gd fmla="*/ 11 w 21" name="T6"/>
                <a:gd fmla="*/ 62 h 62" name="T7"/>
                <a:gd fmla="*/ 21 w 21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1">
                  <a:moveTo>
                    <a:pt x="21" y="6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62"/>
                  </a:lnTo>
                  <a:lnTo>
                    <a:pt x="2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317"/>
            <p:cNvSpPr/>
            <p:nvPr/>
          </p:nvSpPr>
          <p:spPr bwMode="auto">
            <a:xfrm>
              <a:off x="2031234" y="5856034"/>
              <a:ext cx="33337" cy="98425"/>
            </a:xfrm>
            <a:custGeom>
              <a:gdLst>
                <a:gd fmla="*/ 21 w 21" name="T0"/>
                <a:gd fmla="*/ 0 h 62" name="T1"/>
                <a:gd fmla="*/ 11 w 21" name="T2"/>
                <a:gd fmla="*/ 0 h 62" name="T3"/>
                <a:gd fmla="*/ 0 w 21" name="T4"/>
                <a:gd fmla="*/ 62 h 62" name="T5"/>
                <a:gd fmla="*/ 11 w 21" name="T6"/>
                <a:gd fmla="*/ 62 h 62" name="T7"/>
                <a:gd fmla="*/ 21 w 21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1">
                  <a:moveTo>
                    <a:pt x="21" y="0"/>
                  </a:moveTo>
                  <a:lnTo>
                    <a:pt x="11" y="0"/>
                  </a:lnTo>
                  <a:lnTo>
                    <a:pt x="0" y="62"/>
                  </a:lnTo>
                  <a:lnTo>
                    <a:pt x="11" y="6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85830" y="1926658"/>
            <a:ext cx="238481" cy="287977"/>
            <a:chOff x="1534346" y="5784597"/>
            <a:chExt cx="168275" cy="2032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Freeform 348"/>
            <p:cNvSpPr>
              <a:spLocks noEditPoints="1"/>
            </p:cNvSpPr>
            <p:nvPr/>
          </p:nvSpPr>
          <p:spPr bwMode="auto">
            <a:xfrm>
              <a:off x="1534346" y="5784597"/>
              <a:ext cx="168275" cy="203200"/>
            </a:xfrm>
            <a:custGeom>
              <a:gdLst>
                <a:gd fmla="*/ 236 w 238" name="T0"/>
                <a:gd fmla="*/ 77 h 288" name="T1"/>
                <a:gd fmla="*/ 225 w 238" name="T2"/>
                <a:gd fmla="*/ 61 h 288" name="T3"/>
                <a:gd fmla="*/ 215 w 238" name="T4"/>
                <a:gd fmla="*/ 56 h 288" name="T5"/>
                <a:gd fmla="*/ 190 w 238" name="T6"/>
                <a:gd fmla="*/ 56 h 288" name="T7"/>
                <a:gd fmla="*/ 190 w 238" name="T8"/>
                <a:gd fmla="*/ 34 h 288" name="T9"/>
                <a:gd fmla="*/ 186 w 238" name="T10"/>
                <a:gd fmla="*/ 23 h 288" name="T11"/>
                <a:gd fmla="*/ 167 w 238" name="T12"/>
                <a:gd fmla="*/ 5 h 288" name="T13"/>
                <a:gd fmla="*/ 157 w 238" name="T14"/>
                <a:gd fmla="*/ 0 h 288" name="T15"/>
                <a:gd fmla="*/ 81 w 238" name="T16"/>
                <a:gd fmla="*/ 0 h 288" name="T17"/>
                <a:gd fmla="*/ 70 w 238" name="T18"/>
                <a:gd fmla="*/ 5 h 288" name="T19"/>
                <a:gd fmla="*/ 53 w 238" name="T20"/>
                <a:gd fmla="*/ 22 h 288" name="T21"/>
                <a:gd fmla="*/ 49 w 238" name="T22"/>
                <a:gd fmla="*/ 32 h 288" name="T23"/>
                <a:gd fmla="*/ 49 w 238" name="T24"/>
                <a:gd fmla="*/ 56 h 288" name="T25"/>
                <a:gd fmla="*/ 22 w 238" name="T26"/>
                <a:gd fmla="*/ 56 h 288" name="T27"/>
                <a:gd fmla="*/ 13 w 238" name="T28"/>
                <a:gd fmla="*/ 61 h 288" name="T29"/>
                <a:gd fmla="*/ 2 w 238" name="T30"/>
                <a:gd fmla="*/ 77 h 288" name="T31"/>
                <a:gd fmla="*/ 5 w 238" name="T32"/>
                <a:gd fmla="*/ 82 h 288" name="T33"/>
                <a:gd fmla="*/ 23 w 238" name="T34"/>
                <a:gd fmla="*/ 82 h 288" name="T35"/>
                <a:gd fmla="*/ 23 w 238" name="T36"/>
                <a:gd fmla="*/ 282 h 288" name="T37"/>
                <a:gd fmla="*/ 29 w 238" name="T38"/>
                <a:gd fmla="*/ 288 h 288" name="T39"/>
                <a:gd fmla="*/ 210 w 238" name="T40"/>
                <a:gd fmla="*/ 288 h 288" name="T41"/>
                <a:gd fmla="*/ 216 w 238" name="T42"/>
                <a:gd fmla="*/ 282 h 288" name="T43"/>
                <a:gd fmla="*/ 216 w 238" name="T44"/>
                <a:gd fmla="*/ 82 h 288" name="T45"/>
                <a:gd fmla="*/ 233 w 238" name="T46"/>
                <a:gd fmla="*/ 82 h 288" name="T47"/>
                <a:gd fmla="*/ 236 w 238" name="T48"/>
                <a:gd fmla="*/ 77 h 288" name="T49"/>
                <a:gd fmla="*/ 74 w 238" name="T50"/>
                <a:gd fmla="*/ 54 h 288" name="T51"/>
                <a:gd fmla="*/ 74 w 238" name="T52"/>
                <a:gd fmla="*/ 43 h 288" name="T53"/>
                <a:gd fmla="*/ 79 w 238" name="T54"/>
                <a:gd fmla="*/ 32 h 288" name="T55"/>
                <a:gd fmla="*/ 81 w 238" name="T56"/>
                <a:gd fmla="*/ 31 h 288" name="T57"/>
                <a:gd fmla="*/ 91 w 238" name="T58"/>
                <a:gd fmla="*/ 26 h 288" name="T59"/>
                <a:gd fmla="*/ 146 w 238" name="T60"/>
                <a:gd fmla="*/ 26 h 288" name="T61"/>
                <a:gd fmla="*/ 157 w 238" name="T62"/>
                <a:gd fmla="*/ 31 h 288" name="T63"/>
                <a:gd fmla="*/ 160 w 238" name="T64"/>
                <a:gd fmla="*/ 34 h 288" name="T65"/>
                <a:gd fmla="*/ 164 w 238" name="T66"/>
                <a:gd fmla="*/ 44 h 288" name="T67"/>
                <a:gd fmla="*/ 164 w 238" name="T68"/>
                <a:gd fmla="*/ 54 h 288" name="T69"/>
                <a:gd fmla="*/ 164 w 238" name="T70"/>
                <a:gd fmla="*/ 56 h 288" name="T71"/>
                <a:gd fmla="*/ 75 w 238" name="T72"/>
                <a:gd fmla="*/ 56 h 288" name="T73"/>
                <a:gd fmla="*/ 74 w 238" name="T74"/>
                <a:gd fmla="*/ 54 h 288" name="T75"/>
                <a:gd fmla="*/ 190 w 238" name="T76"/>
                <a:gd fmla="*/ 88 h 288" name="T77"/>
                <a:gd fmla="*/ 190 w 238" name="T78"/>
                <a:gd fmla="*/ 256 h 288" name="T79"/>
                <a:gd fmla="*/ 184 w 238" name="T80"/>
                <a:gd fmla="*/ 262 h 288" name="T81"/>
                <a:gd fmla="*/ 55 w 238" name="T82"/>
                <a:gd fmla="*/ 262 h 288" name="T83"/>
                <a:gd fmla="*/ 49 w 238" name="T84"/>
                <a:gd fmla="*/ 256 h 288" name="T85"/>
                <a:gd fmla="*/ 49 w 238" name="T86"/>
                <a:gd fmla="*/ 88 h 288" name="T87"/>
                <a:gd fmla="*/ 55 w 238" name="T88"/>
                <a:gd fmla="*/ 82 h 288" name="T89"/>
                <a:gd fmla="*/ 86 w 238" name="T90"/>
                <a:gd fmla="*/ 82 h 288" name="T91"/>
                <a:gd fmla="*/ 185 w 238" name="T92"/>
                <a:gd fmla="*/ 82 h 288" name="T93"/>
                <a:gd fmla="*/ 190 w 238" name="T94"/>
                <a:gd fmla="*/ 88 h 28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88" w="238">
                  <a:moveTo>
                    <a:pt x="236" y="77"/>
                  </a:moveTo>
                  <a:cubicBezTo>
                    <a:pt x="225" y="61"/>
                    <a:pt x="225" y="61"/>
                    <a:pt x="225" y="61"/>
                  </a:cubicBezTo>
                  <a:cubicBezTo>
                    <a:pt x="223" y="58"/>
                    <a:pt x="219" y="56"/>
                    <a:pt x="215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0"/>
                    <a:pt x="188" y="26"/>
                    <a:pt x="186" y="23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5" y="2"/>
                    <a:pt x="160" y="0"/>
                    <a:pt x="15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0"/>
                    <a:pt x="72" y="2"/>
                    <a:pt x="70" y="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1" y="24"/>
                    <a:pt x="49" y="29"/>
                    <a:pt x="49" y="3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6"/>
                    <a:pt x="15" y="58"/>
                    <a:pt x="13" y="6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80"/>
                    <a:pt x="1" y="82"/>
                    <a:pt x="5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23" y="285"/>
                    <a:pt x="26" y="288"/>
                    <a:pt x="29" y="288"/>
                  </a:cubicBezTo>
                  <a:cubicBezTo>
                    <a:pt x="210" y="288"/>
                    <a:pt x="210" y="288"/>
                    <a:pt x="210" y="288"/>
                  </a:cubicBezTo>
                  <a:cubicBezTo>
                    <a:pt x="213" y="288"/>
                    <a:pt x="216" y="285"/>
                    <a:pt x="216" y="282"/>
                  </a:cubicBezTo>
                  <a:cubicBezTo>
                    <a:pt x="216" y="82"/>
                    <a:pt x="216" y="82"/>
                    <a:pt x="216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6" y="82"/>
                    <a:pt x="238" y="80"/>
                    <a:pt x="236" y="77"/>
                  </a:cubicBezTo>
                  <a:close/>
                  <a:moveTo>
                    <a:pt x="74" y="54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0"/>
                    <a:pt x="76" y="35"/>
                    <a:pt x="79" y="32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3" y="28"/>
                    <a:pt x="88" y="26"/>
                    <a:pt x="91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9" y="26"/>
                    <a:pt x="154" y="28"/>
                    <a:pt x="157" y="31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2" y="36"/>
                    <a:pt x="164" y="41"/>
                    <a:pt x="164" y="4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4" y="55"/>
                    <a:pt x="164" y="55"/>
                    <a:pt x="164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4" y="55"/>
                    <a:pt x="74" y="55"/>
                    <a:pt x="74" y="54"/>
                  </a:cubicBezTo>
                  <a:close/>
                  <a:moveTo>
                    <a:pt x="190" y="88"/>
                  </a:moveTo>
                  <a:cubicBezTo>
                    <a:pt x="190" y="256"/>
                    <a:pt x="190" y="256"/>
                    <a:pt x="190" y="256"/>
                  </a:cubicBezTo>
                  <a:cubicBezTo>
                    <a:pt x="190" y="260"/>
                    <a:pt x="187" y="262"/>
                    <a:pt x="184" y="262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1" y="262"/>
                    <a:pt x="49" y="260"/>
                    <a:pt x="49" y="25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5"/>
                    <a:pt x="51" y="82"/>
                    <a:pt x="55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8" y="82"/>
                    <a:pt x="190" y="85"/>
                    <a:pt x="190" y="8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349"/>
            <p:cNvSpPr/>
            <p:nvPr/>
          </p:nvSpPr>
          <p:spPr bwMode="auto">
            <a:xfrm>
              <a:off x="1580384" y="5854447"/>
              <a:ext cx="14287" cy="103188"/>
            </a:xfrm>
            <a:custGeom>
              <a:gdLst>
                <a:gd fmla="*/ 14 w 20" name="T0"/>
                <a:gd fmla="*/ 0 h 146" name="T1"/>
                <a:gd fmla="*/ 6 w 20" name="T2"/>
                <a:gd fmla="*/ 0 h 146" name="T3"/>
                <a:gd fmla="*/ 0 w 20" name="T4"/>
                <a:gd fmla="*/ 7 h 146" name="T5"/>
                <a:gd fmla="*/ 0 w 20" name="T6"/>
                <a:gd fmla="*/ 140 h 146" name="T7"/>
                <a:gd fmla="*/ 6 w 20" name="T8"/>
                <a:gd fmla="*/ 146 h 146" name="T9"/>
                <a:gd fmla="*/ 14 w 20" name="T10"/>
                <a:gd fmla="*/ 146 h 146" name="T11"/>
                <a:gd fmla="*/ 20 w 20" name="T12"/>
                <a:gd fmla="*/ 140 h 146" name="T13"/>
                <a:gd fmla="*/ 20 w 20" name="T14"/>
                <a:gd fmla="*/ 7 h 146" name="T15"/>
                <a:gd fmla="*/ 14 w 20" name="T16"/>
                <a:gd fmla="*/ 0 h 1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6" w="20">
                  <a:moveTo>
                    <a:pt x="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4"/>
                    <a:pt x="3" y="146"/>
                    <a:pt x="6" y="146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7" y="146"/>
                    <a:pt x="20" y="144"/>
                    <a:pt x="20" y="14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350"/>
            <p:cNvSpPr/>
            <p:nvPr/>
          </p:nvSpPr>
          <p:spPr bwMode="auto">
            <a:xfrm>
              <a:off x="1610546" y="5854447"/>
              <a:ext cx="14287" cy="103188"/>
            </a:xfrm>
            <a:custGeom>
              <a:gdLst>
                <a:gd fmla="*/ 6 w 20" name="T0"/>
                <a:gd fmla="*/ 146 h 146" name="T1"/>
                <a:gd fmla="*/ 14 w 20" name="T2"/>
                <a:gd fmla="*/ 146 h 146" name="T3"/>
                <a:gd fmla="*/ 20 w 20" name="T4"/>
                <a:gd fmla="*/ 140 h 146" name="T5"/>
                <a:gd fmla="*/ 20 w 20" name="T6"/>
                <a:gd fmla="*/ 7 h 146" name="T7"/>
                <a:gd fmla="*/ 14 w 20" name="T8"/>
                <a:gd fmla="*/ 0 h 146" name="T9"/>
                <a:gd fmla="*/ 6 w 20" name="T10"/>
                <a:gd fmla="*/ 0 h 146" name="T11"/>
                <a:gd fmla="*/ 0 w 20" name="T12"/>
                <a:gd fmla="*/ 7 h 146" name="T13"/>
                <a:gd fmla="*/ 0 w 20" name="T14"/>
                <a:gd fmla="*/ 140 h 146" name="T15"/>
                <a:gd fmla="*/ 6 w 20" name="T16"/>
                <a:gd fmla="*/ 146 h 1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6" w="20">
                  <a:moveTo>
                    <a:pt x="6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7" y="146"/>
                    <a:pt x="20" y="144"/>
                    <a:pt x="20" y="14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4"/>
                    <a:pt x="3" y="146"/>
                    <a:pt x="6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351"/>
            <p:cNvSpPr/>
            <p:nvPr/>
          </p:nvSpPr>
          <p:spPr bwMode="auto">
            <a:xfrm>
              <a:off x="1640709" y="5854447"/>
              <a:ext cx="14287" cy="103188"/>
            </a:xfrm>
            <a:custGeom>
              <a:gdLst>
                <a:gd fmla="*/ 6 w 20" name="T0"/>
                <a:gd fmla="*/ 146 h 146" name="T1"/>
                <a:gd fmla="*/ 14 w 20" name="T2"/>
                <a:gd fmla="*/ 146 h 146" name="T3"/>
                <a:gd fmla="*/ 20 w 20" name="T4"/>
                <a:gd fmla="*/ 140 h 146" name="T5"/>
                <a:gd fmla="*/ 20 w 20" name="T6"/>
                <a:gd fmla="*/ 7 h 146" name="T7"/>
                <a:gd fmla="*/ 14 w 20" name="T8"/>
                <a:gd fmla="*/ 0 h 146" name="T9"/>
                <a:gd fmla="*/ 6 w 20" name="T10"/>
                <a:gd fmla="*/ 0 h 146" name="T11"/>
                <a:gd fmla="*/ 0 w 20" name="T12"/>
                <a:gd fmla="*/ 7 h 146" name="T13"/>
                <a:gd fmla="*/ 0 w 20" name="T14"/>
                <a:gd fmla="*/ 140 h 146" name="T15"/>
                <a:gd fmla="*/ 6 w 20" name="T16"/>
                <a:gd fmla="*/ 146 h 1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6" w="20">
                  <a:moveTo>
                    <a:pt x="6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7" y="146"/>
                    <a:pt x="20" y="144"/>
                    <a:pt x="20" y="14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4"/>
                    <a:pt x="3" y="146"/>
                    <a:pt x="6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 451"/>
          <p:cNvSpPr>
            <a:spLocks noEditPoints="1"/>
          </p:cNvSpPr>
          <p:nvPr/>
        </p:nvSpPr>
        <p:spPr bwMode="auto">
          <a:xfrm>
            <a:off x="1286306" y="3600536"/>
            <a:ext cx="309208" cy="309208"/>
          </a:xfrm>
          <a:custGeom>
            <a:gdLst>
              <a:gd fmla="*/ 283 w 287" name="T0"/>
              <a:gd fmla="*/ 234 h 288" name="T1"/>
              <a:gd fmla="*/ 247 w 287" name="T2"/>
              <a:gd fmla="*/ 208 h 288" name="T3"/>
              <a:gd fmla="*/ 136 w 287" name="T4"/>
              <a:gd fmla="*/ 96 h 288" name="T5"/>
              <a:gd fmla="*/ 142 w 287" name="T6"/>
              <a:gd fmla="*/ 74 h 288" name="T7"/>
              <a:gd fmla="*/ 68 w 287" name="T8"/>
              <a:gd fmla="*/ 0 h 288" name="T9"/>
              <a:gd fmla="*/ 61 w 287" name="T10"/>
              <a:gd fmla="*/ 7 h 288" name="T11"/>
              <a:gd fmla="*/ 89 w 287" name="T12"/>
              <a:gd fmla="*/ 51 h 288" name="T13"/>
              <a:gd fmla="*/ 50 w 287" name="T14"/>
              <a:gd fmla="*/ 90 h 288" name="T15"/>
              <a:gd fmla="*/ 6 w 287" name="T16"/>
              <a:gd fmla="*/ 62 h 288" name="T17"/>
              <a:gd fmla="*/ 0 w 287" name="T18"/>
              <a:gd fmla="*/ 69 h 288" name="T19"/>
              <a:gd fmla="*/ 74 w 287" name="T20"/>
              <a:gd fmla="*/ 143 h 288" name="T21"/>
              <a:gd fmla="*/ 95 w 287" name="T22"/>
              <a:gd fmla="*/ 137 h 288" name="T23"/>
              <a:gd fmla="*/ 207 w 287" name="T24"/>
              <a:gd fmla="*/ 249 h 288" name="T25"/>
              <a:gd fmla="*/ 233 w 287" name="T26"/>
              <a:gd fmla="*/ 284 h 288" name="T27"/>
              <a:gd fmla="*/ 247 w 287" name="T28"/>
              <a:gd fmla="*/ 288 h 288" name="T29"/>
              <a:gd fmla="*/ 287 w 287" name="T30"/>
              <a:gd fmla="*/ 249 h 288" name="T31"/>
              <a:gd fmla="*/ 283 w 287" name="T32"/>
              <a:gd fmla="*/ 234 h 288" name="T33"/>
              <a:gd fmla="*/ 244 w 287" name="T34"/>
              <a:gd fmla="*/ 261 h 288" name="T35"/>
              <a:gd fmla="*/ 227 w 287" name="T36"/>
              <a:gd fmla="*/ 244 h 288" name="T37"/>
              <a:gd fmla="*/ 244 w 287" name="T38"/>
              <a:gd fmla="*/ 228 h 288" name="T39"/>
              <a:gd fmla="*/ 260 w 287" name="T40"/>
              <a:gd fmla="*/ 244 h 288" name="T41"/>
              <a:gd fmla="*/ 244 w 287" name="T42"/>
              <a:gd fmla="*/ 261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7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" name="Freeform 244"/>
          <p:cNvSpPr>
            <a:spLocks noEditPoints="1"/>
          </p:cNvSpPr>
          <p:nvPr/>
        </p:nvSpPr>
        <p:spPr bwMode="auto">
          <a:xfrm>
            <a:off x="10478882" y="3628025"/>
            <a:ext cx="258573" cy="258573"/>
          </a:xfrm>
          <a:custGeom>
            <a:gdLst>
              <a:gd fmla="*/ 285 w 289" name="T0"/>
              <a:gd fmla="*/ 164 h 289" name="T1"/>
              <a:gd fmla="*/ 136 w 289" name="T2"/>
              <a:gd fmla="*/ 15 h 289" name="T3"/>
              <a:gd fmla="*/ 121 w 289" name="T4"/>
              <a:gd fmla="*/ 8 h 289" name="T5"/>
              <a:gd fmla="*/ 40 w 289" name="T6"/>
              <a:gd fmla="*/ 0 h 289" name="T7"/>
              <a:gd fmla="*/ 24 w 289" name="T8"/>
              <a:gd fmla="*/ 6 h 289" name="T9"/>
              <a:gd fmla="*/ 6 w 289" name="T10"/>
              <a:gd fmla="*/ 24 h 289" name="T11"/>
              <a:gd fmla="*/ 0 w 289" name="T12"/>
              <a:gd fmla="*/ 40 h 289" name="T13"/>
              <a:gd fmla="*/ 8 w 289" name="T14"/>
              <a:gd fmla="*/ 121 h 289" name="T15"/>
              <a:gd fmla="*/ 15 w 289" name="T16"/>
              <a:gd fmla="*/ 136 h 289" name="T17"/>
              <a:gd fmla="*/ 164 w 289" name="T18"/>
              <a:gd fmla="*/ 285 h 289" name="T19"/>
              <a:gd fmla="*/ 177 w 289" name="T20"/>
              <a:gd fmla="*/ 285 h 289" name="T21"/>
              <a:gd fmla="*/ 285 w 289" name="T22"/>
              <a:gd fmla="*/ 177 h 289" name="T23"/>
              <a:gd fmla="*/ 285 w 289" name="T24"/>
              <a:gd fmla="*/ 164 h 289" name="T25"/>
              <a:gd fmla="*/ 63 w 289" name="T26"/>
              <a:gd fmla="*/ 63 h 289" name="T27"/>
              <a:gd fmla="*/ 35 w 289" name="T28"/>
              <a:gd fmla="*/ 63 h 289" name="T29"/>
              <a:gd fmla="*/ 35 w 289" name="T30"/>
              <a:gd fmla="*/ 35 h 289" name="T31"/>
              <a:gd fmla="*/ 63 w 289" name="T32"/>
              <a:gd fmla="*/ 35 h 289" name="T33"/>
              <a:gd fmla="*/ 63 w 289" name="T34"/>
              <a:gd fmla="*/ 63 h 28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9" w="289">
                <a:moveTo>
                  <a:pt x="285" y="164"/>
                </a:moveTo>
                <a:cubicBezTo>
                  <a:pt x="136" y="15"/>
                  <a:pt x="136" y="15"/>
                  <a:pt x="136" y="15"/>
                </a:cubicBezTo>
                <a:cubicBezTo>
                  <a:pt x="133" y="11"/>
                  <a:pt x="126" y="8"/>
                  <a:pt x="121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28" y="2"/>
                  <a:pt x="24" y="6"/>
                </a:cubicBezTo>
                <a:cubicBezTo>
                  <a:pt x="6" y="24"/>
                  <a:pt x="6" y="24"/>
                  <a:pt x="6" y="24"/>
                </a:cubicBezTo>
                <a:cubicBezTo>
                  <a:pt x="2" y="28"/>
                  <a:pt x="0" y="35"/>
                  <a:pt x="0" y="40"/>
                </a:cubicBezTo>
                <a:cubicBezTo>
                  <a:pt x="8" y="121"/>
                  <a:pt x="8" y="121"/>
                  <a:pt x="8" y="121"/>
                </a:cubicBezTo>
                <a:cubicBezTo>
                  <a:pt x="8" y="126"/>
                  <a:pt x="11" y="133"/>
                  <a:pt x="15" y="136"/>
                </a:cubicBezTo>
                <a:cubicBezTo>
                  <a:pt x="164" y="285"/>
                  <a:pt x="164" y="285"/>
                  <a:pt x="164" y="285"/>
                </a:cubicBezTo>
                <a:cubicBezTo>
                  <a:pt x="167" y="289"/>
                  <a:pt x="173" y="289"/>
                  <a:pt x="177" y="285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9" y="173"/>
                  <a:pt x="289" y="168"/>
                  <a:pt x="285" y="164"/>
                </a:cubicBezTo>
                <a:close/>
                <a:moveTo>
                  <a:pt x="63" y="63"/>
                </a:moveTo>
                <a:cubicBezTo>
                  <a:pt x="55" y="71"/>
                  <a:pt x="42" y="71"/>
                  <a:pt x="35" y="63"/>
                </a:cubicBezTo>
                <a:cubicBezTo>
                  <a:pt x="27" y="55"/>
                  <a:pt x="27" y="43"/>
                  <a:pt x="35" y="35"/>
                </a:cubicBezTo>
                <a:cubicBezTo>
                  <a:pt x="42" y="27"/>
                  <a:pt x="55" y="27"/>
                  <a:pt x="63" y="35"/>
                </a:cubicBezTo>
                <a:cubicBezTo>
                  <a:pt x="70" y="43"/>
                  <a:pt x="70" y="55"/>
                  <a:pt x="63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" name="Freeform 389"/>
          <p:cNvSpPr/>
          <p:nvPr/>
        </p:nvSpPr>
        <p:spPr bwMode="auto">
          <a:xfrm>
            <a:off x="7411449" y="3600536"/>
            <a:ext cx="307340" cy="268923"/>
          </a:xfrm>
          <a:custGeom>
            <a:gdLst>
              <a:gd fmla="*/ 103 w 128" name="T0"/>
              <a:gd fmla="*/ 61 h 112" name="T1"/>
              <a:gd fmla="*/ 128 w 128" name="T2"/>
              <a:gd fmla="*/ 61 h 112" name="T3"/>
              <a:gd fmla="*/ 103 w 128" name="T4"/>
              <a:gd fmla="*/ 37 h 112" name="T5"/>
              <a:gd fmla="*/ 103 w 128" name="T6"/>
              <a:gd fmla="*/ 0 h 112" name="T7"/>
              <a:gd fmla="*/ 84 w 128" name="T8"/>
              <a:gd fmla="*/ 0 h 112" name="T9"/>
              <a:gd fmla="*/ 84 w 128" name="T10"/>
              <a:gd fmla="*/ 19 h 112" name="T11"/>
              <a:gd fmla="*/ 64 w 128" name="T12"/>
              <a:gd fmla="*/ 0 h 112" name="T13"/>
              <a:gd fmla="*/ 0 w 128" name="T14"/>
              <a:gd fmla="*/ 61 h 112" name="T15"/>
              <a:gd fmla="*/ 23 w 128" name="T16"/>
              <a:gd fmla="*/ 61 h 112" name="T17"/>
              <a:gd fmla="*/ 23 w 128" name="T18"/>
              <a:gd fmla="*/ 112 h 112" name="T19"/>
              <a:gd fmla="*/ 52 w 128" name="T20"/>
              <a:gd fmla="*/ 112 h 112" name="T21"/>
              <a:gd fmla="*/ 52 w 128" name="T22"/>
              <a:gd fmla="*/ 76 h 112" name="T23"/>
              <a:gd fmla="*/ 76 w 128" name="T24"/>
              <a:gd fmla="*/ 76 h 112" name="T25"/>
              <a:gd fmla="*/ 76 w 128" name="T26"/>
              <a:gd fmla="*/ 112 h 112" name="T27"/>
              <a:gd fmla="*/ 103 w 128" name="T28"/>
              <a:gd fmla="*/ 112 h 112" name="T29"/>
              <a:gd fmla="*/ 103 w 128" name="T30"/>
              <a:gd fmla="*/ 61 h 11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2" w="128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18728945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cxnSp>
        <p:nvCxnSpPr>
          <p:cNvPr id="20" name="AutoShape 2"/>
          <p:cNvCxnSpPr>
            <a:cxnSpLocks noChangeShapeType="1"/>
            <a:stCxn id="37" idx="0"/>
            <a:endCxn id="31" idx="0"/>
          </p:cNvCxnSpPr>
          <p:nvPr/>
        </p:nvCxnSpPr>
        <p:spPr bwMode="auto">
          <a:xfrm flipH="1">
            <a:off x="7851770" y="1603170"/>
            <a:ext cx="1879600" cy="204787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" name="AutoShape 3"/>
          <p:cNvCxnSpPr>
            <a:cxnSpLocks noChangeShapeType="1"/>
            <a:stCxn id="32" idx="0"/>
            <a:endCxn id="31" idx="0"/>
          </p:cNvCxnSpPr>
          <p:nvPr/>
        </p:nvCxnSpPr>
        <p:spPr bwMode="auto">
          <a:xfrm>
            <a:off x="6826245" y="1815895"/>
            <a:ext cx="1025525" cy="1835150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2" name="AutoShape 4"/>
          <p:cNvCxnSpPr>
            <a:cxnSpLocks noChangeShapeType="1"/>
            <a:stCxn id="31" idx="0"/>
            <a:endCxn id="36" idx="0"/>
          </p:cNvCxnSpPr>
          <p:nvPr/>
        </p:nvCxnSpPr>
        <p:spPr bwMode="auto">
          <a:xfrm rot="10800000">
            <a:off x="5543545" y="2689020"/>
            <a:ext cx="2308225" cy="96202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" name="AutoShape 5"/>
          <p:cNvCxnSpPr>
            <a:cxnSpLocks noChangeShapeType="1"/>
            <a:stCxn id="34" idx="0"/>
            <a:endCxn id="31" idx="0"/>
          </p:cNvCxnSpPr>
          <p:nvPr/>
        </p:nvCxnSpPr>
        <p:spPr bwMode="auto">
          <a:xfrm flipH="1">
            <a:off x="7851770" y="2609645"/>
            <a:ext cx="2371725" cy="1041400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stCxn id="31" idx="0"/>
            <a:endCxn id="38" idx="0"/>
          </p:cNvCxnSpPr>
          <p:nvPr/>
        </p:nvCxnSpPr>
        <p:spPr bwMode="auto">
          <a:xfrm flipH="1" rot="10800000">
            <a:off x="7851770" y="3343070"/>
            <a:ext cx="2949575" cy="30797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" name="AutoShape 7"/>
          <p:cNvCxnSpPr>
            <a:cxnSpLocks noChangeShapeType="1"/>
            <a:stCxn id="31" idx="0"/>
            <a:endCxn id="35" idx="0"/>
          </p:cNvCxnSpPr>
          <p:nvPr/>
        </p:nvCxnSpPr>
        <p:spPr bwMode="auto">
          <a:xfrm>
            <a:off x="7851770" y="3651045"/>
            <a:ext cx="717550" cy="145097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" name="AutoShape 8"/>
          <p:cNvCxnSpPr>
            <a:cxnSpLocks noChangeShapeType="1"/>
            <a:stCxn id="31" idx="0"/>
            <a:endCxn id="33" idx="0"/>
          </p:cNvCxnSpPr>
          <p:nvPr/>
        </p:nvCxnSpPr>
        <p:spPr bwMode="auto">
          <a:xfrm flipH="1">
            <a:off x="5321295" y="3651045"/>
            <a:ext cx="2530475" cy="28257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" name="AutoShape 9"/>
          <p:cNvCxnSpPr>
            <a:cxnSpLocks noChangeShapeType="1"/>
            <a:stCxn id="31" idx="0"/>
            <a:endCxn id="39" idx="0"/>
          </p:cNvCxnSpPr>
          <p:nvPr/>
        </p:nvCxnSpPr>
        <p:spPr bwMode="auto">
          <a:xfrm>
            <a:off x="7851770" y="3651045"/>
            <a:ext cx="2574925" cy="809625"/>
          </a:xfrm>
          <a:prstGeom prst="straightConnector1">
            <a:avLst/>
          </a:prstGeom>
          <a:noFill/>
          <a:ln w="25400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" name="AutoShape 10"/>
          <p:cNvCxnSpPr>
            <a:cxnSpLocks noChangeShapeType="1"/>
            <a:stCxn id="41" idx="0"/>
            <a:endCxn id="31" idx="0"/>
          </p:cNvCxnSpPr>
          <p:nvPr/>
        </p:nvCxnSpPr>
        <p:spPr bwMode="auto">
          <a:xfrm flipH="1">
            <a:off x="7851770" y="2361995"/>
            <a:ext cx="422275" cy="1289050"/>
          </a:xfrm>
          <a:prstGeom prst="straightConnector1">
            <a:avLst/>
          </a:prstGeom>
          <a:noFill/>
          <a:ln cap="sq" w="25400">
            <a:solidFill>
              <a:srgbClr val="9A9A9A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" name="AutoShape 11"/>
          <p:cNvCxnSpPr>
            <a:cxnSpLocks noChangeShapeType="1"/>
            <a:stCxn id="31" idx="0"/>
            <a:endCxn id="40" idx="0"/>
          </p:cNvCxnSpPr>
          <p:nvPr/>
        </p:nvCxnSpPr>
        <p:spPr bwMode="auto">
          <a:xfrm flipH="1">
            <a:off x="6311895" y="3651047"/>
            <a:ext cx="1539875" cy="1275557"/>
          </a:xfrm>
          <a:prstGeom prst="straightConnector1">
            <a:avLst/>
          </a:prstGeom>
          <a:noFill/>
          <a:ln cap="sq" w="25400">
            <a:solidFill>
              <a:srgbClr val="9A9A9A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1" name="AutoShape 12"/>
          <p:cNvSpPr/>
          <p:nvPr/>
        </p:nvSpPr>
        <p:spPr bwMode="auto">
          <a:xfrm>
            <a:off x="6222995" y="3292270"/>
            <a:ext cx="3257550" cy="717550"/>
          </a:xfrm>
          <a:prstGeom prst="roundRect">
            <a:avLst>
              <a:gd fmla="val 50000" name="adj"/>
            </a:avLst>
          </a:prstGeom>
          <a:solidFill>
            <a:srgbClr val="5C6D07"/>
          </a:solidFill>
          <a:ln>
            <a:noFill/>
          </a:ln>
          <a:extLst>
            <a:ext uri="{91240B29-F687-4f45-9708-019B960494DF}">
              <a14:hiddenLine w="88900">
                <a:solidFill>
                  <a:srgbClr val="377B36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2" name="AutoShape 13"/>
          <p:cNvSpPr/>
          <p:nvPr/>
        </p:nvSpPr>
        <p:spPr bwMode="auto">
          <a:xfrm>
            <a:off x="5994395" y="1552370"/>
            <a:ext cx="1663700" cy="527050"/>
          </a:xfrm>
          <a:prstGeom prst="roundRect">
            <a:avLst>
              <a:gd fmla="val 50000" name="adj"/>
            </a:avLst>
          </a:prstGeom>
          <a:solidFill>
            <a:srgbClr val="319095"/>
          </a:solidFill>
          <a:ln>
            <a:noFill/>
          </a:ln>
          <a:extLst>
            <a:ext uri="{91240B29-F687-4f45-9708-019B960494DF}">
              <a14:hiddenLine w="76200">
                <a:solidFill>
                  <a:srgbClr val="1E5598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3" name="AutoShape 14"/>
          <p:cNvSpPr/>
          <p:nvPr/>
        </p:nvSpPr>
        <p:spPr bwMode="auto">
          <a:xfrm>
            <a:off x="4603745" y="3673270"/>
            <a:ext cx="1435100" cy="520700"/>
          </a:xfrm>
          <a:prstGeom prst="roundRect">
            <a:avLst>
              <a:gd fmla="val 50000" name="adj"/>
            </a:avLst>
          </a:prstGeom>
          <a:solidFill>
            <a:srgbClr val="F5841C"/>
          </a:solidFill>
          <a:ln>
            <a:noFill/>
          </a:ln>
          <a:extLst>
            <a:ext uri="{91240B29-F687-4f45-9708-019B960494DF}">
              <a14:hiddenLine w="76200">
                <a:solidFill>
                  <a:srgbClr val="3282C8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4" name="AutoShape 15"/>
          <p:cNvSpPr/>
          <p:nvPr/>
        </p:nvSpPr>
        <p:spPr bwMode="auto">
          <a:xfrm>
            <a:off x="9480545" y="2384220"/>
            <a:ext cx="1485900" cy="450850"/>
          </a:xfrm>
          <a:prstGeom prst="roundRect">
            <a:avLst>
              <a:gd fmla="val 50000" name="adj"/>
            </a:avLst>
          </a:prstGeom>
          <a:solidFill>
            <a:srgbClr val="E03424"/>
          </a:solidFill>
          <a:ln>
            <a:noFill/>
          </a:ln>
          <a:extLst>
            <a:ext uri="{91240B29-F687-4f45-9708-019B960494DF}">
              <a14:hiddenLine w="76200">
                <a:solidFill>
                  <a:srgbClr val="CB1821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5" name="AutoShape 16"/>
          <p:cNvSpPr/>
          <p:nvPr/>
        </p:nvSpPr>
        <p:spPr bwMode="auto">
          <a:xfrm>
            <a:off x="7696195" y="4822620"/>
            <a:ext cx="1746250" cy="558800"/>
          </a:xfrm>
          <a:prstGeom prst="roundRect">
            <a:avLst>
              <a:gd fmla="val 50000" name="adj"/>
            </a:avLst>
          </a:prstGeom>
          <a:solidFill>
            <a:srgbClr val="FDB900"/>
          </a:solidFill>
          <a:ln>
            <a:noFill/>
          </a:ln>
          <a:extLst>
            <a:ext uri="{91240B29-F687-4f45-9708-019B960494DF}">
              <a14:hiddenLine w="76200">
                <a:solidFill>
                  <a:srgbClr val="9C131B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6" name="AutoShape 17"/>
          <p:cNvSpPr/>
          <p:nvPr/>
        </p:nvSpPr>
        <p:spPr bwMode="auto">
          <a:xfrm>
            <a:off x="4914895" y="2447720"/>
            <a:ext cx="1257300" cy="482600"/>
          </a:xfrm>
          <a:prstGeom prst="roundRect">
            <a:avLst>
              <a:gd fmla="val 50000" name="adj"/>
            </a:avLst>
          </a:prstGeom>
          <a:solidFill>
            <a:srgbClr val="5FCACB"/>
          </a:solidFill>
          <a:ln>
            <a:noFill/>
          </a:ln>
          <a:extLst>
            <a:ext uri="{91240B29-F687-4f45-9708-019B960494DF}">
              <a14:hiddenLine w="63500">
                <a:solidFill>
                  <a:srgbClr val="508BBF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75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7" name="AutoShape 18"/>
          <p:cNvSpPr/>
          <p:nvPr/>
        </p:nvSpPr>
        <p:spPr bwMode="auto">
          <a:xfrm>
            <a:off x="9055095" y="1387270"/>
            <a:ext cx="1352550" cy="431800"/>
          </a:xfrm>
          <a:prstGeom prst="roundRect">
            <a:avLst>
              <a:gd fmla="val 50000" name="adj"/>
            </a:avLst>
          </a:prstGeom>
          <a:solidFill>
            <a:srgbClr val="826C4A"/>
          </a:solidFill>
          <a:ln>
            <a:noFill/>
          </a:ln>
          <a:extLst>
            <a:ext uri="{91240B29-F687-4f45-9708-019B960494DF}">
              <a14:hiddenLine w="76200">
                <a:solidFill>
                  <a:srgbClr val="0E002D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75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8" name="AutoShape 19"/>
          <p:cNvSpPr/>
          <p:nvPr/>
        </p:nvSpPr>
        <p:spPr bwMode="auto">
          <a:xfrm>
            <a:off x="10026645" y="3120820"/>
            <a:ext cx="1549400" cy="444500"/>
          </a:xfrm>
          <a:prstGeom prst="roundRect">
            <a:avLst>
              <a:gd fmla="val 50000" name="adj"/>
            </a:avLst>
          </a:prstGeom>
          <a:solidFill>
            <a:srgbClr val="5FCACB"/>
          </a:solidFill>
          <a:ln>
            <a:noFill/>
          </a:ln>
          <a:extLst>
            <a:ext uri="{91240B29-F687-4f45-9708-019B960494DF}">
              <a14:hiddenLine w="76200">
                <a:solidFill>
                  <a:srgbClr val="D05C25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75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39" name="AutoShape 20"/>
          <p:cNvSpPr/>
          <p:nvPr/>
        </p:nvSpPr>
        <p:spPr bwMode="auto">
          <a:xfrm>
            <a:off x="9594845" y="4232070"/>
            <a:ext cx="1663700" cy="457200"/>
          </a:xfrm>
          <a:prstGeom prst="roundRect">
            <a:avLst>
              <a:gd fmla="val 50000" name="adj"/>
            </a:avLst>
          </a:prstGeom>
          <a:solidFill>
            <a:srgbClr val="826C4A"/>
          </a:solidFill>
          <a:ln>
            <a:noFill/>
          </a:ln>
          <a:extLst>
            <a:ext uri="{91240B29-F687-4f45-9708-019B960494DF}">
              <a14:hiddenLine w="76200">
                <a:solidFill>
                  <a:srgbClr val="20202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40" name="AutoShape 23"/>
          <p:cNvSpPr/>
          <p:nvPr/>
        </p:nvSpPr>
        <p:spPr bwMode="auto">
          <a:xfrm>
            <a:off x="5568945" y="4701970"/>
            <a:ext cx="1485900" cy="450850"/>
          </a:xfrm>
          <a:prstGeom prst="roundRect">
            <a:avLst>
              <a:gd fmla="val 50000" name="adj"/>
            </a:avLst>
          </a:prstGeom>
          <a:solidFill>
            <a:srgbClr val="319095"/>
          </a:solidFill>
          <a:ln>
            <a:noFill/>
          </a:ln>
          <a:extLst>
            <a:ext uri="{91240B29-F687-4f45-9708-019B960494DF}">
              <a14:hiddenLine w="76200">
                <a:solidFill>
                  <a:srgbClr val="881018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41" name="AutoShape 24"/>
          <p:cNvSpPr/>
          <p:nvPr/>
        </p:nvSpPr>
        <p:spPr bwMode="auto">
          <a:xfrm>
            <a:off x="7531095" y="2117520"/>
            <a:ext cx="1485900" cy="488950"/>
          </a:xfrm>
          <a:prstGeom prst="roundRect">
            <a:avLst>
              <a:gd fmla="val 50000" name="adj"/>
            </a:avLst>
          </a:prstGeom>
          <a:solidFill>
            <a:srgbClr val="A0BF0D"/>
          </a:solidFill>
          <a:ln>
            <a:noFill/>
          </a:ln>
          <a:extLst>
            <a:ext uri="{91240B29-F687-4f45-9708-019B960494DF}">
              <a14:hiddenLine w="76200">
                <a:solidFill>
                  <a:srgbClr val="439874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Nexa Bold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97000" y="2435441"/>
            <a:ext cx="3641647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向天歌PPT，是集PPT模板开发、PPT设计定制、PPT培训于一体的专业PPT服务提供商。向天歌由多位PPT领域的资深设计师创立，致力于为客户奉献最用心的PPT作品、最实用的PPT培训和最贴心的PPT服务。</a:t>
            </a:r>
          </a:p>
        </p:txBody>
      </p:sp>
    </p:spTree>
    <p:extLst>
      <p:ext uri="{BB962C8B-B14F-4D97-AF65-F5344CB8AC3E}">
        <p14:creationId val="68875262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7571879" y="2583935"/>
            <a:ext cx="2052489" cy="2055199"/>
          </a:xfrm>
          <a:prstGeom prst="line">
            <a:avLst/>
          </a:prstGeom>
          <a:noFill/>
          <a:ln w="88900">
            <a:solidFill>
              <a:srgbClr val="D0D9DE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 rot="10800000">
            <a:off x="7561946" y="2580323"/>
            <a:ext cx="1990184" cy="2004632"/>
          </a:xfrm>
          <a:prstGeom prst="line">
            <a:avLst/>
          </a:prstGeom>
          <a:noFill/>
          <a:ln w="88900">
            <a:solidFill>
              <a:srgbClr val="D0D9DE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7133027" y="3584445"/>
            <a:ext cx="2818222" cy="0"/>
          </a:xfrm>
          <a:prstGeom prst="line">
            <a:avLst/>
          </a:prstGeom>
          <a:noFill/>
          <a:ln w="88900">
            <a:solidFill>
              <a:srgbClr val="D0D9DE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 rot="10800000">
            <a:off x="8567873" y="2236285"/>
            <a:ext cx="3612" cy="2838088"/>
          </a:xfrm>
          <a:prstGeom prst="line">
            <a:avLst/>
          </a:prstGeom>
          <a:noFill/>
          <a:ln w="88900">
            <a:solidFill>
              <a:srgbClr val="D0D9DE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325480" y="4336633"/>
            <a:ext cx="915629" cy="915629"/>
            <a:chOff x="9325480" y="4336633"/>
            <a:chExt cx="915629" cy="915629"/>
          </a:xfrm>
        </p:grpSpPr>
        <p:sp>
          <p:nvSpPr>
            <p:cNvPr id="26" name="AutoShape 9"/>
            <p:cNvSpPr/>
            <p:nvPr/>
          </p:nvSpPr>
          <p:spPr bwMode="auto">
            <a:xfrm rot="20054368">
              <a:off x="9325480" y="4336633"/>
              <a:ext cx="915629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D16809"/>
            </a:solidFill>
            <a:ln cap="flat" w="63500">
              <a:solidFill>
                <a:srgbClr val="D16809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9613961" y="4616045"/>
              <a:ext cx="383770" cy="383770"/>
            </a:xfrm>
            <a:custGeom>
              <a:gdLst>
                <a:gd fmla="*/ 268 w 290" name="T0"/>
                <a:gd fmla="*/ 181 h 290" name="T1"/>
                <a:gd fmla="*/ 217 w 290" name="T2"/>
                <a:gd fmla="*/ 186 h 290" name="T3"/>
                <a:gd fmla="*/ 159 w 290" name="T4"/>
                <a:gd fmla="*/ 127 h 290" name="T5"/>
                <a:gd fmla="*/ 287 w 290" name="T6"/>
                <a:gd fmla="*/ 50 h 290" name="T7"/>
                <a:gd fmla="*/ 265 w 290" name="T8"/>
                <a:gd fmla="*/ 28 h 290" name="T9"/>
                <a:gd fmla="*/ 101 w 290" name="T10"/>
                <a:gd fmla="*/ 70 h 290" name="T11"/>
                <a:gd fmla="*/ 41 w 290" name="T12"/>
                <a:gd fmla="*/ 9 h 290" name="T13"/>
                <a:gd fmla="*/ 9 w 290" name="T14"/>
                <a:gd fmla="*/ 9 h 290" name="T15"/>
                <a:gd fmla="*/ 9 w 290" name="T16"/>
                <a:gd fmla="*/ 41 h 290" name="T17"/>
                <a:gd fmla="*/ 70 w 290" name="T18"/>
                <a:gd fmla="*/ 101 h 290" name="T19"/>
                <a:gd fmla="*/ 28 w 290" name="T20"/>
                <a:gd fmla="*/ 265 h 290" name="T21"/>
                <a:gd fmla="*/ 50 w 290" name="T22"/>
                <a:gd fmla="*/ 287 h 290" name="T23"/>
                <a:gd fmla="*/ 127 w 290" name="T24"/>
                <a:gd fmla="*/ 159 h 290" name="T25"/>
                <a:gd fmla="*/ 185 w 290" name="T26"/>
                <a:gd fmla="*/ 217 h 290" name="T27"/>
                <a:gd fmla="*/ 181 w 290" name="T28"/>
                <a:gd fmla="*/ 269 h 290" name="T29"/>
                <a:gd fmla="*/ 203 w 290" name="T30"/>
                <a:gd fmla="*/ 290 h 290" name="T31"/>
                <a:gd fmla="*/ 234 w 290" name="T32"/>
                <a:gd fmla="*/ 234 h 290" name="T33"/>
                <a:gd fmla="*/ 290 w 290" name="T34"/>
                <a:gd fmla="*/ 203 h 290" name="T35"/>
                <a:gd fmla="*/ 268 w 290" name="T36"/>
                <a:gd fmla="*/ 181 h 2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0" w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325480" y="1905792"/>
            <a:ext cx="915629" cy="915629"/>
            <a:chOff x="9325480" y="1905792"/>
            <a:chExt cx="915629" cy="915629"/>
          </a:xfrm>
        </p:grpSpPr>
        <p:sp>
          <p:nvSpPr>
            <p:cNvPr id="29" name="AutoShape 13"/>
            <p:cNvSpPr/>
            <p:nvPr/>
          </p:nvSpPr>
          <p:spPr bwMode="auto">
            <a:xfrm rot="20054368">
              <a:off x="9325480" y="1905792"/>
              <a:ext cx="915629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5FCACB"/>
            </a:solidFill>
            <a:ln cap="flat" w="63500">
              <a:solidFill>
                <a:srgbClr val="5FCACB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530402" y="2222235"/>
              <a:ext cx="467329" cy="303909"/>
              <a:chOff x="3052192" y="3133599"/>
              <a:chExt cx="258763" cy="168276"/>
            </a:xfrm>
            <a:solidFill>
              <a:schemeClr val="bg1"/>
            </a:solidFill>
          </p:grpSpPr>
          <p:sp>
            <p:nvSpPr>
              <p:cNvPr id="31" name="Freeform 158"/>
              <p:cNvSpPr/>
              <p:nvPr/>
            </p:nvSpPr>
            <p:spPr bwMode="auto">
              <a:xfrm>
                <a:off x="3160142" y="3133599"/>
                <a:ext cx="150813" cy="131763"/>
              </a:xfrm>
              <a:custGeom>
                <a:gdLst>
                  <a:gd fmla="*/ 167 w 167" name="T0"/>
                  <a:gd fmla="*/ 0 h 146" name="T1"/>
                  <a:gd fmla="*/ 0 w 167" name="T2"/>
                  <a:gd fmla="*/ 0 h 146" name="T3"/>
                  <a:gd fmla="*/ 0 w 167" name="T4"/>
                  <a:gd fmla="*/ 146 h 146" name="T5"/>
                  <a:gd fmla="*/ 76 w 167" name="T6"/>
                  <a:gd fmla="*/ 146 h 146" name="T7"/>
                  <a:gd fmla="*/ 110 w 167" name="T8"/>
                  <a:gd fmla="*/ 124 h 146" name="T9"/>
                  <a:gd fmla="*/ 145 w 167" name="T10"/>
                  <a:gd fmla="*/ 146 h 146" name="T11"/>
                  <a:gd fmla="*/ 167 w 167" name="T12"/>
                  <a:gd fmla="*/ 146 h 146" name="T13"/>
                  <a:gd fmla="*/ 167 w 167" name="T14"/>
                  <a:gd fmla="*/ 0 h 14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6" w="167">
                    <a:moveTo>
                      <a:pt x="1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82" y="133"/>
                      <a:pt x="95" y="124"/>
                      <a:pt x="110" y="124"/>
                    </a:cubicBezTo>
                    <a:cubicBezTo>
                      <a:pt x="126" y="124"/>
                      <a:pt x="139" y="133"/>
                      <a:pt x="145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159"/>
              <p:cNvSpPr>
                <a:spLocks noEditPoints="1"/>
              </p:cNvSpPr>
              <p:nvPr/>
            </p:nvSpPr>
            <p:spPr bwMode="auto">
              <a:xfrm>
                <a:off x="3052192" y="3170112"/>
                <a:ext cx="90488" cy="95250"/>
              </a:xfrm>
              <a:custGeom>
                <a:gdLst>
                  <a:gd fmla="*/ 72 w 102" name="T0"/>
                  <a:gd fmla="*/ 83 h 105" name="T1"/>
                  <a:gd fmla="*/ 102 w 102" name="T2"/>
                  <a:gd fmla="*/ 98 h 105" name="T3"/>
                  <a:gd fmla="*/ 102 w 102" name="T4"/>
                  <a:gd fmla="*/ 0 h 105" name="T5"/>
                  <a:gd fmla="*/ 39 w 102" name="T6"/>
                  <a:gd fmla="*/ 0 h 105" name="T7"/>
                  <a:gd fmla="*/ 0 w 102" name="T8"/>
                  <a:gd fmla="*/ 42 h 105" name="T9"/>
                  <a:gd fmla="*/ 0 w 102" name="T10"/>
                  <a:gd fmla="*/ 105 h 105" name="T11"/>
                  <a:gd fmla="*/ 37 w 102" name="T12"/>
                  <a:gd fmla="*/ 105 h 105" name="T13"/>
                  <a:gd fmla="*/ 72 w 102" name="T14"/>
                  <a:gd fmla="*/ 83 h 105" name="T15"/>
                  <a:gd fmla="*/ 24 w 102" name="T16"/>
                  <a:gd fmla="*/ 46 h 105" name="T17"/>
                  <a:gd fmla="*/ 45 w 102" name="T18"/>
                  <a:gd fmla="*/ 21 h 105" name="T19"/>
                  <a:gd fmla="*/ 79 w 102" name="T20"/>
                  <a:gd fmla="*/ 21 h 105" name="T21"/>
                  <a:gd fmla="*/ 79 w 102" name="T22"/>
                  <a:gd fmla="*/ 67 h 105" name="T23"/>
                  <a:gd fmla="*/ 24 w 102" name="T24"/>
                  <a:gd fmla="*/ 67 h 105" name="T25"/>
                  <a:gd fmla="*/ 24 w 102" name="T26"/>
                  <a:gd fmla="*/ 46 h 10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5" w="102">
                    <a:moveTo>
                      <a:pt x="72" y="83"/>
                    </a:moveTo>
                    <a:cubicBezTo>
                      <a:pt x="84" y="83"/>
                      <a:pt x="95" y="89"/>
                      <a:pt x="102" y="98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43" y="92"/>
                      <a:pt x="56" y="83"/>
                      <a:pt x="72" y="83"/>
                    </a:cubicBezTo>
                    <a:close/>
                    <a:moveTo>
                      <a:pt x="24" y="46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24" y="67"/>
                      <a:pt x="24" y="67"/>
                      <a:pt x="24" y="67"/>
                    </a:cubicBezTo>
                    <a:lnTo>
                      <a:pt x="24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Oval 160"/>
              <p:cNvSpPr>
                <a:spLocks noChangeArrowheads="1"/>
              </p:cNvSpPr>
              <p:nvPr/>
            </p:nvSpPr>
            <p:spPr bwMode="auto">
              <a:xfrm>
                <a:off x="3093467" y="3255837"/>
                <a:ext cx="46038" cy="46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Oval 161"/>
              <p:cNvSpPr>
                <a:spLocks noChangeArrowheads="1"/>
              </p:cNvSpPr>
              <p:nvPr/>
            </p:nvSpPr>
            <p:spPr bwMode="auto">
              <a:xfrm>
                <a:off x="3236342" y="3255837"/>
                <a:ext cx="46038" cy="46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103738" y="1410955"/>
            <a:ext cx="916532" cy="915629"/>
            <a:chOff x="8103738" y="1410955"/>
            <a:chExt cx="916532" cy="915629"/>
          </a:xfrm>
        </p:grpSpPr>
        <p:sp>
          <p:nvSpPr>
            <p:cNvPr id="36" name="AutoShape 12"/>
            <p:cNvSpPr/>
            <p:nvPr/>
          </p:nvSpPr>
          <p:spPr bwMode="auto">
            <a:xfrm rot="20054368">
              <a:off x="8103738" y="1410955"/>
              <a:ext cx="916532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319095"/>
            </a:solidFill>
            <a:ln cap="flat" w="63500">
              <a:solidFill>
                <a:srgbClr val="319095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263970" y="1692775"/>
              <a:ext cx="560477" cy="288834"/>
              <a:chOff x="2015554" y="3149474"/>
              <a:chExt cx="258763" cy="133350"/>
            </a:xfrm>
            <a:solidFill>
              <a:schemeClr val="bg1"/>
            </a:solidFill>
          </p:grpSpPr>
          <p:sp>
            <p:nvSpPr>
              <p:cNvPr id="38" name="Freeform 226"/>
              <p:cNvSpPr>
                <a:spLocks noEditPoints="1"/>
              </p:cNvSpPr>
              <p:nvPr/>
            </p:nvSpPr>
            <p:spPr bwMode="auto">
              <a:xfrm>
                <a:off x="2015554" y="3149474"/>
                <a:ext cx="258763" cy="107950"/>
              </a:xfrm>
              <a:custGeom>
                <a:gdLst>
                  <a:gd fmla="*/ 265 w 288" name="T0"/>
                  <a:gd fmla="*/ 46 h 120" name="T1"/>
                  <a:gd fmla="*/ 252 w 288" name="T2"/>
                  <a:gd fmla="*/ 46 h 120" name="T3"/>
                  <a:gd fmla="*/ 217 w 288" name="T4"/>
                  <a:gd fmla="*/ 0 h 120" name="T5"/>
                  <a:gd fmla="*/ 115 w 288" name="T6"/>
                  <a:gd fmla="*/ 0 h 120" name="T7"/>
                  <a:gd fmla="*/ 68 w 288" name="T8"/>
                  <a:gd fmla="*/ 46 h 120" name="T9"/>
                  <a:gd fmla="*/ 55 w 288" name="T10"/>
                  <a:gd fmla="*/ 46 h 120" name="T11"/>
                  <a:gd fmla="*/ 0 w 288" name="T12"/>
                  <a:gd fmla="*/ 69 h 120" name="T13"/>
                  <a:gd fmla="*/ 0 w 288" name="T14"/>
                  <a:gd fmla="*/ 105 h 120" name="T15"/>
                  <a:gd fmla="*/ 10 w 288" name="T16"/>
                  <a:gd fmla="*/ 119 h 120" name="T17"/>
                  <a:gd fmla="*/ 54 w 288" name="T18"/>
                  <a:gd fmla="*/ 76 h 120" name="T19"/>
                  <a:gd fmla="*/ 97 w 288" name="T20"/>
                  <a:gd fmla="*/ 119 h 120" name="T21"/>
                  <a:gd fmla="*/ 97 w 288" name="T22"/>
                  <a:gd fmla="*/ 120 h 120" name="T23"/>
                  <a:gd fmla="*/ 189 w 288" name="T24"/>
                  <a:gd fmla="*/ 120 h 120" name="T25"/>
                  <a:gd fmla="*/ 189 w 288" name="T26"/>
                  <a:gd fmla="*/ 119 h 120" name="T27"/>
                  <a:gd fmla="*/ 232 w 288" name="T28"/>
                  <a:gd fmla="*/ 76 h 120" name="T29"/>
                  <a:gd fmla="*/ 276 w 288" name="T30"/>
                  <a:gd fmla="*/ 119 h 120" name="T31"/>
                  <a:gd fmla="*/ 288 w 288" name="T32"/>
                  <a:gd fmla="*/ 105 h 120" name="T33"/>
                  <a:gd fmla="*/ 288 w 288" name="T34"/>
                  <a:gd fmla="*/ 65 h 120" name="T35"/>
                  <a:gd fmla="*/ 265 w 288" name="T36"/>
                  <a:gd fmla="*/ 46 h 120" name="T37"/>
                  <a:gd fmla="*/ 209 w 288" name="T38"/>
                  <a:gd fmla="*/ 12 h 120" name="T39"/>
                  <a:gd fmla="*/ 233 w 288" name="T40"/>
                  <a:gd fmla="*/ 43 h 120" name="T41"/>
                  <a:gd fmla="*/ 174 w 288" name="T42"/>
                  <a:gd fmla="*/ 43 h 120" name="T43"/>
                  <a:gd fmla="*/ 174 w 288" name="T44"/>
                  <a:gd fmla="*/ 12 h 120" name="T45"/>
                  <a:gd fmla="*/ 209 w 288" name="T46"/>
                  <a:gd fmla="*/ 12 h 120" name="T47"/>
                  <a:gd fmla="*/ 123 w 288" name="T48"/>
                  <a:gd fmla="*/ 12 h 120" name="T49"/>
                  <a:gd fmla="*/ 156 w 288" name="T50"/>
                  <a:gd fmla="*/ 12 h 120" name="T51"/>
                  <a:gd fmla="*/ 156 w 288" name="T52"/>
                  <a:gd fmla="*/ 43 h 120" name="T53"/>
                  <a:gd fmla="*/ 93 w 288" name="T54"/>
                  <a:gd fmla="*/ 43 h 120" name="T55"/>
                  <a:gd fmla="*/ 123 w 288" name="T56"/>
                  <a:gd fmla="*/ 12 h 12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20" w="288">
                    <a:moveTo>
                      <a:pt x="265" y="46"/>
                    </a:moveTo>
                    <a:cubicBezTo>
                      <a:pt x="252" y="46"/>
                      <a:pt x="252" y="46"/>
                      <a:pt x="252" y="46"/>
                    </a:cubicBezTo>
                    <a:cubicBezTo>
                      <a:pt x="244" y="29"/>
                      <a:pt x="223" y="0"/>
                      <a:pt x="21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8" y="0"/>
                      <a:pt x="80" y="29"/>
                      <a:pt x="68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46" y="46"/>
                      <a:pt x="0" y="48"/>
                      <a:pt x="0" y="69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1"/>
                      <a:pt x="4" y="117"/>
                      <a:pt x="10" y="119"/>
                    </a:cubicBezTo>
                    <a:cubicBezTo>
                      <a:pt x="11" y="95"/>
                      <a:pt x="30" y="76"/>
                      <a:pt x="54" y="76"/>
                    </a:cubicBezTo>
                    <a:cubicBezTo>
                      <a:pt x="78" y="76"/>
                      <a:pt x="97" y="95"/>
                      <a:pt x="97" y="119"/>
                    </a:cubicBezTo>
                    <a:cubicBezTo>
                      <a:pt x="97" y="119"/>
                      <a:pt x="97" y="120"/>
                      <a:pt x="97" y="120"/>
                    </a:cubicBezTo>
                    <a:cubicBezTo>
                      <a:pt x="189" y="120"/>
                      <a:pt x="189" y="120"/>
                      <a:pt x="189" y="120"/>
                    </a:cubicBezTo>
                    <a:cubicBezTo>
                      <a:pt x="189" y="120"/>
                      <a:pt x="189" y="119"/>
                      <a:pt x="189" y="119"/>
                    </a:cubicBezTo>
                    <a:cubicBezTo>
                      <a:pt x="189" y="95"/>
                      <a:pt x="209" y="76"/>
                      <a:pt x="232" y="76"/>
                    </a:cubicBezTo>
                    <a:cubicBezTo>
                      <a:pt x="256" y="76"/>
                      <a:pt x="276" y="95"/>
                      <a:pt x="276" y="119"/>
                    </a:cubicBezTo>
                    <a:cubicBezTo>
                      <a:pt x="283" y="118"/>
                      <a:pt x="288" y="112"/>
                      <a:pt x="288" y="105"/>
                    </a:cubicBezTo>
                    <a:cubicBezTo>
                      <a:pt x="288" y="65"/>
                      <a:pt x="288" y="65"/>
                      <a:pt x="288" y="65"/>
                    </a:cubicBezTo>
                    <a:cubicBezTo>
                      <a:pt x="288" y="56"/>
                      <a:pt x="273" y="46"/>
                      <a:pt x="265" y="46"/>
                    </a:cubicBezTo>
                    <a:close/>
                    <a:moveTo>
                      <a:pt x="209" y="12"/>
                    </a:moveTo>
                    <a:cubicBezTo>
                      <a:pt x="215" y="12"/>
                      <a:pt x="222" y="26"/>
                      <a:pt x="233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12"/>
                      <a:pt x="174" y="12"/>
                      <a:pt x="174" y="12"/>
                    </a:cubicBezTo>
                    <a:lnTo>
                      <a:pt x="209" y="12"/>
                    </a:lnTo>
                    <a:close/>
                    <a:moveTo>
                      <a:pt x="123" y="12"/>
                    </a:move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106" y="27"/>
                      <a:pt x="117" y="12"/>
                      <a:pt x="12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Oval 227"/>
              <p:cNvSpPr>
                <a:spLocks noChangeArrowheads="1"/>
              </p:cNvSpPr>
              <p:nvPr/>
            </p:nvSpPr>
            <p:spPr bwMode="auto">
              <a:xfrm>
                <a:off x="2039367" y="3232024"/>
                <a:ext cx="49213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Oval 228"/>
              <p:cNvSpPr>
                <a:spLocks noChangeArrowheads="1"/>
              </p:cNvSpPr>
              <p:nvPr/>
            </p:nvSpPr>
            <p:spPr bwMode="auto">
              <a:xfrm>
                <a:off x="2199704" y="3232024"/>
                <a:ext cx="49213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892833" y="1916628"/>
            <a:ext cx="916532" cy="915629"/>
            <a:chOff x="6892833" y="1916628"/>
            <a:chExt cx="916532" cy="915629"/>
          </a:xfrm>
        </p:grpSpPr>
        <p:sp>
          <p:nvSpPr>
            <p:cNvPr id="42" name="AutoShape 14"/>
            <p:cNvSpPr/>
            <p:nvPr/>
          </p:nvSpPr>
          <p:spPr bwMode="auto">
            <a:xfrm rot="20054368">
              <a:off x="6892833" y="1916628"/>
              <a:ext cx="916532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5C6D07"/>
            </a:solidFill>
            <a:ln cap="flat" w="63500">
              <a:solidFill>
                <a:srgbClr val="5C6D07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151447" y="2173480"/>
              <a:ext cx="425918" cy="389338"/>
              <a:chOff x="1496442" y="3097087"/>
              <a:chExt cx="258762" cy="236538"/>
            </a:xfrm>
            <a:solidFill>
              <a:schemeClr val="bg1"/>
            </a:solidFill>
          </p:grpSpPr>
          <p:sp>
            <p:nvSpPr>
              <p:cNvPr id="44" name="Freeform 259"/>
              <p:cNvSpPr/>
              <p:nvPr/>
            </p:nvSpPr>
            <p:spPr bwMode="auto">
              <a:xfrm>
                <a:off x="1496442" y="3097087"/>
                <a:ext cx="104775" cy="236538"/>
              </a:xfrm>
              <a:custGeom>
                <a:gdLst>
                  <a:gd fmla="*/ 63 w 117" name="T0"/>
                  <a:gd fmla="*/ 0 h 263" name="T1"/>
                  <a:gd fmla="*/ 0 w 117" name="T2"/>
                  <a:gd fmla="*/ 73 h 263" name="T3"/>
                  <a:gd fmla="*/ 9 w 117" name="T4"/>
                  <a:gd fmla="*/ 168 h 263" name="T5"/>
                  <a:gd fmla="*/ 9 w 117" name="T6"/>
                  <a:gd fmla="*/ 219 h 263" name="T7"/>
                  <a:gd fmla="*/ 53 w 117" name="T8"/>
                  <a:gd fmla="*/ 263 h 263" name="T9"/>
                  <a:gd fmla="*/ 97 w 117" name="T10"/>
                  <a:gd fmla="*/ 219 h 263" name="T11"/>
                  <a:gd fmla="*/ 91 w 117" name="T12"/>
                  <a:gd fmla="*/ 163 h 263" name="T13"/>
                  <a:gd fmla="*/ 117 w 117" name="T14"/>
                  <a:gd fmla="*/ 63 h 263" name="T15"/>
                  <a:gd fmla="*/ 63 w 117" name="T16"/>
                  <a:gd fmla="*/ 0 h 2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3" w="117">
                    <a:moveTo>
                      <a:pt x="63" y="0"/>
                    </a:moveTo>
                    <a:cubicBezTo>
                      <a:pt x="17" y="0"/>
                      <a:pt x="0" y="48"/>
                      <a:pt x="0" y="73"/>
                    </a:cubicBezTo>
                    <a:cubicBezTo>
                      <a:pt x="0" y="88"/>
                      <a:pt x="3" y="128"/>
                      <a:pt x="9" y="168"/>
                    </a:cubicBezTo>
                    <a:cubicBezTo>
                      <a:pt x="9" y="219"/>
                      <a:pt x="9" y="219"/>
                      <a:pt x="9" y="219"/>
                    </a:cubicBezTo>
                    <a:cubicBezTo>
                      <a:pt x="9" y="244"/>
                      <a:pt x="29" y="263"/>
                      <a:pt x="53" y="263"/>
                    </a:cubicBezTo>
                    <a:cubicBezTo>
                      <a:pt x="77" y="263"/>
                      <a:pt x="96" y="246"/>
                      <a:pt x="97" y="219"/>
                    </a:cubicBezTo>
                    <a:cubicBezTo>
                      <a:pt x="98" y="209"/>
                      <a:pt x="95" y="187"/>
                      <a:pt x="91" y="163"/>
                    </a:cubicBezTo>
                    <a:cubicBezTo>
                      <a:pt x="92" y="117"/>
                      <a:pt x="117" y="119"/>
                      <a:pt x="117" y="63"/>
                    </a:cubicBezTo>
                    <a:cubicBezTo>
                      <a:pt x="117" y="29"/>
                      <a:pt x="97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260"/>
              <p:cNvSpPr/>
              <p:nvPr/>
            </p:nvSpPr>
            <p:spPr bwMode="auto">
              <a:xfrm>
                <a:off x="1650429" y="3097087"/>
                <a:ext cx="104775" cy="236538"/>
              </a:xfrm>
              <a:custGeom>
                <a:gdLst>
                  <a:gd fmla="*/ 54 w 117" name="T0"/>
                  <a:gd fmla="*/ 0 h 263" name="T1"/>
                  <a:gd fmla="*/ 0 w 117" name="T2"/>
                  <a:gd fmla="*/ 63 h 263" name="T3"/>
                  <a:gd fmla="*/ 26 w 117" name="T4"/>
                  <a:gd fmla="*/ 163 h 263" name="T5"/>
                  <a:gd fmla="*/ 20 w 117" name="T6"/>
                  <a:gd fmla="*/ 219 h 263" name="T7"/>
                  <a:gd fmla="*/ 64 w 117" name="T8"/>
                  <a:gd fmla="*/ 263 h 263" name="T9"/>
                  <a:gd fmla="*/ 108 w 117" name="T10"/>
                  <a:gd fmla="*/ 219 h 263" name="T11"/>
                  <a:gd fmla="*/ 108 w 117" name="T12"/>
                  <a:gd fmla="*/ 168 h 263" name="T13"/>
                  <a:gd fmla="*/ 117 w 117" name="T14"/>
                  <a:gd fmla="*/ 73 h 263" name="T15"/>
                  <a:gd fmla="*/ 54 w 117" name="T16"/>
                  <a:gd fmla="*/ 0 h 2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3" w="117">
                    <a:moveTo>
                      <a:pt x="54" y="0"/>
                    </a:moveTo>
                    <a:cubicBezTo>
                      <a:pt x="19" y="0"/>
                      <a:pt x="0" y="29"/>
                      <a:pt x="0" y="63"/>
                    </a:cubicBezTo>
                    <a:cubicBezTo>
                      <a:pt x="0" y="119"/>
                      <a:pt x="25" y="117"/>
                      <a:pt x="26" y="163"/>
                    </a:cubicBezTo>
                    <a:cubicBezTo>
                      <a:pt x="22" y="187"/>
                      <a:pt x="19" y="209"/>
                      <a:pt x="20" y="219"/>
                    </a:cubicBezTo>
                    <a:cubicBezTo>
                      <a:pt x="21" y="246"/>
                      <a:pt x="39" y="263"/>
                      <a:pt x="64" y="263"/>
                    </a:cubicBezTo>
                    <a:cubicBezTo>
                      <a:pt x="88" y="263"/>
                      <a:pt x="108" y="244"/>
                      <a:pt x="108" y="219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14" y="128"/>
                      <a:pt x="117" y="88"/>
                      <a:pt x="117" y="73"/>
                    </a:cubicBezTo>
                    <a:cubicBezTo>
                      <a:pt x="117" y="48"/>
                      <a:pt x="100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387160" y="3127533"/>
            <a:ext cx="915629" cy="915629"/>
            <a:chOff x="6387160" y="3127533"/>
            <a:chExt cx="915629" cy="915629"/>
          </a:xfrm>
        </p:grpSpPr>
        <p:sp>
          <p:nvSpPr>
            <p:cNvPr id="47" name="AutoShape 7"/>
            <p:cNvSpPr/>
            <p:nvPr/>
          </p:nvSpPr>
          <p:spPr bwMode="auto">
            <a:xfrm rot="20054368">
              <a:off x="6387160" y="3127533"/>
              <a:ext cx="915629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A0BF0D"/>
            </a:solidFill>
            <a:ln cap="flat" w="63500">
              <a:solidFill>
                <a:srgbClr val="A0BF0D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sp>
          <p:nvSpPr>
            <p:cNvPr id="48" name="Freeform 438"/>
            <p:cNvSpPr>
              <a:spLocks noEditPoints="1"/>
            </p:cNvSpPr>
            <p:nvPr/>
          </p:nvSpPr>
          <p:spPr bwMode="auto">
            <a:xfrm>
              <a:off x="6675765" y="3415282"/>
              <a:ext cx="331819" cy="358189"/>
            </a:xfrm>
            <a:custGeom>
              <a:gdLst>
                <a:gd fmla="*/ 266 w 266" name="T0"/>
                <a:gd fmla="*/ 64 h 288" name="T1"/>
                <a:gd fmla="*/ 261 w 266" name="T2"/>
                <a:gd fmla="*/ 22 h 288" name="T3"/>
                <a:gd fmla="*/ 234 w 266" name="T4"/>
                <a:gd fmla="*/ 0 h 288" name="T5"/>
                <a:gd fmla="*/ 31 w 266" name="T6"/>
                <a:gd fmla="*/ 0 h 288" name="T7"/>
                <a:gd fmla="*/ 4 w 266" name="T8"/>
                <a:gd fmla="*/ 22 h 288" name="T9"/>
                <a:gd fmla="*/ 0 w 266" name="T10"/>
                <a:gd fmla="*/ 63 h 288" name="T11"/>
                <a:gd fmla="*/ 0 w 266" name="T12"/>
                <a:gd fmla="*/ 248 h 288" name="T13"/>
                <a:gd fmla="*/ 23 w 266" name="T14"/>
                <a:gd fmla="*/ 248 h 288" name="T15"/>
                <a:gd fmla="*/ 23 w 266" name="T16"/>
                <a:gd fmla="*/ 268 h 288" name="T17"/>
                <a:gd fmla="*/ 43 w 266" name="T18"/>
                <a:gd fmla="*/ 288 h 288" name="T19"/>
                <a:gd fmla="*/ 63 w 266" name="T20"/>
                <a:gd fmla="*/ 268 h 288" name="T21"/>
                <a:gd fmla="*/ 63 w 266" name="T22"/>
                <a:gd fmla="*/ 248 h 288" name="T23"/>
                <a:gd fmla="*/ 204 w 266" name="T24"/>
                <a:gd fmla="*/ 248 h 288" name="T25"/>
                <a:gd fmla="*/ 204 w 266" name="T26"/>
                <a:gd fmla="*/ 268 h 288" name="T27"/>
                <a:gd fmla="*/ 224 w 266" name="T28"/>
                <a:gd fmla="*/ 288 h 288" name="T29"/>
                <a:gd fmla="*/ 244 w 266" name="T30"/>
                <a:gd fmla="*/ 268 h 288" name="T31"/>
                <a:gd fmla="*/ 244 w 266" name="T32"/>
                <a:gd fmla="*/ 248 h 288" name="T33"/>
                <a:gd fmla="*/ 266 w 266" name="T34"/>
                <a:gd fmla="*/ 248 h 288" name="T35"/>
                <a:gd fmla="*/ 266 w 266" name="T36"/>
                <a:gd fmla="*/ 64 h 288" name="T37"/>
                <a:gd fmla="*/ 101 w 266" name="T38"/>
                <a:gd fmla="*/ 16 h 288" name="T39"/>
                <a:gd fmla="*/ 165 w 266" name="T40"/>
                <a:gd fmla="*/ 16 h 288" name="T41"/>
                <a:gd fmla="*/ 174 w 266" name="T42"/>
                <a:gd fmla="*/ 25 h 288" name="T43"/>
                <a:gd fmla="*/ 165 w 266" name="T44"/>
                <a:gd fmla="*/ 33 h 288" name="T45"/>
                <a:gd fmla="*/ 101 w 266" name="T46"/>
                <a:gd fmla="*/ 33 h 288" name="T47"/>
                <a:gd fmla="*/ 93 w 266" name="T48"/>
                <a:gd fmla="*/ 25 h 288" name="T49"/>
                <a:gd fmla="*/ 101 w 266" name="T50"/>
                <a:gd fmla="*/ 16 h 288" name="T51"/>
                <a:gd fmla="*/ 33 w 266" name="T52"/>
                <a:gd fmla="*/ 67 h 288" name="T53"/>
                <a:gd fmla="*/ 47 w 266" name="T54"/>
                <a:gd fmla="*/ 52 h 288" name="T55"/>
                <a:gd fmla="*/ 219 w 266" name="T56"/>
                <a:gd fmla="*/ 52 h 288" name="T57"/>
                <a:gd fmla="*/ 234 w 266" name="T58"/>
                <a:gd fmla="*/ 67 h 288" name="T59"/>
                <a:gd fmla="*/ 238 w 266" name="T60"/>
                <a:gd fmla="*/ 156 h 288" name="T61"/>
                <a:gd fmla="*/ 223 w 266" name="T62"/>
                <a:gd fmla="*/ 171 h 288" name="T63"/>
                <a:gd fmla="*/ 43 w 266" name="T64"/>
                <a:gd fmla="*/ 171 h 288" name="T65"/>
                <a:gd fmla="*/ 28 w 266" name="T66"/>
                <a:gd fmla="*/ 156 h 288" name="T67"/>
                <a:gd fmla="*/ 33 w 266" name="T68"/>
                <a:gd fmla="*/ 67 h 288" name="T69"/>
                <a:gd fmla="*/ 63 w 266" name="T70"/>
                <a:gd fmla="*/ 223 h 288" name="T71"/>
                <a:gd fmla="*/ 48 w 266" name="T72"/>
                <a:gd fmla="*/ 230 h 288" name="T73"/>
                <a:gd fmla="*/ 27 w 266" name="T74"/>
                <a:gd fmla="*/ 210 h 288" name="T75"/>
                <a:gd fmla="*/ 27 w 266" name="T76"/>
                <a:gd fmla="*/ 210 h 288" name="T77"/>
                <a:gd fmla="*/ 48 w 266" name="T78"/>
                <a:gd fmla="*/ 189 h 288" name="T79"/>
                <a:gd fmla="*/ 69 w 266" name="T80"/>
                <a:gd fmla="*/ 210 h 288" name="T81"/>
                <a:gd fmla="*/ 63 w 266" name="T82"/>
                <a:gd fmla="*/ 223 h 288" name="T83"/>
                <a:gd fmla="*/ 220 w 266" name="T84"/>
                <a:gd fmla="*/ 230 h 288" name="T85"/>
                <a:gd fmla="*/ 204 w 266" name="T86"/>
                <a:gd fmla="*/ 222 h 288" name="T87"/>
                <a:gd fmla="*/ 199 w 266" name="T88"/>
                <a:gd fmla="*/ 210 h 288" name="T89"/>
                <a:gd fmla="*/ 220 w 266" name="T90"/>
                <a:gd fmla="*/ 189 h 288" name="T91"/>
                <a:gd fmla="*/ 240 w 266" name="T92"/>
                <a:gd fmla="*/ 210 h 288" name="T93"/>
                <a:gd fmla="*/ 240 w 266" name="T94"/>
                <a:gd fmla="*/ 211 h 288" name="T95"/>
                <a:gd fmla="*/ 220 w 266" name="T96"/>
                <a:gd fmla="*/ 230 h 28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88" w="266">
                  <a:moveTo>
                    <a:pt x="266" y="64"/>
                  </a:move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47" y="0"/>
                    <a:pt x="2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4" y="10"/>
                    <a:pt x="4" y="2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79"/>
                    <a:pt x="32" y="288"/>
                    <a:pt x="43" y="288"/>
                  </a:cubicBezTo>
                  <a:cubicBezTo>
                    <a:pt x="54" y="288"/>
                    <a:pt x="63" y="279"/>
                    <a:pt x="63" y="26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204" y="248"/>
                    <a:pt x="204" y="248"/>
                    <a:pt x="204" y="24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79"/>
                    <a:pt x="213" y="288"/>
                    <a:pt x="224" y="288"/>
                  </a:cubicBezTo>
                  <a:cubicBezTo>
                    <a:pt x="235" y="288"/>
                    <a:pt x="244" y="279"/>
                    <a:pt x="244" y="26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66" y="248"/>
                    <a:pt x="266" y="248"/>
                    <a:pt x="266" y="248"/>
                  </a:cubicBezTo>
                  <a:lnTo>
                    <a:pt x="266" y="64"/>
                  </a:lnTo>
                  <a:close/>
                  <a:moveTo>
                    <a:pt x="101" y="16"/>
                  </a:moveTo>
                  <a:cubicBezTo>
                    <a:pt x="165" y="16"/>
                    <a:pt x="165" y="16"/>
                    <a:pt x="165" y="16"/>
                  </a:cubicBezTo>
                  <a:cubicBezTo>
                    <a:pt x="170" y="16"/>
                    <a:pt x="174" y="20"/>
                    <a:pt x="174" y="25"/>
                  </a:cubicBezTo>
                  <a:cubicBezTo>
                    <a:pt x="174" y="30"/>
                    <a:pt x="170" y="33"/>
                    <a:pt x="16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6" y="33"/>
                    <a:pt x="93" y="30"/>
                    <a:pt x="93" y="25"/>
                  </a:cubicBezTo>
                  <a:cubicBezTo>
                    <a:pt x="93" y="20"/>
                    <a:pt x="96" y="16"/>
                    <a:pt x="101" y="16"/>
                  </a:cubicBezTo>
                  <a:close/>
                  <a:moveTo>
                    <a:pt x="33" y="67"/>
                  </a:moveTo>
                  <a:cubicBezTo>
                    <a:pt x="33" y="59"/>
                    <a:pt x="39" y="52"/>
                    <a:pt x="47" y="5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7" y="52"/>
                    <a:pt x="234" y="59"/>
                    <a:pt x="234" y="67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64"/>
                    <a:pt x="232" y="171"/>
                    <a:pt x="22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35" y="171"/>
                    <a:pt x="28" y="164"/>
                    <a:pt x="28" y="156"/>
                  </a:cubicBezTo>
                  <a:lnTo>
                    <a:pt x="33" y="67"/>
                  </a:lnTo>
                  <a:close/>
                  <a:moveTo>
                    <a:pt x="63" y="223"/>
                  </a:moveTo>
                  <a:cubicBezTo>
                    <a:pt x="60" y="228"/>
                    <a:pt x="54" y="230"/>
                    <a:pt x="48" y="230"/>
                  </a:cubicBezTo>
                  <a:cubicBezTo>
                    <a:pt x="37" y="230"/>
                    <a:pt x="28" y="221"/>
                    <a:pt x="27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98"/>
                    <a:pt x="37" y="189"/>
                    <a:pt x="48" y="189"/>
                  </a:cubicBezTo>
                  <a:cubicBezTo>
                    <a:pt x="59" y="189"/>
                    <a:pt x="69" y="198"/>
                    <a:pt x="69" y="210"/>
                  </a:cubicBezTo>
                  <a:cubicBezTo>
                    <a:pt x="69" y="215"/>
                    <a:pt x="67" y="220"/>
                    <a:pt x="63" y="223"/>
                  </a:cubicBezTo>
                  <a:close/>
                  <a:moveTo>
                    <a:pt x="220" y="230"/>
                  </a:moveTo>
                  <a:cubicBezTo>
                    <a:pt x="213" y="230"/>
                    <a:pt x="207" y="227"/>
                    <a:pt x="204" y="222"/>
                  </a:cubicBezTo>
                  <a:cubicBezTo>
                    <a:pt x="201" y="219"/>
                    <a:pt x="199" y="214"/>
                    <a:pt x="199" y="210"/>
                  </a:cubicBezTo>
                  <a:cubicBezTo>
                    <a:pt x="199" y="198"/>
                    <a:pt x="208" y="189"/>
                    <a:pt x="220" y="189"/>
                  </a:cubicBezTo>
                  <a:cubicBezTo>
                    <a:pt x="231" y="189"/>
                    <a:pt x="240" y="198"/>
                    <a:pt x="240" y="210"/>
                  </a:cubicBezTo>
                  <a:cubicBezTo>
                    <a:pt x="240" y="210"/>
                    <a:pt x="240" y="210"/>
                    <a:pt x="240" y="211"/>
                  </a:cubicBezTo>
                  <a:cubicBezTo>
                    <a:pt x="240" y="222"/>
                    <a:pt x="231" y="230"/>
                    <a:pt x="220" y="2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92833" y="4347469"/>
            <a:ext cx="916532" cy="915629"/>
            <a:chOff x="6892833" y="4347469"/>
            <a:chExt cx="916532" cy="915629"/>
          </a:xfrm>
        </p:grpSpPr>
        <p:sp>
          <p:nvSpPr>
            <p:cNvPr id="50" name="AutoShape 10"/>
            <p:cNvSpPr/>
            <p:nvPr/>
          </p:nvSpPr>
          <p:spPr bwMode="auto">
            <a:xfrm rot="20054368">
              <a:off x="6892833" y="4347469"/>
              <a:ext cx="916532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FDB900"/>
            </a:solidFill>
            <a:ln cap="flat" w="63500">
              <a:solidFill>
                <a:srgbClr val="FDB9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098445" y="4653204"/>
              <a:ext cx="468467" cy="379106"/>
              <a:chOff x="4940301" y="3163888"/>
              <a:chExt cx="274637" cy="222250"/>
            </a:xfrm>
            <a:solidFill>
              <a:schemeClr val="bg1"/>
            </a:solidFill>
          </p:grpSpPr>
          <p:sp>
            <p:nvSpPr>
              <p:cNvPr id="52" name="Oval 302"/>
              <p:cNvSpPr>
                <a:spLocks noChangeArrowheads="1"/>
              </p:cNvSpPr>
              <p:nvPr/>
            </p:nvSpPr>
            <p:spPr bwMode="auto">
              <a:xfrm>
                <a:off x="5048251" y="3348038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Oval 303"/>
              <p:cNvSpPr>
                <a:spLocks noChangeArrowheads="1"/>
              </p:cNvSpPr>
              <p:nvPr/>
            </p:nvSpPr>
            <p:spPr bwMode="auto">
              <a:xfrm>
                <a:off x="5141913" y="3348038"/>
                <a:ext cx="39688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304"/>
              <p:cNvSpPr/>
              <p:nvPr/>
            </p:nvSpPr>
            <p:spPr bwMode="auto">
              <a:xfrm>
                <a:off x="4940301" y="3163888"/>
                <a:ext cx="255588" cy="166687"/>
              </a:xfrm>
              <a:custGeom>
                <a:gdLst>
                  <a:gd fmla="*/ 256 w 267" name="T0"/>
                  <a:gd fmla="*/ 153 h 174" name="T1"/>
                  <a:gd fmla="*/ 113 w 267" name="T2"/>
                  <a:gd fmla="*/ 153 h 174" name="T3"/>
                  <a:gd fmla="*/ 64 w 267" name="T4"/>
                  <a:gd fmla="*/ 7 h 174" name="T5"/>
                  <a:gd fmla="*/ 54 w 267" name="T6"/>
                  <a:gd fmla="*/ 0 h 174" name="T7"/>
                  <a:gd fmla="*/ 10 w 267" name="T8"/>
                  <a:gd fmla="*/ 0 h 174" name="T9"/>
                  <a:gd fmla="*/ 0 w 267" name="T10"/>
                  <a:gd fmla="*/ 10 h 174" name="T11"/>
                  <a:gd fmla="*/ 10 w 267" name="T12"/>
                  <a:gd fmla="*/ 21 h 174" name="T13"/>
                  <a:gd fmla="*/ 46 w 267" name="T14"/>
                  <a:gd fmla="*/ 21 h 174" name="T15"/>
                  <a:gd fmla="*/ 96 w 267" name="T16"/>
                  <a:gd fmla="*/ 167 h 174" name="T17"/>
                  <a:gd fmla="*/ 105 w 267" name="T18"/>
                  <a:gd fmla="*/ 174 h 174" name="T19"/>
                  <a:gd fmla="*/ 256 w 267" name="T20"/>
                  <a:gd fmla="*/ 174 h 174" name="T21"/>
                  <a:gd fmla="*/ 267 w 267" name="T22"/>
                  <a:gd fmla="*/ 164 h 174" name="T23"/>
                  <a:gd fmla="*/ 256 w 267" name="T24"/>
                  <a:gd fmla="*/ 153 h 17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74" w="267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2" y="3"/>
                      <a:pt x="58" y="0"/>
                      <a:pt x="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5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7" y="170"/>
                      <a:pt x="267" y="164"/>
                    </a:cubicBezTo>
                    <a:cubicBezTo>
                      <a:pt x="267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305"/>
              <p:cNvSpPr/>
              <p:nvPr/>
            </p:nvSpPr>
            <p:spPr bwMode="auto">
              <a:xfrm>
                <a:off x="5027613" y="3186113"/>
                <a:ext cx="187325" cy="107950"/>
              </a:xfrm>
              <a:custGeom>
                <a:gdLst>
                  <a:gd fmla="*/ 187 w 196" name="T0"/>
                  <a:gd fmla="*/ 16 h 112" name="T1"/>
                  <a:gd fmla="*/ 9 w 196" name="T2"/>
                  <a:gd fmla="*/ 1 h 112" name="T3"/>
                  <a:gd fmla="*/ 2 w 196" name="T4"/>
                  <a:gd fmla="*/ 10 h 112" name="T5"/>
                  <a:gd fmla="*/ 33 w 196" name="T6"/>
                  <a:gd fmla="*/ 102 h 112" name="T7"/>
                  <a:gd fmla="*/ 47 w 196" name="T8"/>
                  <a:gd fmla="*/ 112 h 112" name="T9"/>
                  <a:gd fmla="*/ 176 w 196" name="T10"/>
                  <a:gd fmla="*/ 112 h 112" name="T11"/>
                  <a:gd fmla="*/ 188 w 196" name="T12"/>
                  <a:gd fmla="*/ 101 h 112" name="T13"/>
                  <a:gd fmla="*/ 196 w 196" name="T14"/>
                  <a:gd fmla="*/ 28 h 112" name="T15"/>
                  <a:gd fmla="*/ 187 w 196" name="T16"/>
                  <a:gd fmla="*/ 16 h 1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2" w="196">
                    <a:moveTo>
                      <a:pt x="187" y="1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4" y="0"/>
                      <a:pt x="0" y="4"/>
                      <a:pt x="2" y="10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5" y="107"/>
                      <a:pt x="41" y="112"/>
                      <a:pt x="47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82" y="112"/>
                      <a:pt x="187" y="107"/>
                      <a:pt x="188" y="10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6" y="22"/>
                      <a:pt x="192" y="17"/>
                      <a:pt x="18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103738" y="4863074"/>
            <a:ext cx="916532" cy="915629"/>
            <a:chOff x="8103738" y="4863074"/>
            <a:chExt cx="916532" cy="915629"/>
          </a:xfrm>
        </p:grpSpPr>
        <p:sp>
          <p:nvSpPr>
            <p:cNvPr id="57" name="AutoShape 11"/>
            <p:cNvSpPr/>
            <p:nvPr/>
          </p:nvSpPr>
          <p:spPr bwMode="auto">
            <a:xfrm rot="20054368">
              <a:off x="8103738" y="4863074"/>
              <a:ext cx="916532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F5841C"/>
            </a:solidFill>
            <a:ln cap="flat" w="63500">
              <a:solidFill>
                <a:srgbClr val="F5841C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374044" y="5108453"/>
              <a:ext cx="404176" cy="415993"/>
              <a:chOff x="5494338" y="4791075"/>
              <a:chExt cx="271463" cy="279400"/>
            </a:xfrm>
            <a:solidFill>
              <a:schemeClr val="bg1"/>
            </a:solidFill>
          </p:grpSpPr>
          <p:sp>
            <p:nvSpPr>
              <p:cNvPr id="59" name="Freeform 278"/>
              <p:cNvSpPr/>
              <p:nvPr/>
            </p:nvSpPr>
            <p:spPr bwMode="auto">
              <a:xfrm>
                <a:off x="5494338" y="4791075"/>
                <a:ext cx="271463" cy="279400"/>
              </a:xfrm>
              <a:custGeom>
                <a:gdLst>
                  <a:gd fmla="*/ 102 w 283" name="T0"/>
                  <a:gd fmla="*/ 233 h 292" name="T1"/>
                  <a:gd fmla="*/ 102 w 283" name="T2"/>
                  <a:gd fmla="*/ 8 h 292" name="T3"/>
                  <a:gd fmla="*/ 94 w 283" name="T4"/>
                  <a:gd fmla="*/ 0 h 292" name="T5"/>
                  <a:gd fmla="*/ 86 w 283" name="T6"/>
                  <a:gd fmla="*/ 8 h 292" name="T7"/>
                  <a:gd fmla="*/ 86 w 283" name="T8"/>
                  <a:gd fmla="*/ 233 h 292" name="T9"/>
                  <a:gd fmla="*/ 0 w 283" name="T10"/>
                  <a:gd fmla="*/ 233 h 292" name="T11"/>
                  <a:gd fmla="*/ 141 w 283" name="T12"/>
                  <a:gd fmla="*/ 288 h 292" name="T13"/>
                  <a:gd fmla="*/ 283 w 283" name="T14"/>
                  <a:gd fmla="*/ 233 h 292" name="T15"/>
                  <a:gd fmla="*/ 102 w 283" name="T16"/>
                  <a:gd fmla="*/ 233 h 29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2" w="283">
                    <a:moveTo>
                      <a:pt x="102" y="233"/>
                    </a:move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4"/>
                      <a:pt x="98" y="0"/>
                      <a:pt x="94" y="0"/>
                    </a:cubicBezTo>
                    <a:cubicBezTo>
                      <a:pt x="89" y="0"/>
                      <a:pt x="86" y="4"/>
                      <a:pt x="86" y="8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92"/>
                      <a:pt x="0" y="288"/>
                      <a:pt x="141" y="288"/>
                    </a:cubicBezTo>
                    <a:cubicBezTo>
                      <a:pt x="219" y="288"/>
                      <a:pt x="283" y="268"/>
                      <a:pt x="283" y="233"/>
                    </a:cubicBezTo>
                    <a:lnTo>
                      <a:pt x="102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79"/>
              <p:cNvSpPr/>
              <p:nvPr/>
            </p:nvSpPr>
            <p:spPr bwMode="auto">
              <a:xfrm>
                <a:off x="5618163" y="4819650"/>
                <a:ext cx="122238" cy="163512"/>
              </a:xfrm>
              <a:custGeom>
                <a:gdLst>
                  <a:gd fmla="*/ 0 w 128" name="T0"/>
                  <a:gd fmla="*/ 0 h 172" name="T1"/>
                  <a:gd fmla="*/ 0 w 128" name="T2"/>
                  <a:gd fmla="*/ 172 h 172" name="T3"/>
                  <a:gd fmla="*/ 128 w 128" name="T4"/>
                  <a:gd fmla="*/ 172 h 172" name="T5"/>
                  <a:gd fmla="*/ 0 w 128" name="T6"/>
                  <a:gd fmla="*/ 0 h 17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2" w="128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8" y="11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280"/>
              <p:cNvSpPr/>
              <p:nvPr/>
            </p:nvSpPr>
            <p:spPr bwMode="auto">
              <a:xfrm>
                <a:off x="5503863" y="4818063"/>
                <a:ext cx="46038" cy="165100"/>
              </a:xfrm>
              <a:custGeom>
                <a:gdLst>
                  <a:gd fmla="*/ 49 w 49" name="T0"/>
                  <a:gd fmla="*/ 0 h 173" name="T1"/>
                  <a:gd fmla="*/ 0 w 49" name="T2"/>
                  <a:gd fmla="*/ 173 h 173" name="T3"/>
                  <a:gd fmla="*/ 49 w 49" name="T4"/>
                  <a:gd fmla="*/ 173 h 173" name="T5"/>
                  <a:gd fmla="*/ 49 w 49" name="T6"/>
                  <a:gd fmla="*/ 0 h 1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3" w="49">
                    <a:moveTo>
                      <a:pt x="49" y="0"/>
                    </a:moveTo>
                    <a:cubicBezTo>
                      <a:pt x="49" y="0"/>
                      <a:pt x="0" y="122"/>
                      <a:pt x="0" y="173"/>
                    </a:cubicBezTo>
                    <a:cubicBezTo>
                      <a:pt x="49" y="173"/>
                      <a:pt x="49" y="173"/>
                      <a:pt x="49" y="17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830249" y="3136563"/>
            <a:ext cx="916532" cy="915629"/>
            <a:chOff x="9830249" y="3136563"/>
            <a:chExt cx="916532" cy="915629"/>
          </a:xfrm>
        </p:grpSpPr>
        <p:sp>
          <p:nvSpPr>
            <p:cNvPr id="63" name="AutoShape 8"/>
            <p:cNvSpPr/>
            <p:nvPr/>
          </p:nvSpPr>
          <p:spPr bwMode="auto">
            <a:xfrm rot="20054368">
              <a:off x="9830249" y="3136563"/>
              <a:ext cx="916532" cy="915629"/>
            </a:xfrm>
            <a:custGeom>
              <a:gdLst>
                <a:gd fmla="*/ 16797 w 19678" name="T0"/>
                <a:gd fmla="*/ 2885 h 19678" name="T1"/>
                <a:gd fmla="*/ 16800 w 19678" name="T2"/>
                <a:gd fmla="*/ 16800 h 19678" name="T3"/>
                <a:gd fmla="*/ 2885 w 19678" name="T4"/>
                <a:gd fmla="*/ 16797 h 19678" name="T5"/>
                <a:gd fmla="*/ 2882 w 19678" name="T6"/>
                <a:gd fmla="*/ 2882 h 19678" name="T7"/>
                <a:gd fmla="*/ 16797 w 19678" name="T8"/>
                <a:gd fmla="*/ 2885 h 196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8" w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826C4A"/>
            </a:solidFill>
            <a:ln cap="flat" w="63500">
              <a:solidFill>
                <a:srgbClr val="826C4A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/>
            </a:p>
          </p:txBody>
        </p:sp>
        <p:sp>
          <p:nvSpPr>
            <p:cNvPr id="64" name="Freeform 243"/>
            <p:cNvSpPr>
              <a:spLocks noEditPoints="1"/>
            </p:cNvSpPr>
            <p:nvPr/>
          </p:nvSpPr>
          <p:spPr bwMode="auto">
            <a:xfrm>
              <a:off x="10084864" y="3374042"/>
              <a:ext cx="417193" cy="417193"/>
            </a:xfrm>
            <a:custGeom>
              <a:gdLst>
                <a:gd fmla="*/ 144 w 288" name="T0"/>
                <a:gd fmla="*/ 0 h 288" name="T1"/>
                <a:gd fmla="*/ 0 w 288" name="T2"/>
                <a:gd fmla="*/ 144 h 288" name="T3"/>
                <a:gd fmla="*/ 144 w 288" name="T4"/>
                <a:gd fmla="*/ 288 h 288" name="T5"/>
                <a:gd fmla="*/ 288 w 288" name="T6"/>
                <a:gd fmla="*/ 144 h 288" name="T7"/>
                <a:gd fmla="*/ 144 w 288" name="T8"/>
                <a:gd fmla="*/ 0 h 288" name="T9"/>
                <a:gd fmla="*/ 264 w 288" name="T10"/>
                <a:gd fmla="*/ 144 h 288" name="T11"/>
                <a:gd fmla="*/ 144 w 288" name="T12"/>
                <a:gd fmla="*/ 264 h 288" name="T13"/>
                <a:gd fmla="*/ 24 w 288" name="T14"/>
                <a:gd fmla="*/ 144 h 288" name="T15"/>
                <a:gd fmla="*/ 144 w 288" name="T16"/>
                <a:gd fmla="*/ 24 h 288" name="T17"/>
                <a:gd fmla="*/ 144 w 288" name="T18"/>
                <a:gd fmla="*/ 144 h 288" name="T19"/>
                <a:gd fmla="*/ 264 w 288" name="T20"/>
                <a:gd fmla="*/ 144 h 2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8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64" y="144"/>
                  </a:moveTo>
                  <a:cubicBezTo>
                    <a:pt x="264" y="210"/>
                    <a:pt x="211" y="264"/>
                    <a:pt x="144" y="264"/>
                  </a:cubicBezTo>
                  <a:cubicBezTo>
                    <a:pt x="78" y="264"/>
                    <a:pt x="24" y="210"/>
                    <a:pt x="24" y="144"/>
                  </a:cubicBezTo>
                  <a:cubicBezTo>
                    <a:pt x="24" y="78"/>
                    <a:pt x="78" y="24"/>
                    <a:pt x="144" y="2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264" y="144"/>
                    <a:pt x="264" y="144"/>
                    <a:pt x="2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880386" y="3791235"/>
            <a:ext cx="4987417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向天歌PPT，是集PPT模板开发、PPT设计定制、PPT培训于一体的专业PPT服务提供商。向天歌由多位PPT领域的资深设计师创立，致力于为客户奉献最用心的PPT作品、最实用的PPT培训和最贴心的PPT服务。因为专业、愈逐极致，我们力求为客户提供兼顾商业价值体现与视觉艺术并重的作品。更多关于向天歌，请在百度搜索：向天歌PPT</a:t>
            </a:r>
          </a:p>
        </p:txBody>
      </p:sp>
      <p:sp>
        <p:nvSpPr>
          <p:cNvPr id="66" name="TextBox 10"/>
          <p:cNvSpPr txBox="1"/>
          <p:nvPr/>
        </p:nvSpPr>
        <p:spPr>
          <a:xfrm>
            <a:off x="827933" y="3351805"/>
            <a:ext cx="26974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A0BF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10028045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506151"/>
            <a:ext cx="12192000" cy="243776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4" name="矩形 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5" name="矩形 14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82441" y="803888"/>
            <a:ext cx="2999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44686" y="1695387"/>
            <a:ext cx="1193527" cy="2093316"/>
            <a:chOff x="2980029" y="2084252"/>
            <a:chExt cx="1592209" cy="2795993"/>
          </a:xfrm>
          <a:solidFill>
            <a:srgbClr val="FDB900"/>
          </a:solidFill>
        </p:grpSpPr>
        <p:grpSp>
          <p:nvGrpSpPr>
            <p:cNvPr id="21" name="Group 17"/>
            <p:cNvGrpSpPr/>
            <p:nvPr/>
          </p:nvGrpSpPr>
          <p:grpSpPr>
            <a:xfrm>
              <a:off x="2980029" y="2084252"/>
              <a:ext cx="1592209" cy="2795993"/>
              <a:chOff x="0" y="-2027"/>
              <a:chExt cx="1894" cy="3650"/>
            </a:xfrm>
            <a:grpFill/>
          </p:grpSpPr>
          <p:sp>
            <p:nvSpPr>
              <p:cNvPr id="24" name="Freeform 18"/>
              <p:cNvSpPr/>
              <p:nvPr/>
            </p:nvSpPr>
            <p:spPr bwMode="auto">
              <a:xfrm>
                <a:off x="0" y="0"/>
                <a:ext cx="1894" cy="1623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19"/>
              <p:cNvSpPr/>
              <p:nvPr/>
            </p:nvSpPr>
            <p:spPr bwMode="auto">
              <a:xfrm>
                <a:off x="567" y="-2027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40%</a:t>
                </a:r>
              </a:p>
            </p:txBody>
          </p:sp>
        </p:grpSp>
        <p:cxnSp>
          <p:nvCxnSpPr>
            <p:cNvPr id="22" name="Straight Connector 21"/>
            <p:cNvCxnSpPr>
              <a:endCxn id="24" idx="2"/>
            </p:cNvCxnSpPr>
            <p:nvPr/>
          </p:nvCxnSpPr>
          <p:spPr>
            <a:xfrm>
              <a:off x="3757600" y="2406455"/>
              <a:ext cx="22145" cy="1170000"/>
            </a:xfrm>
            <a:prstGeom prst="line">
              <a:avLst/>
            </a:prstGeom>
            <a:grpFill/>
            <a:ln w="19050">
              <a:solidFill>
                <a:srgbClr val="FDB900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4"/>
          <p:cNvGrpSpPr/>
          <p:nvPr/>
        </p:nvGrpSpPr>
        <p:grpSpPr>
          <a:xfrm>
            <a:off x="1834818" y="1688063"/>
            <a:ext cx="1193527" cy="2099864"/>
            <a:chOff x="4103989" y="2062474"/>
            <a:chExt cx="1592209" cy="2804737"/>
          </a:xfrm>
          <a:solidFill>
            <a:srgbClr val="F5841C"/>
          </a:solidFill>
        </p:grpSpPr>
        <p:grpSp>
          <p:nvGrpSpPr>
            <p:cNvPr id="27" name="Group 20"/>
            <p:cNvGrpSpPr/>
            <p:nvPr/>
          </p:nvGrpSpPr>
          <p:grpSpPr>
            <a:xfrm>
              <a:off x="4103989" y="2062474"/>
              <a:ext cx="1592209" cy="2804737"/>
              <a:chOff x="0" y="-2601"/>
              <a:chExt cx="1894" cy="3658"/>
            </a:xfrm>
            <a:grpFill/>
          </p:grpSpPr>
          <p:sp>
            <p:nvSpPr>
              <p:cNvPr id="29" name="Freeform 21"/>
              <p:cNvSpPr/>
              <p:nvPr/>
            </p:nvSpPr>
            <p:spPr bwMode="auto">
              <a:xfrm>
                <a:off x="0" y="-17"/>
                <a:ext cx="1894" cy="1074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22"/>
              <p:cNvSpPr/>
              <p:nvPr/>
            </p:nvSpPr>
            <p:spPr bwMode="auto">
              <a:xfrm>
                <a:off x="556" y="-2601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30%</a:t>
                </a:r>
              </a:p>
            </p:txBody>
          </p:sp>
        </p:grpSp>
        <p:cxnSp>
          <p:nvCxnSpPr>
            <p:cNvPr id="28" name="Straight Connector 26"/>
            <p:cNvCxnSpPr/>
            <p:nvPr/>
          </p:nvCxnSpPr>
          <p:spPr>
            <a:xfrm>
              <a:off x="4881901" y="2406454"/>
              <a:ext cx="21804" cy="1594037"/>
            </a:xfrm>
            <a:prstGeom prst="line">
              <a:avLst/>
            </a:prstGeom>
            <a:grpFill/>
            <a:ln w="19050">
              <a:solidFill>
                <a:srgbClr val="F5841C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47170" y="1698449"/>
            <a:ext cx="1193527" cy="2091024"/>
            <a:chOff x="6367886" y="2087314"/>
            <a:chExt cx="1592209" cy="2792932"/>
          </a:xfrm>
          <a:solidFill>
            <a:srgbClr val="A0BF0D"/>
          </a:solidFill>
        </p:grpSpPr>
        <p:grpSp>
          <p:nvGrpSpPr>
            <p:cNvPr id="32" name="Group 23"/>
            <p:cNvGrpSpPr/>
            <p:nvPr/>
          </p:nvGrpSpPr>
          <p:grpSpPr>
            <a:xfrm>
              <a:off x="6367886" y="2087314"/>
              <a:ext cx="1592209" cy="2792932"/>
              <a:chOff x="0" y="-1789"/>
              <a:chExt cx="1894" cy="3646"/>
            </a:xfrm>
            <a:grpFill/>
          </p:grpSpPr>
          <p:sp>
            <p:nvSpPr>
              <p:cNvPr id="34" name="Freeform 24"/>
              <p:cNvSpPr/>
              <p:nvPr/>
            </p:nvSpPr>
            <p:spPr bwMode="auto">
              <a:xfrm>
                <a:off x="0" y="0"/>
                <a:ext cx="1894" cy="1857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25"/>
              <p:cNvSpPr/>
              <p:nvPr/>
            </p:nvSpPr>
            <p:spPr bwMode="auto">
              <a:xfrm>
                <a:off x="578" y="-1789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65%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V="1" rot="5400000">
              <a:off x="6659990" y="2908313"/>
              <a:ext cx="1008000" cy="4283"/>
            </a:xfrm>
            <a:prstGeom prst="line">
              <a:avLst/>
            </a:prstGeom>
            <a:grpFill/>
            <a:ln w="19050">
              <a:solidFill>
                <a:srgbClr val="A0BF0D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659469" y="1693542"/>
            <a:ext cx="1194157" cy="2094699"/>
            <a:chOff x="5204412" y="2082406"/>
            <a:chExt cx="1593049" cy="2797840"/>
          </a:xfrm>
          <a:solidFill>
            <a:srgbClr val="5FCACB"/>
          </a:solidFill>
        </p:grpSpPr>
        <p:grpSp>
          <p:nvGrpSpPr>
            <p:cNvPr id="37" name="Group 14"/>
            <p:cNvGrpSpPr/>
            <p:nvPr/>
          </p:nvGrpSpPr>
          <p:grpSpPr>
            <a:xfrm>
              <a:off x="5204412" y="2082406"/>
              <a:ext cx="1593049" cy="2797840"/>
              <a:chOff x="0" y="-1020"/>
              <a:chExt cx="1894" cy="3651"/>
            </a:xfrm>
            <a:grpFill/>
          </p:grpSpPr>
          <p:sp>
            <p:nvSpPr>
              <p:cNvPr id="39" name="Freeform 15"/>
              <p:cNvSpPr/>
              <p:nvPr/>
            </p:nvSpPr>
            <p:spPr bwMode="auto">
              <a:xfrm>
                <a:off x="0" y="0"/>
                <a:ext cx="1894" cy="2631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16"/>
              <p:cNvSpPr/>
              <p:nvPr/>
            </p:nvSpPr>
            <p:spPr bwMode="auto">
              <a:xfrm>
                <a:off x="570" y="-1020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85%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flipV="1" rot="5400000">
              <a:off x="5788028" y="2633036"/>
              <a:ext cx="432000" cy="4284"/>
            </a:xfrm>
            <a:prstGeom prst="line">
              <a:avLst/>
            </a:prstGeom>
            <a:grpFill/>
            <a:ln w="19050">
              <a:solidFill>
                <a:srgbClr val="5FCACB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1"/>
          <p:cNvGrpSpPr/>
          <p:nvPr/>
        </p:nvGrpSpPr>
        <p:grpSpPr>
          <a:xfrm>
            <a:off x="4367789" y="1689000"/>
            <a:ext cx="1193527" cy="2090676"/>
            <a:chOff x="7507820" y="2092379"/>
            <a:chExt cx="1592209" cy="2792467"/>
          </a:xfrm>
          <a:solidFill>
            <a:srgbClr val="319095"/>
          </a:solidFill>
        </p:grpSpPr>
        <p:grpSp>
          <p:nvGrpSpPr>
            <p:cNvPr id="42" name="Group 26"/>
            <p:cNvGrpSpPr/>
            <p:nvPr/>
          </p:nvGrpSpPr>
          <p:grpSpPr>
            <a:xfrm>
              <a:off x="7507820" y="2092379"/>
              <a:ext cx="1592209" cy="2792467"/>
              <a:chOff x="0" y="-2562"/>
              <a:chExt cx="1894" cy="3642"/>
            </a:xfrm>
            <a:grpFill/>
          </p:grpSpPr>
          <p:sp>
            <p:nvSpPr>
              <p:cNvPr id="44" name="Freeform 27"/>
              <p:cNvSpPr/>
              <p:nvPr/>
            </p:nvSpPr>
            <p:spPr bwMode="auto">
              <a:xfrm>
                <a:off x="0" y="6"/>
                <a:ext cx="1894" cy="1074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28"/>
              <p:cNvSpPr/>
              <p:nvPr/>
            </p:nvSpPr>
            <p:spPr bwMode="auto">
              <a:xfrm>
                <a:off x="590" y="-2562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35%</a:t>
                </a:r>
              </a:p>
            </p:txBody>
          </p:sp>
        </p:grpSp>
        <p:cxnSp>
          <p:nvCxnSpPr>
            <p:cNvPr id="43" name="Straight Connector 43"/>
            <p:cNvCxnSpPr/>
            <p:nvPr/>
          </p:nvCxnSpPr>
          <p:spPr>
            <a:xfrm flipH="1">
              <a:off x="8320445" y="2406454"/>
              <a:ext cx="0" cy="1594037"/>
            </a:xfrm>
            <a:prstGeom prst="line">
              <a:avLst/>
            </a:prstGeom>
            <a:grpFill/>
            <a:ln w="19050">
              <a:solidFill>
                <a:srgbClr val="319095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75"/>
          <p:cNvGrpSpPr/>
          <p:nvPr/>
        </p:nvGrpSpPr>
        <p:grpSpPr>
          <a:xfrm>
            <a:off x="6400759" y="1688456"/>
            <a:ext cx="1193527" cy="2093316"/>
            <a:chOff x="2980029" y="2084252"/>
            <a:chExt cx="1592209" cy="2795993"/>
          </a:xfrm>
          <a:solidFill>
            <a:srgbClr val="F5841C"/>
          </a:solidFill>
        </p:grpSpPr>
        <p:grpSp>
          <p:nvGrpSpPr>
            <p:cNvPr id="47" name="Group 17"/>
            <p:cNvGrpSpPr/>
            <p:nvPr/>
          </p:nvGrpSpPr>
          <p:grpSpPr>
            <a:xfrm>
              <a:off x="2980029" y="2084252"/>
              <a:ext cx="1592209" cy="2795993"/>
              <a:chOff x="0" y="-2027"/>
              <a:chExt cx="1894" cy="3650"/>
            </a:xfrm>
            <a:grpFill/>
          </p:grpSpPr>
          <p:sp>
            <p:nvSpPr>
              <p:cNvPr id="49" name="Freeform 18"/>
              <p:cNvSpPr/>
              <p:nvPr/>
            </p:nvSpPr>
            <p:spPr bwMode="auto">
              <a:xfrm>
                <a:off x="0" y="0"/>
                <a:ext cx="1894" cy="1623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19"/>
              <p:cNvSpPr/>
              <p:nvPr/>
            </p:nvSpPr>
            <p:spPr bwMode="auto">
              <a:xfrm>
                <a:off x="567" y="-2027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40%</a:t>
                </a:r>
              </a:p>
            </p:txBody>
          </p:sp>
        </p:grpSp>
        <p:cxnSp>
          <p:nvCxnSpPr>
            <p:cNvPr id="48" name="Straight Connector 77"/>
            <p:cNvCxnSpPr>
              <a:endCxn id="49" idx="2"/>
            </p:cNvCxnSpPr>
            <p:nvPr/>
          </p:nvCxnSpPr>
          <p:spPr>
            <a:xfrm>
              <a:off x="3757600" y="2406455"/>
              <a:ext cx="22145" cy="1170000"/>
            </a:xfrm>
            <a:prstGeom prst="line">
              <a:avLst/>
            </a:prstGeom>
            <a:grpFill/>
            <a:ln w="19050">
              <a:solidFill>
                <a:srgbClr val="F5841C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80"/>
          <p:cNvGrpSpPr/>
          <p:nvPr/>
        </p:nvGrpSpPr>
        <p:grpSpPr>
          <a:xfrm>
            <a:off x="7190891" y="1681132"/>
            <a:ext cx="1193527" cy="2114216"/>
            <a:chOff x="4103989" y="2062474"/>
            <a:chExt cx="1592209" cy="2823906"/>
          </a:xfrm>
          <a:solidFill>
            <a:srgbClr val="5FCACB"/>
          </a:solidFill>
        </p:grpSpPr>
        <p:grpSp>
          <p:nvGrpSpPr>
            <p:cNvPr id="52" name="Group 20"/>
            <p:cNvGrpSpPr/>
            <p:nvPr/>
          </p:nvGrpSpPr>
          <p:grpSpPr>
            <a:xfrm>
              <a:off x="4103989" y="2062474"/>
              <a:ext cx="1592209" cy="2823906"/>
              <a:chOff x="0" y="-2601"/>
              <a:chExt cx="1894" cy="3683"/>
            </a:xfrm>
            <a:grpFill/>
          </p:grpSpPr>
          <p:sp>
            <p:nvSpPr>
              <p:cNvPr id="54" name="Freeform 21"/>
              <p:cNvSpPr/>
              <p:nvPr/>
            </p:nvSpPr>
            <p:spPr bwMode="auto">
              <a:xfrm>
                <a:off x="0" y="8"/>
                <a:ext cx="1894" cy="1074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2"/>
              <p:cNvSpPr/>
              <p:nvPr/>
            </p:nvSpPr>
            <p:spPr bwMode="auto">
              <a:xfrm>
                <a:off x="556" y="-2601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30%</a:t>
                </a:r>
              </a:p>
            </p:txBody>
          </p:sp>
        </p:grpSp>
        <p:cxnSp>
          <p:nvCxnSpPr>
            <p:cNvPr id="53" name="Straight Connector 82"/>
            <p:cNvCxnSpPr/>
            <p:nvPr/>
          </p:nvCxnSpPr>
          <p:spPr>
            <a:xfrm>
              <a:off x="4881901" y="2406454"/>
              <a:ext cx="21804" cy="1594037"/>
            </a:xfrm>
            <a:prstGeom prst="line">
              <a:avLst/>
            </a:prstGeom>
            <a:grpFill/>
            <a:ln w="19050">
              <a:solidFill>
                <a:srgbClr val="5FCACB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85"/>
          <p:cNvGrpSpPr/>
          <p:nvPr/>
        </p:nvGrpSpPr>
        <p:grpSpPr>
          <a:xfrm>
            <a:off x="8888729" y="1691518"/>
            <a:ext cx="1193527" cy="2091024"/>
            <a:chOff x="6367886" y="2087314"/>
            <a:chExt cx="1592209" cy="2792932"/>
          </a:xfrm>
          <a:solidFill>
            <a:srgbClr val="319095"/>
          </a:solidFill>
        </p:grpSpPr>
        <p:grpSp>
          <p:nvGrpSpPr>
            <p:cNvPr id="57" name="Group 23"/>
            <p:cNvGrpSpPr/>
            <p:nvPr/>
          </p:nvGrpSpPr>
          <p:grpSpPr>
            <a:xfrm>
              <a:off x="6367886" y="2087314"/>
              <a:ext cx="1592209" cy="2792932"/>
              <a:chOff x="0" y="-1789"/>
              <a:chExt cx="1894" cy="3646"/>
            </a:xfrm>
            <a:grpFill/>
          </p:grpSpPr>
          <p:sp>
            <p:nvSpPr>
              <p:cNvPr id="59" name="Freeform 24"/>
              <p:cNvSpPr/>
              <p:nvPr/>
            </p:nvSpPr>
            <p:spPr bwMode="auto">
              <a:xfrm>
                <a:off x="0" y="0"/>
                <a:ext cx="1894" cy="1857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25"/>
              <p:cNvSpPr/>
              <p:nvPr/>
            </p:nvSpPr>
            <p:spPr bwMode="auto">
              <a:xfrm>
                <a:off x="578" y="-1789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65%</a:t>
                </a:r>
              </a:p>
            </p:txBody>
          </p:sp>
        </p:grpSp>
        <p:cxnSp>
          <p:nvCxnSpPr>
            <p:cNvPr id="58" name="Straight Connector 87"/>
            <p:cNvCxnSpPr/>
            <p:nvPr/>
          </p:nvCxnSpPr>
          <p:spPr>
            <a:xfrm flipV="1" rot="5400000">
              <a:off x="6659990" y="2908313"/>
              <a:ext cx="1008000" cy="4283"/>
            </a:xfrm>
            <a:prstGeom prst="line">
              <a:avLst/>
            </a:prstGeom>
            <a:grpFill/>
            <a:ln w="19050">
              <a:solidFill>
                <a:srgbClr val="319095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90"/>
          <p:cNvGrpSpPr/>
          <p:nvPr/>
        </p:nvGrpSpPr>
        <p:grpSpPr>
          <a:xfrm>
            <a:off x="8015542" y="1701125"/>
            <a:ext cx="1194157" cy="2094699"/>
            <a:chOff x="5204412" y="2082406"/>
            <a:chExt cx="1593049" cy="2797840"/>
          </a:xfrm>
          <a:solidFill>
            <a:srgbClr val="826C4A"/>
          </a:solidFill>
        </p:grpSpPr>
        <p:grpSp>
          <p:nvGrpSpPr>
            <p:cNvPr id="62" name="Group 14"/>
            <p:cNvGrpSpPr/>
            <p:nvPr/>
          </p:nvGrpSpPr>
          <p:grpSpPr>
            <a:xfrm>
              <a:off x="5204412" y="2082406"/>
              <a:ext cx="1593049" cy="2797840"/>
              <a:chOff x="0" y="-1020"/>
              <a:chExt cx="1894" cy="3651"/>
            </a:xfrm>
            <a:grpFill/>
          </p:grpSpPr>
          <p:sp>
            <p:nvSpPr>
              <p:cNvPr id="64" name="Freeform 15"/>
              <p:cNvSpPr/>
              <p:nvPr/>
            </p:nvSpPr>
            <p:spPr bwMode="auto">
              <a:xfrm>
                <a:off x="0" y="0"/>
                <a:ext cx="1894" cy="2631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16"/>
              <p:cNvSpPr/>
              <p:nvPr/>
            </p:nvSpPr>
            <p:spPr bwMode="auto">
              <a:xfrm>
                <a:off x="570" y="-1020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85%</a:t>
                </a:r>
              </a:p>
            </p:txBody>
          </p:sp>
        </p:grpSp>
        <p:cxnSp>
          <p:nvCxnSpPr>
            <p:cNvPr id="63" name="Straight Connector 92"/>
            <p:cNvCxnSpPr/>
            <p:nvPr/>
          </p:nvCxnSpPr>
          <p:spPr>
            <a:xfrm flipV="1" rot="5400000">
              <a:off x="5775321" y="2633036"/>
              <a:ext cx="432000" cy="4284"/>
            </a:xfrm>
            <a:prstGeom prst="line">
              <a:avLst/>
            </a:prstGeom>
            <a:grpFill/>
            <a:ln w="19050">
              <a:solidFill>
                <a:srgbClr val="826C4A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95"/>
          <p:cNvGrpSpPr/>
          <p:nvPr/>
        </p:nvGrpSpPr>
        <p:grpSpPr>
          <a:xfrm>
            <a:off x="9723862" y="1696583"/>
            <a:ext cx="1193527" cy="2087232"/>
            <a:chOff x="7507820" y="2092379"/>
            <a:chExt cx="1592209" cy="2787867"/>
          </a:xfrm>
          <a:solidFill>
            <a:srgbClr val="A0BF0D"/>
          </a:solidFill>
        </p:grpSpPr>
        <p:grpSp>
          <p:nvGrpSpPr>
            <p:cNvPr id="67" name="Group 26"/>
            <p:cNvGrpSpPr/>
            <p:nvPr/>
          </p:nvGrpSpPr>
          <p:grpSpPr>
            <a:xfrm>
              <a:off x="7507820" y="2092379"/>
              <a:ext cx="1592209" cy="2787867"/>
              <a:chOff x="0" y="-2562"/>
              <a:chExt cx="1894" cy="3636"/>
            </a:xfrm>
            <a:grpFill/>
          </p:grpSpPr>
          <p:sp>
            <p:nvSpPr>
              <p:cNvPr id="69" name="Freeform 27"/>
              <p:cNvSpPr/>
              <p:nvPr/>
            </p:nvSpPr>
            <p:spPr bwMode="auto">
              <a:xfrm>
                <a:off x="0" y="0"/>
                <a:ext cx="1894" cy="1074"/>
              </a:xfrm>
              <a:custGeom>
                <a:gdLst>
                  <a:gd fmla="*/ 0 w 21600" name="T0"/>
                  <a:gd fmla="*/ 21600 h 21600" name="T1"/>
                  <a:gd fmla="*/ 21600 w 21600" name="T2"/>
                  <a:gd fmla="*/ 21600 h 21600" name="T3"/>
                  <a:gd fmla="*/ 10849 w 21600" name="T4"/>
                  <a:gd fmla="*/ 0 h 21600" name="T5"/>
                  <a:gd fmla="*/ 0 w 21600" name="T6"/>
                  <a:gd fmla="*/ 21600 h 21600" name="T7"/>
                  <a:gd fmla="*/ 0 w 21600" name="T8"/>
                  <a:gd fmla="*/ 21600 h 21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28"/>
              <p:cNvSpPr/>
              <p:nvPr/>
            </p:nvSpPr>
            <p:spPr bwMode="auto">
              <a:xfrm>
                <a:off x="590" y="-2562"/>
                <a:ext cx="745" cy="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typeface="Bebas Neue"/>
                    <a:sym charset="0" typeface="Bebas Neue"/>
                  </a:rPr>
                  <a:t>35%</a:t>
                </a:r>
              </a:p>
            </p:txBody>
          </p:sp>
        </p:grpSp>
        <p:cxnSp>
          <p:nvCxnSpPr>
            <p:cNvPr id="68" name="Straight Connector 97"/>
            <p:cNvCxnSpPr/>
            <p:nvPr/>
          </p:nvCxnSpPr>
          <p:spPr>
            <a:xfrm flipH="1">
              <a:off x="8320445" y="2406454"/>
              <a:ext cx="0" cy="1594037"/>
            </a:xfrm>
            <a:prstGeom prst="line">
              <a:avLst/>
            </a:prstGeom>
            <a:grpFill/>
            <a:ln w="19050">
              <a:solidFill>
                <a:srgbClr val="FDB900"/>
              </a:solidFill>
              <a:prstDash val="sysDot"/>
              <a:headEnd len="lg" type="oval" w="lg"/>
              <a:tailEnd len="lg" type="non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102"/>
          <p:cNvCxnSpPr/>
          <p:nvPr/>
        </p:nvCxnSpPr>
        <p:spPr>
          <a:xfrm flipH="1">
            <a:off x="6001375" y="1703514"/>
            <a:ext cx="0" cy="40746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15"/>
          <p:cNvSpPr txBox="1"/>
          <p:nvPr/>
        </p:nvSpPr>
        <p:spPr>
          <a:xfrm>
            <a:off x="1329594" y="3458625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3" name="TextBox 116"/>
          <p:cNvSpPr txBox="1"/>
          <p:nvPr/>
        </p:nvSpPr>
        <p:spPr>
          <a:xfrm>
            <a:off x="2097095" y="3462786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4" name="TextBox 117"/>
          <p:cNvSpPr txBox="1"/>
          <p:nvPr/>
        </p:nvSpPr>
        <p:spPr>
          <a:xfrm>
            <a:off x="2896066" y="3451592"/>
            <a:ext cx="73163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5" name="TextBox 118"/>
          <p:cNvSpPr txBox="1"/>
          <p:nvPr/>
        </p:nvSpPr>
        <p:spPr>
          <a:xfrm>
            <a:off x="3810825" y="3457766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6" name="TextBox 119"/>
          <p:cNvSpPr txBox="1"/>
          <p:nvPr/>
        </p:nvSpPr>
        <p:spPr>
          <a:xfrm>
            <a:off x="4638394" y="3467799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7" name="TextBox 120"/>
          <p:cNvSpPr txBox="1"/>
          <p:nvPr/>
        </p:nvSpPr>
        <p:spPr>
          <a:xfrm>
            <a:off x="6650875" y="3453099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8" name="TextBox 121"/>
          <p:cNvSpPr txBox="1"/>
          <p:nvPr/>
        </p:nvSpPr>
        <p:spPr>
          <a:xfrm>
            <a:off x="7441692" y="3458118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9" name="TextBox 122"/>
          <p:cNvSpPr txBox="1"/>
          <p:nvPr/>
        </p:nvSpPr>
        <p:spPr>
          <a:xfrm>
            <a:off x="8298266" y="3446071"/>
            <a:ext cx="73163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80" name="TextBox 123"/>
          <p:cNvSpPr txBox="1"/>
          <p:nvPr/>
        </p:nvSpPr>
        <p:spPr>
          <a:xfrm>
            <a:off x="9155424" y="3453099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81" name="TextBox 124"/>
          <p:cNvSpPr txBox="1"/>
          <p:nvPr/>
        </p:nvSpPr>
        <p:spPr>
          <a:xfrm>
            <a:off x="9982991" y="3463132"/>
            <a:ext cx="6646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000722" y="4030744"/>
            <a:ext cx="509600" cy="509600"/>
            <a:chOff x="3000722" y="4030744"/>
            <a:chExt cx="509600" cy="509600"/>
          </a:xfrm>
        </p:grpSpPr>
        <p:sp>
          <p:nvSpPr>
            <p:cNvPr id="83" name="Oval 110"/>
            <p:cNvSpPr>
              <a:spLocks noChangeAspect="1"/>
            </p:cNvSpPr>
            <p:nvPr/>
          </p:nvSpPr>
          <p:spPr>
            <a:xfrm>
              <a:off x="3000722" y="4030744"/>
              <a:ext cx="509600" cy="509600"/>
            </a:xfrm>
            <a:prstGeom prst="ellipse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3111988" y="4155535"/>
              <a:ext cx="306195" cy="302166"/>
              <a:chOff x="9786938" y="3573463"/>
              <a:chExt cx="482600" cy="476250"/>
            </a:xfrm>
            <a:solidFill>
              <a:schemeClr val="bg1"/>
            </a:solidFill>
          </p:grpSpPr>
          <p:sp>
            <p:nvSpPr>
              <p:cNvPr id="85" name="Freeform 107"/>
              <p:cNvSpPr>
                <a:spLocks noEditPoints="1"/>
              </p:cNvSpPr>
              <p:nvPr/>
            </p:nvSpPr>
            <p:spPr bwMode="auto">
              <a:xfrm>
                <a:off x="9786938" y="3573463"/>
                <a:ext cx="325437" cy="319087"/>
              </a:xfrm>
              <a:custGeom>
                <a:gdLst>
                  <a:gd fmla="*/ 99 w 129" name="T0"/>
                  <a:gd fmla="*/ 118 h 129" name="T1"/>
                  <a:gd fmla="*/ 95 w 129" name="T2"/>
                  <a:gd fmla="*/ 102 h 129" name="T3"/>
                  <a:gd fmla="*/ 101 w 129" name="T4"/>
                  <a:gd fmla="*/ 96 h 129" name="T5"/>
                  <a:gd fmla="*/ 117 w 129" name="T6"/>
                  <a:gd fmla="*/ 100 h 129" name="T7"/>
                  <a:gd fmla="*/ 122 w 129" name="T8"/>
                  <a:gd fmla="*/ 98 h 129" name="T9"/>
                  <a:gd fmla="*/ 128 w 129" name="T10"/>
                  <a:gd fmla="*/ 83 h 129" name="T11"/>
                  <a:gd fmla="*/ 126 w 129" name="T12"/>
                  <a:gd fmla="*/ 78 h 129" name="T13"/>
                  <a:gd fmla="*/ 112 w 129" name="T14"/>
                  <a:gd fmla="*/ 70 h 129" name="T15"/>
                  <a:gd fmla="*/ 113 w 129" name="T16"/>
                  <a:gd fmla="*/ 65 h 129" name="T17"/>
                  <a:gd fmla="*/ 112 w 129" name="T18"/>
                  <a:gd fmla="*/ 61 h 129" name="T19"/>
                  <a:gd fmla="*/ 126 w 129" name="T20"/>
                  <a:gd fmla="*/ 52 h 129" name="T21"/>
                  <a:gd fmla="*/ 128 w 129" name="T22"/>
                  <a:gd fmla="*/ 47 h 129" name="T23"/>
                  <a:gd fmla="*/ 122 w 129" name="T24"/>
                  <a:gd fmla="*/ 33 h 129" name="T25"/>
                  <a:gd fmla="*/ 117 w 129" name="T26"/>
                  <a:gd fmla="*/ 30 h 129" name="T27"/>
                  <a:gd fmla="*/ 102 w 129" name="T28"/>
                  <a:gd fmla="*/ 34 h 129" name="T29"/>
                  <a:gd fmla="*/ 95 w 129" name="T30"/>
                  <a:gd fmla="*/ 28 h 129" name="T31"/>
                  <a:gd fmla="*/ 99 w 129" name="T32"/>
                  <a:gd fmla="*/ 12 h 129" name="T33"/>
                  <a:gd fmla="*/ 97 w 129" name="T34"/>
                  <a:gd fmla="*/ 8 h 129" name="T35"/>
                  <a:gd fmla="*/ 82 w 129" name="T36"/>
                  <a:gd fmla="*/ 1 h 129" name="T37"/>
                  <a:gd fmla="*/ 77 w 129" name="T38"/>
                  <a:gd fmla="*/ 3 h 129" name="T39"/>
                  <a:gd fmla="*/ 69 w 129" name="T40"/>
                  <a:gd fmla="*/ 17 h 129" name="T41"/>
                  <a:gd fmla="*/ 60 w 129" name="T42"/>
                  <a:gd fmla="*/ 17 h 129" name="T43"/>
                  <a:gd fmla="*/ 52 w 129" name="T44"/>
                  <a:gd fmla="*/ 3 h 129" name="T45"/>
                  <a:gd fmla="*/ 47 w 129" name="T46"/>
                  <a:gd fmla="*/ 1 h 129" name="T47"/>
                  <a:gd fmla="*/ 32 w 129" name="T48"/>
                  <a:gd fmla="*/ 7 h 129" name="T49"/>
                  <a:gd fmla="*/ 30 w 129" name="T50"/>
                  <a:gd fmla="*/ 12 h 129" name="T51"/>
                  <a:gd fmla="*/ 34 w 129" name="T52"/>
                  <a:gd fmla="*/ 27 h 129" name="T53"/>
                  <a:gd fmla="*/ 27 w 129" name="T54"/>
                  <a:gd fmla="*/ 34 h 129" name="T55"/>
                  <a:gd fmla="*/ 12 w 129" name="T56"/>
                  <a:gd fmla="*/ 30 h 129" name="T57"/>
                  <a:gd fmla="*/ 7 w 129" name="T58"/>
                  <a:gd fmla="*/ 32 h 129" name="T59"/>
                  <a:gd fmla="*/ 1 w 129" name="T60"/>
                  <a:gd fmla="*/ 47 h 129" name="T61"/>
                  <a:gd fmla="*/ 2 w 129" name="T62"/>
                  <a:gd fmla="*/ 52 h 129" name="T63"/>
                  <a:gd fmla="*/ 16 w 129" name="T64"/>
                  <a:gd fmla="*/ 60 h 129" name="T65"/>
                  <a:gd fmla="*/ 16 w 129" name="T66"/>
                  <a:gd fmla="*/ 65 h 129" name="T67"/>
                  <a:gd fmla="*/ 16 w 129" name="T68"/>
                  <a:gd fmla="*/ 69 h 129" name="T69"/>
                  <a:gd fmla="*/ 2 w 129" name="T70"/>
                  <a:gd fmla="*/ 77 h 129" name="T71"/>
                  <a:gd fmla="*/ 0 w 129" name="T72"/>
                  <a:gd fmla="*/ 82 h 129" name="T73"/>
                  <a:gd fmla="*/ 7 w 129" name="T74"/>
                  <a:gd fmla="*/ 97 h 129" name="T75"/>
                  <a:gd fmla="*/ 11 w 129" name="T76"/>
                  <a:gd fmla="*/ 99 h 129" name="T77"/>
                  <a:gd fmla="*/ 27 w 129" name="T78"/>
                  <a:gd fmla="*/ 95 h 129" name="T79"/>
                  <a:gd fmla="*/ 33 w 129" name="T80"/>
                  <a:gd fmla="*/ 102 h 129" name="T81"/>
                  <a:gd fmla="*/ 29 w 129" name="T82"/>
                  <a:gd fmla="*/ 118 h 129" name="T83"/>
                  <a:gd fmla="*/ 31 w 129" name="T84"/>
                  <a:gd fmla="*/ 122 h 129" name="T85"/>
                  <a:gd fmla="*/ 46 w 129" name="T86"/>
                  <a:gd fmla="*/ 128 h 129" name="T87"/>
                  <a:gd fmla="*/ 51 w 129" name="T88"/>
                  <a:gd fmla="*/ 127 h 129" name="T89"/>
                  <a:gd fmla="*/ 59 w 129" name="T90"/>
                  <a:gd fmla="*/ 113 h 129" name="T91"/>
                  <a:gd fmla="*/ 68 w 129" name="T92"/>
                  <a:gd fmla="*/ 113 h 129" name="T93"/>
                  <a:gd fmla="*/ 77 w 129" name="T94"/>
                  <a:gd fmla="*/ 127 h 129" name="T95"/>
                  <a:gd fmla="*/ 80 w 129" name="T96"/>
                  <a:gd fmla="*/ 129 h 129" name="T97"/>
                  <a:gd fmla="*/ 82 w 129" name="T98"/>
                  <a:gd fmla="*/ 129 h 129" name="T99"/>
                  <a:gd fmla="*/ 96 w 129" name="T100"/>
                  <a:gd fmla="*/ 123 h 129" name="T101"/>
                  <a:gd fmla="*/ 99 w 129" name="T102"/>
                  <a:gd fmla="*/ 118 h 129" name="T103"/>
                  <a:gd fmla="*/ 75 w 129" name="T104"/>
                  <a:gd fmla="*/ 76 h 129" name="T105"/>
                  <a:gd fmla="*/ 53 w 129" name="T106"/>
                  <a:gd fmla="*/ 76 h 129" name="T107"/>
                  <a:gd fmla="*/ 48 w 129" name="T108"/>
                  <a:gd fmla="*/ 65 h 129" name="T109"/>
                  <a:gd fmla="*/ 53 w 129" name="T110"/>
                  <a:gd fmla="*/ 54 h 129" name="T111"/>
                  <a:gd fmla="*/ 64 w 129" name="T112"/>
                  <a:gd fmla="*/ 49 h 129" name="T113"/>
                  <a:gd fmla="*/ 75 w 129" name="T114"/>
                  <a:gd fmla="*/ 54 h 129" name="T115"/>
                  <a:gd fmla="*/ 80 w 129" name="T116"/>
                  <a:gd fmla="*/ 65 h 129" name="T117"/>
                  <a:gd fmla="*/ 75 w 129" name="T118"/>
                  <a:gd fmla="*/ 76 h 129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29" w="129">
                    <a:moveTo>
                      <a:pt x="99" y="118"/>
                    </a:moveTo>
                    <a:cubicBezTo>
                      <a:pt x="95" y="102"/>
                      <a:pt x="95" y="102"/>
                      <a:pt x="95" y="102"/>
                    </a:cubicBezTo>
                    <a:cubicBezTo>
                      <a:pt x="97" y="100"/>
                      <a:pt x="99" y="98"/>
                      <a:pt x="101" y="96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9" y="100"/>
                      <a:pt x="121" y="99"/>
                      <a:pt x="122" y="98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1"/>
                      <a:pt x="128" y="79"/>
                      <a:pt x="126" y="7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8"/>
                      <a:pt x="113" y="66"/>
                      <a:pt x="113" y="65"/>
                    </a:cubicBezTo>
                    <a:cubicBezTo>
                      <a:pt x="113" y="64"/>
                      <a:pt x="112" y="62"/>
                      <a:pt x="112" y="61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8" y="51"/>
                      <a:pt x="129" y="49"/>
                      <a:pt x="128" y="47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1"/>
                      <a:pt x="119" y="30"/>
                      <a:pt x="117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0" y="32"/>
                      <a:pt x="97" y="30"/>
                      <a:pt x="95" y="28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0" y="10"/>
                      <a:pt x="99" y="8"/>
                      <a:pt x="97" y="8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0" y="1"/>
                      <a:pt x="78" y="1"/>
                      <a:pt x="77" y="3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6" y="16"/>
                      <a:pt x="63" y="16"/>
                      <a:pt x="60" y="17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1"/>
                      <a:pt x="49" y="0"/>
                      <a:pt x="47" y="1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8"/>
                      <a:pt x="29" y="10"/>
                      <a:pt x="30" y="12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1" y="29"/>
                      <a:pt x="29" y="32"/>
                      <a:pt x="27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29"/>
                      <a:pt x="8" y="30"/>
                      <a:pt x="7" y="3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2"/>
                      <a:pt x="16" y="63"/>
                      <a:pt x="16" y="65"/>
                    </a:cubicBezTo>
                    <a:cubicBezTo>
                      <a:pt x="16" y="66"/>
                      <a:pt x="16" y="68"/>
                      <a:pt x="16" y="6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80"/>
                      <a:pt x="0" y="82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9" y="100"/>
                      <a:pt x="11" y="9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8"/>
                      <a:pt x="31" y="100"/>
                      <a:pt x="33" y="10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9"/>
                      <a:pt x="30" y="121"/>
                      <a:pt x="31" y="122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8" y="129"/>
                      <a:pt x="50" y="129"/>
                      <a:pt x="51" y="127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62" y="113"/>
                      <a:pt x="65" y="113"/>
                      <a:pt x="68" y="113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8"/>
                      <a:pt x="79" y="129"/>
                      <a:pt x="80" y="129"/>
                    </a:cubicBezTo>
                    <a:cubicBezTo>
                      <a:pt x="81" y="129"/>
                      <a:pt x="81" y="129"/>
                      <a:pt x="82" y="129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8" y="122"/>
                      <a:pt x="99" y="120"/>
                      <a:pt x="99" y="118"/>
                    </a:cubicBezTo>
                    <a:close/>
                    <a:moveTo>
                      <a:pt x="75" y="76"/>
                    </a:moveTo>
                    <a:cubicBezTo>
                      <a:pt x="69" y="82"/>
                      <a:pt x="59" y="82"/>
                      <a:pt x="53" y="76"/>
                    </a:cubicBezTo>
                    <a:cubicBezTo>
                      <a:pt x="50" y="73"/>
                      <a:pt x="48" y="69"/>
                      <a:pt x="48" y="65"/>
                    </a:cubicBezTo>
                    <a:cubicBezTo>
                      <a:pt x="48" y="61"/>
                      <a:pt x="50" y="57"/>
                      <a:pt x="53" y="54"/>
                    </a:cubicBezTo>
                    <a:cubicBezTo>
                      <a:pt x="56" y="51"/>
                      <a:pt x="60" y="49"/>
                      <a:pt x="64" y="49"/>
                    </a:cubicBezTo>
                    <a:cubicBezTo>
                      <a:pt x="68" y="49"/>
                      <a:pt x="72" y="51"/>
                      <a:pt x="75" y="54"/>
                    </a:cubicBezTo>
                    <a:cubicBezTo>
                      <a:pt x="78" y="57"/>
                      <a:pt x="80" y="61"/>
                      <a:pt x="80" y="65"/>
                    </a:cubicBezTo>
                    <a:cubicBezTo>
                      <a:pt x="80" y="69"/>
                      <a:pt x="78" y="73"/>
                      <a:pt x="75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>
                  <a:defRPr/>
                </a:pPr>
                <a:endParaRPr altLang="en-US" lang="zh-CN" sz="1581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8"/>
              <p:cNvSpPr>
                <a:spLocks noEditPoints="1"/>
              </p:cNvSpPr>
              <p:nvPr/>
            </p:nvSpPr>
            <p:spPr bwMode="auto">
              <a:xfrm>
                <a:off x="10028238" y="3813175"/>
                <a:ext cx="241300" cy="236538"/>
              </a:xfrm>
              <a:custGeom>
                <a:gdLst>
                  <a:gd fmla="*/ 96 w 96" name="T0"/>
                  <a:gd fmla="*/ 42 h 96" name="T1"/>
                  <a:gd fmla="*/ 93 w 96" name="T2"/>
                  <a:gd fmla="*/ 38 h 96" name="T3"/>
                  <a:gd fmla="*/ 82 w 96" name="T4"/>
                  <a:gd fmla="*/ 36 h 96" name="T5"/>
                  <a:gd fmla="*/ 81 w 96" name="T6"/>
                  <a:gd fmla="*/ 34 h 96" name="T7"/>
                  <a:gd fmla="*/ 80 w 96" name="T8"/>
                  <a:gd fmla="*/ 32 h 96" name="T9"/>
                  <a:gd fmla="*/ 86 w 96" name="T10"/>
                  <a:gd fmla="*/ 23 h 96" name="T11"/>
                  <a:gd fmla="*/ 86 w 96" name="T12"/>
                  <a:gd fmla="*/ 18 h 96" name="T13"/>
                  <a:gd fmla="*/ 78 w 96" name="T14"/>
                  <a:gd fmla="*/ 10 h 96" name="T15"/>
                  <a:gd fmla="*/ 73 w 96" name="T16"/>
                  <a:gd fmla="*/ 9 h 96" name="T17"/>
                  <a:gd fmla="*/ 64 w 96" name="T18"/>
                  <a:gd fmla="*/ 16 h 96" name="T19"/>
                  <a:gd fmla="*/ 59 w 96" name="T20"/>
                  <a:gd fmla="*/ 14 h 96" name="T21"/>
                  <a:gd fmla="*/ 58 w 96" name="T22"/>
                  <a:gd fmla="*/ 3 h 96" name="T23"/>
                  <a:gd fmla="*/ 54 w 96" name="T24"/>
                  <a:gd fmla="*/ 0 h 96" name="T25"/>
                  <a:gd fmla="*/ 42 w 96" name="T26"/>
                  <a:gd fmla="*/ 0 h 96" name="T27"/>
                  <a:gd fmla="*/ 38 w 96" name="T28"/>
                  <a:gd fmla="*/ 3 h 96" name="T29"/>
                  <a:gd fmla="*/ 37 w 96" name="T30"/>
                  <a:gd fmla="*/ 14 h 96" name="T31"/>
                  <a:gd fmla="*/ 34 w 96" name="T32"/>
                  <a:gd fmla="*/ 15 h 96" name="T33"/>
                  <a:gd fmla="*/ 32 w 96" name="T34"/>
                  <a:gd fmla="*/ 16 h 96" name="T35"/>
                  <a:gd fmla="*/ 23 w 96" name="T36"/>
                  <a:gd fmla="*/ 10 h 96" name="T37"/>
                  <a:gd fmla="*/ 18 w 96" name="T38"/>
                  <a:gd fmla="*/ 10 h 96" name="T39"/>
                  <a:gd fmla="*/ 10 w 96" name="T40"/>
                  <a:gd fmla="*/ 18 h 96" name="T41"/>
                  <a:gd fmla="*/ 10 w 96" name="T42"/>
                  <a:gd fmla="*/ 24 h 96" name="T43"/>
                  <a:gd fmla="*/ 16 w 96" name="T44"/>
                  <a:gd fmla="*/ 32 h 96" name="T45"/>
                  <a:gd fmla="*/ 14 w 96" name="T46"/>
                  <a:gd fmla="*/ 37 h 96" name="T47"/>
                  <a:gd fmla="*/ 4 w 96" name="T48"/>
                  <a:gd fmla="*/ 38 h 96" name="T49"/>
                  <a:gd fmla="*/ 0 w 96" name="T50"/>
                  <a:gd fmla="*/ 42 h 96" name="T51"/>
                  <a:gd fmla="*/ 0 w 96" name="T52"/>
                  <a:gd fmla="*/ 54 h 96" name="T53"/>
                  <a:gd fmla="*/ 4 w 96" name="T54"/>
                  <a:gd fmla="*/ 58 h 96" name="T55"/>
                  <a:gd fmla="*/ 14 w 96" name="T56"/>
                  <a:gd fmla="*/ 59 h 96" name="T57"/>
                  <a:gd fmla="*/ 15 w 96" name="T58"/>
                  <a:gd fmla="*/ 62 h 96" name="T59"/>
                  <a:gd fmla="*/ 16 w 96" name="T60"/>
                  <a:gd fmla="*/ 64 h 96" name="T61"/>
                  <a:gd fmla="*/ 10 w 96" name="T62"/>
                  <a:gd fmla="*/ 73 h 96" name="T63"/>
                  <a:gd fmla="*/ 10 w 96" name="T64"/>
                  <a:gd fmla="*/ 78 h 96" name="T65"/>
                  <a:gd fmla="*/ 19 w 96" name="T66"/>
                  <a:gd fmla="*/ 86 h 96" name="T67"/>
                  <a:gd fmla="*/ 24 w 96" name="T68"/>
                  <a:gd fmla="*/ 86 h 96" name="T69"/>
                  <a:gd fmla="*/ 32 w 96" name="T70"/>
                  <a:gd fmla="*/ 80 h 96" name="T71"/>
                  <a:gd fmla="*/ 37 w 96" name="T72"/>
                  <a:gd fmla="*/ 82 h 96" name="T73"/>
                  <a:gd fmla="*/ 39 w 96" name="T74"/>
                  <a:gd fmla="*/ 93 h 96" name="T75"/>
                  <a:gd fmla="*/ 43 w 96" name="T76"/>
                  <a:gd fmla="*/ 96 h 96" name="T77"/>
                  <a:gd fmla="*/ 43 w 96" name="T78"/>
                  <a:gd fmla="*/ 96 h 96" name="T79"/>
                  <a:gd fmla="*/ 54 w 96" name="T80"/>
                  <a:gd fmla="*/ 96 h 96" name="T81"/>
                  <a:gd fmla="*/ 58 w 96" name="T82"/>
                  <a:gd fmla="*/ 92 h 96" name="T83"/>
                  <a:gd fmla="*/ 60 w 96" name="T84"/>
                  <a:gd fmla="*/ 82 h 96" name="T85"/>
                  <a:gd fmla="*/ 62 w 96" name="T86"/>
                  <a:gd fmla="*/ 81 h 96" name="T87"/>
                  <a:gd fmla="*/ 64 w 96" name="T88"/>
                  <a:gd fmla="*/ 80 h 96" name="T89"/>
                  <a:gd fmla="*/ 73 w 96" name="T90"/>
                  <a:gd fmla="*/ 86 h 96" name="T91"/>
                  <a:gd fmla="*/ 78 w 96" name="T92"/>
                  <a:gd fmla="*/ 86 h 96" name="T93"/>
                  <a:gd fmla="*/ 86 w 96" name="T94"/>
                  <a:gd fmla="*/ 77 h 96" name="T95"/>
                  <a:gd fmla="*/ 87 w 96" name="T96"/>
                  <a:gd fmla="*/ 72 h 96" name="T97"/>
                  <a:gd fmla="*/ 80 w 96" name="T98"/>
                  <a:gd fmla="*/ 64 h 96" name="T99"/>
                  <a:gd fmla="*/ 82 w 96" name="T100"/>
                  <a:gd fmla="*/ 59 h 96" name="T101"/>
                  <a:gd fmla="*/ 93 w 96" name="T102"/>
                  <a:gd fmla="*/ 57 h 96" name="T103"/>
                  <a:gd fmla="*/ 96 w 96" name="T104"/>
                  <a:gd fmla="*/ 53 h 96" name="T105"/>
                  <a:gd fmla="*/ 96 w 96" name="T106"/>
                  <a:gd fmla="*/ 42 h 96" name="T107"/>
                  <a:gd fmla="*/ 56 w 96" name="T108"/>
                  <a:gd fmla="*/ 51 h 96" name="T109"/>
                  <a:gd fmla="*/ 45 w 96" name="T110"/>
                  <a:gd fmla="*/ 55 h 96" name="T111"/>
                  <a:gd fmla="*/ 41 w 96" name="T112"/>
                  <a:gd fmla="*/ 45 h 96" name="T113"/>
                  <a:gd fmla="*/ 48 w 96" name="T114"/>
                  <a:gd fmla="*/ 40 h 96" name="T115"/>
                  <a:gd fmla="*/ 51 w 96" name="T116"/>
                  <a:gd fmla="*/ 40 h 96" name="T117"/>
                  <a:gd fmla="*/ 56 w 96" name="T118"/>
                  <a:gd fmla="*/ 45 h 96" name="T119"/>
                  <a:gd fmla="*/ 56 w 96" name="T120"/>
                  <a:gd fmla="*/ 51 h 96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96" w="96">
                    <a:moveTo>
                      <a:pt x="96" y="42"/>
                    </a:moveTo>
                    <a:cubicBezTo>
                      <a:pt x="96" y="40"/>
                      <a:pt x="95" y="38"/>
                      <a:pt x="93" y="3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5"/>
                      <a:pt x="81" y="34"/>
                    </a:cubicBezTo>
                    <a:cubicBezTo>
                      <a:pt x="81" y="33"/>
                      <a:pt x="80" y="32"/>
                      <a:pt x="80" y="3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1"/>
                      <a:pt x="87" y="19"/>
                      <a:pt x="86" y="1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4" y="8"/>
                      <a:pt x="73" y="9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4"/>
                      <a:pt x="59" y="1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1"/>
                      <a:pt x="55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0"/>
                      <a:pt x="38" y="1"/>
                      <a:pt x="38" y="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5" y="15"/>
                      <a:pt x="34" y="15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9"/>
                      <a:pt x="19" y="9"/>
                      <a:pt x="18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20"/>
                      <a:pt x="8" y="22"/>
                      <a:pt x="10" y="2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5" y="35"/>
                      <a:pt x="14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9"/>
                      <a:pt x="0" y="40"/>
                      <a:pt x="0" y="4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5" y="61"/>
                      <a:pt x="15" y="62"/>
                    </a:cubicBezTo>
                    <a:cubicBezTo>
                      <a:pt x="16" y="63"/>
                      <a:pt x="16" y="63"/>
                      <a:pt x="16" y="64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4"/>
                      <a:pt x="9" y="77"/>
                      <a:pt x="10" y="78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2" y="88"/>
                      <a:pt x="24" y="86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1"/>
                      <a:pt x="35" y="81"/>
                      <a:pt x="37" y="82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4"/>
                      <a:pt x="41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8" y="94"/>
                      <a:pt x="58" y="92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1"/>
                      <a:pt x="61" y="81"/>
                      <a:pt x="62" y="81"/>
                    </a:cubicBezTo>
                    <a:cubicBezTo>
                      <a:pt x="63" y="80"/>
                      <a:pt x="64" y="80"/>
                      <a:pt x="64" y="80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5" y="87"/>
                      <a:pt x="77" y="87"/>
                      <a:pt x="78" y="86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8" y="76"/>
                      <a:pt x="88" y="74"/>
                      <a:pt x="87" y="7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1" y="62"/>
                      <a:pt x="82" y="61"/>
                      <a:pt x="82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7"/>
                      <a:pt x="96" y="55"/>
                      <a:pt x="96" y="53"/>
                    </a:cubicBezTo>
                    <a:lnTo>
                      <a:pt x="96" y="42"/>
                    </a:lnTo>
                    <a:close/>
                    <a:moveTo>
                      <a:pt x="56" y="51"/>
                    </a:moveTo>
                    <a:cubicBezTo>
                      <a:pt x="54" y="55"/>
                      <a:pt x="49" y="57"/>
                      <a:pt x="45" y="55"/>
                    </a:cubicBezTo>
                    <a:cubicBezTo>
                      <a:pt x="41" y="54"/>
                      <a:pt x="39" y="49"/>
                      <a:pt x="41" y="45"/>
                    </a:cubicBezTo>
                    <a:cubicBezTo>
                      <a:pt x="42" y="42"/>
                      <a:pt x="45" y="40"/>
                      <a:pt x="48" y="40"/>
                    </a:cubicBezTo>
                    <a:cubicBezTo>
                      <a:pt x="49" y="40"/>
                      <a:pt x="50" y="40"/>
                      <a:pt x="51" y="40"/>
                    </a:cubicBezTo>
                    <a:cubicBezTo>
                      <a:pt x="53" y="41"/>
                      <a:pt x="55" y="43"/>
                      <a:pt x="56" y="45"/>
                    </a:cubicBezTo>
                    <a:cubicBezTo>
                      <a:pt x="56" y="47"/>
                      <a:pt x="56" y="49"/>
                      <a:pt x="5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>
                  <a:defRPr/>
                </a:pPr>
                <a:endParaRPr altLang="en-US" lang="zh-CN" sz="158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8335043" y="4001960"/>
            <a:ext cx="509600" cy="509600"/>
            <a:chOff x="8335043" y="4001960"/>
            <a:chExt cx="509600" cy="509600"/>
          </a:xfrm>
        </p:grpSpPr>
        <p:sp>
          <p:nvSpPr>
            <p:cNvPr id="88" name="Oval 110"/>
            <p:cNvSpPr>
              <a:spLocks noChangeAspect="1"/>
            </p:cNvSpPr>
            <p:nvPr/>
          </p:nvSpPr>
          <p:spPr>
            <a:xfrm>
              <a:off x="8335043" y="4001960"/>
              <a:ext cx="509600" cy="509600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8434017" y="4098400"/>
              <a:ext cx="311652" cy="258671"/>
            </a:xfrm>
            <a:custGeom>
              <a:gdLst>
                <a:gd fmla="*/ 176 w 192" name="T0"/>
                <a:gd fmla="*/ 92 h 160" name="T1"/>
                <a:gd fmla="*/ 176 w 192" name="T2"/>
                <a:gd fmla="*/ 91 h 160" name="T3"/>
                <a:gd fmla="*/ 176 w 192" name="T4"/>
                <a:gd fmla="*/ 48 h 160" name="T5"/>
                <a:gd fmla="*/ 176 w 192" name="T6"/>
                <a:gd fmla="*/ 46 h 160" name="T7"/>
                <a:gd fmla="*/ 96 w 192" name="T8"/>
                <a:gd fmla="*/ 0 h 160" name="T9"/>
                <a:gd fmla="*/ 17 w 192" name="T10"/>
                <a:gd fmla="*/ 46 h 160" name="T11"/>
                <a:gd fmla="*/ 17 w 192" name="T12"/>
                <a:gd fmla="*/ 46 h 160" name="T13"/>
                <a:gd fmla="*/ 16 w 192" name="T14"/>
                <a:gd fmla="*/ 47 h 160" name="T15"/>
                <a:gd fmla="*/ 16 w 192" name="T16"/>
                <a:gd fmla="*/ 48 h 160" name="T17"/>
                <a:gd fmla="*/ 16 w 192" name="T18"/>
                <a:gd fmla="*/ 48 h 160" name="T19"/>
                <a:gd fmla="*/ 16 w 192" name="T20"/>
                <a:gd fmla="*/ 91 h 160" name="T21"/>
                <a:gd fmla="*/ 16 w 192" name="T22"/>
                <a:gd fmla="*/ 92 h 160" name="T23"/>
                <a:gd fmla="*/ 0 w 192" name="T24"/>
                <a:gd fmla="*/ 120 h 160" name="T25"/>
                <a:gd fmla="*/ 32 w 192" name="T26"/>
                <a:gd fmla="*/ 152 h 160" name="T27"/>
                <a:gd fmla="*/ 33 w 192" name="T28"/>
                <a:gd fmla="*/ 152 h 160" name="T29"/>
                <a:gd fmla="*/ 44 w 192" name="T30"/>
                <a:gd fmla="*/ 160 h 160" name="T31"/>
                <a:gd fmla="*/ 56 w 192" name="T32"/>
                <a:gd fmla="*/ 148 h 160" name="T33"/>
                <a:gd fmla="*/ 56 w 192" name="T34"/>
                <a:gd fmla="*/ 92 h 160" name="T35"/>
                <a:gd fmla="*/ 44 w 192" name="T36"/>
                <a:gd fmla="*/ 80 h 160" name="T37"/>
                <a:gd fmla="*/ 33 w 192" name="T38"/>
                <a:gd fmla="*/ 88 h 160" name="T39"/>
                <a:gd fmla="*/ 32 w 192" name="T40"/>
                <a:gd fmla="*/ 88 h 160" name="T41"/>
                <a:gd fmla="*/ 24 w 192" name="T42"/>
                <a:gd fmla="*/ 89 h 160" name="T43"/>
                <a:gd fmla="*/ 24 w 192" name="T44"/>
                <a:gd fmla="*/ 49 h 160" name="T45"/>
                <a:gd fmla="*/ 46 w 192" name="T46"/>
                <a:gd fmla="*/ 24 h 160" name="T47"/>
                <a:gd fmla="*/ 52 w 192" name="T48"/>
                <a:gd fmla="*/ 31 h 160" name="T49"/>
                <a:gd fmla="*/ 57 w 192" name="T50"/>
                <a:gd fmla="*/ 31 h 160" name="T51"/>
                <a:gd fmla="*/ 96 w 192" name="T52"/>
                <a:gd fmla="*/ 24 h 160" name="T53"/>
                <a:gd fmla="*/ 135 w 192" name="T54"/>
                <a:gd fmla="*/ 31 h 160" name="T55"/>
                <a:gd fmla="*/ 137 w 192" name="T56"/>
                <a:gd fmla="*/ 32 h 160" name="T57"/>
                <a:gd fmla="*/ 140 w 192" name="T58"/>
                <a:gd fmla="*/ 31 h 160" name="T59"/>
                <a:gd fmla="*/ 147 w 192" name="T60"/>
                <a:gd fmla="*/ 24 h 160" name="T61"/>
                <a:gd fmla="*/ 168 w 192" name="T62"/>
                <a:gd fmla="*/ 49 h 160" name="T63"/>
                <a:gd fmla="*/ 168 w 192" name="T64"/>
                <a:gd fmla="*/ 89 h 160" name="T65"/>
                <a:gd fmla="*/ 160 w 192" name="T66"/>
                <a:gd fmla="*/ 88 h 160" name="T67"/>
                <a:gd fmla="*/ 159 w 192" name="T68"/>
                <a:gd fmla="*/ 88 h 160" name="T69"/>
                <a:gd fmla="*/ 148 w 192" name="T70"/>
                <a:gd fmla="*/ 80 h 160" name="T71"/>
                <a:gd fmla="*/ 136 w 192" name="T72"/>
                <a:gd fmla="*/ 92 h 160" name="T73"/>
                <a:gd fmla="*/ 136 w 192" name="T74"/>
                <a:gd fmla="*/ 148 h 160" name="T75"/>
                <a:gd fmla="*/ 148 w 192" name="T76"/>
                <a:gd fmla="*/ 160 h 160" name="T77"/>
                <a:gd fmla="*/ 159 w 192" name="T78"/>
                <a:gd fmla="*/ 152 h 160" name="T79"/>
                <a:gd fmla="*/ 160 w 192" name="T80"/>
                <a:gd fmla="*/ 152 h 160" name="T81"/>
                <a:gd fmla="*/ 192 w 192" name="T82"/>
                <a:gd fmla="*/ 120 h 160" name="T83"/>
                <a:gd fmla="*/ 176 w 192" name="T84"/>
                <a:gd fmla="*/ 92 h 16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60" w="192">
                  <a:moveTo>
                    <a:pt x="176" y="92"/>
                  </a:move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78" y="152"/>
                    <a:pt x="192" y="138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>
                <a:defRPr/>
              </a:pPr>
              <a:endParaRPr altLang="en-US" lang="zh-CN" sz="1581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719521" y="4540463"/>
            <a:ext cx="3197893" cy="1215052"/>
            <a:chOff x="1378287" y="2480823"/>
            <a:chExt cx="3197893" cy="1215052"/>
          </a:xfrm>
        </p:grpSpPr>
        <p:sp>
          <p:nvSpPr>
            <p:cNvPr id="91" name="Rectangle 29"/>
            <p:cNvSpPr/>
            <p:nvPr/>
          </p:nvSpPr>
          <p:spPr bwMode="auto">
            <a:xfrm>
              <a:off x="2418482" y="2480823"/>
              <a:ext cx="1143131" cy="60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1378287" y="2957211"/>
              <a:ext cx="319789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极致无岸，向天而歌。向天歌PPT，是集PPT模板开发、PPT设计定制、PPT培训于一体的专业PPT服务提供商。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043243" y="4527221"/>
            <a:ext cx="3197893" cy="1215052"/>
            <a:chOff x="1378287" y="2480823"/>
            <a:chExt cx="3197893" cy="1215052"/>
          </a:xfrm>
        </p:grpSpPr>
        <p:sp>
          <p:nvSpPr>
            <p:cNvPr id="94" name="Rectangle 29"/>
            <p:cNvSpPr/>
            <p:nvPr/>
          </p:nvSpPr>
          <p:spPr bwMode="auto">
            <a:xfrm>
              <a:off x="2418482" y="2480823"/>
              <a:ext cx="1143131" cy="60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1378287" y="2957211"/>
              <a:ext cx="319789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Light"/>
                </a:rPr>
                <a:t>极致无岸，向天而歌。向天歌PPT，是集PPT模板开发、PPT设计定制、PPT培训于一体的专业PPT服务提供商。</a:t>
              </a:r>
            </a:p>
          </p:txBody>
        </p:sp>
      </p:grpSp>
    </p:spTree>
    <p:extLst>
      <p:ext uri="{BB962C8B-B14F-4D97-AF65-F5344CB8AC3E}">
        <p14:creationId val="23656667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107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4">
      <vt:lpstr>Arial</vt:lpstr>
      <vt:lpstr>Calibri Light</vt:lpstr>
      <vt:lpstr>Calibri</vt:lpstr>
      <vt:lpstr>微软雅黑</vt:lpstr>
      <vt:lpstr>Open Sans</vt:lpstr>
      <vt:lpstr>Nexa Bold</vt:lpstr>
      <vt:lpstr>Bebas Neue</vt:lpstr>
      <vt:lpstr>Open Sans Light</vt:lpstr>
      <vt:lpstr>PT Sans Caption</vt:lpstr>
      <vt:lpstr>PT Sans</vt:lpstr>
      <vt:lpstr>Source Sans Pro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2021-08-22T11:49:29Z</dcterms:created>
  <cp:lastPrinted>2021-08-22T11:49:29Z</cp:lastPrinted>
  <dcterms:modified xsi:type="dcterms:W3CDTF">2021-08-22T05:36:03Z</dcterms:modified>
  <cp:revision>1</cp:revision>
</cp:coreProperties>
</file>