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57" r:id="rId5"/>
    <p:sldId id="265" r:id="rId6"/>
    <p:sldId id="263" r:id="rId7"/>
    <p:sldId id="266" r:id="rId8"/>
    <p:sldId id="260" r:id="rId9"/>
    <p:sldId id="264" r:id="rId10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339" userDrawn="1">
          <p15:clr>
            <a:srgbClr val="A4A3A4"/>
          </p15:clr>
        </p15:guide>
        <p15:guide id="3" orient="horz" pos="2954" userDrawn="1">
          <p15:clr>
            <a:srgbClr val="A4A3A4"/>
          </p15:clr>
        </p15:guide>
        <p15:guide id="4" pos="6720" userDrawn="1">
          <p15:clr>
            <a:srgbClr val="A4A3A4"/>
          </p15:clr>
        </p15:guide>
        <p15:guide id="5" pos="960" userDrawn="1">
          <p15:clr>
            <a:srgbClr val="A4A3A4"/>
          </p15:clr>
        </p15:guide>
        <p15:guide id="6" pos="2026" userDrawn="1">
          <p15:clr>
            <a:srgbClr val="A4A3A4"/>
          </p15:clr>
        </p15:guide>
        <p15:guide id="7" pos="3114" userDrawn="1">
          <p15:clr>
            <a:srgbClr val="A4A3A4"/>
          </p15:clr>
        </p15:guide>
        <p15:guide id="8" pos="5405" userDrawn="1">
          <p15:clr>
            <a:srgbClr val="A4A3A4"/>
          </p15:clr>
        </p15:guide>
        <p15:guide id="9" pos="3273" userDrawn="1">
          <p15:clr>
            <a:srgbClr val="A4A3A4"/>
          </p15:clr>
        </p15:guide>
        <p15:guide id="10" pos="43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2564" autoAdjust="0"/>
  </p:normalViewPr>
  <p:slideViewPr>
    <p:cSldViewPr snapToGrid="0">
      <p:cViewPr varScale="1">
        <p:scale>
          <a:sx n="90" d="100"/>
          <a:sy n="90" d="100"/>
        </p:scale>
        <p:origin x="96" y="132"/>
      </p:cViewPr>
      <p:guideLst>
        <p:guide orient="horz" pos="2160"/>
        <p:guide pos="4339"/>
        <p:guide orient="horz" pos="2954"/>
        <p:guide pos="6720"/>
        <p:guide pos="960"/>
        <p:guide pos="2026"/>
        <p:guide pos="3114"/>
        <p:guide pos="5405"/>
        <p:guide pos="3273"/>
        <p:guide pos="439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tags/tag1.xml" Type="http://schemas.openxmlformats.org/officeDocument/2006/relationships/tags"/><Relationship Id="rId12" Target="presProps.xml" Type="http://schemas.openxmlformats.org/officeDocument/2006/relationships/presProps"/><Relationship Id="rId13" Target="viewProps.xml" Type="http://schemas.openxmlformats.org/officeDocument/2006/relationships/viewProps"/><Relationship Id="rId14" Target="theme/theme1.xml" Type="http://schemas.openxmlformats.org/officeDocument/2006/relationships/theme"/><Relationship Id="rId15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50116-F4D2-48B5-82B4-42D1B98D3D59}" type="datetimeFigureOut">
              <a:rPr lang="zh-CN" altLang="en-US" smtClean="0"/>
              <a:t>2015/12/30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A3D346-2A71-4850-BACF-398F0732C6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32707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043112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72709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593831330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57AA1-D44B-4AA2-8FE0-A084101CB5EC}" type="datetimeFigureOut">
              <a:rPr lang="zh-CN" altLang="en-US" smtClean="0"/>
              <a:t>2015/12/30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75F9-77F7-41F8-9FF5-482B9D7061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3998159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57AA1-D44B-4AA2-8FE0-A084101CB5EC}" type="datetimeFigureOut">
              <a:rPr lang="zh-CN" altLang="en-US" smtClean="0"/>
              <a:t>2015/12/30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75F9-77F7-41F8-9FF5-482B9D7061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9078077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57AA1-D44B-4AA2-8FE0-A084101CB5EC}" type="datetimeFigureOut">
              <a:rPr lang="zh-CN" altLang="en-US" smtClean="0"/>
              <a:t>2015/12/30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75F9-77F7-41F8-9FF5-482B9D7061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50816192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61929164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57944294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01465825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75723921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90327299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23903699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26503357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1998247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57AA1-D44B-4AA2-8FE0-A084101CB5EC}" type="datetimeFigureOut">
              <a:rPr lang="zh-CN" altLang="en-US" smtClean="0"/>
              <a:t>2015/12/30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75F9-77F7-41F8-9FF5-482B9D7061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092804446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67886101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94885372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8109186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57AA1-D44B-4AA2-8FE0-A084101CB5EC}" type="datetimeFigureOut">
              <a:rPr lang="zh-CN" altLang="en-US" smtClean="0"/>
              <a:t>2015/12/30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75F9-77F7-41F8-9FF5-482B9D7061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11246447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57AA1-D44B-4AA2-8FE0-A084101CB5EC}" type="datetimeFigureOut">
              <a:rPr lang="zh-CN" altLang="en-US" smtClean="0"/>
              <a:t>2015/12/30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75F9-77F7-41F8-9FF5-482B9D7061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14090839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57AA1-D44B-4AA2-8FE0-A084101CB5EC}" type="datetimeFigureOut">
              <a:rPr lang="zh-CN" altLang="en-US" smtClean="0"/>
              <a:t>2015/12/30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75F9-77F7-41F8-9FF5-482B9D7061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23026517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57AA1-D44B-4AA2-8FE0-A084101CB5EC}" type="datetimeFigureOut">
              <a:rPr lang="zh-CN" altLang="en-US" smtClean="0"/>
              <a:t>2015/12/30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75F9-77F7-41F8-9FF5-482B9D7061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1003658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57AA1-D44B-4AA2-8FE0-A084101CB5EC}" type="datetimeFigureOut">
              <a:rPr lang="zh-CN" altLang="en-US" smtClean="0"/>
              <a:t>2015/12/30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75F9-77F7-41F8-9FF5-482B9D7061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2680007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57AA1-D44B-4AA2-8FE0-A084101CB5EC}" type="datetimeFigureOut">
              <a:rPr lang="zh-CN" altLang="en-US" smtClean="0"/>
              <a:t>2015/12/30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75F9-77F7-41F8-9FF5-482B9D7061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2557985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57AA1-D44B-4AA2-8FE0-A084101CB5EC}" type="datetimeFigureOut">
              <a:rPr lang="zh-CN" altLang="en-US" smtClean="0"/>
              <a:t>2015/12/30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75F9-77F7-41F8-9FF5-482B9D7061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06449577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57AA1-D44B-4AA2-8FE0-A084101CB5EC}" type="datetimeFigureOut">
              <a:rPr lang="zh-CN" altLang="en-US" smtClean="0"/>
              <a:t>2015/12/30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F75F9-77F7-41F8-9FF5-482B9D7061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84670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61126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直角三角形 6"/>
          <p:cNvSpPr/>
          <p:nvPr/>
        </p:nvSpPr>
        <p:spPr>
          <a:xfrm>
            <a:off x="9080400" y="2514684"/>
            <a:ext cx="107482" cy="280738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直角三角形 11"/>
          <p:cNvSpPr/>
          <p:nvPr/>
        </p:nvSpPr>
        <p:spPr>
          <a:xfrm flipV="1">
            <a:off x="9075303" y="4062578"/>
            <a:ext cx="107482" cy="280738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直角三角形 7"/>
          <p:cNvSpPr/>
          <p:nvPr/>
        </p:nvSpPr>
        <p:spPr>
          <a:xfrm flipH="1">
            <a:off x="3000542" y="2515268"/>
            <a:ext cx="107482" cy="280738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直角三角形 12"/>
          <p:cNvSpPr/>
          <p:nvPr/>
        </p:nvSpPr>
        <p:spPr>
          <a:xfrm flipH="1" flipV="1">
            <a:off x="3004118" y="4062578"/>
            <a:ext cx="107482" cy="280738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0" y="2791828"/>
            <a:ext cx="12192000" cy="1274344"/>
          </a:xfrm>
          <a:prstGeom prst="rect">
            <a:avLst/>
          </a:prstGeom>
          <a:solidFill>
            <a:srgbClr val="2A2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3105317" y="2515268"/>
            <a:ext cx="5981366" cy="1824454"/>
          </a:xfrm>
          <a:prstGeom prst="rect">
            <a:avLst/>
          </a:prstGeom>
          <a:solidFill>
            <a:srgbClr val="52C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文本框 8"/>
          <p:cNvSpPr txBox="1"/>
          <p:nvPr/>
        </p:nvSpPr>
        <p:spPr>
          <a:xfrm>
            <a:off x="3417446" y="2791342"/>
            <a:ext cx="5357108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4400">
                <a:solidFill>
                  <a:schemeClr val="bg1"/>
                </a:solidFill>
              </a:rPr>
              <a:t>简约工作汇报模板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170136" y="3647868"/>
            <a:ext cx="385172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000">
                <a:solidFill>
                  <a:schemeClr val="bg1"/>
                </a:solidFill>
              </a:rPr>
              <a:t>商务演示/工作汇报/工作总结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309833" y="6045486"/>
            <a:ext cx="357233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solidFill>
                  <a:schemeClr val="bg1">
                    <a:lumMod val="50000"/>
                  </a:schemeClr>
                </a:solidFill>
              </a:rPr>
              <a:t>夏花秋叶出品</a:t>
            </a:r>
          </a:p>
        </p:txBody>
      </p:sp>
    </p:spTree>
    <p:extLst>
      <p:ext uri="{BB962C8B-B14F-4D97-AF65-F5344CB8AC3E}">
        <p14:creationId val="1738359663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0" y="320842"/>
            <a:ext cx="12192000" cy="753979"/>
          </a:xfrm>
          <a:prstGeom prst="rect">
            <a:avLst/>
          </a:prstGeom>
          <a:solidFill>
            <a:srgbClr val="2A2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4095750" y="0"/>
            <a:ext cx="4000500" cy="1390650"/>
          </a:xfrm>
          <a:prstGeom prst="rect">
            <a:avLst/>
          </a:prstGeom>
          <a:solidFill>
            <a:srgbClr val="52C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直角三角形 5"/>
          <p:cNvSpPr/>
          <p:nvPr/>
        </p:nvSpPr>
        <p:spPr>
          <a:xfrm>
            <a:off x="8096250" y="1"/>
            <a:ext cx="155909" cy="32084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直角三角形 6"/>
          <p:cNvSpPr/>
          <p:nvPr/>
        </p:nvSpPr>
        <p:spPr>
          <a:xfrm flipH="1">
            <a:off x="3939841" y="-1"/>
            <a:ext cx="155909" cy="32084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文本框 7"/>
          <p:cNvSpPr txBox="1"/>
          <p:nvPr/>
        </p:nvSpPr>
        <p:spPr>
          <a:xfrm>
            <a:off x="5286375" y="297069"/>
            <a:ext cx="1619250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4400">
                <a:solidFill>
                  <a:schemeClr val="bg1"/>
                </a:solidFill>
              </a:rPr>
              <a:t>目录</a:t>
            </a:r>
          </a:p>
        </p:txBody>
      </p:sp>
      <p:sp>
        <p:nvSpPr>
          <p:cNvPr id="15" name="直角三角形 14"/>
          <p:cNvSpPr/>
          <p:nvPr/>
        </p:nvSpPr>
        <p:spPr>
          <a:xfrm flipV="1">
            <a:off x="2537001" y="3532275"/>
            <a:ext cx="57542" cy="11988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直角三角形 15"/>
          <p:cNvSpPr/>
          <p:nvPr/>
        </p:nvSpPr>
        <p:spPr>
          <a:xfrm flipH="1" flipV="1">
            <a:off x="1544383" y="3532275"/>
            <a:ext cx="57542" cy="11988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矩形 8"/>
          <p:cNvSpPr/>
          <p:nvPr/>
        </p:nvSpPr>
        <p:spPr>
          <a:xfrm>
            <a:off x="1601925" y="2716893"/>
            <a:ext cx="935076" cy="935076"/>
          </a:xfrm>
          <a:prstGeom prst="rect">
            <a:avLst/>
          </a:prstGeom>
          <a:solidFill>
            <a:srgbClr val="2A2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矩形 9"/>
          <p:cNvSpPr/>
          <p:nvPr/>
        </p:nvSpPr>
        <p:spPr>
          <a:xfrm>
            <a:off x="1544383" y="2836775"/>
            <a:ext cx="1050160" cy="695313"/>
          </a:xfrm>
          <a:prstGeom prst="rect">
            <a:avLst/>
          </a:prstGeom>
          <a:solidFill>
            <a:srgbClr val="52C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直角三角形 10"/>
          <p:cNvSpPr/>
          <p:nvPr/>
        </p:nvSpPr>
        <p:spPr>
          <a:xfrm>
            <a:off x="2537001" y="2716893"/>
            <a:ext cx="57542" cy="11988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直角三角形 11"/>
          <p:cNvSpPr/>
          <p:nvPr/>
        </p:nvSpPr>
        <p:spPr>
          <a:xfrm flipH="1">
            <a:off x="1544383" y="2716893"/>
            <a:ext cx="57542" cy="11988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文本框 12"/>
          <p:cNvSpPr txBox="1"/>
          <p:nvPr/>
        </p:nvSpPr>
        <p:spPr>
          <a:xfrm>
            <a:off x="1593933" y="2954295"/>
            <a:ext cx="95106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40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124421" y="2884727"/>
            <a:ext cx="2589442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/>
              <a:t>点击添加标题</a:t>
            </a:r>
          </a:p>
        </p:txBody>
      </p:sp>
      <p:sp>
        <p:nvSpPr>
          <p:cNvPr id="17" name="矩形 16"/>
          <p:cNvSpPr/>
          <p:nvPr/>
        </p:nvSpPr>
        <p:spPr>
          <a:xfrm>
            <a:off x="6948163" y="2716799"/>
            <a:ext cx="935076" cy="935076"/>
          </a:xfrm>
          <a:prstGeom prst="rect">
            <a:avLst/>
          </a:prstGeom>
          <a:solidFill>
            <a:srgbClr val="2A2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矩形 17"/>
          <p:cNvSpPr/>
          <p:nvPr/>
        </p:nvSpPr>
        <p:spPr>
          <a:xfrm>
            <a:off x="6890621" y="2836681"/>
            <a:ext cx="1050160" cy="695313"/>
          </a:xfrm>
          <a:prstGeom prst="rect">
            <a:avLst/>
          </a:prstGeom>
          <a:solidFill>
            <a:srgbClr val="52C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直角三角形 18"/>
          <p:cNvSpPr/>
          <p:nvPr/>
        </p:nvSpPr>
        <p:spPr>
          <a:xfrm>
            <a:off x="7883240" y="2716799"/>
            <a:ext cx="57542" cy="11988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直角三角形 19"/>
          <p:cNvSpPr/>
          <p:nvPr/>
        </p:nvSpPr>
        <p:spPr>
          <a:xfrm flipH="1">
            <a:off x="6890621" y="2716799"/>
            <a:ext cx="57542" cy="11988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文本框 20"/>
          <p:cNvSpPr txBox="1"/>
          <p:nvPr/>
        </p:nvSpPr>
        <p:spPr>
          <a:xfrm>
            <a:off x="6940172" y="2941415"/>
            <a:ext cx="95106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40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8470659" y="2884633"/>
            <a:ext cx="2589442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/>
              <a:t>点击添加标题</a:t>
            </a:r>
          </a:p>
        </p:txBody>
      </p:sp>
      <p:sp>
        <p:nvSpPr>
          <p:cNvPr id="23" name="直角三角形 22"/>
          <p:cNvSpPr/>
          <p:nvPr/>
        </p:nvSpPr>
        <p:spPr>
          <a:xfrm flipV="1">
            <a:off x="7883240" y="3532181"/>
            <a:ext cx="57542" cy="11988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直角三角形 23"/>
          <p:cNvSpPr/>
          <p:nvPr/>
        </p:nvSpPr>
        <p:spPr>
          <a:xfrm flipH="1" flipV="1">
            <a:off x="6890621" y="3532181"/>
            <a:ext cx="57542" cy="11988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矩形 26"/>
          <p:cNvSpPr/>
          <p:nvPr/>
        </p:nvSpPr>
        <p:spPr>
          <a:xfrm>
            <a:off x="1600791" y="4649601"/>
            <a:ext cx="916655" cy="916655"/>
          </a:xfrm>
          <a:prstGeom prst="rect">
            <a:avLst/>
          </a:prstGeom>
          <a:solidFill>
            <a:srgbClr val="2A2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矩形 27"/>
          <p:cNvSpPr/>
          <p:nvPr/>
        </p:nvSpPr>
        <p:spPr>
          <a:xfrm>
            <a:off x="1544383" y="4767121"/>
            <a:ext cx="1029472" cy="681615"/>
          </a:xfrm>
          <a:prstGeom prst="rect">
            <a:avLst/>
          </a:prstGeom>
          <a:solidFill>
            <a:srgbClr val="52C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直角三角形 28"/>
          <p:cNvSpPr/>
          <p:nvPr/>
        </p:nvSpPr>
        <p:spPr>
          <a:xfrm>
            <a:off x="2517446" y="4649601"/>
            <a:ext cx="56408" cy="117520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直角三角形 29"/>
          <p:cNvSpPr/>
          <p:nvPr/>
        </p:nvSpPr>
        <p:spPr>
          <a:xfrm flipH="1">
            <a:off x="1544383" y="4649601"/>
            <a:ext cx="56408" cy="117520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文本框 30"/>
          <p:cNvSpPr txBox="1"/>
          <p:nvPr/>
        </p:nvSpPr>
        <p:spPr>
          <a:xfrm>
            <a:off x="1592957" y="4869001"/>
            <a:ext cx="93232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40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3119025" y="4814129"/>
            <a:ext cx="253843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/>
              <a:t>点击添加标题</a:t>
            </a:r>
          </a:p>
        </p:txBody>
      </p:sp>
      <p:sp>
        <p:nvSpPr>
          <p:cNvPr id="33" name="直角三角形 32"/>
          <p:cNvSpPr/>
          <p:nvPr/>
        </p:nvSpPr>
        <p:spPr>
          <a:xfrm flipV="1">
            <a:off x="2517446" y="5448920"/>
            <a:ext cx="56408" cy="117520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直角三角形 33"/>
          <p:cNvSpPr/>
          <p:nvPr/>
        </p:nvSpPr>
        <p:spPr>
          <a:xfrm flipH="1" flipV="1">
            <a:off x="1544383" y="5448920"/>
            <a:ext cx="56408" cy="117520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矩形 34"/>
          <p:cNvSpPr/>
          <p:nvPr/>
        </p:nvSpPr>
        <p:spPr>
          <a:xfrm>
            <a:off x="6947029" y="4649601"/>
            <a:ext cx="916655" cy="916655"/>
          </a:xfrm>
          <a:prstGeom prst="rect">
            <a:avLst/>
          </a:prstGeom>
          <a:solidFill>
            <a:srgbClr val="2A2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矩形 35"/>
          <p:cNvSpPr/>
          <p:nvPr/>
        </p:nvSpPr>
        <p:spPr>
          <a:xfrm>
            <a:off x="6890621" y="4767121"/>
            <a:ext cx="1029472" cy="681615"/>
          </a:xfrm>
          <a:prstGeom prst="rect">
            <a:avLst/>
          </a:prstGeom>
          <a:solidFill>
            <a:srgbClr val="52C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直角三角形 36"/>
          <p:cNvSpPr/>
          <p:nvPr/>
        </p:nvSpPr>
        <p:spPr>
          <a:xfrm>
            <a:off x="7863684" y="4649601"/>
            <a:ext cx="56408" cy="117520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8" name="直角三角形 37"/>
          <p:cNvSpPr/>
          <p:nvPr/>
        </p:nvSpPr>
        <p:spPr>
          <a:xfrm flipH="1">
            <a:off x="6890621" y="4649601"/>
            <a:ext cx="56408" cy="117520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9" name="文本框 38"/>
          <p:cNvSpPr txBox="1"/>
          <p:nvPr/>
        </p:nvSpPr>
        <p:spPr>
          <a:xfrm>
            <a:off x="6939193" y="4869001"/>
            <a:ext cx="93232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40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8470659" y="4814129"/>
            <a:ext cx="253843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/>
              <a:t>点击添加标题</a:t>
            </a:r>
          </a:p>
        </p:txBody>
      </p:sp>
      <p:sp>
        <p:nvSpPr>
          <p:cNvPr id="41" name="直角三角形 40"/>
          <p:cNvSpPr/>
          <p:nvPr/>
        </p:nvSpPr>
        <p:spPr>
          <a:xfrm flipV="1">
            <a:off x="7863684" y="5448920"/>
            <a:ext cx="56408" cy="117520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2" name="直角三角形 41"/>
          <p:cNvSpPr/>
          <p:nvPr/>
        </p:nvSpPr>
        <p:spPr>
          <a:xfrm flipH="1" flipV="1">
            <a:off x="6890621" y="5448920"/>
            <a:ext cx="56408" cy="117520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9" name="直角三角形 48"/>
          <p:cNvSpPr/>
          <p:nvPr/>
        </p:nvSpPr>
        <p:spPr>
          <a:xfrm flipV="1">
            <a:off x="8096250" y="1074321"/>
            <a:ext cx="155909" cy="32084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0" name="直角三角形 49"/>
          <p:cNvSpPr/>
          <p:nvPr/>
        </p:nvSpPr>
        <p:spPr>
          <a:xfrm flipH="1" flipV="1">
            <a:off x="3939841" y="1074319"/>
            <a:ext cx="155909" cy="32084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432990013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0" y="320842"/>
            <a:ext cx="12192000" cy="753979"/>
          </a:xfrm>
          <a:prstGeom prst="rect">
            <a:avLst/>
          </a:prstGeom>
          <a:solidFill>
            <a:srgbClr val="2A2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4095750" y="0"/>
            <a:ext cx="4000500" cy="1390650"/>
          </a:xfrm>
          <a:prstGeom prst="rect">
            <a:avLst/>
          </a:prstGeom>
          <a:solidFill>
            <a:srgbClr val="52C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直角三角形 5"/>
          <p:cNvSpPr/>
          <p:nvPr/>
        </p:nvSpPr>
        <p:spPr>
          <a:xfrm>
            <a:off x="8096250" y="1"/>
            <a:ext cx="155909" cy="32084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直角三角形 6"/>
          <p:cNvSpPr/>
          <p:nvPr/>
        </p:nvSpPr>
        <p:spPr>
          <a:xfrm flipH="1">
            <a:off x="3939841" y="-1"/>
            <a:ext cx="155909" cy="32084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文本框 7"/>
          <p:cNvSpPr txBox="1"/>
          <p:nvPr/>
        </p:nvSpPr>
        <p:spPr>
          <a:xfrm>
            <a:off x="5286375" y="297069"/>
            <a:ext cx="1619250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4400">
                <a:solidFill>
                  <a:schemeClr val="bg1"/>
                </a:solidFill>
              </a:rPr>
              <a:t>目录</a:t>
            </a:r>
          </a:p>
        </p:txBody>
      </p:sp>
      <p:sp>
        <p:nvSpPr>
          <p:cNvPr id="15" name="直角三角形 14"/>
          <p:cNvSpPr/>
          <p:nvPr/>
        </p:nvSpPr>
        <p:spPr>
          <a:xfrm flipV="1">
            <a:off x="2537001" y="3532275"/>
            <a:ext cx="57542" cy="11988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直角三角形 15"/>
          <p:cNvSpPr/>
          <p:nvPr/>
        </p:nvSpPr>
        <p:spPr>
          <a:xfrm flipH="1" flipV="1">
            <a:off x="1544383" y="3532275"/>
            <a:ext cx="57542" cy="11988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矩形 8"/>
          <p:cNvSpPr/>
          <p:nvPr/>
        </p:nvSpPr>
        <p:spPr>
          <a:xfrm>
            <a:off x="1601925" y="2716893"/>
            <a:ext cx="935076" cy="935076"/>
          </a:xfrm>
          <a:prstGeom prst="rect">
            <a:avLst/>
          </a:prstGeom>
          <a:solidFill>
            <a:srgbClr val="2A2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矩形 9"/>
          <p:cNvSpPr/>
          <p:nvPr/>
        </p:nvSpPr>
        <p:spPr>
          <a:xfrm>
            <a:off x="1544383" y="2836775"/>
            <a:ext cx="1050160" cy="695313"/>
          </a:xfrm>
          <a:prstGeom prst="rect">
            <a:avLst/>
          </a:prstGeom>
          <a:solidFill>
            <a:srgbClr val="52C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直角三角形 10"/>
          <p:cNvSpPr/>
          <p:nvPr/>
        </p:nvSpPr>
        <p:spPr>
          <a:xfrm>
            <a:off x="2537001" y="2716893"/>
            <a:ext cx="57542" cy="11988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直角三角形 11"/>
          <p:cNvSpPr/>
          <p:nvPr/>
        </p:nvSpPr>
        <p:spPr>
          <a:xfrm flipH="1">
            <a:off x="1544383" y="2716893"/>
            <a:ext cx="57542" cy="11988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文本框 12"/>
          <p:cNvSpPr txBox="1"/>
          <p:nvPr/>
        </p:nvSpPr>
        <p:spPr>
          <a:xfrm>
            <a:off x="1593933" y="2954295"/>
            <a:ext cx="95106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40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124421" y="2884727"/>
            <a:ext cx="2589442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/>
              <a:t>点击添加标题</a:t>
            </a:r>
          </a:p>
        </p:txBody>
      </p:sp>
      <p:sp>
        <p:nvSpPr>
          <p:cNvPr id="17" name="矩形 16"/>
          <p:cNvSpPr/>
          <p:nvPr/>
        </p:nvSpPr>
        <p:spPr>
          <a:xfrm>
            <a:off x="6948163" y="2716799"/>
            <a:ext cx="935076" cy="935076"/>
          </a:xfrm>
          <a:prstGeom prst="rect">
            <a:avLst/>
          </a:prstGeom>
          <a:solidFill>
            <a:srgbClr val="2A2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矩形 17"/>
          <p:cNvSpPr/>
          <p:nvPr/>
        </p:nvSpPr>
        <p:spPr>
          <a:xfrm>
            <a:off x="6890621" y="2836681"/>
            <a:ext cx="1050160" cy="69531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直角三角形 18"/>
          <p:cNvSpPr/>
          <p:nvPr/>
        </p:nvSpPr>
        <p:spPr>
          <a:xfrm>
            <a:off x="7883240" y="2716799"/>
            <a:ext cx="57542" cy="119882"/>
          </a:xfrm>
          <a:prstGeom prst="rt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直角三角形 19"/>
          <p:cNvSpPr/>
          <p:nvPr/>
        </p:nvSpPr>
        <p:spPr>
          <a:xfrm flipH="1">
            <a:off x="6890621" y="2716799"/>
            <a:ext cx="57542" cy="119882"/>
          </a:xfrm>
          <a:prstGeom prst="rt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文本框 20"/>
          <p:cNvSpPr txBox="1"/>
          <p:nvPr/>
        </p:nvSpPr>
        <p:spPr>
          <a:xfrm>
            <a:off x="6940172" y="2941415"/>
            <a:ext cx="95106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40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8470659" y="2884633"/>
            <a:ext cx="2589442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/>
              <a:t>点击添加标题</a:t>
            </a:r>
          </a:p>
        </p:txBody>
      </p:sp>
      <p:sp>
        <p:nvSpPr>
          <p:cNvPr id="23" name="直角三角形 22"/>
          <p:cNvSpPr/>
          <p:nvPr/>
        </p:nvSpPr>
        <p:spPr>
          <a:xfrm flipV="1">
            <a:off x="7883240" y="3532181"/>
            <a:ext cx="57542" cy="119882"/>
          </a:xfrm>
          <a:prstGeom prst="rt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直角三角形 23"/>
          <p:cNvSpPr/>
          <p:nvPr/>
        </p:nvSpPr>
        <p:spPr>
          <a:xfrm flipH="1" flipV="1">
            <a:off x="6890621" y="3532181"/>
            <a:ext cx="57542" cy="119882"/>
          </a:xfrm>
          <a:prstGeom prst="rt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矩形 26"/>
          <p:cNvSpPr/>
          <p:nvPr/>
        </p:nvSpPr>
        <p:spPr>
          <a:xfrm>
            <a:off x="1600791" y="4649601"/>
            <a:ext cx="916655" cy="916655"/>
          </a:xfrm>
          <a:prstGeom prst="rect">
            <a:avLst/>
          </a:prstGeom>
          <a:solidFill>
            <a:srgbClr val="2A2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8" name="矩形 27"/>
          <p:cNvSpPr/>
          <p:nvPr/>
        </p:nvSpPr>
        <p:spPr>
          <a:xfrm>
            <a:off x="1544383" y="4767121"/>
            <a:ext cx="1029472" cy="68161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直角三角形 28"/>
          <p:cNvSpPr/>
          <p:nvPr/>
        </p:nvSpPr>
        <p:spPr>
          <a:xfrm>
            <a:off x="2517446" y="4649601"/>
            <a:ext cx="56408" cy="117520"/>
          </a:xfrm>
          <a:prstGeom prst="rt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直角三角形 29"/>
          <p:cNvSpPr/>
          <p:nvPr/>
        </p:nvSpPr>
        <p:spPr>
          <a:xfrm flipH="1">
            <a:off x="1544383" y="4649601"/>
            <a:ext cx="56408" cy="117520"/>
          </a:xfrm>
          <a:prstGeom prst="rt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文本框 30"/>
          <p:cNvSpPr txBox="1"/>
          <p:nvPr/>
        </p:nvSpPr>
        <p:spPr>
          <a:xfrm>
            <a:off x="1592957" y="4869001"/>
            <a:ext cx="93232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40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3119025" y="4814129"/>
            <a:ext cx="253843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/>
              <a:t>点击添加标题</a:t>
            </a:r>
          </a:p>
        </p:txBody>
      </p:sp>
      <p:sp>
        <p:nvSpPr>
          <p:cNvPr id="33" name="直角三角形 32"/>
          <p:cNvSpPr/>
          <p:nvPr/>
        </p:nvSpPr>
        <p:spPr>
          <a:xfrm flipV="1">
            <a:off x="2517446" y="5448920"/>
            <a:ext cx="56408" cy="117520"/>
          </a:xfrm>
          <a:prstGeom prst="rt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直角三角形 33"/>
          <p:cNvSpPr/>
          <p:nvPr/>
        </p:nvSpPr>
        <p:spPr>
          <a:xfrm flipH="1" flipV="1">
            <a:off x="1544383" y="5448920"/>
            <a:ext cx="56408" cy="117520"/>
          </a:xfrm>
          <a:prstGeom prst="rt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矩形 34"/>
          <p:cNvSpPr/>
          <p:nvPr/>
        </p:nvSpPr>
        <p:spPr>
          <a:xfrm>
            <a:off x="6947029" y="4649601"/>
            <a:ext cx="916655" cy="916655"/>
          </a:xfrm>
          <a:prstGeom prst="rect">
            <a:avLst/>
          </a:prstGeom>
          <a:solidFill>
            <a:srgbClr val="2A2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矩形 35"/>
          <p:cNvSpPr/>
          <p:nvPr/>
        </p:nvSpPr>
        <p:spPr>
          <a:xfrm>
            <a:off x="6890621" y="4767121"/>
            <a:ext cx="1029472" cy="68161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直角三角形 36"/>
          <p:cNvSpPr/>
          <p:nvPr/>
        </p:nvSpPr>
        <p:spPr>
          <a:xfrm>
            <a:off x="7863684" y="4649601"/>
            <a:ext cx="56408" cy="117520"/>
          </a:xfrm>
          <a:prstGeom prst="rt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8" name="直角三角形 37"/>
          <p:cNvSpPr/>
          <p:nvPr/>
        </p:nvSpPr>
        <p:spPr>
          <a:xfrm flipH="1">
            <a:off x="6890621" y="4649601"/>
            <a:ext cx="56408" cy="117520"/>
          </a:xfrm>
          <a:prstGeom prst="rt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9" name="文本框 38"/>
          <p:cNvSpPr txBox="1"/>
          <p:nvPr/>
        </p:nvSpPr>
        <p:spPr>
          <a:xfrm>
            <a:off x="6939193" y="4869001"/>
            <a:ext cx="93232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40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8470659" y="4814129"/>
            <a:ext cx="253843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/>
              <a:t>点击添加标题</a:t>
            </a:r>
          </a:p>
        </p:txBody>
      </p:sp>
      <p:sp>
        <p:nvSpPr>
          <p:cNvPr id="41" name="直角三角形 40"/>
          <p:cNvSpPr/>
          <p:nvPr/>
        </p:nvSpPr>
        <p:spPr>
          <a:xfrm flipV="1">
            <a:off x="7863684" y="5448920"/>
            <a:ext cx="56408" cy="117520"/>
          </a:xfrm>
          <a:prstGeom prst="rt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2" name="直角三角形 41"/>
          <p:cNvSpPr/>
          <p:nvPr/>
        </p:nvSpPr>
        <p:spPr>
          <a:xfrm flipH="1" flipV="1">
            <a:off x="6890621" y="5448920"/>
            <a:ext cx="56408" cy="117520"/>
          </a:xfrm>
          <a:prstGeom prst="rtTriangl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9" name="直角三角形 48"/>
          <p:cNvSpPr/>
          <p:nvPr/>
        </p:nvSpPr>
        <p:spPr>
          <a:xfrm flipV="1">
            <a:off x="8096250" y="1074321"/>
            <a:ext cx="155909" cy="32084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0" name="直角三角形 49"/>
          <p:cNvSpPr/>
          <p:nvPr/>
        </p:nvSpPr>
        <p:spPr>
          <a:xfrm flipH="1" flipV="1">
            <a:off x="3939841" y="1074319"/>
            <a:ext cx="155909" cy="32084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17943103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3" name="直角三角形 62"/>
          <p:cNvSpPr/>
          <p:nvPr/>
        </p:nvSpPr>
        <p:spPr>
          <a:xfrm flipV="1">
            <a:off x="8894451" y="1051090"/>
            <a:ext cx="155909" cy="32084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4" name="直角三角形 63"/>
          <p:cNvSpPr/>
          <p:nvPr/>
        </p:nvSpPr>
        <p:spPr>
          <a:xfrm flipH="1" flipV="1">
            <a:off x="3141640" y="1051090"/>
            <a:ext cx="155909" cy="32084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直角三角形 5"/>
          <p:cNvSpPr/>
          <p:nvPr/>
        </p:nvSpPr>
        <p:spPr>
          <a:xfrm>
            <a:off x="8894451" y="-7732"/>
            <a:ext cx="155909" cy="32084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直角三角形 6"/>
          <p:cNvSpPr/>
          <p:nvPr/>
        </p:nvSpPr>
        <p:spPr>
          <a:xfrm flipH="1">
            <a:off x="3141640" y="-7732"/>
            <a:ext cx="155909" cy="32084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0" y="308977"/>
            <a:ext cx="12192000" cy="753979"/>
          </a:xfrm>
          <a:prstGeom prst="rect">
            <a:avLst/>
          </a:prstGeom>
          <a:solidFill>
            <a:srgbClr val="2A2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3297404" y="0"/>
            <a:ext cx="5597192" cy="1371932"/>
          </a:xfrm>
          <a:prstGeom prst="rect">
            <a:avLst/>
          </a:prstGeom>
          <a:solidFill>
            <a:srgbClr val="52C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文本框 7"/>
          <p:cNvSpPr txBox="1"/>
          <p:nvPr/>
        </p:nvSpPr>
        <p:spPr>
          <a:xfrm>
            <a:off x="3643313" y="301246"/>
            <a:ext cx="4905375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4400">
                <a:solidFill>
                  <a:schemeClr val="bg1"/>
                </a:solidFill>
              </a:rPr>
              <a:t>点击此处添加标题</a:t>
            </a:r>
          </a:p>
        </p:txBody>
      </p:sp>
      <p:grpSp>
        <p:nvGrpSpPr>
          <p:cNvPr id="62" name="组合 61"/>
          <p:cNvGrpSpPr/>
          <p:nvPr/>
        </p:nvGrpSpPr>
        <p:grpSpPr>
          <a:xfrm>
            <a:off x="1234898" y="2237013"/>
            <a:ext cx="2660090" cy="3760729"/>
            <a:chOff x="1045573" y="2046513"/>
            <a:chExt cx="2660090" cy="3760729"/>
          </a:xfrm>
        </p:grpSpPr>
        <p:sp>
          <p:nvSpPr>
            <p:cNvPr id="37" name="任意多边形 36"/>
            <p:cNvSpPr/>
            <p:nvPr/>
          </p:nvSpPr>
          <p:spPr>
            <a:xfrm>
              <a:off x="1045574" y="2310062"/>
              <a:ext cx="2660089" cy="3497180"/>
            </a:xfrm>
            <a:custGeom>
              <a:gdLst>
                <a:gd fmla="*/ 0 w 2660089" name="connsiteX0"/>
                <a:gd fmla="*/ 0 h 3497180" name="connsiteY0"/>
                <a:gd fmla="*/ 1209087 w 2660089" name="connsiteX1"/>
                <a:gd fmla="*/ 0 h 3497180" name="connsiteY1"/>
                <a:gd fmla="*/ 1217775 w 2660089" name="connsiteX2"/>
                <a:gd fmla="*/ 43034 h 3497180" name="connsiteY2"/>
                <a:gd fmla="*/ 1330044 w 2660089" name="connsiteX3"/>
                <a:gd fmla="*/ 117451 h 3497180" name="connsiteY3"/>
                <a:gd fmla="*/ 1442313 w 2660089" name="connsiteX4"/>
                <a:gd fmla="*/ 43034 h 3497180" name="connsiteY4"/>
                <a:gd fmla="*/ 1451001 w 2660089" name="connsiteX5"/>
                <a:gd fmla="*/ 0 h 3497180" name="connsiteY5"/>
                <a:gd fmla="*/ 2660089 w 2660089" name="connsiteX6"/>
                <a:gd fmla="*/ 0 h 3497180" name="connsiteY6"/>
                <a:gd fmla="*/ 2660089 w 2660089" name="connsiteX7"/>
                <a:gd fmla="*/ 3497180 h 3497180" name="connsiteY7"/>
                <a:gd fmla="*/ 0 w 2660089" name="connsiteX8"/>
                <a:gd fmla="*/ 3497180 h 3497180" name="connsiteY8"/>
                <a:gd fmla="*/ 0 w 2660089" name="connsiteX9"/>
                <a:gd fmla="*/ 0 h 349718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3497180" w="2660089">
                  <a:moveTo>
                    <a:pt x="0" y="0"/>
                  </a:moveTo>
                  <a:lnTo>
                    <a:pt x="1209087" y="0"/>
                  </a:lnTo>
                  <a:lnTo>
                    <a:pt x="1217775" y="43034"/>
                  </a:lnTo>
                  <a:cubicBezTo>
                    <a:pt x="1236272" y="86766"/>
                    <a:pt x="1279574" y="117451"/>
                    <a:pt x="1330044" y="117451"/>
                  </a:cubicBezTo>
                  <a:cubicBezTo>
                    <a:pt x="1380514" y="117451"/>
                    <a:pt x="1423816" y="86766"/>
                    <a:pt x="1442313" y="43034"/>
                  </a:cubicBezTo>
                  <a:lnTo>
                    <a:pt x="1451001" y="0"/>
                  </a:lnTo>
                  <a:lnTo>
                    <a:pt x="2660089" y="0"/>
                  </a:lnTo>
                  <a:lnTo>
                    <a:pt x="2660089" y="3497180"/>
                  </a:lnTo>
                  <a:lnTo>
                    <a:pt x="0" y="34971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C6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/>
              <a:endParaRPr altLang="en-US" lang="zh-CN"/>
            </a:p>
          </p:txBody>
        </p:sp>
        <p:sp>
          <p:nvSpPr>
            <p:cNvPr id="20" name="单圆角矩形 19"/>
            <p:cNvSpPr/>
            <p:nvPr/>
          </p:nvSpPr>
          <p:spPr>
            <a:xfrm>
              <a:off x="1045574" y="2564824"/>
              <a:ext cx="2660089" cy="533976"/>
            </a:xfrm>
            <a:prstGeom prst="round1Rect">
              <a:avLst>
                <a:gd fmla="val 0" name="adj"/>
              </a:avLst>
            </a:prstGeom>
            <a:solidFill>
              <a:srgbClr val="2A2A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1289768" y="3289370"/>
              <a:ext cx="2171700" cy="18745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altLang="en-US" lang="zh-CN" smtClean="0">
                  <a:solidFill>
                    <a:schemeClr val="bg1"/>
                  </a:solidFill>
                </a:rPr>
                <a:t>上海锐普广告有限公司是中国第一家精品PPT设计机构拥有顶尖的PPT设计团队，坚持精益求精</a:t>
              </a:r>
            </a:p>
          </p:txBody>
        </p:sp>
        <p:sp>
          <p:nvSpPr>
            <p:cNvPr id="26" name="矩形 25"/>
            <p:cNvSpPr/>
            <p:nvPr/>
          </p:nvSpPr>
          <p:spPr>
            <a:xfrm>
              <a:off x="1045573" y="5417616"/>
              <a:ext cx="2660089" cy="240576"/>
            </a:xfrm>
            <a:prstGeom prst="rect">
              <a:avLst/>
            </a:prstGeom>
            <a:solidFill>
              <a:srgbClr val="2A2A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1492888" y="5407099"/>
              <a:ext cx="1765461" cy="2590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 sz="1100">
                  <a:solidFill>
                    <a:schemeClr val="bg1"/>
                  </a:solidFill>
                </a:rPr>
                <a:t>xiahuaqiuye.yanj.cn</a:t>
              </a:r>
            </a:p>
          </p:txBody>
        </p:sp>
        <p:sp>
          <p:nvSpPr>
            <p:cNvPr id="41" name="任意多边形 40"/>
            <p:cNvSpPr/>
            <p:nvPr/>
          </p:nvSpPr>
          <p:spPr>
            <a:xfrm>
              <a:off x="2116462" y="2046513"/>
              <a:ext cx="518312" cy="518312"/>
            </a:xfrm>
            <a:custGeom>
              <a:gdLst>
                <a:gd fmla="*/ 259156 w 518312" name="connsiteX0"/>
                <a:gd fmla="*/ 137312 h 518312" name="connsiteY0"/>
                <a:gd fmla="*/ 137312 w 518312" name="connsiteX1"/>
                <a:gd fmla="*/ 259156 h 518312" name="connsiteY1"/>
                <a:gd fmla="*/ 259156 w 518312" name="connsiteX2"/>
                <a:gd fmla="*/ 381000 h 518312" name="connsiteY2"/>
                <a:gd fmla="*/ 381000 w 518312" name="connsiteX3"/>
                <a:gd fmla="*/ 259156 h 518312" name="connsiteY3"/>
                <a:gd fmla="*/ 259156 w 518312" name="connsiteX4"/>
                <a:gd fmla="*/ 137312 h 518312" name="connsiteY4"/>
                <a:gd fmla="*/ 0 w 518312" name="connsiteX5"/>
                <a:gd fmla="*/ 0 h 518312" name="connsiteY5"/>
                <a:gd fmla="*/ 518312 w 518312" name="connsiteX6"/>
                <a:gd fmla="*/ 0 h 518312" name="connsiteY6"/>
                <a:gd fmla="*/ 518312 w 518312" name="connsiteX7"/>
                <a:gd fmla="*/ 518312 h 518312" name="connsiteY7"/>
                <a:gd fmla="*/ 0 w 518312" name="connsiteX8"/>
                <a:gd fmla="*/ 518312 h 518312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518312" w="518312">
                  <a:moveTo>
                    <a:pt x="259156" y="137312"/>
                  </a:moveTo>
                  <a:cubicBezTo>
                    <a:pt x="191863" y="137312"/>
                    <a:pt x="137312" y="191863"/>
                    <a:pt x="137312" y="259156"/>
                  </a:cubicBezTo>
                  <a:cubicBezTo>
                    <a:pt x="137312" y="326449"/>
                    <a:pt x="191863" y="381000"/>
                    <a:pt x="259156" y="381000"/>
                  </a:cubicBezTo>
                  <a:cubicBezTo>
                    <a:pt x="326449" y="381000"/>
                    <a:pt x="381000" y="326449"/>
                    <a:pt x="381000" y="259156"/>
                  </a:cubicBezTo>
                  <a:cubicBezTo>
                    <a:pt x="381000" y="191863"/>
                    <a:pt x="326449" y="137312"/>
                    <a:pt x="259156" y="137312"/>
                  </a:cubicBezTo>
                  <a:close/>
                  <a:moveTo>
                    <a:pt x="0" y="0"/>
                  </a:moveTo>
                  <a:lnTo>
                    <a:pt x="518312" y="0"/>
                  </a:lnTo>
                  <a:lnTo>
                    <a:pt x="518312" y="518312"/>
                  </a:lnTo>
                  <a:lnTo>
                    <a:pt x="0" y="518312"/>
                  </a:lnTo>
                  <a:close/>
                </a:path>
              </a:pathLst>
            </a:custGeom>
            <a:solidFill>
              <a:srgbClr val="2A2A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2" name="文本框 41"/>
            <p:cNvSpPr txBox="1"/>
            <p:nvPr/>
          </p:nvSpPr>
          <p:spPr>
            <a:xfrm>
              <a:off x="1576990" y="2609204"/>
              <a:ext cx="1597256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2400">
                  <a:solidFill>
                    <a:schemeClr val="bg1"/>
                  </a:solidFill>
                </a:rPr>
                <a:t>添加标题</a:t>
              </a:r>
            </a:p>
          </p:txBody>
        </p:sp>
        <p:sp>
          <p:nvSpPr>
            <p:cNvPr id="43" name="文本框 42"/>
            <p:cNvSpPr txBox="1"/>
            <p:nvPr/>
          </p:nvSpPr>
          <p:spPr>
            <a:xfrm>
              <a:off x="2246040" y="2153683"/>
              <a:ext cx="259157" cy="3048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 sz="1400"/>
                <a:t>1</a:t>
              </a: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4765956" y="2237013"/>
            <a:ext cx="2660090" cy="3760729"/>
            <a:chOff x="4436473" y="2046513"/>
            <a:chExt cx="2660090" cy="3760729"/>
          </a:xfrm>
        </p:grpSpPr>
        <p:sp>
          <p:nvSpPr>
            <p:cNvPr id="44" name="任意多边形 43"/>
            <p:cNvSpPr/>
            <p:nvPr/>
          </p:nvSpPr>
          <p:spPr>
            <a:xfrm>
              <a:off x="4436474" y="2310062"/>
              <a:ext cx="2660089" cy="3497180"/>
            </a:xfrm>
            <a:custGeom>
              <a:gdLst>
                <a:gd fmla="*/ 0 w 2660089" name="connsiteX0"/>
                <a:gd fmla="*/ 0 h 3497180" name="connsiteY0"/>
                <a:gd fmla="*/ 1209087 w 2660089" name="connsiteX1"/>
                <a:gd fmla="*/ 0 h 3497180" name="connsiteY1"/>
                <a:gd fmla="*/ 1217775 w 2660089" name="connsiteX2"/>
                <a:gd fmla="*/ 43034 h 3497180" name="connsiteY2"/>
                <a:gd fmla="*/ 1330044 w 2660089" name="connsiteX3"/>
                <a:gd fmla="*/ 117451 h 3497180" name="connsiteY3"/>
                <a:gd fmla="*/ 1442313 w 2660089" name="connsiteX4"/>
                <a:gd fmla="*/ 43034 h 3497180" name="connsiteY4"/>
                <a:gd fmla="*/ 1451001 w 2660089" name="connsiteX5"/>
                <a:gd fmla="*/ 0 h 3497180" name="connsiteY5"/>
                <a:gd fmla="*/ 2660089 w 2660089" name="connsiteX6"/>
                <a:gd fmla="*/ 0 h 3497180" name="connsiteY6"/>
                <a:gd fmla="*/ 2660089 w 2660089" name="connsiteX7"/>
                <a:gd fmla="*/ 3497180 h 3497180" name="connsiteY7"/>
                <a:gd fmla="*/ 0 w 2660089" name="connsiteX8"/>
                <a:gd fmla="*/ 3497180 h 3497180" name="connsiteY8"/>
                <a:gd fmla="*/ 0 w 2660089" name="connsiteX9"/>
                <a:gd fmla="*/ 0 h 349718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3497180" w="2660089">
                  <a:moveTo>
                    <a:pt x="0" y="0"/>
                  </a:moveTo>
                  <a:lnTo>
                    <a:pt x="1209087" y="0"/>
                  </a:lnTo>
                  <a:lnTo>
                    <a:pt x="1217775" y="43034"/>
                  </a:lnTo>
                  <a:cubicBezTo>
                    <a:pt x="1236272" y="86766"/>
                    <a:pt x="1279574" y="117451"/>
                    <a:pt x="1330044" y="117451"/>
                  </a:cubicBezTo>
                  <a:cubicBezTo>
                    <a:pt x="1380514" y="117451"/>
                    <a:pt x="1423816" y="86766"/>
                    <a:pt x="1442313" y="43034"/>
                  </a:cubicBezTo>
                  <a:lnTo>
                    <a:pt x="1451001" y="0"/>
                  </a:lnTo>
                  <a:lnTo>
                    <a:pt x="2660089" y="0"/>
                  </a:lnTo>
                  <a:lnTo>
                    <a:pt x="2660089" y="3497180"/>
                  </a:lnTo>
                  <a:lnTo>
                    <a:pt x="0" y="34971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C6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/>
              <a:endParaRPr altLang="en-US" lang="zh-CN"/>
            </a:p>
          </p:txBody>
        </p:sp>
        <p:sp>
          <p:nvSpPr>
            <p:cNvPr id="45" name="单圆角矩形 44"/>
            <p:cNvSpPr/>
            <p:nvPr/>
          </p:nvSpPr>
          <p:spPr>
            <a:xfrm>
              <a:off x="4436474" y="2564824"/>
              <a:ext cx="2660089" cy="533976"/>
            </a:xfrm>
            <a:prstGeom prst="round1Rect">
              <a:avLst>
                <a:gd fmla="val 0" name="adj"/>
              </a:avLst>
            </a:prstGeom>
            <a:solidFill>
              <a:srgbClr val="2A2A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6" name="文本框 45"/>
            <p:cNvSpPr txBox="1"/>
            <p:nvPr/>
          </p:nvSpPr>
          <p:spPr>
            <a:xfrm>
              <a:off x="4680669" y="3289370"/>
              <a:ext cx="2171700" cy="18745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altLang="en-US" lang="zh-CN" smtClean="0">
                  <a:solidFill>
                    <a:schemeClr val="bg1"/>
                  </a:solidFill>
                </a:rPr>
                <a:t>上海锐普广告有限公司是中国第一家精品PPT设计机构拥有顶尖的PPT设计团队，坚持精益求精</a:t>
              </a:r>
            </a:p>
          </p:txBody>
        </p:sp>
        <p:sp>
          <p:nvSpPr>
            <p:cNvPr id="47" name="矩形 46"/>
            <p:cNvSpPr/>
            <p:nvPr/>
          </p:nvSpPr>
          <p:spPr>
            <a:xfrm>
              <a:off x="4436473" y="5417616"/>
              <a:ext cx="2660089" cy="240576"/>
            </a:xfrm>
            <a:prstGeom prst="rect">
              <a:avLst/>
            </a:prstGeom>
            <a:solidFill>
              <a:srgbClr val="2A2A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4883787" y="5407099"/>
              <a:ext cx="1765461" cy="2590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 sz="1100">
                  <a:solidFill>
                    <a:schemeClr val="bg1"/>
                  </a:solidFill>
                </a:rPr>
                <a:t>xiahuaqiuye.yanj.cn</a:t>
              </a:r>
            </a:p>
          </p:txBody>
        </p:sp>
        <p:sp>
          <p:nvSpPr>
            <p:cNvPr id="49" name="任意多边形 48"/>
            <p:cNvSpPr/>
            <p:nvPr/>
          </p:nvSpPr>
          <p:spPr>
            <a:xfrm>
              <a:off x="5507362" y="2046513"/>
              <a:ext cx="518312" cy="518312"/>
            </a:xfrm>
            <a:custGeom>
              <a:gdLst>
                <a:gd fmla="*/ 259156 w 518312" name="connsiteX0"/>
                <a:gd fmla="*/ 137312 h 518312" name="connsiteY0"/>
                <a:gd fmla="*/ 137312 w 518312" name="connsiteX1"/>
                <a:gd fmla="*/ 259156 h 518312" name="connsiteY1"/>
                <a:gd fmla="*/ 259156 w 518312" name="connsiteX2"/>
                <a:gd fmla="*/ 381000 h 518312" name="connsiteY2"/>
                <a:gd fmla="*/ 381000 w 518312" name="connsiteX3"/>
                <a:gd fmla="*/ 259156 h 518312" name="connsiteY3"/>
                <a:gd fmla="*/ 259156 w 518312" name="connsiteX4"/>
                <a:gd fmla="*/ 137312 h 518312" name="connsiteY4"/>
                <a:gd fmla="*/ 0 w 518312" name="connsiteX5"/>
                <a:gd fmla="*/ 0 h 518312" name="connsiteY5"/>
                <a:gd fmla="*/ 518312 w 518312" name="connsiteX6"/>
                <a:gd fmla="*/ 0 h 518312" name="connsiteY6"/>
                <a:gd fmla="*/ 518312 w 518312" name="connsiteX7"/>
                <a:gd fmla="*/ 518312 h 518312" name="connsiteY7"/>
                <a:gd fmla="*/ 0 w 518312" name="connsiteX8"/>
                <a:gd fmla="*/ 518312 h 518312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518312" w="518312">
                  <a:moveTo>
                    <a:pt x="259156" y="137312"/>
                  </a:moveTo>
                  <a:cubicBezTo>
                    <a:pt x="191863" y="137312"/>
                    <a:pt x="137312" y="191863"/>
                    <a:pt x="137312" y="259156"/>
                  </a:cubicBezTo>
                  <a:cubicBezTo>
                    <a:pt x="137312" y="326449"/>
                    <a:pt x="191863" y="381000"/>
                    <a:pt x="259156" y="381000"/>
                  </a:cubicBezTo>
                  <a:cubicBezTo>
                    <a:pt x="326449" y="381000"/>
                    <a:pt x="381000" y="326449"/>
                    <a:pt x="381000" y="259156"/>
                  </a:cubicBezTo>
                  <a:cubicBezTo>
                    <a:pt x="381000" y="191863"/>
                    <a:pt x="326449" y="137312"/>
                    <a:pt x="259156" y="137312"/>
                  </a:cubicBezTo>
                  <a:close/>
                  <a:moveTo>
                    <a:pt x="0" y="0"/>
                  </a:moveTo>
                  <a:lnTo>
                    <a:pt x="518312" y="0"/>
                  </a:lnTo>
                  <a:lnTo>
                    <a:pt x="518312" y="518312"/>
                  </a:lnTo>
                  <a:lnTo>
                    <a:pt x="0" y="518312"/>
                  </a:lnTo>
                  <a:close/>
                </a:path>
              </a:pathLst>
            </a:custGeom>
            <a:solidFill>
              <a:srgbClr val="2A2A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0" name="文本框 49"/>
            <p:cNvSpPr txBox="1"/>
            <p:nvPr/>
          </p:nvSpPr>
          <p:spPr>
            <a:xfrm>
              <a:off x="4967890" y="2609204"/>
              <a:ext cx="1597256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2400">
                  <a:solidFill>
                    <a:schemeClr val="bg1"/>
                  </a:solidFill>
                </a:rPr>
                <a:t>添加标题</a:t>
              </a:r>
            </a:p>
          </p:txBody>
        </p:sp>
        <p:sp>
          <p:nvSpPr>
            <p:cNvPr id="51" name="文本框 50"/>
            <p:cNvSpPr txBox="1"/>
            <p:nvPr/>
          </p:nvSpPr>
          <p:spPr>
            <a:xfrm>
              <a:off x="5636940" y="2153683"/>
              <a:ext cx="259157" cy="3048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1400"/>
                <a:t>2</a:t>
              </a:r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8297013" y="2237013"/>
            <a:ext cx="2660090" cy="3760729"/>
            <a:chOff x="8107688" y="2046513"/>
            <a:chExt cx="2660090" cy="3760729"/>
          </a:xfrm>
        </p:grpSpPr>
        <p:sp>
          <p:nvSpPr>
            <p:cNvPr id="52" name="任意多边形 51"/>
            <p:cNvSpPr/>
            <p:nvPr/>
          </p:nvSpPr>
          <p:spPr>
            <a:xfrm>
              <a:off x="8107689" y="2310062"/>
              <a:ext cx="2660089" cy="3497180"/>
            </a:xfrm>
            <a:custGeom>
              <a:gdLst>
                <a:gd fmla="*/ 0 w 2660089" name="connsiteX0"/>
                <a:gd fmla="*/ 0 h 3497180" name="connsiteY0"/>
                <a:gd fmla="*/ 1209087 w 2660089" name="connsiteX1"/>
                <a:gd fmla="*/ 0 h 3497180" name="connsiteY1"/>
                <a:gd fmla="*/ 1217775 w 2660089" name="connsiteX2"/>
                <a:gd fmla="*/ 43034 h 3497180" name="connsiteY2"/>
                <a:gd fmla="*/ 1330044 w 2660089" name="connsiteX3"/>
                <a:gd fmla="*/ 117451 h 3497180" name="connsiteY3"/>
                <a:gd fmla="*/ 1442313 w 2660089" name="connsiteX4"/>
                <a:gd fmla="*/ 43034 h 3497180" name="connsiteY4"/>
                <a:gd fmla="*/ 1451001 w 2660089" name="connsiteX5"/>
                <a:gd fmla="*/ 0 h 3497180" name="connsiteY5"/>
                <a:gd fmla="*/ 2660089 w 2660089" name="connsiteX6"/>
                <a:gd fmla="*/ 0 h 3497180" name="connsiteY6"/>
                <a:gd fmla="*/ 2660089 w 2660089" name="connsiteX7"/>
                <a:gd fmla="*/ 3497180 h 3497180" name="connsiteY7"/>
                <a:gd fmla="*/ 0 w 2660089" name="connsiteX8"/>
                <a:gd fmla="*/ 3497180 h 3497180" name="connsiteY8"/>
                <a:gd fmla="*/ 0 w 2660089" name="connsiteX9"/>
                <a:gd fmla="*/ 0 h 3497180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3497180" w="2660089">
                  <a:moveTo>
                    <a:pt x="0" y="0"/>
                  </a:moveTo>
                  <a:lnTo>
                    <a:pt x="1209087" y="0"/>
                  </a:lnTo>
                  <a:lnTo>
                    <a:pt x="1217775" y="43034"/>
                  </a:lnTo>
                  <a:cubicBezTo>
                    <a:pt x="1236272" y="86766"/>
                    <a:pt x="1279574" y="117451"/>
                    <a:pt x="1330044" y="117451"/>
                  </a:cubicBezTo>
                  <a:cubicBezTo>
                    <a:pt x="1380514" y="117451"/>
                    <a:pt x="1423816" y="86766"/>
                    <a:pt x="1442313" y="43034"/>
                  </a:cubicBezTo>
                  <a:lnTo>
                    <a:pt x="1451001" y="0"/>
                  </a:lnTo>
                  <a:lnTo>
                    <a:pt x="2660089" y="0"/>
                  </a:lnTo>
                  <a:lnTo>
                    <a:pt x="2660089" y="3497180"/>
                  </a:lnTo>
                  <a:lnTo>
                    <a:pt x="0" y="34971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C6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just"/>
              <a:endParaRPr altLang="en-US" lang="zh-CN"/>
            </a:p>
          </p:txBody>
        </p:sp>
        <p:sp>
          <p:nvSpPr>
            <p:cNvPr id="53" name="单圆角矩形 52"/>
            <p:cNvSpPr/>
            <p:nvPr/>
          </p:nvSpPr>
          <p:spPr>
            <a:xfrm>
              <a:off x="8107689" y="2564824"/>
              <a:ext cx="2660089" cy="533976"/>
            </a:xfrm>
            <a:prstGeom prst="round1Rect">
              <a:avLst>
                <a:gd fmla="val 0" name="adj"/>
              </a:avLst>
            </a:prstGeom>
            <a:solidFill>
              <a:srgbClr val="2A2A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4" name="文本框 53"/>
            <p:cNvSpPr txBox="1"/>
            <p:nvPr/>
          </p:nvSpPr>
          <p:spPr>
            <a:xfrm>
              <a:off x="8351884" y="3289370"/>
              <a:ext cx="2171700" cy="18745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altLang="en-US" lang="zh-CN" smtClean="0">
                  <a:solidFill>
                    <a:schemeClr val="bg1"/>
                  </a:solidFill>
                </a:rPr>
                <a:t>上海锐普广告有限公司是中国第一家精品PPT设计机构拥有顶尖的PPT设计团队，坚持精益求精</a:t>
              </a:r>
            </a:p>
          </p:txBody>
        </p:sp>
        <p:sp>
          <p:nvSpPr>
            <p:cNvPr id="55" name="矩形 54"/>
            <p:cNvSpPr/>
            <p:nvPr/>
          </p:nvSpPr>
          <p:spPr>
            <a:xfrm>
              <a:off x="8107688" y="5417616"/>
              <a:ext cx="2660089" cy="240576"/>
            </a:xfrm>
            <a:prstGeom prst="rect">
              <a:avLst/>
            </a:prstGeom>
            <a:solidFill>
              <a:srgbClr val="2A2A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6" name="文本框 55"/>
            <p:cNvSpPr txBox="1"/>
            <p:nvPr/>
          </p:nvSpPr>
          <p:spPr>
            <a:xfrm>
              <a:off x="8555001" y="5407099"/>
              <a:ext cx="1765461" cy="2590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mtClean="0" sz="1100">
                  <a:solidFill>
                    <a:schemeClr val="bg1"/>
                  </a:solidFill>
                </a:rPr>
                <a:t>xiahuaqiuye.yanj.cn</a:t>
              </a:r>
            </a:p>
          </p:txBody>
        </p:sp>
        <p:sp>
          <p:nvSpPr>
            <p:cNvPr id="57" name="任意多边形 56"/>
            <p:cNvSpPr/>
            <p:nvPr/>
          </p:nvSpPr>
          <p:spPr>
            <a:xfrm>
              <a:off x="9178577" y="2046513"/>
              <a:ext cx="518312" cy="518312"/>
            </a:xfrm>
            <a:custGeom>
              <a:gdLst>
                <a:gd fmla="*/ 259156 w 518312" name="connsiteX0"/>
                <a:gd fmla="*/ 137312 h 518312" name="connsiteY0"/>
                <a:gd fmla="*/ 137312 w 518312" name="connsiteX1"/>
                <a:gd fmla="*/ 259156 h 518312" name="connsiteY1"/>
                <a:gd fmla="*/ 259156 w 518312" name="connsiteX2"/>
                <a:gd fmla="*/ 381000 h 518312" name="connsiteY2"/>
                <a:gd fmla="*/ 381000 w 518312" name="connsiteX3"/>
                <a:gd fmla="*/ 259156 h 518312" name="connsiteY3"/>
                <a:gd fmla="*/ 259156 w 518312" name="connsiteX4"/>
                <a:gd fmla="*/ 137312 h 518312" name="connsiteY4"/>
                <a:gd fmla="*/ 0 w 518312" name="connsiteX5"/>
                <a:gd fmla="*/ 0 h 518312" name="connsiteY5"/>
                <a:gd fmla="*/ 518312 w 518312" name="connsiteX6"/>
                <a:gd fmla="*/ 0 h 518312" name="connsiteY6"/>
                <a:gd fmla="*/ 518312 w 518312" name="connsiteX7"/>
                <a:gd fmla="*/ 518312 h 518312" name="connsiteY7"/>
                <a:gd fmla="*/ 0 w 518312" name="connsiteX8"/>
                <a:gd fmla="*/ 518312 h 518312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518312" w="518312">
                  <a:moveTo>
                    <a:pt x="259156" y="137312"/>
                  </a:moveTo>
                  <a:cubicBezTo>
                    <a:pt x="191863" y="137312"/>
                    <a:pt x="137312" y="191863"/>
                    <a:pt x="137312" y="259156"/>
                  </a:cubicBezTo>
                  <a:cubicBezTo>
                    <a:pt x="137312" y="326449"/>
                    <a:pt x="191863" y="381000"/>
                    <a:pt x="259156" y="381000"/>
                  </a:cubicBezTo>
                  <a:cubicBezTo>
                    <a:pt x="326449" y="381000"/>
                    <a:pt x="381000" y="326449"/>
                    <a:pt x="381000" y="259156"/>
                  </a:cubicBezTo>
                  <a:cubicBezTo>
                    <a:pt x="381000" y="191863"/>
                    <a:pt x="326449" y="137312"/>
                    <a:pt x="259156" y="137312"/>
                  </a:cubicBezTo>
                  <a:close/>
                  <a:moveTo>
                    <a:pt x="0" y="0"/>
                  </a:moveTo>
                  <a:lnTo>
                    <a:pt x="518312" y="0"/>
                  </a:lnTo>
                  <a:lnTo>
                    <a:pt x="518312" y="518312"/>
                  </a:lnTo>
                  <a:lnTo>
                    <a:pt x="0" y="518312"/>
                  </a:lnTo>
                  <a:close/>
                </a:path>
              </a:pathLst>
            </a:custGeom>
            <a:solidFill>
              <a:srgbClr val="2A2A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8" name="文本框 57"/>
            <p:cNvSpPr txBox="1"/>
            <p:nvPr/>
          </p:nvSpPr>
          <p:spPr>
            <a:xfrm>
              <a:off x="8639105" y="2609204"/>
              <a:ext cx="1597256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2400">
                  <a:solidFill>
                    <a:schemeClr val="bg1"/>
                  </a:solidFill>
                </a:rPr>
                <a:t>添加标题</a:t>
              </a:r>
            </a:p>
          </p:txBody>
        </p:sp>
        <p:sp>
          <p:nvSpPr>
            <p:cNvPr id="59" name="文本框 58"/>
            <p:cNvSpPr txBox="1"/>
            <p:nvPr/>
          </p:nvSpPr>
          <p:spPr>
            <a:xfrm>
              <a:off x="9308154" y="2153683"/>
              <a:ext cx="259157" cy="3048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1400"/>
                <a:t>3</a:t>
              </a:r>
            </a:p>
          </p:txBody>
        </p:sp>
      </p:grpSp>
      <p:sp>
        <p:nvSpPr>
          <p:cNvPr id="65" name="直角三角形 64"/>
          <p:cNvSpPr/>
          <p:nvPr/>
        </p:nvSpPr>
        <p:spPr>
          <a:xfrm flipH="1">
            <a:off x="2244725" y="2238375"/>
            <a:ext cx="61062" cy="262187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7" name="直角三角形 66"/>
          <p:cNvSpPr/>
          <p:nvPr/>
        </p:nvSpPr>
        <p:spPr>
          <a:xfrm>
            <a:off x="2824099" y="2238375"/>
            <a:ext cx="61062" cy="262187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8" name="直角三角形 67"/>
          <p:cNvSpPr/>
          <p:nvPr/>
        </p:nvSpPr>
        <p:spPr>
          <a:xfrm flipH="1">
            <a:off x="9313102" y="2238375"/>
            <a:ext cx="61062" cy="262187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9" name="直角三角形 68"/>
          <p:cNvSpPr/>
          <p:nvPr/>
        </p:nvSpPr>
        <p:spPr>
          <a:xfrm>
            <a:off x="9887713" y="2238375"/>
            <a:ext cx="61062" cy="262187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0" name="直角三角形 69"/>
          <p:cNvSpPr/>
          <p:nvPr/>
        </p:nvSpPr>
        <p:spPr>
          <a:xfrm flipH="1">
            <a:off x="5775782" y="2238375"/>
            <a:ext cx="61062" cy="262187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1" name="直角三角形 70"/>
          <p:cNvSpPr/>
          <p:nvPr/>
        </p:nvSpPr>
        <p:spPr>
          <a:xfrm>
            <a:off x="6355155" y="2238375"/>
            <a:ext cx="61062" cy="262187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直角三角形 8"/>
          <p:cNvSpPr/>
          <p:nvPr/>
        </p:nvSpPr>
        <p:spPr>
          <a:xfrm>
            <a:off x="3894986" y="2496169"/>
            <a:ext cx="245087" cy="3488419"/>
          </a:xfrm>
          <a:custGeom>
            <a:gdLst>
              <a:gd fmla="*/ 0 w 195852" name="connsiteX0"/>
              <a:gd fmla="*/ 3488419 h 3488419" name="connsiteY0"/>
              <a:gd fmla="*/ 0 w 195852" name="connsiteX1"/>
              <a:gd fmla="*/ 0 h 3488419" name="connsiteY1"/>
              <a:gd fmla="*/ 195852 w 195852" name="connsiteX2"/>
              <a:gd fmla="*/ 2776947 h 3488419" name="connsiteY2"/>
              <a:gd fmla="*/ 0 w 195852" name="connsiteX3"/>
              <a:gd fmla="*/ 3488419 h 348841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488418" w="195852">
                <a:moveTo>
                  <a:pt x="0" y="3488419"/>
                </a:moveTo>
                <a:lnTo>
                  <a:pt x="0" y="0"/>
                </a:lnTo>
                <a:cubicBezTo>
                  <a:pt x="88239" y="1186906"/>
                  <a:pt x="122836" y="1885316"/>
                  <a:pt x="195852" y="2776947"/>
                </a:cubicBezTo>
                <a:lnTo>
                  <a:pt x="0" y="3488419"/>
                </a:lnTo>
                <a:close/>
              </a:path>
            </a:pathLst>
          </a:cu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8" name="直角三角形 8"/>
          <p:cNvSpPr/>
          <p:nvPr/>
        </p:nvSpPr>
        <p:spPr>
          <a:xfrm>
            <a:off x="7421339" y="2496169"/>
            <a:ext cx="245087" cy="3488419"/>
          </a:xfrm>
          <a:custGeom>
            <a:gdLst>
              <a:gd fmla="*/ 0 w 195852" name="connsiteX0"/>
              <a:gd fmla="*/ 3488419 h 3488419" name="connsiteY0"/>
              <a:gd fmla="*/ 0 w 195852" name="connsiteX1"/>
              <a:gd fmla="*/ 0 h 3488419" name="connsiteY1"/>
              <a:gd fmla="*/ 195852 w 195852" name="connsiteX2"/>
              <a:gd fmla="*/ 2776947 h 3488419" name="connsiteY2"/>
              <a:gd fmla="*/ 0 w 195852" name="connsiteX3"/>
              <a:gd fmla="*/ 3488419 h 348841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488418" w="195852">
                <a:moveTo>
                  <a:pt x="0" y="3488419"/>
                </a:moveTo>
                <a:lnTo>
                  <a:pt x="0" y="0"/>
                </a:lnTo>
                <a:cubicBezTo>
                  <a:pt x="88239" y="1186906"/>
                  <a:pt x="122836" y="1885316"/>
                  <a:pt x="195852" y="2776947"/>
                </a:cubicBezTo>
                <a:lnTo>
                  <a:pt x="0" y="3488419"/>
                </a:lnTo>
                <a:close/>
              </a:path>
            </a:pathLst>
          </a:cu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9" name="直角三角形 8"/>
          <p:cNvSpPr/>
          <p:nvPr/>
        </p:nvSpPr>
        <p:spPr>
          <a:xfrm>
            <a:off x="10932665" y="2496169"/>
            <a:ext cx="245087" cy="3488419"/>
          </a:xfrm>
          <a:custGeom>
            <a:gdLst>
              <a:gd fmla="*/ 0 w 195852" name="connsiteX0"/>
              <a:gd fmla="*/ 3488419 h 3488419" name="connsiteY0"/>
              <a:gd fmla="*/ 0 w 195852" name="connsiteX1"/>
              <a:gd fmla="*/ 0 h 3488419" name="connsiteY1"/>
              <a:gd fmla="*/ 195852 w 195852" name="connsiteX2"/>
              <a:gd fmla="*/ 2776947 h 3488419" name="connsiteY2"/>
              <a:gd fmla="*/ 0 w 195852" name="connsiteX3"/>
              <a:gd fmla="*/ 3488419 h 348841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488418" w="195852">
                <a:moveTo>
                  <a:pt x="0" y="3488419"/>
                </a:moveTo>
                <a:lnTo>
                  <a:pt x="0" y="0"/>
                </a:lnTo>
                <a:cubicBezTo>
                  <a:pt x="88239" y="1186906"/>
                  <a:pt x="122836" y="1885316"/>
                  <a:pt x="195852" y="2776947"/>
                </a:cubicBezTo>
                <a:lnTo>
                  <a:pt x="0" y="3488419"/>
                </a:lnTo>
                <a:close/>
              </a:path>
            </a:pathLst>
          </a:cu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16132671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3" name="直角三角形 62"/>
          <p:cNvSpPr/>
          <p:nvPr/>
        </p:nvSpPr>
        <p:spPr>
          <a:xfrm flipV="1">
            <a:off x="8894451" y="1051090"/>
            <a:ext cx="155909" cy="32084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4" name="直角三角形 63"/>
          <p:cNvSpPr/>
          <p:nvPr/>
        </p:nvSpPr>
        <p:spPr>
          <a:xfrm flipH="1" flipV="1">
            <a:off x="3141640" y="1051090"/>
            <a:ext cx="155909" cy="32084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直角三角形 5"/>
          <p:cNvSpPr/>
          <p:nvPr/>
        </p:nvSpPr>
        <p:spPr>
          <a:xfrm>
            <a:off x="8894451" y="-7732"/>
            <a:ext cx="155909" cy="32084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直角三角形 6"/>
          <p:cNvSpPr/>
          <p:nvPr/>
        </p:nvSpPr>
        <p:spPr>
          <a:xfrm flipH="1">
            <a:off x="3141640" y="-7732"/>
            <a:ext cx="155909" cy="320842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0" y="308977"/>
            <a:ext cx="12192000" cy="753979"/>
          </a:xfrm>
          <a:prstGeom prst="rect">
            <a:avLst/>
          </a:prstGeom>
          <a:solidFill>
            <a:srgbClr val="2A2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3297404" y="0"/>
            <a:ext cx="5597192" cy="1371932"/>
          </a:xfrm>
          <a:prstGeom prst="rect">
            <a:avLst/>
          </a:prstGeom>
          <a:solidFill>
            <a:srgbClr val="52C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文本框 7"/>
          <p:cNvSpPr txBox="1"/>
          <p:nvPr/>
        </p:nvSpPr>
        <p:spPr>
          <a:xfrm>
            <a:off x="3643313" y="301246"/>
            <a:ext cx="4905375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4400">
                <a:solidFill>
                  <a:schemeClr val="bg1"/>
                </a:solidFill>
              </a:rPr>
              <a:t>点击此处添加标题</a:t>
            </a:r>
          </a:p>
        </p:txBody>
      </p:sp>
    </p:spTree>
    <p:extLst>
      <p:ext uri="{BB962C8B-B14F-4D97-AF65-F5344CB8AC3E}">
        <p14:creationId val="242675223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矩形 4"/>
          <p:cNvSpPr/>
          <p:nvPr/>
        </p:nvSpPr>
        <p:spPr>
          <a:xfrm>
            <a:off x="0" y="2791828"/>
            <a:ext cx="12192000" cy="1274344"/>
          </a:xfrm>
          <a:prstGeom prst="rect">
            <a:avLst/>
          </a:prstGeom>
          <a:solidFill>
            <a:srgbClr val="2A2A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3216442" y="2515268"/>
            <a:ext cx="5759116" cy="1831642"/>
          </a:xfrm>
          <a:prstGeom prst="rect">
            <a:avLst/>
          </a:prstGeom>
          <a:solidFill>
            <a:srgbClr val="52C6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直角三角形 6"/>
          <p:cNvSpPr/>
          <p:nvPr/>
        </p:nvSpPr>
        <p:spPr>
          <a:xfrm>
            <a:off x="8975558" y="2515268"/>
            <a:ext cx="107482" cy="280738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直角三角形 7"/>
          <p:cNvSpPr/>
          <p:nvPr/>
        </p:nvSpPr>
        <p:spPr>
          <a:xfrm flipH="1">
            <a:off x="3108960" y="2515268"/>
            <a:ext cx="107482" cy="280738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文本框 8"/>
          <p:cNvSpPr txBox="1"/>
          <p:nvPr/>
        </p:nvSpPr>
        <p:spPr>
          <a:xfrm>
            <a:off x="3618450" y="2967335"/>
            <a:ext cx="4955101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5400">
                <a:solidFill>
                  <a:schemeClr val="bg1"/>
                </a:solidFill>
              </a:rPr>
              <a:t>THANK YOU!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309835" y="5862245"/>
            <a:ext cx="357233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2400"/>
              <a:t>夏花秋叶出品</a:t>
            </a:r>
          </a:p>
        </p:txBody>
      </p:sp>
      <p:sp>
        <p:nvSpPr>
          <p:cNvPr id="10" name="直角三角形 9"/>
          <p:cNvSpPr/>
          <p:nvPr/>
        </p:nvSpPr>
        <p:spPr>
          <a:xfrm flipV="1">
            <a:off x="8975558" y="4066172"/>
            <a:ext cx="107482" cy="280738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直角三角形 11"/>
          <p:cNvSpPr/>
          <p:nvPr/>
        </p:nvSpPr>
        <p:spPr>
          <a:xfrm flipH="1" flipV="1">
            <a:off x="3108960" y="4066172"/>
            <a:ext cx="107482" cy="280738"/>
          </a:xfrm>
          <a:prstGeom prst="rtTriangle">
            <a:avLst/>
          </a:prstGeom>
          <a:solidFill>
            <a:srgbClr val="3286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文本框 12"/>
          <p:cNvSpPr txBox="1"/>
          <p:nvPr/>
        </p:nvSpPr>
        <p:spPr>
          <a:xfrm>
            <a:off x="5043294" y="6236823"/>
            <a:ext cx="2105412" cy="3505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1700"/>
              <a:t>xiahuaqiuye.yanj.cn</a:t>
            </a:r>
          </a:p>
        </p:txBody>
      </p:sp>
    </p:spTree>
    <p:extLst>
      <p:ext uri="{BB962C8B-B14F-4D97-AF65-F5344CB8AC3E}">
        <p14:creationId val="929177583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1" name="组合 140"/>
          <p:cNvGrpSpPr/>
          <p:nvPr/>
        </p:nvGrpSpPr>
        <p:grpSpPr>
          <a:xfrm>
            <a:off x="874713" y="1503899"/>
            <a:ext cx="1633188" cy="1633188"/>
            <a:chOff x="2004085" y="1606324"/>
            <a:chExt cx="1030514" cy="1030514"/>
          </a:xfrm>
        </p:grpSpPr>
        <p:sp>
          <p:nvSpPr>
            <p:cNvPr id="2" name="圆角矩形 1"/>
            <p:cNvSpPr/>
            <p:nvPr/>
          </p:nvSpPr>
          <p:spPr>
            <a:xfrm>
              <a:off x="2004085" y="1606324"/>
              <a:ext cx="1030514" cy="1030514"/>
            </a:xfrm>
            <a:prstGeom prst="roundRect">
              <a:avLst/>
            </a:prstGeom>
            <a:solidFill>
              <a:srgbClr val="52C6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任意多边形 17"/>
            <p:cNvSpPr/>
            <p:nvPr/>
          </p:nvSpPr>
          <p:spPr>
            <a:xfrm>
              <a:off x="2330326" y="1796824"/>
              <a:ext cx="704273" cy="840014"/>
            </a:xfrm>
            <a:custGeom>
              <a:gdLst>
                <a:gd fmla="*/ 1175 w 704273" name="connsiteX0"/>
                <a:gd fmla="*/ 2382 h 840014" name="connsiteY0"/>
                <a:gd fmla="*/ 364933 w 704273" name="connsiteX1"/>
                <a:gd fmla="*/ 0 h 840014" name="connsiteY1"/>
                <a:gd fmla="*/ 704273 w 704273" name="connsiteX2"/>
                <a:gd fmla="*/ 342565 h 840014" name="connsiteY2"/>
                <a:gd fmla="*/ 701892 w 704273" name="connsiteX3"/>
                <a:gd fmla="*/ 668258 h 840014" name="connsiteY3"/>
                <a:gd fmla="*/ 530136 w 704273" name="connsiteX4"/>
                <a:gd fmla="*/ 840014 h 840014" name="connsiteY4"/>
                <a:gd fmla="*/ 306730 w 704273" name="connsiteX5"/>
                <a:gd fmla="*/ 840014 h 840014" name="connsiteY5"/>
                <a:gd fmla="*/ 97166 w 704273" name="connsiteX6"/>
                <a:gd fmla="*/ 633867 h 840014" name="connsiteY6"/>
                <a:gd fmla="*/ 95240 w 704273" name="connsiteX7"/>
                <a:gd fmla="*/ 301081 h 840014" name="connsiteY7"/>
                <a:gd fmla="*/ 4752 w 704273" name="connsiteX8"/>
                <a:gd fmla="*/ 152881 h 840014" name="connsiteY8"/>
                <a:gd fmla="*/ 40491 w 704273" name="connsiteX9"/>
                <a:gd fmla="*/ 100467 h 840014" name="connsiteY9"/>
                <a:gd fmla="*/ 11 w 704273" name="connsiteX10"/>
                <a:gd fmla="*/ 55223 h 840014" name="connsiteY10"/>
                <a:gd fmla="*/ 1175 w 704273" name="connsiteX11"/>
                <a:gd fmla="*/ 2382 h 840014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840014" w="704273">
                  <a:moveTo>
                    <a:pt x="1175" y="2382"/>
                  </a:moveTo>
                  <a:lnTo>
                    <a:pt x="364933" y="0"/>
                  </a:lnTo>
                  <a:lnTo>
                    <a:pt x="704273" y="342565"/>
                  </a:lnTo>
                  <a:cubicBezTo>
                    <a:pt x="703479" y="451129"/>
                    <a:pt x="702686" y="559694"/>
                    <a:pt x="701892" y="668258"/>
                  </a:cubicBezTo>
                  <a:cubicBezTo>
                    <a:pt x="701892" y="763116"/>
                    <a:pt x="624994" y="840014"/>
                    <a:pt x="530136" y="840014"/>
                  </a:cubicBezTo>
                  <a:lnTo>
                    <a:pt x="306730" y="840014"/>
                  </a:lnTo>
                  <a:lnTo>
                    <a:pt x="97166" y="633867"/>
                  </a:lnTo>
                  <a:cubicBezTo>
                    <a:pt x="95730" y="501507"/>
                    <a:pt x="99058" y="433441"/>
                    <a:pt x="95240" y="301081"/>
                  </a:cubicBezTo>
                  <a:lnTo>
                    <a:pt x="4752" y="152881"/>
                  </a:lnTo>
                  <a:cubicBezTo>
                    <a:pt x="4756" y="93649"/>
                    <a:pt x="14690" y="104837"/>
                    <a:pt x="40491" y="100467"/>
                  </a:cubicBezTo>
                  <a:cubicBezTo>
                    <a:pt x="21048" y="81810"/>
                    <a:pt x="27598" y="83873"/>
                    <a:pt x="11" y="55223"/>
                  </a:cubicBezTo>
                  <a:cubicBezTo>
                    <a:pt x="-188" y="30140"/>
                    <a:pt x="2664" y="47701"/>
                    <a:pt x="1175" y="2382"/>
                  </a:cubicBezTo>
                  <a:close/>
                </a:path>
              </a:pathLst>
            </a:custGeom>
            <a:solidFill>
              <a:srgbClr val="39AD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3" name="任意多边形 12"/>
            <p:cNvSpPr/>
            <p:nvPr/>
          </p:nvSpPr>
          <p:spPr>
            <a:xfrm>
              <a:off x="2329725" y="1798843"/>
              <a:ext cx="374468" cy="645476"/>
            </a:xfrm>
            <a:custGeom>
              <a:gdLst>
                <a:gd fmla="*/ 219982 w 439964" name="connsiteX0"/>
                <a:gd fmla="*/ 507547 h 758371" name="connsiteY0"/>
                <a:gd fmla="*/ 242842 w 439964" name="connsiteX1"/>
                <a:gd fmla="*/ 530407 h 758371" name="connsiteY1"/>
                <a:gd fmla="*/ 219982 w 439964" name="connsiteX2"/>
                <a:gd fmla="*/ 553267 h 758371" name="connsiteY2"/>
                <a:gd fmla="*/ 197122 w 439964" name="connsiteX3"/>
                <a:gd fmla="*/ 530407 h 758371" name="connsiteY3"/>
                <a:gd fmla="*/ 219982 w 439964" name="connsiteX4"/>
                <a:gd fmla="*/ 507547 h 758371" name="connsiteY4"/>
                <a:gd fmla="*/ 219983 w 439964" name="connsiteX5"/>
                <a:gd fmla="*/ 367846 h 758371" name="connsiteY5"/>
                <a:gd fmla="*/ 192224 w 439964" name="connsiteX6"/>
                <a:gd fmla="*/ 395605 h 758371" name="connsiteY6"/>
                <a:gd fmla="*/ 192224 w 439964" name="connsiteX7"/>
                <a:gd fmla="*/ 532859 h 758371" name="connsiteY7"/>
                <a:gd fmla="*/ 219983 w 439964" name="connsiteX8"/>
                <a:gd fmla="*/ 560618 h 758371" name="connsiteY8"/>
                <a:gd fmla="*/ 219982 w 439964" name="connsiteX9"/>
                <a:gd fmla="*/ 560619 h 758371" name="connsiteY9"/>
                <a:gd fmla="*/ 247741 w 439964" name="connsiteX10"/>
                <a:gd fmla="*/ 532860 h 758371" name="connsiteY10"/>
                <a:gd fmla="*/ 247742 w 439964" name="connsiteX11"/>
                <a:gd fmla="*/ 395605 h 758371" name="connsiteY11"/>
                <a:gd fmla="*/ 219983 w 439964" name="connsiteX12"/>
                <a:gd fmla="*/ 367846 h 758371" name="connsiteY12"/>
                <a:gd fmla="*/ 14363 w 439964" name="connsiteX13"/>
                <a:gd fmla="*/ 114300 h 758371" name="connsiteY13"/>
                <a:gd fmla="*/ 425601 w 439964" name="connsiteX14"/>
                <a:gd fmla="*/ 114300 h 758371" name="connsiteY14"/>
                <a:gd fmla="*/ 437696 w 439964" name="connsiteX15"/>
                <a:gd fmla="*/ 126395 h 758371" name="connsiteY15"/>
                <a:gd fmla="*/ 437696 w 439964" name="connsiteX16"/>
                <a:gd fmla="*/ 170994 h 758371" name="connsiteY16"/>
                <a:gd fmla="*/ 439964 w 439964" name="connsiteX17"/>
                <a:gd fmla="*/ 170994 h 758371" name="connsiteY17"/>
                <a:gd fmla="*/ 437696 w 439964" name="connsiteX18"/>
                <a:gd fmla="*/ 174730 h 758371" name="connsiteY18"/>
                <a:gd fmla="*/ 437696 w 439964" name="connsiteX19"/>
                <a:gd fmla="*/ 174776 h 758371" name="connsiteY19"/>
                <a:gd fmla="*/ 434154 w 439964" name="connsiteX20"/>
                <a:gd fmla="*/ 183329 h 758371" name="connsiteY20"/>
                <a:gd fmla="*/ 431912 w 439964" name="connsiteX21"/>
                <a:gd fmla="*/ 184257 h 758371" name="connsiteY21"/>
                <a:gd fmla="*/ 331107 w 439964" name="connsiteX22"/>
                <a:gd fmla="*/ 350288 h 758371" name="connsiteY22"/>
                <a:gd fmla="*/ 331107 w 439964" name="connsiteX23"/>
                <a:gd fmla="*/ 714979 h 758371" name="connsiteY23"/>
                <a:gd fmla="*/ 287715 w 439964" name="connsiteX24"/>
                <a:gd fmla="*/ 758371 h 758371" name="connsiteY24"/>
                <a:gd fmla="*/ 152249 w 439964" name="connsiteX25"/>
                <a:gd fmla="*/ 758371 h 758371" name="connsiteY25"/>
                <a:gd fmla="*/ 108857 w 439964" name="connsiteX26"/>
                <a:gd fmla="*/ 714979 h 758371" name="connsiteY26"/>
                <a:gd fmla="*/ 108857 w 439964" name="connsiteX27"/>
                <a:gd fmla="*/ 350288 h 758371" name="connsiteY27"/>
                <a:gd fmla="*/ 8053 w 439964" name="connsiteX28"/>
                <a:gd fmla="*/ 184257 h 758371" name="connsiteY28"/>
                <a:gd fmla="*/ 5811 w 439964" name="connsiteX29"/>
                <a:gd fmla="*/ 183329 h 758371" name="connsiteY29"/>
                <a:gd fmla="*/ 2268 w 439964" name="connsiteX30"/>
                <a:gd fmla="*/ 174776 h 758371" name="connsiteY30"/>
                <a:gd fmla="*/ 2268 w 439964" name="connsiteX31"/>
                <a:gd fmla="*/ 174730 h 758371" name="connsiteY31"/>
                <a:gd fmla="*/ 0 w 439964" name="connsiteX32"/>
                <a:gd fmla="*/ 170994 h 758371" name="connsiteY32"/>
                <a:gd fmla="*/ 2268 w 439964" name="connsiteX33"/>
                <a:gd fmla="*/ 170994 h 758371" name="connsiteY33"/>
                <a:gd fmla="*/ 2268 w 439964" name="connsiteX34"/>
                <a:gd fmla="*/ 126395 h 758371" name="connsiteY34"/>
                <a:gd fmla="*/ 14363 w 439964" name="connsiteX35"/>
                <a:gd fmla="*/ 114300 h 758371" name="connsiteY35"/>
                <a:gd fmla="*/ 12095 w 439964" name="connsiteX36"/>
                <a:gd fmla="*/ 0 h 758371" name="connsiteY36"/>
                <a:gd fmla="*/ 423333 w 439964" name="connsiteX37"/>
                <a:gd fmla="*/ 0 h 758371" name="connsiteY37"/>
                <a:gd fmla="*/ 435428 w 439964" name="connsiteX38"/>
                <a:gd fmla="*/ 12095 h 758371" name="connsiteY38"/>
                <a:gd fmla="*/ 435428 w 439964" name="connsiteX39"/>
                <a:gd fmla="*/ 60476 h 758371" name="connsiteY39"/>
                <a:gd fmla="*/ 423333 w 439964" name="connsiteX40"/>
                <a:gd fmla="*/ 72571 h 758371" name="connsiteY40"/>
                <a:gd fmla="*/ 12095 w 439964" name="connsiteX41"/>
                <a:gd fmla="*/ 72571 h 758371" name="connsiteY41"/>
                <a:gd fmla="*/ 0 w 439964" name="connsiteX42"/>
                <a:gd fmla="*/ 60476 h 758371" name="connsiteY42"/>
                <a:gd fmla="*/ 0 w 439964" name="connsiteX43"/>
                <a:gd fmla="*/ 12095 h 758371" name="connsiteY43"/>
                <a:gd fmla="*/ 12095 w 439964" name="connsiteX44"/>
                <a:gd fmla="*/ 0 h 758371" name="connsiteY4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b="b" l="l" r="r" t="t"/>
              <a:pathLst>
                <a:path h="758371" w="439964">
                  <a:moveTo>
                    <a:pt x="219982" y="507547"/>
                  </a:moveTo>
                  <a:cubicBezTo>
                    <a:pt x="232607" y="507547"/>
                    <a:pt x="242842" y="517782"/>
                    <a:pt x="242842" y="530407"/>
                  </a:cubicBezTo>
                  <a:cubicBezTo>
                    <a:pt x="242842" y="543032"/>
                    <a:pt x="232607" y="553267"/>
                    <a:pt x="219982" y="553267"/>
                  </a:cubicBezTo>
                  <a:cubicBezTo>
                    <a:pt x="207357" y="553267"/>
                    <a:pt x="197122" y="543032"/>
                    <a:pt x="197122" y="530407"/>
                  </a:cubicBezTo>
                  <a:cubicBezTo>
                    <a:pt x="197122" y="517782"/>
                    <a:pt x="207357" y="507547"/>
                    <a:pt x="219982" y="507547"/>
                  </a:cubicBezTo>
                  <a:close/>
                  <a:moveTo>
                    <a:pt x="219983" y="367846"/>
                  </a:moveTo>
                  <a:cubicBezTo>
                    <a:pt x="204652" y="367846"/>
                    <a:pt x="192224" y="380274"/>
                    <a:pt x="192224" y="395605"/>
                  </a:cubicBezTo>
                  <a:lnTo>
                    <a:pt x="192224" y="532859"/>
                  </a:lnTo>
                  <a:cubicBezTo>
                    <a:pt x="192224" y="548190"/>
                    <a:pt x="204652" y="560618"/>
                    <a:pt x="219983" y="560618"/>
                  </a:cubicBezTo>
                  <a:lnTo>
                    <a:pt x="219982" y="560619"/>
                  </a:lnTo>
                  <a:cubicBezTo>
                    <a:pt x="235313" y="560619"/>
                    <a:pt x="247741" y="548191"/>
                    <a:pt x="247741" y="532860"/>
                  </a:cubicBezTo>
                  <a:cubicBezTo>
                    <a:pt x="247741" y="487108"/>
                    <a:pt x="247742" y="441357"/>
                    <a:pt x="247742" y="395605"/>
                  </a:cubicBezTo>
                  <a:cubicBezTo>
                    <a:pt x="247742" y="380274"/>
                    <a:pt x="235314" y="367846"/>
                    <a:pt x="219983" y="367846"/>
                  </a:cubicBezTo>
                  <a:close/>
                  <a:moveTo>
                    <a:pt x="14363" y="114300"/>
                  </a:moveTo>
                  <a:lnTo>
                    <a:pt x="425601" y="114300"/>
                  </a:lnTo>
                  <a:cubicBezTo>
                    <a:pt x="432281" y="114300"/>
                    <a:pt x="437696" y="119715"/>
                    <a:pt x="437696" y="126395"/>
                  </a:cubicBezTo>
                  <a:lnTo>
                    <a:pt x="437696" y="170994"/>
                  </a:lnTo>
                  <a:lnTo>
                    <a:pt x="439964" y="170994"/>
                  </a:lnTo>
                  <a:lnTo>
                    <a:pt x="437696" y="174730"/>
                  </a:lnTo>
                  <a:lnTo>
                    <a:pt x="437696" y="174776"/>
                  </a:lnTo>
                  <a:cubicBezTo>
                    <a:pt x="437696" y="178116"/>
                    <a:pt x="436343" y="181140"/>
                    <a:pt x="434154" y="183329"/>
                  </a:cubicBezTo>
                  <a:lnTo>
                    <a:pt x="431912" y="184257"/>
                  </a:lnTo>
                  <a:lnTo>
                    <a:pt x="331107" y="350288"/>
                  </a:lnTo>
                  <a:lnTo>
                    <a:pt x="331107" y="714979"/>
                  </a:lnTo>
                  <a:cubicBezTo>
                    <a:pt x="331107" y="738944"/>
                    <a:pt x="311680" y="758371"/>
                    <a:pt x="287715" y="758371"/>
                  </a:cubicBezTo>
                  <a:lnTo>
                    <a:pt x="152249" y="758371"/>
                  </a:lnTo>
                  <a:cubicBezTo>
                    <a:pt x="128284" y="758371"/>
                    <a:pt x="108857" y="738944"/>
                    <a:pt x="108857" y="714979"/>
                  </a:cubicBezTo>
                  <a:lnTo>
                    <a:pt x="108857" y="350288"/>
                  </a:lnTo>
                  <a:lnTo>
                    <a:pt x="8053" y="184257"/>
                  </a:lnTo>
                  <a:lnTo>
                    <a:pt x="5811" y="183329"/>
                  </a:lnTo>
                  <a:cubicBezTo>
                    <a:pt x="3622" y="181140"/>
                    <a:pt x="2268" y="178116"/>
                    <a:pt x="2268" y="174776"/>
                  </a:cubicBezTo>
                  <a:lnTo>
                    <a:pt x="2268" y="174730"/>
                  </a:lnTo>
                  <a:lnTo>
                    <a:pt x="0" y="170994"/>
                  </a:lnTo>
                  <a:lnTo>
                    <a:pt x="2268" y="170994"/>
                  </a:lnTo>
                  <a:lnTo>
                    <a:pt x="2268" y="126395"/>
                  </a:lnTo>
                  <a:cubicBezTo>
                    <a:pt x="2268" y="119715"/>
                    <a:pt x="7683" y="114300"/>
                    <a:pt x="14363" y="114300"/>
                  </a:cubicBezTo>
                  <a:close/>
                  <a:moveTo>
                    <a:pt x="12095" y="0"/>
                  </a:moveTo>
                  <a:lnTo>
                    <a:pt x="423333" y="0"/>
                  </a:lnTo>
                  <a:cubicBezTo>
                    <a:pt x="430013" y="0"/>
                    <a:pt x="435428" y="5415"/>
                    <a:pt x="435428" y="12095"/>
                  </a:cubicBezTo>
                  <a:lnTo>
                    <a:pt x="435428" y="60476"/>
                  </a:lnTo>
                  <a:cubicBezTo>
                    <a:pt x="435428" y="67156"/>
                    <a:pt x="430013" y="72571"/>
                    <a:pt x="423333" y="72571"/>
                  </a:cubicBezTo>
                  <a:lnTo>
                    <a:pt x="12095" y="72571"/>
                  </a:lnTo>
                  <a:cubicBezTo>
                    <a:pt x="5415" y="72571"/>
                    <a:pt x="0" y="67156"/>
                    <a:pt x="0" y="60476"/>
                  </a:cubicBezTo>
                  <a:lnTo>
                    <a:pt x="0" y="12095"/>
                  </a:lnTo>
                  <a:cubicBezTo>
                    <a:pt x="0" y="5415"/>
                    <a:pt x="5415" y="0"/>
                    <a:pt x="1209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</p:grpSp>
      <p:grpSp>
        <p:nvGrpSpPr>
          <p:cNvPr id="142" name="组合 141"/>
          <p:cNvGrpSpPr/>
          <p:nvPr/>
        </p:nvGrpSpPr>
        <p:grpSpPr>
          <a:xfrm>
            <a:off x="3077059" y="1503899"/>
            <a:ext cx="1633188" cy="1633188"/>
            <a:chOff x="3599348" y="1563666"/>
            <a:chExt cx="1030514" cy="1030514"/>
          </a:xfrm>
        </p:grpSpPr>
        <p:sp>
          <p:nvSpPr>
            <p:cNvPr id="19" name="圆角矩形 18"/>
            <p:cNvSpPr/>
            <p:nvPr/>
          </p:nvSpPr>
          <p:spPr>
            <a:xfrm>
              <a:off x="3599348" y="1563666"/>
              <a:ext cx="1030514" cy="1030514"/>
            </a:xfrm>
            <a:prstGeom prst="roundRect">
              <a:avLst/>
            </a:prstGeom>
            <a:solidFill>
              <a:srgbClr val="52C6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0" name="任意多边形 59"/>
            <p:cNvSpPr/>
            <p:nvPr/>
          </p:nvSpPr>
          <p:spPr>
            <a:xfrm>
              <a:off x="3892346" y="1735963"/>
              <a:ext cx="737516" cy="855835"/>
            </a:xfrm>
            <a:custGeom>
              <a:gdLst>
                <a:gd fmla="*/ 196270 w 737516" name="connsiteX0"/>
                <a:gd fmla="*/ 7799 h 855835" name="connsiteY0"/>
                <a:gd fmla="*/ 326113 w 737516" name="connsiteX1"/>
                <a:gd fmla="*/ 38820 h 855835" name="connsiteY1"/>
                <a:gd fmla="*/ 737516 w 737516" name="connsiteX2"/>
                <a:gd fmla="*/ 445461 h 855835" name="connsiteY2"/>
                <a:gd fmla="*/ 737516 w 737516" name="connsiteX3"/>
                <a:gd fmla="*/ 684079 h 855835" name="connsiteY3"/>
                <a:gd fmla="*/ 565760 w 737516" name="connsiteX4"/>
                <a:gd fmla="*/ 855835 h 855835" name="connsiteY4"/>
                <a:gd fmla="*/ 388268 w 737516" name="connsiteX5"/>
                <a:gd fmla="*/ 855835 h 855835" name="connsiteY5"/>
                <a:gd fmla="*/ 200967 w 737516" name="connsiteX6"/>
                <a:gd fmla="*/ 673298 h 855835" name="connsiteY6"/>
                <a:gd fmla="*/ 47506 w 737516" name="connsiteX7"/>
                <a:gd fmla="*/ 507928 h 855835" name="connsiteY7"/>
                <a:gd fmla="*/ 943 w 737516" name="connsiteX8"/>
                <a:gd fmla="*/ 308964 h 855835" name="connsiteY8"/>
                <a:gd fmla="*/ 56188 w 737516" name="connsiteX9"/>
                <a:gd fmla="*/ 354207 h 855835" name="connsiteY9"/>
                <a:gd fmla="*/ 72383 w 737516" name="connsiteX10"/>
                <a:gd fmla="*/ 373260 h 855835" name="connsiteY10"/>
                <a:gd fmla="*/ 113338 w 737516" name="connsiteX11"/>
                <a:gd fmla="*/ 328015 h 855835" name="connsiteY11"/>
                <a:gd fmla="*/ 65713 w 737516" name="connsiteX12"/>
                <a:gd fmla="*/ 278009 h 855835" name="connsiteY12"/>
                <a:gd fmla="*/ 70475 w 737516" name="connsiteX13"/>
                <a:gd fmla="*/ 258958 h 855835" name="connsiteY13"/>
                <a:gd fmla="*/ 110957 w 737516" name="connsiteX14"/>
                <a:gd fmla="*/ 254196 h 855835" name="connsiteY14"/>
                <a:gd fmla="*/ 68094 w 737516" name="connsiteX15"/>
                <a:gd fmla="*/ 206571 h 855835" name="connsiteY15"/>
                <a:gd fmla="*/ 68094 w 737516" name="connsiteX16"/>
                <a:gd fmla="*/ 180376 h 855835" name="connsiteY16"/>
                <a:gd fmla="*/ 113337 w 737516" name="connsiteX17"/>
                <a:gd fmla="*/ 182757 h 855835" name="connsiteY17"/>
                <a:gd fmla="*/ 72381 w 737516" name="connsiteX18"/>
                <a:gd fmla="*/ 135132 h 855835" name="connsiteY18"/>
                <a:gd fmla="*/ 196270 w 737516" name="connsiteX19"/>
                <a:gd fmla="*/ 7799 h 855835" name="connsiteY19"/>
                <a:gd fmla="*/ 196270 w 737516" name="connsiteX20"/>
                <a:gd fmla="*/ 7799 h 855835" name="connsiteY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b="b" l="l" r="r" t="t"/>
              <a:pathLst>
                <a:path h="855835" w="737516">
                  <a:moveTo>
                    <a:pt x="196270" y="7799"/>
                  </a:moveTo>
                  <a:cubicBezTo>
                    <a:pt x="238559" y="-8253"/>
                    <a:pt x="260013" y="-293"/>
                    <a:pt x="326113" y="38820"/>
                  </a:cubicBezTo>
                  <a:lnTo>
                    <a:pt x="737516" y="445461"/>
                  </a:lnTo>
                  <a:lnTo>
                    <a:pt x="737516" y="684079"/>
                  </a:lnTo>
                  <a:cubicBezTo>
                    <a:pt x="737516" y="778937"/>
                    <a:pt x="660618" y="855835"/>
                    <a:pt x="565760" y="855835"/>
                  </a:cubicBezTo>
                  <a:lnTo>
                    <a:pt x="388268" y="855835"/>
                  </a:lnTo>
                  <a:lnTo>
                    <a:pt x="200967" y="673298"/>
                  </a:lnTo>
                  <a:lnTo>
                    <a:pt x="47506" y="507928"/>
                  </a:lnTo>
                  <a:cubicBezTo>
                    <a:pt x="37541" y="444782"/>
                    <a:pt x="-6995" y="469301"/>
                    <a:pt x="943" y="308964"/>
                  </a:cubicBezTo>
                  <a:cubicBezTo>
                    <a:pt x="803" y="283344"/>
                    <a:pt x="44281" y="343491"/>
                    <a:pt x="56188" y="354207"/>
                  </a:cubicBezTo>
                  <a:cubicBezTo>
                    <a:pt x="68095" y="364923"/>
                    <a:pt x="67621" y="375641"/>
                    <a:pt x="72383" y="373260"/>
                  </a:cubicBezTo>
                  <a:cubicBezTo>
                    <a:pt x="77145" y="370879"/>
                    <a:pt x="68809" y="328412"/>
                    <a:pt x="113338" y="328015"/>
                  </a:cubicBezTo>
                  <a:cubicBezTo>
                    <a:pt x="95954" y="303805"/>
                    <a:pt x="89525" y="301028"/>
                    <a:pt x="65713" y="278009"/>
                  </a:cubicBezTo>
                  <a:cubicBezTo>
                    <a:pt x="65395" y="258959"/>
                    <a:pt x="63331" y="264117"/>
                    <a:pt x="70475" y="258958"/>
                  </a:cubicBezTo>
                  <a:cubicBezTo>
                    <a:pt x="95954" y="260545"/>
                    <a:pt x="112544" y="269277"/>
                    <a:pt x="110957" y="254196"/>
                  </a:cubicBezTo>
                  <a:cubicBezTo>
                    <a:pt x="88810" y="228796"/>
                    <a:pt x="96669" y="233956"/>
                    <a:pt x="68094" y="206571"/>
                  </a:cubicBezTo>
                  <a:cubicBezTo>
                    <a:pt x="68094" y="191093"/>
                    <a:pt x="60950" y="188314"/>
                    <a:pt x="68094" y="180376"/>
                  </a:cubicBezTo>
                  <a:cubicBezTo>
                    <a:pt x="227321" y="179582"/>
                    <a:pt x="84048" y="180773"/>
                    <a:pt x="113337" y="182757"/>
                  </a:cubicBezTo>
                  <a:cubicBezTo>
                    <a:pt x="76824" y="146244"/>
                    <a:pt x="101025" y="173420"/>
                    <a:pt x="72381" y="135132"/>
                  </a:cubicBezTo>
                  <a:cubicBezTo>
                    <a:pt x="102763" y="19464"/>
                    <a:pt x="153981" y="23851"/>
                    <a:pt x="196270" y="7799"/>
                  </a:cubicBezTo>
                  <a:close/>
                </a:path>
              </a:pathLst>
            </a:custGeom>
            <a:solidFill>
              <a:srgbClr val="39AD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53" name="任意多边形 52"/>
            <p:cNvSpPr/>
            <p:nvPr/>
          </p:nvSpPr>
          <p:spPr>
            <a:xfrm>
              <a:off x="3864043" y="1737685"/>
              <a:ext cx="501125" cy="682477"/>
            </a:xfrm>
            <a:custGeom>
              <a:gdLst>
                <a:gd fmla="*/ 26032 w 501125" name="connsiteX0"/>
                <a:gd fmla="*/ 303198 h 682477" name="connsiteY0"/>
                <a:gd fmla="*/ 52064 w 501125" name="connsiteX1"/>
                <a:gd fmla="*/ 329230 h 682477" name="connsiteY1"/>
                <a:gd fmla="*/ 51882 w 501125" name="connsiteX2"/>
                <a:gd fmla="*/ 329671 h 682477" name="connsiteY2"/>
                <a:gd fmla="*/ 58624 w 501125" name="connsiteX3"/>
                <a:gd fmla="*/ 380453 h 682477" name="connsiteY3"/>
                <a:gd fmla="*/ 151276 w 501125" name="connsiteX4"/>
                <a:gd fmla="*/ 500804 h 682477" name="connsiteY4"/>
                <a:gd fmla="*/ 350236 w 501125" name="connsiteX5"/>
                <a:gd fmla="*/ 500581 h 682477" name="connsiteY5"/>
                <a:gd fmla="*/ 442618 w 501125" name="connsiteX6"/>
                <a:gd fmla="*/ 380022 h 682477" name="connsiteY6"/>
                <a:gd fmla="*/ 448869 w 501125" name="connsiteX7"/>
                <a:gd fmla="*/ 332113 h 682477" name="connsiteY7"/>
                <a:gd fmla="*/ 447675 w 501125" name="connsiteX8"/>
                <a:gd fmla="*/ 329230 h 682477" name="connsiteY8"/>
                <a:gd fmla="*/ 473707 w 501125" name="connsiteX9"/>
                <a:gd fmla="*/ 303198 h 682477" name="connsiteY9"/>
                <a:gd fmla="*/ 492115 w 501125" name="connsiteX10"/>
                <a:gd fmla="*/ 310823 h 682477" name="connsiteY10"/>
                <a:gd fmla="*/ 499221 w 501125" name="connsiteX11"/>
                <a:gd fmla="*/ 327979 h 682477" name="connsiteY11"/>
                <a:gd fmla="*/ 501125 w 501125" name="connsiteX12"/>
                <a:gd fmla="*/ 327975 h 682477" name="connsiteY12"/>
                <a:gd fmla="*/ 376168 w 501125" name="connsiteX13"/>
                <a:gd fmla="*/ 545343 h 682477" name="connsiteY13"/>
                <a:gd fmla="*/ 315206 w 501125" name="connsiteX14"/>
                <a:gd fmla="*/ 570623 h 682477" name="connsiteY14"/>
                <a:gd fmla="*/ 278612 w 501125" name="connsiteX15"/>
                <a:gd fmla="*/ 575442 h 682477" name="connsiteY15"/>
                <a:gd fmla="*/ 278612 w 501125" name="connsiteX16"/>
                <a:gd fmla="*/ 654427 h 682477" name="connsiteY16"/>
                <a:gd fmla="*/ 250562 w 501125" name="connsiteX17"/>
                <a:gd fmla="*/ 682477 h 682477" name="connsiteY17"/>
                <a:gd fmla="*/ 222512 w 501125" name="connsiteX18"/>
                <a:gd fmla="*/ 654427 h 682477" name="connsiteY18"/>
                <a:gd fmla="*/ 222512 w 501125" name="connsiteX19"/>
                <a:gd fmla="*/ 575433 h 682477" name="connsiteY19"/>
                <a:gd fmla="*/ 186464 w 501125" name="connsiteX20"/>
                <a:gd fmla="*/ 570768 h 682477" name="connsiteY20"/>
                <a:gd fmla="*/ 125444 w 501125" name="connsiteX21"/>
                <a:gd fmla="*/ 545624 h 682477" name="connsiteY21"/>
                <a:gd fmla="*/ 8686 w 501125" name="connsiteX22"/>
                <a:gd fmla="*/ 393960 h 682477" name="connsiteY22"/>
                <a:gd fmla="*/ 136 w 501125" name="connsiteX23"/>
                <a:gd fmla="*/ 329557 h 682477" name="connsiteY23"/>
                <a:gd fmla="*/ 0 w 501125" name="connsiteX24"/>
                <a:gd fmla="*/ 329230 h 682477" name="connsiteY24"/>
                <a:gd fmla="*/ 70 w 501125" name="connsiteX25"/>
                <a:gd fmla="*/ 329062 h 682477" name="connsiteY25"/>
                <a:gd fmla="*/ 0 w 501125" name="connsiteX26"/>
                <a:gd fmla="*/ 328537 h 682477" name="connsiteY26"/>
                <a:gd fmla="*/ 287 w 501125" name="connsiteX27"/>
                <a:gd fmla="*/ 328537 h 682477" name="connsiteY27"/>
                <a:gd fmla="*/ 7625 w 501125" name="connsiteX28"/>
                <a:gd fmla="*/ 310823 h 682477" name="connsiteY28"/>
                <a:gd fmla="*/ 26032 w 501125" name="connsiteX29"/>
                <a:gd fmla="*/ 303198 h 682477" name="connsiteY29"/>
                <a:gd fmla="*/ 250562 w 501125" name="connsiteX30"/>
                <a:gd fmla="*/ 0 h 682477" name="connsiteY30"/>
                <a:gd fmla="*/ 393976 w 501125" name="connsiteX31"/>
                <a:gd fmla="*/ 95061 h 682477" name="connsiteY31"/>
                <a:gd fmla="*/ 402651 w 501125" name="connsiteX32"/>
                <a:gd fmla="*/ 138031 h 682477" name="connsiteY32"/>
                <a:gd fmla="*/ 298047 w 501125" name="connsiteX33"/>
                <a:gd fmla="*/ 138031 h 682477" name="connsiteY33"/>
                <a:gd fmla="*/ 298047 w 501125" name="connsiteX34"/>
                <a:gd fmla="*/ 183750 h 682477" name="connsiteY34"/>
                <a:gd fmla="*/ 406207 w 501125" name="connsiteX35"/>
                <a:gd fmla="*/ 183750 h 682477" name="connsiteY35"/>
                <a:gd fmla="*/ 406207 w 501125" name="connsiteX36"/>
                <a:gd fmla="*/ 210909 h 682477" name="connsiteY36"/>
                <a:gd fmla="*/ 298047 w 501125" name="connsiteX37"/>
                <a:gd fmla="*/ 210909 h 682477" name="connsiteY37"/>
                <a:gd fmla="*/ 298047 w 501125" name="connsiteX38"/>
                <a:gd fmla="*/ 256628 h 682477" name="connsiteY38"/>
                <a:gd fmla="*/ 406207 w 501125" name="connsiteX39"/>
                <a:gd fmla="*/ 256628 h 682477" name="connsiteY39"/>
                <a:gd fmla="*/ 406207 w 501125" name="connsiteX40"/>
                <a:gd fmla="*/ 283787 h 682477" name="connsiteY40"/>
                <a:gd fmla="*/ 298047 w 501125" name="connsiteX41"/>
                <a:gd fmla="*/ 283787 h 682477" name="connsiteY41"/>
                <a:gd fmla="*/ 298047 w 501125" name="connsiteX42"/>
                <a:gd fmla="*/ 329506 h 682477" name="connsiteY42"/>
                <a:gd fmla="*/ 406207 w 501125" name="connsiteX43"/>
                <a:gd fmla="*/ 329506 h 682477" name="connsiteY43"/>
                <a:gd fmla="*/ 406207 w 501125" name="connsiteX44"/>
                <a:gd fmla="*/ 331379 h 682477" name="connsiteY44"/>
                <a:gd fmla="*/ 250562 w 501125" name="connsiteX45"/>
                <a:gd fmla="*/ 487024 h 682477" name="connsiteY45"/>
                <a:gd fmla="*/ 94917 w 501125" name="connsiteX46"/>
                <a:gd fmla="*/ 331379 h 682477" name="connsiteY46"/>
                <a:gd fmla="*/ 94917 w 501125" name="connsiteX47"/>
                <a:gd fmla="*/ 329506 h 682477" name="connsiteY47"/>
                <a:gd fmla="*/ 203077 w 501125" name="connsiteX48"/>
                <a:gd fmla="*/ 329506 h 682477" name="connsiteY48"/>
                <a:gd fmla="*/ 203077 w 501125" name="connsiteX49"/>
                <a:gd fmla="*/ 283787 h 682477" name="connsiteY49"/>
                <a:gd fmla="*/ 94917 w 501125" name="connsiteX50"/>
                <a:gd fmla="*/ 283787 h 682477" name="connsiteY50"/>
                <a:gd fmla="*/ 94917 w 501125" name="connsiteX51"/>
                <a:gd fmla="*/ 256628 h 682477" name="connsiteY51"/>
                <a:gd fmla="*/ 203077 w 501125" name="connsiteX52"/>
                <a:gd fmla="*/ 256628 h 682477" name="connsiteY52"/>
                <a:gd fmla="*/ 203077 w 501125" name="connsiteX53"/>
                <a:gd fmla="*/ 210909 h 682477" name="connsiteY53"/>
                <a:gd fmla="*/ 94917 w 501125" name="connsiteX54"/>
                <a:gd fmla="*/ 210909 h 682477" name="connsiteY54"/>
                <a:gd fmla="*/ 94917 w 501125" name="connsiteX55"/>
                <a:gd fmla="*/ 183750 h 682477" name="connsiteY55"/>
                <a:gd fmla="*/ 203077 w 501125" name="connsiteX56"/>
                <a:gd fmla="*/ 183750 h 682477" name="connsiteY56"/>
                <a:gd fmla="*/ 203077 w 501125" name="connsiteX57"/>
                <a:gd fmla="*/ 138031 h 682477" name="connsiteY57"/>
                <a:gd fmla="*/ 98473 w 501125" name="connsiteX58"/>
                <a:gd fmla="*/ 138031 h 682477" name="connsiteY58"/>
                <a:gd fmla="*/ 107149 w 501125" name="connsiteX59"/>
                <a:gd fmla="*/ 95061 h 682477" name="connsiteY59"/>
                <a:gd fmla="*/ 250562 w 501125" name="connsiteX60"/>
                <a:gd fmla="*/ 0 h 682477" name="connsiteY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b="b" l="l" r="r" t="t"/>
              <a:pathLst>
                <a:path h="682477" w="501125">
                  <a:moveTo>
                    <a:pt x="26032" y="303198"/>
                  </a:moveTo>
                  <a:cubicBezTo>
                    <a:pt x="40409" y="303198"/>
                    <a:pt x="52064" y="314853"/>
                    <a:pt x="52064" y="329230"/>
                  </a:cubicBezTo>
                  <a:lnTo>
                    <a:pt x="51882" y="329671"/>
                  </a:lnTo>
                  <a:lnTo>
                    <a:pt x="58624" y="380453"/>
                  </a:lnTo>
                  <a:cubicBezTo>
                    <a:pt x="72185" y="430580"/>
                    <a:pt x="105082" y="474181"/>
                    <a:pt x="151276" y="500804"/>
                  </a:cubicBezTo>
                  <a:cubicBezTo>
                    <a:pt x="212867" y="536302"/>
                    <a:pt x="288725" y="536217"/>
                    <a:pt x="350236" y="500581"/>
                  </a:cubicBezTo>
                  <a:cubicBezTo>
                    <a:pt x="396369" y="473854"/>
                    <a:pt x="429169" y="430180"/>
                    <a:pt x="442618" y="380022"/>
                  </a:cubicBezTo>
                  <a:lnTo>
                    <a:pt x="448869" y="332113"/>
                  </a:lnTo>
                  <a:lnTo>
                    <a:pt x="447675" y="329230"/>
                  </a:lnTo>
                  <a:cubicBezTo>
                    <a:pt x="447675" y="314853"/>
                    <a:pt x="459330" y="303198"/>
                    <a:pt x="473707" y="303198"/>
                  </a:cubicBezTo>
                  <a:cubicBezTo>
                    <a:pt x="480896" y="303198"/>
                    <a:pt x="487404" y="306112"/>
                    <a:pt x="492115" y="310823"/>
                  </a:cubicBezTo>
                  <a:lnTo>
                    <a:pt x="499221" y="327979"/>
                  </a:lnTo>
                  <a:lnTo>
                    <a:pt x="501125" y="327975"/>
                  </a:lnTo>
                  <a:cubicBezTo>
                    <a:pt x="501326" y="417559"/>
                    <a:pt x="453684" y="500435"/>
                    <a:pt x="376168" y="545343"/>
                  </a:cubicBezTo>
                  <a:cubicBezTo>
                    <a:pt x="356789" y="556570"/>
                    <a:pt x="336281" y="564997"/>
                    <a:pt x="315206" y="570623"/>
                  </a:cubicBezTo>
                  <a:lnTo>
                    <a:pt x="278612" y="575442"/>
                  </a:lnTo>
                  <a:lnTo>
                    <a:pt x="278612" y="654427"/>
                  </a:lnTo>
                  <a:cubicBezTo>
                    <a:pt x="278612" y="669919"/>
                    <a:pt x="266054" y="682477"/>
                    <a:pt x="250562" y="682477"/>
                  </a:cubicBezTo>
                  <a:cubicBezTo>
                    <a:pt x="235070" y="682477"/>
                    <a:pt x="222512" y="669919"/>
                    <a:pt x="222512" y="654427"/>
                  </a:cubicBezTo>
                  <a:lnTo>
                    <a:pt x="222512" y="575433"/>
                  </a:lnTo>
                  <a:lnTo>
                    <a:pt x="186464" y="570768"/>
                  </a:lnTo>
                  <a:cubicBezTo>
                    <a:pt x="165376" y="565189"/>
                    <a:pt x="144848" y="556808"/>
                    <a:pt x="125444" y="545624"/>
                  </a:cubicBezTo>
                  <a:cubicBezTo>
                    <a:pt x="67232" y="512074"/>
                    <a:pt x="25776" y="457128"/>
                    <a:pt x="8686" y="393960"/>
                  </a:cubicBezTo>
                  <a:lnTo>
                    <a:pt x="136" y="329557"/>
                  </a:lnTo>
                  <a:lnTo>
                    <a:pt x="0" y="329230"/>
                  </a:lnTo>
                  <a:lnTo>
                    <a:pt x="70" y="329062"/>
                  </a:lnTo>
                  <a:lnTo>
                    <a:pt x="0" y="328537"/>
                  </a:lnTo>
                  <a:lnTo>
                    <a:pt x="287" y="328537"/>
                  </a:lnTo>
                  <a:lnTo>
                    <a:pt x="7625" y="310823"/>
                  </a:lnTo>
                  <a:cubicBezTo>
                    <a:pt x="12336" y="306112"/>
                    <a:pt x="18844" y="303198"/>
                    <a:pt x="26032" y="303198"/>
                  </a:cubicBezTo>
                  <a:close/>
                  <a:moveTo>
                    <a:pt x="250562" y="0"/>
                  </a:moveTo>
                  <a:cubicBezTo>
                    <a:pt x="315032" y="0"/>
                    <a:pt x="370348" y="39198"/>
                    <a:pt x="393976" y="95061"/>
                  </a:cubicBezTo>
                  <a:lnTo>
                    <a:pt x="402651" y="138031"/>
                  </a:lnTo>
                  <a:lnTo>
                    <a:pt x="298047" y="138031"/>
                  </a:lnTo>
                  <a:lnTo>
                    <a:pt x="298047" y="183750"/>
                  </a:lnTo>
                  <a:lnTo>
                    <a:pt x="406207" y="183750"/>
                  </a:lnTo>
                  <a:lnTo>
                    <a:pt x="406207" y="210909"/>
                  </a:lnTo>
                  <a:lnTo>
                    <a:pt x="298047" y="210909"/>
                  </a:lnTo>
                  <a:lnTo>
                    <a:pt x="298047" y="256628"/>
                  </a:lnTo>
                  <a:lnTo>
                    <a:pt x="406207" y="256628"/>
                  </a:lnTo>
                  <a:lnTo>
                    <a:pt x="406207" y="283787"/>
                  </a:lnTo>
                  <a:lnTo>
                    <a:pt x="298047" y="283787"/>
                  </a:lnTo>
                  <a:lnTo>
                    <a:pt x="298047" y="329506"/>
                  </a:lnTo>
                  <a:lnTo>
                    <a:pt x="406207" y="329506"/>
                  </a:lnTo>
                  <a:lnTo>
                    <a:pt x="406207" y="331379"/>
                  </a:lnTo>
                  <a:cubicBezTo>
                    <a:pt x="406207" y="417339"/>
                    <a:pt x="336522" y="487024"/>
                    <a:pt x="250562" y="487024"/>
                  </a:cubicBezTo>
                  <a:cubicBezTo>
                    <a:pt x="164602" y="487024"/>
                    <a:pt x="94917" y="417339"/>
                    <a:pt x="94917" y="331379"/>
                  </a:cubicBezTo>
                  <a:lnTo>
                    <a:pt x="94917" y="329506"/>
                  </a:lnTo>
                  <a:lnTo>
                    <a:pt x="203077" y="329506"/>
                  </a:lnTo>
                  <a:lnTo>
                    <a:pt x="203077" y="283787"/>
                  </a:lnTo>
                  <a:lnTo>
                    <a:pt x="94917" y="283787"/>
                  </a:lnTo>
                  <a:lnTo>
                    <a:pt x="94917" y="256628"/>
                  </a:lnTo>
                  <a:lnTo>
                    <a:pt x="203077" y="256628"/>
                  </a:lnTo>
                  <a:lnTo>
                    <a:pt x="203077" y="210909"/>
                  </a:lnTo>
                  <a:lnTo>
                    <a:pt x="94917" y="210909"/>
                  </a:lnTo>
                  <a:lnTo>
                    <a:pt x="94917" y="183750"/>
                  </a:lnTo>
                  <a:lnTo>
                    <a:pt x="203077" y="183750"/>
                  </a:lnTo>
                  <a:lnTo>
                    <a:pt x="203077" y="138031"/>
                  </a:lnTo>
                  <a:lnTo>
                    <a:pt x="98473" y="138031"/>
                  </a:lnTo>
                  <a:lnTo>
                    <a:pt x="107149" y="95061"/>
                  </a:lnTo>
                  <a:cubicBezTo>
                    <a:pt x="130777" y="39198"/>
                    <a:pt x="186092" y="0"/>
                    <a:pt x="25056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43" name="组合 142"/>
          <p:cNvGrpSpPr/>
          <p:nvPr/>
        </p:nvGrpSpPr>
        <p:grpSpPr>
          <a:xfrm>
            <a:off x="5279405" y="1503899"/>
            <a:ext cx="1633190" cy="1633188"/>
            <a:chOff x="5194611" y="1567591"/>
            <a:chExt cx="1030515" cy="1030514"/>
          </a:xfrm>
        </p:grpSpPr>
        <p:sp>
          <p:nvSpPr>
            <p:cNvPr id="61" name="圆角矩形 60"/>
            <p:cNvSpPr/>
            <p:nvPr/>
          </p:nvSpPr>
          <p:spPr>
            <a:xfrm>
              <a:off x="5194611" y="1567591"/>
              <a:ext cx="1030514" cy="1030514"/>
            </a:xfrm>
            <a:prstGeom prst="roundRect">
              <a:avLst/>
            </a:prstGeom>
            <a:solidFill>
              <a:srgbClr val="52C6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6" name="任意多边形 75"/>
            <p:cNvSpPr/>
            <p:nvPr/>
          </p:nvSpPr>
          <p:spPr>
            <a:xfrm>
              <a:off x="5439496" y="1834925"/>
              <a:ext cx="785630" cy="763180"/>
            </a:xfrm>
            <a:custGeom>
              <a:gdLst>
                <a:gd fmla="*/ 522674 w 785630" name="connsiteX0"/>
                <a:gd fmla="*/ 0 h 763180" name="connsiteY0"/>
                <a:gd fmla="*/ 785630 w 785630" name="connsiteX1"/>
                <a:gd fmla="*/ 262956 h 763180" name="connsiteY1"/>
                <a:gd fmla="*/ 785630 w 785630" name="connsiteX2"/>
                <a:gd fmla="*/ 588249 h 763180" name="connsiteY2"/>
                <a:gd fmla="*/ 613874 w 785630" name="connsiteX3"/>
                <a:gd fmla="*/ 760005 h 763180" name="connsiteY3"/>
                <a:gd fmla="*/ 383381 w 785630" name="connsiteX4"/>
                <a:gd fmla="*/ 763180 h 763180" name="connsiteY4"/>
                <a:gd fmla="*/ 0 w 785630" name="connsiteX5"/>
                <a:gd fmla="*/ 386149 h 763180" name="connsiteY5"/>
                <a:gd fmla="*/ 522674 w 785630" name="connsiteX6"/>
                <a:gd fmla="*/ 0 h 763180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63180" w="785630">
                  <a:moveTo>
                    <a:pt x="522674" y="0"/>
                  </a:moveTo>
                  <a:lnTo>
                    <a:pt x="785630" y="262956"/>
                  </a:lnTo>
                  <a:lnTo>
                    <a:pt x="785630" y="588249"/>
                  </a:lnTo>
                  <a:cubicBezTo>
                    <a:pt x="785630" y="683107"/>
                    <a:pt x="708732" y="760005"/>
                    <a:pt x="613874" y="760005"/>
                  </a:cubicBezTo>
                  <a:lnTo>
                    <a:pt x="383381" y="763180"/>
                  </a:lnTo>
                  <a:lnTo>
                    <a:pt x="0" y="386149"/>
                  </a:lnTo>
                  <a:cubicBezTo>
                    <a:pt x="154116" y="232033"/>
                    <a:pt x="368558" y="154116"/>
                    <a:pt x="522674" y="0"/>
                  </a:cubicBezTo>
                  <a:close/>
                </a:path>
              </a:pathLst>
            </a:custGeom>
            <a:solidFill>
              <a:srgbClr val="39AD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66" name="任意多边形 65"/>
            <p:cNvSpPr/>
            <p:nvPr/>
          </p:nvSpPr>
          <p:spPr>
            <a:xfrm>
              <a:off x="5425167" y="1819550"/>
              <a:ext cx="569402" cy="518747"/>
            </a:xfrm>
            <a:custGeom>
              <a:gdLst>
                <a:gd fmla="*/ 78743 w 563880" name="connsiteX0"/>
                <a:gd fmla="*/ 0 h 513716" name="connsiteY0"/>
                <a:gd fmla="*/ 485137 w 563880" name="connsiteX1"/>
                <a:gd fmla="*/ 0 h 513716" name="connsiteY1"/>
                <a:gd fmla="*/ 563880 w 563880" name="connsiteX2"/>
                <a:gd fmla="*/ 78743 h 513716" name="connsiteY2"/>
                <a:gd fmla="*/ 563880 w 563880" name="connsiteX3"/>
                <a:gd fmla="*/ 347977 h 513716" name="connsiteY3"/>
                <a:gd fmla="*/ 485137 w 563880" name="connsiteX4"/>
                <a:gd fmla="*/ 426720 h 513716" name="connsiteY4"/>
                <a:gd fmla="*/ 452749 w 563880" name="connsiteX5"/>
                <a:gd fmla="*/ 426720 h 513716" name="connsiteY5"/>
                <a:gd fmla="*/ 330040 w 563880" name="connsiteX6"/>
                <a:gd fmla="*/ 513716 h 513716" name="connsiteY6"/>
                <a:gd fmla="*/ 375756 w 563880" name="connsiteX7"/>
                <a:gd fmla="*/ 426720 h 513716" name="connsiteY7"/>
                <a:gd fmla="*/ 78743 w 563880" name="connsiteX8"/>
                <a:gd fmla="*/ 426720 h 513716" name="connsiteY8"/>
                <a:gd fmla="*/ 0 w 563880" name="connsiteX9"/>
                <a:gd fmla="*/ 347977 h 513716" name="connsiteY9"/>
                <a:gd fmla="*/ 0 w 563880" name="connsiteX10"/>
                <a:gd fmla="*/ 78743 h 513716" name="connsiteY10"/>
                <a:gd fmla="*/ 78743 w 563880" name="connsiteX11"/>
                <a:gd fmla="*/ 0 h 513716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513716" w="563880">
                  <a:moveTo>
                    <a:pt x="78743" y="0"/>
                  </a:moveTo>
                  <a:lnTo>
                    <a:pt x="485137" y="0"/>
                  </a:lnTo>
                  <a:cubicBezTo>
                    <a:pt x="528626" y="0"/>
                    <a:pt x="563880" y="35254"/>
                    <a:pt x="563880" y="78743"/>
                  </a:cubicBezTo>
                  <a:lnTo>
                    <a:pt x="563880" y="347977"/>
                  </a:lnTo>
                  <a:cubicBezTo>
                    <a:pt x="563880" y="391466"/>
                    <a:pt x="528626" y="426720"/>
                    <a:pt x="485137" y="426720"/>
                  </a:cubicBezTo>
                  <a:lnTo>
                    <a:pt x="452749" y="426720"/>
                  </a:lnTo>
                  <a:lnTo>
                    <a:pt x="330040" y="513716"/>
                  </a:lnTo>
                  <a:lnTo>
                    <a:pt x="375756" y="426720"/>
                  </a:lnTo>
                  <a:lnTo>
                    <a:pt x="78743" y="426720"/>
                  </a:lnTo>
                  <a:cubicBezTo>
                    <a:pt x="35254" y="426720"/>
                    <a:pt x="0" y="391466"/>
                    <a:pt x="0" y="347977"/>
                  </a:cubicBezTo>
                  <a:lnTo>
                    <a:pt x="0" y="78743"/>
                  </a:lnTo>
                  <a:cubicBezTo>
                    <a:pt x="0" y="35254"/>
                    <a:pt x="35254" y="0"/>
                    <a:pt x="787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44" name="组合 143"/>
          <p:cNvGrpSpPr/>
          <p:nvPr/>
        </p:nvGrpSpPr>
        <p:grpSpPr>
          <a:xfrm>
            <a:off x="7481753" y="1503899"/>
            <a:ext cx="1633188" cy="1633188"/>
            <a:chOff x="6789875" y="1563666"/>
            <a:chExt cx="1030514" cy="1030514"/>
          </a:xfrm>
        </p:grpSpPr>
        <p:sp>
          <p:nvSpPr>
            <p:cNvPr id="79" name="圆角矩形 78"/>
            <p:cNvSpPr/>
            <p:nvPr/>
          </p:nvSpPr>
          <p:spPr>
            <a:xfrm>
              <a:off x="6789875" y="1563666"/>
              <a:ext cx="1030514" cy="1030514"/>
            </a:xfrm>
            <a:prstGeom prst="roundRect">
              <a:avLst/>
            </a:prstGeom>
            <a:solidFill>
              <a:srgbClr val="52C6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3" name="任意多边形 102"/>
            <p:cNvSpPr/>
            <p:nvPr/>
          </p:nvSpPr>
          <p:spPr>
            <a:xfrm>
              <a:off x="7111845" y="2057627"/>
              <a:ext cx="703819" cy="536553"/>
            </a:xfrm>
            <a:custGeom>
              <a:gdLst>
                <a:gd fmla="*/ 444169 w 703819" name="connsiteX0"/>
                <a:gd fmla="*/ 0 h 536553" name="connsiteY0"/>
                <a:gd fmla="*/ 703819 w 703819" name="connsiteX1"/>
                <a:gd fmla="*/ 259650 h 536553" name="connsiteY1"/>
                <a:gd fmla="*/ 703819 w 703819" name="connsiteX2"/>
                <a:gd fmla="*/ 364797 h 536553" name="connsiteY2"/>
                <a:gd fmla="*/ 532063 w 703819" name="connsiteX3"/>
                <a:gd fmla="*/ 536553 h 536553" name="connsiteY3"/>
                <a:gd fmla="*/ 271704 w 703819" name="connsiteX4"/>
                <a:gd fmla="*/ 536553 h 536553" name="connsiteY4"/>
                <a:gd fmla="*/ 0 w 703819" name="connsiteX5"/>
                <a:gd fmla="*/ 263195 h 53655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536553" w="703819">
                  <a:moveTo>
                    <a:pt x="444169" y="0"/>
                  </a:moveTo>
                  <a:lnTo>
                    <a:pt x="703819" y="259650"/>
                  </a:lnTo>
                  <a:lnTo>
                    <a:pt x="703819" y="364797"/>
                  </a:lnTo>
                  <a:cubicBezTo>
                    <a:pt x="703819" y="459655"/>
                    <a:pt x="626921" y="536553"/>
                    <a:pt x="532063" y="536553"/>
                  </a:cubicBezTo>
                  <a:lnTo>
                    <a:pt x="271704" y="536553"/>
                  </a:lnTo>
                  <a:lnTo>
                    <a:pt x="0" y="263195"/>
                  </a:lnTo>
                  <a:close/>
                </a:path>
              </a:pathLst>
            </a:custGeom>
            <a:solidFill>
              <a:srgbClr val="39AD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98" name="Freeform 15"/>
            <p:cNvSpPr/>
            <p:nvPr/>
          </p:nvSpPr>
          <p:spPr bwMode="auto">
            <a:xfrm rot="5400000">
              <a:off x="7079520" y="1848222"/>
              <a:ext cx="533775" cy="461403"/>
            </a:xfrm>
            <a:custGeom>
              <a:gdLst>
                <a:gd fmla="*/ 88 w 1050" name="T0"/>
                <a:gd fmla="*/ 909 h 909" name="T1"/>
                <a:gd fmla="*/ 31 w 1050" name="T2"/>
                <a:gd fmla="*/ 811 h 909" name="T3"/>
                <a:gd fmla="*/ 469 w 1050" name="T4"/>
                <a:gd fmla="*/ 54 h 909" name="T5"/>
                <a:gd fmla="*/ 582 w 1050" name="T6"/>
                <a:gd fmla="*/ 54 h 909" name="T7"/>
                <a:gd fmla="*/ 1019 w 1050" name="T8"/>
                <a:gd fmla="*/ 811 h 909" name="T9"/>
                <a:gd fmla="*/ 963 w 1050" name="T10"/>
                <a:gd fmla="*/ 909 h 909" name="T11"/>
                <a:gd fmla="*/ 88 w 1050" name="T12"/>
                <a:gd fmla="*/ 909 h 90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909" w="1050">
                  <a:moveTo>
                    <a:pt x="88" y="909"/>
                  </a:moveTo>
                  <a:cubicBezTo>
                    <a:pt x="26" y="909"/>
                    <a:pt x="0" y="865"/>
                    <a:pt x="31" y="811"/>
                  </a:cubicBezTo>
                  <a:cubicBezTo>
                    <a:pt x="469" y="54"/>
                    <a:pt x="469" y="54"/>
                    <a:pt x="469" y="54"/>
                  </a:cubicBezTo>
                  <a:cubicBezTo>
                    <a:pt x="500" y="0"/>
                    <a:pt x="551" y="0"/>
                    <a:pt x="582" y="54"/>
                  </a:cubicBezTo>
                  <a:cubicBezTo>
                    <a:pt x="1019" y="811"/>
                    <a:pt x="1019" y="811"/>
                    <a:pt x="1019" y="811"/>
                  </a:cubicBezTo>
                  <a:cubicBezTo>
                    <a:pt x="1050" y="865"/>
                    <a:pt x="1025" y="909"/>
                    <a:pt x="963" y="909"/>
                  </a:cubicBezTo>
                  <a:lnTo>
                    <a:pt x="88" y="9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145" name="组合 144"/>
          <p:cNvGrpSpPr/>
          <p:nvPr/>
        </p:nvGrpSpPr>
        <p:grpSpPr>
          <a:xfrm>
            <a:off x="9684100" y="1503899"/>
            <a:ext cx="1633188" cy="1633188"/>
            <a:chOff x="8385137" y="1563666"/>
            <a:chExt cx="1030514" cy="1030514"/>
          </a:xfrm>
        </p:grpSpPr>
        <p:sp>
          <p:nvSpPr>
            <p:cNvPr id="80" name="圆角矩形 79"/>
            <p:cNvSpPr/>
            <p:nvPr/>
          </p:nvSpPr>
          <p:spPr>
            <a:xfrm>
              <a:off x="8385137" y="1563666"/>
              <a:ext cx="1030514" cy="1030514"/>
            </a:xfrm>
            <a:prstGeom prst="roundRect">
              <a:avLst/>
            </a:prstGeom>
            <a:solidFill>
              <a:srgbClr val="52C6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任意多边形 32"/>
            <p:cNvSpPr/>
            <p:nvPr/>
          </p:nvSpPr>
          <p:spPr>
            <a:xfrm>
              <a:off x="8565243" y="1860480"/>
              <a:ext cx="850408" cy="733700"/>
            </a:xfrm>
            <a:custGeom>
              <a:gdLst>
                <a:gd fmla="*/ 669411 w 850408" name="connsiteX0"/>
                <a:gd fmla="*/ 0 h 733700" name="connsiteY0"/>
                <a:gd fmla="*/ 850408 w 850408" name="connsiteX1"/>
                <a:gd fmla="*/ 184172 h 733700" name="connsiteY1"/>
                <a:gd fmla="*/ 850408 w 850408" name="connsiteX2"/>
                <a:gd fmla="*/ 561944 h 733700" name="connsiteY2"/>
                <a:gd fmla="*/ 678652 w 850408" name="connsiteX3"/>
                <a:gd fmla="*/ 733700 h 733700" name="connsiteY3"/>
                <a:gd fmla="*/ 460351 w 850408" name="connsiteX4"/>
                <a:gd fmla="*/ 733700 h 733700" name="connsiteY4"/>
                <a:gd fmla="*/ 151994 w 850408" name="connsiteX5"/>
                <a:gd fmla="*/ 418993 h 733700" name="connsiteY5"/>
                <a:gd fmla="*/ 152400 w 850408" name="connsiteX6"/>
                <a:gd fmla="*/ 298748 h 733700" name="connsiteY6"/>
                <a:gd fmla="*/ 0 w 850408" name="connsiteX7"/>
                <a:gd fmla="*/ 143173 h 733700" name="connsiteY7"/>
                <a:gd fmla="*/ 669411 w 850408" name="connsiteX8"/>
                <a:gd fmla="*/ 0 h 733700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733700" w="850408">
                  <a:moveTo>
                    <a:pt x="669411" y="0"/>
                  </a:moveTo>
                  <a:lnTo>
                    <a:pt x="850408" y="184172"/>
                  </a:lnTo>
                  <a:lnTo>
                    <a:pt x="850408" y="561944"/>
                  </a:lnTo>
                  <a:cubicBezTo>
                    <a:pt x="850408" y="656802"/>
                    <a:pt x="773510" y="733700"/>
                    <a:pt x="678652" y="733700"/>
                  </a:cubicBezTo>
                  <a:lnTo>
                    <a:pt x="460351" y="733700"/>
                  </a:lnTo>
                  <a:lnTo>
                    <a:pt x="151994" y="418993"/>
                  </a:lnTo>
                  <a:cubicBezTo>
                    <a:pt x="159406" y="321630"/>
                    <a:pt x="150830" y="388159"/>
                    <a:pt x="152400" y="298748"/>
                  </a:cubicBezTo>
                  <a:cubicBezTo>
                    <a:pt x="42930" y="181341"/>
                    <a:pt x="88456" y="234239"/>
                    <a:pt x="0" y="143173"/>
                  </a:cubicBezTo>
                  <a:cubicBezTo>
                    <a:pt x="121094" y="121957"/>
                    <a:pt x="401206" y="65133"/>
                    <a:pt x="669411" y="0"/>
                  </a:cubicBezTo>
                  <a:close/>
                </a:path>
              </a:pathLst>
            </a:custGeom>
            <a:solidFill>
              <a:srgbClr val="39AD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9" name="任意多边形 28"/>
            <p:cNvSpPr/>
            <p:nvPr/>
          </p:nvSpPr>
          <p:spPr>
            <a:xfrm>
              <a:off x="8562445" y="1860174"/>
              <a:ext cx="675898" cy="437498"/>
            </a:xfrm>
            <a:custGeom>
              <a:gdLst>
                <a:gd fmla="*/ 708031 w 720725" name="connsiteX0"/>
                <a:gd fmla="*/ 6799 h 466514" name="connsiteY0"/>
                <a:gd fmla="*/ 189038 w 720725" name="connsiteX1"/>
                <a:gd fmla="*/ 256080 h 466514" name="connsiteY1"/>
                <a:gd fmla="*/ 189348 w 720725" name="connsiteX2"/>
                <a:gd fmla="*/ 282277 h 466514" name="connsiteY2"/>
                <a:gd fmla="*/ 191443 w 720725" name="connsiteX3"/>
                <a:gd fmla="*/ 350401 h 466514" name="connsiteY3"/>
                <a:gd fmla="*/ 192292 w 720725" name="connsiteX4"/>
                <a:gd fmla="*/ 398401 h 466514" name="connsiteY4"/>
                <a:gd fmla="*/ 240646 w 720725" name="connsiteX5"/>
                <a:gd fmla="*/ 317036 h 466514" name="connsiteY5"/>
                <a:gd fmla="*/ 239204 w 720725" name="connsiteX6"/>
                <a:gd fmla="*/ 315896 h 466514" name="connsiteY6"/>
                <a:gd fmla="*/ 242688 w 720725" name="connsiteX7"/>
                <a:gd fmla="*/ 313599 h 466514" name="connsiteY7"/>
                <a:gd fmla="*/ 242921 w 720725" name="connsiteX8"/>
                <a:gd fmla="*/ 313207 h 466514" name="connsiteY8"/>
                <a:gd fmla="*/ 243033 w 720725" name="connsiteX9"/>
                <a:gd fmla="*/ 313372 h 466514" name="connsiteY9"/>
                <a:gd fmla="*/ 718343 w 720725" name="connsiteX10"/>
                <a:gd fmla="*/ 0 h 466514" name="connsiteY10"/>
                <a:gd fmla="*/ 717510 w 720725" name="connsiteX11"/>
                <a:gd fmla="*/ 1347 h 466514" name="connsiteY11"/>
                <a:gd fmla="*/ 720725 w 720725" name="connsiteX12"/>
                <a:gd fmla="*/ 702 h 466514" name="connsiteY12"/>
                <a:gd fmla="*/ 716719 w 720725" name="connsiteX13"/>
                <a:gd fmla="*/ 2626 h 466514" name="connsiteY13"/>
                <a:gd fmla="*/ 429809 w 720725" name="connsiteX14"/>
                <a:gd fmla="*/ 466514 h 466514" name="connsiteY14"/>
                <a:gd fmla="*/ 251124 w 720725" name="connsiteX15"/>
                <a:gd fmla="*/ 325316 h 466514" name="connsiteY15"/>
                <a:gd fmla="*/ 281275 w 720725" name="connsiteX16"/>
                <a:gd fmla="*/ 369822 h 466514" name="connsiteY16"/>
                <a:gd fmla="*/ 166389 w 720725" name="connsiteX17"/>
                <a:gd fmla="*/ 447838 h 466514" name="connsiteY17"/>
                <a:gd fmla="*/ 163007 w 720725" name="connsiteX18"/>
                <a:gd fmla="*/ 452475 h 466514" name="connsiteY18"/>
                <a:gd fmla="*/ 162991 w 720725" name="connsiteX19"/>
                <a:gd fmla="*/ 450145 h 466514" name="connsiteY19"/>
                <a:gd fmla="*/ 160562 w 720725" name="connsiteX20"/>
                <a:gd fmla="*/ 451795 h 466514" name="connsiteY20"/>
                <a:gd fmla="*/ 162975 w 720725" name="connsiteX21"/>
                <a:gd fmla="*/ 447735 h 466514" name="connsiteY21"/>
                <a:gd fmla="*/ 162372 w 720725" name="connsiteX22"/>
                <a:gd fmla="*/ 358408 h 466514" name="connsiteY22"/>
                <a:gd fmla="*/ 161767 w 720725" name="connsiteX23"/>
                <a:gd fmla="*/ 268983 h 466514" name="connsiteY23"/>
                <a:gd fmla="*/ 0 w 720725" name="connsiteX24"/>
                <a:gd fmla="*/ 145278 h 466514" name="connsiteY24"/>
                <a:gd fmla="*/ 715772 w 720725" name="connsiteX25"/>
                <a:gd fmla="*/ 1696 h 466514" name="connsiteY2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b="b" l="l" r="r" t="t"/>
              <a:pathLst>
                <a:path h="466514" w="720725">
                  <a:moveTo>
                    <a:pt x="708031" y="6799"/>
                  </a:moveTo>
                  <a:lnTo>
                    <a:pt x="189038" y="256080"/>
                  </a:lnTo>
                  <a:lnTo>
                    <a:pt x="189348" y="282277"/>
                  </a:lnTo>
                  <a:cubicBezTo>
                    <a:pt x="189879" y="303897"/>
                    <a:pt x="190745" y="327693"/>
                    <a:pt x="191443" y="350401"/>
                  </a:cubicBezTo>
                  <a:lnTo>
                    <a:pt x="192292" y="398401"/>
                  </a:lnTo>
                  <a:lnTo>
                    <a:pt x="240646" y="317036"/>
                  </a:lnTo>
                  <a:lnTo>
                    <a:pt x="239204" y="315896"/>
                  </a:lnTo>
                  <a:lnTo>
                    <a:pt x="242688" y="313599"/>
                  </a:lnTo>
                  <a:lnTo>
                    <a:pt x="242921" y="313207"/>
                  </a:lnTo>
                  <a:lnTo>
                    <a:pt x="243033" y="313372"/>
                  </a:lnTo>
                  <a:close/>
                  <a:moveTo>
                    <a:pt x="718343" y="0"/>
                  </a:moveTo>
                  <a:lnTo>
                    <a:pt x="717510" y="1347"/>
                  </a:lnTo>
                  <a:lnTo>
                    <a:pt x="720725" y="702"/>
                  </a:lnTo>
                  <a:lnTo>
                    <a:pt x="716719" y="2626"/>
                  </a:lnTo>
                  <a:lnTo>
                    <a:pt x="429809" y="466514"/>
                  </a:lnTo>
                  <a:lnTo>
                    <a:pt x="251124" y="325316"/>
                  </a:lnTo>
                  <a:lnTo>
                    <a:pt x="281275" y="369822"/>
                  </a:lnTo>
                  <a:lnTo>
                    <a:pt x="166389" y="447838"/>
                  </a:lnTo>
                  <a:lnTo>
                    <a:pt x="163007" y="452475"/>
                  </a:lnTo>
                  <a:lnTo>
                    <a:pt x="162991" y="450145"/>
                  </a:lnTo>
                  <a:lnTo>
                    <a:pt x="160562" y="451795"/>
                  </a:lnTo>
                  <a:lnTo>
                    <a:pt x="162975" y="447735"/>
                  </a:lnTo>
                  <a:lnTo>
                    <a:pt x="162372" y="358408"/>
                  </a:lnTo>
                  <a:lnTo>
                    <a:pt x="161767" y="268983"/>
                  </a:lnTo>
                  <a:lnTo>
                    <a:pt x="0" y="145278"/>
                  </a:lnTo>
                  <a:lnTo>
                    <a:pt x="715772" y="169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47" name="组合 146"/>
          <p:cNvGrpSpPr/>
          <p:nvPr/>
        </p:nvGrpSpPr>
        <p:grpSpPr>
          <a:xfrm>
            <a:off x="874713" y="3663388"/>
            <a:ext cx="1633188" cy="1633188"/>
            <a:chOff x="1977467" y="2928192"/>
            <a:chExt cx="1030514" cy="1030514"/>
          </a:xfrm>
        </p:grpSpPr>
        <p:sp>
          <p:nvSpPr>
            <p:cNvPr id="45" name="圆角矩形 44"/>
            <p:cNvSpPr/>
            <p:nvPr/>
          </p:nvSpPr>
          <p:spPr>
            <a:xfrm>
              <a:off x="1977467" y="2928192"/>
              <a:ext cx="1030514" cy="1030514"/>
            </a:xfrm>
            <a:prstGeom prst="roundRect">
              <a:avLst/>
            </a:prstGeom>
            <a:solidFill>
              <a:srgbClr val="52C6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43" name="组合 42"/>
            <p:cNvGrpSpPr/>
            <p:nvPr/>
          </p:nvGrpSpPr>
          <p:grpSpPr>
            <a:xfrm>
              <a:off x="2291326" y="3185396"/>
              <a:ext cx="466296" cy="516106"/>
              <a:chOff x="2325415" y="3209688"/>
              <a:chExt cx="453867" cy="502350"/>
            </a:xfrm>
          </p:grpSpPr>
          <p:sp>
            <p:nvSpPr>
              <p:cNvPr id="62" name="任意多边形 61"/>
              <p:cNvSpPr/>
              <p:nvPr/>
            </p:nvSpPr>
            <p:spPr>
              <a:xfrm>
                <a:off x="2325415" y="3426621"/>
                <a:ext cx="374468" cy="285417"/>
              </a:xfrm>
              <a:custGeom>
                <a:gdLst>
                  <a:gd fmla="*/ 0 w 374468" name="connsiteX0"/>
                  <a:gd fmla="*/ 0 h 285417" name="connsiteY0"/>
                  <a:gd fmla="*/ 374468 w 374468" name="connsiteX1"/>
                  <a:gd fmla="*/ 0 h 285417" name="connsiteY1"/>
                  <a:gd fmla="*/ 374468 w 374468" name="connsiteX2"/>
                  <a:gd fmla="*/ 97630 h 285417" name="connsiteY2"/>
                  <a:gd fmla="*/ 374036 w 374468" name="connsiteX3"/>
                  <a:gd fmla="*/ 97630 h 285417" name="connsiteY3"/>
                  <a:gd fmla="*/ 374201 w 374468" name="connsiteX4"/>
                  <a:gd fmla="*/ 98450 h 285417" name="connsiteY4"/>
                  <a:gd fmla="*/ 187235 w 374468" name="connsiteX5"/>
                  <a:gd fmla="*/ 285417 h 285417" name="connsiteY5"/>
                  <a:gd fmla="*/ 268 w 374468" name="connsiteX6"/>
                  <a:gd fmla="*/ 98450 h 285417" name="connsiteY6"/>
                  <a:gd fmla="*/ 434 w 374468" name="connsiteX7"/>
                  <a:gd fmla="*/ 97630 h 285417" name="connsiteY7"/>
                  <a:gd fmla="*/ 0 w 374468" name="connsiteX8"/>
                  <a:gd fmla="*/ 97630 h 285417" name="connsiteY8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b="b" l="l" r="r" t="t"/>
                <a:pathLst>
                  <a:path h="285417" w="374468">
                    <a:moveTo>
                      <a:pt x="0" y="0"/>
                    </a:moveTo>
                    <a:lnTo>
                      <a:pt x="374468" y="0"/>
                    </a:lnTo>
                    <a:lnTo>
                      <a:pt x="374468" y="97630"/>
                    </a:lnTo>
                    <a:lnTo>
                      <a:pt x="374036" y="97630"/>
                    </a:lnTo>
                    <a:lnTo>
                      <a:pt x="374201" y="98450"/>
                    </a:lnTo>
                    <a:cubicBezTo>
                      <a:pt x="374201" y="201709"/>
                      <a:pt x="290493" y="285417"/>
                      <a:pt x="187235" y="285417"/>
                    </a:cubicBezTo>
                    <a:cubicBezTo>
                      <a:pt x="83976" y="285417"/>
                      <a:pt x="268" y="201709"/>
                      <a:pt x="268" y="98450"/>
                    </a:cubicBezTo>
                    <a:lnTo>
                      <a:pt x="434" y="97630"/>
                    </a:lnTo>
                    <a:lnTo>
                      <a:pt x="0" y="97630"/>
                    </a:lnTo>
                    <a:close/>
                  </a:path>
                </a:pathLst>
              </a:cu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3" name="任意多边形 62"/>
              <p:cNvSpPr/>
              <p:nvPr/>
            </p:nvSpPr>
            <p:spPr>
              <a:xfrm rot="16200000">
                <a:off x="2685502" y="3470952"/>
                <a:ext cx="106435" cy="81124"/>
              </a:xfrm>
              <a:custGeom>
                <a:gdLst>
                  <a:gd fmla="*/ 374468 w 374468" name="connsiteX0"/>
                  <a:gd fmla="*/ 0 h 285417" name="connsiteY0"/>
                  <a:gd fmla="*/ 374468 w 374468" name="connsiteX1"/>
                  <a:gd fmla="*/ 97630 h 285417" name="connsiteY1"/>
                  <a:gd fmla="*/ 374036 w 374468" name="connsiteX2"/>
                  <a:gd fmla="*/ 97630 h 285417" name="connsiteY2"/>
                  <a:gd fmla="*/ 374201 w 374468" name="connsiteX3"/>
                  <a:gd fmla="*/ 98450 h 285417" name="connsiteY3"/>
                  <a:gd fmla="*/ 187235 w 374468" name="connsiteX4"/>
                  <a:gd fmla="*/ 285417 h 285417" name="connsiteY4"/>
                  <a:gd fmla="*/ 268 w 374468" name="connsiteX5"/>
                  <a:gd fmla="*/ 98450 h 285417" name="connsiteY5"/>
                  <a:gd fmla="*/ 434 w 374468" name="connsiteX6"/>
                  <a:gd fmla="*/ 97630 h 285417" name="connsiteY6"/>
                  <a:gd fmla="*/ 0 w 374468" name="connsiteX7"/>
                  <a:gd fmla="*/ 97630 h 285417" name="connsiteY7"/>
                  <a:gd fmla="*/ 0 w 374468" name="connsiteX8"/>
                  <a:gd fmla="*/ 0 h 285417" name="connsiteY8"/>
                  <a:gd fmla="*/ 652618 w 652618" name="connsiteX9"/>
                  <a:gd fmla="*/ 278150 h 285417" name="connsiteY9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b="b" l="l" r="r" t="t"/>
                <a:pathLst>
                  <a:path h="285417" w="374468">
                    <a:moveTo>
                      <a:pt x="374468" y="0"/>
                    </a:moveTo>
                    <a:lnTo>
                      <a:pt x="374468" y="97630"/>
                    </a:lnTo>
                    <a:lnTo>
                      <a:pt x="374036" y="97630"/>
                    </a:lnTo>
                    <a:lnTo>
                      <a:pt x="374201" y="98450"/>
                    </a:lnTo>
                    <a:cubicBezTo>
                      <a:pt x="374201" y="201709"/>
                      <a:pt x="290493" y="285417"/>
                      <a:pt x="187235" y="285417"/>
                    </a:cubicBezTo>
                    <a:cubicBezTo>
                      <a:pt x="83976" y="285417"/>
                      <a:pt x="268" y="201709"/>
                      <a:pt x="268" y="98450"/>
                    </a:cubicBezTo>
                    <a:cubicBezTo>
                      <a:pt x="323" y="98177"/>
                      <a:pt x="379" y="97903"/>
                      <a:pt x="434" y="97630"/>
                    </a:cubicBezTo>
                    <a:lnTo>
                      <a:pt x="0" y="97630"/>
                    </a:lnTo>
                    <a:lnTo>
                      <a:pt x="0" y="0"/>
                    </a:lnTo>
                  </a:path>
                </a:pathLst>
              </a:cu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42" name="组合 41"/>
              <p:cNvGrpSpPr/>
              <p:nvPr/>
            </p:nvGrpSpPr>
            <p:grpSpPr>
              <a:xfrm>
                <a:off x="2403450" y="3209688"/>
                <a:ext cx="218398" cy="214312"/>
                <a:chOff x="2406968" y="3209688"/>
                <a:chExt cx="218398" cy="214312"/>
              </a:xfrm>
            </p:grpSpPr>
            <p:sp>
              <p:nvSpPr>
                <p:cNvPr id="41" name="任意多边形 40"/>
                <p:cNvSpPr/>
                <p:nvPr/>
              </p:nvSpPr>
              <p:spPr>
                <a:xfrm flipH="1" flipV="1">
                  <a:off x="2406968" y="3209688"/>
                  <a:ext cx="56484" cy="214312"/>
                </a:xfrm>
                <a:custGeom>
                  <a:gdLst>
                    <a:gd fmla="*/ 48419 w 56484" name="connsiteX0"/>
                    <a:gd fmla="*/ 0 h 214312" name="connsiteY0"/>
                    <a:gd fmla="*/ 12700 w 56484" name="connsiteX1"/>
                    <a:gd fmla="*/ 61912 h 214312" name="connsiteY1"/>
                    <a:gd fmla="*/ 47625 w 56484" name="connsiteX2"/>
                    <a:gd fmla="*/ 138112 h 214312" name="connsiteY2"/>
                    <a:gd fmla="*/ 0 w 56484" name="connsiteX3"/>
                    <a:gd fmla="*/ 214312 h 214312" name="connsiteY3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b="b" l="l" r="r" t="t"/>
                  <a:pathLst>
                    <a:path h="214312" w="56484">
                      <a:moveTo>
                        <a:pt x="48419" y="0"/>
                      </a:moveTo>
                      <a:cubicBezTo>
                        <a:pt x="20373" y="24606"/>
                        <a:pt x="12832" y="38893"/>
                        <a:pt x="12700" y="61912"/>
                      </a:cubicBezTo>
                      <a:cubicBezTo>
                        <a:pt x="12568" y="84931"/>
                        <a:pt x="18935" y="93165"/>
                        <a:pt x="47625" y="138112"/>
                      </a:cubicBezTo>
                      <a:cubicBezTo>
                        <a:pt x="71438" y="175418"/>
                        <a:pt x="44450" y="204787"/>
                        <a:pt x="0" y="214312"/>
                      </a:cubicBezTo>
                    </a:path>
                  </a:pathLst>
                </a:custGeom>
                <a:noFill/>
                <a:ln cap="rnd"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64" name="任意多边形 63"/>
                <p:cNvSpPr/>
                <p:nvPr/>
              </p:nvSpPr>
              <p:spPr>
                <a:xfrm flipH="1" flipV="1">
                  <a:off x="2487925" y="3209688"/>
                  <a:ext cx="56484" cy="214312"/>
                </a:xfrm>
                <a:custGeom>
                  <a:gdLst>
                    <a:gd fmla="*/ 48419 w 56484" name="connsiteX0"/>
                    <a:gd fmla="*/ 0 h 214312" name="connsiteY0"/>
                    <a:gd fmla="*/ 12700 w 56484" name="connsiteX1"/>
                    <a:gd fmla="*/ 61912 h 214312" name="connsiteY1"/>
                    <a:gd fmla="*/ 47625 w 56484" name="connsiteX2"/>
                    <a:gd fmla="*/ 138112 h 214312" name="connsiteY2"/>
                    <a:gd fmla="*/ 0 w 56484" name="connsiteX3"/>
                    <a:gd fmla="*/ 214312 h 214312" name="connsiteY3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b="b" l="l" r="r" t="t"/>
                  <a:pathLst>
                    <a:path h="214312" w="56484">
                      <a:moveTo>
                        <a:pt x="48419" y="0"/>
                      </a:moveTo>
                      <a:cubicBezTo>
                        <a:pt x="20373" y="24606"/>
                        <a:pt x="12832" y="38893"/>
                        <a:pt x="12700" y="61912"/>
                      </a:cubicBezTo>
                      <a:cubicBezTo>
                        <a:pt x="12568" y="84931"/>
                        <a:pt x="18935" y="93165"/>
                        <a:pt x="47625" y="138112"/>
                      </a:cubicBezTo>
                      <a:cubicBezTo>
                        <a:pt x="71438" y="175418"/>
                        <a:pt x="44450" y="204787"/>
                        <a:pt x="0" y="214312"/>
                      </a:cubicBezTo>
                    </a:path>
                  </a:pathLst>
                </a:custGeom>
                <a:noFill/>
                <a:ln cap="rnd"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65" name="任意多边形 64"/>
                <p:cNvSpPr/>
                <p:nvPr/>
              </p:nvSpPr>
              <p:spPr>
                <a:xfrm flipH="1" flipV="1">
                  <a:off x="2568882" y="3209688"/>
                  <a:ext cx="56484" cy="214312"/>
                </a:xfrm>
                <a:custGeom>
                  <a:gdLst>
                    <a:gd fmla="*/ 48419 w 56484" name="connsiteX0"/>
                    <a:gd fmla="*/ 0 h 214312" name="connsiteY0"/>
                    <a:gd fmla="*/ 12700 w 56484" name="connsiteX1"/>
                    <a:gd fmla="*/ 61912 h 214312" name="connsiteY1"/>
                    <a:gd fmla="*/ 47625 w 56484" name="connsiteX2"/>
                    <a:gd fmla="*/ 138112 h 214312" name="connsiteY2"/>
                    <a:gd fmla="*/ 0 w 56484" name="connsiteX3"/>
                    <a:gd fmla="*/ 214312 h 214312" name="connsiteY3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b="b" l="l" r="r" t="t"/>
                  <a:pathLst>
                    <a:path h="214312" w="56484">
                      <a:moveTo>
                        <a:pt x="48419" y="0"/>
                      </a:moveTo>
                      <a:cubicBezTo>
                        <a:pt x="20373" y="24606"/>
                        <a:pt x="12832" y="38893"/>
                        <a:pt x="12700" y="61912"/>
                      </a:cubicBezTo>
                      <a:cubicBezTo>
                        <a:pt x="12568" y="84931"/>
                        <a:pt x="18935" y="93165"/>
                        <a:pt x="47625" y="138112"/>
                      </a:cubicBezTo>
                      <a:cubicBezTo>
                        <a:pt x="71438" y="175418"/>
                        <a:pt x="44450" y="204787"/>
                        <a:pt x="0" y="214312"/>
                      </a:cubicBezTo>
                    </a:path>
                  </a:pathLst>
                </a:custGeom>
                <a:noFill/>
                <a:ln cap="rnd"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grpSp>
        <p:nvGrpSpPr>
          <p:cNvPr id="146" name="组合 145"/>
          <p:cNvGrpSpPr/>
          <p:nvPr/>
        </p:nvGrpSpPr>
        <p:grpSpPr>
          <a:xfrm>
            <a:off x="3077060" y="3663388"/>
            <a:ext cx="1633188" cy="1633188"/>
            <a:chOff x="3555835" y="2928192"/>
            <a:chExt cx="1030514" cy="1030514"/>
          </a:xfrm>
        </p:grpSpPr>
        <p:sp>
          <p:nvSpPr>
            <p:cNvPr id="46" name="圆角矩形 45"/>
            <p:cNvSpPr/>
            <p:nvPr/>
          </p:nvSpPr>
          <p:spPr>
            <a:xfrm>
              <a:off x="3555835" y="2928192"/>
              <a:ext cx="1030514" cy="1030514"/>
            </a:xfrm>
            <a:prstGeom prst="roundRect">
              <a:avLst/>
            </a:prstGeom>
            <a:solidFill>
              <a:srgbClr val="52C6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73" name="组合 72"/>
            <p:cNvGrpSpPr/>
            <p:nvPr/>
          </p:nvGrpSpPr>
          <p:grpSpPr>
            <a:xfrm>
              <a:off x="3894236" y="3162299"/>
              <a:ext cx="353712" cy="562301"/>
              <a:chOff x="3879855" y="3169193"/>
              <a:chExt cx="382474" cy="608024"/>
            </a:xfrm>
          </p:grpSpPr>
          <p:grpSp>
            <p:nvGrpSpPr>
              <p:cNvPr id="70" name="组合 69"/>
              <p:cNvGrpSpPr/>
              <p:nvPr/>
            </p:nvGrpSpPr>
            <p:grpSpPr>
              <a:xfrm>
                <a:off x="3879855" y="3169193"/>
                <a:ext cx="382474" cy="402232"/>
                <a:chOff x="3860325" y="3167262"/>
                <a:chExt cx="454736" cy="475215"/>
              </a:xfrm>
            </p:grpSpPr>
            <p:grpSp>
              <p:nvGrpSpPr>
                <p:cNvPr id="56" name="组合 55"/>
                <p:cNvGrpSpPr/>
                <p:nvPr/>
              </p:nvGrpSpPr>
              <p:grpSpPr>
                <a:xfrm>
                  <a:off x="3860325" y="3286059"/>
                  <a:ext cx="454500" cy="61641"/>
                  <a:chOff x="3874612" y="3293204"/>
                  <a:chExt cx="439415" cy="59595"/>
                </a:xfrm>
              </p:grpSpPr>
              <p:sp>
                <p:nvSpPr>
                  <p:cNvPr id="52" name="椭圆 51"/>
                  <p:cNvSpPr/>
                  <p:nvPr/>
                </p:nvSpPr>
                <p:spPr>
                  <a:xfrm>
                    <a:off x="3874612" y="3293204"/>
                    <a:ext cx="109219" cy="59595"/>
                  </a:xfrm>
                  <a:custGeom>
                    <a:gdLst>
                      <a:gd fmla="*/ 0 w 174648" name="connsiteX0"/>
                      <a:gd fmla="*/ 87324 h 87324" name="connsiteY0"/>
                      <a:gd fmla="*/ 87324 w 174648" name="connsiteX1"/>
                      <a:gd fmla="*/ 0 h 87324" name="connsiteY1"/>
                      <a:gd fmla="*/ 174648 w 174648" name="connsiteX2"/>
                      <a:gd fmla="*/ 87324 h 87324" name="connsiteY2"/>
                      <a:gd fmla="*/ 174648 w 174648" name="connsiteX3"/>
                      <a:gd fmla="*/ 87324 h 174648" name="connsiteY3"/>
                      <a:gd fmla="*/ 178764 w 178764" name="connsiteX4"/>
                      <a:gd fmla="*/ 266088 h 266088" name="connsiteY4"/>
                      <a:gd fmla="*/ 179069 w 179173" name="connsiteX5"/>
                      <a:gd fmla="*/ 275495 h 282383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b="b" l="l" r="r" t="t"/>
                    <a:pathLst>
                      <a:path h="87324" w="174648">
                        <a:moveTo>
                          <a:pt x="0" y="87324"/>
                        </a:moveTo>
                        <a:cubicBezTo>
                          <a:pt x="0" y="39096"/>
                          <a:pt x="39096" y="0"/>
                          <a:pt x="87324" y="0"/>
                        </a:cubicBezTo>
                        <a:cubicBezTo>
                          <a:pt x="135552" y="0"/>
                          <a:pt x="174648" y="39096"/>
                          <a:pt x="174648" y="87324"/>
                        </a:cubicBezTo>
                      </a:path>
                    </a:pathLst>
                  </a:custGeom>
                  <a:noFill/>
                  <a:ln cap="rnd" w="190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74" name="椭圆 51"/>
                  <p:cNvSpPr/>
                  <p:nvPr/>
                </p:nvSpPr>
                <p:spPr>
                  <a:xfrm>
                    <a:off x="3984053" y="3293204"/>
                    <a:ext cx="119190" cy="59595"/>
                  </a:xfrm>
                  <a:custGeom>
                    <a:gdLst>
                      <a:gd fmla="*/ 0 w 174648" name="connsiteX0"/>
                      <a:gd fmla="*/ 87324 h 87324" name="connsiteY0"/>
                      <a:gd fmla="*/ 87324 w 174648" name="connsiteX1"/>
                      <a:gd fmla="*/ 0 h 87324" name="connsiteY1"/>
                      <a:gd fmla="*/ 174648 w 174648" name="connsiteX2"/>
                      <a:gd fmla="*/ 87324 h 87324" name="connsiteY2"/>
                      <a:gd fmla="*/ 174648 w 174648" name="connsiteX3"/>
                      <a:gd fmla="*/ 87324 h 174648" name="connsiteY3"/>
                      <a:gd fmla="*/ 178764 w 178764" name="connsiteX4"/>
                      <a:gd fmla="*/ 266088 h 266088" name="connsiteY4"/>
                      <a:gd fmla="*/ 179069 w 179173" name="connsiteX5"/>
                      <a:gd fmla="*/ 275495 h 282383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b="b" l="l" r="r" t="t"/>
                    <a:pathLst>
                      <a:path h="87324" w="174648">
                        <a:moveTo>
                          <a:pt x="0" y="87324"/>
                        </a:moveTo>
                        <a:cubicBezTo>
                          <a:pt x="0" y="39096"/>
                          <a:pt x="39096" y="0"/>
                          <a:pt x="87324" y="0"/>
                        </a:cubicBezTo>
                        <a:cubicBezTo>
                          <a:pt x="135552" y="0"/>
                          <a:pt x="174648" y="39096"/>
                          <a:pt x="174648" y="87324"/>
                        </a:cubicBezTo>
                      </a:path>
                    </a:pathLst>
                  </a:custGeom>
                  <a:noFill/>
                  <a:ln cap="rnd" w="190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75" name="椭圆 51"/>
                  <p:cNvSpPr/>
                  <p:nvPr/>
                </p:nvSpPr>
                <p:spPr>
                  <a:xfrm>
                    <a:off x="4104285" y="3293204"/>
                    <a:ext cx="119190" cy="59595"/>
                  </a:xfrm>
                  <a:custGeom>
                    <a:gdLst>
                      <a:gd fmla="*/ 0 w 174648" name="connsiteX0"/>
                      <a:gd fmla="*/ 87324 h 87324" name="connsiteY0"/>
                      <a:gd fmla="*/ 87324 w 174648" name="connsiteX1"/>
                      <a:gd fmla="*/ 0 h 87324" name="connsiteY1"/>
                      <a:gd fmla="*/ 174648 w 174648" name="connsiteX2"/>
                      <a:gd fmla="*/ 87324 h 87324" name="connsiteY2"/>
                      <a:gd fmla="*/ 174648 w 174648" name="connsiteX3"/>
                      <a:gd fmla="*/ 87324 h 174648" name="connsiteY3"/>
                      <a:gd fmla="*/ 178764 w 178764" name="connsiteX4"/>
                      <a:gd fmla="*/ 266088 h 266088" name="connsiteY4"/>
                      <a:gd fmla="*/ 179069 w 179173" name="connsiteX5"/>
                      <a:gd fmla="*/ 275495 h 282383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b="b" l="l" r="r" t="t"/>
                    <a:pathLst>
                      <a:path h="87324" w="174648">
                        <a:moveTo>
                          <a:pt x="0" y="87324"/>
                        </a:moveTo>
                        <a:cubicBezTo>
                          <a:pt x="0" y="39096"/>
                          <a:pt x="39096" y="0"/>
                          <a:pt x="87324" y="0"/>
                        </a:cubicBezTo>
                        <a:cubicBezTo>
                          <a:pt x="135552" y="0"/>
                          <a:pt x="174648" y="39096"/>
                          <a:pt x="174648" y="87324"/>
                        </a:cubicBezTo>
                      </a:path>
                    </a:pathLst>
                  </a:custGeom>
                  <a:noFill/>
                  <a:ln cap="rnd" w="190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77" name="椭圆 51"/>
                  <p:cNvSpPr/>
                  <p:nvPr/>
                </p:nvSpPr>
                <p:spPr>
                  <a:xfrm>
                    <a:off x="4221941" y="3293204"/>
                    <a:ext cx="92086" cy="59595"/>
                  </a:xfrm>
                  <a:custGeom>
                    <a:gdLst>
                      <a:gd fmla="*/ 0 w 174648" name="connsiteX0"/>
                      <a:gd fmla="*/ 87324 h 87324" name="connsiteY0"/>
                      <a:gd fmla="*/ 87324 w 174648" name="connsiteX1"/>
                      <a:gd fmla="*/ 0 h 87324" name="connsiteY1"/>
                      <a:gd fmla="*/ 174648 w 174648" name="connsiteX2"/>
                      <a:gd fmla="*/ 87324 h 87324" name="connsiteY2"/>
                      <a:gd fmla="*/ 174648 w 174648" name="connsiteX3"/>
                      <a:gd fmla="*/ 87324 h 174648" name="connsiteY3"/>
                      <a:gd fmla="*/ 178764 w 178764" name="connsiteX4"/>
                      <a:gd fmla="*/ 266088 h 266088" name="connsiteY4"/>
                      <a:gd fmla="*/ 179069 w 179173" name="connsiteX5"/>
                      <a:gd fmla="*/ 275495 h 282383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b="b" l="l" r="r" t="t"/>
                    <a:pathLst>
                      <a:path h="87324" w="174648">
                        <a:moveTo>
                          <a:pt x="0" y="87324"/>
                        </a:moveTo>
                        <a:cubicBezTo>
                          <a:pt x="0" y="39096"/>
                          <a:pt x="39096" y="0"/>
                          <a:pt x="87324" y="0"/>
                        </a:cubicBezTo>
                        <a:cubicBezTo>
                          <a:pt x="135552" y="0"/>
                          <a:pt x="174648" y="39096"/>
                          <a:pt x="174648" y="87324"/>
                        </a:cubicBezTo>
                      </a:path>
                    </a:pathLst>
                  </a:custGeom>
                  <a:noFill/>
                  <a:ln cap="rnd" w="190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sp>
              <p:nvSpPr>
                <p:cNvPr id="82" name="任意多边形 81"/>
                <p:cNvSpPr/>
                <p:nvPr/>
              </p:nvSpPr>
              <p:spPr>
                <a:xfrm>
                  <a:off x="3860561" y="3167262"/>
                  <a:ext cx="454500" cy="475215"/>
                </a:xfrm>
                <a:custGeom>
                  <a:gdLst>
                    <a:gd fmla="*/ 0 w 454500" name="connsiteX0"/>
                    <a:gd fmla="*/ 0 h 475215" name="connsiteY0"/>
                    <a:gd fmla="*/ 454500 w 454500" name="connsiteX1"/>
                    <a:gd fmla="*/ 0 h 475215" name="connsiteY1"/>
                    <a:gd fmla="*/ 454500 w 454500" name="connsiteX2"/>
                    <a:gd fmla="*/ 250992 h 475215" name="connsiteY2"/>
                    <a:gd fmla="*/ 454050 w 454500" name="connsiteX3"/>
                    <a:gd fmla="*/ 250992 h 475215" name="connsiteY3"/>
                    <a:gd fmla="*/ 227250 w 454500" name="connsiteX4"/>
                    <a:gd fmla="*/ 475215 h 475215" name="connsiteY4"/>
                    <a:gd fmla="*/ 450 w 454500" name="connsiteX5"/>
                    <a:gd fmla="*/ 250992 h 475215" name="connsiteY5"/>
                    <a:gd fmla="*/ 0 w 454500" name="connsiteX6"/>
                    <a:gd fmla="*/ 250992 h 475215" name="connsiteY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b="b" l="l" r="r" t="t"/>
                  <a:pathLst>
                    <a:path h="475215" w="454500">
                      <a:moveTo>
                        <a:pt x="0" y="0"/>
                      </a:moveTo>
                      <a:lnTo>
                        <a:pt x="454500" y="0"/>
                      </a:lnTo>
                      <a:lnTo>
                        <a:pt x="454500" y="250992"/>
                      </a:lnTo>
                      <a:lnTo>
                        <a:pt x="454050" y="250992"/>
                      </a:lnTo>
                      <a:cubicBezTo>
                        <a:pt x="454050" y="374827"/>
                        <a:pt x="352508" y="475215"/>
                        <a:pt x="227250" y="475215"/>
                      </a:cubicBezTo>
                      <a:cubicBezTo>
                        <a:pt x="101992" y="475215"/>
                        <a:pt x="450" y="374827"/>
                        <a:pt x="450" y="250992"/>
                      </a:cubicBezTo>
                      <a:lnTo>
                        <a:pt x="0" y="250992"/>
                      </a:lnTo>
                      <a:close/>
                    </a:path>
                  </a:pathLst>
                </a:cu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69" name="任意多边形 68"/>
              <p:cNvSpPr/>
              <p:nvPr/>
            </p:nvSpPr>
            <p:spPr>
              <a:xfrm>
                <a:off x="4074599" y="3577087"/>
                <a:ext cx="45719" cy="149066"/>
              </a:xfrm>
              <a:custGeom>
                <a:gdLst>
                  <a:gd fmla="*/ 0 w 0" name="connsiteX0"/>
                  <a:gd fmla="*/ 0 h 160020" name="connsiteY0"/>
                  <a:gd fmla="*/ 0 w 0" name="connsiteX1"/>
                  <a:gd fmla="*/ 160020 h 160020" name="connsiteY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b="b" l="l" r="r" t="t"/>
                <a:pathLst>
                  <a:path h="160020">
                    <a:moveTo>
                      <a:pt x="0" y="0"/>
                    </a:moveTo>
                    <a:lnTo>
                      <a:pt x="0" y="160020"/>
                    </a:lnTo>
                  </a:path>
                </a:pathLst>
              </a:custGeom>
              <a:noFill/>
              <a:ln cap="rnd"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5" name="任意多边形 84"/>
              <p:cNvSpPr/>
              <p:nvPr/>
            </p:nvSpPr>
            <p:spPr>
              <a:xfrm rot="5400000">
                <a:off x="4046713" y="3673353"/>
                <a:ext cx="48757" cy="158971"/>
              </a:xfrm>
              <a:custGeom>
                <a:gdLst>
                  <a:gd fmla="*/ 0 w 0" name="connsiteX0"/>
                  <a:gd fmla="*/ 0 h 160020" name="connsiteY0"/>
                  <a:gd fmla="*/ 0 w 0" name="connsiteX1"/>
                  <a:gd fmla="*/ 160020 h 160020" name="connsiteY1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b="b" l="l" r="r" t="t"/>
                <a:pathLst>
                  <a:path h="160020">
                    <a:moveTo>
                      <a:pt x="0" y="0"/>
                    </a:moveTo>
                    <a:lnTo>
                      <a:pt x="0" y="160020"/>
                    </a:lnTo>
                  </a:path>
                </a:pathLst>
              </a:custGeom>
              <a:noFill/>
              <a:ln cap="rnd"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199" name="组合 198"/>
          <p:cNvGrpSpPr/>
          <p:nvPr/>
        </p:nvGrpSpPr>
        <p:grpSpPr>
          <a:xfrm>
            <a:off x="5279407" y="3663388"/>
            <a:ext cx="1633188" cy="1633188"/>
            <a:chOff x="5182700" y="2928192"/>
            <a:chExt cx="1030514" cy="1030514"/>
          </a:xfrm>
        </p:grpSpPr>
        <p:sp>
          <p:nvSpPr>
            <p:cNvPr id="48" name="圆角矩形 47"/>
            <p:cNvSpPr/>
            <p:nvPr/>
          </p:nvSpPr>
          <p:spPr>
            <a:xfrm>
              <a:off x="5182700" y="2928192"/>
              <a:ext cx="1030514" cy="1030514"/>
            </a:xfrm>
            <a:prstGeom prst="roundRect">
              <a:avLst/>
            </a:prstGeom>
            <a:solidFill>
              <a:srgbClr val="52C6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97" name="组合 96"/>
            <p:cNvGrpSpPr/>
            <p:nvPr/>
          </p:nvGrpSpPr>
          <p:grpSpPr>
            <a:xfrm>
              <a:off x="5385970" y="3295024"/>
              <a:ext cx="623974" cy="296850"/>
              <a:chOff x="5271742" y="3280228"/>
              <a:chExt cx="781482" cy="371783"/>
            </a:xfrm>
          </p:grpSpPr>
          <p:sp>
            <p:nvSpPr>
              <p:cNvPr id="94" name="椭圆 93"/>
              <p:cNvSpPr/>
              <p:nvPr/>
            </p:nvSpPr>
            <p:spPr>
              <a:xfrm>
                <a:off x="5441959" y="3298866"/>
                <a:ext cx="175690" cy="155244"/>
              </a:xfrm>
              <a:custGeom>
                <a:gdLst>
                  <a:gd fmla="*/ 3852 w 478344" name="connsiteX0"/>
                  <a:gd fmla="*/ 422676 h 422676" name="connsiteY0"/>
                  <a:gd fmla="*/ 478344 w 478344" name="connsiteX1"/>
                  <a:gd fmla="*/ 52960 h 422676" name="connsiteY1"/>
                  <a:gd fmla="*/ 445174 w 445174" name="connsiteX2"/>
                  <a:gd fmla="*/ 117765 h 445425" name="connsiteY2"/>
                  <a:gd fmla="*/ 483212 w 513678" name="connsiteX3"/>
                  <a:gd fmla="*/ 123317 h 768307" name="connsiteY3"/>
                  <a:gd fmla="*/ 849924 w 849924" name="connsiteX4"/>
                  <a:gd fmla="*/ 470682 h 758484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b="b" l="l" r="r" t="t"/>
                <a:pathLst>
                  <a:path h="422675" w="478343">
                    <a:moveTo>
                      <a:pt x="3852" y="422676"/>
                    </a:moveTo>
                    <a:cubicBezTo>
                      <a:pt x="-39011" y="-70451"/>
                      <a:pt x="285888" y="-35305"/>
                      <a:pt x="478344" y="52960"/>
                    </a:cubicBezTo>
                  </a:path>
                </a:pathLst>
              </a:cu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95" name="椭圆 94"/>
              <p:cNvSpPr/>
              <p:nvPr/>
            </p:nvSpPr>
            <p:spPr>
              <a:xfrm>
                <a:off x="5585038" y="3280228"/>
                <a:ext cx="249704" cy="220839"/>
              </a:xfrm>
              <a:custGeom>
                <a:gdLst>
                  <a:gd fmla="*/ 42592 w 679860" name="connsiteX0"/>
                  <a:gd fmla="*/ 601270 h 601270" name="connsiteY0"/>
                  <a:gd fmla="*/ 679860 w 679860" name="connsiteX1"/>
                  <a:gd fmla="*/ 116402 h 601270" name="connsiteY1"/>
                  <a:gd fmla="*/ 456293 w 456293" name="connsiteX2"/>
                  <a:gd fmla="*/ 0 h 912586" name="connsiteY2"/>
                  <a:gd fmla="*/ 912586 w 912586" name="connsiteX3"/>
                  <a:gd fmla="*/ 456293 h 912586" name="connsiteY3"/>
                  <a:gd fmla="*/ 547733 w 912586" name="connsiteX4"/>
                  <a:gd fmla="*/ 1004026 h 1004026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b="b" l="l" r="r" t="t"/>
                <a:pathLst>
                  <a:path h="601270" w="679860">
                    <a:moveTo>
                      <a:pt x="42592" y="601270"/>
                    </a:moveTo>
                    <a:cubicBezTo>
                      <a:pt x="-119334" y="206391"/>
                      <a:pt x="199256" y="-207449"/>
                      <a:pt x="679860" y="116402"/>
                    </a:cubicBezTo>
                  </a:path>
                </a:pathLst>
              </a:cu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09" name="任意多边形 108"/>
              <p:cNvSpPr/>
              <p:nvPr/>
            </p:nvSpPr>
            <p:spPr>
              <a:xfrm>
                <a:off x="5271742" y="3306619"/>
                <a:ext cx="781482" cy="345392"/>
              </a:xfrm>
              <a:custGeom>
                <a:gdLst>
                  <a:gd fmla="*/ 518447 w 781482" name="connsiteX0"/>
                  <a:gd fmla="*/ 132333 h 345392" name="connsiteY0"/>
                  <a:gd fmla="*/ 516422 w 781482" name="connsiteX1"/>
                  <a:gd fmla="*/ 93748 h 345392" name="connsiteY1"/>
                  <a:gd fmla="*/ 633007 w 781482" name="connsiteX2"/>
                  <a:gd fmla="*/ 71 h 345392" name="connsiteY2"/>
                  <a:gd fmla="*/ 780355 w 781482" name="connsiteX3"/>
                  <a:gd fmla="*/ 189756 h 345392" name="connsiteY3"/>
                  <a:gd fmla="*/ 295901 w 781482" name="connsiteX4"/>
                  <a:gd fmla="*/ 342090 h 345392" name="connsiteY4"/>
                  <a:gd fmla="*/ 124276 w 781482" name="connsiteX5"/>
                  <a:gd fmla="*/ 338993 h 345392" name="connsiteY5"/>
                  <a:gd fmla="*/ 4 w 781482" name="connsiteX6"/>
                  <a:gd fmla="*/ 188915 h 345392" name="connsiteY6"/>
                  <a:gd fmla="*/ 172786 w 781482" name="connsiteX7"/>
                  <a:gd fmla="*/ 56547 h 345392" name="connsiteY7"/>
                  <a:gd fmla="*/ 172786 w 781307" name="connsiteX8"/>
                  <a:gd fmla="*/ 56719 h 349692" name="connsiteY8"/>
                  <a:gd fmla="*/ 172786 w 782301" name="connsiteX9"/>
                  <a:gd fmla="*/ 56719 h 344757" name="connsiteY9"/>
                  <a:gd fmla="*/ 609887 w 782301" name="connsiteX10"/>
                  <a:gd fmla="*/ 223945 h 344757" name="connsiteY10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345392" w="781482">
                    <a:moveTo>
                      <a:pt x="518447" y="132333"/>
                    </a:moveTo>
                    <a:lnTo>
                      <a:pt x="516422" y="93748"/>
                    </a:lnTo>
                    <a:cubicBezTo>
                      <a:pt x="527198" y="27596"/>
                      <a:pt x="586637" y="-1642"/>
                      <a:pt x="633007" y="71"/>
                    </a:cubicBezTo>
                    <a:cubicBezTo>
                      <a:pt x="679377" y="1784"/>
                      <a:pt x="794048" y="66780"/>
                      <a:pt x="780355" y="189756"/>
                    </a:cubicBezTo>
                    <a:cubicBezTo>
                      <a:pt x="760227" y="370524"/>
                      <a:pt x="543111" y="346081"/>
                      <a:pt x="295901" y="342090"/>
                    </a:cubicBezTo>
                    <a:lnTo>
                      <a:pt x="124276" y="338993"/>
                    </a:lnTo>
                    <a:cubicBezTo>
                      <a:pt x="45354" y="315324"/>
                      <a:pt x="-506" y="246654"/>
                      <a:pt x="4" y="188915"/>
                    </a:cubicBezTo>
                    <a:cubicBezTo>
                      <a:pt x="514" y="131176"/>
                      <a:pt x="30287" y="15778"/>
                      <a:pt x="172786" y="56547"/>
                    </a:cubicBezTo>
                  </a:path>
                </a:pathLst>
              </a:cu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148" name="组合 147"/>
          <p:cNvGrpSpPr/>
          <p:nvPr/>
        </p:nvGrpSpPr>
        <p:grpSpPr>
          <a:xfrm>
            <a:off x="7481754" y="3663388"/>
            <a:ext cx="1633188" cy="1633188"/>
            <a:chOff x="6799400" y="2928192"/>
            <a:chExt cx="1030514" cy="1030514"/>
          </a:xfrm>
        </p:grpSpPr>
        <p:sp>
          <p:nvSpPr>
            <p:cNvPr id="47" name="圆角矩形 46"/>
            <p:cNvSpPr/>
            <p:nvPr/>
          </p:nvSpPr>
          <p:spPr>
            <a:xfrm>
              <a:off x="6799400" y="2928192"/>
              <a:ext cx="1030514" cy="1030514"/>
            </a:xfrm>
            <a:prstGeom prst="roundRect">
              <a:avLst/>
            </a:prstGeom>
            <a:solidFill>
              <a:srgbClr val="52C6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31" name="组合 130"/>
            <p:cNvGrpSpPr/>
            <p:nvPr/>
          </p:nvGrpSpPr>
          <p:grpSpPr>
            <a:xfrm>
              <a:off x="7037451" y="3184336"/>
              <a:ext cx="554413" cy="518227"/>
              <a:chOff x="6995567" y="3175000"/>
              <a:chExt cx="656314" cy="613477"/>
            </a:xfrm>
          </p:grpSpPr>
          <p:sp>
            <p:nvSpPr>
              <p:cNvPr id="115" name="任意多边形 114"/>
              <p:cNvSpPr>
                <a:spLocks noChangeAspect="1"/>
              </p:cNvSpPr>
              <p:nvPr/>
            </p:nvSpPr>
            <p:spPr>
              <a:xfrm>
                <a:off x="6996042" y="3175000"/>
                <a:ext cx="655365" cy="613477"/>
              </a:xfrm>
              <a:custGeom>
                <a:gdLst>
                  <a:gd fmla="*/ 327682 w 655365" name="connsiteX0"/>
                  <a:gd fmla="*/ 0 h 613477" name="connsiteY0"/>
                  <a:gd fmla="*/ 655282 w 655365" name="connsiteX1"/>
                  <a:gd fmla="*/ 356357 h 613477" name="connsiteY1"/>
                  <a:gd fmla="*/ 655183 w 655365" name="connsiteX2"/>
                  <a:gd fmla="*/ 357428 h 613477" name="connsiteY2"/>
                  <a:gd fmla="*/ 655365 w 655365" name="connsiteX3"/>
                  <a:gd fmla="*/ 357428 h 613477" name="connsiteY3"/>
                  <a:gd fmla="*/ 655145 w 655365" name="connsiteX4"/>
                  <a:gd fmla="*/ 357835 h 613477" name="connsiteY4"/>
                  <a:gd fmla="*/ 509970 w 655365" name="connsiteX5"/>
                  <a:gd fmla="*/ 613477 h 613477" name="connsiteY5"/>
                  <a:gd fmla="*/ 148570 w 655365" name="connsiteX6"/>
                  <a:gd fmla="*/ 613477 h 613477" name="connsiteY6"/>
                  <a:gd fmla="*/ 219 w 655365" name="connsiteX7"/>
                  <a:gd fmla="*/ 357834 h 613477" name="connsiteY7"/>
                  <a:gd fmla="*/ 0 w 655365" name="connsiteX8"/>
                  <a:gd fmla="*/ 357428 h 613477" name="connsiteY8"/>
                  <a:gd fmla="*/ 182 w 655365" name="connsiteX9"/>
                  <a:gd fmla="*/ 357428 h 613477" name="connsiteY9"/>
                  <a:gd fmla="*/ 82 w 655365" name="connsiteX10"/>
                  <a:gd fmla="*/ 356357 h 613477" name="connsiteY10"/>
                  <a:gd fmla="*/ 327682 w 655365" name="connsiteX11"/>
                  <a:gd fmla="*/ 0 h 613477" name="connsiteY11"/>
                  <a:gd fmla="*/ 327682 w 655365" name="connsiteX12"/>
                  <a:gd fmla="*/ 0 h 632527" name="connsiteY12"/>
                  <a:gd fmla="*/ 327682 w 655365" name="connsiteX13"/>
                  <a:gd fmla="*/ 0 h 632527" name="connsiteY13"/>
                  <a:gd fmla="*/ 327682 w 655365" name="connsiteX14"/>
                  <a:gd fmla="*/ 0 h 632527" name="connsiteY14"/>
                  <a:gd fmla="*/ 327682 w 655365" name="connsiteX15"/>
                  <a:gd fmla="*/ 0 h 632527" name="connsiteY1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b="b" l="l" r="r" t="t"/>
                <a:pathLst>
                  <a:path h="613477" w="655365">
                    <a:moveTo>
                      <a:pt x="327682" y="0"/>
                    </a:moveTo>
                    <a:cubicBezTo>
                      <a:pt x="508610" y="0"/>
                      <a:pt x="655282" y="159547"/>
                      <a:pt x="655282" y="356357"/>
                    </a:cubicBezTo>
                    <a:lnTo>
                      <a:pt x="655183" y="357428"/>
                    </a:lnTo>
                    <a:lnTo>
                      <a:pt x="655365" y="357428"/>
                    </a:lnTo>
                    <a:cubicBezTo>
                      <a:pt x="655292" y="357564"/>
                      <a:pt x="655218" y="357699"/>
                      <a:pt x="655145" y="357835"/>
                    </a:cubicBezTo>
                    <a:cubicBezTo>
                      <a:pt x="606570" y="460835"/>
                      <a:pt x="568206" y="517688"/>
                      <a:pt x="509970" y="613477"/>
                    </a:cubicBezTo>
                    <a:lnTo>
                      <a:pt x="148570" y="613477"/>
                    </a:lnTo>
                    <a:lnTo>
                      <a:pt x="219" y="357834"/>
                    </a:lnTo>
                    <a:lnTo>
                      <a:pt x="0" y="357428"/>
                    </a:lnTo>
                    <a:lnTo>
                      <a:pt x="182" y="357428"/>
                    </a:lnTo>
                    <a:cubicBezTo>
                      <a:pt x="149" y="357071"/>
                      <a:pt x="115" y="356714"/>
                      <a:pt x="82" y="356357"/>
                    </a:cubicBezTo>
                    <a:cubicBezTo>
                      <a:pt x="82" y="159547"/>
                      <a:pt x="146754" y="0"/>
                      <a:pt x="327682" y="0"/>
                    </a:cubicBezTo>
                    <a:close/>
                  </a:path>
                </a:pathLst>
              </a:cu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123" name="组合 122"/>
              <p:cNvGrpSpPr/>
              <p:nvPr/>
            </p:nvGrpSpPr>
            <p:grpSpPr>
              <a:xfrm>
                <a:off x="7064487" y="3317501"/>
                <a:ext cx="518474" cy="50497"/>
                <a:chOff x="7040407" y="3348433"/>
                <a:chExt cx="680368" cy="61518"/>
              </a:xfrm>
            </p:grpSpPr>
            <p:sp>
              <p:nvSpPr>
                <p:cNvPr id="116" name="椭圆 115"/>
                <p:cNvSpPr/>
                <p:nvPr/>
              </p:nvSpPr>
              <p:spPr>
                <a:xfrm>
                  <a:off x="7040407" y="3348433"/>
                  <a:ext cx="109371" cy="61518"/>
                </a:xfrm>
                <a:custGeom>
                  <a:gdLst>
                    <a:gd fmla="*/ 234562 w 234562" name="connsiteX0"/>
                    <a:gd fmla="*/ 0 h 117281" name="connsiteY0"/>
                    <a:gd fmla="*/ 117281 w 234562" name="connsiteX1"/>
                    <a:gd fmla="*/ 117281 h 117281" name="connsiteY1"/>
                    <a:gd fmla="*/ 0 w 234562" name="connsiteX2"/>
                    <a:gd fmla="*/ 0 h 117281" name="connsiteY2"/>
                    <a:gd fmla="*/ 0 w 234562" name="connsiteX3"/>
                    <a:gd fmla="*/ 117281 h 234562" name="connsiteY3"/>
                    <a:gd fmla="*/ 208721 w 234562" name="connsiteX4"/>
                    <a:gd fmla="*/ 91440 h 234562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117281" w="234562">
                      <a:moveTo>
                        <a:pt x="234562" y="0"/>
                      </a:moveTo>
                      <a:cubicBezTo>
                        <a:pt x="234562" y="64773"/>
                        <a:pt x="182054" y="117281"/>
                        <a:pt x="117281" y="117281"/>
                      </a:cubicBezTo>
                      <a:cubicBezTo>
                        <a:pt x="52508" y="117281"/>
                        <a:pt x="0" y="64773"/>
                        <a:pt x="0" y="0"/>
                      </a:cubicBezTo>
                    </a:path>
                  </a:pathLst>
                </a:custGeom>
                <a:noFill/>
                <a:ln cap="rnd"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17" name="椭圆 115"/>
                <p:cNvSpPr/>
                <p:nvPr/>
              </p:nvSpPr>
              <p:spPr>
                <a:xfrm>
                  <a:off x="7155548" y="3348433"/>
                  <a:ext cx="109371" cy="61518"/>
                </a:xfrm>
                <a:custGeom>
                  <a:gdLst>
                    <a:gd fmla="*/ 234562 w 234562" name="connsiteX0"/>
                    <a:gd fmla="*/ 0 h 117281" name="connsiteY0"/>
                    <a:gd fmla="*/ 117281 w 234562" name="connsiteX1"/>
                    <a:gd fmla="*/ 117281 h 117281" name="connsiteY1"/>
                    <a:gd fmla="*/ 0 w 234562" name="connsiteX2"/>
                    <a:gd fmla="*/ 0 h 117281" name="connsiteY2"/>
                    <a:gd fmla="*/ 0 w 234562" name="connsiteX3"/>
                    <a:gd fmla="*/ 117281 h 234562" name="connsiteY3"/>
                    <a:gd fmla="*/ 208721 w 234562" name="connsiteX4"/>
                    <a:gd fmla="*/ 91440 h 234562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117281" w="234562">
                      <a:moveTo>
                        <a:pt x="234562" y="0"/>
                      </a:moveTo>
                      <a:cubicBezTo>
                        <a:pt x="234562" y="64773"/>
                        <a:pt x="182054" y="117281"/>
                        <a:pt x="117281" y="117281"/>
                      </a:cubicBezTo>
                      <a:cubicBezTo>
                        <a:pt x="52508" y="117281"/>
                        <a:pt x="0" y="64773"/>
                        <a:pt x="0" y="0"/>
                      </a:cubicBezTo>
                    </a:path>
                  </a:pathLst>
                </a:custGeom>
                <a:noFill/>
                <a:ln cap="rnd"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18" name="椭圆 115"/>
                <p:cNvSpPr/>
                <p:nvPr/>
              </p:nvSpPr>
              <p:spPr>
                <a:xfrm>
                  <a:off x="7269512" y="3348433"/>
                  <a:ext cx="109371" cy="61518"/>
                </a:xfrm>
                <a:custGeom>
                  <a:gdLst>
                    <a:gd fmla="*/ 234562 w 234562" name="connsiteX0"/>
                    <a:gd fmla="*/ 0 h 117281" name="connsiteY0"/>
                    <a:gd fmla="*/ 117281 w 234562" name="connsiteX1"/>
                    <a:gd fmla="*/ 117281 h 117281" name="connsiteY1"/>
                    <a:gd fmla="*/ 0 w 234562" name="connsiteX2"/>
                    <a:gd fmla="*/ 0 h 117281" name="connsiteY2"/>
                    <a:gd fmla="*/ 0 w 234562" name="connsiteX3"/>
                    <a:gd fmla="*/ 117281 h 234562" name="connsiteY3"/>
                    <a:gd fmla="*/ 208721 w 234562" name="connsiteX4"/>
                    <a:gd fmla="*/ 91440 h 234562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117281" w="234562">
                      <a:moveTo>
                        <a:pt x="234562" y="0"/>
                      </a:moveTo>
                      <a:cubicBezTo>
                        <a:pt x="234562" y="64773"/>
                        <a:pt x="182054" y="117281"/>
                        <a:pt x="117281" y="117281"/>
                      </a:cubicBezTo>
                      <a:cubicBezTo>
                        <a:pt x="52508" y="117281"/>
                        <a:pt x="0" y="64773"/>
                        <a:pt x="0" y="0"/>
                      </a:cubicBezTo>
                    </a:path>
                  </a:pathLst>
                </a:custGeom>
                <a:noFill/>
                <a:ln cap="rnd"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19" name="椭圆 115"/>
                <p:cNvSpPr/>
                <p:nvPr/>
              </p:nvSpPr>
              <p:spPr>
                <a:xfrm>
                  <a:off x="7383476" y="3348433"/>
                  <a:ext cx="109371" cy="61518"/>
                </a:xfrm>
                <a:custGeom>
                  <a:gdLst>
                    <a:gd fmla="*/ 234562 w 234562" name="connsiteX0"/>
                    <a:gd fmla="*/ 0 h 117281" name="connsiteY0"/>
                    <a:gd fmla="*/ 117281 w 234562" name="connsiteX1"/>
                    <a:gd fmla="*/ 117281 h 117281" name="connsiteY1"/>
                    <a:gd fmla="*/ 0 w 234562" name="connsiteX2"/>
                    <a:gd fmla="*/ 0 h 117281" name="connsiteY2"/>
                    <a:gd fmla="*/ 0 w 234562" name="connsiteX3"/>
                    <a:gd fmla="*/ 117281 h 234562" name="connsiteY3"/>
                    <a:gd fmla="*/ 208721 w 234562" name="connsiteX4"/>
                    <a:gd fmla="*/ 91440 h 234562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117281" w="234562">
                      <a:moveTo>
                        <a:pt x="234562" y="0"/>
                      </a:moveTo>
                      <a:cubicBezTo>
                        <a:pt x="234562" y="64773"/>
                        <a:pt x="182054" y="117281"/>
                        <a:pt x="117281" y="117281"/>
                      </a:cubicBezTo>
                      <a:cubicBezTo>
                        <a:pt x="52508" y="117281"/>
                        <a:pt x="0" y="64773"/>
                        <a:pt x="0" y="0"/>
                      </a:cubicBezTo>
                    </a:path>
                  </a:pathLst>
                </a:custGeom>
                <a:noFill/>
                <a:ln cap="rnd"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20" name="椭圆 115"/>
                <p:cNvSpPr/>
                <p:nvPr/>
              </p:nvSpPr>
              <p:spPr>
                <a:xfrm>
                  <a:off x="7497440" y="3348433"/>
                  <a:ext cx="109371" cy="61518"/>
                </a:xfrm>
                <a:custGeom>
                  <a:gdLst>
                    <a:gd fmla="*/ 234562 w 234562" name="connsiteX0"/>
                    <a:gd fmla="*/ 0 h 117281" name="connsiteY0"/>
                    <a:gd fmla="*/ 117281 w 234562" name="connsiteX1"/>
                    <a:gd fmla="*/ 117281 h 117281" name="connsiteY1"/>
                    <a:gd fmla="*/ 0 w 234562" name="connsiteX2"/>
                    <a:gd fmla="*/ 0 h 117281" name="connsiteY2"/>
                    <a:gd fmla="*/ 0 w 234562" name="connsiteX3"/>
                    <a:gd fmla="*/ 117281 h 234562" name="connsiteY3"/>
                    <a:gd fmla="*/ 208721 w 234562" name="connsiteX4"/>
                    <a:gd fmla="*/ 91440 h 234562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117281" w="234562">
                      <a:moveTo>
                        <a:pt x="234562" y="0"/>
                      </a:moveTo>
                      <a:cubicBezTo>
                        <a:pt x="234562" y="64773"/>
                        <a:pt x="182054" y="117281"/>
                        <a:pt x="117281" y="117281"/>
                      </a:cubicBezTo>
                      <a:cubicBezTo>
                        <a:pt x="52508" y="117281"/>
                        <a:pt x="0" y="64773"/>
                        <a:pt x="0" y="0"/>
                      </a:cubicBezTo>
                    </a:path>
                  </a:pathLst>
                </a:custGeom>
                <a:noFill/>
                <a:ln cap="rnd"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21" name="椭圆 115"/>
                <p:cNvSpPr/>
                <p:nvPr/>
              </p:nvSpPr>
              <p:spPr>
                <a:xfrm>
                  <a:off x="7611404" y="3348433"/>
                  <a:ext cx="109371" cy="61518"/>
                </a:xfrm>
                <a:custGeom>
                  <a:gdLst>
                    <a:gd fmla="*/ 234562 w 234562" name="connsiteX0"/>
                    <a:gd fmla="*/ 0 h 117281" name="connsiteY0"/>
                    <a:gd fmla="*/ 117281 w 234562" name="connsiteX1"/>
                    <a:gd fmla="*/ 117281 h 117281" name="connsiteY1"/>
                    <a:gd fmla="*/ 0 w 234562" name="connsiteX2"/>
                    <a:gd fmla="*/ 0 h 117281" name="connsiteY2"/>
                    <a:gd fmla="*/ 0 w 234562" name="connsiteX3"/>
                    <a:gd fmla="*/ 117281 h 234562" name="connsiteY3"/>
                    <a:gd fmla="*/ 208721 w 234562" name="connsiteX4"/>
                    <a:gd fmla="*/ 91440 h 234562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117281" w="234562">
                      <a:moveTo>
                        <a:pt x="234562" y="0"/>
                      </a:moveTo>
                      <a:cubicBezTo>
                        <a:pt x="234562" y="64773"/>
                        <a:pt x="182054" y="117281"/>
                        <a:pt x="117281" y="117281"/>
                      </a:cubicBezTo>
                      <a:cubicBezTo>
                        <a:pt x="52508" y="117281"/>
                        <a:pt x="0" y="64773"/>
                        <a:pt x="0" y="0"/>
                      </a:cubicBezTo>
                    </a:path>
                  </a:pathLst>
                </a:custGeom>
                <a:noFill/>
                <a:ln cap="rnd"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grpSp>
            <p:nvGrpSpPr>
              <p:cNvPr id="127" name="组合 126"/>
              <p:cNvGrpSpPr/>
              <p:nvPr/>
            </p:nvGrpSpPr>
            <p:grpSpPr>
              <a:xfrm>
                <a:off x="6995567" y="3460749"/>
                <a:ext cx="656314" cy="66545"/>
                <a:chOff x="6999692" y="3423515"/>
                <a:chExt cx="587281" cy="97430"/>
              </a:xfrm>
            </p:grpSpPr>
            <p:sp>
              <p:nvSpPr>
                <p:cNvPr id="124" name="椭圆 123"/>
                <p:cNvSpPr/>
                <p:nvPr/>
              </p:nvSpPr>
              <p:spPr>
                <a:xfrm>
                  <a:off x="6999692" y="3423515"/>
                  <a:ext cx="194860" cy="97430"/>
                </a:xfrm>
                <a:custGeom>
                  <a:gdLst>
                    <a:gd fmla="*/ 0 w 194860" name="connsiteX0"/>
                    <a:gd fmla="*/ 97430 h 97430" name="connsiteY0"/>
                    <a:gd fmla="*/ 97430 w 194860" name="connsiteX1"/>
                    <a:gd fmla="*/ 0 h 97430" name="connsiteY1"/>
                    <a:gd fmla="*/ 194860 w 194860" name="connsiteX2"/>
                    <a:gd fmla="*/ 97430 h 97430" name="connsiteY2"/>
                    <a:gd fmla="*/ 188870 w 194860" name="connsiteX3"/>
                    <a:gd fmla="*/ 286300 h 286300" name="connsiteY3"/>
                    <a:gd fmla="*/ 188870 w 194860" name="connsiteX4"/>
                    <a:gd fmla="*/ 286300 h 286300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97430" w="194860">
                      <a:moveTo>
                        <a:pt x="0" y="97430"/>
                      </a:moveTo>
                      <a:cubicBezTo>
                        <a:pt x="0" y="43621"/>
                        <a:pt x="43621" y="0"/>
                        <a:pt x="97430" y="0"/>
                      </a:cubicBezTo>
                      <a:cubicBezTo>
                        <a:pt x="151239" y="0"/>
                        <a:pt x="194860" y="43621"/>
                        <a:pt x="194860" y="97430"/>
                      </a:cubicBezTo>
                    </a:path>
                  </a:pathLst>
                </a:custGeom>
                <a:noFill/>
                <a:ln cap="rnd"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25" name="椭圆 123"/>
                <p:cNvSpPr/>
                <p:nvPr/>
              </p:nvSpPr>
              <p:spPr>
                <a:xfrm>
                  <a:off x="7194552" y="3423515"/>
                  <a:ext cx="194860" cy="97430"/>
                </a:xfrm>
                <a:custGeom>
                  <a:gdLst>
                    <a:gd fmla="*/ 0 w 194860" name="connsiteX0"/>
                    <a:gd fmla="*/ 97430 h 97430" name="connsiteY0"/>
                    <a:gd fmla="*/ 97430 w 194860" name="connsiteX1"/>
                    <a:gd fmla="*/ 0 h 97430" name="connsiteY1"/>
                    <a:gd fmla="*/ 194860 w 194860" name="connsiteX2"/>
                    <a:gd fmla="*/ 97430 h 97430" name="connsiteY2"/>
                    <a:gd fmla="*/ 188870 w 194860" name="connsiteX3"/>
                    <a:gd fmla="*/ 286300 h 286300" name="connsiteY3"/>
                    <a:gd fmla="*/ 188870 w 194860" name="connsiteX4"/>
                    <a:gd fmla="*/ 286300 h 286300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97430" w="194860">
                      <a:moveTo>
                        <a:pt x="0" y="97430"/>
                      </a:moveTo>
                      <a:cubicBezTo>
                        <a:pt x="0" y="43621"/>
                        <a:pt x="43621" y="0"/>
                        <a:pt x="97430" y="0"/>
                      </a:cubicBezTo>
                      <a:cubicBezTo>
                        <a:pt x="151239" y="0"/>
                        <a:pt x="194860" y="43621"/>
                        <a:pt x="194860" y="97430"/>
                      </a:cubicBezTo>
                    </a:path>
                  </a:pathLst>
                </a:custGeom>
                <a:noFill/>
                <a:ln cap="rnd"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26" name="椭圆 123"/>
                <p:cNvSpPr/>
                <p:nvPr/>
              </p:nvSpPr>
              <p:spPr>
                <a:xfrm>
                  <a:off x="7392113" y="3423515"/>
                  <a:ext cx="194860" cy="97430"/>
                </a:xfrm>
                <a:custGeom>
                  <a:gdLst>
                    <a:gd fmla="*/ 0 w 194860" name="connsiteX0"/>
                    <a:gd fmla="*/ 97430 h 97430" name="connsiteY0"/>
                    <a:gd fmla="*/ 97430 w 194860" name="connsiteX1"/>
                    <a:gd fmla="*/ 0 h 97430" name="connsiteY1"/>
                    <a:gd fmla="*/ 194860 w 194860" name="connsiteX2"/>
                    <a:gd fmla="*/ 97430 h 97430" name="connsiteY2"/>
                    <a:gd fmla="*/ 188870 w 194860" name="connsiteX3"/>
                    <a:gd fmla="*/ 286300 h 286300" name="connsiteY3"/>
                    <a:gd fmla="*/ 188870 w 194860" name="connsiteX4"/>
                    <a:gd fmla="*/ 286300 h 286300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97430" w="194860">
                      <a:moveTo>
                        <a:pt x="0" y="97430"/>
                      </a:moveTo>
                      <a:cubicBezTo>
                        <a:pt x="0" y="43621"/>
                        <a:pt x="43621" y="0"/>
                        <a:pt x="97430" y="0"/>
                      </a:cubicBezTo>
                      <a:cubicBezTo>
                        <a:pt x="151239" y="0"/>
                        <a:pt x="194860" y="43621"/>
                        <a:pt x="194860" y="97430"/>
                      </a:cubicBezTo>
                    </a:path>
                  </a:pathLst>
                </a:custGeom>
                <a:noFill/>
                <a:ln cap="rnd"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grpSp>
        <p:nvGrpSpPr>
          <p:cNvPr id="149" name="组合 148"/>
          <p:cNvGrpSpPr/>
          <p:nvPr/>
        </p:nvGrpSpPr>
        <p:grpSpPr>
          <a:xfrm>
            <a:off x="9684100" y="3663388"/>
            <a:ext cx="1633188" cy="1633188"/>
            <a:chOff x="8419818" y="2941081"/>
            <a:chExt cx="1030514" cy="1030514"/>
          </a:xfrm>
        </p:grpSpPr>
        <p:sp>
          <p:nvSpPr>
            <p:cNvPr id="49" name="圆角矩形 48"/>
            <p:cNvSpPr/>
            <p:nvPr/>
          </p:nvSpPr>
          <p:spPr>
            <a:xfrm>
              <a:off x="8419818" y="2941081"/>
              <a:ext cx="1030514" cy="1030514"/>
            </a:xfrm>
            <a:prstGeom prst="roundRect">
              <a:avLst/>
            </a:prstGeom>
            <a:solidFill>
              <a:srgbClr val="52C6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40" name="组合 139"/>
            <p:cNvGrpSpPr/>
            <p:nvPr/>
          </p:nvGrpSpPr>
          <p:grpSpPr>
            <a:xfrm>
              <a:off x="8688046" y="3187325"/>
              <a:ext cx="494058" cy="538026"/>
              <a:chOff x="8726165" y="3181486"/>
              <a:chExt cx="494058" cy="538026"/>
            </a:xfrm>
          </p:grpSpPr>
          <p:sp>
            <p:nvSpPr>
              <p:cNvPr id="132" name="任意多边形 131"/>
              <p:cNvSpPr/>
              <p:nvPr/>
            </p:nvSpPr>
            <p:spPr>
              <a:xfrm>
                <a:off x="8726165" y="3181486"/>
                <a:ext cx="494058" cy="538026"/>
              </a:xfrm>
              <a:custGeom>
                <a:gdLst>
                  <a:gd fmla="*/ 0 w 338931" name="connsiteX0"/>
                  <a:gd fmla="*/ 369094 h 369094" name="connsiteY0"/>
                  <a:gd fmla="*/ 338931 w 338931" name="connsiteX1"/>
                  <a:gd fmla="*/ 252412 h 369094" name="connsiteY1"/>
                  <a:gd fmla="*/ 87312 w 338931" name="connsiteX2"/>
                  <a:gd fmla="*/ 0 h 369094" name="connsiteY2"/>
                  <a:gd fmla="*/ 0 w 338931" name="connsiteX3"/>
                  <a:gd fmla="*/ 369094 h 369094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369094" w="338931">
                    <a:moveTo>
                      <a:pt x="0" y="369094"/>
                    </a:moveTo>
                    <a:lnTo>
                      <a:pt x="338931" y="252412"/>
                    </a:lnTo>
                    <a:cubicBezTo>
                      <a:pt x="326495" y="156369"/>
                      <a:pt x="199760" y="15081"/>
                      <a:pt x="87312" y="0"/>
                    </a:cubicBezTo>
                    <a:cubicBezTo>
                      <a:pt x="55827" y="99219"/>
                      <a:pt x="29104" y="246063"/>
                      <a:pt x="0" y="369094"/>
                    </a:cubicBezTo>
                    <a:close/>
                  </a:path>
                </a:pathLst>
              </a:custGeom>
              <a:noFill/>
              <a:ln cap="rnd" w="19050">
                <a:solidFill>
                  <a:schemeClr val="bg1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3" name="任意多边形 132"/>
              <p:cNvSpPr/>
              <p:nvPr/>
            </p:nvSpPr>
            <p:spPr>
              <a:xfrm>
                <a:off x="8829010" y="3279571"/>
                <a:ext cx="303084" cy="297067"/>
              </a:xfrm>
              <a:custGeom>
                <a:gdLst>
                  <a:gd fmla="*/ 0 w 187470" name="connsiteX0"/>
                  <a:gd fmla="*/ 1631 h 201655" name="connsiteY0"/>
                  <a:gd fmla="*/ 78581 w 187470" name="connsiteX1"/>
                  <a:gd fmla="*/ 63542 h 201655" name="connsiteY1"/>
                  <a:gd fmla="*/ 145257 w 187470" name="connsiteX2"/>
                  <a:gd fmla="*/ 132600 h 201655" name="connsiteY2"/>
                  <a:gd fmla="*/ 180976 w 187470" name="connsiteX3"/>
                  <a:gd fmla="*/ 201655 h 201655" name="connsiteY3"/>
                  <a:gd fmla="*/ 176213 w 183357" name="connsiteX4"/>
                  <a:gd fmla="*/ 187368 h 187368" name="connsiteY4"/>
                  <a:gd fmla="*/ 176213 w 183357" name="connsiteX5"/>
                  <a:gd fmla="*/ 187282 h 187282" name="connsiteY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201655" w="187470">
                    <a:moveTo>
                      <a:pt x="0" y="1631"/>
                    </a:moveTo>
                    <a:cubicBezTo>
                      <a:pt x="73819" y="-11864"/>
                      <a:pt x="16669" y="62749"/>
                      <a:pt x="78581" y="63542"/>
                    </a:cubicBezTo>
                    <a:cubicBezTo>
                      <a:pt x="147637" y="54811"/>
                      <a:pt x="97632" y="124662"/>
                      <a:pt x="145257" y="132600"/>
                    </a:cubicBezTo>
                    <a:cubicBezTo>
                      <a:pt x="219870" y="136569"/>
                      <a:pt x="170657" y="185780"/>
                      <a:pt x="180976" y="201655"/>
                    </a:cubicBezTo>
                  </a:path>
                </a:pathLst>
              </a:custGeom>
              <a:noFill/>
              <a:ln cap="rnd"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4" name="椭圆 133"/>
              <p:cNvSpPr/>
              <p:nvPr/>
            </p:nvSpPr>
            <p:spPr>
              <a:xfrm>
                <a:off x="8838861" y="3401562"/>
                <a:ext cx="83306" cy="83306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5" name="椭圆 134"/>
              <p:cNvSpPr/>
              <p:nvPr/>
            </p:nvSpPr>
            <p:spPr>
              <a:xfrm>
                <a:off x="8774290" y="3576307"/>
                <a:ext cx="66644" cy="66644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8" name="任意多边形 137"/>
              <p:cNvSpPr/>
              <p:nvPr/>
            </p:nvSpPr>
            <p:spPr>
              <a:xfrm rot="784593">
                <a:off x="8895363" y="3526622"/>
                <a:ext cx="138026" cy="132637"/>
              </a:xfrm>
              <a:custGeom>
                <a:gdLst>
                  <a:gd fmla="*/ 28154 w 94688" name="connsiteX0"/>
                  <a:gd fmla="*/ 90991 h 90991" name="connsiteY0"/>
                  <a:gd fmla="*/ 13867 w 94688" name="connsiteX1"/>
                  <a:gd fmla="*/ 81301 h 90991" name="connsiteY1"/>
                  <a:gd fmla="*/ 0 w 94688" name="connsiteX2"/>
                  <a:gd fmla="*/ 47625 h 90991" name="connsiteY2"/>
                  <a:gd fmla="*/ 47344 w 94688" name="connsiteX3"/>
                  <a:gd fmla="*/ 0 h 90991" name="connsiteY3"/>
                  <a:gd fmla="*/ 94688 w 94688" name="connsiteX4"/>
                  <a:gd fmla="*/ 47625 h 90991" name="connsiteY4"/>
                  <a:gd fmla="*/ 90883 w 94688" name="connsiteX5"/>
                  <a:gd fmla="*/ 153720 h 153720" name="connsiteY5"/>
                  <a:gd fmla="*/ 47344 w 94688" name="connsiteX6"/>
                  <a:gd fmla="*/ 0 h 90991" name="connsiteY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90991" w="94688">
                    <a:moveTo>
                      <a:pt x="28154" y="90991"/>
                    </a:moveTo>
                    <a:lnTo>
                      <a:pt x="13867" y="81301"/>
                    </a:lnTo>
                    <a:cubicBezTo>
                      <a:pt x="5300" y="72683"/>
                      <a:pt x="0" y="60777"/>
                      <a:pt x="0" y="47625"/>
                    </a:cubicBezTo>
                    <a:cubicBezTo>
                      <a:pt x="0" y="21322"/>
                      <a:pt x="21197" y="0"/>
                      <a:pt x="47344" y="0"/>
                    </a:cubicBezTo>
                    <a:cubicBezTo>
                      <a:pt x="73491" y="0"/>
                      <a:pt x="94688" y="21322"/>
                      <a:pt x="94688" y="47625"/>
                    </a:cubicBezTo>
                  </a:path>
                </a:pathLst>
              </a:custGeom>
              <a:noFill/>
              <a:ln cap="rnd"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</p:spTree>
    <p:extLst>
      <p:ext uri="{BB962C8B-B14F-4D97-AF65-F5344CB8AC3E}">
        <p14:creationId val="4217198471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anchor="ctr" rtlCol="0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38</Paragraphs>
  <Slides>7</Slides>
  <Notes>3</Notes>
  <TotalTime>287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13">
      <vt:lpstr>Arial</vt:lpstr>
      <vt:lpstr>等线 Light</vt:lpstr>
      <vt:lpstr>等线</vt:lpstr>
      <vt:lpstr>Calibri Light</vt:lpstr>
      <vt:lpstr>Calibri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2015-12-15T15:09:24Z</dcterms:created>
  <cp:lastModifiedBy>Administrator</cp:lastModifiedBy>
  <dcterms:modified xsi:type="dcterms:W3CDTF">2021-08-20T11:21:12Z</dcterms:modified>
  <cp:revision>44</cp:revision>
  <dc:title>PowerPoint 演示文稿</dc:title>
</cp:coreProperties>
</file>