
<file path=[Content_Types].xml><?xml version="1.0" encoding="utf-8"?>
<Types xmlns="http://schemas.openxmlformats.org/package/2006/content-types">
  <Default ContentType="application/vnd.openxmlformats-officedocument.oleObject" Extension="bin"/>
  <Default ContentType="image/jpeg" Extension="jpe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Override+xml" PartName="/ppt/theme/themeOverrid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64" r:id="rId4"/>
    <p:sldId id="261" r:id="rId5"/>
    <p:sldId id="266" r:id="rId6"/>
    <p:sldId id="262" r:id="rId7"/>
    <p:sldId id="258" r:id="rId8"/>
    <p:sldId id="256" r:id="rId9"/>
    <p:sldId id="259" r:id="rId10"/>
    <p:sldId id="260" r:id="rId11"/>
    <p:sldId id="263" r:id="rId12"/>
    <p:sldId id="265" r:id="rId13"/>
  </p:sldIdLst>
  <p:sldSz cx="12192000" cy="6858000"/>
  <p:notesSz cx="6858000" cy="9144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28779" autoAdjust="0"/>
  </p:normalViewPr>
  <p:slideViewPr>
    <p:cSldViewPr snapToGrid="0">
      <p:cViewPr varScale="1">
        <p:scale>
          <a:sx n="91" d="100"/>
          <a:sy n="91" d="100"/>
        </p:scale>
        <p:origin x="102" y="108"/>
      </p:cViewPr>
      <p:guideLst/>
    </p:cSldViewPr>
  </p:slideViewPr>
  <p:notesTextViewPr>
    <p:cViewPr>
      <p:scale>
        <a:sx n="1" d="1"/>
        <a:sy n="1" d="1"/>
      </p:scale>
      <p:origin x="0" y="0"/>
    </p:cViewPr>
  </p:notesTextViewPr>
  <p:sorterViewPr>
    <p:cViewPr>
      <p:scale>
        <a:sx n="100" d="100"/>
        <a:sy n="100" d="100"/>
      </p:scale>
      <p:origin x="0" y="-156"/>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tags/tag1.xml" Type="http://schemas.openxmlformats.org/officeDocument/2006/relationships/tags"/><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2" Target="slideMasters/slideMaster2.xml" Type="http://schemas.openxmlformats.org/officeDocument/2006/relationships/slideMaster"/><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theme/themeOverride1.xml" Type="http://schemas.openxmlformats.org/officeDocument/2006/relationships/themeOverrid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055498950183391571"/>
          <c:y val="0.051251556724309921"/>
          <c:w val="0.77951246500015259"/>
          <c:h val="0.83310478925704956"/>
        </c:manualLayout>
      </c:layout>
      <c:barChart>
        <c:barDir val="col"/>
        <c:grouping val="clustered"/>
        <c:varyColors val="0"/>
        <c:ser>
          <c:idx val="0"/>
          <c:order val="0"/>
          <c:tx>
            <c:strRef>
              <c:f>Sheet1!$B$1</c:f>
              <c:strCache>
                <c:ptCount val="1"/>
                <c:pt idx="0">
                  <c:v>Series 1</c:v>
                </c:pt>
              </c:strCache>
            </c:strRef>
          </c:tx>
          <c:spPr>
            <a:solidFill>
              <a:srgbClr val="9CD25C">
                <a:alpha val="85000"/>
              </a:srgbClr>
            </a:solidFill>
            <a:ln>
              <a:noFill/>
            </a:ln>
          </c:spPr>
          <c:invertIfNegative val="0"/>
          <c:dLbls>
            <c:dLbl>
              <c:idx val="0"/>
              <c:showLegendKey val="0"/>
              <c:showVal val="1"/>
              <c:showCatName val="0"/>
              <c:showSerName val="0"/>
              <c:showPercent val="0"/>
              <c:showBubbleSize val="0"/>
              <c:extLst/>
            </c:dLbl>
            <c:dLbl>
              <c:idx val="1"/>
              <c:showLegendKey val="0"/>
              <c:showVal val="1"/>
              <c:showCatName val="0"/>
              <c:showSerName val="0"/>
              <c:showPercent val="0"/>
              <c:showBubbleSize val="0"/>
              <c:extLst/>
            </c:dLbl>
            <c:dLbl>
              <c:idx val="2"/>
              <c:showLegendKey val="0"/>
              <c:showVal val="1"/>
              <c:showCatName val="0"/>
              <c:showSerName val="0"/>
              <c:showPercent val="0"/>
              <c:showBubbleSize val="0"/>
              <c:extLst/>
            </c:dLbl>
            <c:dLbl>
              <c:idx val="3"/>
              <c:showLegendKey val="0"/>
              <c:showVal val="1"/>
              <c:showCatName val="0"/>
              <c:showSerName val="0"/>
              <c:showPercent val="0"/>
              <c:showBubbleSize val="0"/>
              <c:extLst/>
            </c:dLbl>
            <c:spPr>
              <a:noFill/>
              <a:ln>
                <a:noFill/>
              </a:ln>
              <a:effectLst/>
            </c:spPr>
            <c:txPr>
              <a:bodyPr/>
              <a:p>
                <a:pPr>
                  <a:defRPr lang="en-US" smtId="4294967295">
                    <a:solidFill>
                      <a:schemeClr val="tx1"/>
                    </a:solidFill>
                  </a:defRPr>
                </a:pPr>
                <a:endParaRPr lang="en-US" smtId="4294967295">
                  <a:solidFill>
                    <a:schemeClr val="tx1"/>
                  </a:solidFill>
                </a:endParaRPr>
              </a:p>
            </c:txPr>
            <c:showLegendKey val="0"/>
            <c:showVal val="1"/>
            <c:showCatName val="0"/>
            <c:showSerName val="0"/>
            <c:showPercent val="0"/>
            <c:showBubbleSize val="0"/>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4.5</c:v>
                </c:pt>
                <c:pt idx="1">
                  <c:v>2.5</c:v>
                </c:pt>
                <c:pt idx="2">
                  <c:v>3.2</c:v>
                </c:pt>
                <c:pt idx="3">
                  <c:v>3.7</c:v>
                </c:pt>
              </c:numCache>
            </c:numRef>
          </c:val>
        </c:ser>
        <c:ser>
          <c:idx val="1"/>
          <c:order val="1"/>
          <c:tx>
            <c:strRef>
              <c:f>Sheet1!$C$1</c:f>
              <c:strCache>
                <c:ptCount val="1"/>
                <c:pt idx="0">
                  <c:v>Series 2</c:v>
                </c:pt>
              </c:strCache>
            </c:strRef>
          </c:tx>
          <c:spPr>
            <a:solidFill>
              <a:srgbClr val="F1CC4B">
                <a:alpha val="75000"/>
              </a:srgbClr>
            </a:solidFill>
            <a:ln>
              <a:noFill/>
            </a:ln>
          </c:spPr>
          <c:invertIfNegative val="0"/>
          <c:dLbls>
            <c:dLbl>
              <c:idx val="0"/>
              <c:showLegendKey val="0"/>
              <c:showVal val="1"/>
              <c:showCatName val="0"/>
              <c:showSerName val="0"/>
              <c:showPercent val="0"/>
              <c:showBubbleSize val="0"/>
              <c:extLst/>
            </c:dLbl>
            <c:dLbl>
              <c:idx val="1"/>
              <c:showLegendKey val="0"/>
              <c:showVal val="1"/>
              <c:showCatName val="0"/>
              <c:showSerName val="0"/>
              <c:showPercent val="0"/>
              <c:showBubbleSize val="0"/>
              <c:extLst/>
            </c:dLbl>
            <c:dLbl>
              <c:idx val="2"/>
              <c:showLegendKey val="0"/>
              <c:showVal val="1"/>
              <c:showCatName val="0"/>
              <c:showSerName val="0"/>
              <c:showPercent val="0"/>
              <c:showBubbleSize val="0"/>
              <c:extLst/>
            </c:dLbl>
            <c:dLbl>
              <c:idx val="3"/>
              <c:showLegendKey val="0"/>
              <c:showVal val="1"/>
              <c:showCatName val="0"/>
              <c:showSerName val="0"/>
              <c:showPercent val="0"/>
              <c:showBubbleSize val="0"/>
              <c:extLst/>
            </c:dLbl>
            <c:spPr>
              <a:noFill/>
              <a:ln>
                <a:noFill/>
              </a:ln>
              <a:effectLst/>
            </c:spPr>
            <c:txPr>
              <a:bodyPr/>
              <a:p>
                <a:pPr>
                  <a:defRPr lang="en-US" smtId="4294967295">
                    <a:solidFill>
                      <a:schemeClr val="tx1"/>
                    </a:solidFill>
                  </a:defRPr>
                </a:pPr>
                <a:endParaRPr lang="en-US" smtId="4294967295">
                  <a:solidFill>
                    <a:schemeClr val="tx1"/>
                  </a:solidFill>
                </a:endParaRPr>
              </a:p>
            </c:txPr>
            <c:showLegendKey val="0"/>
            <c:showVal val="1"/>
            <c:showCatName val="0"/>
            <c:showSerName val="0"/>
            <c:showPercent val="0"/>
            <c:showBubbleSize val="0"/>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2.5</c:v>
                </c:pt>
                <c:pt idx="1">
                  <c:v>4.2</c:v>
                </c:pt>
                <c:pt idx="2">
                  <c:v>1.6</c:v>
                </c:pt>
                <c:pt idx="3">
                  <c:v>2.4</c:v>
                </c:pt>
              </c:numCache>
            </c:numRef>
          </c:val>
        </c:ser>
        <c:dLbls>
          <c:showLegendKey val="0"/>
          <c:showVal val="0"/>
          <c:showCatName val="0"/>
          <c:showSerName val="0"/>
          <c:showPercent val="0"/>
          <c:showBubbleSize val="0"/>
          <c:showLeaderLines val="0"/>
        </c:dLbls>
        <c:gapWidth/>
        <c:overlap/>
        <c:axId val="222213984"/>
        <c:axId val="222214544"/>
      </c:barChart>
      <c:catAx>
        <c:axId val="222213984"/>
        <c:scaling>
          <c:orientation/>
        </c:scaling>
        <c:delete val="0"/>
        <c:axPos val="b"/>
        <c:numFmt formatCode="General" sourceLinked="0"/>
        <c:majorTickMark val="out"/>
        <c:minorTickMark val="none"/>
        <c:txPr>
          <a:bodyPr/>
          <a:p>
            <a:pPr>
              <a:defRPr lang="en-US" smtId="4294967295">
                <a:solidFill>
                  <a:schemeClr val="tx1"/>
                </a:solidFill>
              </a:defRPr>
            </a:pPr>
            <a:endParaRPr lang="en-US" smtId="4294967295">
              <a:solidFill>
                <a:schemeClr val="tx1"/>
              </a:solidFill>
            </a:endParaRPr>
          </a:p>
        </c:txPr>
        <c:crossAx val="222214544"/>
        <c:crosses val="autoZero"/>
        <c:auto val="0"/>
        <c:lblAlgn val="ctr"/>
        <c:lblOffset/>
        <c:noMultiLvlLbl val="0"/>
      </c:catAx>
      <c:valAx>
        <c:axId val="222214544"/>
        <c:scaling>
          <c:orientation/>
          <c:max val="5"/>
        </c:scaling>
        <c:delete val="0"/>
        <c:axPos val="l"/>
        <c:numFmt formatCode="General" sourceLinked="1"/>
        <c:majorTickMark val="out"/>
        <c:minorTickMark val="none"/>
        <c:txPr>
          <a:bodyPr/>
          <a:p>
            <a:pPr>
              <a:defRPr lang="en-US" smtId="4294967295">
                <a:solidFill>
                  <a:schemeClr val="tx1"/>
                </a:solidFill>
              </a:defRPr>
            </a:pPr>
            <a:endParaRPr lang="en-US" smtId="4294967295">
              <a:solidFill>
                <a:schemeClr val="tx1"/>
              </a:solidFill>
            </a:endParaRPr>
          </a:p>
        </c:txPr>
        <c:crossAx val="222213984"/>
        <c:crosses val="autoZero"/>
        <c:crossBetween val="between"/>
      </c:valAx>
    </c:plotArea>
    <c:plotVisOnly val="1"/>
    <c:dispBlanksAs/>
    <c:showDLblsOverMax val="0"/>
  </c:chart>
  <c:txPr>
    <a:bodyPr/>
    <a:p>
      <a:pPr>
        <a:defRPr sz="800" smtId="4294967295">
          <a:solidFill>
            <a:schemeClr val="bg1">
              <a:lumMod val="65000"/>
            </a:schemeClr>
          </a:solidFill>
        </a:defRPr>
      </a:pPr>
      <a:endParaRPr sz="800" smtId="4294967295">
        <a:solidFill>
          <a:schemeClr val="bg1">
            <a:lumMod val="65000"/>
          </a:schemeClr>
        </a:solidFill>
      </a:endParaRPr>
    </a:p>
  </c:txPr>
  <c:externalData r:id="rId1">
    <c:autoUpdate val="0"/>
  </c:externalData>
</c:chartSpac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9CBD2E-23EC-45E2-85FB-9A207DB63FB3}" type="datetimeFigureOut">
              <a:rPr lang="zh-CN" altLang="en-US" smtClean="0"/>
              <a:t>2016/12/5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24C8E9-8500-40B4-AAE7-38D9AE2E55DA}" type="slidenum">
              <a:rPr lang="zh-CN" altLang="en-US" smtClean="0"/>
              <a:t>‹#›</a:t>
            </a:fld>
            <a:endParaRPr lang="zh-CN" altLang="en-US"/>
          </a:p>
        </p:txBody>
      </p:sp>
    </p:spTree>
    <p:extLst>
      <p:ext uri="{BB962C8B-B14F-4D97-AF65-F5344CB8AC3E}">
        <p14:creationId val="3257564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1492460558"/>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303403240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2217744967"/>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5553405"/>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82498465"/>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66561166"/>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38059588"/>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36798728"/>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36205495"/>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445444240"/>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557473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752860980"/>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71073905"/>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147750555"/>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14419446"/>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1480400118"/>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416817092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311822104"/>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1759839246"/>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3079708629"/>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3358784214"/>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575EF58-D46A-4521-801B-557DAC089AD9}" type="datetimeFigureOut">
              <a:rPr lang="zh-CN" altLang="en-US" smtClean="0"/>
              <a:t>2016/12/5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06C5DC7-B819-4864-97D8-1FE5F18EA5D9}" type="slidenum">
              <a:rPr lang="zh-CN" altLang="en-US" smtClean="0"/>
              <a:t>‹#›</a:t>
            </a:fld>
            <a:endParaRPr lang="zh-CN" altLang="en-US"/>
          </a:p>
        </p:txBody>
      </p:sp>
    </p:spTree>
    <p:extLst>
      <p:ext uri="{BB962C8B-B14F-4D97-AF65-F5344CB8AC3E}">
        <p14:creationId val="1246765675"/>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FDFAFB"/>
        </a:solidFill>
        <a:effectLst/>
      </p:bgPr>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75EF58-D46A-4521-801B-557DAC089AD9}" type="datetimeFigureOut">
              <a:rPr lang="zh-CN" altLang="en-US" smtClean="0"/>
              <a:t>2016/12/5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6C5DC7-B819-4864-97D8-1FE5F18EA5D9}" type="slidenum">
              <a:rPr lang="zh-CN" altLang="en-US" smtClean="0"/>
              <a:t>‹#›</a:t>
            </a:fld>
            <a:endParaRPr lang="zh-CN" altLang="en-US"/>
          </a:p>
        </p:txBody>
      </p:sp>
    </p:spTree>
    <p:extLst>
      <p:ext uri="{BB962C8B-B14F-4D97-AF65-F5344CB8AC3E}">
        <p14:creationId val="3173471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2016/12/5</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330845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3.jpeg" Type="http://schemas.openxmlformats.org/officeDocument/2006/relationships/image"/><Relationship Id="rId3" Target="../media/image2.jpeg" Type="http://schemas.openxmlformats.org/officeDocument/2006/relationships/image"/><Relationship Id="rId4" Target="../media/image4.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4.jpeg" Type="http://schemas.openxmlformats.org/officeDocument/2006/relationships/image"/><Relationship Id="rId3" Target="../media/image2.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1.xml" Type="http://schemas.openxmlformats.org/officeDocument/2006/relationships/slideLayout"/><Relationship Id="rId2" Target="../charts/chart1.xml" Type="http://schemas.openxmlformats.org/officeDocument/2006/relationships/char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2"/>
          <a:stretch>
            <a:fillRect b="-9000" t="-9000"/>
          </a:stretch>
        </a:blipFill>
        <a:effectLst/>
      </p:bgPr>
    </p:bg>
    <p:spTree>
      <p:nvGrpSpPr>
        <p:cNvPr id="1" name=""/>
        <p:cNvGrpSpPr/>
        <p:nvPr/>
      </p:nvGrpSpPr>
      <p:grpSpPr>
        <a:xfrm>
          <a:off x="0" y="0"/>
          <a:ext cx="0" cy="0"/>
        </a:xfrm>
      </p:grpSpPr>
      <p:sp>
        <p:nvSpPr>
          <p:cNvPr id="8" name="矩形 7"/>
          <p:cNvSpPr/>
          <p:nvPr/>
        </p:nvSpPr>
        <p:spPr>
          <a:xfrm>
            <a:off x="30996" y="0"/>
            <a:ext cx="12192000" cy="6858000"/>
          </a:xfrm>
          <a:prstGeom prst="rect">
            <a:avLst/>
          </a:prstGeom>
          <a:solidFill>
            <a:schemeClr val="tx2">
              <a:lumMod val="75000"/>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文本框 4"/>
          <p:cNvSpPr txBox="1"/>
          <p:nvPr/>
        </p:nvSpPr>
        <p:spPr>
          <a:xfrm>
            <a:off x="4347816" y="2770361"/>
            <a:ext cx="3496366" cy="640080"/>
          </a:xfrm>
          <a:prstGeom prst="rect">
            <a:avLst/>
          </a:prstGeom>
          <a:noFill/>
        </p:spPr>
        <p:txBody>
          <a:bodyPr rtlCol="0" wrap="square">
            <a:spAutoFit/>
          </a:bodyPr>
          <a:lstStyle/>
          <a:p>
            <a:pPr algn="ctr"/>
            <a:r>
              <a:rPr altLang="zh-CN" b="1" lang="en-US" smtClean="0" sz="3600">
                <a:solidFill>
                  <a:schemeClr val="bg1"/>
                </a:solidFill>
                <a:latin charset="-122" panose="020b0503020204020204" pitchFamily="34" typeface="微软雅黑"/>
                <a:ea charset="-122" panose="020b0503020204020204" pitchFamily="34" typeface="微软雅黑"/>
                <a:cs charset="-34" panose="020b0604020202020204" pitchFamily="34" typeface="DokChampa"/>
              </a:rPr>
              <a:t>POWERPOINT</a:t>
            </a:r>
          </a:p>
        </p:txBody>
      </p:sp>
      <p:sp>
        <p:nvSpPr>
          <p:cNvPr id="6" name="Text Box 6"/>
          <p:cNvSpPr txBox="1">
            <a:spLocks noChangeArrowheads="1"/>
          </p:cNvSpPr>
          <p:nvPr/>
        </p:nvSpPr>
        <p:spPr bwMode="auto">
          <a:xfrm>
            <a:off x="3644025" y="3610966"/>
            <a:ext cx="4879462" cy="2011680"/>
          </a:xfrm>
          <a:prstGeom prst="rect">
            <a:avLst/>
          </a:prstGeom>
          <a:noFill/>
          <a:ln w="9525">
            <a:noFill/>
            <a:miter lim="800000"/>
          </a:ln>
        </p:spPr>
        <p:txBody>
          <a:bodyPr wrap="square">
            <a:spAutoFit/>
          </a:bodyPr>
          <a:lstStyle/>
          <a:p>
            <a:pPr algn="ct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cs charset="-34" panose="020b0604020202020204" pitchFamily="34" typeface="DokChampa"/>
                <a:sym charset="0" panose="020b0604020202020204" pitchFamily="34" typeface="Arial"/>
              </a:rPr>
              <a:t>AWRD/CUTURE/CONNECT US</a:t>
            </a:r>
          </a:p>
          <a:p>
            <a:pPr algn="ct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cs charset="-34" panose="020b0604020202020204" pitchFamily="34" typeface="DokChampa"/>
                <a:sym charset="0" panose="020b0604020202020204" pitchFamily="34" typeface="Arial"/>
              </a:rPr>
              <a:t>Add your text here and write down your opinion Add your text here and write down your opinion Add your text here and write down your opinion  Add your text here and write down your opinion Add your text here and write down your opinion </a:t>
            </a:r>
          </a:p>
        </p:txBody>
      </p:sp>
      <p:sp>
        <p:nvSpPr>
          <p:cNvPr id="10" name="Freeform 157"/>
          <p:cNvSpPr>
            <a:spLocks noEditPoints="1"/>
          </p:cNvSpPr>
          <p:nvPr/>
        </p:nvSpPr>
        <p:spPr bwMode="auto">
          <a:xfrm>
            <a:off x="5732085" y="1596847"/>
            <a:ext cx="733425" cy="850900"/>
          </a:xfrm>
          <a:custGeom>
            <a:gdLst>
              <a:gd fmla="*/ 2147483646 w 76" name="T0"/>
              <a:gd fmla="*/ 0 h 88" name="T1"/>
              <a:gd fmla="*/ 1302109235 w 76" name="T2"/>
              <a:gd fmla="*/ 2147483646 h 88" name="T3"/>
              <a:gd fmla="*/ 1581138846 w 76" name="T4"/>
              <a:gd fmla="*/ 2147483646 h 88" name="T5"/>
              <a:gd fmla="*/ 2147483646 w 76" name="T6"/>
              <a:gd fmla="*/ 2147483646 h 88" name="T7"/>
              <a:gd fmla="*/ 2147483646 w 76" name="T8"/>
              <a:gd fmla="*/ 2147483646 h 88" name="T9"/>
              <a:gd fmla="*/ 2147483646 w 76" name="T10"/>
              <a:gd fmla="*/ 2147483646 h 88" name="T11"/>
              <a:gd fmla="*/ 2147483646 w 76" name="T12"/>
              <a:gd fmla="*/ 0 h 88" name="T13"/>
              <a:gd fmla="*/ 372029831 w 76" name="T14"/>
              <a:gd fmla="*/ 2147483646 h 88" name="T15"/>
              <a:gd fmla="*/ 930079403 w 76" name="T16"/>
              <a:gd fmla="*/ 2147483646 h 88" name="T17"/>
              <a:gd fmla="*/ 2147483646 w 76" name="T18"/>
              <a:gd fmla="*/ 2147483646 h 88" name="T19"/>
              <a:gd fmla="*/ 372029831 w 76" name="T20"/>
              <a:gd fmla="*/ 2147483646 h 88"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88" w="76">
                <a:moveTo>
                  <a:pt x="54" y="0"/>
                </a:moveTo>
                <a:cubicBezTo>
                  <a:pt x="41" y="23"/>
                  <a:pt x="30" y="12"/>
                  <a:pt x="14" y="28"/>
                </a:cubicBezTo>
                <a:cubicBezTo>
                  <a:pt x="0" y="42"/>
                  <a:pt x="5" y="59"/>
                  <a:pt x="17" y="65"/>
                </a:cubicBezTo>
                <a:cubicBezTo>
                  <a:pt x="28" y="59"/>
                  <a:pt x="40" y="46"/>
                  <a:pt x="49" y="27"/>
                </a:cubicBezTo>
                <a:cubicBezTo>
                  <a:pt x="49" y="27"/>
                  <a:pt x="57" y="51"/>
                  <a:pt x="33" y="74"/>
                </a:cubicBezTo>
                <a:cubicBezTo>
                  <a:pt x="45" y="88"/>
                  <a:pt x="64" y="79"/>
                  <a:pt x="70" y="57"/>
                </a:cubicBezTo>
                <a:cubicBezTo>
                  <a:pt x="76" y="33"/>
                  <a:pt x="60" y="9"/>
                  <a:pt x="54" y="0"/>
                </a:cubicBezTo>
                <a:close/>
                <a:moveTo>
                  <a:pt x="4" y="78"/>
                </a:moveTo>
                <a:cubicBezTo>
                  <a:pt x="4" y="78"/>
                  <a:pt x="5" y="83"/>
                  <a:pt x="10" y="83"/>
                </a:cubicBezTo>
                <a:cubicBezTo>
                  <a:pt x="15" y="83"/>
                  <a:pt x="36" y="71"/>
                  <a:pt x="47" y="41"/>
                </a:cubicBezTo>
                <a:cubicBezTo>
                  <a:pt x="30" y="70"/>
                  <a:pt x="6" y="78"/>
                  <a:pt x="4" y="78"/>
                </a:cubicBezTo>
                <a:close/>
              </a:path>
            </a:pathLst>
          </a:custGeom>
          <a:solidFill>
            <a:srgbClr val="F1CC4B"/>
          </a:solidFill>
          <a:ln>
            <a:noFill/>
          </a:ln>
        </p:spPr>
        <p:txBody>
          <a:bodyPr/>
          <a:lstStyle/>
          <a:p>
            <a:endParaRPr altLang="en-US" lang="zh-CN"/>
          </a:p>
        </p:txBody>
      </p:sp>
      <p:sp>
        <p:nvSpPr>
          <p:cNvPr id="11" name="Rectangle 6"/>
          <p:cNvSpPr/>
          <p:nvPr/>
        </p:nvSpPr>
        <p:spPr>
          <a:xfrm>
            <a:off x="5873750" y="5153778"/>
            <a:ext cx="92075" cy="46038"/>
          </a:xfrm>
          <a:prstGeom prst="rect">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eaLnBrk="1" hangingPunct="1"/>
            <a:endParaRPr altLang="zh-CN" lang="en-US">
              <a:solidFill>
                <a:srgbClr val="FFFFFF"/>
              </a:solidFill>
            </a:endParaRPr>
          </a:p>
        </p:txBody>
      </p:sp>
      <p:sp>
        <p:nvSpPr>
          <p:cNvPr id="12" name="Rectangle 7"/>
          <p:cNvSpPr/>
          <p:nvPr/>
        </p:nvSpPr>
        <p:spPr>
          <a:xfrm>
            <a:off x="5991225" y="5153778"/>
            <a:ext cx="92075" cy="46038"/>
          </a:xfrm>
          <a:prstGeom prst="rect">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eaLnBrk="1" hangingPunct="1"/>
            <a:endParaRPr altLang="zh-CN" lang="en-US">
              <a:solidFill>
                <a:srgbClr val="FFFFFF"/>
              </a:solidFill>
            </a:endParaRPr>
          </a:p>
        </p:txBody>
      </p:sp>
      <p:sp>
        <p:nvSpPr>
          <p:cNvPr id="13" name="Rectangle 8"/>
          <p:cNvSpPr/>
          <p:nvPr/>
        </p:nvSpPr>
        <p:spPr>
          <a:xfrm>
            <a:off x="6108700" y="5153778"/>
            <a:ext cx="92075" cy="46038"/>
          </a:xfrm>
          <a:prstGeom prst="rect">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eaLnBrk="1" hangingPunct="1"/>
            <a:endParaRPr altLang="zh-CN" lang="en-US">
              <a:solidFill>
                <a:srgbClr val="FFFFFF"/>
              </a:solidFill>
            </a:endParaRPr>
          </a:p>
        </p:txBody>
      </p:sp>
      <p:sp>
        <p:nvSpPr>
          <p:cNvPr id="14" name="Rectangle 9"/>
          <p:cNvSpPr/>
          <p:nvPr/>
        </p:nvSpPr>
        <p:spPr>
          <a:xfrm>
            <a:off x="6226175" y="5153778"/>
            <a:ext cx="92075" cy="46038"/>
          </a:xfrm>
          <a:prstGeom prst="rect">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eaLnBrk="1" hangingPunct="1"/>
            <a:endParaRPr altLang="zh-CN" lang="en-US">
              <a:solidFill>
                <a:srgbClr val="FFFFFF"/>
              </a:solidFill>
            </a:endParaRPr>
          </a:p>
        </p:txBody>
      </p:sp>
    </p:spTree>
    <p:extLst>
      <p:ext uri="{BB962C8B-B14F-4D97-AF65-F5344CB8AC3E}">
        <p14:creationId val="4245636643"/>
      </p:ext>
    </p:extLst>
  </p:cSld>
  <p:clrMapOvr>
    <a:masterClrMapping/>
  </p:clrMapOvr>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bg>
      <p:bgPr>
        <a:blipFill dpi="0" rotWithShape="1">
          <a:blip r:embed="rId2">
            <a:lum/>
          </a:blip>
          <a:stretch>
            <a:fillRect b="-9000" t="-9000"/>
          </a:stretch>
        </a:blipFill>
        <a:effectLst/>
      </p:bgPr>
    </p:bg>
    <p:spTree>
      <p:nvGrpSpPr>
        <p:cNvPr id="1" name=""/>
        <p:cNvGrpSpPr/>
        <p:nvPr/>
      </p:nvGrpSpPr>
      <p:grpSpPr>
        <a:xfrm>
          <a:off x="0" y="0"/>
          <a:ext cx="0" cy="0"/>
        </a:xfrm>
      </p:grpSpPr>
      <p:sp>
        <p:nvSpPr>
          <p:cNvPr id="8" name="矩形 7"/>
          <p:cNvSpPr/>
          <p:nvPr/>
        </p:nvSpPr>
        <p:spPr>
          <a:xfrm>
            <a:off x="30996" y="0"/>
            <a:ext cx="12192000" cy="6858000"/>
          </a:xfrm>
          <a:prstGeom prst="rect">
            <a:avLst/>
          </a:prstGeom>
          <a:solidFill>
            <a:schemeClr val="tx2">
              <a:lumMod val="75000"/>
              <a:alpha val="6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文本框 4"/>
          <p:cNvSpPr txBox="1"/>
          <p:nvPr/>
        </p:nvSpPr>
        <p:spPr>
          <a:xfrm>
            <a:off x="4347816" y="2770361"/>
            <a:ext cx="3496366" cy="640080"/>
          </a:xfrm>
          <a:prstGeom prst="rect">
            <a:avLst/>
          </a:prstGeom>
          <a:noFill/>
        </p:spPr>
        <p:txBody>
          <a:bodyPr rtlCol="0" wrap="square">
            <a:spAutoFit/>
          </a:bodyPr>
          <a:lstStyle/>
          <a:p>
            <a:pPr algn="ctr"/>
            <a:r>
              <a:rPr altLang="zh-CN" b="1" lang="en-US" smtClean="0" sz="3600">
                <a:solidFill>
                  <a:schemeClr val="bg1"/>
                </a:solidFill>
                <a:latin charset="-122" panose="020b0503020204020204" pitchFamily="34" typeface="微软雅黑"/>
                <a:ea charset="-122" panose="020b0503020204020204" pitchFamily="34" typeface="微软雅黑"/>
                <a:cs charset="-34" panose="020b0604020202020204" pitchFamily="34" typeface="DokChampa"/>
              </a:rPr>
              <a:t>THANKS!</a:t>
            </a:r>
          </a:p>
        </p:txBody>
      </p:sp>
      <p:sp>
        <p:nvSpPr>
          <p:cNvPr id="6" name="Text Box 6"/>
          <p:cNvSpPr txBox="1">
            <a:spLocks noChangeArrowheads="1"/>
          </p:cNvSpPr>
          <p:nvPr/>
        </p:nvSpPr>
        <p:spPr bwMode="auto">
          <a:xfrm>
            <a:off x="3644025" y="3610966"/>
            <a:ext cx="4879462" cy="2011680"/>
          </a:xfrm>
          <a:prstGeom prst="rect">
            <a:avLst/>
          </a:prstGeom>
          <a:noFill/>
          <a:ln w="9525">
            <a:noFill/>
            <a:miter lim="800000"/>
          </a:ln>
        </p:spPr>
        <p:txBody>
          <a:bodyPr wrap="square">
            <a:spAutoFit/>
          </a:bodyPr>
          <a:lstStyle/>
          <a:p>
            <a:pPr algn="ct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cs charset="-34" panose="020b0604020202020204" pitchFamily="34" typeface="DokChampa"/>
                <a:sym charset="0" panose="020b0604020202020204" pitchFamily="34" typeface="Arial"/>
              </a:rPr>
              <a:t>AWRD/CUTURE/CONNECT US</a:t>
            </a:r>
          </a:p>
          <a:p>
            <a:pPr algn="ctr">
              <a:lnSpc>
                <a:spcPct val="150000"/>
              </a:lnSpc>
            </a:pPr>
            <a:r>
              <a:rPr altLang="zh-CN" lang="en-US" smtClean="0" sz="1400">
                <a:solidFill>
                  <a:schemeClr val="bg1"/>
                </a:solidFill>
                <a:latin charset="-122" panose="020b0503020204020204" pitchFamily="34" typeface="微软雅黑"/>
                <a:ea charset="-122" panose="020b0503020204020204" pitchFamily="34" typeface="微软雅黑"/>
                <a:cs charset="-34" panose="020b0604020202020204" pitchFamily="34" typeface="DokChampa"/>
                <a:sym charset="0" panose="020b0604020202020204" pitchFamily="34" typeface="Arial"/>
              </a:rPr>
              <a:t>Add your text here and write down your opinion Add your text here and write down your opinion Add your text here and write down your opinion  Add your text here and write down your opinion Add your text here and write down your opinion </a:t>
            </a:r>
          </a:p>
        </p:txBody>
      </p:sp>
      <p:sp>
        <p:nvSpPr>
          <p:cNvPr id="10" name="Freeform 157"/>
          <p:cNvSpPr>
            <a:spLocks noEditPoints="1"/>
          </p:cNvSpPr>
          <p:nvPr/>
        </p:nvSpPr>
        <p:spPr bwMode="auto">
          <a:xfrm>
            <a:off x="5732085" y="1596847"/>
            <a:ext cx="733425" cy="850900"/>
          </a:xfrm>
          <a:custGeom>
            <a:gdLst>
              <a:gd fmla="*/ 2147483646 w 76" name="T0"/>
              <a:gd fmla="*/ 0 h 88" name="T1"/>
              <a:gd fmla="*/ 1302109235 w 76" name="T2"/>
              <a:gd fmla="*/ 2147483646 h 88" name="T3"/>
              <a:gd fmla="*/ 1581138846 w 76" name="T4"/>
              <a:gd fmla="*/ 2147483646 h 88" name="T5"/>
              <a:gd fmla="*/ 2147483646 w 76" name="T6"/>
              <a:gd fmla="*/ 2147483646 h 88" name="T7"/>
              <a:gd fmla="*/ 2147483646 w 76" name="T8"/>
              <a:gd fmla="*/ 2147483646 h 88" name="T9"/>
              <a:gd fmla="*/ 2147483646 w 76" name="T10"/>
              <a:gd fmla="*/ 2147483646 h 88" name="T11"/>
              <a:gd fmla="*/ 2147483646 w 76" name="T12"/>
              <a:gd fmla="*/ 0 h 88" name="T13"/>
              <a:gd fmla="*/ 372029831 w 76" name="T14"/>
              <a:gd fmla="*/ 2147483646 h 88" name="T15"/>
              <a:gd fmla="*/ 930079403 w 76" name="T16"/>
              <a:gd fmla="*/ 2147483646 h 88" name="T17"/>
              <a:gd fmla="*/ 2147483646 w 76" name="T18"/>
              <a:gd fmla="*/ 2147483646 h 88" name="T19"/>
              <a:gd fmla="*/ 372029831 w 76" name="T20"/>
              <a:gd fmla="*/ 2147483646 h 88"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88" w="76">
                <a:moveTo>
                  <a:pt x="54" y="0"/>
                </a:moveTo>
                <a:cubicBezTo>
                  <a:pt x="41" y="23"/>
                  <a:pt x="30" y="12"/>
                  <a:pt x="14" y="28"/>
                </a:cubicBezTo>
                <a:cubicBezTo>
                  <a:pt x="0" y="42"/>
                  <a:pt x="5" y="59"/>
                  <a:pt x="17" y="65"/>
                </a:cubicBezTo>
                <a:cubicBezTo>
                  <a:pt x="28" y="59"/>
                  <a:pt x="40" y="46"/>
                  <a:pt x="49" y="27"/>
                </a:cubicBezTo>
                <a:cubicBezTo>
                  <a:pt x="49" y="27"/>
                  <a:pt x="57" y="51"/>
                  <a:pt x="33" y="74"/>
                </a:cubicBezTo>
                <a:cubicBezTo>
                  <a:pt x="45" y="88"/>
                  <a:pt x="64" y="79"/>
                  <a:pt x="70" y="57"/>
                </a:cubicBezTo>
                <a:cubicBezTo>
                  <a:pt x="76" y="33"/>
                  <a:pt x="60" y="9"/>
                  <a:pt x="54" y="0"/>
                </a:cubicBezTo>
                <a:close/>
                <a:moveTo>
                  <a:pt x="4" y="78"/>
                </a:moveTo>
                <a:cubicBezTo>
                  <a:pt x="4" y="78"/>
                  <a:pt x="5" y="83"/>
                  <a:pt x="10" y="83"/>
                </a:cubicBezTo>
                <a:cubicBezTo>
                  <a:pt x="15" y="83"/>
                  <a:pt x="36" y="71"/>
                  <a:pt x="47" y="41"/>
                </a:cubicBezTo>
                <a:cubicBezTo>
                  <a:pt x="30" y="70"/>
                  <a:pt x="6" y="78"/>
                  <a:pt x="4" y="78"/>
                </a:cubicBezTo>
                <a:close/>
              </a:path>
            </a:pathLst>
          </a:custGeom>
          <a:solidFill>
            <a:srgbClr val="F1CC4B"/>
          </a:solidFill>
          <a:ln>
            <a:noFill/>
          </a:ln>
        </p:spPr>
        <p:txBody>
          <a:bodyPr/>
          <a:lstStyle/>
          <a:p>
            <a:endParaRPr altLang="en-US" lang="zh-CN"/>
          </a:p>
        </p:txBody>
      </p:sp>
      <p:sp>
        <p:nvSpPr>
          <p:cNvPr id="11" name="Rectangle 6"/>
          <p:cNvSpPr/>
          <p:nvPr/>
        </p:nvSpPr>
        <p:spPr>
          <a:xfrm>
            <a:off x="5873750" y="5153778"/>
            <a:ext cx="92075" cy="46038"/>
          </a:xfrm>
          <a:prstGeom prst="rect">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eaLnBrk="1" hangingPunct="1"/>
            <a:endParaRPr altLang="zh-CN" lang="en-US">
              <a:solidFill>
                <a:srgbClr val="FFFFFF"/>
              </a:solidFill>
            </a:endParaRPr>
          </a:p>
        </p:txBody>
      </p:sp>
      <p:sp>
        <p:nvSpPr>
          <p:cNvPr id="12" name="Rectangle 7"/>
          <p:cNvSpPr/>
          <p:nvPr/>
        </p:nvSpPr>
        <p:spPr>
          <a:xfrm>
            <a:off x="5991225" y="5153778"/>
            <a:ext cx="92075" cy="46038"/>
          </a:xfrm>
          <a:prstGeom prst="rect">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eaLnBrk="1" hangingPunct="1"/>
            <a:endParaRPr altLang="zh-CN" lang="en-US">
              <a:solidFill>
                <a:srgbClr val="FFFFFF"/>
              </a:solidFill>
            </a:endParaRPr>
          </a:p>
        </p:txBody>
      </p:sp>
      <p:sp>
        <p:nvSpPr>
          <p:cNvPr id="13" name="Rectangle 8"/>
          <p:cNvSpPr/>
          <p:nvPr/>
        </p:nvSpPr>
        <p:spPr>
          <a:xfrm>
            <a:off x="6108700" y="5153778"/>
            <a:ext cx="92075" cy="46038"/>
          </a:xfrm>
          <a:prstGeom prst="rect">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eaLnBrk="1" hangingPunct="1"/>
            <a:endParaRPr altLang="zh-CN" lang="en-US">
              <a:solidFill>
                <a:srgbClr val="FFFFFF"/>
              </a:solidFill>
            </a:endParaRPr>
          </a:p>
        </p:txBody>
      </p:sp>
      <p:sp>
        <p:nvSpPr>
          <p:cNvPr id="14" name="Rectangle 9"/>
          <p:cNvSpPr/>
          <p:nvPr/>
        </p:nvSpPr>
        <p:spPr>
          <a:xfrm>
            <a:off x="6226175" y="5153778"/>
            <a:ext cx="92075" cy="46038"/>
          </a:xfrm>
          <a:prstGeom prst="rect">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charset="0" panose="020f0502020204030204" pitchFamily="34" typeface="Calibri"/>
              </a:defRPr>
            </a:lvl1pPr>
            <a:lvl2pPr indent="-285750" marL="742950">
              <a:defRPr>
                <a:solidFill>
                  <a:schemeClr val="tx1"/>
                </a:solidFill>
                <a:latin charset="0" panose="020f0502020204030204" pitchFamily="34" typeface="Calibri"/>
              </a:defRPr>
            </a:lvl2pPr>
            <a:lvl3pPr indent="-228600" marL="1143000">
              <a:defRPr>
                <a:solidFill>
                  <a:schemeClr val="tx1"/>
                </a:solidFill>
                <a:latin charset="0" panose="020f0502020204030204" pitchFamily="34" typeface="Calibri"/>
              </a:defRPr>
            </a:lvl3pPr>
            <a:lvl4pPr indent="-228600" marL="1600200">
              <a:defRPr>
                <a:solidFill>
                  <a:schemeClr val="tx1"/>
                </a:solidFill>
                <a:latin charset="0" panose="020f0502020204030204" pitchFamily="34" typeface="Calibri"/>
              </a:defRPr>
            </a:lvl4pPr>
            <a:lvl5pPr indent="-228600" marL="2057400">
              <a:defRPr>
                <a:solidFill>
                  <a:schemeClr val="tx1"/>
                </a:solidFill>
                <a:latin charset="0" panose="020f0502020204030204" pitchFamily="34" typeface="Calibri"/>
              </a:defRPr>
            </a:lvl5pPr>
            <a:lvl6pPr eaLnBrk="0" fontAlgn="base" hangingPunct="0" indent="-228600" marL="2514600">
              <a:spcBef>
                <a:spcPct val="0"/>
              </a:spcBef>
              <a:spcAft>
                <a:spcPct val="0"/>
              </a:spcAft>
              <a:defRPr>
                <a:solidFill>
                  <a:schemeClr val="tx1"/>
                </a:solidFill>
                <a:latin charset="0" panose="020f0502020204030204" pitchFamily="34" typeface="Calibri"/>
              </a:defRPr>
            </a:lvl6pPr>
            <a:lvl7pPr eaLnBrk="0" fontAlgn="base" hangingPunct="0" indent="-228600" marL="2971800">
              <a:spcBef>
                <a:spcPct val="0"/>
              </a:spcBef>
              <a:spcAft>
                <a:spcPct val="0"/>
              </a:spcAft>
              <a:defRPr>
                <a:solidFill>
                  <a:schemeClr val="tx1"/>
                </a:solidFill>
                <a:latin charset="0" panose="020f0502020204030204" pitchFamily="34" typeface="Calibri"/>
              </a:defRPr>
            </a:lvl7pPr>
            <a:lvl8pPr eaLnBrk="0" fontAlgn="base" hangingPunct="0" indent="-228600" marL="3429000">
              <a:spcBef>
                <a:spcPct val="0"/>
              </a:spcBef>
              <a:spcAft>
                <a:spcPct val="0"/>
              </a:spcAft>
              <a:defRPr>
                <a:solidFill>
                  <a:schemeClr val="tx1"/>
                </a:solidFill>
                <a:latin charset="0" panose="020f0502020204030204" pitchFamily="34" typeface="Calibri"/>
              </a:defRPr>
            </a:lvl8pPr>
            <a:lvl9pPr eaLnBrk="0" fontAlgn="base" hangingPunct="0" indent="-228600" marL="3886200">
              <a:spcBef>
                <a:spcPct val="0"/>
              </a:spcBef>
              <a:spcAft>
                <a:spcPct val="0"/>
              </a:spcAft>
              <a:defRPr>
                <a:solidFill>
                  <a:schemeClr val="tx1"/>
                </a:solidFill>
                <a:latin charset="0" panose="020f0502020204030204" pitchFamily="34" typeface="Calibri"/>
              </a:defRPr>
            </a:lvl9pPr>
          </a:lstStyle>
          <a:p>
            <a:pPr eaLnBrk="1" hangingPunct="1"/>
            <a:endParaRPr altLang="zh-CN" lang="en-US">
              <a:solidFill>
                <a:srgbClr val="FFFFFF"/>
              </a:solidFill>
            </a:endParaRPr>
          </a:p>
        </p:txBody>
      </p:sp>
    </p:spTree>
    <p:extLst>
      <p:ext uri="{BB962C8B-B14F-4D97-AF65-F5344CB8AC3E}">
        <p14:creationId val="2899779695"/>
      </p:ext>
    </p:extLst>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文本框 4"/>
          <p:cNvSpPr txBox="1"/>
          <p:nvPr/>
        </p:nvSpPr>
        <p:spPr>
          <a:xfrm>
            <a:off x="4459705" y="449178"/>
            <a:ext cx="3176338" cy="518160"/>
          </a:xfrm>
          <a:prstGeom prst="rect">
            <a:avLst/>
          </a:prstGeom>
          <a:noFill/>
        </p:spPr>
        <p:txBody>
          <a:bodyPr rtlCol="0" wrap="square">
            <a:spAutoFit/>
          </a:bodyPr>
          <a:lstStyle/>
          <a:p>
            <a:pPr algn="ctr">
              <a:spcAft>
                <a:spcPts val="1200"/>
              </a:spcAft>
            </a:pPr>
            <a:r>
              <a:rPr altLang="en-US" lang="zh-CN" smtClean="0" sz="2800">
                <a:solidFill>
                  <a:schemeClr val="tx1">
                    <a:lumMod val="65000"/>
                    <a:lumOff val="35000"/>
                  </a:schemeClr>
                </a:solidFill>
                <a:latin charset="-122" panose="02010600040101010101" pitchFamily="2" typeface="华文中宋"/>
                <a:ea charset="-122" panose="02010600040101010101" pitchFamily="2" typeface="华文中宋"/>
              </a:rPr>
              <a:t>点击此处添加标题</a:t>
            </a:r>
          </a:p>
        </p:txBody>
      </p:sp>
      <p:cxnSp>
        <p:nvCxnSpPr>
          <p:cNvPr id="15" name="直接连接符 14"/>
          <p:cNvCxnSpPr/>
          <p:nvPr/>
        </p:nvCxnSpPr>
        <p:spPr>
          <a:xfrm>
            <a:off x="4347410" y="368967"/>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347410" y="1020524"/>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flipH="1">
            <a:off x="1155030" y="2213811"/>
            <a:ext cx="9849853" cy="3465094"/>
          </a:xfrm>
          <a:prstGeom prst="rect">
            <a:avLst/>
          </a:prstGeom>
          <a:blipFill>
            <a:blip r:embed="rId2"/>
            <a:stretch>
              <a:fillRect b="-8772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矩形 28"/>
          <p:cNvSpPr/>
          <p:nvPr/>
        </p:nvSpPr>
        <p:spPr>
          <a:xfrm>
            <a:off x="1155031" y="2213811"/>
            <a:ext cx="4959128" cy="3465094"/>
          </a:xfrm>
          <a:prstGeom prst="rect">
            <a:avLst/>
          </a:prstGeom>
          <a:solidFill>
            <a:srgbClr val="9CD25C">
              <a:alpha val="7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文本框 29"/>
          <p:cNvSpPr txBox="1"/>
          <p:nvPr/>
        </p:nvSpPr>
        <p:spPr>
          <a:xfrm>
            <a:off x="1733134" y="2897452"/>
            <a:ext cx="3784762" cy="4358641"/>
          </a:xfrm>
          <a:prstGeom prst="rect">
            <a:avLst/>
          </a:prstGeom>
          <a:noFill/>
        </p:spPr>
        <p:txBody>
          <a:bodyPr rtlCol="0" wrap="square">
            <a:spAutoFit/>
          </a:bodyPr>
          <a:lstStyle/>
          <a:p>
            <a:pPr>
              <a:spcAft>
                <a:spcPts val="600"/>
              </a:spcAft>
            </a:pPr>
            <a:r>
              <a:rPr altLang="zh-CN" b="1" lang="en-US" smtClean="0">
                <a:solidFill>
                  <a:schemeClr val="bg1"/>
                </a:solidFill>
                <a:latin charset="-122" panose="02010600040101010101" pitchFamily="2" typeface="华文中宋"/>
                <a:ea charset="-122" panose="02010600040101010101" pitchFamily="2" typeface="华文中宋"/>
              </a:rPr>
              <a:t>PROJECT 1</a:t>
            </a:r>
          </a:p>
          <a:p>
            <a:pPr>
              <a:spcAft>
                <a:spcPts val="600"/>
              </a:spcAft>
            </a:pPr>
            <a:r>
              <a:rPr altLang="zh-CN" b="1" lang="en-US" smtClean="0">
                <a:solidFill>
                  <a:schemeClr val="bg1"/>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a:p>
            <a:pPr>
              <a:spcAft>
                <a:spcPts val="600"/>
              </a:spcAft>
            </a:pPr>
            <a:r>
              <a:rPr altLang="zh-CN" b="1" lang="en-US" smtClean="0">
                <a:solidFill>
                  <a:schemeClr val="bg1"/>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 Click here to add a title and write down your opinion</a:t>
            </a:r>
          </a:p>
        </p:txBody>
      </p:sp>
    </p:spTree>
    <p:extLst>
      <p:ext uri="{BB962C8B-B14F-4D97-AF65-F5344CB8AC3E}">
        <p14:creationId val="1497927042"/>
      </p:ext>
    </p:extLst>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文本框 4"/>
          <p:cNvSpPr txBox="1"/>
          <p:nvPr/>
        </p:nvSpPr>
        <p:spPr>
          <a:xfrm>
            <a:off x="4459705" y="449178"/>
            <a:ext cx="3176338" cy="518160"/>
          </a:xfrm>
          <a:prstGeom prst="rect">
            <a:avLst/>
          </a:prstGeom>
          <a:noFill/>
        </p:spPr>
        <p:txBody>
          <a:bodyPr rtlCol="0" wrap="square">
            <a:spAutoFit/>
          </a:bodyPr>
          <a:lstStyle/>
          <a:p>
            <a:pPr algn="ctr">
              <a:spcAft>
                <a:spcPts val="1200"/>
              </a:spcAft>
            </a:pPr>
            <a:r>
              <a:rPr altLang="en-US" lang="zh-CN" smtClean="0" sz="2800">
                <a:solidFill>
                  <a:schemeClr val="tx1">
                    <a:lumMod val="65000"/>
                    <a:lumOff val="35000"/>
                  </a:schemeClr>
                </a:solidFill>
                <a:latin charset="-122" panose="02010600040101010101" pitchFamily="2" typeface="华文中宋"/>
                <a:ea charset="-122" panose="02010600040101010101" pitchFamily="2" typeface="华文中宋"/>
              </a:rPr>
              <a:t>点击此处添加标题</a:t>
            </a:r>
          </a:p>
        </p:txBody>
      </p:sp>
      <p:cxnSp>
        <p:nvCxnSpPr>
          <p:cNvPr id="15" name="直接连接符 14"/>
          <p:cNvCxnSpPr/>
          <p:nvPr/>
        </p:nvCxnSpPr>
        <p:spPr>
          <a:xfrm>
            <a:off x="4347410" y="368967"/>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347410" y="1020524"/>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 name="矩形 1"/>
          <p:cNvSpPr/>
          <p:nvPr/>
        </p:nvSpPr>
        <p:spPr>
          <a:xfrm>
            <a:off x="1348353" y="1999281"/>
            <a:ext cx="2557220" cy="3936569"/>
          </a:xfrm>
          <a:prstGeom prst="rect">
            <a:avLst/>
          </a:prstGeom>
          <a:blipFill>
            <a:blip r:embed="rId2"/>
            <a:stretch>
              <a:fillRect b="787" l="-81212" r="-55152" t="-78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矩形 8"/>
          <p:cNvSpPr/>
          <p:nvPr/>
        </p:nvSpPr>
        <p:spPr>
          <a:xfrm>
            <a:off x="4104468" y="1999281"/>
            <a:ext cx="2557220" cy="1859797"/>
          </a:xfrm>
          <a:prstGeom prst="rect">
            <a:avLst/>
          </a:prstGeom>
          <a:blipFill>
            <a:blip r:embed="rId3"/>
            <a:stretch>
              <a:fillRect b="-8772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矩形 9"/>
          <p:cNvSpPr/>
          <p:nvPr/>
        </p:nvSpPr>
        <p:spPr>
          <a:xfrm>
            <a:off x="4104468" y="4076053"/>
            <a:ext cx="2557220" cy="1859797"/>
          </a:xfrm>
          <a:prstGeom prst="rect">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矩形 10"/>
          <p:cNvSpPr/>
          <p:nvPr/>
        </p:nvSpPr>
        <p:spPr>
          <a:xfrm>
            <a:off x="6860582" y="1999280"/>
            <a:ext cx="4050223" cy="3936569"/>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Title 13"/>
          <p:cNvSpPr txBox="1"/>
          <p:nvPr/>
        </p:nvSpPr>
        <p:spPr bwMode="auto">
          <a:xfrm>
            <a:off x="4665730" y="5219759"/>
            <a:ext cx="143469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mtClean="0" spc="600" sz="2000">
                <a:solidFill>
                  <a:schemeClr val="bg1"/>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grpSp>
        <p:nvGrpSpPr>
          <p:cNvPr id="13" name="Group 49"/>
          <p:cNvGrpSpPr/>
          <p:nvPr/>
        </p:nvGrpSpPr>
        <p:grpSpPr>
          <a:xfrm>
            <a:off x="5137846" y="4519759"/>
            <a:ext cx="490463" cy="530887"/>
            <a:chOff x="1847137" y="4256991"/>
            <a:chExt cx="454232" cy="491670"/>
          </a:xfrm>
          <a:solidFill>
            <a:schemeClr val="bg1"/>
          </a:solidFill>
        </p:grpSpPr>
        <p:sp>
          <p:nvSpPr>
            <p:cNvPr id="14" name="Freeform 101"/>
            <p:cNvSpPr>
              <a:spLocks noEditPoints="1"/>
            </p:cNvSpPr>
            <p:nvPr/>
          </p:nvSpPr>
          <p:spPr bwMode="auto">
            <a:xfrm>
              <a:off x="1847137" y="4256991"/>
              <a:ext cx="454232" cy="491670"/>
            </a:xfrm>
            <a:custGeom>
              <a:gdLst>
                <a:gd fmla="*/ 134 w 137" name="T0"/>
                <a:gd fmla="*/ 71 h 148" name="T1"/>
                <a:gd fmla="*/ 126 w 137" name="T2"/>
                <a:gd fmla="*/ 38 h 148" name="T3"/>
                <a:gd fmla="*/ 133 w 137" name="T4"/>
                <a:gd fmla="*/ 36 h 148" name="T5"/>
                <a:gd fmla="*/ 126 w 137" name="T6"/>
                <a:gd fmla="*/ 12 h 148" name="T7"/>
                <a:gd fmla="*/ 102 w 137" name="T8"/>
                <a:gd fmla="*/ 5 h 148" name="T9"/>
                <a:gd fmla="*/ 99 w 137" name="T10"/>
                <a:gd fmla="*/ 12 h 148" name="T11"/>
                <a:gd fmla="*/ 67 w 137" name="T12"/>
                <a:gd fmla="*/ 4 h 148" name="T13"/>
                <a:gd fmla="*/ 38 w 137" name="T14"/>
                <a:gd fmla="*/ 11 h 148" name="T15"/>
                <a:gd fmla="*/ 36 w 137" name="T16"/>
                <a:gd fmla="*/ 5 h 148" name="T17"/>
                <a:gd fmla="*/ 12 w 137" name="T18"/>
                <a:gd fmla="*/ 12 h 148" name="T19"/>
                <a:gd fmla="*/ 5 w 137" name="T20"/>
                <a:gd fmla="*/ 36 h 148" name="T21"/>
                <a:gd fmla="*/ 9 w 137" name="T22"/>
                <a:gd fmla="*/ 38 h 148" name="T23"/>
                <a:gd fmla="*/ 0 w 137" name="T24"/>
                <a:gd fmla="*/ 71 h 148" name="T25"/>
                <a:gd fmla="*/ 27 w 137" name="T26"/>
                <a:gd fmla="*/ 125 h 148" name="T27"/>
                <a:gd fmla="*/ 13 w 137" name="T28"/>
                <a:gd fmla="*/ 140 h 148" name="T29"/>
                <a:gd fmla="*/ 21 w 137" name="T30"/>
                <a:gd fmla="*/ 148 h 148" name="T31"/>
                <a:gd fmla="*/ 37 w 137" name="T32"/>
                <a:gd fmla="*/ 132 h 148" name="T33"/>
                <a:gd fmla="*/ 67 w 137" name="T34"/>
                <a:gd fmla="*/ 139 h 148" name="T35"/>
                <a:gd fmla="*/ 97 w 137" name="T36"/>
                <a:gd fmla="*/ 132 h 148" name="T37"/>
                <a:gd fmla="*/ 113 w 137" name="T38"/>
                <a:gd fmla="*/ 148 h 148" name="T39"/>
                <a:gd fmla="*/ 121 w 137" name="T40"/>
                <a:gd fmla="*/ 140 h 148" name="T41"/>
                <a:gd fmla="*/ 107 w 137" name="T42"/>
                <a:gd fmla="*/ 125 h 148" name="T43"/>
                <a:gd fmla="*/ 134 w 137" name="T44"/>
                <a:gd fmla="*/ 71 h 148" name="T45"/>
                <a:gd fmla="*/ 11 w 137" name="T46"/>
                <a:gd fmla="*/ 74 h 148" name="T47"/>
                <a:gd fmla="*/ 20 w 137" name="T48"/>
                <a:gd fmla="*/ 74 h 148" name="T49"/>
                <a:gd fmla="*/ 23 w 137" name="T50"/>
                <a:gd fmla="*/ 71 h 148" name="T51"/>
                <a:gd fmla="*/ 20 w 137" name="T52"/>
                <a:gd fmla="*/ 69 h 148" name="T53"/>
                <a:gd fmla="*/ 11 w 137" name="T54"/>
                <a:gd fmla="*/ 69 h 148" name="T55"/>
                <a:gd fmla="*/ 64 w 137" name="T56"/>
                <a:gd fmla="*/ 15 h 148" name="T57"/>
                <a:gd fmla="*/ 64 w 137" name="T58"/>
                <a:gd fmla="*/ 15 h 148" name="T59"/>
                <a:gd fmla="*/ 64 w 137" name="T60"/>
                <a:gd fmla="*/ 26 h 148" name="T61"/>
                <a:gd fmla="*/ 67 w 137" name="T62"/>
                <a:gd fmla="*/ 29 h 148" name="T63"/>
                <a:gd fmla="*/ 70 w 137" name="T64"/>
                <a:gd fmla="*/ 26 h 148" name="T65"/>
                <a:gd fmla="*/ 70 w 137" name="T66"/>
                <a:gd fmla="*/ 15 h 148" name="T67"/>
                <a:gd fmla="*/ 70 w 137" name="T68"/>
                <a:gd fmla="*/ 15 h 148" name="T69"/>
                <a:gd fmla="*/ 123 w 137" name="T70"/>
                <a:gd fmla="*/ 69 h 148" name="T71"/>
                <a:gd fmla="*/ 114 w 137" name="T72"/>
                <a:gd fmla="*/ 69 h 148" name="T73"/>
                <a:gd fmla="*/ 111 w 137" name="T74"/>
                <a:gd fmla="*/ 71 h 148" name="T75"/>
                <a:gd fmla="*/ 114 w 137" name="T76"/>
                <a:gd fmla="*/ 74 h 148" name="T77"/>
                <a:gd fmla="*/ 123 w 137" name="T78"/>
                <a:gd fmla="*/ 74 h 148" name="T79"/>
                <a:gd fmla="*/ 70 w 137" name="T80"/>
                <a:gd fmla="*/ 128 h 148" name="T81"/>
                <a:gd fmla="*/ 70 w 137" name="T82"/>
                <a:gd fmla="*/ 118 h 148" name="T83"/>
                <a:gd fmla="*/ 67 w 137" name="T84"/>
                <a:gd fmla="*/ 115 h 148" name="T85"/>
                <a:gd fmla="*/ 64 w 137" name="T86"/>
                <a:gd fmla="*/ 118 h 148" name="T87"/>
                <a:gd fmla="*/ 64 w 137" name="T88"/>
                <a:gd fmla="*/ 128 h 148" name="T89"/>
                <a:gd fmla="*/ 11 w 137" name="T90"/>
                <a:gd fmla="*/ 74 h 148"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148" w="137">
                  <a:moveTo>
                    <a:pt x="134" y="71"/>
                  </a:moveTo>
                  <a:cubicBezTo>
                    <a:pt x="134" y="59"/>
                    <a:pt x="131" y="48"/>
                    <a:pt x="126" y="38"/>
                  </a:cubicBezTo>
                  <a:cubicBezTo>
                    <a:pt x="128" y="38"/>
                    <a:pt x="131" y="38"/>
                    <a:pt x="133" y="36"/>
                  </a:cubicBezTo>
                  <a:cubicBezTo>
                    <a:pt x="137" y="31"/>
                    <a:pt x="134" y="20"/>
                    <a:pt x="126" y="12"/>
                  </a:cubicBezTo>
                  <a:cubicBezTo>
                    <a:pt x="117" y="3"/>
                    <a:pt x="107" y="0"/>
                    <a:pt x="102" y="5"/>
                  </a:cubicBezTo>
                  <a:cubicBezTo>
                    <a:pt x="100" y="7"/>
                    <a:pt x="99" y="9"/>
                    <a:pt x="99" y="12"/>
                  </a:cubicBezTo>
                  <a:cubicBezTo>
                    <a:pt x="90" y="7"/>
                    <a:pt x="79" y="4"/>
                    <a:pt x="67" y="4"/>
                  </a:cubicBezTo>
                  <a:cubicBezTo>
                    <a:pt x="57" y="4"/>
                    <a:pt x="47" y="6"/>
                    <a:pt x="38" y="11"/>
                  </a:cubicBezTo>
                  <a:cubicBezTo>
                    <a:pt x="38" y="8"/>
                    <a:pt x="37" y="7"/>
                    <a:pt x="36" y="5"/>
                  </a:cubicBezTo>
                  <a:cubicBezTo>
                    <a:pt x="31" y="0"/>
                    <a:pt x="20" y="3"/>
                    <a:pt x="12" y="12"/>
                  </a:cubicBezTo>
                  <a:cubicBezTo>
                    <a:pt x="3" y="20"/>
                    <a:pt x="0" y="31"/>
                    <a:pt x="5" y="36"/>
                  </a:cubicBezTo>
                  <a:cubicBezTo>
                    <a:pt x="6" y="37"/>
                    <a:pt x="7" y="37"/>
                    <a:pt x="9" y="38"/>
                  </a:cubicBezTo>
                  <a:cubicBezTo>
                    <a:pt x="3" y="48"/>
                    <a:pt x="0" y="59"/>
                    <a:pt x="0" y="71"/>
                  </a:cubicBezTo>
                  <a:cubicBezTo>
                    <a:pt x="0" y="94"/>
                    <a:pt x="10" y="113"/>
                    <a:pt x="27" y="125"/>
                  </a:cubicBezTo>
                  <a:cubicBezTo>
                    <a:pt x="13" y="140"/>
                    <a:pt x="13" y="140"/>
                    <a:pt x="13" y="140"/>
                  </a:cubicBezTo>
                  <a:cubicBezTo>
                    <a:pt x="21" y="148"/>
                    <a:pt x="21" y="148"/>
                    <a:pt x="21" y="148"/>
                  </a:cubicBezTo>
                  <a:cubicBezTo>
                    <a:pt x="37" y="132"/>
                    <a:pt x="37" y="132"/>
                    <a:pt x="37" y="132"/>
                  </a:cubicBezTo>
                  <a:cubicBezTo>
                    <a:pt x="46" y="136"/>
                    <a:pt x="56" y="139"/>
                    <a:pt x="67" y="139"/>
                  </a:cubicBezTo>
                  <a:cubicBezTo>
                    <a:pt x="78" y="139"/>
                    <a:pt x="88" y="136"/>
                    <a:pt x="97" y="132"/>
                  </a:cubicBezTo>
                  <a:cubicBezTo>
                    <a:pt x="113" y="148"/>
                    <a:pt x="113" y="148"/>
                    <a:pt x="113" y="148"/>
                  </a:cubicBezTo>
                  <a:cubicBezTo>
                    <a:pt x="121" y="140"/>
                    <a:pt x="121" y="140"/>
                    <a:pt x="121" y="140"/>
                  </a:cubicBezTo>
                  <a:cubicBezTo>
                    <a:pt x="107" y="125"/>
                    <a:pt x="107" y="125"/>
                    <a:pt x="107" y="125"/>
                  </a:cubicBezTo>
                  <a:cubicBezTo>
                    <a:pt x="124" y="113"/>
                    <a:pt x="134" y="94"/>
                    <a:pt x="134" y="71"/>
                  </a:cubicBezTo>
                  <a:close/>
                  <a:moveTo>
                    <a:pt x="11" y="74"/>
                  </a:moveTo>
                  <a:cubicBezTo>
                    <a:pt x="20" y="74"/>
                    <a:pt x="20" y="74"/>
                    <a:pt x="20" y="74"/>
                  </a:cubicBezTo>
                  <a:cubicBezTo>
                    <a:pt x="22" y="74"/>
                    <a:pt x="23" y="73"/>
                    <a:pt x="23" y="71"/>
                  </a:cubicBezTo>
                  <a:cubicBezTo>
                    <a:pt x="23" y="70"/>
                    <a:pt x="22" y="69"/>
                    <a:pt x="20" y="69"/>
                  </a:cubicBezTo>
                  <a:cubicBezTo>
                    <a:pt x="11" y="69"/>
                    <a:pt x="11" y="69"/>
                    <a:pt x="11" y="69"/>
                  </a:cubicBezTo>
                  <a:cubicBezTo>
                    <a:pt x="12" y="40"/>
                    <a:pt x="35" y="17"/>
                    <a:pt x="64" y="15"/>
                  </a:cubicBezTo>
                  <a:cubicBezTo>
                    <a:pt x="64" y="15"/>
                    <a:pt x="64" y="15"/>
                    <a:pt x="64" y="15"/>
                  </a:cubicBezTo>
                  <a:cubicBezTo>
                    <a:pt x="64" y="26"/>
                    <a:pt x="64" y="26"/>
                    <a:pt x="64" y="26"/>
                  </a:cubicBezTo>
                  <a:cubicBezTo>
                    <a:pt x="64" y="27"/>
                    <a:pt x="65" y="29"/>
                    <a:pt x="67" y="29"/>
                  </a:cubicBezTo>
                  <a:cubicBezTo>
                    <a:pt x="69" y="29"/>
                    <a:pt x="70" y="27"/>
                    <a:pt x="70" y="26"/>
                  </a:cubicBezTo>
                  <a:cubicBezTo>
                    <a:pt x="70" y="15"/>
                    <a:pt x="70" y="15"/>
                    <a:pt x="70" y="15"/>
                  </a:cubicBezTo>
                  <a:cubicBezTo>
                    <a:pt x="70" y="15"/>
                    <a:pt x="70" y="15"/>
                    <a:pt x="70" y="15"/>
                  </a:cubicBezTo>
                  <a:cubicBezTo>
                    <a:pt x="99" y="17"/>
                    <a:pt x="122" y="40"/>
                    <a:pt x="123" y="69"/>
                  </a:cubicBezTo>
                  <a:cubicBezTo>
                    <a:pt x="114" y="69"/>
                    <a:pt x="114" y="69"/>
                    <a:pt x="114" y="69"/>
                  </a:cubicBezTo>
                  <a:cubicBezTo>
                    <a:pt x="112" y="69"/>
                    <a:pt x="111" y="70"/>
                    <a:pt x="111" y="71"/>
                  </a:cubicBezTo>
                  <a:cubicBezTo>
                    <a:pt x="111" y="73"/>
                    <a:pt x="112" y="74"/>
                    <a:pt x="114" y="74"/>
                  </a:cubicBezTo>
                  <a:cubicBezTo>
                    <a:pt x="123" y="74"/>
                    <a:pt x="123" y="74"/>
                    <a:pt x="123" y="74"/>
                  </a:cubicBezTo>
                  <a:cubicBezTo>
                    <a:pt x="122" y="103"/>
                    <a:pt x="99" y="126"/>
                    <a:pt x="70" y="128"/>
                  </a:cubicBezTo>
                  <a:cubicBezTo>
                    <a:pt x="70" y="118"/>
                    <a:pt x="70" y="118"/>
                    <a:pt x="70" y="118"/>
                  </a:cubicBezTo>
                  <a:cubicBezTo>
                    <a:pt x="70" y="116"/>
                    <a:pt x="69" y="115"/>
                    <a:pt x="67" y="115"/>
                  </a:cubicBezTo>
                  <a:cubicBezTo>
                    <a:pt x="65" y="115"/>
                    <a:pt x="64" y="116"/>
                    <a:pt x="64" y="118"/>
                  </a:cubicBezTo>
                  <a:cubicBezTo>
                    <a:pt x="64" y="128"/>
                    <a:pt x="64" y="128"/>
                    <a:pt x="64" y="128"/>
                  </a:cubicBezTo>
                  <a:cubicBezTo>
                    <a:pt x="35" y="126"/>
                    <a:pt x="12" y="103"/>
                    <a:pt x="11" y="74"/>
                  </a:cubicBezTo>
                  <a:close/>
                </a:path>
              </a:pathLst>
            </a:custGeom>
            <a:grp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lang="en-US">
                <a:latin charset="0" panose="020e0502030303020204" pitchFamily="34" typeface="Candara"/>
              </a:endParaRPr>
            </a:p>
          </p:txBody>
        </p:sp>
        <p:sp>
          <p:nvSpPr>
            <p:cNvPr id="17" name="Freeform 102"/>
            <p:cNvSpPr/>
            <p:nvPr/>
          </p:nvSpPr>
          <p:spPr bwMode="auto">
            <a:xfrm>
              <a:off x="2059279" y="4371797"/>
              <a:ext cx="142260" cy="129781"/>
            </a:xfrm>
            <a:custGeom>
              <a:gdLst>
                <a:gd fmla="*/ 3 w 43" name="T0"/>
                <a:gd fmla="*/ 39 h 39" name="T1"/>
                <a:gd fmla="*/ 3 w 43" name="T2"/>
                <a:gd fmla="*/ 39 h 39" name="T3"/>
                <a:gd fmla="*/ 40 w 43" name="T4"/>
                <a:gd fmla="*/ 39 h 39" name="T5"/>
                <a:gd fmla="*/ 43 w 43" name="T6"/>
                <a:gd fmla="*/ 36 h 39" name="T7"/>
                <a:gd fmla="*/ 40 w 43" name="T8"/>
                <a:gd fmla="*/ 34 h 39" name="T9"/>
                <a:gd fmla="*/ 6 w 43" name="T10"/>
                <a:gd fmla="*/ 34 h 39" name="T11"/>
                <a:gd fmla="*/ 6 w 43" name="T12"/>
                <a:gd fmla="*/ 3 h 39" name="T13"/>
                <a:gd fmla="*/ 3 w 43" name="T14"/>
                <a:gd fmla="*/ 0 h 39" name="T15"/>
                <a:gd fmla="*/ 0 w 43" name="T16"/>
                <a:gd fmla="*/ 3 h 39" name="T17"/>
                <a:gd fmla="*/ 0 w 43" name="T18"/>
                <a:gd fmla="*/ 36 h 39" name="T19"/>
                <a:gd fmla="*/ 3 w 43" name="T20"/>
                <a:gd fmla="*/ 39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3">
                  <a:moveTo>
                    <a:pt x="3" y="39"/>
                  </a:moveTo>
                  <a:cubicBezTo>
                    <a:pt x="3" y="39"/>
                    <a:pt x="3" y="39"/>
                    <a:pt x="3" y="39"/>
                  </a:cubicBezTo>
                  <a:cubicBezTo>
                    <a:pt x="40" y="39"/>
                    <a:pt x="40" y="39"/>
                    <a:pt x="40" y="39"/>
                  </a:cubicBezTo>
                  <a:cubicBezTo>
                    <a:pt x="41" y="39"/>
                    <a:pt x="43" y="38"/>
                    <a:pt x="43" y="36"/>
                  </a:cubicBezTo>
                  <a:cubicBezTo>
                    <a:pt x="43" y="35"/>
                    <a:pt x="41" y="34"/>
                    <a:pt x="40" y="34"/>
                  </a:cubicBezTo>
                  <a:cubicBezTo>
                    <a:pt x="6" y="34"/>
                    <a:pt x="6" y="34"/>
                    <a:pt x="6" y="34"/>
                  </a:cubicBezTo>
                  <a:cubicBezTo>
                    <a:pt x="6" y="3"/>
                    <a:pt x="6" y="3"/>
                    <a:pt x="6" y="3"/>
                  </a:cubicBezTo>
                  <a:cubicBezTo>
                    <a:pt x="6" y="1"/>
                    <a:pt x="5" y="0"/>
                    <a:pt x="3" y="0"/>
                  </a:cubicBezTo>
                  <a:cubicBezTo>
                    <a:pt x="1" y="0"/>
                    <a:pt x="0" y="1"/>
                    <a:pt x="0" y="3"/>
                  </a:cubicBezTo>
                  <a:cubicBezTo>
                    <a:pt x="0" y="36"/>
                    <a:pt x="0" y="36"/>
                    <a:pt x="0" y="36"/>
                  </a:cubicBezTo>
                  <a:cubicBezTo>
                    <a:pt x="0" y="38"/>
                    <a:pt x="1" y="39"/>
                    <a:pt x="3" y="39"/>
                  </a:cubicBezTo>
                  <a:close/>
                </a:path>
              </a:pathLst>
            </a:custGeom>
            <a:grp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lang="en-US">
                <a:latin charset="0" panose="020e0502030303020204" pitchFamily="34" typeface="Candara"/>
              </a:endParaRPr>
            </a:p>
          </p:txBody>
        </p:sp>
      </p:grpSp>
      <p:sp>
        <p:nvSpPr>
          <p:cNvPr id="18" name="矩形 17"/>
          <p:cNvSpPr/>
          <p:nvPr/>
        </p:nvSpPr>
        <p:spPr>
          <a:xfrm>
            <a:off x="6860581" y="1999280"/>
            <a:ext cx="4050223" cy="3936569"/>
          </a:xfrm>
          <a:prstGeom prst="rect">
            <a:avLst/>
          </a:prstGeom>
          <a:solidFill>
            <a:srgbClr val="9CD25C">
              <a:alpha val="5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文本框 18"/>
          <p:cNvSpPr txBox="1"/>
          <p:nvPr/>
        </p:nvSpPr>
        <p:spPr>
          <a:xfrm>
            <a:off x="7268411" y="2898183"/>
            <a:ext cx="3234563" cy="4907281"/>
          </a:xfrm>
          <a:prstGeom prst="rect">
            <a:avLst/>
          </a:prstGeom>
          <a:noFill/>
        </p:spPr>
        <p:txBody>
          <a:bodyPr rtlCol="0" wrap="square">
            <a:spAutoFit/>
          </a:bodyPr>
          <a:lstStyle/>
          <a:p>
            <a:pPr algn="r">
              <a:spcAft>
                <a:spcPts val="600"/>
              </a:spcAft>
            </a:pPr>
            <a:r>
              <a:rPr altLang="zh-CN" b="1" lang="en-US" smtClean="0">
                <a:solidFill>
                  <a:schemeClr val="bg1"/>
                </a:solidFill>
                <a:latin charset="-122" panose="02010600040101010101" pitchFamily="2" typeface="华文中宋"/>
                <a:ea charset="-122" panose="02010600040101010101" pitchFamily="2" typeface="华文中宋"/>
              </a:rPr>
              <a:t>PROJECT 2</a:t>
            </a:r>
          </a:p>
          <a:p>
            <a:pPr algn="r">
              <a:spcAft>
                <a:spcPts val="600"/>
              </a:spcAft>
            </a:pPr>
            <a:r>
              <a:rPr altLang="zh-CN" b="1" lang="en-US" smtClean="0">
                <a:solidFill>
                  <a:schemeClr val="bg1"/>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a:p>
            <a:pPr algn="r">
              <a:spcAft>
                <a:spcPts val="600"/>
              </a:spcAft>
            </a:pPr>
            <a:r>
              <a:rPr altLang="zh-CN" b="1" lang="en-US" smtClean="0">
                <a:solidFill>
                  <a:schemeClr val="bg1"/>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 Click here to add a title and write down your opinion</a:t>
            </a:r>
          </a:p>
        </p:txBody>
      </p:sp>
    </p:spTree>
    <p:extLst>
      <p:ext uri="{BB962C8B-B14F-4D97-AF65-F5344CB8AC3E}">
        <p14:creationId val="758901296"/>
      </p:ext>
    </p:extLst>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文本框 4"/>
          <p:cNvSpPr txBox="1"/>
          <p:nvPr/>
        </p:nvSpPr>
        <p:spPr>
          <a:xfrm>
            <a:off x="4459705" y="449178"/>
            <a:ext cx="3176338" cy="518160"/>
          </a:xfrm>
          <a:prstGeom prst="rect">
            <a:avLst/>
          </a:prstGeom>
          <a:noFill/>
        </p:spPr>
        <p:txBody>
          <a:bodyPr rtlCol="0" wrap="square">
            <a:spAutoFit/>
          </a:bodyPr>
          <a:lstStyle/>
          <a:p>
            <a:pPr algn="ctr">
              <a:spcAft>
                <a:spcPts val="1200"/>
              </a:spcAft>
            </a:pPr>
            <a:r>
              <a:rPr altLang="en-US" lang="zh-CN" smtClean="0" sz="2800">
                <a:solidFill>
                  <a:schemeClr val="tx1">
                    <a:lumMod val="65000"/>
                    <a:lumOff val="35000"/>
                  </a:schemeClr>
                </a:solidFill>
                <a:latin charset="-122" panose="02010600040101010101" pitchFamily="2" typeface="华文中宋"/>
                <a:ea charset="-122" panose="02010600040101010101" pitchFamily="2" typeface="华文中宋"/>
              </a:rPr>
              <a:t>点击此处添加标题</a:t>
            </a:r>
          </a:p>
        </p:txBody>
      </p:sp>
      <p:cxnSp>
        <p:nvCxnSpPr>
          <p:cNvPr id="15" name="直接连接符 14"/>
          <p:cNvCxnSpPr/>
          <p:nvPr/>
        </p:nvCxnSpPr>
        <p:spPr>
          <a:xfrm>
            <a:off x="4347410" y="368967"/>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347410" y="1020524"/>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4" name="矩形 3"/>
          <p:cNvSpPr/>
          <p:nvPr/>
        </p:nvSpPr>
        <p:spPr>
          <a:xfrm>
            <a:off x="1933075" y="1941092"/>
            <a:ext cx="1908289" cy="1908289"/>
          </a:xfrm>
          <a:prstGeom prst="rect">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矩形 9"/>
          <p:cNvSpPr/>
          <p:nvPr/>
        </p:nvSpPr>
        <p:spPr>
          <a:xfrm>
            <a:off x="4078160" y="1941092"/>
            <a:ext cx="1908289" cy="1908289"/>
          </a:xfrm>
          <a:prstGeom prst="rect">
            <a:avLst/>
          </a:prstGeom>
          <a:blipFill>
            <a:blip r:embed="rId2"/>
            <a:stretch>
              <a:fillRect b="-84937" l="-121861" r="-16279" t="-279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1" name="矩形 10"/>
          <p:cNvSpPr/>
          <p:nvPr/>
        </p:nvSpPr>
        <p:spPr>
          <a:xfrm>
            <a:off x="1933075" y="4078288"/>
            <a:ext cx="1908289" cy="1908289"/>
          </a:xfrm>
          <a:prstGeom prst="rect">
            <a:avLst/>
          </a:prstGeom>
          <a:blipFill>
            <a:blip r:embed="rId3"/>
            <a:stretch>
              <a:fillRect b="-84937" l="-121861" r="-16279" t="-279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2" name="矩形 11"/>
          <p:cNvSpPr/>
          <p:nvPr/>
        </p:nvSpPr>
        <p:spPr>
          <a:xfrm>
            <a:off x="4078160" y="4078288"/>
            <a:ext cx="1908289" cy="1908289"/>
          </a:xfrm>
          <a:prstGeom prst="rect">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3" name="矩形 12"/>
          <p:cNvSpPr/>
          <p:nvPr/>
        </p:nvSpPr>
        <p:spPr>
          <a:xfrm>
            <a:off x="6222962" y="1941092"/>
            <a:ext cx="1908289" cy="1908289"/>
          </a:xfrm>
          <a:prstGeom prst="rect">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矩形 13"/>
          <p:cNvSpPr/>
          <p:nvPr/>
        </p:nvSpPr>
        <p:spPr>
          <a:xfrm>
            <a:off x="8367764" y="1941092"/>
            <a:ext cx="1908289" cy="1908289"/>
          </a:xfrm>
          <a:prstGeom prst="rect">
            <a:avLst/>
          </a:prstGeom>
          <a:blipFill>
            <a:blip r:embed="rId2"/>
            <a:stretch>
              <a:fillRect b="-84937" l="-121861" r="-16279" t="-279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7" name="矩形 16"/>
          <p:cNvSpPr/>
          <p:nvPr/>
        </p:nvSpPr>
        <p:spPr>
          <a:xfrm>
            <a:off x="6222962" y="4078288"/>
            <a:ext cx="1908289" cy="1908289"/>
          </a:xfrm>
          <a:prstGeom prst="rect">
            <a:avLst/>
          </a:prstGeom>
          <a:blipFill>
            <a:blip r:embed="rId3"/>
            <a:stretch>
              <a:fillRect b="-84937" l="-121861" r="-16279" t="-2791"/>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矩形 17"/>
          <p:cNvSpPr/>
          <p:nvPr/>
        </p:nvSpPr>
        <p:spPr>
          <a:xfrm>
            <a:off x="8367764" y="4078288"/>
            <a:ext cx="1908289" cy="1908289"/>
          </a:xfrm>
          <a:prstGeom prst="rect">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Title 13"/>
          <p:cNvSpPr txBox="1"/>
          <p:nvPr/>
        </p:nvSpPr>
        <p:spPr bwMode="auto">
          <a:xfrm>
            <a:off x="2169871" y="3137019"/>
            <a:ext cx="143469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mtClean="0" spc="600" sz="2000">
                <a:solidFill>
                  <a:schemeClr val="bg1"/>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sp>
        <p:nvSpPr>
          <p:cNvPr id="20" name="Title 13"/>
          <p:cNvSpPr txBox="1"/>
          <p:nvPr/>
        </p:nvSpPr>
        <p:spPr bwMode="auto">
          <a:xfrm>
            <a:off x="6459759" y="3137019"/>
            <a:ext cx="143469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mtClean="0" spc="600" sz="2000">
                <a:solidFill>
                  <a:schemeClr val="bg1"/>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grpSp>
        <p:nvGrpSpPr>
          <p:cNvPr id="21" name="Group 49"/>
          <p:cNvGrpSpPr/>
          <p:nvPr/>
        </p:nvGrpSpPr>
        <p:grpSpPr>
          <a:xfrm>
            <a:off x="2641987" y="2437019"/>
            <a:ext cx="490463" cy="530887"/>
            <a:chOff x="1847137" y="4256991"/>
            <a:chExt cx="454232" cy="491670"/>
          </a:xfrm>
          <a:solidFill>
            <a:schemeClr val="bg1"/>
          </a:solidFill>
        </p:grpSpPr>
        <p:sp>
          <p:nvSpPr>
            <p:cNvPr id="22" name="Freeform 101"/>
            <p:cNvSpPr>
              <a:spLocks noEditPoints="1"/>
            </p:cNvSpPr>
            <p:nvPr/>
          </p:nvSpPr>
          <p:spPr bwMode="auto">
            <a:xfrm>
              <a:off x="1847137" y="4256991"/>
              <a:ext cx="454232" cy="491670"/>
            </a:xfrm>
            <a:custGeom>
              <a:gdLst>
                <a:gd fmla="*/ 134 w 137" name="T0"/>
                <a:gd fmla="*/ 71 h 148" name="T1"/>
                <a:gd fmla="*/ 126 w 137" name="T2"/>
                <a:gd fmla="*/ 38 h 148" name="T3"/>
                <a:gd fmla="*/ 133 w 137" name="T4"/>
                <a:gd fmla="*/ 36 h 148" name="T5"/>
                <a:gd fmla="*/ 126 w 137" name="T6"/>
                <a:gd fmla="*/ 12 h 148" name="T7"/>
                <a:gd fmla="*/ 102 w 137" name="T8"/>
                <a:gd fmla="*/ 5 h 148" name="T9"/>
                <a:gd fmla="*/ 99 w 137" name="T10"/>
                <a:gd fmla="*/ 12 h 148" name="T11"/>
                <a:gd fmla="*/ 67 w 137" name="T12"/>
                <a:gd fmla="*/ 4 h 148" name="T13"/>
                <a:gd fmla="*/ 38 w 137" name="T14"/>
                <a:gd fmla="*/ 11 h 148" name="T15"/>
                <a:gd fmla="*/ 36 w 137" name="T16"/>
                <a:gd fmla="*/ 5 h 148" name="T17"/>
                <a:gd fmla="*/ 12 w 137" name="T18"/>
                <a:gd fmla="*/ 12 h 148" name="T19"/>
                <a:gd fmla="*/ 5 w 137" name="T20"/>
                <a:gd fmla="*/ 36 h 148" name="T21"/>
                <a:gd fmla="*/ 9 w 137" name="T22"/>
                <a:gd fmla="*/ 38 h 148" name="T23"/>
                <a:gd fmla="*/ 0 w 137" name="T24"/>
                <a:gd fmla="*/ 71 h 148" name="T25"/>
                <a:gd fmla="*/ 27 w 137" name="T26"/>
                <a:gd fmla="*/ 125 h 148" name="T27"/>
                <a:gd fmla="*/ 13 w 137" name="T28"/>
                <a:gd fmla="*/ 140 h 148" name="T29"/>
                <a:gd fmla="*/ 21 w 137" name="T30"/>
                <a:gd fmla="*/ 148 h 148" name="T31"/>
                <a:gd fmla="*/ 37 w 137" name="T32"/>
                <a:gd fmla="*/ 132 h 148" name="T33"/>
                <a:gd fmla="*/ 67 w 137" name="T34"/>
                <a:gd fmla="*/ 139 h 148" name="T35"/>
                <a:gd fmla="*/ 97 w 137" name="T36"/>
                <a:gd fmla="*/ 132 h 148" name="T37"/>
                <a:gd fmla="*/ 113 w 137" name="T38"/>
                <a:gd fmla="*/ 148 h 148" name="T39"/>
                <a:gd fmla="*/ 121 w 137" name="T40"/>
                <a:gd fmla="*/ 140 h 148" name="T41"/>
                <a:gd fmla="*/ 107 w 137" name="T42"/>
                <a:gd fmla="*/ 125 h 148" name="T43"/>
                <a:gd fmla="*/ 134 w 137" name="T44"/>
                <a:gd fmla="*/ 71 h 148" name="T45"/>
                <a:gd fmla="*/ 11 w 137" name="T46"/>
                <a:gd fmla="*/ 74 h 148" name="T47"/>
                <a:gd fmla="*/ 20 w 137" name="T48"/>
                <a:gd fmla="*/ 74 h 148" name="T49"/>
                <a:gd fmla="*/ 23 w 137" name="T50"/>
                <a:gd fmla="*/ 71 h 148" name="T51"/>
                <a:gd fmla="*/ 20 w 137" name="T52"/>
                <a:gd fmla="*/ 69 h 148" name="T53"/>
                <a:gd fmla="*/ 11 w 137" name="T54"/>
                <a:gd fmla="*/ 69 h 148" name="T55"/>
                <a:gd fmla="*/ 64 w 137" name="T56"/>
                <a:gd fmla="*/ 15 h 148" name="T57"/>
                <a:gd fmla="*/ 64 w 137" name="T58"/>
                <a:gd fmla="*/ 15 h 148" name="T59"/>
                <a:gd fmla="*/ 64 w 137" name="T60"/>
                <a:gd fmla="*/ 26 h 148" name="T61"/>
                <a:gd fmla="*/ 67 w 137" name="T62"/>
                <a:gd fmla="*/ 29 h 148" name="T63"/>
                <a:gd fmla="*/ 70 w 137" name="T64"/>
                <a:gd fmla="*/ 26 h 148" name="T65"/>
                <a:gd fmla="*/ 70 w 137" name="T66"/>
                <a:gd fmla="*/ 15 h 148" name="T67"/>
                <a:gd fmla="*/ 70 w 137" name="T68"/>
                <a:gd fmla="*/ 15 h 148" name="T69"/>
                <a:gd fmla="*/ 123 w 137" name="T70"/>
                <a:gd fmla="*/ 69 h 148" name="T71"/>
                <a:gd fmla="*/ 114 w 137" name="T72"/>
                <a:gd fmla="*/ 69 h 148" name="T73"/>
                <a:gd fmla="*/ 111 w 137" name="T74"/>
                <a:gd fmla="*/ 71 h 148" name="T75"/>
                <a:gd fmla="*/ 114 w 137" name="T76"/>
                <a:gd fmla="*/ 74 h 148" name="T77"/>
                <a:gd fmla="*/ 123 w 137" name="T78"/>
                <a:gd fmla="*/ 74 h 148" name="T79"/>
                <a:gd fmla="*/ 70 w 137" name="T80"/>
                <a:gd fmla="*/ 128 h 148" name="T81"/>
                <a:gd fmla="*/ 70 w 137" name="T82"/>
                <a:gd fmla="*/ 118 h 148" name="T83"/>
                <a:gd fmla="*/ 67 w 137" name="T84"/>
                <a:gd fmla="*/ 115 h 148" name="T85"/>
                <a:gd fmla="*/ 64 w 137" name="T86"/>
                <a:gd fmla="*/ 118 h 148" name="T87"/>
                <a:gd fmla="*/ 64 w 137" name="T88"/>
                <a:gd fmla="*/ 128 h 148" name="T89"/>
                <a:gd fmla="*/ 11 w 137" name="T90"/>
                <a:gd fmla="*/ 74 h 148"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148" w="137">
                  <a:moveTo>
                    <a:pt x="134" y="71"/>
                  </a:moveTo>
                  <a:cubicBezTo>
                    <a:pt x="134" y="59"/>
                    <a:pt x="131" y="48"/>
                    <a:pt x="126" y="38"/>
                  </a:cubicBezTo>
                  <a:cubicBezTo>
                    <a:pt x="128" y="38"/>
                    <a:pt x="131" y="38"/>
                    <a:pt x="133" y="36"/>
                  </a:cubicBezTo>
                  <a:cubicBezTo>
                    <a:pt x="137" y="31"/>
                    <a:pt x="134" y="20"/>
                    <a:pt x="126" y="12"/>
                  </a:cubicBezTo>
                  <a:cubicBezTo>
                    <a:pt x="117" y="3"/>
                    <a:pt x="107" y="0"/>
                    <a:pt x="102" y="5"/>
                  </a:cubicBezTo>
                  <a:cubicBezTo>
                    <a:pt x="100" y="7"/>
                    <a:pt x="99" y="9"/>
                    <a:pt x="99" y="12"/>
                  </a:cubicBezTo>
                  <a:cubicBezTo>
                    <a:pt x="90" y="7"/>
                    <a:pt x="79" y="4"/>
                    <a:pt x="67" y="4"/>
                  </a:cubicBezTo>
                  <a:cubicBezTo>
                    <a:pt x="57" y="4"/>
                    <a:pt x="47" y="6"/>
                    <a:pt x="38" y="11"/>
                  </a:cubicBezTo>
                  <a:cubicBezTo>
                    <a:pt x="38" y="8"/>
                    <a:pt x="37" y="7"/>
                    <a:pt x="36" y="5"/>
                  </a:cubicBezTo>
                  <a:cubicBezTo>
                    <a:pt x="31" y="0"/>
                    <a:pt x="20" y="3"/>
                    <a:pt x="12" y="12"/>
                  </a:cubicBezTo>
                  <a:cubicBezTo>
                    <a:pt x="3" y="20"/>
                    <a:pt x="0" y="31"/>
                    <a:pt x="5" y="36"/>
                  </a:cubicBezTo>
                  <a:cubicBezTo>
                    <a:pt x="6" y="37"/>
                    <a:pt x="7" y="37"/>
                    <a:pt x="9" y="38"/>
                  </a:cubicBezTo>
                  <a:cubicBezTo>
                    <a:pt x="3" y="48"/>
                    <a:pt x="0" y="59"/>
                    <a:pt x="0" y="71"/>
                  </a:cubicBezTo>
                  <a:cubicBezTo>
                    <a:pt x="0" y="94"/>
                    <a:pt x="10" y="113"/>
                    <a:pt x="27" y="125"/>
                  </a:cubicBezTo>
                  <a:cubicBezTo>
                    <a:pt x="13" y="140"/>
                    <a:pt x="13" y="140"/>
                    <a:pt x="13" y="140"/>
                  </a:cubicBezTo>
                  <a:cubicBezTo>
                    <a:pt x="21" y="148"/>
                    <a:pt x="21" y="148"/>
                    <a:pt x="21" y="148"/>
                  </a:cubicBezTo>
                  <a:cubicBezTo>
                    <a:pt x="37" y="132"/>
                    <a:pt x="37" y="132"/>
                    <a:pt x="37" y="132"/>
                  </a:cubicBezTo>
                  <a:cubicBezTo>
                    <a:pt x="46" y="136"/>
                    <a:pt x="56" y="139"/>
                    <a:pt x="67" y="139"/>
                  </a:cubicBezTo>
                  <a:cubicBezTo>
                    <a:pt x="78" y="139"/>
                    <a:pt x="88" y="136"/>
                    <a:pt x="97" y="132"/>
                  </a:cubicBezTo>
                  <a:cubicBezTo>
                    <a:pt x="113" y="148"/>
                    <a:pt x="113" y="148"/>
                    <a:pt x="113" y="148"/>
                  </a:cubicBezTo>
                  <a:cubicBezTo>
                    <a:pt x="121" y="140"/>
                    <a:pt x="121" y="140"/>
                    <a:pt x="121" y="140"/>
                  </a:cubicBezTo>
                  <a:cubicBezTo>
                    <a:pt x="107" y="125"/>
                    <a:pt x="107" y="125"/>
                    <a:pt x="107" y="125"/>
                  </a:cubicBezTo>
                  <a:cubicBezTo>
                    <a:pt x="124" y="113"/>
                    <a:pt x="134" y="94"/>
                    <a:pt x="134" y="71"/>
                  </a:cubicBezTo>
                  <a:close/>
                  <a:moveTo>
                    <a:pt x="11" y="74"/>
                  </a:moveTo>
                  <a:cubicBezTo>
                    <a:pt x="20" y="74"/>
                    <a:pt x="20" y="74"/>
                    <a:pt x="20" y="74"/>
                  </a:cubicBezTo>
                  <a:cubicBezTo>
                    <a:pt x="22" y="74"/>
                    <a:pt x="23" y="73"/>
                    <a:pt x="23" y="71"/>
                  </a:cubicBezTo>
                  <a:cubicBezTo>
                    <a:pt x="23" y="70"/>
                    <a:pt x="22" y="69"/>
                    <a:pt x="20" y="69"/>
                  </a:cubicBezTo>
                  <a:cubicBezTo>
                    <a:pt x="11" y="69"/>
                    <a:pt x="11" y="69"/>
                    <a:pt x="11" y="69"/>
                  </a:cubicBezTo>
                  <a:cubicBezTo>
                    <a:pt x="12" y="40"/>
                    <a:pt x="35" y="17"/>
                    <a:pt x="64" y="15"/>
                  </a:cubicBezTo>
                  <a:cubicBezTo>
                    <a:pt x="64" y="15"/>
                    <a:pt x="64" y="15"/>
                    <a:pt x="64" y="15"/>
                  </a:cubicBezTo>
                  <a:cubicBezTo>
                    <a:pt x="64" y="26"/>
                    <a:pt x="64" y="26"/>
                    <a:pt x="64" y="26"/>
                  </a:cubicBezTo>
                  <a:cubicBezTo>
                    <a:pt x="64" y="27"/>
                    <a:pt x="65" y="29"/>
                    <a:pt x="67" y="29"/>
                  </a:cubicBezTo>
                  <a:cubicBezTo>
                    <a:pt x="69" y="29"/>
                    <a:pt x="70" y="27"/>
                    <a:pt x="70" y="26"/>
                  </a:cubicBezTo>
                  <a:cubicBezTo>
                    <a:pt x="70" y="15"/>
                    <a:pt x="70" y="15"/>
                    <a:pt x="70" y="15"/>
                  </a:cubicBezTo>
                  <a:cubicBezTo>
                    <a:pt x="70" y="15"/>
                    <a:pt x="70" y="15"/>
                    <a:pt x="70" y="15"/>
                  </a:cubicBezTo>
                  <a:cubicBezTo>
                    <a:pt x="99" y="17"/>
                    <a:pt x="122" y="40"/>
                    <a:pt x="123" y="69"/>
                  </a:cubicBezTo>
                  <a:cubicBezTo>
                    <a:pt x="114" y="69"/>
                    <a:pt x="114" y="69"/>
                    <a:pt x="114" y="69"/>
                  </a:cubicBezTo>
                  <a:cubicBezTo>
                    <a:pt x="112" y="69"/>
                    <a:pt x="111" y="70"/>
                    <a:pt x="111" y="71"/>
                  </a:cubicBezTo>
                  <a:cubicBezTo>
                    <a:pt x="111" y="73"/>
                    <a:pt x="112" y="74"/>
                    <a:pt x="114" y="74"/>
                  </a:cubicBezTo>
                  <a:cubicBezTo>
                    <a:pt x="123" y="74"/>
                    <a:pt x="123" y="74"/>
                    <a:pt x="123" y="74"/>
                  </a:cubicBezTo>
                  <a:cubicBezTo>
                    <a:pt x="122" y="103"/>
                    <a:pt x="99" y="126"/>
                    <a:pt x="70" y="128"/>
                  </a:cubicBezTo>
                  <a:cubicBezTo>
                    <a:pt x="70" y="118"/>
                    <a:pt x="70" y="118"/>
                    <a:pt x="70" y="118"/>
                  </a:cubicBezTo>
                  <a:cubicBezTo>
                    <a:pt x="70" y="116"/>
                    <a:pt x="69" y="115"/>
                    <a:pt x="67" y="115"/>
                  </a:cubicBezTo>
                  <a:cubicBezTo>
                    <a:pt x="65" y="115"/>
                    <a:pt x="64" y="116"/>
                    <a:pt x="64" y="118"/>
                  </a:cubicBezTo>
                  <a:cubicBezTo>
                    <a:pt x="64" y="128"/>
                    <a:pt x="64" y="128"/>
                    <a:pt x="64" y="128"/>
                  </a:cubicBezTo>
                  <a:cubicBezTo>
                    <a:pt x="35" y="126"/>
                    <a:pt x="12" y="103"/>
                    <a:pt x="11" y="74"/>
                  </a:cubicBezTo>
                  <a:close/>
                </a:path>
              </a:pathLst>
            </a:custGeom>
            <a:grp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lang="en-US">
                <a:latin charset="0" panose="020e0502030303020204" pitchFamily="34" typeface="Candara"/>
              </a:endParaRPr>
            </a:p>
          </p:txBody>
        </p:sp>
        <p:sp>
          <p:nvSpPr>
            <p:cNvPr id="23" name="Freeform 102"/>
            <p:cNvSpPr/>
            <p:nvPr/>
          </p:nvSpPr>
          <p:spPr bwMode="auto">
            <a:xfrm>
              <a:off x="2059279" y="4371797"/>
              <a:ext cx="142260" cy="129781"/>
            </a:xfrm>
            <a:custGeom>
              <a:gdLst>
                <a:gd fmla="*/ 3 w 43" name="T0"/>
                <a:gd fmla="*/ 39 h 39" name="T1"/>
                <a:gd fmla="*/ 3 w 43" name="T2"/>
                <a:gd fmla="*/ 39 h 39" name="T3"/>
                <a:gd fmla="*/ 40 w 43" name="T4"/>
                <a:gd fmla="*/ 39 h 39" name="T5"/>
                <a:gd fmla="*/ 43 w 43" name="T6"/>
                <a:gd fmla="*/ 36 h 39" name="T7"/>
                <a:gd fmla="*/ 40 w 43" name="T8"/>
                <a:gd fmla="*/ 34 h 39" name="T9"/>
                <a:gd fmla="*/ 6 w 43" name="T10"/>
                <a:gd fmla="*/ 34 h 39" name="T11"/>
                <a:gd fmla="*/ 6 w 43" name="T12"/>
                <a:gd fmla="*/ 3 h 39" name="T13"/>
                <a:gd fmla="*/ 3 w 43" name="T14"/>
                <a:gd fmla="*/ 0 h 39" name="T15"/>
                <a:gd fmla="*/ 0 w 43" name="T16"/>
                <a:gd fmla="*/ 3 h 39" name="T17"/>
                <a:gd fmla="*/ 0 w 43" name="T18"/>
                <a:gd fmla="*/ 36 h 39" name="T19"/>
                <a:gd fmla="*/ 3 w 43" name="T20"/>
                <a:gd fmla="*/ 39 h 3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9" w="43">
                  <a:moveTo>
                    <a:pt x="3" y="39"/>
                  </a:moveTo>
                  <a:cubicBezTo>
                    <a:pt x="3" y="39"/>
                    <a:pt x="3" y="39"/>
                    <a:pt x="3" y="39"/>
                  </a:cubicBezTo>
                  <a:cubicBezTo>
                    <a:pt x="40" y="39"/>
                    <a:pt x="40" y="39"/>
                    <a:pt x="40" y="39"/>
                  </a:cubicBezTo>
                  <a:cubicBezTo>
                    <a:pt x="41" y="39"/>
                    <a:pt x="43" y="38"/>
                    <a:pt x="43" y="36"/>
                  </a:cubicBezTo>
                  <a:cubicBezTo>
                    <a:pt x="43" y="35"/>
                    <a:pt x="41" y="34"/>
                    <a:pt x="40" y="34"/>
                  </a:cubicBezTo>
                  <a:cubicBezTo>
                    <a:pt x="6" y="34"/>
                    <a:pt x="6" y="34"/>
                    <a:pt x="6" y="34"/>
                  </a:cubicBezTo>
                  <a:cubicBezTo>
                    <a:pt x="6" y="3"/>
                    <a:pt x="6" y="3"/>
                    <a:pt x="6" y="3"/>
                  </a:cubicBezTo>
                  <a:cubicBezTo>
                    <a:pt x="6" y="1"/>
                    <a:pt x="5" y="0"/>
                    <a:pt x="3" y="0"/>
                  </a:cubicBezTo>
                  <a:cubicBezTo>
                    <a:pt x="1" y="0"/>
                    <a:pt x="0" y="1"/>
                    <a:pt x="0" y="3"/>
                  </a:cubicBezTo>
                  <a:cubicBezTo>
                    <a:pt x="0" y="36"/>
                    <a:pt x="0" y="36"/>
                    <a:pt x="0" y="36"/>
                  </a:cubicBezTo>
                  <a:cubicBezTo>
                    <a:pt x="0" y="38"/>
                    <a:pt x="1" y="39"/>
                    <a:pt x="3" y="39"/>
                  </a:cubicBezTo>
                  <a:close/>
                </a:path>
              </a:pathLst>
            </a:custGeom>
            <a:grp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lang="en-US">
                <a:latin charset="0" panose="020e0502030303020204" pitchFamily="34" typeface="Candara"/>
              </a:endParaRPr>
            </a:p>
          </p:txBody>
        </p:sp>
      </p:grpSp>
      <p:sp>
        <p:nvSpPr>
          <p:cNvPr id="24" name="Freeform 105"/>
          <p:cNvSpPr>
            <a:spLocks noEditPoints="1"/>
          </p:cNvSpPr>
          <p:nvPr/>
        </p:nvSpPr>
        <p:spPr bwMode="auto">
          <a:xfrm>
            <a:off x="6908999" y="2459026"/>
            <a:ext cx="536213" cy="473863"/>
          </a:xfrm>
          <a:custGeom>
            <a:gdLst>
              <a:gd fmla="*/ 678237 w 134" name="T0"/>
              <a:gd fmla="*/ 81725 h 118" name="T1"/>
              <a:gd fmla="*/ 617043 w 134" name="T2"/>
              <a:gd fmla="*/ 20431 h 118" name="T3"/>
              <a:gd fmla="*/ 586446 w 134" name="T4"/>
              <a:gd fmla="*/ 20431 h 118" name="T5"/>
              <a:gd fmla="*/ 581346 w 134" name="T6"/>
              <a:gd fmla="*/ 35755 h 118" name="T7"/>
              <a:gd fmla="*/ 566048 w 134" name="T8"/>
              <a:gd fmla="*/ 40862 h 118" name="T9"/>
              <a:gd fmla="*/ 566048 w 134" name="T10"/>
              <a:gd fmla="*/ 40862 h 118" name="T11"/>
              <a:gd fmla="*/ 413062 w 134" name="T12"/>
              <a:gd fmla="*/ 199204 h 118" name="T13"/>
              <a:gd fmla="*/ 402863 w 134" name="T14"/>
              <a:gd fmla="*/ 234958 h 118" name="T15"/>
              <a:gd fmla="*/ 418161 w 134" name="T16"/>
              <a:gd fmla="*/ 255389 h 118" name="T17"/>
              <a:gd fmla="*/ 418161 w 134" name="T18"/>
              <a:gd fmla="*/ 255389 h 118" name="T19"/>
              <a:gd fmla="*/ 418161 w 134" name="T20"/>
              <a:gd fmla="*/ 255389 h 118" name="T21"/>
              <a:gd fmla="*/ 387564 w 134" name="T22"/>
              <a:gd fmla="*/ 291144 h 118" name="T23"/>
              <a:gd fmla="*/ 275375 w 134" name="T24"/>
              <a:gd fmla="*/ 178773 h 118" name="T25"/>
              <a:gd fmla="*/ 239678 w 134" name="T26"/>
              <a:gd fmla="*/ 45970 h 118" name="T27"/>
              <a:gd fmla="*/ 107090 w 134" name="T28"/>
              <a:gd fmla="*/ 10216 h 118" name="T29"/>
              <a:gd fmla="*/ 183583 w 134" name="T30"/>
              <a:gd fmla="*/ 86832 h 118" name="T31"/>
              <a:gd fmla="*/ 163185 w 134" name="T32"/>
              <a:gd fmla="*/ 163449 h 118" name="T33"/>
              <a:gd fmla="*/ 91792 w 134" name="T34"/>
              <a:gd fmla="*/ 183880 h 118" name="T35"/>
              <a:gd fmla="*/ 15299 w 134" name="T36"/>
              <a:gd fmla="*/ 107264 h 118" name="T37"/>
              <a:gd fmla="*/ 45896 w 134" name="T38"/>
              <a:gd fmla="*/ 234958 h 118" name="T39"/>
              <a:gd fmla="*/ 183583 w 134" name="T40"/>
              <a:gd fmla="*/ 270713 h 118" name="T41"/>
              <a:gd fmla="*/ 183583 w 134" name="T42"/>
              <a:gd fmla="*/ 270713 h 118" name="T43"/>
              <a:gd fmla="*/ 295773 w 134" name="T44"/>
              <a:gd fmla="*/ 377976 h 118" name="T45"/>
              <a:gd fmla="*/ 188683 w 134" name="T46"/>
              <a:gd fmla="*/ 485240 h 118" name="T47"/>
              <a:gd fmla="*/ 183583 w 134" name="T48"/>
              <a:gd fmla="*/ 480132 h 118" name="T49"/>
              <a:gd fmla="*/ 158085 w 134" name="T50"/>
              <a:gd fmla="*/ 500563 h 118" name="T51"/>
              <a:gd fmla="*/ 107090 w 134" name="T52"/>
              <a:gd fmla="*/ 582288 h 118" name="T53"/>
              <a:gd fmla="*/ 117289 w 134" name="T54"/>
              <a:gd fmla="*/ 592503 h 118" name="T55"/>
              <a:gd fmla="*/ 198882 w 134" name="T56"/>
              <a:gd fmla="*/ 546533 h 118" name="T57"/>
              <a:gd fmla="*/ 219280 w 134" name="T58"/>
              <a:gd fmla="*/ 515887 h 118" name="T59"/>
              <a:gd fmla="*/ 214180 w 134" name="T60"/>
              <a:gd fmla="*/ 510779 h 118" name="T61"/>
              <a:gd fmla="*/ 321270 w 134" name="T62"/>
              <a:gd fmla="*/ 403515 h 118" name="T63"/>
              <a:gd fmla="*/ 499754 w 134" name="T64"/>
              <a:gd fmla="*/ 582288 h 118" name="T65"/>
              <a:gd fmla="*/ 545650 w 134" name="T66"/>
              <a:gd fmla="*/ 602719 h 118" name="T67"/>
              <a:gd fmla="*/ 591545 w 134" name="T68"/>
              <a:gd fmla="*/ 582288 h 118" name="T69"/>
              <a:gd fmla="*/ 591545 w 134" name="T70"/>
              <a:gd fmla="*/ 495455 h 118" name="T71"/>
              <a:gd fmla="*/ 407962 w 134" name="T72"/>
              <a:gd fmla="*/ 311575 h 118" name="T73"/>
              <a:gd fmla="*/ 443659 w 134" name="T74"/>
              <a:gd fmla="*/ 280928 h 118" name="T75"/>
              <a:gd fmla="*/ 458958 w 134" name="T76"/>
              <a:gd fmla="*/ 296252 h 118" name="T77"/>
              <a:gd fmla="*/ 499754 w 134" name="T78"/>
              <a:gd fmla="*/ 286036 h 118" name="T79"/>
              <a:gd fmla="*/ 652740 w 134" name="T80"/>
              <a:gd fmla="*/ 132802 h 118" name="T81"/>
              <a:gd fmla="*/ 652740 w 134" name="T82"/>
              <a:gd fmla="*/ 127695 h 118" name="T83"/>
              <a:gd fmla="*/ 652740 w 134" name="T84"/>
              <a:gd fmla="*/ 127695 h 118" name="T85"/>
              <a:gd fmla="*/ 657839 w 134" name="T86"/>
              <a:gd fmla="*/ 117479 h 118" name="T87"/>
              <a:gd fmla="*/ 678237 w 134" name="T88"/>
              <a:gd fmla="*/ 112371 h 118" name="T89"/>
              <a:gd fmla="*/ 678237 w 134" name="T90"/>
              <a:gd fmla="*/ 81725 h 118" name="T91"/>
              <a:gd fmla="*/ 550749 w 134" name="T92"/>
              <a:gd fmla="*/ 526102 h 118" name="T93"/>
              <a:gd fmla="*/ 576247 w 134" name="T94"/>
              <a:gd fmla="*/ 546533 h 118" name="T95"/>
              <a:gd fmla="*/ 550749 w 134" name="T96"/>
              <a:gd fmla="*/ 572072 h 118" name="T97"/>
              <a:gd fmla="*/ 525252 w 134" name="T98"/>
              <a:gd fmla="*/ 546533 h 118" name="T99"/>
              <a:gd fmla="*/ 550749 w 134" name="T100"/>
              <a:gd fmla="*/ 526102 h 118" name="T101"/>
              <a:gd fmla="*/ 464057 w 134" name="T102"/>
              <a:gd fmla="*/ 204312 h 118" name="T103"/>
              <a:gd fmla="*/ 453858 w 134" name="T104"/>
              <a:gd fmla="*/ 194096 h 118" name="T105"/>
              <a:gd fmla="*/ 566048 w 134" name="T106"/>
              <a:gd fmla="*/ 81725 h 118" name="T107"/>
              <a:gd fmla="*/ 576247 w 134" name="T108"/>
              <a:gd fmla="*/ 91940 h 118" name="T109"/>
              <a:gd fmla="*/ 464057 w 134" name="T110"/>
              <a:gd fmla="*/ 204312 h 118" name="T111"/>
              <a:gd fmla="*/ 499754 w 134" name="T112"/>
              <a:gd fmla="*/ 245174 h 118" name="T113"/>
              <a:gd fmla="*/ 489555 w 134" name="T114"/>
              <a:gd fmla="*/ 234958 h 118" name="T115"/>
              <a:gd fmla="*/ 606844 w 134" name="T116"/>
              <a:gd fmla="*/ 117479 h 118" name="T117"/>
              <a:gd fmla="*/ 617043 w 134" name="T118"/>
              <a:gd fmla="*/ 127695 h 118" name="T119"/>
              <a:gd fmla="*/ 499754 w 134" name="T120"/>
              <a:gd fmla="*/ 245174 h 118"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b="b" l="0" r="r" t="0"/>
            <a:pathLst>
              <a:path h="118" w="134">
                <a:moveTo>
                  <a:pt x="133" y="16"/>
                </a:moveTo>
                <a:cubicBezTo>
                  <a:pt x="121" y="4"/>
                  <a:pt x="121" y="4"/>
                  <a:pt x="121" y="4"/>
                </a:cubicBezTo>
                <a:cubicBezTo>
                  <a:pt x="119" y="2"/>
                  <a:pt x="117" y="2"/>
                  <a:pt x="115" y="4"/>
                </a:cubicBezTo>
                <a:cubicBezTo>
                  <a:pt x="114" y="5"/>
                  <a:pt x="114" y="6"/>
                  <a:pt x="114" y="7"/>
                </a:cubicBezTo>
                <a:cubicBezTo>
                  <a:pt x="113" y="7"/>
                  <a:pt x="112" y="8"/>
                  <a:pt x="111" y="8"/>
                </a:cubicBezTo>
                <a:cubicBezTo>
                  <a:pt x="111" y="8"/>
                  <a:pt x="111" y="8"/>
                  <a:pt x="111" y="8"/>
                </a:cubicBezTo>
                <a:cubicBezTo>
                  <a:pt x="81" y="39"/>
                  <a:pt x="81" y="39"/>
                  <a:pt x="81" y="39"/>
                </a:cubicBezTo>
                <a:cubicBezTo>
                  <a:pt x="81" y="41"/>
                  <a:pt x="80" y="44"/>
                  <a:pt x="79" y="46"/>
                </a:cubicBezTo>
                <a:cubicBezTo>
                  <a:pt x="82" y="50"/>
                  <a:pt x="82" y="50"/>
                  <a:pt x="82" y="50"/>
                </a:cubicBezTo>
                <a:cubicBezTo>
                  <a:pt x="82" y="50"/>
                  <a:pt x="82" y="50"/>
                  <a:pt x="82" y="50"/>
                </a:cubicBezTo>
                <a:cubicBezTo>
                  <a:pt x="82" y="50"/>
                  <a:pt x="82" y="50"/>
                  <a:pt x="82" y="50"/>
                </a:cubicBezTo>
                <a:cubicBezTo>
                  <a:pt x="76" y="57"/>
                  <a:pt x="76" y="57"/>
                  <a:pt x="76" y="57"/>
                </a:cubicBezTo>
                <a:cubicBezTo>
                  <a:pt x="54" y="35"/>
                  <a:pt x="54" y="35"/>
                  <a:pt x="54" y="35"/>
                </a:cubicBezTo>
                <a:cubicBezTo>
                  <a:pt x="56" y="26"/>
                  <a:pt x="54" y="16"/>
                  <a:pt x="47" y="9"/>
                </a:cubicBezTo>
                <a:cubicBezTo>
                  <a:pt x="40" y="2"/>
                  <a:pt x="30" y="0"/>
                  <a:pt x="21" y="2"/>
                </a:cubicBezTo>
                <a:cubicBezTo>
                  <a:pt x="36" y="17"/>
                  <a:pt x="36" y="17"/>
                  <a:pt x="36" y="17"/>
                </a:cubicBezTo>
                <a:cubicBezTo>
                  <a:pt x="32" y="32"/>
                  <a:pt x="32" y="32"/>
                  <a:pt x="32" y="32"/>
                </a:cubicBezTo>
                <a:cubicBezTo>
                  <a:pt x="18" y="36"/>
                  <a:pt x="18" y="36"/>
                  <a:pt x="18" y="36"/>
                </a:cubicBezTo>
                <a:cubicBezTo>
                  <a:pt x="3" y="21"/>
                  <a:pt x="3" y="21"/>
                  <a:pt x="3" y="21"/>
                </a:cubicBezTo>
                <a:cubicBezTo>
                  <a:pt x="0" y="29"/>
                  <a:pt x="2" y="39"/>
                  <a:pt x="9" y="46"/>
                </a:cubicBezTo>
                <a:cubicBezTo>
                  <a:pt x="17" y="53"/>
                  <a:pt x="27" y="56"/>
                  <a:pt x="36" y="53"/>
                </a:cubicBezTo>
                <a:cubicBezTo>
                  <a:pt x="36" y="53"/>
                  <a:pt x="36" y="53"/>
                  <a:pt x="36" y="53"/>
                </a:cubicBezTo>
                <a:cubicBezTo>
                  <a:pt x="58" y="74"/>
                  <a:pt x="58" y="74"/>
                  <a:pt x="58" y="74"/>
                </a:cubicBezTo>
                <a:cubicBezTo>
                  <a:pt x="37" y="95"/>
                  <a:pt x="37" y="95"/>
                  <a:pt x="37" y="95"/>
                </a:cubicBezTo>
                <a:cubicBezTo>
                  <a:pt x="36" y="94"/>
                  <a:pt x="36" y="94"/>
                  <a:pt x="36" y="94"/>
                </a:cubicBezTo>
                <a:cubicBezTo>
                  <a:pt x="31" y="98"/>
                  <a:pt x="31" y="98"/>
                  <a:pt x="31" y="98"/>
                </a:cubicBezTo>
                <a:cubicBezTo>
                  <a:pt x="21" y="114"/>
                  <a:pt x="21" y="114"/>
                  <a:pt x="21" y="114"/>
                </a:cubicBezTo>
                <a:cubicBezTo>
                  <a:pt x="23" y="116"/>
                  <a:pt x="23" y="116"/>
                  <a:pt x="23" y="116"/>
                </a:cubicBezTo>
                <a:cubicBezTo>
                  <a:pt x="39" y="107"/>
                  <a:pt x="39" y="107"/>
                  <a:pt x="39" y="107"/>
                </a:cubicBezTo>
                <a:cubicBezTo>
                  <a:pt x="43" y="101"/>
                  <a:pt x="43" y="101"/>
                  <a:pt x="43" y="101"/>
                </a:cubicBezTo>
                <a:cubicBezTo>
                  <a:pt x="42" y="100"/>
                  <a:pt x="42" y="100"/>
                  <a:pt x="42" y="100"/>
                </a:cubicBezTo>
                <a:cubicBezTo>
                  <a:pt x="63" y="79"/>
                  <a:pt x="63" y="79"/>
                  <a:pt x="63" y="79"/>
                </a:cubicBezTo>
                <a:cubicBezTo>
                  <a:pt x="98" y="114"/>
                  <a:pt x="98" y="114"/>
                  <a:pt x="98" y="114"/>
                </a:cubicBezTo>
                <a:cubicBezTo>
                  <a:pt x="100" y="117"/>
                  <a:pt x="104" y="118"/>
                  <a:pt x="107" y="118"/>
                </a:cubicBezTo>
                <a:cubicBezTo>
                  <a:pt x="110" y="118"/>
                  <a:pt x="113" y="117"/>
                  <a:pt x="116" y="114"/>
                </a:cubicBezTo>
                <a:cubicBezTo>
                  <a:pt x="121" y="109"/>
                  <a:pt x="121" y="102"/>
                  <a:pt x="116" y="97"/>
                </a:cubicBezTo>
                <a:cubicBezTo>
                  <a:pt x="80" y="61"/>
                  <a:pt x="80" y="61"/>
                  <a:pt x="80" y="61"/>
                </a:cubicBezTo>
                <a:cubicBezTo>
                  <a:pt x="87" y="55"/>
                  <a:pt x="87" y="55"/>
                  <a:pt x="87" y="55"/>
                </a:cubicBezTo>
                <a:cubicBezTo>
                  <a:pt x="90" y="58"/>
                  <a:pt x="90" y="58"/>
                  <a:pt x="90" y="58"/>
                </a:cubicBezTo>
                <a:cubicBezTo>
                  <a:pt x="92" y="56"/>
                  <a:pt x="95" y="56"/>
                  <a:pt x="98" y="56"/>
                </a:cubicBezTo>
                <a:cubicBezTo>
                  <a:pt x="128" y="26"/>
                  <a:pt x="128" y="26"/>
                  <a:pt x="128" y="26"/>
                </a:cubicBezTo>
                <a:cubicBezTo>
                  <a:pt x="128" y="25"/>
                  <a:pt x="128" y="25"/>
                  <a:pt x="128" y="25"/>
                </a:cubicBezTo>
                <a:cubicBezTo>
                  <a:pt x="128" y="25"/>
                  <a:pt x="128" y="25"/>
                  <a:pt x="128" y="25"/>
                </a:cubicBezTo>
                <a:cubicBezTo>
                  <a:pt x="129" y="24"/>
                  <a:pt x="129" y="24"/>
                  <a:pt x="129" y="23"/>
                </a:cubicBezTo>
                <a:cubicBezTo>
                  <a:pt x="130" y="23"/>
                  <a:pt x="132" y="23"/>
                  <a:pt x="133" y="22"/>
                </a:cubicBezTo>
                <a:cubicBezTo>
                  <a:pt x="134" y="20"/>
                  <a:pt x="134" y="17"/>
                  <a:pt x="133" y="16"/>
                </a:cubicBezTo>
                <a:close/>
                <a:moveTo>
                  <a:pt x="108" y="103"/>
                </a:moveTo>
                <a:cubicBezTo>
                  <a:pt x="111" y="103"/>
                  <a:pt x="113" y="105"/>
                  <a:pt x="113" y="107"/>
                </a:cubicBezTo>
                <a:cubicBezTo>
                  <a:pt x="113" y="110"/>
                  <a:pt x="111" y="112"/>
                  <a:pt x="108" y="112"/>
                </a:cubicBezTo>
                <a:cubicBezTo>
                  <a:pt x="105" y="112"/>
                  <a:pt x="103" y="110"/>
                  <a:pt x="103" y="107"/>
                </a:cubicBezTo>
                <a:cubicBezTo>
                  <a:pt x="103" y="105"/>
                  <a:pt x="105" y="103"/>
                  <a:pt x="108" y="103"/>
                </a:cubicBezTo>
                <a:close/>
                <a:moveTo>
                  <a:pt x="91" y="40"/>
                </a:moveTo>
                <a:cubicBezTo>
                  <a:pt x="89" y="38"/>
                  <a:pt x="89" y="38"/>
                  <a:pt x="89" y="38"/>
                </a:cubicBezTo>
                <a:cubicBezTo>
                  <a:pt x="111" y="16"/>
                  <a:pt x="111" y="16"/>
                  <a:pt x="111" y="16"/>
                </a:cubicBezTo>
                <a:cubicBezTo>
                  <a:pt x="113" y="18"/>
                  <a:pt x="113" y="18"/>
                  <a:pt x="113" y="18"/>
                </a:cubicBezTo>
                <a:lnTo>
                  <a:pt x="91" y="40"/>
                </a:lnTo>
                <a:close/>
                <a:moveTo>
                  <a:pt x="98" y="48"/>
                </a:moveTo>
                <a:cubicBezTo>
                  <a:pt x="96" y="46"/>
                  <a:pt x="96" y="46"/>
                  <a:pt x="96" y="46"/>
                </a:cubicBezTo>
                <a:cubicBezTo>
                  <a:pt x="119" y="23"/>
                  <a:pt x="119" y="23"/>
                  <a:pt x="119" y="23"/>
                </a:cubicBezTo>
                <a:cubicBezTo>
                  <a:pt x="121" y="25"/>
                  <a:pt x="121" y="25"/>
                  <a:pt x="121" y="25"/>
                </a:cubicBezTo>
                <a:lnTo>
                  <a:pt x="98" y="48"/>
                </a:lnTo>
                <a:close/>
              </a:path>
            </a:pathLst>
          </a:custGeom>
          <a:solidFill>
            <a:schemeClr val="bg1"/>
          </a:solidFill>
          <a:ln>
            <a:noFill/>
          </a:ln>
        </p:spPr>
        <p:txBody>
          <a:bodyPr/>
          <a:lstStyle/>
          <a:p>
            <a:endParaRPr altLang="en-US" lang="zh-CN">
              <a:latin charset="0" panose="020e0502030303020204" pitchFamily="34" typeface="Candara"/>
            </a:endParaRPr>
          </a:p>
        </p:txBody>
      </p:sp>
      <p:sp>
        <p:nvSpPr>
          <p:cNvPr id="25" name="Title 13"/>
          <p:cNvSpPr txBox="1"/>
          <p:nvPr/>
        </p:nvSpPr>
        <p:spPr bwMode="auto">
          <a:xfrm>
            <a:off x="4314673" y="5278012"/>
            <a:ext cx="143469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mtClean="0" spc="600" sz="2000">
                <a:solidFill>
                  <a:schemeClr val="bg1"/>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sp>
        <p:nvSpPr>
          <p:cNvPr id="26" name="Title 13"/>
          <p:cNvSpPr txBox="1"/>
          <p:nvPr/>
        </p:nvSpPr>
        <p:spPr bwMode="auto">
          <a:xfrm>
            <a:off x="8604561" y="5278012"/>
            <a:ext cx="1434695"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mtClean="0" spc="600" sz="2000">
                <a:solidFill>
                  <a:schemeClr val="bg1"/>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sp>
        <p:nvSpPr>
          <p:cNvPr id="27" name="Freeform 135"/>
          <p:cNvSpPr/>
          <p:nvPr/>
        </p:nvSpPr>
        <p:spPr bwMode="auto">
          <a:xfrm>
            <a:off x="4886120" y="4599707"/>
            <a:ext cx="291799" cy="463887"/>
          </a:xfrm>
          <a:custGeom>
            <a:gdLst>
              <a:gd fmla="*/ 334819 w 108" name="T0"/>
              <a:gd fmla="*/ 0 h 171" name="T1"/>
              <a:gd fmla="*/ 0 w 108" name="T2"/>
              <a:gd fmla="*/ 338271 h 171" name="T3"/>
              <a:gd fmla="*/ 124263 w 108" name="T4"/>
              <a:gd fmla="*/ 338271 h 171" name="T5"/>
              <a:gd fmla="*/ 27614 w 108" name="T6"/>
              <a:gd fmla="*/ 590249 h 171" name="T7"/>
              <a:gd fmla="*/ 372788 w 108" name="T8"/>
              <a:gd fmla="*/ 255429 h 171" name="T9"/>
              <a:gd fmla="*/ 248525 w 108" name="T10"/>
              <a:gd fmla="*/ 255429 h 171" name="T11"/>
              <a:gd fmla="*/ 334819 w 108" name="T12"/>
              <a:gd fmla="*/ 0 h 171"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171" w="108">
                <a:moveTo>
                  <a:pt x="97" y="0"/>
                </a:moveTo>
                <a:lnTo>
                  <a:pt x="0" y="98"/>
                </a:lnTo>
                <a:lnTo>
                  <a:pt x="36" y="98"/>
                </a:lnTo>
                <a:lnTo>
                  <a:pt x="8" y="171"/>
                </a:lnTo>
                <a:lnTo>
                  <a:pt x="108" y="74"/>
                </a:lnTo>
                <a:lnTo>
                  <a:pt x="72" y="74"/>
                </a:lnTo>
                <a:lnTo>
                  <a:pt x="97" y="0"/>
                </a:lnTo>
                <a:close/>
              </a:path>
            </a:pathLst>
          </a:custGeom>
          <a:solidFill>
            <a:schemeClr val="bg1"/>
          </a:solidFill>
          <a:ln>
            <a:noFill/>
          </a:ln>
        </p:spPr>
        <p:txBody>
          <a:bodyPr/>
          <a:lstStyle/>
          <a:p>
            <a:endParaRPr altLang="en-US" lang="zh-CN">
              <a:latin charset="0" panose="020e0502030303020204" pitchFamily="34" typeface="Candara"/>
            </a:endParaRPr>
          </a:p>
        </p:txBody>
      </p:sp>
      <p:grpSp>
        <p:nvGrpSpPr>
          <p:cNvPr id="28" name="Group 11"/>
          <p:cNvGrpSpPr/>
          <p:nvPr/>
        </p:nvGrpSpPr>
        <p:grpSpPr>
          <a:xfrm>
            <a:off x="9102950" y="4599707"/>
            <a:ext cx="437914" cy="468348"/>
            <a:chOff x="4368800" y="3925886"/>
            <a:chExt cx="411166" cy="439740"/>
          </a:xfrm>
          <a:solidFill>
            <a:schemeClr val="bg1"/>
          </a:solidFill>
        </p:grpSpPr>
        <p:sp>
          <p:nvSpPr>
            <p:cNvPr id="31" name="Freeform 13"/>
            <p:cNvSpPr/>
            <p:nvPr/>
          </p:nvSpPr>
          <p:spPr bwMode="auto">
            <a:xfrm>
              <a:off x="4456116" y="4030661"/>
              <a:ext cx="236538" cy="233363"/>
            </a:xfrm>
            <a:custGeom>
              <a:gdLst>
                <a:gd fmla="*/ 0 w 149" name="T0"/>
                <a:gd fmla="*/ 52 h 147" name="T1"/>
                <a:gd fmla="*/ 105 w 149" name="T2"/>
                <a:gd fmla="*/ 52 h 147" name="T3"/>
                <a:gd fmla="*/ 105 w 149" name="T4"/>
                <a:gd fmla="*/ 147 h 147" name="T5"/>
                <a:gd fmla="*/ 149 w 149" name="T6"/>
                <a:gd fmla="*/ 147 h 147" name="T7"/>
                <a:gd fmla="*/ 149 w 149" name="T8"/>
                <a:gd fmla="*/ 0 h 147" name="T9"/>
                <a:gd fmla="*/ 0 w 149" name="T10"/>
                <a:gd fmla="*/ 0 h 147" name="T11"/>
                <a:gd fmla="*/ 0 w 149" name="T12"/>
                <a:gd fmla="*/ 52 h 147" name="T13"/>
              </a:gdLst>
              <a:cxnLst>
                <a:cxn ang="0">
                  <a:pos x="T0" y="T1"/>
                </a:cxn>
                <a:cxn ang="0">
                  <a:pos x="T2" y="T3"/>
                </a:cxn>
                <a:cxn ang="0">
                  <a:pos x="T4" y="T5"/>
                </a:cxn>
                <a:cxn ang="0">
                  <a:pos x="T6" y="T7"/>
                </a:cxn>
                <a:cxn ang="0">
                  <a:pos x="T8" y="T9"/>
                </a:cxn>
                <a:cxn ang="0">
                  <a:pos x="T10" y="T11"/>
                </a:cxn>
                <a:cxn ang="0">
                  <a:pos x="T12" y="T13"/>
                </a:cxn>
              </a:cxnLst>
              <a:rect b="b" l="0" r="r" t="0"/>
              <a:pathLst>
                <a:path h="147" w="149">
                  <a:moveTo>
                    <a:pt x="0" y="52"/>
                  </a:moveTo>
                  <a:lnTo>
                    <a:pt x="105" y="52"/>
                  </a:lnTo>
                  <a:lnTo>
                    <a:pt x="105" y="147"/>
                  </a:lnTo>
                  <a:lnTo>
                    <a:pt x="149" y="147"/>
                  </a:lnTo>
                  <a:lnTo>
                    <a:pt x="149" y="0"/>
                  </a:lnTo>
                  <a:lnTo>
                    <a:pt x="0" y="0"/>
                  </a:lnTo>
                  <a:lnTo>
                    <a:pt x="0" y="52"/>
                  </a:lnTo>
                  <a:close/>
                </a:path>
              </a:pathLst>
            </a:custGeom>
            <a:grp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lang="en-US">
                <a:latin charset="0" panose="020e0502030303020204" pitchFamily="34" typeface="Candara"/>
              </a:endParaRPr>
            </a:p>
          </p:txBody>
        </p:sp>
        <p:sp>
          <p:nvSpPr>
            <p:cNvPr id="32" name="Freeform 14"/>
            <p:cNvSpPr/>
            <p:nvPr/>
          </p:nvSpPr>
          <p:spPr bwMode="auto">
            <a:xfrm>
              <a:off x="4543428" y="3925886"/>
              <a:ext cx="236538" cy="233363"/>
            </a:xfrm>
            <a:custGeom>
              <a:gdLst>
                <a:gd fmla="*/ 0 w 149" name="T0"/>
                <a:gd fmla="*/ 0 h 147" name="T1"/>
                <a:gd fmla="*/ 0 w 149" name="T2"/>
                <a:gd fmla="*/ 54 h 147" name="T3"/>
                <a:gd fmla="*/ 106 w 149" name="T4"/>
                <a:gd fmla="*/ 54 h 147" name="T5"/>
                <a:gd fmla="*/ 106 w 149" name="T6"/>
                <a:gd fmla="*/ 147 h 147" name="T7"/>
                <a:gd fmla="*/ 149 w 149" name="T8"/>
                <a:gd fmla="*/ 147 h 147" name="T9"/>
                <a:gd fmla="*/ 149 w 149" name="T10"/>
                <a:gd fmla="*/ 0 h 147" name="T11"/>
                <a:gd fmla="*/ 0 w 149" name="T12"/>
                <a:gd fmla="*/ 0 h 147" name="T13"/>
              </a:gdLst>
              <a:cxnLst>
                <a:cxn ang="0">
                  <a:pos x="T0" y="T1"/>
                </a:cxn>
                <a:cxn ang="0">
                  <a:pos x="T2" y="T3"/>
                </a:cxn>
                <a:cxn ang="0">
                  <a:pos x="T4" y="T5"/>
                </a:cxn>
                <a:cxn ang="0">
                  <a:pos x="T6" y="T7"/>
                </a:cxn>
                <a:cxn ang="0">
                  <a:pos x="T8" y="T9"/>
                </a:cxn>
                <a:cxn ang="0">
                  <a:pos x="T10" y="T11"/>
                </a:cxn>
                <a:cxn ang="0">
                  <a:pos x="T12" y="T13"/>
                </a:cxn>
              </a:cxnLst>
              <a:rect b="b" l="0" r="r" t="0"/>
              <a:pathLst>
                <a:path h="147" w="149">
                  <a:moveTo>
                    <a:pt x="0" y="0"/>
                  </a:moveTo>
                  <a:lnTo>
                    <a:pt x="0" y="54"/>
                  </a:lnTo>
                  <a:lnTo>
                    <a:pt x="106" y="54"/>
                  </a:lnTo>
                  <a:lnTo>
                    <a:pt x="106" y="147"/>
                  </a:lnTo>
                  <a:lnTo>
                    <a:pt x="149" y="147"/>
                  </a:lnTo>
                  <a:lnTo>
                    <a:pt x="149" y="0"/>
                  </a:lnTo>
                  <a:lnTo>
                    <a:pt x="0" y="0"/>
                  </a:lnTo>
                  <a:close/>
                </a:path>
              </a:pathLst>
            </a:custGeom>
            <a:grpFill/>
            <a:ln>
              <a:noFill/>
            </a:ln>
            <a:extLst>
              <a:ext uri="{91240B29-F687-4F45-9708-019B960494DF}">
                <a14:hiddenLine w="9525">
                  <a:solidFill>
                    <a:srgbClr val="000000"/>
                  </a:solidFill>
                  <a:round/>
                  <a:headEnd/>
                  <a:tailEnd/>
                </a14:hiddenLine>
              </a:ext>
            </a:extLst>
          </p:spPr>
          <p:txBody>
            <a:bodyPr/>
            <a:lstStyle/>
            <a:p>
              <a:pPr fontAlgn="auto">
                <a:spcBef>
                  <a:spcPct val="0"/>
                </a:spcBef>
                <a:spcAft>
                  <a:spcPct val="0"/>
                </a:spcAft>
                <a:defRPr/>
              </a:pPr>
              <a:endParaRPr lang="en-US">
                <a:latin charset="0" panose="020e0502030303020204" pitchFamily="34" typeface="Candara"/>
              </a:endParaRPr>
            </a:p>
          </p:txBody>
        </p:sp>
        <p:sp>
          <p:nvSpPr>
            <p:cNvPr id="33" name="Rectangle 15"/>
            <p:cNvSpPr>
              <a:spLocks noChangeArrowheads="1"/>
            </p:cNvSpPr>
            <p:nvPr/>
          </p:nvSpPr>
          <p:spPr bwMode="auto">
            <a:xfrm>
              <a:off x="4368800" y="4132263"/>
              <a:ext cx="234950" cy="233363"/>
            </a:xfrm>
            <a:prstGeom prst="rect">
              <a:avLst/>
            </a:prstGeom>
            <a:grpFill/>
            <a:ln>
              <a:noFill/>
            </a:ln>
            <a:extLst>
              <a:ext uri="{91240B29-F687-4F45-9708-019B960494DF}">
                <a14:hiddenLine w="9525">
                  <a:solidFill>
                    <a:srgbClr val="000000"/>
                  </a:solidFill>
                  <a:miter lim="800000"/>
                  <a:headEnd/>
                  <a:tailEnd/>
                </a14:hiddenLine>
              </a:ext>
            </a:extLst>
          </p:spPr>
          <p:txBody>
            <a:bodyPr/>
            <a:lstStyle/>
            <a:p>
              <a:pPr fontAlgn="auto">
                <a:spcBef>
                  <a:spcPct val="0"/>
                </a:spcBef>
                <a:spcAft>
                  <a:spcPct val="0"/>
                </a:spcAft>
                <a:defRPr/>
              </a:pPr>
              <a:endParaRPr lang="en-US">
                <a:latin charset="0" panose="020e0502030303020204" pitchFamily="34" typeface="Candara"/>
              </a:endParaRPr>
            </a:p>
          </p:txBody>
        </p:sp>
      </p:grpSp>
    </p:spTree>
    <p:extLst>
      <p:ext uri="{BB962C8B-B14F-4D97-AF65-F5344CB8AC3E}">
        <p14:creationId val="1459761808"/>
      </p:ext>
    </p:extLst>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文本框 4"/>
          <p:cNvSpPr txBox="1"/>
          <p:nvPr/>
        </p:nvSpPr>
        <p:spPr>
          <a:xfrm>
            <a:off x="4459705" y="449178"/>
            <a:ext cx="3176338" cy="518160"/>
          </a:xfrm>
          <a:prstGeom prst="rect">
            <a:avLst/>
          </a:prstGeom>
          <a:noFill/>
        </p:spPr>
        <p:txBody>
          <a:bodyPr rtlCol="0" wrap="square">
            <a:spAutoFit/>
          </a:bodyPr>
          <a:lstStyle/>
          <a:p>
            <a:pPr algn="ctr">
              <a:spcAft>
                <a:spcPts val="1200"/>
              </a:spcAft>
            </a:pPr>
            <a:r>
              <a:rPr altLang="en-US" lang="zh-CN" smtClean="0" sz="2800">
                <a:solidFill>
                  <a:schemeClr val="tx1">
                    <a:lumMod val="65000"/>
                    <a:lumOff val="35000"/>
                  </a:schemeClr>
                </a:solidFill>
                <a:latin charset="-122" panose="02010600040101010101" pitchFamily="2" typeface="华文中宋"/>
                <a:ea charset="-122" panose="02010600040101010101" pitchFamily="2" typeface="华文中宋"/>
              </a:rPr>
              <a:t>点击此处添加标题</a:t>
            </a:r>
          </a:p>
        </p:txBody>
      </p:sp>
      <p:cxnSp>
        <p:nvCxnSpPr>
          <p:cNvPr id="15" name="直接连接符 14"/>
          <p:cNvCxnSpPr/>
          <p:nvPr/>
        </p:nvCxnSpPr>
        <p:spPr>
          <a:xfrm>
            <a:off x="4347410" y="368967"/>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347410" y="1020524"/>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1200716" y="4010987"/>
            <a:ext cx="9792000"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rot="16200000">
            <a:off x="2574278" y="4056299"/>
            <a:ext cx="3708000"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rot="16200000">
            <a:off x="5920982" y="4056299"/>
            <a:ext cx="3708000"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32" name="Content Placeholder 2"/>
          <p:cNvSpPr txBox="1"/>
          <p:nvPr/>
        </p:nvSpPr>
        <p:spPr bwMode="auto">
          <a:xfrm>
            <a:off x="1375307" y="3111780"/>
            <a:ext cx="2805229" cy="7219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lnSpc>
                <a:spcPct val="120000"/>
              </a:lnSpc>
              <a:defRPr/>
            </a:pPr>
            <a:r>
              <a:rPr lang="en-US" sz="1200">
                <a:solidFill>
                  <a:schemeClr val="tx1">
                    <a:lumMod val="65000"/>
                    <a:lumOff val="35000"/>
                  </a:schemeClr>
                </a:solidFill>
                <a:latin charset="-122" panose="02010600040101010101" pitchFamily="2" typeface="华文中宋"/>
                <a:ea charset="-122" panose="02010600040101010101" pitchFamily="2" typeface="华文中宋"/>
                <a:cs charset="0" panose="020b0604020202020204" pitchFamily="34" typeface="Microsoft Sans Serif"/>
              </a:rPr>
              <a:t>Add your text here and write down your opinion Add your text here and write down your opinion </a:t>
            </a:r>
          </a:p>
        </p:txBody>
      </p:sp>
      <p:sp>
        <p:nvSpPr>
          <p:cNvPr id="33" name="Title 13"/>
          <p:cNvSpPr txBox="1"/>
          <p:nvPr/>
        </p:nvSpPr>
        <p:spPr bwMode="auto">
          <a:xfrm>
            <a:off x="1659368" y="2718888"/>
            <a:ext cx="217176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mtClean="0" spc="600" sz="2000">
                <a:solidFill>
                  <a:srgbClr val="9CD25C"/>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sp>
        <p:nvSpPr>
          <p:cNvPr id="34" name="文本框 33"/>
          <p:cNvSpPr txBox="1"/>
          <p:nvPr/>
        </p:nvSpPr>
        <p:spPr>
          <a:xfrm>
            <a:off x="2364840" y="2078955"/>
            <a:ext cx="826163" cy="701040"/>
          </a:xfrm>
          <a:prstGeom prst="rect">
            <a:avLst/>
          </a:prstGeom>
          <a:noFill/>
        </p:spPr>
        <p:txBody>
          <a:bodyPr rtlCol="0" wrap="square">
            <a:spAutoFit/>
          </a:bodyPr>
          <a:lstStyle/>
          <a:p>
            <a:r>
              <a:rPr altLang="zh-CN" lang="en-US" smtClean="0" sz="4000">
                <a:solidFill>
                  <a:srgbClr val="9CD25C"/>
                </a:solidFill>
                <a:latin charset="-122" panose="02010600040101010101" pitchFamily="2" typeface="华文中宋"/>
                <a:ea charset="-122" panose="02010600040101010101" pitchFamily="2" typeface="华文中宋"/>
              </a:rPr>
              <a:t>01</a:t>
            </a:r>
          </a:p>
        </p:txBody>
      </p:sp>
      <p:sp>
        <p:nvSpPr>
          <p:cNvPr id="35" name="Content Placeholder 2"/>
          <p:cNvSpPr txBox="1"/>
          <p:nvPr/>
        </p:nvSpPr>
        <p:spPr bwMode="auto">
          <a:xfrm>
            <a:off x="4696244" y="3093460"/>
            <a:ext cx="2805229" cy="7219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lnSpc>
                <a:spcPct val="120000"/>
              </a:lnSpc>
              <a:defRPr/>
            </a:pPr>
            <a:r>
              <a:rPr lang="en-US" sz="1200">
                <a:solidFill>
                  <a:schemeClr val="tx1">
                    <a:lumMod val="65000"/>
                    <a:lumOff val="35000"/>
                  </a:schemeClr>
                </a:solidFill>
                <a:latin charset="-122" panose="02010600040101010101" pitchFamily="2" typeface="华文中宋"/>
                <a:ea charset="-122" panose="02010600040101010101" pitchFamily="2" typeface="华文中宋"/>
                <a:cs charset="0" panose="020b0604020202020204" pitchFamily="34" typeface="Microsoft Sans Serif"/>
              </a:rPr>
              <a:t>Add your text here and write down your opinion Add your text here and write down your opinion </a:t>
            </a:r>
          </a:p>
        </p:txBody>
      </p:sp>
      <p:sp>
        <p:nvSpPr>
          <p:cNvPr id="36" name="Title 13"/>
          <p:cNvSpPr txBox="1"/>
          <p:nvPr/>
        </p:nvSpPr>
        <p:spPr bwMode="auto">
          <a:xfrm>
            <a:off x="4980305" y="2700568"/>
            <a:ext cx="217176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pc="600" sz="2000">
                <a:solidFill>
                  <a:srgbClr val="F1CC4B"/>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sp>
        <p:nvSpPr>
          <p:cNvPr id="37" name="文本框 36"/>
          <p:cNvSpPr txBox="1"/>
          <p:nvPr/>
        </p:nvSpPr>
        <p:spPr>
          <a:xfrm>
            <a:off x="5685777" y="2060635"/>
            <a:ext cx="826163" cy="701040"/>
          </a:xfrm>
          <a:prstGeom prst="rect">
            <a:avLst/>
          </a:prstGeom>
          <a:noFill/>
        </p:spPr>
        <p:txBody>
          <a:bodyPr rtlCol="0" wrap="square">
            <a:spAutoFit/>
          </a:bodyPr>
          <a:lstStyle/>
          <a:p>
            <a:r>
              <a:rPr altLang="zh-CN" lang="en-US" smtClean="0" sz="4000">
                <a:solidFill>
                  <a:srgbClr val="F1CC4B"/>
                </a:solidFill>
                <a:latin charset="-122" panose="02010600040101010101" pitchFamily="2" typeface="华文中宋"/>
                <a:ea charset="-122" panose="02010600040101010101" pitchFamily="2" typeface="华文中宋"/>
              </a:rPr>
              <a:t>02</a:t>
            </a:r>
          </a:p>
        </p:txBody>
      </p:sp>
      <p:sp>
        <p:nvSpPr>
          <p:cNvPr id="41" name="Content Placeholder 2"/>
          <p:cNvSpPr txBox="1"/>
          <p:nvPr/>
        </p:nvSpPr>
        <p:spPr bwMode="auto">
          <a:xfrm>
            <a:off x="8042947" y="3093460"/>
            <a:ext cx="2805229" cy="7219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lnSpc>
                <a:spcPct val="120000"/>
              </a:lnSpc>
              <a:defRPr/>
            </a:pPr>
            <a:r>
              <a:rPr lang="en-US" sz="1200">
                <a:solidFill>
                  <a:schemeClr val="tx1">
                    <a:lumMod val="65000"/>
                    <a:lumOff val="35000"/>
                  </a:schemeClr>
                </a:solidFill>
                <a:latin charset="-122" panose="02010600040101010101" pitchFamily="2" typeface="华文中宋"/>
                <a:ea charset="-122" panose="02010600040101010101" pitchFamily="2" typeface="华文中宋"/>
                <a:cs charset="0" panose="020b0604020202020204" pitchFamily="34" typeface="Microsoft Sans Serif"/>
              </a:rPr>
              <a:t>Add your text here and write down your opinion Add your text here and write down your opinion </a:t>
            </a:r>
          </a:p>
        </p:txBody>
      </p:sp>
      <p:sp>
        <p:nvSpPr>
          <p:cNvPr id="42" name="Title 13"/>
          <p:cNvSpPr txBox="1"/>
          <p:nvPr/>
        </p:nvSpPr>
        <p:spPr bwMode="auto">
          <a:xfrm>
            <a:off x="8327008" y="2700568"/>
            <a:ext cx="217176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pc="600" sz="2000">
                <a:solidFill>
                  <a:srgbClr val="9CD25C"/>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sp>
        <p:nvSpPr>
          <p:cNvPr id="43" name="文本框 42"/>
          <p:cNvSpPr txBox="1"/>
          <p:nvPr/>
        </p:nvSpPr>
        <p:spPr>
          <a:xfrm>
            <a:off x="9032479" y="2060635"/>
            <a:ext cx="826163" cy="701040"/>
          </a:xfrm>
          <a:prstGeom prst="rect">
            <a:avLst/>
          </a:prstGeom>
          <a:noFill/>
        </p:spPr>
        <p:txBody>
          <a:bodyPr rtlCol="0" wrap="square">
            <a:spAutoFit/>
          </a:bodyPr>
          <a:lstStyle/>
          <a:p>
            <a:r>
              <a:rPr altLang="zh-CN" lang="en-US" smtClean="0" sz="4000">
                <a:solidFill>
                  <a:srgbClr val="9CD25C"/>
                </a:solidFill>
                <a:latin charset="-122" panose="02010600040101010101" pitchFamily="2" typeface="华文中宋"/>
                <a:ea charset="-122" panose="02010600040101010101" pitchFamily="2" typeface="华文中宋"/>
              </a:rPr>
              <a:t>03</a:t>
            </a:r>
          </a:p>
        </p:txBody>
      </p:sp>
      <p:sp>
        <p:nvSpPr>
          <p:cNvPr id="44" name="Content Placeholder 2"/>
          <p:cNvSpPr txBox="1"/>
          <p:nvPr/>
        </p:nvSpPr>
        <p:spPr bwMode="auto">
          <a:xfrm>
            <a:off x="1375307" y="5193385"/>
            <a:ext cx="2805229" cy="7219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lnSpc>
                <a:spcPct val="120000"/>
              </a:lnSpc>
              <a:defRPr/>
            </a:pPr>
            <a:r>
              <a:rPr lang="en-US" sz="1200">
                <a:solidFill>
                  <a:schemeClr val="tx1">
                    <a:lumMod val="65000"/>
                    <a:lumOff val="35000"/>
                  </a:schemeClr>
                </a:solidFill>
                <a:latin charset="-122" panose="02010600040101010101" pitchFamily="2" typeface="华文中宋"/>
                <a:ea charset="-122" panose="02010600040101010101" pitchFamily="2" typeface="华文中宋"/>
                <a:cs charset="0" panose="020b0604020202020204" pitchFamily="34" typeface="Microsoft Sans Serif"/>
              </a:rPr>
              <a:t>Add your text here and write down your opinion Add your text here and write down your opinion </a:t>
            </a:r>
          </a:p>
        </p:txBody>
      </p:sp>
      <p:sp>
        <p:nvSpPr>
          <p:cNvPr id="45" name="Title 13"/>
          <p:cNvSpPr txBox="1"/>
          <p:nvPr/>
        </p:nvSpPr>
        <p:spPr bwMode="auto">
          <a:xfrm>
            <a:off x="1659368" y="4800493"/>
            <a:ext cx="217176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pc="600" sz="2000">
                <a:solidFill>
                  <a:srgbClr val="F1CC4B"/>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sp>
        <p:nvSpPr>
          <p:cNvPr id="46" name="文本框 45"/>
          <p:cNvSpPr txBox="1"/>
          <p:nvPr/>
        </p:nvSpPr>
        <p:spPr>
          <a:xfrm>
            <a:off x="2364840" y="4160560"/>
            <a:ext cx="826163" cy="701040"/>
          </a:xfrm>
          <a:prstGeom prst="rect">
            <a:avLst/>
          </a:prstGeom>
          <a:noFill/>
        </p:spPr>
        <p:txBody>
          <a:bodyPr rtlCol="0" wrap="square">
            <a:spAutoFit/>
          </a:bodyPr>
          <a:lstStyle/>
          <a:p>
            <a:r>
              <a:rPr altLang="zh-CN" lang="en-US" smtClean="0" sz="4000">
                <a:solidFill>
                  <a:srgbClr val="F1CC4B"/>
                </a:solidFill>
                <a:latin charset="-122" panose="02010600040101010101" pitchFamily="2" typeface="华文中宋"/>
                <a:ea charset="-122" panose="02010600040101010101" pitchFamily="2" typeface="华文中宋"/>
              </a:rPr>
              <a:t>04</a:t>
            </a:r>
          </a:p>
        </p:txBody>
      </p:sp>
      <p:sp>
        <p:nvSpPr>
          <p:cNvPr id="47" name="Content Placeholder 2"/>
          <p:cNvSpPr txBox="1"/>
          <p:nvPr/>
        </p:nvSpPr>
        <p:spPr bwMode="auto">
          <a:xfrm>
            <a:off x="4696244" y="5175065"/>
            <a:ext cx="2805229" cy="7219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lnSpc>
                <a:spcPct val="120000"/>
              </a:lnSpc>
              <a:defRPr/>
            </a:pPr>
            <a:r>
              <a:rPr lang="en-US" sz="1200">
                <a:solidFill>
                  <a:schemeClr val="tx1">
                    <a:lumMod val="65000"/>
                    <a:lumOff val="35000"/>
                  </a:schemeClr>
                </a:solidFill>
                <a:latin charset="-122" panose="02010600040101010101" pitchFamily="2" typeface="华文中宋"/>
                <a:ea charset="-122" panose="02010600040101010101" pitchFamily="2" typeface="华文中宋"/>
                <a:cs charset="0" panose="020b0604020202020204" pitchFamily="34" typeface="Microsoft Sans Serif"/>
              </a:rPr>
              <a:t>Add your text here and write down your opinion Add your text here and write down your opinion </a:t>
            </a:r>
          </a:p>
        </p:txBody>
      </p:sp>
      <p:sp>
        <p:nvSpPr>
          <p:cNvPr id="48" name="Title 13"/>
          <p:cNvSpPr txBox="1"/>
          <p:nvPr/>
        </p:nvSpPr>
        <p:spPr bwMode="auto">
          <a:xfrm>
            <a:off x="4980305" y="4782173"/>
            <a:ext cx="217176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pc="600" sz="2000">
                <a:solidFill>
                  <a:srgbClr val="9CD25C"/>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sp>
        <p:nvSpPr>
          <p:cNvPr id="49" name="文本框 48"/>
          <p:cNvSpPr txBox="1"/>
          <p:nvPr/>
        </p:nvSpPr>
        <p:spPr>
          <a:xfrm>
            <a:off x="5685777" y="4142240"/>
            <a:ext cx="826163" cy="701040"/>
          </a:xfrm>
          <a:prstGeom prst="rect">
            <a:avLst/>
          </a:prstGeom>
          <a:noFill/>
        </p:spPr>
        <p:txBody>
          <a:bodyPr rtlCol="0" wrap="square">
            <a:spAutoFit/>
          </a:bodyPr>
          <a:lstStyle/>
          <a:p>
            <a:r>
              <a:rPr altLang="zh-CN" lang="en-US" smtClean="0" sz="4000">
                <a:solidFill>
                  <a:srgbClr val="9CD25C"/>
                </a:solidFill>
                <a:latin charset="-122" panose="02010600040101010101" pitchFamily="2" typeface="华文中宋"/>
                <a:ea charset="-122" panose="02010600040101010101" pitchFamily="2" typeface="华文中宋"/>
              </a:rPr>
              <a:t>05</a:t>
            </a:r>
          </a:p>
        </p:txBody>
      </p:sp>
      <p:sp>
        <p:nvSpPr>
          <p:cNvPr id="50" name="Content Placeholder 2"/>
          <p:cNvSpPr txBox="1"/>
          <p:nvPr/>
        </p:nvSpPr>
        <p:spPr bwMode="auto">
          <a:xfrm>
            <a:off x="8042947" y="5175065"/>
            <a:ext cx="2805229" cy="72199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lnSpc>
                <a:spcPct val="120000"/>
              </a:lnSpc>
              <a:defRPr/>
            </a:pPr>
            <a:r>
              <a:rPr lang="en-US" sz="1200">
                <a:solidFill>
                  <a:schemeClr val="tx1">
                    <a:lumMod val="65000"/>
                    <a:lumOff val="35000"/>
                  </a:schemeClr>
                </a:solidFill>
                <a:latin charset="-122" panose="02010600040101010101" pitchFamily="2" typeface="华文中宋"/>
                <a:ea charset="-122" panose="02010600040101010101" pitchFamily="2" typeface="华文中宋"/>
                <a:cs charset="0" panose="020b0604020202020204" pitchFamily="34" typeface="Microsoft Sans Serif"/>
              </a:rPr>
              <a:t>Add your text here and write down your opinion Add your text here and write down your opinion </a:t>
            </a:r>
          </a:p>
        </p:txBody>
      </p:sp>
      <p:sp>
        <p:nvSpPr>
          <p:cNvPr id="51" name="Title 13"/>
          <p:cNvSpPr txBox="1"/>
          <p:nvPr/>
        </p:nvSpPr>
        <p:spPr bwMode="auto">
          <a:xfrm>
            <a:off x="8327008" y="4782173"/>
            <a:ext cx="2171761"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wrap="square">
            <a:spAutoFit/>
          </a:bodyPr>
          <a:lstStyle>
            <a:lvl1pPr eaLnBrk="0" hangingPunct="0">
              <a:defRPr sz="2400">
                <a:solidFill>
                  <a:schemeClr val="tx1"/>
                </a:solidFill>
                <a:latin panose="020f0502020204030204" typeface="Calibri"/>
                <a:ea charset="0" typeface="ＭＳ Ｐゴシック"/>
                <a:cs charset="0" typeface="ＭＳ Ｐゴシック"/>
              </a:defRPr>
            </a:lvl1pPr>
            <a:lvl2pPr eaLnBrk="0" hangingPunct="0" indent="-285750" marL="742950">
              <a:defRPr sz="2400">
                <a:solidFill>
                  <a:schemeClr val="tx1"/>
                </a:solidFill>
                <a:latin panose="020f0502020204030204" typeface="Calibri"/>
                <a:ea charset="0" typeface="ＭＳ Ｐゴシック"/>
              </a:defRPr>
            </a:lvl2pPr>
            <a:lvl3pPr eaLnBrk="0" hangingPunct="0" indent="-228600" marL="1143000">
              <a:defRPr sz="2400">
                <a:solidFill>
                  <a:schemeClr val="tx1"/>
                </a:solidFill>
                <a:latin panose="020f0502020204030204" typeface="Calibri"/>
                <a:ea charset="0" typeface="ＭＳ Ｐゴシック"/>
              </a:defRPr>
            </a:lvl3pPr>
            <a:lvl4pPr eaLnBrk="0" hangingPunct="0" indent="-228600" marL="1600200">
              <a:defRPr sz="2400">
                <a:solidFill>
                  <a:schemeClr val="tx1"/>
                </a:solidFill>
                <a:latin panose="020f0502020204030204" typeface="Calibri"/>
                <a:ea charset="0" typeface="ＭＳ Ｐゴシック"/>
              </a:defRPr>
            </a:lvl4pPr>
            <a:lvl5pPr eaLnBrk="0" hangingPunct="0" indent="-228600" marL="2057400">
              <a:defRPr sz="2400">
                <a:solidFill>
                  <a:schemeClr val="tx1"/>
                </a:solidFill>
                <a:latin panose="020f0502020204030204" typeface="Calibri"/>
                <a:ea charset="0" typeface="ＭＳ Ｐゴシック"/>
              </a:defRPr>
            </a:lvl5pPr>
            <a:lvl6pPr eaLnBrk="0" fontAlgn="base" hangingPunct="0" indent="-228600" marL="2514600">
              <a:spcBef>
                <a:spcPct val="0"/>
              </a:spcBef>
              <a:spcAft>
                <a:spcPct val="0"/>
              </a:spcAft>
              <a:defRPr sz="2400">
                <a:solidFill>
                  <a:schemeClr val="tx1"/>
                </a:solidFill>
                <a:latin panose="020f0502020204030204" typeface="Calibri"/>
                <a:ea charset="0" typeface="ＭＳ Ｐゴシック"/>
              </a:defRPr>
            </a:lvl6pPr>
            <a:lvl7pPr eaLnBrk="0" fontAlgn="base" hangingPunct="0" indent="-228600" marL="2971800">
              <a:spcBef>
                <a:spcPct val="0"/>
              </a:spcBef>
              <a:spcAft>
                <a:spcPct val="0"/>
              </a:spcAft>
              <a:defRPr sz="2400">
                <a:solidFill>
                  <a:schemeClr val="tx1"/>
                </a:solidFill>
                <a:latin panose="020f0502020204030204" typeface="Calibri"/>
                <a:ea charset="0" typeface="ＭＳ Ｐゴシック"/>
              </a:defRPr>
            </a:lvl7pPr>
            <a:lvl8pPr eaLnBrk="0" fontAlgn="base" hangingPunct="0" indent="-228600" marL="3429000">
              <a:spcBef>
                <a:spcPct val="0"/>
              </a:spcBef>
              <a:spcAft>
                <a:spcPct val="0"/>
              </a:spcAft>
              <a:defRPr sz="2400">
                <a:solidFill>
                  <a:schemeClr val="tx1"/>
                </a:solidFill>
                <a:latin panose="020f0502020204030204" typeface="Calibri"/>
                <a:ea charset="0" typeface="ＭＳ Ｐゴシック"/>
              </a:defRPr>
            </a:lvl8pPr>
            <a:lvl9pPr eaLnBrk="0" fontAlgn="base" hangingPunct="0" indent="-228600" marL="3886200">
              <a:spcBef>
                <a:spcPct val="0"/>
              </a:spcBef>
              <a:spcAft>
                <a:spcPct val="0"/>
              </a:spcAft>
              <a:defRPr sz="2400">
                <a:solidFill>
                  <a:schemeClr val="tx1"/>
                </a:solidFill>
                <a:latin panose="020f0502020204030204" typeface="Calibri"/>
                <a:ea charset="0" typeface="ＭＳ Ｐゴシック"/>
              </a:defRPr>
            </a:lvl9pPr>
          </a:lstStyle>
          <a:p>
            <a:pPr algn="ctr" eaLnBrk="1" hangingPunct="1">
              <a:defRPr/>
            </a:pPr>
            <a:r>
              <a:rPr altLang="en-US" b="1" lang="zh-CN" spc="600" sz="2000">
                <a:solidFill>
                  <a:srgbClr val="F1CC4B"/>
                </a:solidFill>
                <a:latin charset="-122" panose="02010600040101010101" pitchFamily="2" typeface="华文中宋"/>
                <a:ea charset="-122" panose="02010600040101010101" pitchFamily="2" typeface="华文中宋"/>
                <a:cs charset="0" panose="020b0604020202020204" pitchFamily="34" typeface="Microsoft Sans Serif"/>
              </a:rPr>
              <a:t>小标题</a:t>
            </a:r>
          </a:p>
        </p:txBody>
      </p:sp>
      <p:sp>
        <p:nvSpPr>
          <p:cNvPr id="56" name="文本框 55"/>
          <p:cNvSpPr txBox="1"/>
          <p:nvPr/>
        </p:nvSpPr>
        <p:spPr>
          <a:xfrm>
            <a:off x="9032479" y="4142240"/>
            <a:ext cx="826163" cy="701040"/>
          </a:xfrm>
          <a:prstGeom prst="rect">
            <a:avLst/>
          </a:prstGeom>
          <a:noFill/>
        </p:spPr>
        <p:txBody>
          <a:bodyPr rtlCol="0" wrap="square">
            <a:spAutoFit/>
          </a:bodyPr>
          <a:lstStyle/>
          <a:p>
            <a:r>
              <a:rPr altLang="zh-CN" lang="en-US" smtClean="0" sz="4000">
                <a:solidFill>
                  <a:srgbClr val="F1CC4B"/>
                </a:solidFill>
                <a:latin charset="-122" panose="02010600040101010101" pitchFamily="2" typeface="华文中宋"/>
                <a:ea charset="-122" panose="02010600040101010101" pitchFamily="2" typeface="华文中宋"/>
              </a:rPr>
              <a:t>06</a:t>
            </a:r>
          </a:p>
        </p:txBody>
      </p:sp>
    </p:spTree>
    <p:extLst>
      <p:ext uri="{BB962C8B-B14F-4D97-AF65-F5344CB8AC3E}">
        <p14:creationId val="2342257646"/>
      </p:ext>
    </p:extLst>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文本框 4"/>
          <p:cNvSpPr txBox="1"/>
          <p:nvPr/>
        </p:nvSpPr>
        <p:spPr>
          <a:xfrm>
            <a:off x="4459705" y="449178"/>
            <a:ext cx="3176338" cy="518160"/>
          </a:xfrm>
          <a:prstGeom prst="rect">
            <a:avLst/>
          </a:prstGeom>
          <a:noFill/>
        </p:spPr>
        <p:txBody>
          <a:bodyPr rtlCol="0" wrap="square">
            <a:spAutoFit/>
          </a:bodyPr>
          <a:lstStyle/>
          <a:p>
            <a:pPr algn="ctr">
              <a:spcAft>
                <a:spcPts val="1200"/>
              </a:spcAft>
            </a:pPr>
            <a:r>
              <a:rPr altLang="en-US" lang="zh-CN" smtClean="0" sz="2800">
                <a:solidFill>
                  <a:schemeClr val="tx1">
                    <a:lumMod val="65000"/>
                    <a:lumOff val="35000"/>
                  </a:schemeClr>
                </a:solidFill>
                <a:latin charset="-122" panose="02010600040101010101" pitchFamily="2" typeface="华文中宋"/>
                <a:ea charset="-122" panose="02010600040101010101" pitchFamily="2" typeface="华文中宋"/>
              </a:rPr>
              <a:t>点击此处添加标题</a:t>
            </a:r>
          </a:p>
        </p:txBody>
      </p:sp>
      <p:cxnSp>
        <p:nvCxnSpPr>
          <p:cNvPr id="15" name="直接连接符 14"/>
          <p:cNvCxnSpPr/>
          <p:nvPr/>
        </p:nvCxnSpPr>
        <p:spPr>
          <a:xfrm>
            <a:off x="4347410" y="368967"/>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347410" y="1020524"/>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pSp>
        <p:nvGrpSpPr>
          <p:cNvPr id="35" name="组合 34"/>
          <p:cNvGrpSpPr/>
          <p:nvPr/>
        </p:nvGrpSpPr>
        <p:grpSpPr>
          <a:xfrm>
            <a:off x="4948990" y="2766623"/>
            <a:ext cx="2294020" cy="2300689"/>
            <a:chOff x="4876801" y="2300049"/>
            <a:chExt cx="2759242" cy="2767263"/>
          </a:xfrm>
        </p:grpSpPr>
        <p:sp>
          <p:nvSpPr>
            <p:cNvPr id="29" name="矩形 28"/>
            <p:cNvSpPr/>
            <p:nvPr/>
          </p:nvSpPr>
          <p:spPr>
            <a:xfrm>
              <a:off x="4876801" y="2300049"/>
              <a:ext cx="1299410" cy="1299410"/>
            </a:xfrm>
            <a:prstGeom prst="rect">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800">
                  <a:latin charset="-122" panose="02010600040101010101" pitchFamily="2" typeface="华文中宋"/>
                  <a:ea charset="-122" panose="02010600040101010101" pitchFamily="2" typeface="华文中宋"/>
                </a:rPr>
                <a:t>S</a:t>
              </a:r>
            </a:p>
          </p:txBody>
        </p:sp>
        <p:sp>
          <p:nvSpPr>
            <p:cNvPr id="30" name="矩形 29"/>
            <p:cNvSpPr/>
            <p:nvPr/>
          </p:nvSpPr>
          <p:spPr>
            <a:xfrm>
              <a:off x="6336633" y="2300049"/>
              <a:ext cx="1299410" cy="1299410"/>
            </a:xfrm>
            <a:prstGeom prst="rect">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800">
                  <a:latin charset="-122" panose="02010600040101010101" pitchFamily="2" typeface="华文中宋"/>
                  <a:ea charset="-122" panose="02010600040101010101" pitchFamily="2" typeface="华文中宋"/>
                </a:rPr>
                <a:t>W</a:t>
              </a:r>
            </a:p>
          </p:txBody>
        </p:sp>
        <p:sp>
          <p:nvSpPr>
            <p:cNvPr id="31" name="矩形 30"/>
            <p:cNvSpPr/>
            <p:nvPr/>
          </p:nvSpPr>
          <p:spPr>
            <a:xfrm>
              <a:off x="4876801" y="3767902"/>
              <a:ext cx="1299410" cy="1299410"/>
            </a:xfrm>
            <a:prstGeom prst="rect">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800">
                  <a:latin charset="-122" panose="02010600040101010101" pitchFamily="2" typeface="华文中宋"/>
                  <a:ea charset="-122" panose="02010600040101010101" pitchFamily="2" typeface="华文中宋"/>
                </a:rPr>
                <a:t>O</a:t>
              </a:r>
            </a:p>
          </p:txBody>
        </p:sp>
        <p:sp>
          <p:nvSpPr>
            <p:cNvPr id="32" name="矩形 31"/>
            <p:cNvSpPr/>
            <p:nvPr/>
          </p:nvSpPr>
          <p:spPr>
            <a:xfrm>
              <a:off x="6336633" y="3767902"/>
              <a:ext cx="1299410" cy="1299410"/>
            </a:xfrm>
            <a:prstGeom prst="rect">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800">
                  <a:latin charset="-122" panose="02010600040101010101" pitchFamily="2" typeface="华文中宋"/>
                  <a:ea charset="-122" panose="02010600040101010101" pitchFamily="2" typeface="华文中宋"/>
                </a:rPr>
                <a:t>T</a:t>
              </a:r>
            </a:p>
          </p:txBody>
        </p:sp>
      </p:grpSp>
      <p:sp>
        <p:nvSpPr>
          <p:cNvPr id="33" name="文本框 32"/>
          <p:cNvSpPr txBox="1"/>
          <p:nvPr/>
        </p:nvSpPr>
        <p:spPr>
          <a:xfrm>
            <a:off x="1252459" y="2081820"/>
            <a:ext cx="2950573" cy="2362200"/>
          </a:xfrm>
          <a:prstGeom prst="rect">
            <a:avLst/>
          </a:prstGeom>
          <a:noFill/>
        </p:spPr>
        <p:txBody>
          <a:bodyPr rtlCol="0" wrap="square">
            <a:spAutoFit/>
          </a:bodyPr>
          <a:lstStyle/>
          <a:p>
            <a:pPr>
              <a:spcAft>
                <a:spcPts val="600"/>
              </a:spcAft>
            </a:pPr>
            <a:r>
              <a:rPr altLang="zh-CN" b="1" lang="en-US" smtClean="0">
                <a:solidFill>
                  <a:srgbClr val="9CD25C"/>
                </a:solidFill>
                <a:latin charset="-122" panose="02010600040101010101" pitchFamily="2" typeface="华文中宋"/>
                <a:ea charset="-122" panose="02010600040101010101" pitchFamily="2" typeface="华文中宋"/>
              </a:rPr>
              <a:t>STRENGTHS</a:t>
            </a:r>
          </a:p>
          <a:p>
            <a:pPr>
              <a:spcAft>
                <a:spcPts val="600"/>
              </a:spcAft>
            </a:pPr>
            <a:r>
              <a:rPr altLang="zh-CN" b="1" lang="en-US" smtClean="0">
                <a:solidFill>
                  <a:srgbClr val="9CD25C"/>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p:txBody>
      </p:sp>
      <p:sp>
        <p:nvSpPr>
          <p:cNvPr id="34" name="文本框 33"/>
          <p:cNvSpPr txBox="1"/>
          <p:nvPr/>
        </p:nvSpPr>
        <p:spPr>
          <a:xfrm>
            <a:off x="1252459" y="4130843"/>
            <a:ext cx="2950573" cy="2362200"/>
          </a:xfrm>
          <a:prstGeom prst="rect">
            <a:avLst/>
          </a:prstGeom>
          <a:noFill/>
        </p:spPr>
        <p:txBody>
          <a:bodyPr rtlCol="0" wrap="square">
            <a:spAutoFit/>
          </a:bodyPr>
          <a:lstStyle/>
          <a:p>
            <a:pPr>
              <a:spcAft>
                <a:spcPts val="600"/>
              </a:spcAft>
            </a:pPr>
            <a:r>
              <a:rPr altLang="zh-CN" b="1" lang="en-US" smtClean="0">
                <a:solidFill>
                  <a:srgbClr val="F1CC4B"/>
                </a:solidFill>
                <a:latin charset="-122" panose="02010600040101010101" pitchFamily="2" typeface="华文中宋"/>
                <a:ea charset="-122" panose="02010600040101010101" pitchFamily="2" typeface="华文中宋"/>
              </a:rPr>
              <a:t>OPPORTUNITIES</a:t>
            </a:r>
          </a:p>
          <a:p>
            <a:pPr>
              <a:spcAft>
                <a:spcPts val="600"/>
              </a:spcAft>
            </a:pPr>
            <a:r>
              <a:rPr altLang="zh-CN" b="1" lang="en-US" smtClean="0">
                <a:solidFill>
                  <a:srgbClr val="F1CC4B"/>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p:txBody>
      </p:sp>
      <p:sp>
        <p:nvSpPr>
          <p:cNvPr id="36" name="文本框 35"/>
          <p:cNvSpPr txBox="1"/>
          <p:nvPr/>
        </p:nvSpPr>
        <p:spPr>
          <a:xfrm>
            <a:off x="7982124" y="2081820"/>
            <a:ext cx="2950573" cy="2362200"/>
          </a:xfrm>
          <a:prstGeom prst="rect">
            <a:avLst/>
          </a:prstGeom>
          <a:noFill/>
        </p:spPr>
        <p:txBody>
          <a:bodyPr rtlCol="0" wrap="square">
            <a:spAutoFit/>
          </a:bodyPr>
          <a:lstStyle/>
          <a:p>
            <a:pPr algn="r">
              <a:spcAft>
                <a:spcPts val="600"/>
              </a:spcAft>
            </a:pPr>
            <a:r>
              <a:rPr altLang="zh-CN" b="1" lang="en-US" smtClean="0">
                <a:solidFill>
                  <a:srgbClr val="F1CC4B"/>
                </a:solidFill>
                <a:latin charset="-122" panose="02010600040101010101" pitchFamily="2" typeface="华文中宋"/>
                <a:ea charset="-122" panose="02010600040101010101" pitchFamily="2" typeface="华文中宋"/>
              </a:rPr>
              <a:t>WEAKNESSES</a:t>
            </a:r>
          </a:p>
          <a:p>
            <a:pPr algn="r">
              <a:spcAft>
                <a:spcPts val="600"/>
              </a:spcAft>
            </a:pPr>
            <a:r>
              <a:rPr altLang="zh-CN" b="1" lang="en-US" smtClean="0">
                <a:solidFill>
                  <a:srgbClr val="F1CC4B"/>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p:txBody>
      </p:sp>
      <p:sp>
        <p:nvSpPr>
          <p:cNvPr id="37" name="文本框 36"/>
          <p:cNvSpPr txBox="1"/>
          <p:nvPr/>
        </p:nvSpPr>
        <p:spPr>
          <a:xfrm>
            <a:off x="7982124" y="4130843"/>
            <a:ext cx="2950573" cy="2362200"/>
          </a:xfrm>
          <a:prstGeom prst="rect">
            <a:avLst/>
          </a:prstGeom>
          <a:noFill/>
        </p:spPr>
        <p:txBody>
          <a:bodyPr rtlCol="0" wrap="square">
            <a:spAutoFit/>
          </a:bodyPr>
          <a:lstStyle/>
          <a:p>
            <a:pPr algn="r">
              <a:spcAft>
                <a:spcPts val="600"/>
              </a:spcAft>
            </a:pPr>
            <a:r>
              <a:rPr altLang="zh-CN" b="1" lang="en-US" smtClean="0">
                <a:solidFill>
                  <a:srgbClr val="9CD25C"/>
                </a:solidFill>
                <a:latin charset="-122" panose="02010600040101010101" pitchFamily="2" typeface="华文中宋"/>
                <a:ea charset="-122" panose="02010600040101010101" pitchFamily="2" typeface="华文中宋"/>
              </a:rPr>
              <a:t>THREATS</a:t>
            </a:r>
          </a:p>
          <a:p>
            <a:pPr algn="r">
              <a:spcAft>
                <a:spcPts val="600"/>
              </a:spcAft>
            </a:pPr>
            <a:r>
              <a:rPr altLang="zh-CN" b="1" lang="en-US" smtClean="0">
                <a:solidFill>
                  <a:srgbClr val="9CD25C"/>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p:txBody>
      </p:sp>
    </p:spTree>
    <p:extLst>
      <p:ext uri="{BB962C8B-B14F-4D97-AF65-F5344CB8AC3E}">
        <p14:creationId val="2132446075"/>
      </p:ext>
    </p:extLst>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文本框 4"/>
          <p:cNvSpPr txBox="1"/>
          <p:nvPr/>
        </p:nvSpPr>
        <p:spPr>
          <a:xfrm>
            <a:off x="4459705" y="449178"/>
            <a:ext cx="3176338" cy="518160"/>
          </a:xfrm>
          <a:prstGeom prst="rect">
            <a:avLst/>
          </a:prstGeom>
          <a:noFill/>
        </p:spPr>
        <p:txBody>
          <a:bodyPr rtlCol="0" wrap="square">
            <a:spAutoFit/>
          </a:bodyPr>
          <a:lstStyle/>
          <a:p>
            <a:pPr algn="ctr">
              <a:spcAft>
                <a:spcPts val="1200"/>
              </a:spcAft>
            </a:pPr>
            <a:r>
              <a:rPr altLang="en-US" lang="zh-CN" smtClean="0" sz="2800">
                <a:solidFill>
                  <a:schemeClr val="tx1">
                    <a:lumMod val="65000"/>
                    <a:lumOff val="35000"/>
                  </a:schemeClr>
                </a:solidFill>
                <a:latin charset="-122" panose="02010600040101010101" pitchFamily="2" typeface="华文中宋"/>
                <a:ea charset="-122" panose="02010600040101010101" pitchFamily="2" typeface="华文中宋"/>
              </a:rPr>
              <a:t>点击此处添加标题</a:t>
            </a:r>
          </a:p>
        </p:txBody>
      </p:sp>
      <p:cxnSp>
        <p:nvCxnSpPr>
          <p:cNvPr id="15" name="直接连接符 14"/>
          <p:cNvCxnSpPr/>
          <p:nvPr/>
        </p:nvCxnSpPr>
        <p:spPr>
          <a:xfrm>
            <a:off x="4347410" y="368967"/>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347410" y="1020524"/>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6" name="矩形 5"/>
          <p:cNvSpPr/>
          <p:nvPr/>
        </p:nvSpPr>
        <p:spPr>
          <a:xfrm>
            <a:off x="1491914" y="2454441"/>
            <a:ext cx="2614864" cy="3015918"/>
          </a:xfrm>
          <a:prstGeom prst="rect">
            <a:avLst/>
          </a:prstGeom>
          <a:noFill/>
          <a:ln w="63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椭圆 6"/>
          <p:cNvSpPr/>
          <p:nvPr/>
        </p:nvSpPr>
        <p:spPr>
          <a:xfrm>
            <a:off x="1273339" y="2250767"/>
            <a:ext cx="540919" cy="540919"/>
          </a:xfrm>
          <a:prstGeom prst="ellipse">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400">
                <a:latin charset="-122" panose="02010600040101010101" pitchFamily="2" typeface="华文中宋"/>
                <a:ea charset="-122" panose="02010600040101010101" pitchFamily="2" typeface="华文中宋"/>
              </a:rPr>
              <a:t>1</a:t>
            </a:r>
          </a:p>
        </p:txBody>
      </p:sp>
      <p:sp>
        <p:nvSpPr>
          <p:cNvPr id="33" name="文本框 32"/>
          <p:cNvSpPr txBox="1"/>
          <p:nvPr/>
        </p:nvSpPr>
        <p:spPr>
          <a:xfrm>
            <a:off x="1741318" y="3044805"/>
            <a:ext cx="2237123" cy="3733801"/>
          </a:xfrm>
          <a:prstGeom prst="rect">
            <a:avLst/>
          </a:prstGeom>
          <a:noFill/>
        </p:spPr>
        <p:txBody>
          <a:bodyPr rtlCol="0" wrap="square">
            <a:spAutoFit/>
          </a:bodyPr>
          <a:lstStyle/>
          <a:p>
            <a:pPr>
              <a:spcAft>
                <a:spcPts val="600"/>
              </a:spcAft>
            </a:pPr>
            <a:r>
              <a:rPr altLang="en-US" b="1" lang="zh-CN" smtClean="0">
                <a:solidFill>
                  <a:srgbClr val="9CD25C"/>
                </a:solidFill>
                <a:latin charset="-122" panose="02010600040101010101" pitchFamily="2" typeface="华文中宋"/>
                <a:ea charset="-122" panose="02010600040101010101" pitchFamily="2" typeface="华文中宋"/>
              </a:rPr>
              <a:t>小标题</a:t>
            </a:r>
          </a:p>
          <a:p>
            <a:pPr>
              <a:spcAft>
                <a:spcPts val="600"/>
              </a:spcAft>
            </a:pPr>
            <a:r>
              <a:rPr altLang="en-US" b="1" lang="zh-CN" smtClean="0">
                <a:solidFill>
                  <a:srgbClr val="9CD25C"/>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 Click here to add a title and write down your opinion</a:t>
            </a:r>
          </a:p>
        </p:txBody>
      </p:sp>
      <p:sp>
        <p:nvSpPr>
          <p:cNvPr id="37" name="矩形 36"/>
          <p:cNvSpPr/>
          <p:nvPr/>
        </p:nvSpPr>
        <p:spPr>
          <a:xfrm>
            <a:off x="4838700" y="2454441"/>
            <a:ext cx="2614864" cy="3015918"/>
          </a:xfrm>
          <a:prstGeom prst="rect">
            <a:avLst/>
          </a:prstGeom>
          <a:noFill/>
          <a:ln w="63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1" name="椭圆 40"/>
          <p:cNvSpPr/>
          <p:nvPr/>
        </p:nvSpPr>
        <p:spPr>
          <a:xfrm>
            <a:off x="4620125" y="2250767"/>
            <a:ext cx="540919" cy="540919"/>
          </a:xfrm>
          <a:prstGeom prst="ellipse">
            <a:avLst/>
          </a:prstGeom>
          <a:solidFill>
            <a:srgbClr val="F1CC4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400">
                <a:latin charset="-122" panose="02010600040101010101" pitchFamily="2" typeface="华文中宋"/>
                <a:ea charset="-122" panose="02010600040101010101" pitchFamily="2" typeface="华文中宋"/>
              </a:rPr>
              <a:t>1</a:t>
            </a:r>
          </a:p>
        </p:txBody>
      </p:sp>
      <p:sp>
        <p:nvSpPr>
          <p:cNvPr id="42" name="文本框 41"/>
          <p:cNvSpPr txBox="1"/>
          <p:nvPr/>
        </p:nvSpPr>
        <p:spPr>
          <a:xfrm>
            <a:off x="5088104" y="3044805"/>
            <a:ext cx="2237123" cy="3733801"/>
          </a:xfrm>
          <a:prstGeom prst="rect">
            <a:avLst/>
          </a:prstGeom>
          <a:noFill/>
        </p:spPr>
        <p:txBody>
          <a:bodyPr rtlCol="0" wrap="square">
            <a:spAutoFit/>
          </a:bodyPr>
          <a:lstStyle/>
          <a:p>
            <a:pPr>
              <a:spcAft>
                <a:spcPts val="600"/>
              </a:spcAft>
            </a:pPr>
            <a:r>
              <a:rPr altLang="en-US" b="1" lang="zh-CN" smtClean="0">
                <a:solidFill>
                  <a:srgbClr val="F1CC4B"/>
                </a:solidFill>
                <a:latin charset="-122" panose="02010600040101010101" pitchFamily="2" typeface="华文中宋"/>
                <a:ea charset="-122" panose="02010600040101010101" pitchFamily="2" typeface="华文中宋"/>
              </a:rPr>
              <a:t>小标题</a:t>
            </a:r>
          </a:p>
          <a:p>
            <a:pPr>
              <a:spcAft>
                <a:spcPts val="600"/>
              </a:spcAft>
            </a:pPr>
            <a:r>
              <a:rPr altLang="en-US" b="1" lang="zh-CN" smtClean="0">
                <a:solidFill>
                  <a:srgbClr val="F1CC4B"/>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 Click here to add a title and write down your opinion</a:t>
            </a:r>
          </a:p>
        </p:txBody>
      </p:sp>
      <p:sp>
        <p:nvSpPr>
          <p:cNvPr id="43" name="矩形 42"/>
          <p:cNvSpPr/>
          <p:nvPr/>
        </p:nvSpPr>
        <p:spPr>
          <a:xfrm>
            <a:off x="8307809" y="2454441"/>
            <a:ext cx="2614864" cy="3015918"/>
          </a:xfrm>
          <a:prstGeom prst="rect">
            <a:avLst/>
          </a:prstGeom>
          <a:noFill/>
          <a:ln w="63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4" name="椭圆 43"/>
          <p:cNvSpPr/>
          <p:nvPr/>
        </p:nvSpPr>
        <p:spPr>
          <a:xfrm>
            <a:off x="8089234" y="2250767"/>
            <a:ext cx="540919" cy="540919"/>
          </a:xfrm>
          <a:prstGeom prst="ellipse">
            <a:avLst/>
          </a:prstGeom>
          <a:solidFill>
            <a:srgbClr val="9CD25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zh-CN" lang="en-US" smtClean="0" sz="2400">
                <a:latin charset="-122" panose="02010600040101010101" pitchFamily="2" typeface="华文中宋"/>
                <a:ea charset="-122" panose="02010600040101010101" pitchFamily="2" typeface="华文中宋"/>
              </a:rPr>
              <a:t>1</a:t>
            </a:r>
          </a:p>
        </p:txBody>
      </p:sp>
      <p:sp>
        <p:nvSpPr>
          <p:cNvPr id="45" name="文本框 44"/>
          <p:cNvSpPr txBox="1"/>
          <p:nvPr/>
        </p:nvSpPr>
        <p:spPr>
          <a:xfrm>
            <a:off x="8557214" y="3044805"/>
            <a:ext cx="2237123" cy="3733801"/>
          </a:xfrm>
          <a:prstGeom prst="rect">
            <a:avLst/>
          </a:prstGeom>
          <a:noFill/>
        </p:spPr>
        <p:txBody>
          <a:bodyPr rtlCol="0" wrap="square">
            <a:spAutoFit/>
          </a:bodyPr>
          <a:lstStyle/>
          <a:p>
            <a:pPr>
              <a:spcAft>
                <a:spcPts val="600"/>
              </a:spcAft>
            </a:pPr>
            <a:r>
              <a:rPr altLang="en-US" b="1" lang="zh-CN" smtClean="0">
                <a:solidFill>
                  <a:srgbClr val="9CD25C"/>
                </a:solidFill>
                <a:latin charset="-122" panose="02010600040101010101" pitchFamily="2" typeface="华文中宋"/>
                <a:ea charset="-122" panose="02010600040101010101" pitchFamily="2" typeface="华文中宋"/>
              </a:rPr>
              <a:t>小标题</a:t>
            </a:r>
          </a:p>
          <a:p>
            <a:pPr>
              <a:spcAft>
                <a:spcPts val="600"/>
              </a:spcAft>
            </a:pPr>
            <a:r>
              <a:rPr altLang="en-US" b="1" lang="zh-CN" smtClean="0">
                <a:solidFill>
                  <a:srgbClr val="9CD25C"/>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 Click here to add a title and write down your opinion</a:t>
            </a:r>
          </a:p>
        </p:txBody>
      </p:sp>
    </p:spTree>
    <p:extLst>
      <p:ext uri="{BB962C8B-B14F-4D97-AF65-F5344CB8AC3E}">
        <p14:creationId val="266885946"/>
      </p:ext>
    </p:extLst>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文本框 4"/>
          <p:cNvSpPr txBox="1"/>
          <p:nvPr/>
        </p:nvSpPr>
        <p:spPr>
          <a:xfrm>
            <a:off x="4459705" y="449178"/>
            <a:ext cx="3176338" cy="518160"/>
          </a:xfrm>
          <a:prstGeom prst="rect">
            <a:avLst/>
          </a:prstGeom>
          <a:noFill/>
        </p:spPr>
        <p:txBody>
          <a:bodyPr rtlCol="0" wrap="square">
            <a:spAutoFit/>
          </a:bodyPr>
          <a:lstStyle/>
          <a:p>
            <a:pPr algn="ctr">
              <a:spcAft>
                <a:spcPts val="1200"/>
              </a:spcAft>
            </a:pPr>
            <a:r>
              <a:rPr altLang="en-US" lang="zh-CN" smtClean="0" sz="2800">
                <a:solidFill>
                  <a:schemeClr val="tx1">
                    <a:lumMod val="65000"/>
                    <a:lumOff val="35000"/>
                  </a:schemeClr>
                </a:solidFill>
                <a:latin charset="-122" panose="02010600040101010101" pitchFamily="2" typeface="华文中宋"/>
                <a:ea charset="-122" panose="02010600040101010101" pitchFamily="2" typeface="华文中宋"/>
              </a:rPr>
              <a:t>点击此处添加标题</a:t>
            </a:r>
          </a:p>
        </p:txBody>
      </p:sp>
      <p:cxnSp>
        <p:nvCxnSpPr>
          <p:cNvPr id="15" name="直接连接符 14"/>
          <p:cNvCxnSpPr/>
          <p:nvPr/>
        </p:nvCxnSpPr>
        <p:spPr>
          <a:xfrm>
            <a:off x="4347410" y="368967"/>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347410" y="1020524"/>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1040296" y="3898690"/>
            <a:ext cx="9792000" cy="0"/>
          </a:xfrm>
          <a:prstGeom prst="line">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2" name="椭圆 1"/>
          <p:cNvSpPr/>
          <p:nvPr/>
        </p:nvSpPr>
        <p:spPr>
          <a:xfrm>
            <a:off x="1764634" y="3762332"/>
            <a:ext cx="272716" cy="272716"/>
          </a:xfrm>
          <a:prstGeom prst="ellipse">
            <a:avLst/>
          </a:prstGeom>
          <a:solidFill>
            <a:srgbClr val="FDFAFB"/>
          </a:solidFill>
          <a:ln w="63500">
            <a:solidFill>
              <a:srgbClr val="9CD25C"/>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 name="文本框 17"/>
          <p:cNvSpPr txBox="1"/>
          <p:nvPr/>
        </p:nvSpPr>
        <p:spPr>
          <a:xfrm>
            <a:off x="1172416" y="4373407"/>
            <a:ext cx="2146962" cy="1371600"/>
          </a:xfrm>
          <a:prstGeom prst="rect">
            <a:avLst/>
          </a:prstGeom>
          <a:noFill/>
        </p:spPr>
        <p:txBody>
          <a:bodyPr rtlCol="0" wrap="square">
            <a:spAutoFit/>
          </a:bodyPr>
          <a:lstStyle/>
          <a:p>
            <a:pPr>
              <a:spcAft>
                <a:spcPts val="600"/>
              </a:spcAft>
            </a:pPr>
            <a:r>
              <a:rPr altLang="zh-CN" lang="en-US" smtClean="0" sz="1200">
                <a:solidFill>
                  <a:schemeClr val="bg1">
                    <a:lumMod val="50000"/>
                  </a:schemeClr>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p:txBody>
      </p:sp>
      <p:sp>
        <p:nvSpPr>
          <p:cNvPr id="19" name="文本框 18"/>
          <p:cNvSpPr txBox="1"/>
          <p:nvPr/>
        </p:nvSpPr>
        <p:spPr>
          <a:xfrm>
            <a:off x="1556086" y="3287421"/>
            <a:ext cx="689811" cy="335280"/>
          </a:xfrm>
          <a:prstGeom prst="rect">
            <a:avLst/>
          </a:prstGeom>
          <a:noFill/>
        </p:spPr>
        <p:txBody>
          <a:bodyPr rtlCol="0" wrap="square">
            <a:spAutoFit/>
          </a:bodyPr>
          <a:lstStyle/>
          <a:p>
            <a:pPr algn="ctr">
              <a:spcAft>
                <a:spcPts val="1200"/>
              </a:spcAft>
            </a:pPr>
            <a:r>
              <a:rPr altLang="zh-CN" b="1" lang="en-US" smtClean="0" sz="1600">
                <a:solidFill>
                  <a:srgbClr val="9CD25C"/>
                </a:solidFill>
                <a:latin charset="-122" panose="02010600040101010101" pitchFamily="2" typeface="华文中宋"/>
                <a:ea charset="-122" panose="02010600040101010101" pitchFamily="2" typeface="华文中宋"/>
              </a:rPr>
              <a:t>2011</a:t>
            </a:r>
          </a:p>
        </p:txBody>
      </p:sp>
      <p:sp>
        <p:nvSpPr>
          <p:cNvPr id="20" name="椭圆 19"/>
          <p:cNvSpPr/>
          <p:nvPr/>
        </p:nvSpPr>
        <p:spPr>
          <a:xfrm>
            <a:off x="4544050" y="3762332"/>
            <a:ext cx="272716" cy="272716"/>
          </a:xfrm>
          <a:prstGeom prst="ellipse">
            <a:avLst/>
          </a:prstGeom>
          <a:solidFill>
            <a:srgbClr val="FDFAFB"/>
          </a:solidFill>
          <a:ln w="63500">
            <a:solidFill>
              <a:srgbClr val="F1CC4B"/>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1" name="文本框 20"/>
          <p:cNvSpPr txBox="1"/>
          <p:nvPr/>
        </p:nvSpPr>
        <p:spPr>
          <a:xfrm>
            <a:off x="3949038" y="2025734"/>
            <a:ext cx="2146962" cy="1371600"/>
          </a:xfrm>
          <a:prstGeom prst="rect">
            <a:avLst/>
          </a:prstGeom>
          <a:noFill/>
        </p:spPr>
        <p:txBody>
          <a:bodyPr rtlCol="0" wrap="square">
            <a:spAutoFit/>
          </a:bodyPr>
          <a:lstStyle/>
          <a:p>
            <a:pPr>
              <a:spcAft>
                <a:spcPts val="600"/>
              </a:spcAft>
            </a:pPr>
            <a:r>
              <a:rPr altLang="zh-CN" lang="en-US" smtClean="0" sz="1200">
                <a:solidFill>
                  <a:schemeClr val="bg1">
                    <a:lumMod val="50000"/>
                  </a:schemeClr>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p:txBody>
      </p:sp>
      <p:sp>
        <p:nvSpPr>
          <p:cNvPr id="22" name="文本框 21"/>
          <p:cNvSpPr txBox="1"/>
          <p:nvPr/>
        </p:nvSpPr>
        <p:spPr>
          <a:xfrm>
            <a:off x="4330398" y="4211693"/>
            <a:ext cx="689811" cy="335280"/>
          </a:xfrm>
          <a:prstGeom prst="rect">
            <a:avLst/>
          </a:prstGeom>
          <a:noFill/>
        </p:spPr>
        <p:txBody>
          <a:bodyPr rtlCol="0" wrap="square">
            <a:spAutoFit/>
          </a:bodyPr>
          <a:lstStyle/>
          <a:p>
            <a:pPr algn="ctr">
              <a:spcAft>
                <a:spcPts val="1200"/>
              </a:spcAft>
            </a:pPr>
            <a:r>
              <a:rPr altLang="zh-CN" b="1" lang="en-US" smtClean="0" sz="1600">
                <a:solidFill>
                  <a:srgbClr val="F1CC4B"/>
                </a:solidFill>
                <a:latin charset="-122" panose="02010600040101010101" pitchFamily="2" typeface="华文中宋"/>
                <a:ea charset="-122" panose="02010600040101010101" pitchFamily="2" typeface="华文中宋"/>
              </a:rPr>
              <a:t>2013</a:t>
            </a:r>
          </a:p>
        </p:txBody>
      </p:sp>
      <p:sp>
        <p:nvSpPr>
          <p:cNvPr id="23" name="椭圆 22"/>
          <p:cNvSpPr/>
          <p:nvPr/>
        </p:nvSpPr>
        <p:spPr>
          <a:xfrm>
            <a:off x="7327598" y="3762332"/>
            <a:ext cx="272716" cy="272716"/>
          </a:xfrm>
          <a:prstGeom prst="ellipse">
            <a:avLst/>
          </a:prstGeom>
          <a:solidFill>
            <a:srgbClr val="FDFAFB"/>
          </a:solidFill>
          <a:ln w="63500">
            <a:solidFill>
              <a:srgbClr val="9CD25C"/>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文本框 23"/>
          <p:cNvSpPr txBox="1"/>
          <p:nvPr/>
        </p:nvSpPr>
        <p:spPr>
          <a:xfrm>
            <a:off x="6735381" y="4373406"/>
            <a:ext cx="2146962" cy="1371600"/>
          </a:xfrm>
          <a:prstGeom prst="rect">
            <a:avLst/>
          </a:prstGeom>
          <a:noFill/>
        </p:spPr>
        <p:txBody>
          <a:bodyPr rtlCol="0" wrap="square">
            <a:spAutoFit/>
          </a:bodyPr>
          <a:lstStyle/>
          <a:p>
            <a:pPr>
              <a:spcAft>
                <a:spcPts val="600"/>
              </a:spcAft>
            </a:pPr>
            <a:r>
              <a:rPr altLang="zh-CN" lang="en-US" smtClean="0" sz="1200">
                <a:solidFill>
                  <a:schemeClr val="bg1">
                    <a:lumMod val="50000"/>
                  </a:schemeClr>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p:txBody>
      </p:sp>
      <p:sp>
        <p:nvSpPr>
          <p:cNvPr id="25" name="文本框 24"/>
          <p:cNvSpPr txBox="1"/>
          <p:nvPr/>
        </p:nvSpPr>
        <p:spPr>
          <a:xfrm>
            <a:off x="7119050" y="3287421"/>
            <a:ext cx="689811" cy="335280"/>
          </a:xfrm>
          <a:prstGeom prst="rect">
            <a:avLst/>
          </a:prstGeom>
          <a:noFill/>
        </p:spPr>
        <p:txBody>
          <a:bodyPr rtlCol="0" wrap="square">
            <a:spAutoFit/>
          </a:bodyPr>
          <a:lstStyle/>
          <a:p>
            <a:pPr algn="ctr">
              <a:spcAft>
                <a:spcPts val="1200"/>
              </a:spcAft>
            </a:pPr>
            <a:r>
              <a:rPr altLang="zh-CN" b="1" lang="en-US" smtClean="0" sz="1600">
                <a:solidFill>
                  <a:srgbClr val="9CD25C"/>
                </a:solidFill>
                <a:latin charset="-122" panose="02010600040101010101" pitchFamily="2" typeface="华文中宋"/>
                <a:ea charset="-122" panose="02010600040101010101" pitchFamily="2" typeface="华文中宋"/>
              </a:rPr>
              <a:t>2014</a:t>
            </a:r>
          </a:p>
        </p:txBody>
      </p:sp>
      <p:sp>
        <p:nvSpPr>
          <p:cNvPr id="26" name="椭圆 25"/>
          <p:cNvSpPr/>
          <p:nvPr/>
        </p:nvSpPr>
        <p:spPr>
          <a:xfrm>
            <a:off x="10107014" y="3762332"/>
            <a:ext cx="272716" cy="272716"/>
          </a:xfrm>
          <a:prstGeom prst="ellipse">
            <a:avLst/>
          </a:prstGeom>
          <a:solidFill>
            <a:srgbClr val="FDFAFB"/>
          </a:solidFill>
          <a:ln w="63500">
            <a:solidFill>
              <a:srgbClr val="F1CC4B"/>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文本框 26"/>
          <p:cNvSpPr txBox="1"/>
          <p:nvPr/>
        </p:nvSpPr>
        <p:spPr>
          <a:xfrm>
            <a:off x="9169889" y="2025734"/>
            <a:ext cx="2146962" cy="1371600"/>
          </a:xfrm>
          <a:prstGeom prst="rect">
            <a:avLst/>
          </a:prstGeom>
          <a:noFill/>
        </p:spPr>
        <p:txBody>
          <a:bodyPr rtlCol="0" wrap="square">
            <a:spAutoFit/>
          </a:bodyPr>
          <a:lstStyle/>
          <a:p>
            <a:pPr>
              <a:spcAft>
                <a:spcPts val="600"/>
              </a:spcAft>
            </a:pPr>
            <a:r>
              <a:rPr altLang="zh-CN" lang="en-US" smtClean="0" sz="1200">
                <a:solidFill>
                  <a:schemeClr val="bg1">
                    <a:lumMod val="50000"/>
                  </a:schemeClr>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a:t>
            </a:r>
          </a:p>
        </p:txBody>
      </p:sp>
      <p:sp>
        <p:nvSpPr>
          <p:cNvPr id="28" name="文本框 27"/>
          <p:cNvSpPr txBox="1"/>
          <p:nvPr/>
        </p:nvSpPr>
        <p:spPr>
          <a:xfrm>
            <a:off x="9898465" y="4211693"/>
            <a:ext cx="689811" cy="335280"/>
          </a:xfrm>
          <a:prstGeom prst="rect">
            <a:avLst/>
          </a:prstGeom>
          <a:noFill/>
        </p:spPr>
        <p:txBody>
          <a:bodyPr rtlCol="0" wrap="square">
            <a:spAutoFit/>
          </a:bodyPr>
          <a:lstStyle/>
          <a:p>
            <a:pPr algn="ctr">
              <a:spcAft>
                <a:spcPts val="1200"/>
              </a:spcAft>
            </a:pPr>
            <a:r>
              <a:rPr altLang="zh-CN" b="1" lang="en-US" smtClean="0" sz="1600">
                <a:solidFill>
                  <a:srgbClr val="F1CC4B"/>
                </a:solidFill>
                <a:latin charset="-122" panose="02010600040101010101" pitchFamily="2" typeface="华文中宋"/>
                <a:ea charset="-122" panose="02010600040101010101" pitchFamily="2" typeface="华文中宋"/>
              </a:rPr>
              <a:t>2015</a:t>
            </a:r>
          </a:p>
        </p:txBody>
      </p:sp>
    </p:spTree>
    <p:extLst>
      <p:ext uri="{BB962C8B-B14F-4D97-AF65-F5344CB8AC3E}">
        <p14:creationId val="1364257583"/>
      </p:ext>
    </p:extLst>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文本框 4"/>
          <p:cNvSpPr txBox="1"/>
          <p:nvPr/>
        </p:nvSpPr>
        <p:spPr>
          <a:xfrm>
            <a:off x="4459705" y="449178"/>
            <a:ext cx="3176338" cy="518160"/>
          </a:xfrm>
          <a:prstGeom prst="rect">
            <a:avLst/>
          </a:prstGeom>
          <a:noFill/>
        </p:spPr>
        <p:txBody>
          <a:bodyPr rtlCol="0" wrap="square">
            <a:spAutoFit/>
          </a:bodyPr>
          <a:lstStyle/>
          <a:p>
            <a:pPr algn="ctr">
              <a:spcAft>
                <a:spcPts val="1200"/>
              </a:spcAft>
            </a:pPr>
            <a:r>
              <a:rPr altLang="en-US" lang="zh-CN" smtClean="0" sz="2800">
                <a:solidFill>
                  <a:schemeClr val="tx1">
                    <a:lumMod val="65000"/>
                    <a:lumOff val="35000"/>
                  </a:schemeClr>
                </a:solidFill>
                <a:latin charset="-122" panose="02010600040101010101" pitchFamily="2" typeface="华文中宋"/>
                <a:ea charset="-122" panose="02010600040101010101" pitchFamily="2" typeface="华文中宋"/>
              </a:rPr>
              <a:t>点击此处添加标题</a:t>
            </a:r>
          </a:p>
        </p:txBody>
      </p:sp>
      <p:cxnSp>
        <p:nvCxnSpPr>
          <p:cNvPr id="15" name="直接连接符 14"/>
          <p:cNvCxnSpPr/>
          <p:nvPr/>
        </p:nvCxnSpPr>
        <p:spPr>
          <a:xfrm>
            <a:off x="4347410" y="368967"/>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4347410" y="1020524"/>
            <a:ext cx="3497180" cy="0"/>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graphicFrame>
        <p:nvGraphicFramePr>
          <p:cNvPr id="29" name="Chart 137"/>
          <p:cNvGraphicFramePr/>
          <p:nvPr>
            <p:extLst>
              <p:ext uri="{D42A27DB-BD31-4B8C-83A1-F6EECF244321}">
                <p14:modId val="1767291046"/>
              </p:ext>
            </p:extLst>
          </p:nvPr>
        </p:nvGraphicFramePr>
        <p:xfrm>
          <a:off x="2230419" y="1672081"/>
          <a:ext cx="4523303" cy="3281228"/>
        </p:xfrm>
        <a:graphic>
          <a:graphicData uri="http://schemas.openxmlformats.org/drawingml/2006/chart">
            <c:chart xmlns:c="http://schemas.openxmlformats.org/drawingml/2006/chart" r:id="rId2"/>
          </a:graphicData>
        </a:graphic>
      </p:graphicFrame>
      <p:sp>
        <p:nvSpPr>
          <p:cNvPr id="30" name="文本框 29"/>
          <p:cNvSpPr txBox="1"/>
          <p:nvPr/>
        </p:nvSpPr>
        <p:spPr>
          <a:xfrm>
            <a:off x="6497049" y="1928753"/>
            <a:ext cx="3624341" cy="1143000"/>
          </a:xfrm>
          <a:prstGeom prst="rect">
            <a:avLst/>
          </a:prstGeom>
          <a:noFill/>
        </p:spPr>
        <p:txBody>
          <a:bodyPr rtlCol="0" wrap="square">
            <a:spAutoFit/>
          </a:bodyPr>
          <a:lstStyle/>
          <a:p>
            <a:pPr>
              <a:spcAft>
                <a:spcPts val="600"/>
              </a:spcAft>
            </a:pPr>
            <a:r>
              <a:rPr altLang="en-US" b="1" lang="zh-CN" smtClean="0" sz="1600">
                <a:solidFill>
                  <a:srgbClr val="9CD25C"/>
                </a:solidFill>
                <a:latin charset="-122" panose="02010600040101010101" pitchFamily="2" typeface="华文中宋"/>
                <a:ea charset="-122" panose="02010600040101010101" pitchFamily="2" typeface="华文中宋"/>
              </a:rPr>
              <a:t>小标题</a:t>
            </a:r>
          </a:p>
          <a:p>
            <a:pPr>
              <a:spcAft>
                <a:spcPts val="600"/>
              </a:spcAft>
            </a:pPr>
            <a:r>
              <a:rPr altLang="en-US" b="1" lang="zh-CN" smtClean="0" sz="1600">
                <a:solidFill>
                  <a:srgbClr val="9CD25C"/>
                </a:solidFill>
                <a:latin charset="-122" panose="02010600040101010101" pitchFamily="2" typeface="华文中宋"/>
                <a:ea charset="-122" panose="02010600040101010101" pitchFamily="2" typeface="华文中宋"/>
              </a:rPr>
              <a:t>Click here to add a title and write down your opinion Click here to add a title</a:t>
            </a:r>
          </a:p>
        </p:txBody>
      </p:sp>
      <p:sp>
        <p:nvSpPr>
          <p:cNvPr id="34" name="文本框 33"/>
          <p:cNvSpPr txBox="1"/>
          <p:nvPr/>
        </p:nvSpPr>
        <p:spPr>
          <a:xfrm>
            <a:off x="6497049" y="2972724"/>
            <a:ext cx="3624341" cy="1143000"/>
          </a:xfrm>
          <a:prstGeom prst="rect">
            <a:avLst/>
          </a:prstGeom>
          <a:noFill/>
        </p:spPr>
        <p:txBody>
          <a:bodyPr rtlCol="0" wrap="square">
            <a:spAutoFit/>
          </a:bodyPr>
          <a:lstStyle/>
          <a:p>
            <a:pPr>
              <a:spcAft>
                <a:spcPts val="600"/>
              </a:spcAft>
            </a:pPr>
            <a:r>
              <a:rPr altLang="en-US" b="1" lang="zh-CN" smtClean="0" sz="1600">
                <a:solidFill>
                  <a:srgbClr val="F1CC4B"/>
                </a:solidFill>
                <a:latin charset="-122" panose="02010600040101010101" pitchFamily="2" typeface="华文中宋"/>
                <a:ea charset="-122" panose="02010600040101010101" pitchFamily="2" typeface="华文中宋"/>
              </a:rPr>
              <a:t>小标题</a:t>
            </a:r>
          </a:p>
          <a:p>
            <a:pPr>
              <a:spcAft>
                <a:spcPts val="600"/>
              </a:spcAft>
            </a:pPr>
            <a:r>
              <a:rPr altLang="en-US" b="1" lang="zh-CN" smtClean="0" sz="1600">
                <a:solidFill>
                  <a:srgbClr val="F1CC4B"/>
                </a:solidFill>
                <a:latin charset="-122" panose="02010600040101010101" pitchFamily="2" typeface="华文中宋"/>
                <a:ea charset="-122" panose="02010600040101010101" pitchFamily="2" typeface="华文中宋"/>
              </a:rPr>
              <a:t>Click here to add a title and write down your opinion Click here to add a title</a:t>
            </a:r>
          </a:p>
        </p:txBody>
      </p:sp>
      <p:sp>
        <p:nvSpPr>
          <p:cNvPr id="35" name="文本框 34"/>
          <p:cNvSpPr txBox="1"/>
          <p:nvPr/>
        </p:nvSpPr>
        <p:spPr>
          <a:xfrm>
            <a:off x="6497049" y="4016695"/>
            <a:ext cx="3624341" cy="1143000"/>
          </a:xfrm>
          <a:prstGeom prst="rect">
            <a:avLst/>
          </a:prstGeom>
          <a:noFill/>
        </p:spPr>
        <p:txBody>
          <a:bodyPr rtlCol="0" wrap="square">
            <a:spAutoFit/>
          </a:bodyPr>
          <a:lstStyle/>
          <a:p>
            <a:pPr>
              <a:spcAft>
                <a:spcPts val="600"/>
              </a:spcAft>
            </a:pPr>
            <a:r>
              <a:rPr altLang="en-US" b="1" lang="zh-CN" smtClean="0" sz="1600">
                <a:solidFill>
                  <a:srgbClr val="9CD25C"/>
                </a:solidFill>
                <a:latin charset="-122" panose="02010600040101010101" pitchFamily="2" typeface="华文中宋"/>
                <a:ea charset="-122" panose="02010600040101010101" pitchFamily="2" typeface="华文中宋"/>
              </a:rPr>
              <a:t>小标题</a:t>
            </a:r>
          </a:p>
          <a:p>
            <a:pPr>
              <a:spcAft>
                <a:spcPts val="600"/>
              </a:spcAft>
            </a:pPr>
            <a:r>
              <a:rPr altLang="en-US" b="1" lang="zh-CN" smtClean="0" sz="1600">
                <a:solidFill>
                  <a:srgbClr val="9CD25C"/>
                </a:solidFill>
                <a:latin charset="-122" panose="02010600040101010101" pitchFamily="2" typeface="华文中宋"/>
                <a:ea charset="-122" panose="02010600040101010101" pitchFamily="2" typeface="华文中宋"/>
              </a:rPr>
              <a:t>Click here to add a title and write down your opinion Click here to add a title</a:t>
            </a:r>
          </a:p>
        </p:txBody>
      </p:sp>
      <p:sp>
        <p:nvSpPr>
          <p:cNvPr id="37" name="文本框 36"/>
          <p:cNvSpPr txBox="1"/>
          <p:nvPr/>
        </p:nvSpPr>
        <p:spPr>
          <a:xfrm>
            <a:off x="2230419" y="5187625"/>
            <a:ext cx="8277160" cy="1005840"/>
          </a:xfrm>
          <a:prstGeom prst="rect">
            <a:avLst/>
          </a:prstGeom>
          <a:noFill/>
        </p:spPr>
        <p:txBody>
          <a:bodyPr rtlCol="0" wrap="square">
            <a:spAutoFit/>
          </a:bodyPr>
          <a:lstStyle/>
          <a:p>
            <a:r>
              <a:rPr altLang="zh-CN" lang="en-US" smtClean="0" sz="1200">
                <a:solidFill>
                  <a:schemeClr val="bg1">
                    <a:lumMod val="50000"/>
                  </a:schemeClr>
                </a:solidFill>
                <a:latin charset="-122" panose="02010600040101010101" pitchFamily="2" typeface="华文中宋"/>
                <a:ea charset="-122" panose="02010600040101010101" pitchFamily="2" typeface="华文中宋"/>
              </a:rPr>
              <a:t>Click here to add a title and write down your opinion Click here to add a title and write down your opinion Click here to add a title and write down your opinion Click here to add a title and write down your opinion Click here to add a title and write down your opinion Click here to add a title and write down your opinion</a:t>
            </a:r>
          </a:p>
          <a:p>
            <a:r>
              <a:rPr altLang="zh-CN" lang="en-US" smtClean="0" sz="1200">
                <a:solidFill>
                  <a:schemeClr val="bg1">
                    <a:lumMod val="50000"/>
                  </a:schemeClr>
                </a:solidFill>
                <a:latin charset="-122" panose="02010600040101010101" pitchFamily="2" typeface="华文中宋"/>
                <a:ea charset="-122" panose="02010600040101010101" pitchFamily="2" typeface="华文中宋"/>
              </a:rPr>
              <a:t>Click here to add a title and write down your opinion</a:t>
            </a:r>
          </a:p>
        </p:txBody>
      </p:sp>
    </p:spTree>
    <p:extLst>
      <p:ext uri="{BB962C8B-B14F-4D97-AF65-F5344CB8AC3E}">
        <p14:creationId val="1550921851"/>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Override1.xml><?xml version="1.0" encoding="utf-8"?>
<a:themeOverride xmlns:r="http://schemas.openxmlformats.org/officeDocument/2006/relationships"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vt="http://schemas.openxmlformats.org/officeDocument/2006/docPropsVTypes" xmlns="http://schemas.openxmlformats.org/officeDocument/2006/extended-properties">
  <Company/>
  <PresentationFormat>宽屏</PresentationFormat>
  <Paragraphs>80</Paragraphs>
  <Slides>10</Slides>
  <Notes>0</Notes>
  <TotalTime>154</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10</vt:i4>
      </vt:variant>
    </vt:vector>
  </HeadingPairs>
  <TitlesOfParts>
    <vt:vector baseType="lpstr" size="21">
      <vt:lpstr>Arial</vt:lpstr>
      <vt:lpstr>Calibri Light</vt:lpstr>
      <vt:lpstr>Calibri</vt:lpstr>
      <vt:lpstr>微软雅黑</vt:lpstr>
      <vt:lpstr>DokChampa</vt:lpstr>
      <vt:lpstr>Tahoma</vt:lpstr>
      <vt:lpstr>华文中宋</vt:lpstr>
      <vt:lpstr>ＭＳ Ｐゴシック</vt:lpstr>
      <vt:lpstr>Microsoft Sans Serif</vt:lpstr>
      <vt:lpstr>Candara</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2015-11-27T06:44:54Z</dcterms:created>
  <cp:lastModifiedBy>ypppt</cp:lastModifiedBy>
  <dcterms:modified xsi:type="dcterms:W3CDTF">2021-08-20T10:49:37Z</dcterms:modified>
  <cp:revision>32</cp:revision>
  <dc:title>PowerPoint 演示文稿</dc:title>
</cp:coreProperties>
</file>