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71" r:id="rId7"/>
    <p:sldId id="281" r:id="rId8"/>
    <p:sldId id="273" r:id="rId9"/>
    <p:sldId id="270" r:id="rId10"/>
    <p:sldId id="272" r:id="rId11"/>
    <p:sldId id="274" r:id="rId12"/>
    <p:sldId id="282" r:id="rId13"/>
    <p:sldId id="269" r:id="rId14"/>
    <p:sldId id="275" r:id="rId15"/>
    <p:sldId id="276" r:id="rId16"/>
    <p:sldId id="268" r:id="rId17"/>
    <p:sldId id="277" r:id="rId18"/>
    <p:sldId id="283" r:id="rId19"/>
    <p:sldId id="278" r:id="rId20"/>
    <p:sldId id="280" r:id="rId21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9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1847">
          <p15:clr>
            <a:srgbClr val="A4A3A4"/>
          </p15:clr>
        </p15:guide>
        <p15:guide id="6" orient="horz" pos="2119">
          <p15:clr>
            <a:srgbClr val="A4A3A4"/>
          </p15:clr>
        </p15:guide>
        <p15:guide id="7" orient="horz" pos="2210">
          <p15:clr>
            <a:srgbClr val="A4A3A4"/>
          </p15:clr>
        </p15:guide>
        <p15:guide id="8" orient="horz" pos="2482">
          <p15:clr>
            <a:srgbClr val="A4A3A4"/>
          </p15:clr>
        </p15:guide>
        <p15:guide id="9" pos="22">
          <p15:clr>
            <a:srgbClr val="A4A3A4"/>
          </p15:clr>
        </p15:guide>
        <p15:guide id="10" pos="229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140" d="100"/>
          <a:sy n="140" d="100"/>
        </p:scale>
        <p:origin x="774" y="-1050"/>
      </p:cViewPr>
      <p:guideLst>
        <p:guide orient="horz" pos="758"/>
        <p:guide orient="horz" pos="305"/>
        <p:guide orient="horz" pos="940"/>
        <p:guide orient="horz" pos="1620"/>
        <p:guide orient="horz" pos="1847"/>
        <p:guide orient="horz" pos="2119"/>
        <p:guide orient="horz" pos="2210"/>
        <p:guide orient="horz" pos="2482"/>
        <p:guide pos="22"/>
        <p:guide pos="22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9AA8A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088761737570166588"/>
                  <c:y val="0.1646979004144668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/>
                      <a:t>2.5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rgbClr val="F7F5E6"/>
                    </a:solidFill>
                    <a:latin typeface="+mj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rgbClr val="F7F5E6"/>
                  </a:solidFill>
                  <a:latin typeface="+mj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9B1F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rgbClr val="F7F5E6"/>
                    </a:solidFill>
                    <a:latin typeface="+mj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rgbClr val="F7F5E6"/>
                  </a:solidFill>
                  <a:latin typeface="+mj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5"/>
        <c:overlap val="27"/>
        <c:axId val="799479328"/>
        <c:axId val="799479888"/>
      </c:barChart>
      <c:catAx>
        <c:axId val="799479328"/>
        <c:scaling>
          <c:orientation/>
        </c:scaling>
        <c:delete val="0"/>
        <c:axPos val="b"/>
        <c:minorGridlines>
          <c:spPr>
            <a:ln>
              <a:solidFill>
                <a:srgbClr val="DCD4CE"/>
              </a:solidFill>
              <a:prstDash val="lgDash"/>
            </a:ln>
            <a:effectLst/>
          </c:spPr>
        </c:minorGridlines>
        <c:numFmt formatCode="General" sourceLinked="1"/>
        <c:majorTickMark val="none"/>
        <c:minorTickMark val="none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cap="none" spc="20" normalizeH="0" baseline="0" smtId="4294967295">
                <a:solidFill>
                  <a:srgbClr val="EDE6D5"/>
                </a:solidFill>
                <a:latin typeface="+mn-lt"/>
                <a:ea typeface="+mn-ea"/>
                <a:cs typeface="+mn-cs"/>
              </a:defRPr>
            </a:pPr>
            <a:endParaRPr sz="1000" b="0" i="0" u="none" strike="noStrike" kern="1200" cap="none" spc="20" normalizeH="0" baseline="0" smtId="4294967295">
              <a:solidFill>
                <a:srgbClr val="EDE6D5"/>
              </a:solidFill>
              <a:latin typeface="+mn-lt"/>
              <a:ea typeface="+mn-ea"/>
              <a:cs typeface="+mn-cs"/>
            </a:endParaRPr>
          </a:p>
        </c:txPr>
        <c:crossAx val="799479888"/>
        <c:crosses val="autoZero"/>
        <c:auto val="0"/>
        <c:lblAlgn val="ctr"/>
        <c:lblOffset/>
        <c:noMultiLvlLbl val="0"/>
      </c:catAx>
      <c:valAx>
        <c:axId val="799479888"/>
        <c:scaling>
          <c:orientation/>
        </c:scaling>
        <c:delete val="0"/>
        <c:axPos val="l"/>
        <c:minorGridlines>
          <c:spPr>
            <a:ln>
              <a:solidFill>
                <a:srgbClr val="DCD4CE"/>
              </a:solidFill>
              <a:prstDash val="lgDash"/>
            </a:ln>
            <a:effectLst/>
          </c:spPr>
        </c:min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spc="2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00" b="0" i="0" u="none" strike="noStrike" kern="1200" spc="2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99479328"/>
        <c:crosses val="autoZero"/>
        <c:crossBetween val="between"/>
        <c:minorUnit val="1"/>
      </c:valAx>
      <c:spPr>
        <a:noFill/>
        <a:ln>
          <a:solidFill>
            <a:srgbClr val="DCD4CE"/>
          </a:solidFill>
          <a:prstDash val="lgDash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8027-EEFF-479B-9733-87CEE96589F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F85F0-5436-416F-B73C-BAD326E1A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50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175256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527807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72192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05430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52209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67261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68094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534223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11807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38917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030371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59803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434D7D"/>
            </a:gs>
            <a:gs pos="100000">
              <a:srgbClr val="3F4874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14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16.png" Type="http://schemas.openxmlformats.org/officeDocument/2006/relationships/image"/><Relationship Id="rId15" Target="../media/image17.png" Type="http://schemas.openxmlformats.org/officeDocument/2006/relationships/image"/><Relationship Id="rId16" Target="../media/image18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23625"/>
          <a:stretch>
            <a:fillRect/>
          </a:stretch>
        </p:blipFill>
        <p:spPr>
          <a:xfrm>
            <a:off x="0" y="0"/>
            <a:ext cx="9144000" cy="6386513"/>
          </a:xfrm>
          <a:prstGeom prst="rect">
            <a:avLst/>
          </a:prstGeom>
        </p:spPr>
      </p:pic>
      <p:sp>
        <p:nvSpPr>
          <p:cNvPr id="12" name="平行四边形 11"/>
          <p:cNvSpPr/>
          <p:nvPr/>
        </p:nvSpPr>
        <p:spPr>
          <a:xfrm flipH="1">
            <a:off x="3923928" y="0"/>
            <a:ext cx="5220072" cy="5164038"/>
          </a:xfrm>
          <a:prstGeom prst="parallelogram">
            <a:avLst/>
          </a:prstGeom>
          <a:solidFill>
            <a:srgbClr val="43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34D7D"/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923928" y="0"/>
            <a:ext cx="5148064" cy="5143500"/>
          </a:xfrm>
          <a:prstGeom prst="parallelogram">
            <a:avLst/>
          </a:prstGeom>
          <a:solidFill>
            <a:srgbClr val="38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圆角矩形 65"/>
          <p:cNvSpPr/>
          <p:nvPr/>
        </p:nvSpPr>
        <p:spPr>
          <a:xfrm>
            <a:off x="468313" y="268288"/>
            <a:ext cx="8280399" cy="4608512"/>
          </a:xfrm>
          <a:prstGeom prst="roundRect">
            <a:avLst>
              <a:gd fmla="val 8835" name="adj"/>
            </a:avLst>
          </a:prstGeom>
          <a:noFill/>
          <a:ln w="28575">
            <a:solidFill>
              <a:srgbClr val="6E7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1871700" y="1922547"/>
            <a:ext cx="5400600" cy="701040"/>
          </a:xfrm>
          <a:prstGeom prst="rect">
            <a:avLst/>
          </a:prstGeom>
          <a:noFill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JUNAOSHEJI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2702879"/>
            <a:ext cx="4032448" cy="396240"/>
          </a:xfrm>
          <a:prstGeom prst="rect">
            <a:avLst/>
          </a:prstGeom>
          <a:noFill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 TEMPLATE</a:t>
            </a:r>
          </a:p>
        </p:txBody>
      </p:sp>
      <p:sp>
        <p:nvSpPr>
          <p:cNvPr id="72" name="AutoShape 69"/>
          <p:cNvSpPr>
            <a:spLocks noChangeArrowheads="1" noChangeAspect="1" noTextEdit="1"/>
          </p:cNvSpPr>
          <p:nvPr/>
        </p:nvSpPr>
        <p:spPr bwMode="auto">
          <a:xfrm>
            <a:off x="4687888" y="7828334"/>
            <a:ext cx="10017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72"/>
          <p:cNvSpPr/>
          <p:nvPr/>
        </p:nvSpPr>
        <p:spPr bwMode="auto">
          <a:xfrm>
            <a:off x="4183063" y="4806950"/>
            <a:ext cx="487362" cy="503238"/>
          </a:xfrm>
          <a:custGeom>
            <a:gdLst>
              <a:gd fmla="*/ 0 w 130" name="T0"/>
              <a:gd fmla="*/ 0 h 134" name="T1"/>
              <a:gd fmla="*/ 0 w 130" name="T2"/>
              <a:gd fmla="*/ 0 h 134" name="T3"/>
              <a:gd fmla="*/ 130 w 130" name="T4"/>
              <a:gd fmla="*/ 134 h 134" name="T5"/>
              <a:gd fmla="*/ 130 w 130" name="T6"/>
              <a:gd fmla="*/ 133 h 134" name="T7"/>
              <a:gd fmla="*/ 0 w 130" name="T8"/>
              <a:gd fmla="*/ 0 h 1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4" w="13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"/>
                  <a:pt x="58" y="132"/>
                  <a:pt x="130" y="134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58" y="132"/>
                  <a:pt x="0" y="73"/>
                  <a:pt x="0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100" name="Picture 7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281"/>
          <a:stretch>
            <a:fillRect/>
          </a:stretch>
        </p:blipFill>
        <p:spPr bwMode="auto">
          <a:xfrm>
            <a:off x="4299546" y="4705320"/>
            <a:ext cx="544909" cy="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2780283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2294683"/>
            <a:ext cx="9151938" cy="1850231"/>
          </a:xfrm>
          <a:prstGeom prst="rect">
            <a:avLst/>
          </a:prstGeom>
          <a:solidFill>
            <a:srgbClr val="CC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lIns="1080000" rIns="1080000" tIns="720000"/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600">
                <a:solidFill>
                  <a:srgbClr val="242B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诞生于2013年，由中国专业PPT设计领跑者整合锐普PPT设计、PPT论坛、PPT商城、PPT市场等资源组建成立所提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09714" y="1541018"/>
            <a:ext cx="841375" cy="988219"/>
          </a:xfrm>
          <a:custGeom>
            <a:gdLst>
              <a:gd fmla="*/ 0 w 841830" name="connsiteX0"/>
              <a:gd fmla="*/ 0 h 1318547" name="connsiteY0"/>
              <a:gd fmla="*/ 841830 w 841830" name="connsiteX1"/>
              <a:gd fmla="*/ 0 h 1318547" name="connsiteY1"/>
              <a:gd fmla="*/ 841830 w 841830" name="connsiteX2"/>
              <a:gd fmla="*/ 897632 h 1318547" name="connsiteY2"/>
              <a:gd fmla="*/ 420915 w 841830" name="connsiteX3"/>
              <a:gd fmla="*/ 1318547 h 1318547" name="connsiteY3"/>
              <a:gd fmla="*/ 0 w 841830" name="connsiteX4"/>
              <a:gd fmla="*/ 897632 h 131854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8547" w="841830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0" tIns="0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3287714" y="1541018"/>
            <a:ext cx="841375" cy="988219"/>
          </a:xfrm>
          <a:custGeom>
            <a:gdLst>
              <a:gd fmla="*/ 0 w 841830" name="connsiteX0"/>
              <a:gd fmla="*/ 0 h 1318547" name="connsiteY0"/>
              <a:gd fmla="*/ 841830 w 841830" name="connsiteX1"/>
              <a:gd fmla="*/ 0 h 1318547" name="connsiteY1"/>
              <a:gd fmla="*/ 841830 w 841830" name="connsiteX2"/>
              <a:gd fmla="*/ 897632 h 1318547" name="connsiteY2"/>
              <a:gd fmla="*/ 420915 w 841830" name="connsiteX3"/>
              <a:gd fmla="*/ 1318547 h 1318547" name="connsiteY3"/>
              <a:gd fmla="*/ 0 w 841830" name="connsiteX4"/>
              <a:gd fmla="*/ 897632 h 131854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8547" w="841830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0" tIns="0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5065714" y="1541018"/>
            <a:ext cx="841375" cy="988219"/>
          </a:xfrm>
          <a:custGeom>
            <a:gdLst>
              <a:gd fmla="*/ 0 w 841830" name="connsiteX0"/>
              <a:gd fmla="*/ 0 h 1318549" name="connsiteY0"/>
              <a:gd fmla="*/ 841830 w 841830" name="connsiteX1"/>
              <a:gd fmla="*/ 0 h 1318549" name="connsiteY1"/>
              <a:gd fmla="*/ 841830 w 841830" name="connsiteX2"/>
              <a:gd fmla="*/ 897634 h 1318549" name="connsiteY2"/>
              <a:gd fmla="*/ 420915 w 841830" name="connsiteX3"/>
              <a:gd fmla="*/ 1318549 h 1318549" name="connsiteY3"/>
              <a:gd fmla="*/ 0 w 841830" name="connsiteX4"/>
              <a:gd fmla="*/ 897634 h 13185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8549" w="841830">
                <a:moveTo>
                  <a:pt x="0" y="0"/>
                </a:moveTo>
                <a:lnTo>
                  <a:pt x="841830" y="0"/>
                </a:lnTo>
                <a:lnTo>
                  <a:pt x="841830" y="897634"/>
                </a:lnTo>
                <a:lnTo>
                  <a:pt x="420915" y="1318549"/>
                </a:lnTo>
                <a:lnTo>
                  <a:pt x="0" y="897634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0" tIns="0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6843714" y="1541018"/>
            <a:ext cx="841375" cy="988219"/>
          </a:xfrm>
          <a:custGeom>
            <a:gdLst>
              <a:gd fmla="*/ 0 w 841830" name="connsiteX0"/>
              <a:gd fmla="*/ 0 h 1318547" name="connsiteY0"/>
              <a:gd fmla="*/ 841830 w 841830" name="connsiteX1"/>
              <a:gd fmla="*/ 0 h 1318547" name="connsiteY1"/>
              <a:gd fmla="*/ 841830 w 841830" name="connsiteX2"/>
              <a:gd fmla="*/ 897632 h 1318547" name="connsiteY2"/>
              <a:gd fmla="*/ 420915 w 841830" name="connsiteX3"/>
              <a:gd fmla="*/ 1318547 h 1318547" name="connsiteY3"/>
              <a:gd fmla="*/ 0 w 841830" name="connsiteX4"/>
              <a:gd fmla="*/ 897632 h 131854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8547" w="841830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0" tIns="0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200">
                <a:solidFill>
                  <a:srgbClr val="3F48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416060" y="2807683"/>
            <a:ext cx="403625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无论公司、个人，只要具有演示设计的能力、遵守版权等相关法律法规即可申请开店，用演示设计为自己和社会创造价值</a:t>
            </a:r>
          </a:p>
        </p:txBody>
      </p:sp>
    </p:spTree>
    <p:extLst>
      <p:ext uri="{BB962C8B-B14F-4D97-AF65-F5344CB8AC3E}">
        <p14:creationId val="3269801900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6018" y="1254229"/>
            <a:ext cx="5679340" cy="2972803"/>
            <a:chOff x="566018" y="1254229"/>
            <a:chExt cx="5679340" cy="2972803"/>
          </a:xfrm>
        </p:grpSpPr>
        <p:grpSp>
          <p:nvGrpSpPr>
            <p:cNvPr id="586" name="Group 205"/>
            <p:cNvGrpSpPr/>
            <p:nvPr/>
          </p:nvGrpSpPr>
          <p:grpSpPr>
            <a:xfrm>
              <a:off x="1106150" y="1758517"/>
              <a:ext cx="3871556" cy="2025901"/>
              <a:chOff x="518" y="764"/>
              <a:chExt cx="3490" cy="2142"/>
            </a:xfrm>
            <a:solidFill>
              <a:srgbClr val="B9AA8A"/>
            </a:solidFill>
          </p:grpSpPr>
          <p:sp>
            <p:nvSpPr>
              <p:cNvPr id="965" name="Freeform 5"/>
              <p:cNvSpPr/>
              <p:nvPr/>
            </p:nvSpPr>
            <p:spPr bwMode="auto">
              <a:xfrm>
                <a:off x="1581" y="2868"/>
                <a:ext cx="69" cy="38"/>
              </a:xfrm>
              <a:custGeom>
                <a:gdLst>
                  <a:gd fmla="*/ 60 w 69" name="T0"/>
                  <a:gd fmla="*/ 32 h 38" name="T1"/>
                  <a:gd fmla="*/ 51 w 69" name="T2"/>
                  <a:gd fmla="*/ 29 h 38" name="T3"/>
                  <a:gd fmla="*/ 46 w 69" name="T4"/>
                  <a:gd fmla="*/ 26 h 38" name="T5"/>
                  <a:gd fmla="*/ 43 w 69" name="T6"/>
                  <a:gd fmla="*/ 26 h 38" name="T7"/>
                  <a:gd fmla="*/ 40 w 69" name="T8"/>
                  <a:gd fmla="*/ 23 h 38" name="T9"/>
                  <a:gd fmla="*/ 31 w 69" name="T10"/>
                  <a:gd fmla="*/ 20 h 38" name="T11"/>
                  <a:gd fmla="*/ 28 w 69" name="T12"/>
                  <a:gd fmla="*/ 15 h 38" name="T13"/>
                  <a:gd fmla="*/ 25 w 69" name="T14"/>
                  <a:gd fmla="*/ 12 h 38" name="T15"/>
                  <a:gd fmla="*/ 23 w 69" name="T16"/>
                  <a:gd fmla="*/ 12 h 38" name="T17"/>
                  <a:gd fmla="*/ 23 w 69" name="T18"/>
                  <a:gd fmla="*/ 9 h 38" name="T19"/>
                  <a:gd fmla="*/ 25 w 69" name="T20"/>
                  <a:gd fmla="*/ 12 h 38" name="T21"/>
                  <a:gd fmla="*/ 20 w 69" name="T22"/>
                  <a:gd fmla="*/ 6 h 38" name="T23"/>
                  <a:gd fmla="*/ 17 w 69" name="T24"/>
                  <a:gd fmla="*/ 3 h 38" name="T25"/>
                  <a:gd fmla="*/ 14 w 69" name="T26"/>
                  <a:gd fmla="*/ 3 h 38" name="T27"/>
                  <a:gd fmla="*/ 11 w 69" name="T28"/>
                  <a:gd fmla="*/ 3 h 38" name="T29"/>
                  <a:gd fmla="*/ 5 w 69" name="T30"/>
                  <a:gd fmla="*/ 0 h 38" name="T31"/>
                  <a:gd fmla="*/ 5 w 69" name="T32"/>
                  <a:gd fmla="*/ 6 h 38" name="T33"/>
                  <a:gd fmla="*/ 2 w 69" name="T34"/>
                  <a:gd fmla="*/ 6 h 38" name="T35"/>
                  <a:gd fmla="*/ 2 w 69" name="T36"/>
                  <a:gd fmla="*/ 6 h 38" name="T37"/>
                  <a:gd fmla="*/ 2 w 69" name="T38"/>
                  <a:gd fmla="*/ 9 h 38" name="T39"/>
                  <a:gd fmla="*/ 2 w 69" name="T40"/>
                  <a:gd fmla="*/ 9 h 38" name="T41"/>
                  <a:gd fmla="*/ 0 w 69" name="T42"/>
                  <a:gd fmla="*/ 9 h 38" name="T43"/>
                  <a:gd fmla="*/ 2 w 69" name="T44"/>
                  <a:gd fmla="*/ 12 h 38" name="T45"/>
                  <a:gd fmla="*/ 8 w 69" name="T46"/>
                  <a:gd fmla="*/ 15 h 38" name="T47"/>
                  <a:gd fmla="*/ 11 w 69" name="T48"/>
                  <a:gd fmla="*/ 15 h 38" name="T49"/>
                  <a:gd fmla="*/ 17 w 69" name="T50"/>
                  <a:gd fmla="*/ 15 h 38" name="T51"/>
                  <a:gd fmla="*/ 11 w 69" name="T52"/>
                  <a:gd fmla="*/ 17 h 38" name="T53"/>
                  <a:gd fmla="*/ 8 w 69" name="T54"/>
                  <a:gd fmla="*/ 20 h 38" name="T55"/>
                  <a:gd fmla="*/ 11 w 69" name="T56"/>
                  <a:gd fmla="*/ 26 h 38" name="T57"/>
                  <a:gd fmla="*/ 20 w 69" name="T58"/>
                  <a:gd fmla="*/ 29 h 38" name="T59"/>
                  <a:gd fmla="*/ 20 w 69" name="T60"/>
                  <a:gd fmla="*/ 29 h 38" name="T61"/>
                  <a:gd fmla="*/ 17 w 69" name="T62"/>
                  <a:gd fmla="*/ 29 h 38" name="T63"/>
                  <a:gd fmla="*/ 17 w 69" name="T64"/>
                  <a:gd fmla="*/ 29 h 38" name="T65"/>
                  <a:gd fmla="*/ 11 w 69" name="T66"/>
                  <a:gd fmla="*/ 29 h 38" name="T67"/>
                  <a:gd fmla="*/ 14 w 69" name="T68"/>
                  <a:gd fmla="*/ 29 h 38" name="T69"/>
                  <a:gd fmla="*/ 11 w 69" name="T70"/>
                  <a:gd fmla="*/ 29 h 38" name="T71"/>
                  <a:gd fmla="*/ 2 w 69" name="T72"/>
                  <a:gd fmla="*/ 26 h 38" name="T73"/>
                  <a:gd fmla="*/ 5 w 69" name="T74"/>
                  <a:gd fmla="*/ 29 h 38" name="T75"/>
                  <a:gd fmla="*/ 5 w 69" name="T76"/>
                  <a:gd fmla="*/ 29 h 38" name="T77"/>
                  <a:gd fmla="*/ 2 w 69" name="T78"/>
                  <a:gd fmla="*/ 32 h 38" name="T79"/>
                  <a:gd fmla="*/ 2 w 69" name="T80"/>
                  <a:gd fmla="*/ 32 h 38" name="T81"/>
                  <a:gd fmla="*/ 2 w 69" name="T82"/>
                  <a:gd fmla="*/ 35 h 38" name="T83"/>
                  <a:gd fmla="*/ 5 w 69" name="T84"/>
                  <a:gd fmla="*/ 35 h 38" name="T85"/>
                  <a:gd fmla="*/ 8 w 69" name="T86"/>
                  <a:gd fmla="*/ 35 h 38" name="T87"/>
                  <a:gd fmla="*/ 8 w 69" name="T88"/>
                  <a:gd fmla="*/ 38 h 38" name="T89"/>
                  <a:gd fmla="*/ 8 w 69" name="T90"/>
                  <a:gd fmla="*/ 38 h 38" name="T91"/>
                  <a:gd fmla="*/ 11 w 69" name="T92"/>
                  <a:gd fmla="*/ 38 h 38" name="T93"/>
                  <a:gd fmla="*/ 17 w 69" name="T94"/>
                  <a:gd fmla="*/ 38 h 38" name="T95"/>
                  <a:gd fmla="*/ 23 w 69" name="T96"/>
                  <a:gd fmla="*/ 38 h 38" name="T97"/>
                  <a:gd fmla="*/ 28 w 69" name="T98"/>
                  <a:gd fmla="*/ 38 h 38" name="T99"/>
                  <a:gd fmla="*/ 31 w 69" name="T100"/>
                  <a:gd fmla="*/ 38 h 38" name="T101"/>
                  <a:gd fmla="*/ 31 w 69" name="T102"/>
                  <a:gd fmla="*/ 38 h 38" name="T103"/>
                  <a:gd fmla="*/ 37 w 69" name="T104"/>
                  <a:gd fmla="*/ 35 h 38" name="T105"/>
                  <a:gd fmla="*/ 40 w 69" name="T106"/>
                  <a:gd fmla="*/ 35 h 38" name="T107"/>
                  <a:gd fmla="*/ 46 w 69" name="T108"/>
                  <a:gd fmla="*/ 35 h 38" name="T109"/>
                  <a:gd fmla="*/ 54 w 69" name="T110"/>
                  <a:gd fmla="*/ 38 h 38" name="T111"/>
                  <a:gd fmla="*/ 57 w 69" name="T112"/>
                  <a:gd fmla="*/ 38 h 38" name="T113"/>
                  <a:gd fmla="*/ 66 w 69" name="T114"/>
                  <a:gd fmla="*/ 38 h 38" name="T115"/>
                  <a:gd fmla="*/ 69 w 69" name="T116"/>
                  <a:gd fmla="*/ 35 h 38" name="T117"/>
                  <a:gd fmla="*/ 66 w 69" name="T118"/>
                  <a:gd fmla="*/ 32 h 3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8" w="69">
                    <a:moveTo>
                      <a:pt x="66" y="32"/>
                    </a:moveTo>
                    <a:lnTo>
                      <a:pt x="60" y="32"/>
                    </a:lnTo>
                    <a:lnTo>
                      <a:pt x="57" y="32"/>
                    </a:lnTo>
                    <a:lnTo>
                      <a:pt x="51" y="29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0" y="23"/>
                    </a:lnTo>
                    <a:lnTo>
                      <a:pt x="37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5" y="29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60" y="35"/>
                    </a:lnTo>
                    <a:lnTo>
                      <a:pt x="66" y="38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32"/>
                    </a:lnTo>
                    <a:lnTo>
                      <a:pt x="66" y="32"/>
                    </a:lnTo>
                    <a:lnTo>
                      <a:pt x="6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6" name="Freeform 6"/>
              <p:cNvSpPr/>
              <p:nvPr/>
            </p:nvSpPr>
            <p:spPr bwMode="auto">
              <a:xfrm>
                <a:off x="1655" y="2900"/>
                <a:ext cx="9" cy="3"/>
              </a:xfrm>
              <a:custGeom>
                <a:gdLst>
                  <a:gd fmla="*/ 3 w 9" name="T0"/>
                  <a:gd fmla="*/ 0 h 3" name="T1"/>
                  <a:gd fmla="*/ 0 w 9" name="T2"/>
                  <a:gd fmla="*/ 3 h 3" name="T3"/>
                  <a:gd fmla="*/ 0 w 9" name="T4"/>
                  <a:gd fmla="*/ 3 h 3" name="T5"/>
                  <a:gd fmla="*/ 0 w 9" name="T6"/>
                  <a:gd fmla="*/ 3 h 3" name="T7"/>
                  <a:gd fmla="*/ 0 w 9" name="T8"/>
                  <a:gd fmla="*/ 3 h 3" name="T9"/>
                  <a:gd fmla="*/ 3 w 9" name="T10"/>
                  <a:gd fmla="*/ 3 h 3" name="T11"/>
                  <a:gd fmla="*/ 6 w 9" name="T12"/>
                  <a:gd fmla="*/ 3 h 3" name="T13"/>
                  <a:gd fmla="*/ 6 w 9" name="T14"/>
                  <a:gd fmla="*/ 3 h 3" name="T15"/>
                  <a:gd fmla="*/ 6 w 9" name="T16"/>
                  <a:gd fmla="*/ 3 h 3" name="T17"/>
                  <a:gd fmla="*/ 9 w 9" name="T18"/>
                  <a:gd fmla="*/ 3 h 3" name="T19"/>
                  <a:gd fmla="*/ 9 w 9" name="T20"/>
                  <a:gd fmla="*/ 0 h 3" name="T21"/>
                  <a:gd fmla="*/ 6 w 9" name="T22"/>
                  <a:gd fmla="*/ 0 h 3" name="T23"/>
                  <a:gd fmla="*/ 3 w 9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9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7" name="Freeform 7"/>
              <p:cNvSpPr/>
              <p:nvPr/>
            </p:nvSpPr>
            <p:spPr bwMode="auto">
              <a:xfrm>
                <a:off x="2816" y="977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3 h 3" name="T3"/>
                  <a:gd fmla="*/ 3 w 3" name="T4"/>
                  <a:gd fmla="*/ 0 h 3" name="T5"/>
                  <a:gd fmla="*/ 0 w 3" name="T6"/>
                  <a:gd fmla="*/ 0 h 3" name="T7"/>
                  <a:gd fmla="*/ 0 w 3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8" name="Rectangle 8"/>
              <p:cNvSpPr>
                <a:spLocks noChangeArrowheads="1"/>
              </p:cNvSpPr>
              <p:nvPr/>
            </p:nvSpPr>
            <p:spPr bwMode="auto">
              <a:xfrm>
                <a:off x="3386" y="88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9" name="Freeform 9"/>
              <p:cNvSpPr/>
              <p:nvPr/>
            </p:nvSpPr>
            <p:spPr bwMode="auto">
              <a:xfrm>
                <a:off x="3922" y="957"/>
                <a:ext cx="2" cy="0"/>
              </a:xfrm>
              <a:custGeom>
                <a:gdLst>
                  <a:gd fmla="*/ 2 w 2" name="T0"/>
                  <a:gd fmla="*/ 2 w 2" name="T1"/>
                  <a:gd fmla="*/ 2 w 2" name="T2"/>
                  <a:gd fmla="*/ 0 w 2" name="T3"/>
                  <a:gd fmla="*/ 2 w 2" name="T4"/>
                  <a:gd fmla="*/ 2 w 2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0" name="Freeform 10"/>
              <p:cNvSpPr/>
              <p:nvPr/>
            </p:nvSpPr>
            <p:spPr bwMode="auto">
              <a:xfrm>
                <a:off x="907" y="844"/>
                <a:ext cx="23" cy="9"/>
              </a:xfrm>
              <a:custGeom>
                <a:gdLst>
                  <a:gd fmla="*/ 3 w 23" name="T0"/>
                  <a:gd fmla="*/ 6 h 9" name="T1"/>
                  <a:gd fmla="*/ 6 w 23" name="T2"/>
                  <a:gd fmla="*/ 9 h 9" name="T3"/>
                  <a:gd fmla="*/ 8 w 23" name="T4"/>
                  <a:gd fmla="*/ 9 h 9" name="T5"/>
                  <a:gd fmla="*/ 14 w 23" name="T6"/>
                  <a:gd fmla="*/ 9 h 9" name="T7"/>
                  <a:gd fmla="*/ 20 w 23" name="T8"/>
                  <a:gd fmla="*/ 6 h 9" name="T9"/>
                  <a:gd fmla="*/ 20 w 23" name="T10"/>
                  <a:gd fmla="*/ 6 h 9" name="T11"/>
                  <a:gd fmla="*/ 23 w 23" name="T12"/>
                  <a:gd fmla="*/ 6 h 9" name="T13"/>
                  <a:gd fmla="*/ 23 w 23" name="T14"/>
                  <a:gd fmla="*/ 3 h 9" name="T15"/>
                  <a:gd fmla="*/ 23 w 23" name="T16"/>
                  <a:gd fmla="*/ 3 h 9" name="T17"/>
                  <a:gd fmla="*/ 23 w 23" name="T18"/>
                  <a:gd fmla="*/ 3 h 9" name="T19"/>
                  <a:gd fmla="*/ 20 w 23" name="T20"/>
                  <a:gd fmla="*/ 0 h 9" name="T21"/>
                  <a:gd fmla="*/ 20 w 23" name="T22"/>
                  <a:gd fmla="*/ 0 h 9" name="T23"/>
                  <a:gd fmla="*/ 20 w 23" name="T24"/>
                  <a:gd fmla="*/ 0 h 9" name="T25"/>
                  <a:gd fmla="*/ 20 w 23" name="T26"/>
                  <a:gd fmla="*/ 0 h 9" name="T27"/>
                  <a:gd fmla="*/ 17 w 23" name="T28"/>
                  <a:gd fmla="*/ 0 h 9" name="T29"/>
                  <a:gd fmla="*/ 17 w 23" name="T30"/>
                  <a:gd fmla="*/ 0 h 9" name="T31"/>
                  <a:gd fmla="*/ 14 w 23" name="T32"/>
                  <a:gd fmla="*/ 0 h 9" name="T33"/>
                  <a:gd fmla="*/ 14 w 23" name="T34"/>
                  <a:gd fmla="*/ 0 h 9" name="T35"/>
                  <a:gd fmla="*/ 0 w 23" name="T36"/>
                  <a:gd fmla="*/ 6 h 9" name="T37"/>
                  <a:gd fmla="*/ 3 w 23" name="T38"/>
                  <a:gd fmla="*/ 6 h 9" name="T39"/>
                  <a:gd fmla="*/ 3 w 23" name="T40"/>
                  <a:gd fmla="*/ 6 h 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9" w="23">
                    <a:moveTo>
                      <a:pt x="3" y="6"/>
                    </a:moveTo>
                    <a:lnTo>
                      <a:pt x="6" y="9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1" name="Freeform 11"/>
              <p:cNvSpPr/>
              <p:nvPr/>
            </p:nvSpPr>
            <p:spPr bwMode="auto">
              <a:xfrm>
                <a:off x="855" y="905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2" name="Freeform 12"/>
              <p:cNvSpPr>
                <a:spLocks noEditPoints="1"/>
              </p:cNvSpPr>
              <p:nvPr/>
            </p:nvSpPr>
            <p:spPr bwMode="auto">
              <a:xfrm>
                <a:off x="777" y="873"/>
                <a:ext cx="95" cy="69"/>
              </a:xfrm>
              <a:custGeom>
                <a:gdLst>
                  <a:gd fmla="*/ 17 w 95" name="T0"/>
                  <a:gd fmla="*/ 44 h 69" name="T1"/>
                  <a:gd fmla="*/ 23 w 95" name="T2"/>
                  <a:gd fmla="*/ 35 h 69" name="T3"/>
                  <a:gd fmla="*/ 29 w 95" name="T4"/>
                  <a:gd fmla="*/ 35 h 69" name="T5"/>
                  <a:gd fmla="*/ 32 w 95" name="T6"/>
                  <a:gd fmla="*/ 35 h 69" name="T7"/>
                  <a:gd fmla="*/ 38 w 95" name="T8"/>
                  <a:gd fmla="*/ 35 h 69" name="T9"/>
                  <a:gd fmla="*/ 29 w 95" name="T10"/>
                  <a:gd fmla="*/ 38 h 69" name="T11"/>
                  <a:gd fmla="*/ 26 w 95" name="T12"/>
                  <a:gd fmla="*/ 41 h 69" name="T13"/>
                  <a:gd fmla="*/ 23 w 95" name="T14"/>
                  <a:gd fmla="*/ 46 h 69" name="T15"/>
                  <a:gd fmla="*/ 32 w 95" name="T16"/>
                  <a:gd fmla="*/ 46 h 69" name="T17"/>
                  <a:gd fmla="*/ 35 w 95" name="T18"/>
                  <a:gd fmla="*/ 49 h 69" name="T19"/>
                  <a:gd fmla="*/ 29 w 95" name="T20"/>
                  <a:gd fmla="*/ 52 h 69" name="T21"/>
                  <a:gd fmla="*/ 26 w 95" name="T22"/>
                  <a:gd fmla="*/ 61 h 69" name="T23"/>
                  <a:gd fmla="*/ 29 w 95" name="T24"/>
                  <a:gd fmla="*/ 61 h 69" name="T25"/>
                  <a:gd fmla="*/ 29 w 95" name="T26"/>
                  <a:gd fmla="*/ 61 h 69" name="T27"/>
                  <a:gd fmla="*/ 29 w 95" name="T28"/>
                  <a:gd fmla="*/ 64 h 69" name="T29"/>
                  <a:gd fmla="*/ 29 w 95" name="T30"/>
                  <a:gd fmla="*/ 67 h 69" name="T31"/>
                  <a:gd fmla="*/ 32 w 95" name="T32"/>
                  <a:gd fmla="*/ 67 h 69" name="T33"/>
                  <a:gd fmla="*/ 29 w 95" name="T34"/>
                  <a:gd fmla="*/ 67 h 69" name="T35"/>
                  <a:gd fmla="*/ 32 w 95" name="T36"/>
                  <a:gd fmla="*/ 69 h 69" name="T37"/>
                  <a:gd fmla="*/ 38 w 95" name="T38"/>
                  <a:gd fmla="*/ 67 h 69" name="T39"/>
                  <a:gd fmla="*/ 40 w 95" name="T40"/>
                  <a:gd fmla="*/ 67 h 69" name="T41"/>
                  <a:gd fmla="*/ 43 w 95" name="T42"/>
                  <a:gd fmla="*/ 64 h 69" name="T43"/>
                  <a:gd fmla="*/ 43 w 95" name="T44"/>
                  <a:gd fmla="*/ 61 h 69" name="T45"/>
                  <a:gd fmla="*/ 55 w 95" name="T46"/>
                  <a:gd fmla="*/ 61 h 69" name="T47"/>
                  <a:gd fmla="*/ 55 w 95" name="T48"/>
                  <a:gd fmla="*/ 58 h 69" name="T49"/>
                  <a:gd fmla="*/ 64 w 95" name="T50"/>
                  <a:gd fmla="*/ 55 h 69" name="T51"/>
                  <a:gd fmla="*/ 72 w 95" name="T52"/>
                  <a:gd fmla="*/ 55 h 69" name="T53"/>
                  <a:gd fmla="*/ 75 w 95" name="T54"/>
                  <a:gd fmla="*/ 52 h 69" name="T55"/>
                  <a:gd fmla="*/ 75 w 95" name="T56"/>
                  <a:gd fmla="*/ 55 h 69" name="T57"/>
                  <a:gd fmla="*/ 87 w 95" name="T58"/>
                  <a:gd fmla="*/ 52 h 69" name="T59"/>
                  <a:gd fmla="*/ 92 w 95" name="T60"/>
                  <a:gd fmla="*/ 49 h 69" name="T61"/>
                  <a:gd fmla="*/ 89 w 95" name="T62"/>
                  <a:gd fmla="*/ 49 h 69" name="T63"/>
                  <a:gd fmla="*/ 89 w 95" name="T64"/>
                  <a:gd fmla="*/ 46 h 69" name="T65"/>
                  <a:gd fmla="*/ 92 w 95" name="T66"/>
                  <a:gd fmla="*/ 44 h 69" name="T67"/>
                  <a:gd fmla="*/ 95 w 95" name="T68"/>
                  <a:gd fmla="*/ 38 h 69" name="T69"/>
                  <a:gd fmla="*/ 92 w 95" name="T70"/>
                  <a:gd fmla="*/ 35 h 69" name="T71"/>
                  <a:gd fmla="*/ 89 w 95" name="T72"/>
                  <a:gd fmla="*/ 35 h 69" name="T73"/>
                  <a:gd fmla="*/ 84 w 95" name="T74"/>
                  <a:gd fmla="*/ 35 h 69" name="T75"/>
                  <a:gd fmla="*/ 87 w 95" name="T76"/>
                  <a:gd fmla="*/ 32 h 69" name="T77"/>
                  <a:gd fmla="*/ 87 w 95" name="T78"/>
                  <a:gd fmla="*/ 32 h 69" name="T79"/>
                  <a:gd fmla="*/ 84 w 95" name="T80"/>
                  <a:gd fmla="*/ 32 h 69" name="T81"/>
                  <a:gd fmla="*/ 78 w 95" name="T82"/>
                  <a:gd fmla="*/ 35 h 69" name="T83"/>
                  <a:gd fmla="*/ 72 w 95" name="T84"/>
                  <a:gd fmla="*/ 38 h 69" name="T85"/>
                  <a:gd fmla="*/ 69 w 95" name="T86"/>
                  <a:gd fmla="*/ 41 h 69" name="T87"/>
                  <a:gd fmla="*/ 72 w 95" name="T88"/>
                  <a:gd fmla="*/ 38 h 69" name="T89"/>
                  <a:gd fmla="*/ 75 w 95" name="T90"/>
                  <a:gd fmla="*/ 35 h 69" name="T91"/>
                  <a:gd fmla="*/ 84 w 95" name="T92"/>
                  <a:gd fmla="*/ 26 h 69" name="T93"/>
                  <a:gd fmla="*/ 87 w 95" name="T94"/>
                  <a:gd fmla="*/ 23 h 69" name="T95"/>
                  <a:gd fmla="*/ 84 w 95" name="T96"/>
                  <a:gd fmla="*/ 23 h 69" name="T97"/>
                  <a:gd fmla="*/ 84 w 95" name="T98"/>
                  <a:gd fmla="*/ 23 h 69" name="T99"/>
                  <a:gd fmla="*/ 81 w 95" name="T100"/>
                  <a:gd fmla="*/ 23 h 69" name="T101"/>
                  <a:gd fmla="*/ 84 w 95" name="T102"/>
                  <a:gd fmla="*/ 20 h 69" name="T103"/>
                  <a:gd fmla="*/ 81 w 95" name="T104"/>
                  <a:gd fmla="*/ 18 h 69" name="T105"/>
                  <a:gd fmla="*/ 87 w 95" name="T106"/>
                  <a:gd fmla="*/ 15 h 69" name="T107"/>
                  <a:gd fmla="*/ 84 w 95" name="T108"/>
                  <a:gd fmla="*/ 15 h 69" name="T109"/>
                  <a:gd fmla="*/ 84 w 95" name="T110"/>
                  <a:gd fmla="*/ 12 h 69" name="T111"/>
                  <a:gd fmla="*/ 87 w 95" name="T112"/>
                  <a:gd fmla="*/ 9 h 69" name="T113"/>
                  <a:gd fmla="*/ 84 w 95" name="T114"/>
                  <a:gd fmla="*/ 9 h 69" name="T115"/>
                  <a:gd fmla="*/ 87 w 95" name="T116"/>
                  <a:gd fmla="*/ 3 h 69" name="T117"/>
                  <a:gd fmla="*/ 20 w 95" name="T118"/>
                  <a:gd fmla="*/ 38 h 69" name="T119"/>
                  <a:gd fmla="*/ 32 w 95" name="T120"/>
                  <a:gd fmla="*/ 61 h 69" name="T121"/>
                  <a:gd fmla="*/ 32 w 95" name="T122"/>
                  <a:gd fmla="*/ 61 h 6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69" w="95">
                    <a:moveTo>
                      <a:pt x="9" y="46"/>
                    </a:moveTo>
                    <a:lnTo>
                      <a:pt x="12" y="46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1"/>
                    </a:lnTo>
                    <a:lnTo>
                      <a:pt x="17" y="38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5" y="46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9" y="52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58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6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2" y="67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9" y="61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8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6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5"/>
                    </a:lnTo>
                    <a:lnTo>
                      <a:pt x="75" y="55"/>
                    </a:lnTo>
                    <a:lnTo>
                      <a:pt x="78" y="55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7" y="52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52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89" y="49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8" y="35"/>
                    </a:lnTo>
                    <a:lnTo>
                      <a:pt x="72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72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5" y="35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1" y="26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7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1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5"/>
                    </a:lnTo>
                    <a:lnTo>
                      <a:pt x="87" y="15"/>
                    </a:lnTo>
                    <a:lnTo>
                      <a:pt x="84" y="15"/>
                    </a:lnTo>
                    <a:lnTo>
                      <a:pt x="87" y="15"/>
                    </a:lnTo>
                    <a:lnTo>
                      <a:pt x="87" y="12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4" y="0"/>
                    </a:lnTo>
                    <a:lnTo>
                      <a:pt x="64" y="12"/>
                    </a:lnTo>
                    <a:lnTo>
                      <a:pt x="20" y="38"/>
                    </a:lnTo>
                    <a:lnTo>
                      <a:pt x="0" y="49"/>
                    </a:lnTo>
                    <a:lnTo>
                      <a:pt x="3" y="46"/>
                    </a:lnTo>
                    <a:lnTo>
                      <a:pt x="9" y="46"/>
                    </a:lnTo>
                    <a:close/>
                    <a:moveTo>
                      <a:pt x="32" y="61"/>
                    </a:moveTo>
                    <a:lnTo>
                      <a:pt x="32" y="61"/>
                    </a:lnTo>
                    <a:lnTo>
                      <a:pt x="32" y="58"/>
                    </a:lnTo>
                    <a:lnTo>
                      <a:pt x="35" y="58"/>
                    </a:lnTo>
                    <a:lnTo>
                      <a:pt x="32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3" name="Freeform 13"/>
              <p:cNvSpPr/>
              <p:nvPr/>
            </p:nvSpPr>
            <p:spPr bwMode="auto">
              <a:xfrm flipH="1">
                <a:off x="861" y="899"/>
                <a:ext cx="0" cy="3"/>
              </a:xfrm>
              <a:custGeom>
                <a:gdLst>
                  <a:gd fmla="*/ 3 h 3" name="T0"/>
                  <a:gd fmla="*/ 0 h 3" name="T1"/>
                  <a:gd fmla="*/ 0 h 3" name="T2"/>
                  <a:gd fmla="*/ 0 h 3" name="T3"/>
                  <a:gd fmla="*/ 3 h 3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4" name="Freeform 14"/>
              <p:cNvSpPr/>
              <p:nvPr/>
            </p:nvSpPr>
            <p:spPr bwMode="auto">
              <a:xfrm>
                <a:off x="3743" y="844"/>
                <a:ext cx="14" cy="9"/>
              </a:xfrm>
              <a:custGeom>
                <a:gdLst>
                  <a:gd fmla="*/ 0 w 14" name="T0"/>
                  <a:gd fmla="*/ 3 h 9" name="T1"/>
                  <a:gd fmla="*/ 3 w 14" name="T2"/>
                  <a:gd fmla="*/ 6 h 9" name="T3"/>
                  <a:gd fmla="*/ 3 w 14" name="T4"/>
                  <a:gd fmla="*/ 6 h 9" name="T5"/>
                  <a:gd fmla="*/ 3 w 14" name="T6"/>
                  <a:gd fmla="*/ 6 h 9" name="T7"/>
                  <a:gd fmla="*/ 6 w 14" name="T8"/>
                  <a:gd fmla="*/ 9 h 9" name="T9"/>
                  <a:gd fmla="*/ 9 w 14" name="T10"/>
                  <a:gd fmla="*/ 9 h 9" name="T11"/>
                  <a:gd fmla="*/ 12 w 14" name="T12"/>
                  <a:gd fmla="*/ 9 h 9" name="T13"/>
                  <a:gd fmla="*/ 12 w 14" name="T14"/>
                  <a:gd fmla="*/ 9 h 9" name="T15"/>
                  <a:gd fmla="*/ 12 w 14" name="T16"/>
                  <a:gd fmla="*/ 9 h 9" name="T17"/>
                  <a:gd fmla="*/ 14 w 14" name="T18"/>
                  <a:gd fmla="*/ 9 h 9" name="T19"/>
                  <a:gd fmla="*/ 12 w 14" name="T20"/>
                  <a:gd fmla="*/ 6 h 9" name="T21"/>
                  <a:gd fmla="*/ 12 w 14" name="T22"/>
                  <a:gd fmla="*/ 6 h 9" name="T23"/>
                  <a:gd fmla="*/ 14 w 14" name="T24"/>
                  <a:gd fmla="*/ 6 h 9" name="T25"/>
                  <a:gd fmla="*/ 0 w 14" name="T26"/>
                  <a:gd fmla="*/ 0 h 9" name="T27"/>
                  <a:gd fmla="*/ 0 w 14" name="T28"/>
                  <a:gd fmla="*/ 0 h 9" name="T29"/>
                  <a:gd fmla="*/ 0 w 14" name="T30"/>
                  <a:gd fmla="*/ 0 h 9" name="T31"/>
                  <a:gd fmla="*/ 0 w 14" name="T32"/>
                  <a:gd fmla="*/ 0 h 9" name="T33"/>
                  <a:gd fmla="*/ 0 w 14" name="T34"/>
                  <a:gd fmla="*/ 0 h 9" name="T35"/>
                  <a:gd fmla="*/ 0 w 14" name="T36"/>
                  <a:gd fmla="*/ 3 h 9" name="T37"/>
                  <a:gd fmla="*/ 0 w 14" name="T38"/>
                  <a:gd fmla="*/ 3 h 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9" w="14">
                    <a:moveTo>
                      <a:pt x="0" y="3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5" name="Freeform 15"/>
              <p:cNvSpPr/>
              <p:nvPr/>
            </p:nvSpPr>
            <p:spPr bwMode="auto">
              <a:xfrm>
                <a:off x="3786" y="1127"/>
                <a:ext cx="124" cy="130"/>
              </a:xfrm>
              <a:custGeom>
                <a:gdLst>
                  <a:gd fmla="*/ 12 w 124" name="T0"/>
                  <a:gd fmla="*/ 14 h 130" name="T1"/>
                  <a:gd fmla="*/ 9 w 124" name="T2"/>
                  <a:gd fmla="*/ 14 h 130" name="T3"/>
                  <a:gd fmla="*/ 12 w 124" name="T4"/>
                  <a:gd fmla="*/ 20 h 130" name="T5"/>
                  <a:gd fmla="*/ 20 w 124" name="T6"/>
                  <a:gd fmla="*/ 26 h 130" name="T7"/>
                  <a:gd fmla="*/ 26 w 124" name="T8"/>
                  <a:gd fmla="*/ 35 h 130" name="T9"/>
                  <a:gd fmla="*/ 32 w 124" name="T10"/>
                  <a:gd fmla="*/ 40 h 130" name="T11"/>
                  <a:gd fmla="*/ 35 w 124" name="T12"/>
                  <a:gd fmla="*/ 43 h 130" name="T13"/>
                  <a:gd fmla="*/ 43 w 124" name="T14"/>
                  <a:gd fmla="*/ 49 h 130" name="T15"/>
                  <a:gd fmla="*/ 49 w 124" name="T16"/>
                  <a:gd fmla="*/ 58 h 130" name="T17"/>
                  <a:gd fmla="*/ 55 w 124" name="T18"/>
                  <a:gd fmla="*/ 63 h 130" name="T19"/>
                  <a:gd fmla="*/ 58 w 124" name="T20"/>
                  <a:gd fmla="*/ 66 h 130" name="T21"/>
                  <a:gd fmla="*/ 64 w 124" name="T22"/>
                  <a:gd fmla="*/ 75 h 130" name="T23"/>
                  <a:gd fmla="*/ 72 w 124" name="T24"/>
                  <a:gd fmla="*/ 84 h 130" name="T25"/>
                  <a:gd fmla="*/ 81 w 124" name="T26"/>
                  <a:gd fmla="*/ 92 h 130" name="T27"/>
                  <a:gd fmla="*/ 87 w 124" name="T28"/>
                  <a:gd fmla="*/ 98 h 130" name="T29"/>
                  <a:gd fmla="*/ 95 w 124" name="T30"/>
                  <a:gd fmla="*/ 112 h 130" name="T31"/>
                  <a:gd fmla="*/ 107 w 124" name="T32"/>
                  <a:gd fmla="*/ 127 h 130" name="T33"/>
                  <a:gd fmla="*/ 115 w 124" name="T34"/>
                  <a:gd fmla="*/ 130 h 130" name="T35"/>
                  <a:gd fmla="*/ 110 w 124" name="T36"/>
                  <a:gd fmla="*/ 121 h 130" name="T37"/>
                  <a:gd fmla="*/ 110 w 124" name="T38"/>
                  <a:gd fmla="*/ 118 h 130" name="T39"/>
                  <a:gd fmla="*/ 124 w 124" name="T40"/>
                  <a:gd fmla="*/ 127 h 130" name="T41"/>
                  <a:gd fmla="*/ 124 w 124" name="T42"/>
                  <a:gd fmla="*/ 121 h 130" name="T43"/>
                  <a:gd fmla="*/ 115 w 124" name="T44"/>
                  <a:gd fmla="*/ 115 h 130" name="T45"/>
                  <a:gd fmla="*/ 113 w 124" name="T46"/>
                  <a:gd fmla="*/ 115 h 130" name="T47"/>
                  <a:gd fmla="*/ 110 w 124" name="T48"/>
                  <a:gd fmla="*/ 112 h 130" name="T49"/>
                  <a:gd fmla="*/ 101 w 124" name="T50"/>
                  <a:gd fmla="*/ 107 h 130" name="T51"/>
                  <a:gd fmla="*/ 92 w 124" name="T52"/>
                  <a:gd fmla="*/ 101 h 130" name="T53"/>
                  <a:gd fmla="*/ 87 w 124" name="T54"/>
                  <a:gd fmla="*/ 89 h 130" name="T55"/>
                  <a:gd fmla="*/ 81 w 124" name="T56"/>
                  <a:gd fmla="*/ 84 h 130" name="T57"/>
                  <a:gd fmla="*/ 81 w 124" name="T58"/>
                  <a:gd fmla="*/ 78 h 130" name="T59"/>
                  <a:gd fmla="*/ 87 w 124" name="T60"/>
                  <a:gd fmla="*/ 78 h 130" name="T61"/>
                  <a:gd fmla="*/ 95 w 124" name="T62"/>
                  <a:gd fmla="*/ 78 h 130" name="T63"/>
                  <a:gd fmla="*/ 101 w 124" name="T64"/>
                  <a:gd fmla="*/ 81 h 130" name="T65"/>
                  <a:gd fmla="*/ 92 w 124" name="T66"/>
                  <a:gd fmla="*/ 78 h 130" name="T67"/>
                  <a:gd fmla="*/ 87 w 124" name="T68"/>
                  <a:gd fmla="*/ 72 h 130" name="T69"/>
                  <a:gd fmla="*/ 66 w 124" name="T70"/>
                  <a:gd fmla="*/ 58 h 130" name="T71"/>
                  <a:gd fmla="*/ 58 w 124" name="T72"/>
                  <a:gd fmla="*/ 49 h 130" name="T73"/>
                  <a:gd fmla="*/ 49 w 124" name="T74"/>
                  <a:gd fmla="*/ 43 h 130" name="T75"/>
                  <a:gd fmla="*/ 46 w 124" name="T76"/>
                  <a:gd fmla="*/ 40 h 130" name="T77"/>
                  <a:gd fmla="*/ 41 w 124" name="T78"/>
                  <a:gd fmla="*/ 35 h 130" name="T79"/>
                  <a:gd fmla="*/ 38 w 124" name="T80"/>
                  <a:gd fmla="*/ 29 h 130" name="T81"/>
                  <a:gd fmla="*/ 32 w 124" name="T82"/>
                  <a:gd fmla="*/ 23 h 130" name="T83"/>
                  <a:gd fmla="*/ 18 w 124" name="T84"/>
                  <a:gd fmla="*/ 11 h 130" name="T85"/>
                  <a:gd fmla="*/ 6 w 124" name="T86"/>
                  <a:gd fmla="*/ 3 h 130" name="T87"/>
                  <a:gd fmla="*/ 3 w 124" name="T88"/>
                  <a:gd fmla="*/ 0 h 130" name="T89"/>
                  <a:gd fmla="*/ 0 w 124" name="T90"/>
                  <a:gd fmla="*/ 0 h 130" name="T91"/>
                  <a:gd fmla="*/ 0 w 124" name="T92"/>
                  <a:gd fmla="*/ 3 h 130" name="T93"/>
                  <a:gd fmla="*/ 6 w 124" name="T94"/>
                  <a:gd fmla="*/ 6 h 130" name="T95"/>
                  <a:gd fmla="*/ 15 w 124" name="T96"/>
                  <a:gd fmla="*/ 11 h 130" name="T97"/>
                  <a:gd fmla="*/ 12 w 124" name="T98"/>
                  <a:gd fmla="*/ 11 h 130" name="T99"/>
                  <a:gd fmla="*/ 15 w 124" name="T100"/>
                  <a:gd fmla="*/ 14 h 13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30" w="124">
                    <a:moveTo>
                      <a:pt x="15" y="14"/>
                    </a:move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20" y="26"/>
                    </a:lnTo>
                    <a:lnTo>
                      <a:pt x="23" y="32"/>
                    </a:lnTo>
                    <a:lnTo>
                      <a:pt x="26" y="35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8" y="43"/>
                    </a:lnTo>
                    <a:lnTo>
                      <a:pt x="43" y="49"/>
                    </a:lnTo>
                    <a:lnTo>
                      <a:pt x="43" y="52"/>
                    </a:lnTo>
                    <a:lnTo>
                      <a:pt x="49" y="58"/>
                    </a:lnTo>
                    <a:lnTo>
                      <a:pt x="52" y="60"/>
                    </a:lnTo>
                    <a:lnTo>
                      <a:pt x="55" y="63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61" y="69"/>
                    </a:lnTo>
                    <a:lnTo>
                      <a:pt x="64" y="75"/>
                    </a:lnTo>
                    <a:lnTo>
                      <a:pt x="69" y="81"/>
                    </a:lnTo>
                    <a:lnTo>
                      <a:pt x="72" y="84"/>
                    </a:lnTo>
                    <a:lnTo>
                      <a:pt x="75" y="89"/>
                    </a:lnTo>
                    <a:lnTo>
                      <a:pt x="81" y="92"/>
                    </a:lnTo>
                    <a:lnTo>
                      <a:pt x="84" y="95"/>
                    </a:lnTo>
                    <a:lnTo>
                      <a:pt x="87" y="98"/>
                    </a:lnTo>
                    <a:lnTo>
                      <a:pt x="87" y="101"/>
                    </a:lnTo>
                    <a:lnTo>
                      <a:pt x="95" y="112"/>
                    </a:lnTo>
                    <a:lnTo>
                      <a:pt x="101" y="121"/>
                    </a:lnTo>
                    <a:lnTo>
                      <a:pt x="107" y="127"/>
                    </a:lnTo>
                    <a:lnTo>
                      <a:pt x="110" y="130"/>
                    </a:lnTo>
                    <a:lnTo>
                      <a:pt x="115" y="130"/>
                    </a:lnTo>
                    <a:lnTo>
                      <a:pt x="113" y="130"/>
                    </a:lnTo>
                    <a:lnTo>
                      <a:pt x="110" y="121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8" y="121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4" y="121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0" y="115"/>
                    </a:lnTo>
                    <a:lnTo>
                      <a:pt x="110" y="112"/>
                    </a:lnTo>
                    <a:lnTo>
                      <a:pt x="107" y="109"/>
                    </a:lnTo>
                    <a:lnTo>
                      <a:pt x="101" y="107"/>
                    </a:lnTo>
                    <a:lnTo>
                      <a:pt x="95" y="104"/>
                    </a:lnTo>
                    <a:lnTo>
                      <a:pt x="92" y="101"/>
                    </a:lnTo>
                    <a:lnTo>
                      <a:pt x="90" y="98"/>
                    </a:lnTo>
                    <a:lnTo>
                      <a:pt x="87" y="89"/>
                    </a:lnTo>
                    <a:lnTo>
                      <a:pt x="84" y="86"/>
                    </a:lnTo>
                    <a:lnTo>
                      <a:pt x="81" y="84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95" y="81"/>
                    </a:lnTo>
                    <a:lnTo>
                      <a:pt x="92" y="78"/>
                    </a:lnTo>
                    <a:lnTo>
                      <a:pt x="90" y="75"/>
                    </a:lnTo>
                    <a:lnTo>
                      <a:pt x="87" y="72"/>
                    </a:lnTo>
                    <a:lnTo>
                      <a:pt x="81" y="69"/>
                    </a:lnTo>
                    <a:lnTo>
                      <a:pt x="66" y="5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2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6" y="40"/>
                    </a:lnTo>
                    <a:lnTo>
                      <a:pt x="43" y="37"/>
                    </a:lnTo>
                    <a:lnTo>
                      <a:pt x="41" y="35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3"/>
                    </a:lnTo>
                    <a:lnTo>
                      <a:pt x="26" y="17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6" name="Freeform 16"/>
              <p:cNvSpPr/>
              <p:nvPr/>
            </p:nvSpPr>
            <p:spPr bwMode="auto">
              <a:xfrm>
                <a:off x="3729" y="1121"/>
                <a:ext cx="11" cy="9"/>
              </a:xfrm>
              <a:custGeom>
                <a:gdLst>
                  <a:gd fmla="*/ 8 w 11" name="T0"/>
                  <a:gd fmla="*/ 9 h 9" name="T1"/>
                  <a:gd fmla="*/ 8 w 11" name="T2"/>
                  <a:gd fmla="*/ 9 h 9" name="T3"/>
                  <a:gd fmla="*/ 11 w 11" name="T4"/>
                  <a:gd fmla="*/ 6 h 9" name="T5"/>
                  <a:gd fmla="*/ 8 w 11" name="T6"/>
                  <a:gd fmla="*/ 6 h 9" name="T7"/>
                  <a:gd fmla="*/ 8 w 11" name="T8"/>
                  <a:gd fmla="*/ 3 h 9" name="T9"/>
                  <a:gd fmla="*/ 8 w 11" name="T10"/>
                  <a:gd fmla="*/ 3 h 9" name="T11"/>
                  <a:gd fmla="*/ 5 w 11" name="T12"/>
                  <a:gd fmla="*/ 0 h 9" name="T13"/>
                  <a:gd fmla="*/ 0 w 11" name="T14"/>
                  <a:gd fmla="*/ 0 h 9" name="T15"/>
                  <a:gd fmla="*/ 3 w 11" name="T16"/>
                  <a:gd fmla="*/ 3 h 9" name="T17"/>
                  <a:gd fmla="*/ 3 w 11" name="T18"/>
                  <a:gd fmla="*/ 6 h 9" name="T19"/>
                  <a:gd fmla="*/ 5 w 11" name="T20"/>
                  <a:gd fmla="*/ 9 h 9" name="T21"/>
                  <a:gd fmla="*/ 3 w 11" name="T22"/>
                  <a:gd fmla="*/ 6 h 9" name="T23"/>
                  <a:gd fmla="*/ 5 w 11" name="T24"/>
                  <a:gd fmla="*/ 6 h 9" name="T25"/>
                  <a:gd fmla="*/ 8 w 11" name="T26"/>
                  <a:gd fmla="*/ 9 h 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" w="11">
                    <a:moveTo>
                      <a:pt x="8" y="9"/>
                    </a:moveTo>
                    <a:lnTo>
                      <a:pt x="8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7" name="Freeform 17"/>
              <p:cNvSpPr/>
              <p:nvPr/>
            </p:nvSpPr>
            <p:spPr bwMode="auto">
              <a:xfrm>
                <a:off x="3893" y="1026"/>
                <a:ext cx="8" cy="12"/>
              </a:xfrm>
              <a:custGeom>
                <a:gdLst>
                  <a:gd fmla="*/ 8 w 8" name="T0"/>
                  <a:gd fmla="*/ 3 h 12" name="T1"/>
                  <a:gd fmla="*/ 6 w 8" name="T2"/>
                  <a:gd fmla="*/ 3 h 12" name="T3"/>
                  <a:gd fmla="*/ 3 w 8" name="T4"/>
                  <a:gd fmla="*/ 0 h 12" name="T5"/>
                  <a:gd fmla="*/ 3 w 8" name="T6"/>
                  <a:gd fmla="*/ 0 h 12" name="T7"/>
                  <a:gd fmla="*/ 0 w 8" name="T8"/>
                  <a:gd fmla="*/ 0 h 12" name="T9"/>
                  <a:gd fmla="*/ 3 w 8" name="T10"/>
                  <a:gd fmla="*/ 0 h 12" name="T11"/>
                  <a:gd fmla="*/ 0 w 8" name="T12"/>
                  <a:gd fmla="*/ 3 h 12" name="T13"/>
                  <a:gd fmla="*/ 0 w 8" name="T14"/>
                  <a:gd fmla="*/ 3 h 12" name="T15"/>
                  <a:gd fmla="*/ 0 w 8" name="T16"/>
                  <a:gd fmla="*/ 3 h 12" name="T17"/>
                  <a:gd fmla="*/ 3 w 8" name="T18"/>
                  <a:gd fmla="*/ 6 h 12" name="T19"/>
                  <a:gd fmla="*/ 6 w 8" name="T20"/>
                  <a:gd fmla="*/ 12 h 12" name="T21"/>
                  <a:gd fmla="*/ 6 w 8" name="T22"/>
                  <a:gd fmla="*/ 9 h 12" name="T23"/>
                  <a:gd fmla="*/ 6 w 8" name="T24"/>
                  <a:gd fmla="*/ 6 h 12" name="T25"/>
                  <a:gd fmla="*/ 8 w 8" name="T26"/>
                  <a:gd fmla="*/ 3 h 1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" w="8">
                    <a:moveTo>
                      <a:pt x="8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8" name="Freeform 18"/>
              <p:cNvSpPr/>
              <p:nvPr/>
            </p:nvSpPr>
            <p:spPr bwMode="auto">
              <a:xfrm>
                <a:off x="3968" y="1162"/>
                <a:ext cx="3" cy="2"/>
              </a:xfrm>
              <a:custGeom>
                <a:gdLst>
                  <a:gd fmla="*/ 3 w 3" name="T0"/>
                  <a:gd fmla="*/ 2 h 2" name="T1"/>
                  <a:gd fmla="*/ 3 w 3" name="T2"/>
                  <a:gd fmla="*/ 0 h 2" name="T3"/>
                  <a:gd fmla="*/ 3 w 3" name="T4"/>
                  <a:gd fmla="*/ 0 h 2" name="T5"/>
                  <a:gd fmla="*/ 0 w 3" name="T6"/>
                  <a:gd fmla="*/ 0 h 2" name="T7"/>
                  <a:gd fmla="*/ 0 w 3" name="T8"/>
                  <a:gd fmla="*/ 0 h 2" name="T9"/>
                  <a:gd fmla="*/ 0 w 3" name="T10"/>
                  <a:gd fmla="*/ 2 h 2" name="T11"/>
                  <a:gd fmla="*/ 3 w 3" name="T12"/>
                  <a:gd fmla="*/ 2 h 2" name="T13"/>
                  <a:gd fmla="*/ 3 w 3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9" name="Freeform 19"/>
              <p:cNvSpPr/>
              <p:nvPr/>
            </p:nvSpPr>
            <p:spPr bwMode="auto">
              <a:xfrm>
                <a:off x="3968" y="1164"/>
                <a:ext cx="5" cy="12"/>
              </a:xfrm>
              <a:custGeom>
                <a:gdLst>
                  <a:gd fmla="*/ 3 w 5" name="T0"/>
                  <a:gd fmla="*/ 3 h 12" name="T1"/>
                  <a:gd fmla="*/ 3 w 5" name="T2"/>
                  <a:gd fmla="*/ 0 h 12" name="T3"/>
                  <a:gd fmla="*/ 0 w 5" name="T4"/>
                  <a:gd fmla="*/ 0 h 12" name="T5"/>
                  <a:gd fmla="*/ 0 w 5" name="T6"/>
                  <a:gd fmla="*/ 0 h 12" name="T7"/>
                  <a:gd fmla="*/ 0 w 5" name="T8"/>
                  <a:gd fmla="*/ 0 h 12" name="T9"/>
                  <a:gd fmla="*/ 0 w 5" name="T10"/>
                  <a:gd fmla="*/ 3 h 12" name="T11"/>
                  <a:gd fmla="*/ 0 w 5" name="T12"/>
                  <a:gd fmla="*/ 6 h 12" name="T13"/>
                  <a:gd fmla="*/ 0 w 5" name="T14"/>
                  <a:gd fmla="*/ 6 h 12" name="T15"/>
                  <a:gd fmla="*/ 0 w 5" name="T16"/>
                  <a:gd fmla="*/ 6 h 12" name="T17"/>
                  <a:gd fmla="*/ 0 w 5" name="T18"/>
                  <a:gd fmla="*/ 6 h 12" name="T19"/>
                  <a:gd fmla="*/ 0 w 5" name="T20"/>
                  <a:gd fmla="*/ 9 h 12" name="T21"/>
                  <a:gd fmla="*/ 3 w 5" name="T22"/>
                  <a:gd fmla="*/ 12 h 12" name="T23"/>
                  <a:gd fmla="*/ 3 w 5" name="T24"/>
                  <a:gd fmla="*/ 12 h 12" name="T25"/>
                  <a:gd fmla="*/ 5 w 5" name="T26"/>
                  <a:gd fmla="*/ 9 h 12" name="T27"/>
                  <a:gd fmla="*/ 5 w 5" name="T28"/>
                  <a:gd fmla="*/ 9 h 12" name="T29"/>
                  <a:gd fmla="*/ 5 w 5" name="T30"/>
                  <a:gd fmla="*/ 6 h 12" name="T31"/>
                  <a:gd fmla="*/ 5 w 5" name="T32"/>
                  <a:gd fmla="*/ 3 h 12" name="T33"/>
                  <a:gd fmla="*/ 3 w 5" name="T34"/>
                  <a:gd fmla="*/ 3 h 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" w="5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0" name="Freeform 20"/>
              <p:cNvSpPr/>
              <p:nvPr/>
            </p:nvSpPr>
            <p:spPr bwMode="auto">
              <a:xfrm>
                <a:off x="3973" y="1182"/>
                <a:ext cx="3" cy="5"/>
              </a:xfrm>
              <a:custGeom>
                <a:gdLst>
                  <a:gd fmla="*/ 0 w 3" name="T0"/>
                  <a:gd fmla="*/ 5 h 5" name="T1"/>
                  <a:gd fmla="*/ 3 w 3" name="T2"/>
                  <a:gd fmla="*/ 5 h 5" name="T3"/>
                  <a:gd fmla="*/ 3 w 3" name="T4"/>
                  <a:gd fmla="*/ 5 h 5" name="T5"/>
                  <a:gd fmla="*/ 3 w 3" name="T6"/>
                  <a:gd fmla="*/ 3 h 5" name="T7"/>
                  <a:gd fmla="*/ 0 w 3" name="T8"/>
                  <a:gd fmla="*/ 0 h 5" name="T9"/>
                  <a:gd fmla="*/ 0 w 3" name="T10"/>
                  <a:gd fmla="*/ 5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3">
                    <a:moveTo>
                      <a:pt x="0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1" name="Freeform 21"/>
              <p:cNvSpPr/>
              <p:nvPr/>
            </p:nvSpPr>
            <p:spPr bwMode="auto">
              <a:xfrm>
                <a:off x="3982" y="1225"/>
                <a:ext cx="3" cy="6"/>
              </a:xfrm>
              <a:custGeom>
                <a:gdLst>
                  <a:gd fmla="*/ 3 w 3" name="T0"/>
                  <a:gd fmla="*/ 6 h 6" name="T1"/>
                  <a:gd fmla="*/ 3 w 3" name="T2"/>
                  <a:gd fmla="*/ 6 h 6" name="T3"/>
                  <a:gd fmla="*/ 3 w 3" name="T4"/>
                  <a:gd fmla="*/ 6 h 6" name="T5"/>
                  <a:gd fmla="*/ 3 w 3" name="T6"/>
                  <a:gd fmla="*/ 3 h 6" name="T7"/>
                  <a:gd fmla="*/ 3 w 3" name="T8"/>
                  <a:gd fmla="*/ 0 h 6" name="T9"/>
                  <a:gd fmla="*/ 0 w 3" name="T10"/>
                  <a:gd fmla="*/ 0 h 6" name="T11"/>
                  <a:gd fmla="*/ 3 w 3" name="T12"/>
                  <a:gd fmla="*/ 3 h 6" name="T13"/>
                  <a:gd fmla="*/ 3 w 3" name="T14"/>
                  <a:gd fmla="*/ 3 h 6" name="T15"/>
                  <a:gd fmla="*/ 3 w 3" name="T16"/>
                  <a:gd fmla="*/ 6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3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2" name="Freeform 22"/>
              <p:cNvSpPr/>
              <p:nvPr/>
            </p:nvSpPr>
            <p:spPr bwMode="auto">
              <a:xfrm>
                <a:off x="3979" y="1242"/>
                <a:ext cx="3" cy="12"/>
              </a:xfrm>
              <a:custGeom>
                <a:gdLst>
                  <a:gd fmla="*/ 0 w 3" name="T0"/>
                  <a:gd fmla="*/ 3 h 12" name="T1"/>
                  <a:gd fmla="*/ 0 w 3" name="T2"/>
                  <a:gd fmla="*/ 9 h 12" name="T3"/>
                  <a:gd fmla="*/ 0 w 3" name="T4"/>
                  <a:gd fmla="*/ 12 h 12" name="T5"/>
                  <a:gd fmla="*/ 3 w 3" name="T6"/>
                  <a:gd fmla="*/ 12 h 12" name="T7"/>
                  <a:gd fmla="*/ 3 w 3" name="T8"/>
                  <a:gd fmla="*/ 9 h 12" name="T9"/>
                  <a:gd fmla="*/ 3 w 3" name="T10"/>
                  <a:gd fmla="*/ 3 h 12" name="T11"/>
                  <a:gd fmla="*/ 3 w 3" name="T12"/>
                  <a:gd fmla="*/ 0 h 12" name="T13"/>
                  <a:gd fmla="*/ 0 w 3" name="T14"/>
                  <a:gd fmla="*/ 0 h 12" name="T15"/>
                  <a:gd fmla="*/ 0 w 3" name="T16"/>
                  <a:gd fmla="*/ 0 h 12" name="T17"/>
                  <a:gd fmla="*/ 0 w 3" name="T18"/>
                  <a:gd fmla="*/ 3 h 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" w="3">
                    <a:moveTo>
                      <a:pt x="0" y="3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" name="Freeform 23"/>
              <p:cNvSpPr/>
              <p:nvPr/>
            </p:nvSpPr>
            <p:spPr bwMode="auto">
              <a:xfrm>
                <a:off x="3968" y="1257"/>
                <a:ext cx="8" cy="20"/>
              </a:xfrm>
              <a:custGeom>
                <a:gdLst>
                  <a:gd fmla="*/ 0 w 8" name="T0"/>
                  <a:gd fmla="*/ 14 h 20" name="T1"/>
                  <a:gd fmla="*/ 0 w 8" name="T2"/>
                  <a:gd fmla="*/ 17 h 20" name="T3"/>
                  <a:gd fmla="*/ 0 w 8" name="T4"/>
                  <a:gd fmla="*/ 20 h 20" name="T5"/>
                  <a:gd fmla="*/ 3 w 8" name="T6"/>
                  <a:gd fmla="*/ 20 h 20" name="T7"/>
                  <a:gd fmla="*/ 3 w 8" name="T8"/>
                  <a:gd fmla="*/ 14 h 20" name="T9"/>
                  <a:gd fmla="*/ 3 w 8" name="T10"/>
                  <a:gd fmla="*/ 14 h 20" name="T11"/>
                  <a:gd fmla="*/ 3 w 8" name="T12"/>
                  <a:gd fmla="*/ 11 h 20" name="T13"/>
                  <a:gd fmla="*/ 3 w 8" name="T14"/>
                  <a:gd fmla="*/ 8 h 20" name="T15"/>
                  <a:gd fmla="*/ 3 w 8" name="T16"/>
                  <a:gd fmla="*/ 8 h 20" name="T17"/>
                  <a:gd fmla="*/ 5 w 8" name="T18"/>
                  <a:gd fmla="*/ 3 h 20" name="T19"/>
                  <a:gd fmla="*/ 8 w 8" name="T20"/>
                  <a:gd fmla="*/ 3 h 20" name="T21"/>
                  <a:gd fmla="*/ 8 w 8" name="T22"/>
                  <a:gd fmla="*/ 0 h 20" name="T23"/>
                  <a:gd fmla="*/ 5 w 8" name="T24"/>
                  <a:gd fmla="*/ 0 h 20" name="T25"/>
                  <a:gd fmla="*/ 5 w 8" name="T26"/>
                  <a:gd fmla="*/ 0 h 20" name="T27"/>
                  <a:gd fmla="*/ 3 w 8" name="T28"/>
                  <a:gd fmla="*/ 0 h 20" name="T29"/>
                  <a:gd fmla="*/ 3 w 8" name="T30"/>
                  <a:gd fmla="*/ 3 h 20" name="T31"/>
                  <a:gd fmla="*/ 3 w 8" name="T32"/>
                  <a:gd fmla="*/ 5 h 20" name="T33"/>
                  <a:gd fmla="*/ 0 w 8" name="T34"/>
                  <a:gd fmla="*/ 5 h 20" name="T35"/>
                  <a:gd fmla="*/ 0 w 8" name="T36"/>
                  <a:gd fmla="*/ 5 h 20" name="T37"/>
                  <a:gd fmla="*/ 0 w 8" name="T38"/>
                  <a:gd fmla="*/ 3 h 20" name="T39"/>
                  <a:gd fmla="*/ 0 w 8" name="T40"/>
                  <a:gd fmla="*/ 5 h 20" name="T41"/>
                  <a:gd fmla="*/ 0 w 8" name="T42"/>
                  <a:gd fmla="*/ 5 h 20" name="T43"/>
                  <a:gd fmla="*/ 0 w 8" name="T44"/>
                  <a:gd fmla="*/ 5 h 20" name="T45"/>
                  <a:gd fmla="*/ 0 w 8" name="T46"/>
                  <a:gd fmla="*/ 8 h 20" name="T47"/>
                  <a:gd fmla="*/ 0 w 8" name="T48"/>
                  <a:gd fmla="*/ 14 h 20" name="T49"/>
                  <a:gd fmla="*/ 0 w 8" name="T50"/>
                  <a:gd fmla="*/ 14 h 20" name="T51"/>
                  <a:gd fmla="*/ 0 w 8" name="T52"/>
                  <a:gd fmla="*/ 14 h 20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0" w="8">
                    <a:moveTo>
                      <a:pt x="0" y="14"/>
                    </a:moveTo>
                    <a:lnTo>
                      <a:pt x="0" y="17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4" name="Freeform 24"/>
              <p:cNvSpPr/>
              <p:nvPr/>
            </p:nvSpPr>
            <p:spPr bwMode="auto">
              <a:xfrm>
                <a:off x="3959" y="1277"/>
                <a:ext cx="3" cy="14"/>
              </a:xfrm>
              <a:custGeom>
                <a:gdLst>
                  <a:gd fmla="*/ 0 w 3" name="T0"/>
                  <a:gd fmla="*/ 3 h 14" name="T1"/>
                  <a:gd fmla="*/ 3 w 3" name="T2"/>
                  <a:gd fmla="*/ 11 h 14" name="T3"/>
                  <a:gd fmla="*/ 3 w 3" name="T4"/>
                  <a:gd fmla="*/ 14 h 14" name="T5"/>
                  <a:gd fmla="*/ 3 w 3" name="T6"/>
                  <a:gd fmla="*/ 11 h 14" name="T7"/>
                  <a:gd fmla="*/ 3 w 3" name="T8"/>
                  <a:gd fmla="*/ 3 h 14" name="T9"/>
                  <a:gd fmla="*/ 3 w 3" name="T10"/>
                  <a:gd fmla="*/ 3 h 14" name="T11"/>
                  <a:gd fmla="*/ 3 w 3" name="T12"/>
                  <a:gd fmla="*/ 0 h 14" name="T13"/>
                  <a:gd fmla="*/ 0 w 3" name="T14"/>
                  <a:gd fmla="*/ 0 h 14" name="T15"/>
                  <a:gd fmla="*/ 0 w 3" name="T16"/>
                  <a:gd fmla="*/ 0 h 14" name="T17"/>
                  <a:gd fmla="*/ 0 w 3" name="T18"/>
                  <a:gd fmla="*/ 3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3">
                    <a:moveTo>
                      <a:pt x="0" y="3"/>
                    </a:moveTo>
                    <a:lnTo>
                      <a:pt x="3" y="11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5" name="Rectangle 25"/>
              <p:cNvSpPr>
                <a:spLocks noChangeArrowheads="1"/>
              </p:cNvSpPr>
              <p:nvPr/>
            </p:nvSpPr>
            <p:spPr bwMode="auto">
              <a:xfrm>
                <a:off x="3959" y="127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6" name="Freeform 26"/>
              <p:cNvSpPr/>
              <p:nvPr/>
            </p:nvSpPr>
            <p:spPr bwMode="auto">
              <a:xfrm>
                <a:off x="3976" y="1078"/>
                <a:ext cx="18" cy="9"/>
              </a:xfrm>
              <a:custGeom>
                <a:gdLst>
                  <a:gd fmla="*/ 6 w 18" name="T0"/>
                  <a:gd fmla="*/ 3 h 9" name="T1"/>
                  <a:gd fmla="*/ 12 w 18" name="T2"/>
                  <a:gd fmla="*/ 6 h 9" name="T3"/>
                  <a:gd fmla="*/ 15 w 18" name="T4"/>
                  <a:gd fmla="*/ 9 h 9" name="T5"/>
                  <a:gd fmla="*/ 18 w 18" name="T6"/>
                  <a:gd fmla="*/ 9 h 9" name="T7"/>
                  <a:gd fmla="*/ 18 w 18" name="T8"/>
                  <a:gd fmla="*/ 9 h 9" name="T9"/>
                  <a:gd fmla="*/ 15 w 18" name="T10"/>
                  <a:gd fmla="*/ 6 h 9" name="T11"/>
                  <a:gd fmla="*/ 12 w 18" name="T12"/>
                  <a:gd fmla="*/ 6 h 9" name="T13"/>
                  <a:gd fmla="*/ 9 w 18" name="T14"/>
                  <a:gd fmla="*/ 3 h 9" name="T15"/>
                  <a:gd fmla="*/ 9 w 18" name="T16"/>
                  <a:gd fmla="*/ 3 h 9" name="T17"/>
                  <a:gd fmla="*/ 6 w 18" name="T18"/>
                  <a:gd fmla="*/ 3 h 9" name="T19"/>
                  <a:gd fmla="*/ 6 w 18" name="T20"/>
                  <a:gd fmla="*/ 3 h 9" name="T21"/>
                  <a:gd fmla="*/ 3 w 18" name="T22"/>
                  <a:gd fmla="*/ 0 h 9" name="T23"/>
                  <a:gd fmla="*/ 3 w 18" name="T24"/>
                  <a:gd fmla="*/ 0 h 9" name="T25"/>
                  <a:gd fmla="*/ 0 w 18" name="T26"/>
                  <a:gd fmla="*/ 0 h 9" name="T27"/>
                  <a:gd fmla="*/ 0 w 18" name="T28"/>
                  <a:gd fmla="*/ 3 h 9" name="T29"/>
                  <a:gd fmla="*/ 6 w 18" name="T30"/>
                  <a:gd fmla="*/ 3 h 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" w="18">
                    <a:moveTo>
                      <a:pt x="6" y="3"/>
                    </a:moveTo>
                    <a:lnTo>
                      <a:pt x="12" y="6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7" name="Freeform 27"/>
              <p:cNvSpPr/>
              <p:nvPr/>
            </p:nvSpPr>
            <p:spPr bwMode="auto">
              <a:xfrm>
                <a:off x="4002" y="1084"/>
                <a:ext cx="6" cy="3"/>
              </a:xfrm>
              <a:custGeom>
                <a:gdLst>
                  <a:gd fmla="*/ 6 w 6" name="T0"/>
                  <a:gd fmla="*/ 3 h 3" name="T1"/>
                  <a:gd fmla="*/ 3 w 6" name="T2"/>
                  <a:gd fmla="*/ 3 h 3" name="T3"/>
                  <a:gd fmla="*/ 0 w 6" name="T4"/>
                  <a:gd fmla="*/ 0 h 3" name="T5"/>
                  <a:gd fmla="*/ 0 w 6" name="T6"/>
                  <a:gd fmla="*/ 3 h 3" name="T7"/>
                  <a:gd fmla="*/ 3 w 6" name="T8"/>
                  <a:gd fmla="*/ 3 h 3" name="T9"/>
                  <a:gd fmla="*/ 6 w 6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6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8" name="Freeform 28"/>
              <p:cNvSpPr/>
              <p:nvPr/>
            </p:nvSpPr>
            <p:spPr bwMode="auto">
              <a:xfrm>
                <a:off x="3996" y="1084"/>
                <a:ext cx="6" cy="3"/>
              </a:xfrm>
              <a:custGeom>
                <a:gdLst>
                  <a:gd fmla="*/ 6 w 6" name="T0"/>
                  <a:gd fmla="*/ 3 h 3" name="T1"/>
                  <a:gd fmla="*/ 3 w 6" name="T2"/>
                  <a:gd fmla="*/ 0 h 3" name="T3"/>
                  <a:gd fmla="*/ 0 w 6" name="T4"/>
                  <a:gd fmla="*/ 0 h 3" name="T5"/>
                  <a:gd fmla="*/ 6 w 6" name="T6"/>
                  <a:gd fmla="*/ 3 h 3" name="T7"/>
                  <a:gd fmla="*/ 6 w 6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9" name="Freeform 29"/>
              <p:cNvSpPr/>
              <p:nvPr/>
            </p:nvSpPr>
            <p:spPr bwMode="auto">
              <a:xfrm>
                <a:off x="2896" y="793"/>
                <a:ext cx="9" cy="2"/>
              </a:xfrm>
              <a:custGeom>
                <a:gdLst>
                  <a:gd fmla="*/ 6 w 9" name="T0"/>
                  <a:gd fmla="*/ 2 h 2" name="T1"/>
                  <a:gd fmla="*/ 9 w 9" name="T2"/>
                  <a:gd fmla="*/ 2 h 2" name="T3"/>
                  <a:gd fmla="*/ 9 w 9" name="T4"/>
                  <a:gd fmla="*/ 2 h 2" name="T5"/>
                  <a:gd fmla="*/ 9 w 9" name="T6"/>
                  <a:gd fmla="*/ 0 h 2" name="T7"/>
                  <a:gd fmla="*/ 0 w 9" name="T8"/>
                  <a:gd fmla="*/ 0 h 2" name="T9"/>
                  <a:gd fmla="*/ 0 w 9" name="T10"/>
                  <a:gd fmla="*/ 0 h 2" name="T11"/>
                  <a:gd fmla="*/ 0 w 9" name="T12"/>
                  <a:gd fmla="*/ 2 h 2" name="T13"/>
                  <a:gd fmla="*/ 0 w 9" name="T14"/>
                  <a:gd fmla="*/ 2 h 2" name="T15"/>
                  <a:gd fmla="*/ 6 w 9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9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0" name="Freeform 30"/>
              <p:cNvSpPr/>
              <p:nvPr/>
            </p:nvSpPr>
            <p:spPr bwMode="auto">
              <a:xfrm>
                <a:off x="2983" y="801"/>
                <a:ext cx="20" cy="6"/>
              </a:xfrm>
              <a:custGeom>
                <a:gdLst>
                  <a:gd fmla="*/ 14 w 20" name="T0"/>
                  <a:gd fmla="*/ 6 h 6" name="T1"/>
                  <a:gd fmla="*/ 14 w 20" name="T2"/>
                  <a:gd fmla="*/ 3 h 6" name="T3"/>
                  <a:gd fmla="*/ 17 w 20" name="T4"/>
                  <a:gd fmla="*/ 6 h 6" name="T5"/>
                  <a:gd fmla="*/ 17 w 20" name="T6"/>
                  <a:gd fmla="*/ 3 h 6" name="T7"/>
                  <a:gd fmla="*/ 20 w 20" name="T8"/>
                  <a:gd fmla="*/ 3 h 6" name="T9"/>
                  <a:gd fmla="*/ 20 w 20" name="T10"/>
                  <a:gd fmla="*/ 0 h 6" name="T11"/>
                  <a:gd fmla="*/ 17 w 20" name="T12"/>
                  <a:gd fmla="*/ 0 h 6" name="T13"/>
                  <a:gd fmla="*/ 9 w 20" name="T14"/>
                  <a:gd fmla="*/ 0 h 6" name="T15"/>
                  <a:gd fmla="*/ 6 w 20" name="T16"/>
                  <a:gd fmla="*/ 0 h 6" name="T17"/>
                  <a:gd fmla="*/ 6 w 20" name="T18"/>
                  <a:gd fmla="*/ 0 h 6" name="T19"/>
                  <a:gd fmla="*/ 3 w 20" name="T20"/>
                  <a:gd fmla="*/ 0 h 6" name="T21"/>
                  <a:gd fmla="*/ 0 w 20" name="T22"/>
                  <a:gd fmla="*/ 0 h 6" name="T23"/>
                  <a:gd fmla="*/ 3 w 20" name="T24"/>
                  <a:gd fmla="*/ 0 h 6" name="T25"/>
                  <a:gd fmla="*/ 3 w 20" name="T26"/>
                  <a:gd fmla="*/ 0 h 6" name="T27"/>
                  <a:gd fmla="*/ 3 w 20" name="T28"/>
                  <a:gd fmla="*/ 0 h 6" name="T29"/>
                  <a:gd fmla="*/ 6 w 20" name="T30"/>
                  <a:gd fmla="*/ 3 h 6" name="T31"/>
                  <a:gd fmla="*/ 6 w 20" name="T32"/>
                  <a:gd fmla="*/ 3 h 6" name="T33"/>
                  <a:gd fmla="*/ 6 w 20" name="T34"/>
                  <a:gd fmla="*/ 3 h 6" name="T35"/>
                  <a:gd fmla="*/ 11 w 20" name="T36"/>
                  <a:gd fmla="*/ 3 h 6" name="T37"/>
                  <a:gd fmla="*/ 14 w 20" name="T38"/>
                  <a:gd fmla="*/ 3 h 6" name="T39"/>
                  <a:gd fmla="*/ 11 w 20" name="T40"/>
                  <a:gd fmla="*/ 3 h 6" name="T41"/>
                  <a:gd fmla="*/ 11 w 20" name="T42"/>
                  <a:gd fmla="*/ 6 h 6" name="T43"/>
                  <a:gd fmla="*/ 9 w 20" name="T44"/>
                  <a:gd fmla="*/ 3 h 6" name="T45"/>
                  <a:gd fmla="*/ 9 w 20" name="T46"/>
                  <a:gd fmla="*/ 3 h 6" name="T47"/>
                  <a:gd fmla="*/ 11 w 20" name="T48"/>
                  <a:gd fmla="*/ 6 h 6" name="T49"/>
                  <a:gd fmla="*/ 14 w 20" name="T50"/>
                  <a:gd fmla="*/ 6 h 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6" w="20">
                    <a:moveTo>
                      <a:pt x="14" y="6"/>
                    </a:moveTo>
                    <a:lnTo>
                      <a:pt x="14" y="3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1" name="Freeform 31"/>
              <p:cNvSpPr/>
              <p:nvPr/>
            </p:nvSpPr>
            <p:spPr bwMode="auto">
              <a:xfrm>
                <a:off x="2960" y="784"/>
                <a:ext cx="11" cy="3"/>
              </a:xfrm>
              <a:custGeom>
                <a:gdLst>
                  <a:gd fmla="*/ 3 w 11" name="T0"/>
                  <a:gd fmla="*/ 3 h 3" name="T1"/>
                  <a:gd fmla="*/ 6 w 11" name="T2"/>
                  <a:gd fmla="*/ 3 h 3" name="T3"/>
                  <a:gd fmla="*/ 8 w 11" name="T4"/>
                  <a:gd fmla="*/ 3 h 3" name="T5"/>
                  <a:gd fmla="*/ 11 w 11" name="T6"/>
                  <a:gd fmla="*/ 3 h 3" name="T7"/>
                  <a:gd fmla="*/ 11 w 11" name="T8"/>
                  <a:gd fmla="*/ 3 h 3" name="T9"/>
                  <a:gd fmla="*/ 11 w 11" name="T10"/>
                  <a:gd fmla="*/ 0 h 3" name="T11"/>
                  <a:gd fmla="*/ 8 w 11" name="T12"/>
                  <a:gd fmla="*/ 0 h 3" name="T13"/>
                  <a:gd fmla="*/ 6 w 11" name="T14"/>
                  <a:gd fmla="*/ 0 h 3" name="T15"/>
                  <a:gd fmla="*/ 0 w 11" name="T16"/>
                  <a:gd fmla="*/ 3 h 3" name="T17"/>
                  <a:gd fmla="*/ 0 w 11" name="T18"/>
                  <a:gd fmla="*/ 3 h 3" name="T19"/>
                  <a:gd fmla="*/ 0 w 11" name="T20"/>
                  <a:gd fmla="*/ 3 h 3" name="T21"/>
                  <a:gd fmla="*/ 3 w 11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11">
                    <a:moveTo>
                      <a:pt x="3" y="3"/>
                    </a:moveTo>
                    <a:lnTo>
                      <a:pt x="6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2" name="Freeform 32"/>
              <p:cNvSpPr/>
              <p:nvPr/>
            </p:nvSpPr>
            <p:spPr bwMode="auto">
              <a:xfrm>
                <a:off x="2983" y="784"/>
                <a:ext cx="40" cy="17"/>
              </a:xfrm>
              <a:custGeom>
                <a:gdLst>
                  <a:gd fmla="*/ 3 w 40" name="T0"/>
                  <a:gd fmla="*/ 14 h 17" name="T1"/>
                  <a:gd fmla="*/ 6 w 40" name="T2"/>
                  <a:gd fmla="*/ 14 h 17" name="T3"/>
                  <a:gd fmla="*/ 6 w 40" name="T4"/>
                  <a:gd fmla="*/ 14 h 17" name="T5"/>
                  <a:gd fmla="*/ 9 w 40" name="T6"/>
                  <a:gd fmla="*/ 14 h 17" name="T7"/>
                  <a:gd fmla="*/ 14 w 40" name="T8"/>
                  <a:gd fmla="*/ 17 h 17" name="T9"/>
                  <a:gd fmla="*/ 20 w 40" name="T10"/>
                  <a:gd fmla="*/ 17 h 17" name="T11"/>
                  <a:gd fmla="*/ 23 w 40" name="T12"/>
                  <a:gd fmla="*/ 17 h 17" name="T13"/>
                  <a:gd fmla="*/ 26 w 40" name="T14"/>
                  <a:gd fmla="*/ 14 h 17" name="T15"/>
                  <a:gd fmla="*/ 32 w 40" name="T16"/>
                  <a:gd fmla="*/ 11 h 17" name="T17"/>
                  <a:gd fmla="*/ 37 w 40" name="T18"/>
                  <a:gd fmla="*/ 11 h 17" name="T19"/>
                  <a:gd fmla="*/ 40 w 40" name="T20"/>
                  <a:gd fmla="*/ 11 h 17" name="T21"/>
                  <a:gd fmla="*/ 37 w 40" name="T22"/>
                  <a:gd fmla="*/ 9 h 17" name="T23"/>
                  <a:gd fmla="*/ 34 w 40" name="T24"/>
                  <a:gd fmla="*/ 9 h 17" name="T25"/>
                  <a:gd fmla="*/ 34 w 40" name="T26"/>
                  <a:gd fmla="*/ 9 h 17" name="T27"/>
                  <a:gd fmla="*/ 34 w 40" name="T28"/>
                  <a:gd fmla="*/ 6 h 17" name="T29"/>
                  <a:gd fmla="*/ 37 w 40" name="T30"/>
                  <a:gd fmla="*/ 6 h 17" name="T31"/>
                  <a:gd fmla="*/ 34 w 40" name="T32"/>
                  <a:gd fmla="*/ 6 h 17" name="T33"/>
                  <a:gd fmla="*/ 32 w 40" name="T34"/>
                  <a:gd fmla="*/ 3 h 17" name="T35"/>
                  <a:gd fmla="*/ 26 w 40" name="T36"/>
                  <a:gd fmla="*/ 3 h 17" name="T37"/>
                  <a:gd fmla="*/ 20 w 40" name="T38"/>
                  <a:gd fmla="*/ 0 h 17" name="T39"/>
                  <a:gd fmla="*/ 17 w 40" name="T40"/>
                  <a:gd fmla="*/ 0 h 17" name="T41"/>
                  <a:gd fmla="*/ 11 w 40" name="T42"/>
                  <a:gd fmla="*/ 0 h 17" name="T43"/>
                  <a:gd fmla="*/ 11 w 40" name="T44"/>
                  <a:gd fmla="*/ 0 h 17" name="T45"/>
                  <a:gd fmla="*/ 11 w 40" name="T46"/>
                  <a:gd fmla="*/ 3 h 17" name="T47"/>
                  <a:gd fmla="*/ 11 w 40" name="T48"/>
                  <a:gd fmla="*/ 3 h 17" name="T49"/>
                  <a:gd fmla="*/ 6 w 40" name="T50"/>
                  <a:gd fmla="*/ 3 h 17" name="T51"/>
                  <a:gd fmla="*/ 3 w 40" name="T52"/>
                  <a:gd fmla="*/ 6 h 17" name="T53"/>
                  <a:gd fmla="*/ 0 w 40" name="T54"/>
                  <a:gd fmla="*/ 9 h 17" name="T55"/>
                  <a:gd fmla="*/ 3 w 40" name="T56"/>
                  <a:gd fmla="*/ 9 h 17" name="T57"/>
                  <a:gd fmla="*/ 6 w 40" name="T58"/>
                  <a:gd fmla="*/ 9 h 17" name="T59"/>
                  <a:gd fmla="*/ 6 w 40" name="T60"/>
                  <a:gd fmla="*/ 9 h 17" name="T61"/>
                  <a:gd fmla="*/ 0 w 40" name="T62"/>
                  <a:gd fmla="*/ 11 h 17" name="T63"/>
                  <a:gd fmla="*/ 3 w 40" name="T64"/>
                  <a:gd fmla="*/ 11 h 17" name="T65"/>
                  <a:gd fmla="*/ 0 w 40" name="T66"/>
                  <a:gd fmla="*/ 14 h 17" name="T67"/>
                  <a:gd fmla="*/ 3 w 40" name="T68"/>
                  <a:gd fmla="*/ 14 h 1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" w="40">
                    <a:moveTo>
                      <a:pt x="3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3" name="Freeform 33"/>
              <p:cNvSpPr>
                <a:spLocks noEditPoints="1"/>
              </p:cNvSpPr>
              <p:nvPr/>
            </p:nvSpPr>
            <p:spPr bwMode="auto">
              <a:xfrm>
                <a:off x="3006" y="795"/>
                <a:ext cx="55" cy="21"/>
              </a:xfrm>
              <a:custGeom>
                <a:gdLst>
                  <a:gd fmla="*/ 6 w 55" name="T0"/>
                  <a:gd fmla="*/ 3 h 21" name="T1"/>
                  <a:gd fmla="*/ 6 w 55" name="T2"/>
                  <a:gd fmla="*/ 6 h 21" name="T3"/>
                  <a:gd fmla="*/ 6 w 55" name="T4"/>
                  <a:gd fmla="*/ 6 h 21" name="T5"/>
                  <a:gd fmla="*/ 3 w 55" name="T6"/>
                  <a:gd fmla="*/ 6 h 21" name="T7"/>
                  <a:gd fmla="*/ 3 w 55" name="T8"/>
                  <a:gd fmla="*/ 6 h 21" name="T9"/>
                  <a:gd fmla="*/ 6 w 55" name="T10"/>
                  <a:gd fmla="*/ 9 h 21" name="T11"/>
                  <a:gd fmla="*/ 0 w 55" name="T12"/>
                  <a:gd fmla="*/ 9 h 21" name="T13"/>
                  <a:gd fmla="*/ 0 w 55" name="T14"/>
                  <a:gd fmla="*/ 12 h 21" name="T15"/>
                  <a:gd fmla="*/ 0 w 55" name="T16"/>
                  <a:gd fmla="*/ 12 h 21" name="T17"/>
                  <a:gd fmla="*/ 0 w 55" name="T18"/>
                  <a:gd fmla="*/ 12 h 21" name="T19"/>
                  <a:gd fmla="*/ 3 w 55" name="T20"/>
                  <a:gd fmla="*/ 12 h 21" name="T21"/>
                  <a:gd fmla="*/ 6 w 55" name="T22"/>
                  <a:gd fmla="*/ 12 h 21" name="T23"/>
                  <a:gd fmla="*/ 9 w 55" name="T24"/>
                  <a:gd fmla="*/ 12 h 21" name="T25"/>
                  <a:gd fmla="*/ 9 w 55" name="T26"/>
                  <a:gd fmla="*/ 12 h 21" name="T27"/>
                  <a:gd fmla="*/ 11 w 55" name="T28"/>
                  <a:gd fmla="*/ 15 h 21" name="T29"/>
                  <a:gd fmla="*/ 14 w 55" name="T30"/>
                  <a:gd fmla="*/ 18 h 21" name="T31"/>
                  <a:gd fmla="*/ 17 w 55" name="T32"/>
                  <a:gd fmla="*/ 18 h 21" name="T33"/>
                  <a:gd fmla="*/ 20 w 55" name="T34"/>
                  <a:gd fmla="*/ 18 h 21" name="T35"/>
                  <a:gd fmla="*/ 23 w 55" name="T36"/>
                  <a:gd fmla="*/ 18 h 21" name="T37"/>
                  <a:gd fmla="*/ 26 w 55" name="T38"/>
                  <a:gd fmla="*/ 18 h 21" name="T39"/>
                  <a:gd fmla="*/ 29 w 55" name="T40"/>
                  <a:gd fmla="*/ 18 h 21" name="T41"/>
                  <a:gd fmla="*/ 37 w 55" name="T42"/>
                  <a:gd fmla="*/ 21 h 21" name="T43"/>
                  <a:gd fmla="*/ 40 w 55" name="T44"/>
                  <a:gd fmla="*/ 21 h 21" name="T45"/>
                  <a:gd fmla="*/ 43 w 55" name="T46"/>
                  <a:gd fmla="*/ 21 h 21" name="T47"/>
                  <a:gd fmla="*/ 52 w 55" name="T48"/>
                  <a:gd fmla="*/ 21 h 21" name="T49"/>
                  <a:gd fmla="*/ 52 w 55" name="T50"/>
                  <a:gd fmla="*/ 21 h 21" name="T51"/>
                  <a:gd fmla="*/ 55 w 55" name="T52"/>
                  <a:gd fmla="*/ 18 h 21" name="T53"/>
                  <a:gd fmla="*/ 52 w 55" name="T54"/>
                  <a:gd fmla="*/ 18 h 21" name="T55"/>
                  <a:gd fmla="*/ 49 w 55" name="T56"/>
                  <a:gd fmla="*/ 15 h 21" name="T57"/>
                  <a:gd fmla="*/ 46 w 55" name="T58"/>
                  <a:gd fmla="*/ 15 h 21" name="T59"/>
                  <a:gd fmla="*/ 49 w 55" name="T60"/>
                  <a:gd fmla="*/ 12 h 21" name="T61"/>
                  <a:gd fmla="*/ 46 w 55" name="T62"/>
                  <a:gd fmla="*/ 12 h 21" name="T63"/>
                  <a:gd fmla="*/ 46 w 55" name="T64"/>
                  <a:gd fmla="*/ 9 h 21" name="T65"/>
                  <a:gd fmla="*/ 46 w 55" name="T66"/>
                  <a:gd fmla="*/ 6 h 21" name="T67"/>
                  <a:gd fmla="*/ 43 w 55" name="T68"/>
                  <a:gd fmla="*/ 6 h 21" name="T69"/>
                  <a:gd fmla="*/ 43 w 55" name="T70"/>
                  <a:gd fmla="*/ 6 h 21" name="T71"/>
                  <a:gd fmla="*/ 37 w 55" name="T72"/>
                  <a:gd fmla="*/ 3 h 21" name="T73"/>
                  <a:gd fmla="*/ 34 w 55" name="T74"/>
                  <a:gd fmla="*/ 3 h 21" name="T75"/>
                  <a:gd fmla="*/ 32 w 55" name="T76"/>
                  <a:gd fmla="*/ 3 h 21" name="T77"/>
                  <a:gd fmla="*/ 29 w 55" name="T78"/>
                  <a:gd fmla="*/ 3 h 21" name="T79"/>
                  <a:gd fmla="*/ 29 w 55" name="T80"/>
                  <a:gd fmla="*/ 3 h 21" name="T81"/>
                  <a:gd fmla="*/ 29 w 55" name="T82"/>
                  <a:gd fmla="*/ 6 h 21" name="T83"/>
                  <a:gd fmla="*/ 26 w 55" name="T84"/>
                  <a:gd fmla="*/ 6 h 21" name="T85"/>
                  <a:gd fmla="*/ 29 w 55" name="T86"/>
                  <a:gd fmla="*/ 6 h 21" name="T87"/>
                  <a:gd fmla="*/ 26 w 55" name="T88"/>
                  <a:gd fmla="*/ 3 h 21" name="T89"/>
                  <a:gd fmla="*/ 23 w 55" name="T90"/>
                  <a:gd fmla="*/ 3 h 21" name="T91"/>
                  <a:gd fmla="*/ 17 w 55" name="T92"/>
                  <a:gd fmla="*/ 0 h 21" name="T93"/>
                  <a:gd fmla="*/ 14 w 55" name="T94"/>
                  <a:gd fmla="*/ 3 h 21" name="T95"/>
                  <a:gd fmla="*/ 26 w 55" name="T96"/>
                  <a:gd fmla="*/ 6 h 21" name="T97"/>
                  <a:gd fmla="*/ 23 w 55" name="T98"/>
                  <a:gd fmla="*/ 9 h 21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21" w="55">
                    <a:moveTo>
                      <a:pt x="9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8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6" y="15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3"/>
                    </a:lnTo>
                    <a:close/>
                    <a:moveTo>
                      <a:pt x="26" y="6"/>
                    </a:moveTo>
                    <a:lnTo>
                      <a:pt x="26" y="9"/>
                    </a:lnTo>
                    <a:lnTo>
                      <a:pt x="23" y="9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4" name="Freeform 34"/>
              <p:cNvSpPr/>
              <p:nvPr/>
            </p:nvSpPr>
            <p:spPr bwMode="auto">
              <a:xfrm>
                <a:off x="3066" y="804"/>
                <a:ext cx="41" cy="23"/>
              </a:xfrm>
              <a:custGeom>
                <a:gdLst>
                  <a:gd fmla="*/ 0 w 41" name="T0"/>
                  <a:gd fmla="*/ 6 h 23" name="T1"/>
                  <a:gd fmla="*/ 0 w 41" name="T2"/>
                  <a:gd fmla="*/ 9 h 23" name="T3"/>
                  <a:gd fmla="*/ 3 w 41" name="T4"/>
                  <a:gd fmla="*/ 12 h 23" name="T5"/>
                  <a:gd fmla="*/ 6 w 41" name="T6"/>
                  <a:gd fmla="*/ 12 h 23" name="T7"/>
                  <a:gd fmla="*/ 3 w 41" name="T8"/>
                  <a:gd fmla="*/ 12 h 23" name="T9"/>
                  <a:gd fmla="*/ 3 w 41" name="T10"/>
                  <a:gd fmla="*/ 14 h 23" name="T11"/>
                  <a:gd fmla="*/ 3 w 41" name="T12"/>
                  <a:gd fmla="*/ 14 h 23" name="T13"/>
                  <a:gd fmla="*/ 6 w 41" name="T14"/>
                  <a:gd fmla="*/ 17 h 23" name="T15"/>
                  <a:gd fmla="*/ 6 w 41" name="T16"/>
                  <a:gd fmla="*/ 20 h 23" name="T17"/>
                  <a:gd fmla="*/ 6 w 41" name="T18"/>
                  <a:gd fmla="*/ 20 h 23" name="T19"/>
                  <a:gd fmla="*/ 9 w 41" name="T20"/>
                  <a:gd fmla="*/ 23 h 23" name="T21"/>
                  <a:gd fmla="*/ 12 w 41" name="T22"/>
                  <a:gd fmla="*/ 20 h 23" name="T23"/>
                  <a:gd fmla="*/ 15 w 41" name="T24"/>
                  <a:gd fmla="*/ 20 h 23" name="T25"/>
                  <a:gd fmla="*/ 15 w 41" name="T26"/>
                  <a:gd fmla="*/ 20 h 23" name="T27"/>
                  <a:gd fmla="*/ 21 w 41" name="T28"/>
                  <a:gd fmla="*/ 17 h 23" name="T29"/>
                  <a:gd fmla="*/ 23 w 41" name="T30"/>
                  <a:gd fmla="*/ 17 h 23" name="T31"/>
                  <a:gd fmla="*/ 29 w 41" name="T32"/>
                  <a:gd fmla="*/ 17 h 23" name="T33"/>
                  <a:gd fmla="*/ 29 w 41" name="T34"/>
                  <a:gd fmla="*/ 17 h 23" name="T35"/>
                  <a:gd fmla="*/ 32 w 41" name="T36"/>
                  <a:gd fmla="*/ 17 h 23" name="T37"/>
                  <a:gd fmla="*/ 38 w 41" name="T38"/>
                  <a:gd fmla="*/ 14 h 23" name="T39"/>
                  <a:gd fmla="*/ 41 w 41" name="T40"/>
                  <a:gd fmla="*/ 14 h 23" name="T41"/>
                  <a:gd fmla="*/ 41 w 41" name="T42"/>
                  <a:gd fmla="*/ 12 h 23" name="T43"/>
                  <a:gd fmla="*/ 41 w 41" name="T44"/>
                  <a:gd fmla="*/ 12 h 23" name="T45"/>
                  <a:gd fmla="*/ 38 w 41" name="T46"/>
                  <a:gd fmla="*/ 9 h 23" name="T47"/>
                  <a:gd fmla="*/ 35 w 41" name="T48"/>
                  <a:gd fmla="*/ 9 h 23" name="T49"/>
                  <a:gd fmla="*/ 26 w 41" name="T50"/>
                  <a:gd fmla="*/ 6 h 23" name="T51"/>
                  <a:gd fmla="*/ 23 w 41" name="T52"/>
                  <a:gd fmla="*/ 6 h 23" name="T53"/>
                  <a:gd fmla="*/ 23 w 41" name="T54"/>
                  <a:gd fmla="*/ 6 h 23" name="T55"/>
                  <a:gd fmla="*/ 21 w 41" name="T56"/>
                  <a:gd fmla="*/ 3 h 23" name="T57"/>
                  <a:gd fmla="*/ 21 w 41" name="T58"/>
                  <a:gd fmla="*/ 3 h 23" name="T59"/>
                  <a:gd fmla="*/ 18 w 41" name="T60"/>
                  <a:gd fmla="*/ 3 h 23" name="T61"/>
                  <a:gd fmla="*/ 15 w 41" name="T62"/>
                  <a:gd fmla="*/ 3 h 23" name="T63"/>
                  <a:gd fmla="*/ 15 w 41" name="T64"/>
                  <a:gd fmla="*/ 6 h 23" name="T65"/>
                  <a:gd fmla="*/ 15 w 41" name="T66"/>
                  <a:gd fmla="*/ 6 h 23" name="T67"/>
                  <a:gd fmla="*/ 12 w 41" name="T68"/>
                  <a:gd fmla="*/ 3 h 23" name="T69"/>
                  <a:gd fmla="*/ 12 w 41" name="T70"/>
                  <a:gd fmla="*/ 3 h 23" name="T71"/>
                  <a:gd fmla="*/ 9 w 41" name="T72"/>
                  <a:gd fmla="*/ 3 h 23" name="T73"/>
                  <a:gd fmla="*/ 9 w 41" name="T74"/>
                  <a:gd fmla="*/ 0 h 23" name="T75"/>
                  <a:gd fmla="*/ 3 w 41" name="T76"/>
                  <a:gd fmla="*/ 0 h 23" name="T77"/>
                  <a:gd fmla="*/ 6 w 41" name="T78"/>
                  <a:gd fmla="*/ 3 h 23" name="T79"/>
                  <a:gd fmla="*/ 0 w 41" name="T80"/>
                  <a:gd fmla="*/ 3 h 23" name="T81"/>
                  <a:gd fmla="*/ 3 w 41" name="T82"/>
                  <a:gd fmla="*/ 3 h 23" name="T83"/>
                  <a:gd fmla="*/ 0 w 41" name="T84"/>
                  <a:gd fmla="*/ 6 h 2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3" w="41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5" name="Freeform 35"/>
              <p:cNvSpPr/>
              <p:nvPr/>
            </p:nvSpPr>
            <p:spPr bwMode="auto">
              <a:xfrm>
                <a:off x="3392" y="853"/>
                <a:ext cx="11" cy="6"/>
              </a:xfrm>
              <a:custGeom>
                <a:gdLst>
                  <a:gd fmla="*/ 8 w 11" name="T0"/>
                  <a:gd fmla="*/ 3 h 6" name="T1"/>
                  <a:gd fmla="*/ 8 w 11" name="T2"/>
                  <a:gd fmla="*/ 3 h 6" name="T3"/>
                  <a:gd fmla="*/ 3 w 11" name="T4"/>
                  <a:gd fmla="*/ 0 h 6" name="T5"/>
                  <a:gd fmla="*/ 0 w 11" name="T6"/>
                  <a:gd fmla="*/ 0 h 6" name="T7"/>
                  <a:gd fmla="*/ 0 w 11" name="T8"/>
                  <a:gd fmla="*/ 0 h 6" name="T9"/>
                  <a:gd fmla="*/ 0 w 11" name="T10"/>
                  <a:gd fmla="*/ 0 h 6" name="T11"/>
                  <a:gd fmla="*/ 3 w 11" name="T12"/>
                  <a:gd fmla="*/ 3 h 6" name="T13"/>
                  <a:gd fmla="*/ 6 w 11" name="T14"/>
                  <a:gd fmla="*/ 3 h 6" name="T15"/>
                  <a:gd fmla="*/ 8 w 11" name="T16"/>
                  <a:gd fmla="*/ 3 h 6" name="T17"/>
                  <a:gd fmla="*/ 11 w 11" name="T18"/>
                  <a:gd fmla="*/ 6 h 6" name="T19"/>
                  <a:gd fmla="*/ 11 w 11" name="T20"/>
                  <a:gd fmla="*/ 6 h 6" name="T21"/>
                  <a:gd fmla="*/ 11 w 11" name="T22"/>
                  <a:gd fmla="*/ 3 h 6" name="T23"/>
                  <a:gd fmla="*/ 8 w 11" name="T24"/>
                  <a:gd fmla="*/ 3 h 6" name="T25"/>
                  <a:gd fmla="*/ 8 w 11" name="T26"/>
                  <a:gd fmla="*/ 3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11">
                    <a:moveTo>
                      <a:pt x="8" y="3"/>
                    </a:moveTo>
                    <a:lnTo>
                      <a:pt x="8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6" name="Freeform 36"/>
              <p:cNvSpPr/>
              <p:nvPr/>
            </p:nvSpPr>
            <p:spPr bwMode="auto">
              <a:xfrm>
                <a:off x="3360" y="833"/>
                <a:ext cx="12" cy="6"/>
              </a:xfrm>
              <a:custGeom>
                <a:gdLst>
                  <a:gd fmla="*/ 3 w 12" name="T0"/>
                  <a:gd fmla="*/ 3 h 6" name="T1"/>
                  <a:gd fmla="*/ 6 w 12" name="T2"/>
                  <a:gd fmla="*/ 3 h 6" name="T3"/>
                  <a:gd fmla="*/ 6 w 12" name="T4"/>
                  <a:gd fmla="*/ 3 h 6" name="T5"/>
                  <a:gd fmla="*/ 6 w 12" name="T6"/>
                  <a:gd fmla="*/ 6 h 6" name="T7"/>
                  <a:gd fmla="*/ 9 w 12" name="T8"/>
                  <a:gd fmla="*/ 6 h 6" name="T9"/>
                  <a:gd fmla="*/ 9 w 12" name="T10"/>
                  <a:gd fmla="*/ 6 h 6" name="T11"/>
                  <a:gd fmla="*/ 12 w 12" name="T12"/>
                  <a:gd fmla="*/ 6 h 6" name="T13"/>
                  <a:gd fmla="*/ 12 w 12" name="T14"/>
                  <a:gd fmla="*/ 6 h 6" name="T15"/>
                  <a:gd fmla="*/ 12 w 12" name="T16"/>
                  <a:gd fmla="*/ 6 h 6" name="T17"/>
                  <a:gd fmla="*/ 12 w 12" name="T18"/>
                  <a:gd fmla="*/ 6 h 6" name="T19"/>
                  <a:gd fmla="*/ 9 w 12" name="T20"/>
                  <a:gd fmla="*/ 3 h 6" name="T21"/>
                  <a:gd fmla="*/ 9 w 12" name="T22"/>
                  <a:gd fmla="*/ 3 h 6" name="T23"/>
                  <a:gd fmla="*/ 9 w 12" name="T24"/>
                  <a:gd fmla="*/ 3 h 6" name="T25"/>
                  <a:gd fmla="*/ 6 w 12" name="T26"/>
                  <a:gd fmla="*/ 3 h 6" name="T27"/>
                  <a:gd fmla="*/ 3 w 12" name="T28"/>
                  <a:gd fmla="*/ 0 h 6" name="T29"/>
                  <a:gd fmla="*/ 3 w 12" name="T30"/>
                  <a:gd fmla="*/ 0 h 6" name="T31"/>
                  <a:gd fmla="*/ 0 w 12" name="T32"/>
                  <a:gd fmla="*/ 0 h 6" name="T33"/>
                  <a:gd fmla="*/ 3 w 12" name="T34"/>
                  <a:gd fmla="*/ 0 h 6" name="T35"/>
                  <a:gd fmla="*/ 3 w 12" name="T36"/>
                  <a:gd fmla="*/ 3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12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7" name="Freeform 37"/>
              <p:cNvSpPr/>
              <p:nvPr/>
            </p:nvSpPr>
            <p:spPr bwMode="auto">
              <a:xfrm>
                <a:off x="3372" y="824"/>
                <a:ext cx="60" cy="20"/>
              </a:xfrm>
              <a:custGeom>
                <a:gdLst>
                  <a:gd fmla="*/ 2 w 60" name="T0"/>
                  <a:gd fmla="*/ 6 h 20" name="T1"/>
                  <a:gd fmla="*/ 2 w 60" name="T2"/>
                  <a:gd fmla="*/ 9 h 20" name="T3"/>
                  <a:gd fmla="*/ 2 w 60" name="T4"/>
                  <a:gd fmla="*/ 9 h 20" name="T5"/>
                  <a:gd fmla="*/ 5 w 60" name="T6"/>
                  <a:gd fmla="*/ 12 h 20" name="T7"/>
                  <a:gd fmla="*/ 2 w 60" name="T8"/>
                  <a:gd fmla="*/ 12 h 20" name="T9"/>
                  <a:gd fmla="*/ 8 w 60" name="T10"/>
                  <a:gd fmla="*/ 12 h 20" name="T11"/>
                  <a:gd fmla="*/ 8 w 60" name="T12"/>
                  <a:gd fmla="*/ 12 h 20" name="T13"/>
                  <a:gd fmla="*/ 8 w 60" name="T14"/>
                  <a:gd fmla="*/ 15 h 20" name="T15"/>
                  <a:gd fmla="*/ 11 w 60" name="T16"/>
                  <a:gd fmla="*/ 15 h 20" name="T17"/>
                  <a:gd fmla="*/ 8 w 60" name="T18"/>
                  <a:gd fmla="*/ 15 h 20" name="T19"/>
                  <a:gd fmla="*/ 11 w 60" name="T20"/>
                  <a:gd fmla="*/ 15 h 20" name="T21"/>
                  <a:gd fmla="*/ 20 w 60" name="T22"/>
                  <a:gd fmla="*/ 18 h 20" name="T23"/>
                  <a:gd fmla="*/ 23 w 60" name="T24"/>
                  <a:gd fmla="*/ 20 h 20" name="T25"/>
                  <a:gd fmla="*/ 31 w 60" name="T26"/>
                  <a:gd fmla="*/ 20 h 20" name="T27"/>
                  <a:gd fmla="*/ 37 w 60" name="T28"/>
                  <a:gd fmla="*/ 20 h 20" name="T29"/>
                  <a:gd fmla="*/ 37 w 60" name="T30"/>
                  <a:gd fmla="*/ 20 h 20" name="T31"/>
                  <a:gd fmla="*/ 34 w 60" name="T32"/>
                  <a:gd fmla="*/ 18 h 20" name="T33"/>
                  <a:gd fmla="*/ 31 w 60" name="T34"/>
                  <a:gd fmla="*/ 18 h 20" name="T35"/>
                  <a:gd fmla="*/ 34 w 60" name="T36"/>
                  <a:gd fmla="*/ 18 h 20" name="T37"/>
                  <a:gd fmla="*/ 40 w 60" name="T38"/>
                  <a:gd fmla="*/ 18 h 20" name="T39"/>
                  <a:gd fmla="*/ 40 w 60" name="T40"/>
                  <a:gd fmla="*/ 18 h 20" name="T41"/>
                  <a:gd fmla="*/ 43 w 60" name="T42"/>
                  <a:gd fmla="*/ 18 h 20" name="T43"/>
                  <a:gd fmla="*/ 46 w 60" name="T44"/>
                  <a:gd fmla="*/ 15 h 20" name="T45"/>
                  <a:gd fmla="*/ 46 w 60" name="T46"/>
                  <a:gd fmla="*/ 15 h 20" name="T47"/>
                  <a:gd fmla="*/ 49 w 60" name="T48"/>
                  <a:gd fmla="*/ 15 h 20" name="T49"/>
                  <a:gd fmla="*/ 54 w 60" name="T50"/>
                  <a:gd fmla="*/ 15 h 20" name="T51"/>
                  <a:gd fmla="*/ 54 w 60" name="T52"/>
                  <a:gd fmla="*/ 15 h 20" name="T53"/>
                  <a:gd fmla="*/ 60 w 60" name="T54"/>
                  <a:gd fmla="*/ 15 h 20" name="T55"/>
                  <a:gd fmla="*/ 60 w 60" name="T56"/>
                  <a:gd fmla="*/ 15 h 20" name="T57"/>
                  <a:gd fmla="*/ 54 w 60" name="T58"/>
                  <a:gd fmla="*/ 15 h 20" name="T59"/>
                  <a:gd fmla="*/ 46 w 60" name="T60"/>
                  <a:gd fmla="*/ 9 h 20" name="T61"/>
                  <a:gd fmla="*/ 43 w 60" name="T62"/>
                  <a:gd fmla="*/ 9 h 20" name="T63"/>
                  <a:gd fmla="*/ 40 w 60" name="T64"/>
                  <a:gd fmla="*/ 6 h 20" name="T65"/>
                  <a:gd fmla="*/ 40 w 60" name="T66"/>
                  <a:gd fmla="*/ 6 h 20" name="T67"/>
                  <a:gd fmla="*/ 37 w 60" name="T68"/>
                  <a:gd fmla="*/ 6 h 20" name="T69"/>
                  <a:gd fmla="*/ 34 w 60" name="T70"/>
                  <a:gd fmla="*/ 3 h 20" name="T71"/>
                  <a:gd fmla="*/ 28 w 60" name="T72"/>
                  <a:gd fmla="*/ 3 h 20" name="T73"/>
                  <a:gd fmla="*/ 23 w 60" name="T74"/>
                  <a:gd fmla="*/ 0 h 20" name="T75"/>
                  <a:gd fmla="*/ 23 w 60" name="T76"/>
                  <a:gd fmla="*/ 3 h 20" name="T77"/>
                  <a:gd fmla="*/ 28 w 60" name="T78"/>
                  <a:gd fmla="*/ 6 h 20" name="T79"/>
                  <a:gd fmla="*/ 31 w 60" name="T80"/>
                  <a:gd fmla="*/ 9 h 20" name="T81"/>
                  <a:gd fmla="*/ 28 w 60" name="T82"/>
                  <a:gd fmla="*/ 9 h 20" name="T83"/>
                  <a:gd fmla="*/ 26 w 60" name="T84"/>
                  <a:gd fmla="*/ 6 h 20" name="T85"/>
                  <a:gd fmla="*/ 23 w 60" name="T86"/>
                  <a:gd fmla="*/ 6 h 20" name="T87"/>
                  <a:gd fmla="*/ 23 w 60" name="T88"/>
                  <a:gd fmla="*/ 6 h 20" name="T89"/>
                  <a:gd fmla="*/ 20 w 60" name="T90"/>
                  <a:gd fmla="*/ 6 h 20" name="T91"/>
                  <a:gd fmla="*/ 17 w 60" name="T92"/>
                  <a:gd fmla="*/ 6 h 20" name="T93"/>
                  <a:gd fmla="*/ 14 w 60" name="T94"/>
                  <a:gd fmla="*/ 3 h 20" name="T95"/>
                  <a:gd fmla="*/ 8 w 60" name="T96"/>
                  <a:gd fmla="*/ 3 h 20" name="T97"/>
                  <a:gd fmla="*/ 5 w 60" name="T98"/>
                  <a:gd fmla="*/ 0 h 20" name="T99"/>
                  <a:gd fmla="*/ 2 w 60" name="T100"/>
                  <a:gd fmla="*/ 0 h 20" name="T101"/>
                  <a:gd fmla="*/ 2 w 60" name="T102"/>
                  <a:gd fmla="*/ 3 h 20" name="T103"/>
                  <a:gd fmla="*/ 0 w 60" name="T104"/>
                  <a:gd fmla="*/ 6 h 20" name="T105"/>
                  <a:gd fmla="*/ 0 w 60" name="T106"/>
                  <a:gd fmla="*/ 6 h 20" name="T107"/>
                  <a:gd fmla="*/ 2 w 60" name="T108"/>
                  <a:gd fmla="*/ 6 h 20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0" w="60">
                    <a:moveTo>
                      <a:pt x="2" y="6"/>
                    </a:move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4" y="18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49" y="12"/>
                    </a:lnTo>
                    <a:lnTo>
                      <a:pt x="46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8" name="Freeform 38"/>
              <p:cNvSpPr/>
              <p:nvPr/>
            </p:nvSpPr>
            <p:spPr bwMode="auto">
              <a:xfrm>
                <a:off x="3395" y="824"/>
                <a:ext cx="43" cy="12"/>
              </a:xfrm>
              <a:custGeom>
                <a:gdLst>
                  <a:gd fmla="*/ 17 w 43" name="T0"/>
                  <a:gd fmla="*/ 6 h 12" name="T1"/>
                  <a:gd fmla="*/ 20 w 43" name="T2"/>
                  <a:gd fmla="*/ 9 h 12" name="T3"/>
                  <a:gd fmla="*/ 23 w 43" name="T4"/>
                  <a:gd fmla="*/ 9 h 12" name="T5"/>
                  <a:gd fmla="*/ 28 w 43" name="T6"/>
                  <a:gd fmla="*/ 12 h 12" name="T7"/>
                  <a:gd fmla="*/ 31 w 43" name="T8"/>
                  <a:gd fmla="*/ 12 h 12" name="T9"/>
                  <a:gd fmla="*/ 37 w 43" name="T10"/>
                  <a:gd fmla="*/ 12 h 12" name="T11"/>
                  <a:gd fmla="*/ 40 w 43" name="T12"/>
                  <a:gd fmla="*/ 12 h 12" name="T13"/>
                  <a:gd fmla="*/ 40 w 43" name="T14"/>
                  <a:gd fmla="*/ 12 h 12" name="T15"/>
                  <a:gd fmla="*/ 40 w 43" name="T16"/>
                  <a:gd fmla="*/ 12 h 12" name="T17"/>
                  <a:gd fmla="*/ 43 w 43" name="T18"/>
                  <a:gd fmla="*/ 9 h 12" name="T19"/>
                  <a:gd fmla="*/ 40 w 43" name="T20"/>
                  <a:gd fmla="*/ 9 h 12" name="T21"/>
                  <a:gd fmla="*/ 37 w 43" name="T22"/>
                  <a:gd fmla="*/ 9 h 12" name="T23"/>
                  <a:gd fmla="*/ 37 w 43" name="T24"/>
                  <a:gd fmla="*/ 6 h 12" name="T25"/>
                  <a:gd fmla="*/ 37 w 43" name="T26"/>
                  <a:gd fmla="*/ 6 h 12" name="T27"/>
                  <a:gd fmla="*/ 37 w 43" name="T28"/>
                  <a:gd fmla="*/ 6 h 12" name="T29"/>
                  <a:gd fmla="*/ 37 w 43" name="T30"/>
                  <a:gd fmla="*/ 6 h 12" name="T31"/>
                  <a:gd fmla="*/ 40 w 43" name="T32"/>
                  <a:gd fmla="*/ 6 h 12" name="T33"/>
                  <a:gd fmla="*/ 40 w 43" name="T34"/>
                  <a:gd fmla="*/ 6 h 12" name="T35"/>
                  <a:gd fmla="*/ 37 w 43" name="T36"/>
                  <a:gd fmla="*/ 6 h 12" name="T37"/>
                  <a:gd fmla="*/ 34 w 43" name="T38"/>
                  <a:gd fmla="*/ 6 h 12" name="T39"/>
                  <a:gd fmla="*/ 31 w 43" name="T40"/>
                  <a:gd fmla="*/ 3 h 12" name="T41"/>
                  <a:gd fmla="*/ 28 w 43" name="T42"/>
                  <a:gd fmla="*/ 3 h 12" name="T43"/>
                  <a:gd fmla="*/ 26 w 43" name="T44"/>
                  <a:gd fmla="*/ 3 h 12" name="T45"/>
                  <a:gd fmla="*/ 23 w 43" name="T46"/>
                  <a:gd fmla="*/ 3 h 12" name="T47"/>
                  <a:gd fmla="*/ 20 w 43" name="T48"/>
                  <a:gd fmla="*/ 3 h 12" name="T49"/>
                  <a:gd fmla="*/ 17 w 43" name="T50"/>
                  <a:gd fmla="*/ 3 h 12" name="T51"/>
                  <a:gd fmla="*/ 17 w 43" name="T52"/>
                  <a:gd fmla="*/ 3 h 12" name="T53"/>
                  <a:gd fmla="*/ 14 w 43" name="T54"/>
                  <a:gd fmla="*/ 3 h 12" name="T55"/>
                  <a:gd fmla="*/ 11 w 43" name="T56"/>
                  <a:gd fmla="*/ 3 h 12" name="T57"/>
                  <a:gd fmla="*/ 8 w 43" name="T58"/>
                  <a:gd fmla="*/ 3 h 12" name="T59"/>
                  <a:gd fmla="*/ 5 w 43" name="T60"/>
                  <a:gd fmla="*/ 0 h 12" name="T61"/>
                  <a:gd fmla="*/ 3 w 43" name="T62"/>
                  <a:gd fmla="*/ 0 h 12" name="T63"/>
                  <a:gd fmla="*/ 0 w 43" name="T64"/>
                  <a:gd fmla="*/ 0 h 12" name="T65"/>
                  <a:gd fmla="*/ 3 w 43" name="T66"/>
                  <a:gd fmla="*/ 0 h 12" name="T67"/>
                  <a:gd fmla="*/ 3 w 43" name="T68"/>
                  <a:gd fmla="*/ 0 h 12" name="T69"/>
                  <a:gd fmla="*/ 14 w 43" name="T70"/>
                  <a:gd fmla="*/ 3 h 12" name="T71"/>
                  <a:gd fmla="*/ 14 w 43" name="T72"/>
                  <a:gd fmla="*/ 6 h 12" name="T73"/>
                  <a:gd fmla="*/ 17 w 43" name="T74"/>
                  <a:gd fmla="*/ 3 h 12" name="T75"/>
                  <a:gd fmla="*/ 17 w 43" name="T76"/>
                  <a:gd fmla="*/ 6 h 1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2" w="43">
                    <a:moveTo>
                      <a:pt x="17" y="6"/>
                    </a:moveTo>
                    <a:lnTo>
                      <a:pt x="20" y="9"/>
                    </a:lnTo>
                    <a:lnTo>
                      <a:pt x="23" y="9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9" name="Freeform 39"/>
              <p:cNvSpPr/>
              <p:nvPr/>
            </p:nvSpPr>
            <p:spPr bwMode="auto">
              <a:xfrm>
                <a:off x="3441" y="830"/>
                <a:ext cx="43" cy="6"/>
              </a:xfrm>
              <a:custGeom>
                <a:gdLst>
                  <a:gd fmla="*/ 8 w 43" name="T0"/>
                  <a:gd fmla="*/ 0 h 6" name="T1"/>
                  <a:gd fmla="*/ 11 w 43" name="T2"/>
                  <a:gd fmla="*/ 3 h 6" name="T3"/>
                  <a:gd fmla="*/ 14 w 43" name="T4"/>
                  <a:gd fmla="*/ 3 h 6" name="T5"/>
                  <a:gd fmla="*/ 17 w 43" name="T6"/>
                  <a:gd fmla="*/ 3 h 6" name="T7"/>
                  <a:gd fmla="*/ 20 w 43" name="T8"/>
                  <a:gd fmla="*/ 3 h 6" name="T9"/>
                  <a:gd fmla="*/ 20 w 43" name="T10"/>
                  <a:gd fmla="*/ 6 h 6" name="T11"/>
                  <a:gd fmla="*/ 23 w 43" name="T12"/>
                  <a:gd fmla="*/ 6 h 6" name="T13"/>
                  <a:gd fmla="*/ 26 w 43" name="T14"/>
                  <a:gd fmla="*/ 6 h 6" name="T15"/>
                  <a:gd fmla="*/ 29 w 43" name="T16"/>
                  <a:gd fmla="*/ 6 h 6" name="T17"/>
                  <a:gd fmla="*/ 29 w 43" name="T18"/>
                  <a:gd fmla="*/ 6 h 6" name="T19"/>
                  <a:gd fmla="*/ 31 w 43" name="T20"/>
                  <a:gd fmla="*/ 6 h 6" name="T21"/>
                  <a:gd fmla="*/ 34 w 43" name="T22"/>
                  <a:gd fmla="*/ 6 h 6" name="T23"/>
                  <a:gd fmla="*/ 37 w 43" name="T24"/>
                  <a:gd fmla="*/ 6 h 6" name="T25"/>
                  <a:gd fmla="*/ 34 w 43" name="T26"/>
                  <a:gd fmla="*/ 6 h 6" name="T27"/>
                  <a:gd fmla="*/ 37 w 43" name="T28"/>
                  <a:gd fmla="*/ 6 h 6" name="T29"/>
                  <a:gd fmla="*/ 37 w 43" name="T30"/>
                  <a:gd fmla="*/ 6 h 6" name="T31"/>
                  <a:gd fmla="*/ 37 w 43" name="T32"/>
                  <a:gd fmla="*/ 6 h 6" name="T33"/>
                  <a:gd fmla="*/ 40 w 43" name="T34"/>
                  <a:gd fmla="*/ 6 h 6" name="T35"/>
                  <a:gd fmla="*/ 40 w 43" name="T36"/>
                  <a:gd fmla="*/ 6 h 6" name="T37"/>
                  <a:gd fmla="*/ 43 w 43" name="T38"/>
                  <a:gd fmla="*/ 3 h 6" name="T39"/>
                  <a:gd fmla="*/ 43 w 43" name="T40"/>
                  <a:gd fmla="*/ 3 h 6" name="T41"/>
                  <a:gd fmla="*/ 40 w 43" name="T42"/>
                  <a:gd fmla="*/ 0 h 6" name="T43"/>
                  <a:gd fmla="*/ 40 w 43" name="T44"/>
                  <a:gd fmla="*/ 0 h 6" name="T45"/>
                  <a:gd fmla="*/ 34 w 43" name="T46"/>
                  <a:gd fmla="*/ 0 h 6" name="T47"/>
                  <a:gd fmla="*/ 31 w 43" name="T48"/>
                  <a:gd fmla="*/ 0 h 6" name="T49"/>
                  <a:gd fmla="*/ 31 w 43" name="T50"/>
                  <a:gd fmla="*/ 0 h 6" name="T51"/>
                  <a:gd fmla="*/ 29 w 43" name="T52"/>
                  <a:gd fmla="*/ 0 h 6" name="T53"/>
                  <a:gd fmla="*/ 26 w 43" name="T54"/>
                  <a:gd fmla="*/ 0 h 6" name="T55"/>
                  <a:gd fmla="*/ 26 w 43" name="T56"/>
                  <a:gd fmla="*/ 0 h 6" name="T57"/>
                  <a:gd fmla="*/ 23 w 43" name="T58"/>
                  <a:gd fmla="*/ 0 h 6" name="T59"/>
                  <a:gd fmla="*/ 23 w 43" name="T60"/>
                  <a:gd fmla="*/ 0 h 6" name="T61"/>
                  <a:gd fmla="*/ 20 w 43" name="T62"/>
                  <a:gd fmla="*/ 0 h 6" name="T63"/>
                  <a:gd fmla="*/ 17 w 43" name="T64"/>
                  <a:gd fmla="*/ 0 h 6" name="T65"/>
                  <a:gd fmla="*/ 17 w 43" name="T66"/>
                  <a:gd fmla="*/ 0 h 6" name="T67"/>
                  <a:gd fmla="*/ 17 w 43" name="T68"/>
                  <a:gd fmla="*/ 0 h 6" name="T69"/>
                  <a:gd fmla="*/ 11 w 43" name="T70"/>
                  <a:gd fmla="*/ 0 h 6" name="T71"/>
                  <a:gd fmla="*/ 8 w 43" name="T72"/>
                  <a:gd fmla="*/ 0 h 6" name="T73"/>
                  <a:gd fmla="*/ 8 w 43" name="T74"/>
                  <a:gd fmla="*/ 0 h 6" name="T75"/>
                  <a:gd fmla="*/ 5 w 43" name="T76"/>
                  <a:gd fmla="*/ 0 h 6" name="T77"/>
                  <a:gd fmla="*/ 5 w 43" name="T78"/>
                  <a:gd fmla="*/ 0 h 6" name="T79"/>
                  <a:gd fmla="*/ 3 w 43" name="T80"/>
                  <a:gd fmla="*/ 0 h 6" name="T81"/>
                  <a:gd fmla="*/ 3 w 43" name="T82"/>
                  <a:gd fmla="*/ 0 h 6" name="T83"/>
                  <a:gd fmla="*/ 0 w 43" name="T84"/>
                  <a:gd fmla="*/ 0 h 6" name="T85"/>
                  <a:gd fmla="*/ 5 w 43" name="T86"/>
                  <a:gd fmla="*/ 0 h 6" name="T87"/>
                  <a:gd fmla="*/ 8 w 43" name="T88"/>
                  <a:gd fmla="*/ 0 h 6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" w="43">
                    <a:moveTo>
                      <a:pt x="8" y="0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0" name="Freeform 40"/>
              <p:cNvSpPr/>
              <p:nvPr/>
            </p:nvSpPr>
            <p:spPr bwMode="auto">
              <a:xfrm flipH="1">
                <a:off x="3441" y="827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  <a:gd fmla="*/ 3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1" name="Freeform 41"/>
              <p:cNvSpPr/>
              <p:nvPr/>
            </p:nvSpPr>
            <p:spPr bwMode="auto">
              <a:xfrm>
                <a:off x="3426" y="847"/>
                <a:ext cx="6" cy="6"/>
              </a:xfrm>
              <a:custGeom>
                <a:gdLst>
                  <a:gd fmla="*/ 3 w 6" name="T0"/>
                  <a:gd fmla="*/ 3 h 6" name="T1"/>
                  <a:gd fmla="*/ 3 w 6" name="T2"/>
                  <a:gd fmla="*/ 3 h 6" name="T3"/>
                  <a:gd fmla="*/ 0 w 6" name="T4"/>
                  <a:gd fmla="*/ 0 h 6" name="T5"/>
                  <a:gd fmla="*/ 0 w 6" name="T6"/>
                  <a:gd fmla="*/ 3 h 6" name="T7"/>
                  <a:gd fmla="*/ 0 w 6" name="T8"/>
                  <a:gd fmla="*/ 3 h 6" name="T9"/>
                  <a:gd fmla="*/ 0 w 6" name="T10"/>
                  <a:gd fmla="*/ 3 h 6" name="T11"/>
                  <a:gd fmla="*/ 3 w 6" name="T12"/>
                  <a:gd fmla="*/ 6 h 6" name="T13"/>
                  <a:gd fmla="*/ 3 w 6" name="T14"/>
                  <a:gd fmla="*/ 6 h 6" name="T15"/>
                  <a:gd fmla="*/ 6 w 6" name="T16"/>
                  <a:gd fmla="*/ 6 h 6" name="T17"/>
                  <a:gd fmla="*/ 6 w 6" name="T18"/>
                  <a:gd fmla="*/ 6 h 6" name="T19"/>
                  <a:gd fmla="*/ 6 w 6" name="T20"/>
                  <a:gd fmla="*/ 6 h 6" name="T21"/>
                  <a:gd fmla="*/ 6 w 6" name="T22"/>
                  <a:gd fmla="*/ 6 h 6" name="T23"/>
                  <a:gd fmla="*/ 6 w 6" name="T24"/>
                  <a:gd fmla="*/ 6 h 6" name="T25"/>
                  <a:gd fmla="*/ 6 w 6" name="T26"/>
                  <a:gd fmla="*/ 3 h 6" name="T27"/>
                  <a:gd fmla="*/ 6 w 6" name="T28"/>
                  <a:gd fmla="*/ 3 h 6" name="T29"/>
                  <a:gd fmla="*/ 6 w 6" name="T30"/>
                  <a:gd fmla="*/ 3 h 6" name="T31"/>
                  <a:gd fmla="*/ 3 w 6" name="T32"/>
                  <a:gd fmla="*/ 3 h 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" w="6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2" name="Freeform 42"/>
              <p:cNvSpPr/>
              <p:nvPr/>
            </p:nvSpPr>
            <p:spPr bwMode="auto">
              <a:xfrm>
                <a:off x="3438" y="853"/>
                <a:ext cx="29" cy="9"/>
              </a:xfrm>
              <a:custGeom>
                <a:gdLst>
                  <a:gd fmla="*/ 0 w 29" name="T0"/>
                  <a:gd fmla="*/ 0 h 9" name="T1"/>
                  <a:gd fmla="*/ 0 w 29" name="T2"/>
                  <a:gd fmla="*/ 3 h 9" name="T3"/>
                  <a:gd fmla="*/ 3 w 29" name="T4"/>
                  <a:gd fmla="*/ 6 h 9" name="T5"/>
                  <a:gd fmla="*/ 3 w 29" name="T6"/>
                  <a:gd fmla="*/ 6 h 9" name="T7"/>
                  <a:gd fmla="*/ 3 w 29" name="T8"/>
                  <a:gd fmla="*/ 6 h 9" name="T9"/>
                  <a:gd fmla="*/ 0 w 29" name="T10"/>
                  <a:gd fmla="*/ 6 h 9" name="T11"/>
                  <a:gd fmla="*/ 0 w 29" name="T12"/>
                  <a:gd fmla="*/ 6 h 9" name="T13"/>
                  <a:gd fmla="*/ 3 w 29" name="T14"/>
                  <a:gd fmla="*/ 9 h 9" name="T15"/>
                  <a:gd fmla="*/ 3 w 29" name="T16"/>
                  <a:gd fmla="*/ 9 h 9" name="T17"/>
                  <a:gd fmla="*/ 6 w 29" name="T18"/>
                  <a:gd fmla="*/ 6 h 9" name="T19"/>
                  <a:gd fmla="*/ 8 w 29" name="T20"/>
                  <a:gd fmla="*/ 6 h 9" name="T21"/>
                  <a:gd fmla="*/ 11 w 29" name="T22"/>
                  <a:gd fmla="*/ 6 h 9" name="T23"/>
                  <a:gd fmla="*/ 14 w 29" name="T24"/>
                  <a:gd fmla="*/ 6 h 9" name="T25"/>
                  <a:gd fmla="*/ 14 w 29" name="T26"/>
                  <a:gd fmla="*/ 6 h 9" name="T27"/>
                  <a:gd fmla="*/ 17 w 29" name="T28"/>
                  <a:gd fmla="*/ 6 h 9" name="T29"/>
                  <a:gd fmla="*/ 20 w 29" name="T30"/>
                  <a:gd fmla="*/ 6 h 9" name="T31"/>
                  <a:gd fmla="*/ 23 w 29" name="T32"/>
                  <a:gd fmla="*/ 6 h 9" name="T33"/>
                  <a:gd fmla="*/ 26 w 29" name="T34"/>
                  <a:gd fmla="*/ 6 h 9" name="T35"/>
                  <a:gd fmla="*/ 26 w 29" name="T36"/>
                  <a:gd fmla="*/ 6 h 9" name="T37"/>
                  <a:gd fmla="*/ 29 w 29" name="T38"/>
                  <a:gd fmla="*/ 6 h 9" name="T39"/>
                  <a:gd fmla="*/ 29 w 29" name="T40"/>
                  <a:gd fmla="*/ 6 h 9" name="T41"/>
                  <a:gd fmla="*/ 26 w 29" name="T42"/>
                  <a:gd fmla="*/ 6 h 9" name="T43"/>
                  <a:gd fmla="*/ 23 w 29" name="T44"/>
                  <a:gd fmla="*/ 3 h 9" name="T45"/>
                  <a:gd fmla="*/ 23 w 29" name="T46"/>
                  <a:gd fmla="*/ 3 h 9" name="T47"/>
                  <a:gd fmla="*/ 17 w 29" name="T48"/>
                  <a:gd fmla="*/ 0 h 9" name="T49"/>
                  <a:gd fmla="*/ 14 w 29" name="T50"/>
                  <a:gd fmla="*/ 0 h 9" name="T51"/>
                  <a:gd fmla="*/ 11 w 29" name="T52"/>
                  <a:gd fmla="*/ 0 h 9" name="T53"/>
                  <a:gd fmla="*/ 8 w 29" name="T54"/>
                  <a:gd fmla="*/ 0 h 9" name="T55"/>
                  <a:gd fmla="*/ 8 w 29" name="T56"/>
                  <a:gd fmla="*/ 0 h 9" name="T57"/>
                  <a:gd fmla="*/ 6 w 29" name="T58"/>
                  <a:gd fmla="*/ 0 h 9" name="T59"/>
                  <a:gd fmla="*/ 3 w 29" name="T60"/>
                  <a:gd fmla="*/ 0 h 9" name="T61"/>
                  <a:gd fmla="*/ 3 w 29" name="T62"/>
                  <a:gd fmla="*/ 0 h 9" name="T63"/>
                  <a:gd fmla="*/ 0 w 29" name="T64"/>
                  <a:gd fmla="*/ 0 h 9" name="T65"/>
                  <a:gd fmla="*/ 0 w 29" name="T66"/>
                  <a:gd fmla="*/ 0 h 9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9" w="28">
                    <a:moveTo>
                      <a:pt x="0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3" name="Freeform 43"/>
              <p:cNvSpPr/>
              <p:nvPr/>
            </p:nvSpPr>
            <p:spPr bwMode="auto">
              <a:xfrm>
                <a:off x="2649" y="801"/>
                <a:ext cx="52" cy="15"/>
              </a:xfrm>
              <a:custGeom>
                <a:gdLst>
                  <a:gd fmla="*/ 3 w 52" name="T0"/>
                  <a:gd fmla="*/ 6 h 15" name="T1"/>
                  <a:gd fmla="*/ 8 w 52" name="T2"/>
                  <a:gd fmla="*/ 6 h 15" name="T3"/>
                  <a:gd fmla="*/ 11 w 52" name="T4"/>
                  <a:gd fmla="*/ 6 h 15" name="T5"/>
                  <a:gd fmla="*/ 14 w 52" name="T6"/>
                  <a:gd fmla="*/ 6 h 15" name="T7"/>
                  <a:gd fmla="*/ 14 w 52" name="T8"/>
                  <a:gd fmla="*/ 6 h 15" name="T9"/>
                  <a:gd fmla="*/ 11 w 52" name="T10"/>
                  <a:gd fmla="*/ 6 h 15" name="T11"/>
                  <a:gd fmla="*/ 14 w 52" name="T12"/>
                  <a:gd fmla="*/ 3 h 15" name="T13"/>
                  <a:gd fmla="*/ 23 w 52" name="T14"/>
                  <a:gd fmla="*/ 3 h 15" name="T15"/>
                  <a:gd fmla="*/ 26 w 52" name="T16"/>
                  <a:gd fmla="*/ 6 h 15" name="T17"/>
                  <a:gd fmla="*/ 20 w 52" name="T18"/>
                  <a:gd fmla="*/ 3 h 15" name="T19"/>
                  <a:gd fmla="*/ 17 w 52" name="T20"/>
                  <a:gd fmla="*/ 6 h 15" name="T21"/>
                  <a:gd fmla="*/ 20 w 52" name="T22"/>
                  <a:gd fmla="*/ 6 h 15" name="T23"/>
                  <a:gd fmla="*/ 23 w 52" name="T24"/>
                  <a:gd fmla="*/ 6 h 15" name="T25"/>
                  <a:gd fmla="*/ 26 w 52" name="T26"/>
                  <a:gd fmla="*/ 9 h 15" name="T27"/>
                  <a:gd fmla="*/ 23 w 52" name="T28"/>
                  <a:gd fmla="*/ 9 h 15" name="T29"/>
                  <a:gd fmla="*/ 20 w 52" name="T30"/>
                  <a:gd fmla="*/ 9 h 15" name="T31"/>
                  <a:gd fmla="*/ 23 w 52" name="T32"/>
                  <a:gd fmla="*/ 12 h 15" name="T33"/>
                  <a:gd fmla="*/ 23 w 52" name="T34"/>
                  <a:gd fmla="*/ 12 h 15" name="T35"/>
                  <a:gd fmla="*/ 26 w 52" name="T36"/>
                  <a:gd fmla="*/ 12 h 15" name="T37"/>
                  <a:gd fmla="*/ 29 w 52" name="T38"/>
                  <a:gd fmla="*/ 12 h 15" name="T39"/>
                  <a:gd fmla="*/ 32 w 52" name="T40"/>
                  <a:gd fmla="*/ 12 h 15" name="T41"/>
                  <a:gd fmla="*/ 32 w 52" name="T42"/>
                  <a:gd fmla="*/ 15 h 15" name="T43"/>
                  <a:gd fmla="*/ 32 w 52" name="T44"/>
                  <a:gd fmla="*/ 12 h 15" name="T45"/>
                  <a:gd fmla="*/ 34 w 52" name="T46"/>
                  <a:gd fmla="*/ 12 h 15" name="T47"/>
                  <a:gd fmla="*/ 34 w 52" name="T48"/>
                  <a:gd fmla="*/ 12 h 15" name="T49"/>
                  <a:gd fmla="*/ 37 w 52" name="T50"/>
                  <a:gd fmla="*/ 12 h 15" name="T51"/>
                  <a:gd fmla="*/ 37 w 52" name="T52"/>
                  <a:gd fmla="*/ 12 h 15" name="T53"/>
                  <a:gd fmla="*/ 34 w 52" name="T54"/>
                  <a:gd fmla="*/ 9 h 15" name="T55"/>
                  <a:gd fmla="*/ 37 w 52" name="T56"/>
                  <a:gd fmla="*/ 9 h 15" name="T57"/>
                  <a:gd fmla="*/ 40 w 52" name="T58"/>
                  <a:gd fmla="*/ 9 h 15" name="T59"/>
                  <a:gd fmla="*/ 43 w 52" name="T60"/>
                  <a:gd fmla="*/ 9 h 15" name="T61"/>
                  <a:gd fmla="*/ 46 w 52" name="T62"/>
                  <a:gd fmla="*/ 6 h 15" name="T63"/>
                  <a:gd fmla="*/ 43 w 52" name="T64"/>
                  <a:gd fmla="*/ 6 h 15" name="T65"/>
                  <a:gd fmla="*/ 52 w 52" name="T66"/>
                  <a:gd fmla="*/ 6 h 15" name="T67"/>
                  <a:gd fmla="*/ 52 w 52" name="T68"/>
                  <a:gd fmla="*/ 3 h 15" name="T69"/>
                  <a:gd fmla="*/ 43 w 52" name="T70"/>
                  <a:gd fmla="*/ 3 h 15" name="T71"/>
                  <a:gd fmla="*/ 46 w 52" name="T72"/>
                  <a:gd fmla="*/ 0 h 15" name="T73"/>
                  <a:gd fmla="*/ 46 w 52" name="T74"/>
                  <a:gd fmla="*/ 0 h 15" name="T75"/>
                  <a:gd fmla="*/ 43 w 52" name="T76"/>
                  <a:gd fmla="*/ 0 h 15" name="T77"/>
                  <a:gd fmla="*/ 40 w 52" name="T78"/>
                  <a:gd fmla="*/ 0 h 15" name="T79"/>
                  <a:gd fmla="*/ 37 w 52" name="T80"/>
                  <a:gd fmla="*/ 0 h 15" name="T81"/>
                  <a:gd fmla="*/ 40 w 52" name="T82"/>
                  <a:gd fmla="*/ 3 h 15" name="T83"/>
                  <a:gd fmla="*/ 37 w 52" name="T84"/>
                  <a:gd fmla="*/ 3 h 15" name="T85"/>
                  <a:gd fmla="*/ 34 w 52" name="T86"/>
                  <a:gd fmla="*/ 3 h 15" name="T87"/>
                  <a:gd fmla="*/ 34 w 52" name="T88"/>
                  <a:gd fmla="*/ 3 h 15" name="T89"/>
                  <a:gd fmla="*/ 29 w 52" name="T90"/>
                  <a:gd fmla="*/ 6 h 15" name="T91"/>
                  <a:gd fmla="*/ 34 w 52" name="T92"/>
                  <a:gd fmla="*/ 3 h 15" name="T93"/>
                  <a:gd fmla="*/ 26 w 52" name="T94"/>
                  <a:gd fmla="*/ 0 h 15" name="T95"/>
                  <a:gd fmla="*/ 17 w 52" name="T96"/>
                  <a:gd fmla="*/ 0 h 15" name="T97"/>
                  <a:gd fmla="*/ 8 w 52" name="T98"/>
                  <a:gd fmla="*/ 3 h 15" name="T99"/>
                  <a:gd fmla="*/ 6 w 52" name="T100"/>
                  <a:gd fmla="*/ 3 h 15" name="T101"/>
                  <a:gd fmla="*/ 3 w 52" name="T102"/>
                  <a:gd fmla="*/ 3 h 15" name="T103"/>
                  <a:gd fmla="*/ 0 w 52" name="T104"/>
                  <a:gd fmla="*/ 6 h 15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5" w="52">
                    <a:moveTo>
                      <a:pt x="0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4" name="Freeform 44"/>
              <p:cNvSpPr/>
              <p:nvPr/>
            </p:nvSpPr>
            <p:spPr bwMode="auto">
              <a:xfrm>
                <a:off x="2709" y="807"/>
                <a:ext cx="12" cy="6"/>
              </a:xfrm>
              <a:custGeom>
                <a:gdLst>
                  <a:gd fmla="*/ 0 w 12" name="T0"/>
                  <a:gd fmla="*/ 3 h 6" name="T1"/>
                  <a:gd fmla="*/ 3 w 12" name="T2"/>
                  <a:gd fmla="*/ 6 h 6" name="T3"/>
                  <a:gd fmla="*/ 3 w 12" name="T4"/>
                  <a:gd fmla="*/ 6 h 6" name="T5"/>
                  <a:gd fmla="*/ 6 w 12" name="T6"/>
                  <a:gd fmla="*/ 6 h 6" name="T7"/>
                  <a:gd fmla="*/ 6 w 12" name="T8"/>
                  <a:gd fmla="*/ 6 h 6" name="T9"/>
                  <a:gd fmla="*/ 9 w 12" name="T10"/>
                  <a:gd fmla="*/ 6 h 6" name="T11"/>
                  <a:gd fmla="*/ 9 w 12" name="T12"/>
                  <a:gd fmla="*/ 6 h 6" name="T13"/>
                  <a:gd fmla="*/ 9 w 12" name="T14"/>
                  <a:gd fmla="*/ 3 h 6" name="T15"/>
                  <a:gd fmla="*/ 12 w 12" name="T16"/>
                  <a:gd fmla="*/ 3 h 6" name="T17"/>
                  <a:gd fmla="*/ 12 w 12" name="T18"/>
                  <a:gd fmla="*/ 3 h 6" name="T19"/>
                  <a:gd fmla="*/ 9 w 12" name="T20"/>
                  <a:gd fmla="*/ 3 h 6" name="T21"/>
                  <a:gd fmla="*/ 9 w 12" name="T22"/>
                  <a:gd fmla="*/ 0 h 6" name="T23"/>
                  <a:gd fmla="*/ 6 w 12" name="T24"/>
                  <a:gd fmla="*/ 0 h 6" name="T25"/>
                  <a:gd fmla="*/ 3 w 12" name="T26"/>
                  <a:gd fmla="*/ 0 h 6" name="T27"/>
                  <a:gd fmla="*/ 3 w 12" name="T28"/>
                  <a:gd fmla="*/ 0 h 6" name="T29"/>
                  <a:gd fmla="*/ 3 w 12" name="T30"/>
                  <a:gd fmla="*/ 3 h 6" name="T31"/>
                  <a:gd fmla="*/ 3 w 12" name="T32"/>
                  <a:gd fmla="*/ 3 h 6" name="T33"/>
                  <a:gd fmla="*/ 3 w 12" name="T34"/>
                  <a:gd fmla="*/ 3 h 6" name="T35"/>
                  <a:gd fmla="*/ 0 w 12" name="T36"/>
                  <a:gd fmla="*/ 3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12">
                    <a:moveTo>
                      <a:pt x="0" y="3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5" name="Freeform 45"/>
              <p:cNvSpPr/>
              <p:nvPr/>
            </p:nvSpPr>
            <p:spPr bwMode="auto">
              <a:xfrm>
                <a:off x="2735" y="807"/>
                <a:ext cx="9" cy="6"/>
              </a:xfrm>
              <a:custGeom>
                <a:gdLst>
                  <a:gd fmla="*/ 9 w 9" name="T0"/>
                  <a:gd fmla="*/ 0 h 6" name="T1"/>
                  <a:gd fmla="*/ 6 w 9" name="T2"/>
                  <a:gd fmla="*/ 0 h 6" name="T3"/>
                  <a:gd fmla="*/ 6 w 9" name="T4"/>
                  <a:gd fmla="*/ 0 h 6" name="T5"/>
                  <a:gd fmla="*/ 3 w 9" name="T6"/>
                  <a:gd fmla="*/ 0 h 6" name="T7"/>
                  <a:gd fmla="*/ 6 w 9" name="T8"/>
                  <a:gd fmla="*/ 0 h 6" name="T9"/>
                  <a:gd fmla="*/ 3 w 9" name="T10"/>
                  <a:gd fmla="*/ 0 h 6" name="T11"/>
                  <a:gd fmla="*/ 3 w 9" name="T12"/>
                  <a:gd fmla="*/ 0 h 6" name="T13"/>
                  <a:gd fmla="*/ 0 w 9" name="T14"/>
                  <a:gd fmla="*/ 0 h 6" name="T15"/>
                  <a:gd fmla="*/ 0 w 9" name="T16"/>
                  <a:gd fmla="*/ 3 h 6" name="T17"/>
                  <a:gd fmla="*/ 0 w 9" name="T18"/>
                  <a:gd fmla="*/ 3 h 6" name="T19"/>
                  <a:gd fmla="*/ 0 w 9" name="T20"/>
                  <a:gd fmla="*/ 3 h 6" name="T21"/>
                  <a:gd fmla="*/ 0 w 9" name="T22"/>
                  <a:gd fmla="*/ 3 h 6" name="T23"/>
                  <a:gd fmla="*/ 0 w 9" name="T24"/>
                  <a:gd fmla="*/ 3 h 6" name="T25"/>
                  <a:gd fmla="*/ 0 w 9" name="T26"/>
                  <a:gd fmla="*/ 6 h 6" name="T27"/>
                  <a:gd fmla="*/ 0 w 9" name="T28"/>
                  <a:gd fmla="*/ 6 h 6" name="T29"/>
                  <a:gd fmla="*/ 3 w 9" name="T30"/>
                  <a:gd fmla="*/ 6 h 6" name="T31"/>
                  <a:gd fmla="*/ 3 w 9" name="T32"/>
                  <a:gd fmla="*/ 6 h 6" name="T33"/>
                  <a:gd fmla="*/ 6 w 9" name="T34"/>
                  <a:gd fmla="*/ 6 h 6" name="T35"/>
                  <a:gd fmla="*/ 6 w 9" name="T36"/>
                  <a:gd fmla="*/ 6 h 6" name="T37"/>
                  <a:gd fmla="*/ 9 w 9" name="T38"/>
                  <a:gd fmla="*/ 6 h 6" name="T39"/>
                  <a:gd fmla="*/ 9 w 9" name="T40"/>
                  <a:gd fmla="*/ 6 h 6" name="T41"/>
                  <a:gd fmla="*/ 9 w 9" name="T42"/>
                  <a:gd fmla="*/ 3 h 6" name="T43"/>
                  <a:gd fmla="*/ 9 w 9" name="T44"/>
                  <a:gd fmla="*/ 3 h 6" name="T45"/>
                  <a:gd fmla="*/ 9 w 9" name="T46"/>
                  <a:gd fmla="*/ 0 h 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" w="9">
                    <a:moveTo>
                      <a:pt x="9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6" name="Freeform 46"/>
              <p:cNvSpPr/>
              <p:nvPr/>
            </p:nvSpPr>
            <p:spPr bwMode="auto">
              <a:xfrm>
                <a:off x="2744" y="804"/>
                <a:ext cx="14" cy="9"/>
              </a:xfrm>
              <a:custGeom>
                <a:gdLst>
                  <a:gd fmla="*/ 9 w 14" name="T0"/>
                  <a:gd fmla="*/ 3 h 9" name="T1"/>
                  <a:gd fmla="*/ 11 w 14" name="T2"/>
                  <a:gd fmla="*/ 3 h 9" name="T3"/>
                  <a:gd fmla="*/ 14 w 14" name="T4"/>
                  <a:gd fmla="*/ 3 h 9" name="T5"/>
                  <a:gd fmla="*/ 14 w 14" name="T6"/>
                  <a:gd fmla="*/ 3 h 9" name="T7"/>
                  <a:gd fmla="*/ 14 w 14" name="T8"/>
                  <a:gd fmla="*/ 3 h 9" name="T9"/>
                  <a:gd fmla="*/ 6 w 14" name="T10"/>
                  <a:gd fmla="*/ 3 h 9" name="T11"/>
                  <a:gd fmla="*/ 6 w 14" name="T12"/>
                  <a:gd fmla="*/ 0 h 9" name="T13"/>
                  <a:gd fmla="*/ 6 w 14" name="T14"/>
                  <a:gd fmla="*/ 3 h 9" name="T15"/>
                  <a:gd fmla="*/ 3 w 14" name="T16"/>
                  <a:gd fmla="*/ 3 h 9" name="T17"/>
                  <a:gd fmla="*/ 3 w 14" name="T18"/>
                  <a:gd fmla="*/ 3 h 9" name="T19"/>
                  <a:gd fmla="*/ 0 w 14" name="T20"/>
                  <a:gd fmla="*/ 3 h 9" name="T21"/>
                  <a:gd fmla="*/ 0 w 14" name="T22"/>
                  <a:gd fmla="*/ 3 h 9" name="T23"/>
                  <a:gd fmla="*/ 0 w 14" name="T24"/>
                  <a:gd fmla="*/ 3 h 9" name="T25"/>
                  <a:gd fmla="*/ 0 w 14" name="T26"/>
                  <a:gd fmla="*/ 3 h 9" name="T27"/>
                  <a:gd fmla="*/ 0 w 14" name="T28"/>
                  <a:gd fmla="*/ 3 h 9" name="T29"/>
                  <a:gd fmla="*/ 0 w 14" name="T30"/>
                  <a:gd fmla="*/ 3 h 9" name="T31"/>
                  <a:gd fmla="*/ 0 w 14" name="T32"/>
                  <a:gd fmla="*/ 3 h 9" name="T33"/>
                  <a:gd fmla="*/ 0 w 14" name="T34"/>
                  <a:gd fmla="*/ 3 h 9" name="T35"/>
                  <a:gd fmla="*/ 0 w 14" name="T36"/>
                  <a:gd fmla="*/ 6 h 9" name="T37"/>
                  <a:gd fmla="*/ 3 w 14" name="T38"/>
                  <a:gd fmla="*/ 6 h 9" name="T39"/>
                  <a:gd fmla="*/ 0 w 14" name="T40"/>
                  <a:gd fmla="*/ 6 h 9" name="T41"/>
                  <a:gd fmla="*/ 0 w 14" name="T42"/>
                  <a:gd fmla="*/ 6 h 9" name="T43"/>
                  <a:gd fmla="*/ 3 w 14" name="T44"/>
                  <a:gd fmla="*/ 6 h 9" name="T45"/>
                  <a:gd fmla="*/ 3 w 14" name="T46"/>
                  <a:gd fmla="*/ 9 h 9" name="T47"/>
                  <a:gd fmla="*/ 6 w 14" name="T48"/>
                  <a:gd fmla="*/ 9 h 9" name="T49"/>
                  <a:gd fmla="*/ 6 w 14" name="T50"/>
                  <a:gd fmla="*/ 9 h 9" name="T51"/>
                  <a:gd fmla="*/ 6 w 14" name="T52"/>
                  <a:gd fmla="*/ 6 h 9" name="T53"/>
                  <a:gd fmla="*/ 6 w 14" name="T54"/>
                  <a:gd fmla="*/ 6 h 9" name="T55"/>
                  <a:gd fmla="*/ 6 w 14" name="T56"/>
                  <a:gd fmla="*/ 6 h 9" name="T57"/>
                  <a:gd fmla="*/ 9 w 14" name="T58"/>
                  <a:gd fmla="*/ 3 h 9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9" w="14">
                    <a:moveTo>
                      <a:pt x="9" y="3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7" name="Freeform 47"/>
              <p:cNvSpPr/>
              <p:nvPr/>
            </p:nvSpPr>
            <p:spPr bwMode="auto">
              <a:xfrm>
                <a:off x="2758" y="813"/>
                <a:ext cx="9" cy="3"/>
              </a:xfrm>
              <a:custGeom>
                <a:gdLst>
                  <a:gd fmla="*/ 0 w 9" name="T0"/>
                  <a:gd fmla="*/ 0 h 3" name="T1"/>
                  <a:gd fmla="*/ 3 w 9" name="T2"/>
                  <a:gd fmla="*/ 0 h 3" name="T3"/>
                  <a:gd fmla="*/ 3 w 9" name="T4"/>
                  <a:gd fmla="*/ 0 h 3" name="T5"/>
                  <a:gd fmla="*/ 3 w 9" name="T6"/>
                  <a:gd fmla="*/ 0 h 3" name="T7"/>
                  <a:gd fmla="*/ 3 w 9" name="T8"/>
                  <a:gd fmla="*/ 3 h 3" name="T9"/>
                  <a:gd fmla="*/ 6 w 9" name="T10"/>
                  <a:gd fmla="*/ 0 h 3" name="T11"/>
                  <a:gd fmla="*/ 9 w 9" name="T12"/>
                  <a:gd fmla="*/ 0 h 3" name="T13"/>
                  <a:gd fmla="*/ 9 w 9" name="T14"/>
                  <a:gd fmla="*/ 0 h 3" name="T15"/>
                  <a:gd fmla="*/ 6 w 9" name="T16"/>
                  <a:gd fmla="*/ 0 h 3" name="T17"/>
                  <a:gd fmla="*/ 6 w 9" name="T18"/>
                  <a:gd fmla="*/ 0 h 3" name="T19"/>
                  <a:gd fmla="*/ 3 w 9" name="T20"/>
                  <a:gd fmla="*/ 0 h 3" name="T21"/>
                  <a:gd fmla="*/ 3 w 9" name="T22"/>
                  <a:gd fmla="*/ 0 h 3" name="T23"/>
                  <a:gd fmla="*/ 0 w 9" name="T24"/>
                  <a:gd fmla="*/ 0 h 3" name="T25"/>
                  <a:gd fmla="*/ 0 w 9" name="T26"/>
                  <a:gd fmla="*/ 0 h 3" name="T27"/>
                  <a:gd fmla="*/ 0 w 9" name="T28"/>
                  <a:gd fmla="*/ 0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9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8" name="Freeform 48"/>
              <p:cNvSpPr/>
              <p:nvPr/>
            </p:nvSpPr>
            <p:spPr bwMode="auto">
              <a:xfrm>
                <a:off x="2755" y="798"/>
                <a:ext cx="21" cy="9"/>
              </a:xfrm>
              <a:custGeom>
                <a:gdLst>
                  <a:gd fmla="*/ 3 w 21" name="T0"/>
                  <a:gd fmla="*/ 9 h 9" name="T1"/>
                  <a:gd fmla="*/ 3 w 21" name="T2"/>
                  <a:gd fmla="*/ 9 h 9" name="T3"/>
                  <a:gd fmla="*/ 3 w 21" name="T4"/>
                  <a:gd fmla="*/ 9 h 9" name="T5"/>
                  <a:gd fmla="*/ 6 w 21" name="T6"/>
                  <a:gd fmla="*/ 9 h 9" name="T7"/>
                  <a:gd fmla="*/ 9 w 21" name="T8"/>
                  <a:gd fmla="*/ 9 h 9" name="T9"/>
                  <a:gd fmla="*/ 9 w 21" name="T10"/>
                  <a:gd fmla="*/ 9 h 9" name="T11"/>
                  <a:gd fmla="*/ 12 w 21" name="T12"/>
                  <a:gd fmla="*/ 9 h 9" name="T13"/>
                  <a:gd fmla="*/ 12 w 21" name="T14"/>
                  <a:gd fmla="*/ 9 h 9" name="T15"/>
                  <a:gd fmla="*/ 15 w 21" name="T16"/>
                  <a:gd fmla="*/ 9 h 9" name="T17"/>
                  <a:gd fmla="*/ 18 w 21" name="T18"/>
                  <a:gd fmla="*/ 9 h 9" name="T19"/>
                  <a:gd fmla="*/ 18 w 21" name="T20"/>
                  <a:gd fmla="*/ 9 h 9" name="T21"/>
                  <a:gd fmla="*/ 18 w 21" name="T22"/>
                  <a:gd fmla="*/ 6 h 9" name="T23"/>
                  <a:gd fmla="*/ 18 w 21" name="T24"/>
                  <a:gd fmla="*/ 6 h 9" name="T25"/>
                  <a:gd fmla="*/ 18 w 21" name="T26"/>
                  <a:gd fmla="*/ 6 h 9" name="T27"/>
                  <a:gd fmla="*/ 18 w 21" name="T28"/>
                  <a:gd fmla="*/ 6 h 9" name="T29"/>
                  <a:gd fmla="*/ 15 w 21" name="T30"/>
                  <a:gd fmla="*/ 6 h 9" name="T31"/>
                  <a:gd fmla="*/ 15 w 21" name="T32"/>
                  <a:gd fmla="*/ 3 h 9" name="T33"/>
                  <a:gd fmla="*/ 15 w 21" name="T34"/>
                  <a:gd fmla="*/ 3 h 9" name="T35"/>
                  <a:gd fmla="*/ 18 w 21" name="T36"/>
                  <a:gd fmla="*/ 3 h 9" name="T37"/>
                  <a:gd fmla="*/ 18 w 21" name="T38"/>
                  <a:gd fmla="*/ 3 h 9" name="T39"/>
                  <a:gd fmla="*/ 21 w 21" name="T40"/>
                  <a:gd fmla="*/ 3 h 9" name="T41"/>
                  <a:gd fmla="*/ 21 w 21" name="T42"/>
                  <a:gd fmla="*/ 3 h 9" name="T43"/>
                  <a:gd fmla="*/ 21 w 21" name="T44"/>
                  <a:gd fmla="*/ 3 h 9" name="T45"/>
                  <a:gd fmla="*/ 18 w 21" name="T46"/>
                  <a:gd fmla="*/ 0 h 9" name="T47"/>
                  <a:gd fmla="*/ 18 w 21" name="T48"/>
                  <a:gd fmla="*/ 0 h 9" name="T49"/>
                  <a:gd fmla="*/ 18 w 21" name="T50"/>
                  <a:gd fmla="*/ 0 h 9" name="T51"/>
                  <a:gd fmla="*/ 15 w 21" name="T52"/>
                  <a:gd fmla="*/ 0 h 9" name="T53"/>
                  <a:gd fmla="*/ 15 w 21" name="T54"/>
                  <a:gd fmla="*/ 0 h 9" name="T55"/>
                  <a:gd fmla="*/ 12 w 21" name="T56"/>
                  <a:gd fmla="*/ 3 h 9" name="T57"/>
                  <a:gd fmla="*/ 9 w 21" name="T58"/>
                  <a:gd fmla="*/ 3 h 9" name="T59"/>
                  <a:gd fmla="*/ 9 w 21" name="T60"/>
                  <a:gd fmla="*/ 3 h 9" name="T61"/>
                  <a:gd fmla="*/ 9 w 21" name="T62"/>
                  <a:gd fmla="*/ 3 h 9" name="T63"/>
                  <a:gd fmla="*/ 3 w 21" name="T64"/>
                  <a:gd fmla="*/ 3 h 9" name="T65"/>
                  <a:gd fmla="*/ 3 w 21" name="T66"/>
                  <a:gd fmla="*/ 3 h 9" name="T67"/>
                  <a:gd fmla="*/ 3 w 21" name="T68"/>
                  <a:gd fmla="*/ 3 h 9" name="T69"/>
                  <a:gd fmla="*/ 0 w 21" name="T70"/>
                  <a:gd fmla="*/ 6 h 9" name="T71"/>
                  <a:gd fmla="*/ 0 w 21" name="T72"/>
                  <a:gd fmla="*/ 6 h 9" name="T73"/>
                  <a:gd fmla="*/ 3 w 21" name="T74"/>
                  <a:gd fmla="*/ 6 h 9" name="T75"/>
                  <a:gd fmla="*/ 3 w 21" name="T76"/>
                  <a:gd fmla="*/ 9 h 9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9" w="21">
                    <a:moveTo>
                      <a:pt x="3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9" name="Freeform 49"/>
              <p:cNvSpPr/>
              <p:nvPr/>
            </p:nvSpPr>
            <p:spPr bwMode="auto">
              <a:xfrm>
                <a:off x="2758" y="795"/>
                <a:ext cx="9" cy="3"/>
              </a:xfrm>
              <a:custGeom>
                <a:gdLst>
                  <a:gd fmla="*/ 6 w 9" name="T0"/>
                  <a:gd fmla="*/ 3 h 3" name="T1"/>
                  <a:gd fmla="*/ 6 w 9" name="T2"/>
                  <a:gd fmla="*/ 3 h 3" name="T3"/>
                  <a:gd fmla="*/ 9 w 9" name="T4"/>
                  <a:gd fmla="*/ 3 h 3" name="T5"/>
                  <a:gd fmla="*/ 9 w 9" name="T6"/>
                  <a:gd fmla="*/ 3 h 3" name="T7"/>
                  <a:gd fmla="*/ 9 w 9" name="T8"/>
                  <a:gd fmla="*/ 3 h 3" name="T9"/>
                  <a:gd fmla="*/ 9 w 9" name="T10"/>
                  <a:gd fmla="*/ 0 h 3" name="T11"/>
                  <a:gd fmla="*/ 9 w 9" name="T12"/>
                  <a:gd fmla="*/ 0 h 3" name="T13"/>
                  <a:gd fmla="*/ 6 w 9" name="T14"/>
                  <a:gd fmla="*/ 0 h 3" name="T15"/>
                  <a:gd fmla="*/ 6 w 9" name="T16"/>
                  <a:gd fmla="*/ 0 h 3" name="T17"/>
                  <a:gd fmla="*/ 3 w 9" name="T18"/>
                  <a:gd fmla="*/ 0 h 3" name="T19"/>
                  <a:gd fmla="*/ 0 w 9" name="T20"/>
                  <a:gd fmla="*/ 3 h 3" name="T21"/>
                  <a:gd fmla="*/ 0 w 9" name="T22"/>
                  <a:gd fmla="*/ 3 h 3" name="T23"/>
                  <a:gd fmla="*/ 3 w 9" name="T24"/>
                  <a:gd fmla="*/ 3 h 3" name="T25"/>
                  <a:gd fmla="*/ 6 w 9" name="T26"/>
                  <a:gd fmla="*/ 3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9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0" name="Freeform 50"/>
              <p:cNvSpPr/>
              <p:nvPr/>
            </p:nvSpPr>
            <p:spPr bwMode="auto">
              <a:xfrm>
                <a:off x="2776" y="790"/>
                <a:ext cx="20" cy="11"/>
              </a:xfrm>
              <a:custGeom>
                <a:gdLst>
                  <a:gd fmla="*/ 0 w 20" name="T0"/>
                  <a:gd fmla="*/ 5 h 11" name="T1"/>
                  <a:gd fmla="*/ 0 w 20" name="T2"/>
                  <a:gd fmla="*/ 5 h 11" name="T3"/>
                  <a:gd fmla="*/ 0 w 20" name="T4"/>
                  <a:gd fmla="*/ 5 h 11" name="T5"/>
                  <a:gd fmla="*/ 0 w 20" name="T6"/>
                  <a:gd fmla="*/ 5 h 11" name="T7"/>
                  <a:gd fmla="*/ 0 w 20" name="T8"/>
                  <a:gd fmla="*/ 8 h 11" name="T9"/>
                  <a:gd fmla="*/ 2 w 20" name="T10"/>
                  <a:gd fmla="*/ 8 h 11" name="T11"/>
                  <a:gd fmla="*/ 5 w 20" name="T12"/>
                  <a:gd fmla="*/ 8 h 11" name="T13"/>
                  <a:gd fmla="*/ 5 w 20" name="T14"/>
                  <a:gd fmla="*/ 11 h 11" name="T15"/>
                  <a:gd fmla="*/ 8 w 20" name="T16"/>
                  <a:gd fmla="*/ 11 h 11" name="T17"/>
                  <a:gd fmla="*/ 8 w 20" name="T18"/>
                  <a:gd fmla="*/ 8 h 11" name="T19"/>
                  <a:gd fmla="*/ 8 w 20" name="T20"/>
                  <a:gd fmla="*/ 8 h 11" name="T21"/>
                  <a:gd fmla="*/ 8 w 20" name="T22"/>
                  <a:gd fmla="*/ 8 h 11" name="T23"/>
                  <a:gd fmla="*/ 11 w 20" name="T24"/>
                  <a:gd fmla="*/ 5 h 11" name="T25"/>
                  <a:gd fmla="*/ 14 w 20" name="T26"/>
                  <a:gd fmla="*/ 5 h 11" name="T27"/>
                  <a:gd fmla="*/ 17 w 20" name="T28"/>
                  <a:gd fmla="*/ 5 h 11" name="T29"/>
                  <a:gd fmla="*/ 17 w 20" name="T30"/>
                  <a:gd fmla="*/ 5 h 11" name="T31"/>
                  <a:gd fmla="*/ 20 w 20" name="T32"/>
                  <a:gd fmla="*/ 5 h 11" name="T33"/>
                  <a:gd fmla="*/ 17 w 20" name="T34"/>
                  <a:gd fmla="*/ 5 h 11" name="T35"/>
                  <a:gd fmla="*/ 17 w 20" name="T36"/>
                  <a:gd fmla="*/ 5 h 11" name="T37"/>
                  <a:gd fmla="*/ 14 w 20" name="T38"/>
                  <a:gd fmla="*/ 5 h 11" name="T39"/>
                  <a:gd fmla="*/ 14 w 20" name="T40"/>
                  <a:gd fmla="*/ 3 h 11" name="T41"/>
                  <a:gd fmla="*/ 11 w 20" name="T42"/>
                  <a:gd fmla="*/ 3 h 11" name="T43"/>
                  <a:gd fmla="*/ 11 w 20" name="T44"/>
                  <a:gd fmla="*/ 3 h 11" name="T45"/>
                  <a:gd fmla="*/ 11 w 20" name="T46"/>
                  <a:gd fmla="*/ 3 h 11" name="T47"/>
                  <a:gd fmla="*/ 11 w 20" name="T48"/>
                  <a:gd fmla="*/ 0 h 11" name="T49"/>
                  <a:gd fmla="*/ 11 w 20" name="T50"/>
                  <a:gd fmla="*/ 0 h 11" name="T51"/>
                  <a:gd fmla="*/ 11 w 20" name="T52"/>
                  <a:gd fmla="*/ 0 h 11" name="T53"/>
                  <a:gd fmla="*/ 8 w 20" name="T54"/>
                  <a:gd fmla="*/ 0 h 11" name="T55"/>
                  <a:gd fmla="*/ 5 w 20" name="T56"/>
                  <a:gd fmla="*/ 0 h 11" name="T57"/>
                  <a:gd fmla="*/ 2 w 20" name="T58"/>
                  <a:gd fmla="*/ 3 h 11" name="T59"/>
                  <a:gd fmla="*/ 2 w 20" name="T60"/>
                  <a:gd fmla="*/ 3 h 11" name="T61"/>
                  <a:gd fmla="*/ 0 w 20" name="T62"/>
                  <a:gd fmla="*/ 3 h 11" name="T63"/>
                  <a:gd fmla="*/ 0 w 20" name="T64"/>
                  <a:gd fmla="*/ 5 h 11" name="T65"/>
                  <a:gd fmla="*/ 0 w 20" name="T66"/>
                  <a:gd fmla="*/ 5 h 1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1" w="20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1" name="Freeform 51"/>
              <p:cNvSpPr/>
              <p:nvPr/>
            </p:nvSpPr>
            <p:spPr bwMode="auto">
              <a:xfrm>
                <a:off x="2767" y="787"/>
                <a:ext cx="9" cy="0"/>
              </a:xfrm>
              <a:custGeom>
                <a:gdLst>
                  <a:gd fmla="*/ 3 w 9" name="T0"/>
                  <a:gd fmla="*/ 3 w 9" name="T1"/>
                  <a:gd fmla="*/ 6 w 9" name="T2"/>
                  <a:gd fmla="*/ 9 w 9" name="T3"/>
                  <a:gd fmla="*/ 9 w 9" name="T4"/>
                  <a:gd fmla="*/ 9 w 9" name="T5"/>
                  <a:gd fmla="*/ 9 w 9" name="T6"/>
                  <a:gd fmla="*/ 6 w 9" name="T7"/>
                  <a:gd fmla="*/ 6 w 9" name="T8"/>
                  <a:gd fmla="*/ 6 w 9" name="T9"/>
                  <a:gd fmla="*/ 3 w 9" name="T10"/>
                  <a:gd fmla="*/ 3 w 9" name="T11"/>
                  <a:gd fmla="*/ 3 w 9" name="T12"/>
                  <a:gd fmla="*/ 0 w 9" name="T13"/>
                  <a:gd fmla="*/ 0 w 9" name="T14"/>
                  <a:gd fmla="*/ 0 w 9" name="T15"/>
                  <a:gd fmla="*/ 3 w 9" name="T1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b="b" l="0" r="r" t="0"/>
                <a:pathLst>
                  <a:path w="9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2" name="Freeform 52"/>
              <p:cNvSpPr/>
              <p:nvPr/>
            </p:nvSpPr>
            <p:spPr bwMode="auto">
              <a:xfrm>
                <a:off x="2735" y="787"/>
                <a:ext cx="9" cy="0"/>
              </a:xfrm>
              <a:custGeom>
                <a:gdLst>
                  <a:gd fmla="*/ 3 w 9" name="T0"/>
                  <a:gd fmla="*/ 9 w 9" name="T1"/>
                  <a:gd fmla="*/ 9 w 9" name="T2"/>
                  <a:gd fmla="*/ 9 w 9" name="T3"/>
                  <a:gd fmla="*/ 6 w 9" name="T4"/>
                  <a:gd fmla="*/ 3 w 9" name="T5"/>
                  <a:gd fmla="*/ 0 w 9" name="T6"/>
                  <a:gd fmla="*/ 0 w 9" name="T7"/>
                  <a:gd fmla="*/ 0 w 9" name="T8"/>
                  <a:gd fmla="*/ 0 w 9" name="T9"/>
                  <a:gd fmla="*/ 3 w 9" name="T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b="b" l="0" r="r" t="0"/>
                <a:pathLst>
                  <a:path w="9">
                    <a:moveTo>
                      <a:pt x="3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3" name="Freeform 53"/>
              <p:cNvSpPr/>
              <p:nvPr/>
            </p:nvSpPr>
            <p:spPr bwMode="auto">
              <a:xfrm>
                <a:off x="2729" y="790"/>
                <a:ext cx="12" cy="3"/>
              </a:xfrm>
              <a:custGeom>
                <a:gdLst>
                  <a:gd fmla="*/ 9 w 12" name="T0"/>
                  <a:gd fmla="*/ 3 h 3" name="T1"/>
                  <a:gd fmla="*/ 9 w 12" name="T2"/>
                  <a:gd fmla="*/ 3 h 3" name="T3"/>
                  <a:gd fmla="*/ 12 w 12" name="T4"/>
                  <a:gd fmla="*/ 3 h 3" name="T5"/>
                  <a:gd fmla="*/ 12 w 12" name="T6"/>
                  <a:gd fmla="*/ 3 h 3" name="T7"/>
                  <a:gd fmla="*/ 12 w 12" name="T8"/>
                  <a:gd fmla="*/ 3 h 3" name="T9"/>
                  <a:gd fmla="*/ 6 w 12" name="T10"/>
                  <a:gd fmla="*/ 0 h 3" name="T11"/>
                  <a:gd fmla="*/ 6 w 12" name="T12"/>
                  <a:gd fmla="*/ 0 h 3" name="T13"/>
                  <a:gd fmla="*/ 0 w 12" name="T14"/>
                  <a:gd fmla="*/ 0 h 3" name="T15"/>
                  <a:gd fmla="*/ 0 w 12" name="T16"/>
                  <a:gd fmla="*/ 3 h 3" name="T17"/>
                  <a:gd fmla="*/ 6 w 12" name="T18"/>
                  <a:gd fmla="*/ 3 h 3" name="T19"/>
                  <a:gd fmla="*/ 9 w 12" name="T20"/>
                  <a:gd fmla="*/ 3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12">
                    <a:moveTo>
                      <a:pt x="9" y="3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4" name="Freeform 54"/>
              <p:cNvSpPr/>
              <p:nvPr/>
            </p:nvSpPr>
            <p:spPr bwMode="auto">
              <a:xfrm>
                <a:off x="2721" y="793"/>
                <a:ext cx="17" cy="2"/>
              </a:xfrm>
              <a:custGeom>
                <a:gdLst>
                  <a:gd fmla="*/ 6 w 17" name="T0"/>
                  <a:gd fmla="*/ 2 h 2" name="T1"/>
                  <a:gd fmla="*/ 8 w 17" name="T2"/>
                  <a:gd fmla="*/ 2 h 2" name="T3"/>
                  <a:gd fmla="*/ 8 w 17" name="T4"/>
                  <a:gd fmla="*/ 2 h 2" name="T5"/>
                  <a:gd fmla="*/ 8 w 17" name="T6"/>
                  <a:gd fmla="*/ 2 h 2" name="T7"/>
                  <a:gd fmla="*/ 8 w 17" name="T8"/>
                  <a:gd fmla="*/ 2 h 2" name="T9"/>
                  <a:gd fmla="*/ 14 w 17" name="T10"/>
                  <a:gd fmla="*/ 2 h 2" name="T11"/>
                  <a:gd fmla="*/ 14 w 17" name="T12"/>
                  <a:gd fmla="*/ 2 h 2" name="T13"/>
                  <a:gd fmla="*/ 17 w 17" name="T14"/>
                  <a:gd fmla="*/ 0 h 2" name="T15"/>
                  <a:gd fmla="*/ 17 w 17" name="T16"/>
                  <a:gd fmla="*/ 0 h 2" name="T17"/>
                  <a:gd fmla="*/ 14 w 17" name="T18"/>
                  <a:gd fmla="*/ 0 h 2" name="T19"/>
                  <a:gd fmla="*/ 14 w 17" name="T20"/>
                  <a:gd fmla="*/ 0 h 2" name="T21"/>
                  <a:gd fmla="*/ 14 w 17" name="T22"/>
                  <a:gd fmla="*/ 0 h 2" name="T23"/>
                  <a:gd fmla="*/ 11 w 17" name="T24"/>
                  <a:gd fmla="*/ 0 h 2" name="T25"/>
                  <a:gd fmla="*/ 8 w 17" name="T26"/>
                  <a:gd fmla="*/ 0 h 2" name="T27"/>
                  <a:gd fmla="*/ 8 w 17" name="T28"/>
                  <a:gd fmla="*/ 0 h 2" name="T29"/>
                  <a:gd fmla="*/ 6 w 17" name="T30"/>
                  <a:gd fmla="*/ 0 h 2" name="T31"/>
                  <a:gd fmla="*/ 8 w 17" name="T32"/>
                  <a:gd fmla="*/ 0 h 2" name="T33"/>
                  <a:gd fmla="*/ 8 w 17" name="T34"/>
                  <a:gd fmla="*/ 0 h 2" name="T35"/>
                  <a:gd fmla="*/ 8 w 17" name="T36"/>
                  <a:gd fmla="*/ 2 h 2" name="T37"/>
                  <a:gd fmla="*/ 8 w 17" name="T38"/>
                  <a:gd fmla="*/ 2 h 2" name="T39"/>
                  <a:gd fmla="*/ 6 w 17" name="T40"/>
                  <a:gd fmla="*/ 2 h 2" name="T41"/>
                  <a:gd fmla="*/ 6 w 17" name="T42"/>
                  <a:gd fmla="*/ 2 h 2" name="T43"/>
                  <a:gd fmla="*/ 3 w 17" name="T44"/>
                  <a:gd fmla="*/ 0 h 2" name="T45"/>
                  <a:gd fmla="*/ 0 w 17" name="T46"/>
                  <a:gd fmla="*/ 0 h 2" name="T47"/>
                  <a:gd fmla="*/ 0 w 17" name="T48"/>
                  <a:gd fmla="*/ 2 h 2" name="T49"/>
                  <a:gd fmla="*/ 3 w 17" name="T50"/>
                  <a:gd fmla="*/ 2 h 2" name="T51"/>
                  <a:gd fmla="*/ 6 w 17" name="T52"/>
                  <a:gd fmla="*/ 2 h 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" w="17">
                    <a:moveTo>
                      <a:pt x="6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5" name="Freeform 55"/>
              <p:cNvSpPr/>
              <p:nvPr/>
            </p:nvSpPr>
            <p:spPr bwMode="auto">
              <a:xfrm>
                <a:off x="2744" y="798"/>
                <a:ext cx="6" cy="3"/>
              </a:xfrm>
              <a:custGeom>
                <a:gdLst>
                  <a:gd fmla="*/ 6 w 6" name="T0"/>
                  <a:gd fmla="*/ 3 h 3" name="T1"/>
                  <a:gd fmla="*/ 6 w 6" name="T2"/>
                  <a:gd fmla="*/ 3 h 3" name="T3"/>
                  <a:gd fmla="*/ 6 w 6" name="T4"/>
                  <a:gd fmla="*/ 3 h 3" name="T5"/>
                  <a:gd fmla="*/ 6 w 6" name="T6"/>
                  <a:gd fmla="*/ 0 h 3" name="T7"/>
                  <a:gd fmla="*/ 6 w 6" name="T8"/>
                  <a:gd fmla="*/ 3 h 3" name="T9"/>
                  <a:gd fmla="*/ 3 w 6" name="T10"/>
                  <a:gd fmla="*/ 3 h 3" name="T11"/>
                  <a:gd fmla="*/ 3 w 6" name="T12"/>
                  <a:gd fmla="*/ 3 h 3" name="T13"/>
                  <a:gd fmla="*/ 0 w 6" name="T14"/>
                  <a:gd fmla="*/ 3 h 3" name="T15"/>
                  <a:gd fmla="*/ 3 w 6" name="T16"/>
                  <a:gd fmla="*/ 3 h 3" name="T17"/>
                  <a:gd fmla="*/ 6 w 6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6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6" name="Freeform 56"/>
              <p:cNvSpPr/>
              <p:nvPr/>
            </p:nvSpPr>
            <p:spPr bwMode="auto">
              <a:xfrm>
                <a:off x="2718" y="795"/>
                <a:ext cx="26" cy="9"/>
              </a:xfrm>
              <a:custGeom>
                <a:gdLst>
                  <a:gd fmla="*/ 11 w 26" name="T0"/>
                  <a:gd fmla="*/ 9 h 9" name="T1"/>
                  <a:gd fmla="*/ 11 w 26" name="T2"/>
                  <a:gd fmla="*/ 9 h 9" name="T3"/>
                  <a:gd fmla="*/ 11 w 26" name="T4"/>
                  <a:gd fmla="*/ 9 h 9" name="T5"/>
                  <a:gd fmla="*/ 11 w 26" name="T6"/>
                  <a:gd fmla="*/ 9 h 9" name="T7"/>
                  <a:gd fmla="*/ 17 w 26" name="T8"/>
                  <a:gd fmla="*/ 9 h 9" name="T9"/>
                  <a:gd fmla="*/ 17 w 26" name="T10"/>
                  <a:gd fmla="*/ 9 h 9" name="T11"/>
                  <a:gd fmla="*/ 17 w 26" name="T12"/>
                  <a:gd fmla="*/ 9 h 9" name="T13"/>
                  <a:gd fmla="*/ 20 w 26" name="T14"/>
                  <a:gd fmla="*/ 9 h 9" name="T15"/>
                  <a:gd fmla="*/ 20 w 26" name="T16"/>
                  <a:gd fmla="*/ 6 h 9" name="T17"/>
                  <a:gd fmla="*/ 20 w 26" name="T18"/>
                  <a:gd fmla="*/ 6 h 9" name="T19"/>
                  <a:gd fmla="*/ 26 w 26" name="T20"/>
                  <a:gd fmla="*/ 6 h 9" name="T21"/>
                  <a:gd fmla="*/ 26 w 26" name="T22"/>
                  <a:gd fmla="*/ 6 h 9" name="T23"/>
                  <a:gd fmla="*/ 26 w 26" name="T24"/>
                  <a:gd fmla="*/ 6 h 9" name="T25"/>
                  <a:gd fmla="*/ 26 w 26" name="T26"/>
                  <a:gd fmla="*/ 6 h 9" name="T27"/>
                  <a:gd fmla="*/ 26 w 26" name="T28"/>
                  <a:gd fmla="*/ 6 h 9" name="T29"/>
                  <a:gd fmla="*/ 26 w 26" name="T30"/>
                  <a:gd fmla="*/ 3 h 9" name="T31"/>
                  <a:gd fmla="*/ 26 w 26" name="T32"/>
                  <a:gd fmla="*/ 3 h 9" name="T33"/>
                  <a:gd fmla="*/ 23 w 26" name="T34"/>
                  <a:gd fmla="*/ 3 h 9" name="T35"/>
                  <a:gd fmla="*/ 17 w 26" name="T36"/>
                  <a:gd fmla="*/ 3 h 9" name="T37"/>
                  <a:gd fmla="*/ 14 w 26" name="T38"/>
                  <a:gd fmla="*/ 3 h 9" name="T39"/>
                  <a:gd fmla="*/ 14 w 26" name="T40"/>
                  <a:gd fmla="*/ 0 h 9" name="T41"/>
                  <a:gd fmla="*/ 11 w 26" name="T42"/>
                  <a:gd fmla="*/ 0 h 9" name="T43"/>
                  <a:gd fmla="*/ 11 w 26" name="T44"/>
                  <a:gd fmla="*/ 0 h 9" name="T45"/>
                  <a:gd fmla="*/ 11 w 26" name="T46"/>
                  <a:gd fmla="*/ 0 h 9" name="T47"/>
                  <a:gd fmla="*/ 11 w 26" name="T48"/>
                  <a:gd fmla="*/ 3 h 9" name="T49"/>
                  <a:gd fmla="*/ 17 w 26" name="T50"/>
                  <a:gd fmla="*/ 3 h 9" name="T51"/>
                  <a:gd fmla="*/ 23 w 26" name="T52"/>
                  <a:gd fmla="*/ 6 h 9" name="T53"/>
                  <a:gd fmla="*/ 23 w 26" name="T54"/>
                  <a:gd fmla="*/ 6 h 9" name="T55"/>
                  <a:gd fmla="*/ 23 w 26" name="T56"/>
                  <a:gd fmla="*/ 6 h 9" name="T57"/>
                  <a:gd fmla="*/ 23 w 26" name="T58"/>
                  <a:gd fmla="*/ 6 h 9" name="T59"/>
                  <a:gd fmla="*/ 20 w 26" name="T60"/>
                  <a:gd fmla="*/ 6 h 9" name="T61"/>
                  <a:gd fmla="*/ 17 w 26" name="T62"/>
                  <a:gd fmla="*/ 3 h 9" name="T63"/>
                  <a:gd fmla="*/ 14 w 26" name="T64"/>
                  <a:gd fmla="*/ 3 h 9" name="T65"/>
                  <a:gd fmla="*/ 11 w 26" name="T66"/>
                  <a:gd fmla="*/ 3 h 9" name="T67"/>
                  <a:gd fmla="*/ 11 w 26" name="T68"/>
                  <a:gd fmla="*/ 3 h 9" name="T69"/>
                  <a:gd fmla="*/ 9 w 26" name="T70"/>
                  <a:gd fmla="*/ 3 h 9" name="T71"/>
                  <a:gd fmla="*/ 6 w 26" name="T72"/>
                  <a:gd fmla="*/ 3 h 9" name="T73"/>
                  <a:gd fmla="*/ 3 w 26" name="T74"/>
                  <a:gd fmla="*/ 3 h 9" name="T75"/>
                  <a:gd fmla="*/ 0 w 26" name="T76"/>
                  <a:gd fmla="*/ 3 h 9" name="T77"/>
                  <a:gd fmla="*/ 0 w 26" name="T78"/>
                  <a:gd fmla="*/ 3 h 9" name="T79"/>
                  <a:gd fmla="*/ 3 w 26" name="T80"/>
                  <a:gd fmla="*/ 3 h 9" name="T81"/>
                  <a:gd fmla="*/ 3 w 26" name="T82"/>
                  <a:gd fmla="*/ 6 h 9" name="T83"/>
                  <a:gd fmla="*/ 9 w 26" name="T84"/>
                  <a:gd fmla="*/ 3 h 9" name="T85"/>
                  <a:gd fmla="*/ 9 w 26" name="T86"/>
                  <a:gd fmla="*/ 6 h 9" name="T87"/>
                  <a:gd fmla="*/ 9 w 26" name="T88"/>
                  <a:gd fmla="*/ 6 h 9" name="T89"/>
                  <a:gd fmla="*/ 9 w 26" name="T90"/>
                  <a:gd fmla="*/ 6 h 9" name="T91"/>
                  <a:gd fmla="*/ 11 w 26" name="T92"/>
                  <a:gd fmla="*/ 6 h 9" name="T93"/>
                  <a:gd fmla="*/ 11 w 26" name="T94"/>
                  <a:gd fmla="*/ 6 h 9" name="T95"/>
                  <a:gd fmla="*/ 17 w 26" name="T96"/>
                  <a:gd fmla="*/ 6 h 9" name="T97"/>
                  <a:gd fmla="*/ 17 w 26" name="T98"/>
                  <a:gd fmla="*/ 6 h 9" name="T99"/>
                  <a:gd fmla="*/ 17 w 26" name="T100"/>
                  <a:gd fmla="*/ 6 h 9" name="T101"/>
                  <a:gd fmla="*/ 17 w 26" name="T102"/>
                  <a:gd fmla="*/ 6 h 9" name="T103"/>
                  <a:gd fmla="*/ 17 w 26" name="T104"/>
                  <a:gd fmla="*/ 6 h 9" name="T105"/>
                  <a:gd fmla="*/ 17 w 26" name="T106"/>
                  <a:gd fmla="*/ 6 h 9" name="T107"/>
                  <a:gd fmla="*/ 14 w 26" name="T108"/>
                  <a:gd fmla="*/ 6 h 9" name="T109"/>
                  <a:gd fmla="*/ 14 w 26" name="T110"/>
                  <a:gd fmla="*/ 6 h 9" name="T111"/>
                  <a:gd fmla="*/ 11 w 26" name="T112"/>
                  <a:gd fmla="*/ 6 h 9" name="T113"/>
                  <a:gd fmla="*/ 11 w 26" name="T114"/>
                  <a:gd fmla="*/ 6 h 9" name="T115"/>
                  <a:gd fmla="*/ 9 w 26" name="T116"/>
                  <a:gd fmla="*/ 9 h 9" name="T117"/>
                  <a:gd fmla="*/ 11 w 26" name="T118"/>
                  <a:gd fmla="*/ 9 h 9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9" w="26">
                    <a:moveTo>
                      <a:pt x="11" y="9"/>
                    </a:move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7" name="Freeform 57"/>
              <p:cNvSpPr/>
              <p:nvPr/>
            </p:nvSpPr>
            <p:spPr bwMode="auto">
              <a:xfrm>
                <a:off x="2718" y="801"/>
                <a:ext cx="11" cy="3"/>
              </a:xfrm>
              <a:custGeom>
                <a:gdLst>
                  <a:gd fmla="*/ 3 w 11" name="T0"/>
                  <a:gd fmla="*/ 0 h 3" name="T1"/>
                  <a:gd fmla="*/ 3 w 11" name="T2"/>
                  <a:gd fmla="*/ 0 h 3" name="T3"/>
                  <a:gd fmla="*/ 6 w 11" name="T4"/>
                  <a:gd fmla="*/ 3 h 3" name="T5"/>
                  <a:gd fmla="*/ 6 w 11" name="T6"/>
                  <a:gd fmla="*/ 0 h 3" name="T7"/>
                  <a:gd fmla="*/ 9 w 11" name="T8"/>
                  <a:gd fmla="*/ 0 h 3" name="T9"/>
                  <a:gd fmla="*/ 9 w 11" name="T10"/>
                  <a:gd fmla="*/ 0 h 3" name="T11"/>
                  <a:gd fmla="*/ 11 w 11" name="T12"/>
                  <a:gd fmla="*/ 0 h 3" name="T13"/>
                  <a:gd fmla="*/ 11 w 11" name="T14"/>
                  <a:gd fmla="*/ 0 h 3" name="T15"/>
                  <a:gd fmla="*/ 11 w 11" name="T16"/>
                  <a:gd fmla="*/ 0 h 3" name="T17"/>
                  <a:gd fmla="*/ 11 w 11" name="T18"/>
                  <a:gd fmla="*/ 0 h 3" name="T19"/>
                  <a:gd fmla="*/ 9 w 11" name="T20"/>
                  <a:gd fmla="*/ 0 h 3" name="T21"/>
                  <a:gd fmla="*/ 9 w 11" name="T22"/>
                  <a:gd fmla="*/ 0 h 3" name="T23"/>
                  <a:gd fmla="*/ 9 w 11" name="T24"/>
                  <a:gd fmla="*/ 0 h 3" name="T25"/>
                  <a:gd fmla="*/ 9 w 11" name="T26"/>
                  <a:gd fmla="*/ 0 h 3" name="T27"/>
                  <a:gd fmla="*/ 6 w 11" name="T28"/>
                  <a:gd fmla="*/ 0 h 3" name="T29"/>
                  <a:gd fmla="*/ 6 w 11" name="T30"/>
                  <a:gd fmla="*/ 0 h 3" name="T31"/>
                  <a:gd fmla="*/ 6 w 11" name="T32"/>
                  <a:gd fmla="*/ 0 h 3" name="T33"/>
                  <a:gd fmla="*/ 3 w 11" name="T34"/>
                  <a:gd fmla="*/ 0 h 3" name="T35"/>
                  <a:gd fmla="*/ 0 w 11" name="T36"/>
                  <a:gd fmla="*/ 0 h 3" name="T37"/>
                  <a:gd fmla="*/ 0 w 11" name="T38"/>
                  <a:gd fmla="*/ 0 h 3" name="T39"/>
                  <a:gd fmla="*/ 3 w 11" name="T40"/>
                  <a:gd fmla="*/ 0 h 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" w="11">
                    <a:moveTo>
                      <a:pt x="3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8" name="Freeform 58"/>
              <p:cNvSpPr/>
              <p:nvPr/>
            </p:nvSpPr>
            <p:spPr bwMode="auto">
              <a:xfrm>
                <a:off x="2770" y="911"/>
                <a:ext cx="60" cy="43"/>
              </a:xfrm>
              <a:custGeom>
                <a:gdLst>
                  <a:gd fmla="*/ 55 w 60" name="T0"/>
                  <a:gd fmla="*/ 37 h 43" name="T1"/>
                  <a:gd fmla="*/ 49 w 60" name="T2"/>
                  <a:gd fmla="*/ 37 h 43" name="T3"/>
                  <a:gd fmla="*/ 43 w 60" name="T4"/>
                  <a:gd fmla="*/ 31 h 43" name="T5"/>
                  <a:gd fmla="*/ 37 w 60" name="T6"/>
                  <a:gd fmla="*/ 29 h 43" name="T7"/>
                  <a:gd fmla="*/ 31 w 60" name="T8"/>
                  <a:gd fmla="*/ 23 h 43" name="T9"/>
                  <a:gd fmla="*/ 31 w 60" name="T10"/>
                  <a:gd fmla="*/ 20 h 43" name="T11"/>
                  <a:gd fmla="*/ 31 w 60" name="T12"/>
                  <a:gd fmla="*/ 14 h 43" name="T13"/>
                  <a:gd fmla="*/ 31 w 60" name="T14"/>
                  <a:gd fmla="*/ 14 h 43" name="T15"/>
                  <a:gd fmla="*/ 31 w 60" name="T16"/>
                  <a:gd fmla="*/ 14 h 43" name="T17"/>
                  <a:gd fmla="*/ 31 w 60" name="T18"/>
                  <a:gd fmla="*/ 11 h 43" name="T19"/>
                  <a:gd fmla="*/ 31 w 60" name="T20"/>
                  <a:gd fmla="*/ 8 h 43" name="T21"/>
                  <a:gd fmla="*/ 31 w 60" name="T22"/>
                  <a:gd fmla="*/ 8 h 43" name="T23"/>
                  <a:gd fmla="*/ 29 w 60" name="T24"/>
                  <a:gd fmla="*/ 8 h 43" name="T25"/>
                  <a:gd fmla="*/ 31 w 60" name="T26"/>
                  <a:gd fmla="*/ 6 h 43" name="T27"/>
                  <a:gd fmla="*/ 29 w 60" name="T28"/>
                  <a:gd fmla="*/ 3 h 43" name="T29"/>
                  <a:gd fmla="*/ 20 w 60" name="T30"/>
                  <a:gd fmla="*/ 3 h 43" name="T31"/>
                  <a:gd fmla="*/ 14 w 60" name="T32"/>
                  <a:gd fmla="*/ 3 h 43" name="T33"/>
                  <a:gd fmla="*/ 6 w 60" name="T34"/>
                  <a:gd fmla="*/ 6 h 43" name="T35"/>
                  <a:gd fmla="*/ 6 w 60" name="T36"/>
                  <a:gd fmla="*/ 8 h 43" name="T37"/>
                  <a:gd fmla="*/ 8 w 60" name="T38"/>
                  <a:gd fmla="*/ 8 h 43" name="T39"/>
                  <a:gd fmla="*/ 3 w 60" name="T40"/>
                  <a:gd fmla="*/ 8 h 43" name="T41"/>
                  <a:gd fmla="*/ 6 w 60" name="T42"/>
                  <a:gd fmla="*/ 14 h 43" name="T43"/>
                  <a:gd fmla="*/ 6 w 60" name="T44"/>
                  <a:gd fmla="*/ 14 h 43" name="T45"/>
                  <a:gd fmla="*/ 8 w 60" name="T46"/>
                  <a:gd fmla="*/ 14 h 43" name="T47"/>
                  <a:gd fmla="*/ 6 w 60" name="T48"/>
                  <a:gd fmla="*/ 17 h 43" name="T49"/>
                  <a:gd fmla="*/ 8 w 60" name="T50"/>
                  <a:gd fmla="*/ 20 h 43" name="T51"/>
                  <a:gd fmla="*/ 6 w 60" name="T52"/>
                  <a:gd fmla="*/ 23 h 43" name="T53"/>
                  <a:gd fmla="*/ 3 w 60" name="T54"/>
                  <a:gd fmla="*/ 23 h 43" name="T55"/>
                  <a:gd fmla="*/ 0 w 60" name="T56"/>
                  <a:gd fmla="*/ 23 h 43" name="T57"/>
                  <a:gd fmla="*/ 0 w 60" name="T58"/>
                  <a:gd fmla="*/ 26 h 43" name="T59"/>
                  <a:gd fmla="*/ 6 w 60" name="T60"/>
                  <a:gd fmla="*/ 29 h 43" name="T61"/>
                  <a:gd fmla="*/ 8 w 60" name="T62"/>
                  <a:gd fmla="*/ 31 h 43" name="T63"/>
                  <a:gd fmla="*/ 8 w 60" name="T64"/>
                  <a:gd fmla="*/ 29 h 43" name="T65"/>
                  <a:gd fmla="*/ 11 w 60" name="T66"/>
                  <a:gd fmla="*/ 29 h 43" name="T67"/>
                  <a:gd fmla="*/ 14 w 60" name="T68"/>
                  <a:gd fmla="*/ 29 h 43" name="T69"/>
                  <a:gd fmla="*/ 17 w 60" name="T70"/>
                  <a:gd fmla="*/ 31 h 43" name="T71"/>
                  <a:gd fmla="*/ 20 w 60" name="T72"/>
                  <a:gd fmla="*/ 29 h 43" name="T73"/>
                  <a:gd fmla="*/ 20 w 60" name="T74"/>
                  <a:gd fmla="*/ 31 h 43" name="T75"/>
                  <a:gd fmla="*/ 23 w 60" name="T76"/>
                  <a:gd fmla="*/ 31 h 43" name="T77"/>
                  <a:gd fmla="*/ 23 w 60" name="T78"/>
                  <a:gd fmla="*/ 34 h 43" name="T79"/>
                  <a:gd fmla="*/ 23 w 60" name="T80"/>
                  <a:gd fmla="*/ 34 h 43" name="T81"/>
                  <a:gd fmla="*/ 29 w 60" name="T82"/>
                  <a:gd fmla="*/ 37 h 43" name="T83"/>
                  <a:gd fmla="*/ 29 w 60" name="T84"/>
                  <a:gd fmla="*/ 37 h 43" name="T85"/>
                  <a:gd fmla="*/ 26 w 60" name="T86"/>
                  <a:gd fmla="*/ 37 h 43" name="T87"/>
                  <a:gd fmla="*/ 29 w 60" name="T88"/>
                  <a:gd fmla="*/ 40 h 43" name="T89"/>
                  <a:gd fmla="*/ 31 w 60" name="T90"/>
                  <a:gd fmla="*/ 40 h 43" name="T91"/>
                  <a:gd fmla="*/ 37 w 60" name="T92"/>
                  <a:gd fmla="*/ 40 h 43" name="T93"/>
                  <a:gd fmla="*/ 37 w 60" name="T94"/>
                  <a:gd fmla="*/ 43 h 43" name="T95"/>
                  <a:gd fmla="*/ 43 w 60" name="T96"/>
                  <a:gd fmla="*/ 43 h 43" name="T97"/>
                  <a:gd fmla="*/ 43 w 60" name="T98"/>
                  <a:gd fmla="*/ 40 h 43" name="T99"/>
                  <a:gd fmla="*/ 46 w 60" name="T100"/>
                  <a:gd fmla="*/ 43 h 43" name="T101"/>
                  <a:gd fmla="*/ 52 w 60" name="T102"/>
                  <a:gd fmla="*/ 43 h 43" name="T103"/>
                  <a:gd fmla="*/ 52 w 60" name="T104"/>
                  <a:gd fmla="*/ 43 h 43" name="T105"/>
                  <a:gd fmla="*/ 52 w 60" name="T106"/>
                  <a:gd fmla="*/ 40 h 43" name="T107"/>
                  <a:gd fmla="*/ 55 w 60" name="T108"/>
                  <a:gd fmla="*/ 43 h 43" name="T109"/>
                  <a:gd fmla="*/ 57 w 60" name="T110"/>
                  <a:gd fmla="*/ 43 h 43" name="T111"/>
                  <a:gd fmla="*/ 57 w 60" name="T112"/>
                  <a:gd fmla="*/ 43 h 43" name="T113"/>
                  <a:gd fmla="*/ 60 w 60" name="T114"/>
                  <a:gd fmla="*/ 40 h 4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3" w="60">
                    <a:moveTo>
                      <a:pt x="60" y="40"/>
                    </a:moveTo>
                    <a:lnTo>
                      <a:pt x="57" y="40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6" y="34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4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26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9" name="Freeform 59"/>
              <p:cNvSpPr/>
              <p:nvPr/>
            </p:nvSpPr>
            <p:spPr bwMode="auto">
              <a:xfrm>
                <a:off x="2773" y="853"/>
                <a:ext cx="98" cy="61"/>
              </a:xfrm>
              <a:custGeom>
                <a:gdLst>
                  <a:gd fmla="*/ 20 w 98" name="T0"/>
                  <a:gd fmla="*/ 26 h 61" name="T1"/>
                  <a:gd fmla="*/ 14 w 98" name="T2"/>
                  <a:gd fmla="*/ 29 h 61" name="T3"/>
                  <a:gd fmla="*/ 8 w 98" name="T4"/>
                  <a:gd fmla="*/ 32 h 61" name="T5"/>
                  <a:gd fmla="*/ 5 w 98" name="T6"/>
                  <a:gd fmla="*/ 35 h 61" name="T7"/>
                  <a:gd fmla="*/ 8 w 98" name="T8"/>
                  <a:gd fmla="*/ 38 h 61" name="T9"/>
                  <a:gd fmla="*/ 14 w 98" name="T10"/>
                  <a:gd fmla="*/ 38 h 61" name="T11"/>
                  <a:gd fmla="*/ 8 w 98" name="T12"/>
                  <a:gd fmla="*/ 40 h 61" name="T13"/>
                  <a:gd fmla="*/ 14 w 98" name="T14"/>
                  <a:gd fmla="*/ 43 h 61" name="T15"/>
                  <a:gd fmla="*/ 14 w 98" name="T16"/>
                  <a:gd fmla="*/ 46 h 61" name="T17"/>
                  <a:gd fmla="*/ 20 w 98" name="T18"/>
                  <a:gd fmla="*/ 49 h 61" name="T19"/>
                  <a:gd fmla="*/ 8 w 98" name="T20"/>
                  <a:gd fmla="*/ 49 h 61" name="T21"/>
                  <a:gd fmla="*/ 3 w 98" name="T22"/>
                  <a:gd fmla="*/ 55 h 61" name="T23"/>
                  <a:gd fmla="*/ 5 w 98" name="T24"/>
                  <a:gd fmla="*/ 55 h 61" name="T25"/>
                  <a:gd fmla="*/ 14 w 98" name="T26"/>
                  <a:gd fmla="*/ 55 h 61" name="T27"/>
                  <a:gd fmla="*/ 8 w 98" name="T28"/>
                  <a:gd fmla="*/ 58 h 61" name="T29"/>
                  <a:gd fmla="*/ 11 w 98" name="T30"/>
                  <a:gd fmla="*/ 61 h 61" name="T31"/>
                  <a:gd fmla="*/ 26 w 98" name="T32"/>
                  <a:gd fmla="*/ 61 h 61" name="T33"/>
                  <a:gd fmla="*/ 31 w 98" name="T34"/>
                  <a:gd fmla="*/ 58 h 61" name="T35"/>
                  <a:gd fmla="*/ 28 w 98" name="T36"/>
                  <a:gd fmla="*/ 55 h 61" name="T37"/>
                  <a:gd fmla="*/ 34 w 98" name="T38"/>
                  <a:gd fmla="*/ 55 h 61" name="T39"/>
                  <a:gd fmla="*/ 28 w 98" name="T40"/>
                  <a:gd fmla="*/ 52 h 61" name="T41"/>
                  <a:gd fmla="*/ 34 w 98" name="T42"/>
                  <a:gd fmla="*/ 52 h 61" name="T43"/>
                  <a:gd fmla="*/ 31 w 98" name="T44"/>
                  <a:gd fmla="*/ 49 h 61" name="T45"/>
                  <a:gd fmla="*/ 28 w 98" name="T46"/>
                  <a:gd fmla="*/ 46 h 61" name="T47"/>
                  <a:gd fmla="*/ 37 w 98" name="T48"/>
                  <a:gd fmla="*/ 49 h 61" name="T49"/>
                  <a:gd fmla="*/ 37 w 98" name="T50"/>
                  <a:gd fmla="*/ 46 h 61" name="T51"/>
                  <a:gd fmla="*/ 34 w 98" name="T52"/>
                  <a:gd fmla="*/ 43 h 61" name="T53"/>
                  <a:gd fmla="*/ 40 w 98" name="T54"/>
                  <a:gd fmla="*/ 43 h 61" name="T55"/>
                  <a:gd fmla="*/ 40 w 98" name="T56"/>
                  <a:gd fmla="*/ 40 h 61" name="T57"/>
                  <a:gd fmla="*/ 43 w 98" name="T58"/>
                  <a:gd fmla="*/ 38 h 61" name="T59"/>
                  <a:gd fmla="*/ 46 w 98" name="T60"/>
                  <a:gd fmla="*/ 38 h 61" name="T61"/>
                  <a:gd fmla="*/ 46 w 98" name="T62"/>
                  <a:gd fmla="*/ 35 h 61" name="T63"/>
                  <a:gd fmla="*/ 49 w 98" name="T64"/>
                  <a:gd fmla="*/ 32 h 61" name="T65"/>
                  <a:gd fmla="*/ 57 w 98" name="T66"/>
                  <a:gd fmla="*/ 26 h 61" name="T67"/>
                  <a:gd fmla="*/ 63 w 98" name="T68"/>
                  <a:gd fmla="*/ 20 h 61" name="T69"/>
                  <a:gd fmla="*/ 75 w 98" name="T70"/>
                  <a:gd fmla="*/ 20 h 61" name="T71"/>
                  <a:gd fmla="*/ 83 w 98" name="T72"/>
                  <a:gd fmla="*/ 17 h 61" name="T73"/>
                  <a:gd fmla="*/ 92 w 98" name="T74"/>
                  <a:gd fmla="*/ 12 h 61" name="T75"/>
                  <a:gd fmla="*/ 98 w 98" name="T76"/>
                  <a:gd fmla="*/ 9 h 61" name="T77"/>
                  <a:gd fmla="*/ 92 w 98" name="T78"/>
                  <a:gd fmla="*/ 3 h 61" name="T79"/>
                  <a:gd fmla="*/ 83 w 98" name="T80"/>
                  <a:gd fmla="*/ 0 h 61" name="T81"/>
                  <a:gd fmla="*/ 75 w 98" name="T82"/>
                  <a:gd fmla="*/ 6 h 61" name="T83"/>
                  <a:gd fmla="*/ 72 w 98" name="T84"/>
                  <a:gd fmla="*/ 9 h 61" name="T85"/>
                  <a:gd fmla="*/ 66 w 98" name="T86"/>
                  <a:gd fmla="*/ 9 h 61" name="T87"/>
                  <a:gd fmla="*/ 60 w 98" name="T88"/>
                  <a:gd fmla="*/ 14 h 61" name="T89"/>
                  <a:gd fmla="*/ 52 w 98" name="T90"/>
                  <a:gd fmla="*/ 14 h 61" name="T91"/>
                  <a:gd fmla="*/ 40 w 98" name="T92"/>
                  <a:gd fmla="*/ 14 h 61" name="T93"/>
                  <a:gd fmla="*/ 40 w 98" name="T94"/>
                  <a:gd fmla="*/ 14 h 61" name="T95"/>
                  <a:gd fmla="*/ 37 w 98" name="T96"/>
                  <a:gd fmla="*/ 17 h 61" name="T97"/>
                  <a:gd fmla="*/ 31 w 98" name="T98"/>
                  <a:gd fmla="*/ 17 h 61" name="T99"/>
                  <a:gd fmla="*/ 23 w 98" name="T100"/>
                  <a:gd fmla="*/ 23 h 6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1" w="98">
                    <a:moveTo>
                      <a:pt x="23" y="23"/>
                    </a:moveTo>
                    <a:lnTo>
                      <a:pt x="20" y="23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5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1" y="46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8" y="46"/>
                    </a:lnTo>
                    <a:lnTo>
                      <a:pt x="8" y="49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3" y="55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8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11" y="61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1" y="46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4" y="43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46" y="40"/>
                    </a:lnTo>
                    <a:lnTo>
                      <a:pt x="43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6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4" y="29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72" y="20"/>
                    </a:lnTo>
                    <a:lnTo>
                      <a:pt x="72" y="17"/>
                    </a:lnTo>
                    <a:lnTo>
                      <a:pt x="75" y="20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6" y="14"/>
                    </a:lnTo>
                    <a:lnTo>
                      <a:pt x="89" y="14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95" y="9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7" y="3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6" y="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0" name="Freeform 60"/>
              <p:cNvSpPr/>
              <p:nvPr/>
            </p:nvSpPr>
            <p:spPr bwMode="auto">
              <a:xfrm>
                <a:off x="2781" y="942"/>
                <a:ext cx="12" cy="9"/>
              </a:xfrm>
              <a:custGeom>
                <a:gdLst>
                  <a:gd fmla="*/ 6 w 12" name="T0"/>
                  <a:gd fmla="*/ 3 h 9" name="T1"/>
                  <a:gd fmla="*/ 3 w 12" name="T2"/>
                  <a:gd fmla="*/ 0 h 9" name="T3"/>
                  <a:gd fmla="*/ 3 w 12" name="T4"/>
                  <a:gd fmla="*/ 0 h 9" name="T5"/>
                  <a:gd fmla="*/ 0 w 12" name="T6"/>
                  <a:gd fmla="*/ 3 h 9" name="T7"/>
                  <a:gd fmla="*/ 0 w 12" name="T8"/>
                  <a:gd fmla="*/ 3 h 9" name="T9"/>
                  <a:gd fmla="*/ 6 w 12" name="T10"/>
                  <a:gd fmla="*/ 3 h 9" name="T11"/>
                  <a:gd fmla="*/ 6 w 12" name="T12"/>
                  <a:gd fmla="*/ 6 h 9" name="T13"/>
                  <a:gd fmla="*/ 9 w 12" name="T14"/>
                  <a:gd fmla="*/ 6 h 9" name="T15"/>
                  <a:gd fmla="*/ 12 w 12" name="T16"/>
                  <a:gd fmla="*/ 9 h 9" name="T17"/>
                  <a:gd fmla="*/ 12 w 12" name="T18"/>
                  <a:gd fmla="*/ 6 h 9" name="T19"/>
                  <a:gd fmla="*/ 12 w 12" name="T20"/>
                  <a:gd fmla="*/ 6 h 9" name="T21"/>
                  <a:gd fmla="*/ 9 w 12" name="T22"/>
                  <a:gd fmla="*/ 6 h 9" name="T23"/>
                  <a:gd fmla="*/ 9 w 12" name="T24"/>
                  <a:gd fmla="*/ 6 h 9" name="T25"/>
                  <a:gd fmla="*/ 9 w 12" name="T26"/>
                  <a:gd fmla="*/ 3 h 9" name="T27"/>
                  <a:gd fmla="*/ 9 w 12" name="T28"/>
                  <a:gd fmla="*/ 3 h 9" name="T29"/>
                  <a:gd fmla="*/ 6 w 12" name="T30"/>
                  <a:gd fmla="*/ 3 h 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" w="12">
                    <a:moveTo>
                      <a:pt x="6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1" name="Freeform 61"/>
              <p:cNvSpPr/>
              <p:nvPr/>
            </p:nvSpPr>
            <p:spPr bwMode="auto">
              <a:xfrm>
                <a:off x="3121" y="818"/>
                <a:ext cx="9" cy="3"/>
              </a:xfrm>
              <a:custGeom>
                <a:gdLst>
                  <a:gd fmla="*/ 9 w 9" name="T0"/>
                  <a:gd fmla="*/ 3 h 3" name="T1"/>
                  <a:gd fmla="*/ 9 w 9" name="T2"/>
                  <a:gd fmla="*/ 3 h 3" name="T3"/>
                  <a:gd fmla="*/ 9 w 9" name="T4"/>
                  <a:gd fmla="*/ 0 h 3" name="T5"/>
                  <a:gd fmla="*/ 6 w 9" name="T6"/>
                  <a:gd fmla="*/ 0 h 3" name="T7"/>
                  <a:gd fmla="*/ 6 w 9" name="T8"/>
                  <a:gd fmla="*/ 0 h 3" name="T9"/>
                  <a:gd fmla="*/ 6 w 9" name="T10"/>
                  <a:gd fmla="*/ 0 h 3" name="T11"/>
                  <a:gd fmla="*/ 3 w 9" name="T12"/>
                  <a:gd fmla="*/ 3 h 3" name="T13"/>
                  <a:gd fmla="*/ 3 w 9" name="T14"/>
                  <a:gd fmla="*/ 0 h 3" name="T15"/>
                  <a:gd fmla="*/ 0 w 9" name="T16"/>
                  <a:gd fmla="*/ 3 h 3" name="T17"/>
                  <a:gd fmla="*/ 0 w 9" name="T18"/>
                  <a:gd fmla="*/ 3 h 3" name="T19"/>
                  <a:gd fmla="*/ 9 w 9" name="T20"/>
                  <a:gd fmla="*/ 3 h 3" name="T21"/>
                  <a:gd fmla="*/ 9 w 9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9">
                    <a:moveTo>
                      <a:pt x="9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2" name="Freeform 62"/>
              <p:cNvSpPr/>
              <p:nvPr/>
            </p:nvSpPr>
            <p:spPr bwMode="auto">
              <a:xfrm>
                <a:off x="3009" y="842"/>
                <a:ext cx="6" cy="0"/>
              </a:xfrm>
              <a:custGeom>
                <a:gdLst>
                  <a:gd fmla="*/ 3 w 6" name="T0"/>
                  <a:gd fmla="*/ 3 w 6" name="T1"/>
                  <a:gd fmla="*/ 0 w 6" name="T2"/>
                  <a:gd fmla="*/ 3 w 6" name="T3"/>
                  <a:gd fmla="*/ 3 w 6" name="T4"/>
                  <a:gd fmla="*/ 6 w 6" name="T5"/>
                  <a:gd fmla="*/ 6 w 6" name="T6"/>
                  <a:gd fmla="*/ 6 w 6" name="T7"/>
                  <a:gd fmla="*/ 3 w 6" name="T8"/>
                  <a:gd fmla="*/ 3 w 6" name="T9"/>
                  <a:gd fmla="*/ 3 w 6" name="T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b="b" l="0" r="r" t="0"/>
                <a:pathLst>
                  <a:path w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3" name="Freeform 63"/>
              <p:cNvSpPr/>
              <p:nvPr/>
            </p:nvSpPr>
            <p:spPr bwMode="auto">
              <a:xfrm>
                <a:off x="3069" y="850"/>
                <a:ext cx="9" cy="3"/>
              </a:xfrm>
              <a:custGeom>
                <a:gdLst>
                  <a:gd fmla="*/ 9 w 9" name="T0"/>
                  <a:gd fmla="*/ 3 h 3" name="T1"/>
                  <a:gd fmla="*/ 6 w 9" name="T2"/>
                  <a:gd fmla="*/ 3 h 3" name="T3"/>
                  <a:gd fmla="*/ 6 w 9" name="T4"/>
                  <a:gd fmla="*/ 0 h 3" name="T5"/>
                  <a:gd fmla="*/ 6 w 9" name="T6"/>
                  <a:gd fmla="*/ 0 h 3" name="T7"/>
                  <a:gd fmla="*/ 6 w 9" name="T8"/>
                  <a:gd fmla="*/ 3 h 3" name="T9"/>
                  <a:gd fmla="*/ 3 w 9" name="T10"/>
                  <a:gd fmla="*/ 0 h 3" name="T11"/>
                  <a:gd fmla="*/ 3 w 9" name="T12"/>
                  <a:gd fmla="*/ 3 h 3" name="T13"/>
                  <a:gd fmla="*/ 0 w 9" name="T14"/>
                  <a:gd fmla="*/ 3 h 3" name="T15"/>
                  <a:gd fmla="*/ 0 w 9" name="T16"/>
                  <a:gd fmla="*/ 3 h 3" name="T17"/>
                  <a:gd fmla="*/ 3 w 9" name="T18"/>
                  <a:gd fmla="*/ 3 h 3" name="T19"/>
                  <a:gd fmla="*/ 6 w 9" name="T20"/>
                  <a:gd fmla="*/ 3 h 3" name="T21"/>
                  <a:gd fmla="*/ 9 w 9" name="T22"/>
                  <a:gd fmla="*/ 3 h 3" name="T23"/>
                  <a:gd fmla="*/ 9 w 9" name="T24"/>
                  <a:gd fmla="*/ 3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9">
                    <a:moveTo>
                      <a:pt x="9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4" name="Freeform 64"/>
              <p:cNvSpPr/>
              <p:nvPr/>
            </p:nvSpPr>
            <p:spPr bwMode="auto">
              <a:xfrm>
                <a:off x="3075" y="850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3 w 3" name="T4"/>
                  <a:gd fmla="*/ 0 h 3" name="T5"/>
                  <a:gd fmla="*/ 0 w 3" name="T6"/>
                  <a:gd fmla="*/ 0 h 3" name="T7"/>
                  <a:gd fmla="*/ 3 w 3" name="T8"/>
                  <a:gd fmla="*/ 3 h 3" name="T9"/>
                  <a:gd fmla="*/ 3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5" name="Freeform 65"/>
              <p:cNvSpPr/>
              <p:nvPr/>
            </p:nvSpPr>
            <p:spPr bwMode="auto">
              <a:xfrm>
                <a:off x="3058" y="839"/>
                <a:ext cx="8" cy="5"/>
              </a:xfrm>
              <a:custGeom>
                <a:gdLst>
                  <a:gd fmla="*/ 3 w 8" name="T0"/>
                  <a:gd fmla="*/ 3 h 5" name="T1"/>
                  <a:gd fmla="*/ 0 w 8" name="T2"/>
                  <a:gd fmla="*/ 5 h 5" name="T3"/>
                  <a:gd fmla="*/ 0 w 8" name="T4"/>
                  <a:gd fmla="*/ 5 h 5" name="T5"/>
                  <a:gd fmla="*/ 3 w 8" name="T6"/>
                  <a:gd fmla="*/ 3 h 5" name="T7"/>
                  <a:gd fmla="*/ 6 w 8" name="T8"/>
                  <a:gd fmla="*/ 3 h 5" name="T9"/>
                  <a:gd fmla="*/ 6 w 8" name="T10"/>
                  <a:gd fmla="*/ 5 h 5" name="T11"/>
                  <a:gd fmla="*/ 6 w 8" name="T12"/>
                  <a:gd fmla="*/ 5 h 5" name="T13"/>
                  <a:gd fmla="*/ 6 w 8" name="T14"/>
                  <a:gd fmla="*/ 3 h 5" name="T15"/>
                  <a:gd fmla="*/ 8 w 8" name="T16"/>
                  <a:gd fmla="*/ 3 h 5" name="T17"/>
                  <a:gd fmla="*/ 8 w 8" name="T18"/>
                  <a:gd fmla="*/ 3 h 5" name="T19"/>
                  <a:gd fmla="*/ 8 w 8" name="T20"/>
                  <a:gd fmla="*/ 3 h 5" name="T21"/>
                  <a:gd fmla="*/ 8 w 8" name="T22"/>
                  <a:gd fmla="*/ 0 h 5" name="T23"/>
                  <a:gd fmla="*/ 6 w 8" name="T24"/>
                  <a:gd fmla="*/ 0 h 5" name="T25"/>
                  <a:gd fmla="*/ 6 w 8" name="T26"/>
                  <a:gd fmla="*/ 3 h 5" name="T27"/>
                  <a:gd fmla="*/ 3 w 8" name="T28"/>
                  <a:gd fmla="*/ 3 h 5" name="T29"/>
                  <a:gd fmla="*/ 3 w 8" name="T30"/>
                  <a:gd fmla="*/ 3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8">
                    <a:moveTo>
                      <a:pt x="3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6" name="Freeform 66"/>
              <p:cNvSpPr/>
              <p:nvPr/>
            </p:nvSpPr>
            <p:spPr bwMode="auto">
              <a:xfrm>
                <a:off x="3219" y="867"/>
                <a:ext cx="14" cy="6"/>
              </a:xfrm>
              <a:custGeom>
                <a:gdLst>
                  <a:gd fmla="*/ 0 w 14" name="T0"/>
                  <a:gd fmla="*/ 0 h 6" name="T1"/>
                  <a:gd fmla="*/ 0 w 14" name="T2"/>
                  <a:gd fmla="*/ 0 h 6" name="T3"/>
                  <a:gd fmla="*/ 0 w 14" name="T4"/>
                  <a:gd fmla="*/ 0 h 6" name="T5"/>
                  <a:gd fmla="*/ 0 w 14" name="T6"/>
                  <a:gd fmla="*/ 0 h 6" name="T7"/>
                  <a:gd fmla="*/ 0 w 14" name="T8"/>
                  <a:gd fmla="*/ 3 h 6" name="T9"/>
                  <a:gd fmla="*/ 0 w 14" name="T10"/>
                  <a:gd fmla="*/ 3 h 6" name="T11"/>
                  <a:gd fmla="*/ 0 w 14" name="T12"/>
                  <a:gd fmla="*/ 3 h 6" name="T13"/>
                  <a:gd fmla="*/ 0 w 14" name="T14"/>
                  <a:gd fmla="*/ 3 h 6" name="T15"/>
                  <a:gd fmla="*/ 3 w 14" name="T16"/>
                  <a:gd fmla="*/ 3 h 6" name="T17"/>
                  <a:gd fmla="*/ 9 w 14" name="T18"/>
                  <a:gd fmla="*/ 3 h 6" name="T19"/>
                  <a:gd fmla="*/ 9 w 14" name="T20"/>
                  <a:gd fmla="*/ 3 h 6" name="T21"/>
                  <a:gd fmla="*/ 12 w 14" name="T22"/>
                  <a:gd fmla="*/ 6 h 6" name="T23"/>
                  <a:gd fmla="*/ 12 w 14" name="T24"/>
                  <a:gd fmla="*/ 3 h 6" name="T25"/>
                  <a:gd fmla="*/ 14 w 14" name="T26"/>
                  <a:gd fmla="*/ 3 h 6" name="T27"/>
                  <a:gd fmla="*/ 12 w 14" name="T28"/>
                  <a:gd fmla="*/ 0 h 6" name="T29"/>
                  <a:gd fmla="*/ 12 w 14" name="T30"/>
                  <a:gd fmla="*/ 0 h 6" name="T31"/>
                  <a:gd fmla="*/ 9 w 14" name="T32"/>
                  <a:gd fmla="*/ 0 h 6" name="T33"/>
                  <a:gd fmla="*/ 9 w 14" name="T34"/>
                  <a:gd fmla="*/ 0 h 6" name="T35"/>
                  <a:gd fmla="*/ 9 w 14" name="T36"/>
                  <a:gd fmla="*/ 0 h 6" name="T37"/>
                  <a:gd fmla="*/ 6 w 14" name="T38"/>
                  <a:gd fmla="*/ 0 h 6" name="T39"/>
                  <a:gd fmla="*/ 3 w 14" name="T40"/>
                  <a:gd fmla="*/ 0 h 6" name="T41"/>
                  <a:gd fmla="*/ 0 w 14" name="T42"/>
                  <a:gd fmla="*/ 0 h 6" name="T43"/>
                  <a:gd fmla="*/ 0 w 14" name="T44"/>
                  <a:gd fmla="*/ 0 h 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6"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7" name="Freeform 67"/>
              <p:cNvSpPr/>
              <p:nvPr/>
            </p:nvSpPr>
            <p:spPr bwMode="auto">
              <a:xfrm>
                <a:off x="3452" y="888"/>
                <a:ext cx="9" cy="0"/>
              </a:xfrm>
              <a:custGeom>
                <a:gdLst>
                  <a:gd fmla="*/ 9 w 9" name="T0"/>
                  <a:gd fmla="*/ 3 w 9" name="T1"/>
                  <a:gd fmla="*/ 3 w 9" name="T2"/>
                  <a:gd fmla="*/ 3 w 9" name="T3"/>
                  <a:gd fmla="*/ 0 w 9" name="T4"/>
                  <a:gd fmla="*/ 0 w 9" name="T5"/>
                  <a:gd fmla="*/ 0 w 9" name="T6"/>
                  <a:gd fmla="*/ 0 w 9" name="T7"/>
                  <a:gd fmla="*/ 6 w 9" name="T8"/>
                  <a:gd fmla="*/ 9 w 9" name="T9"/>
                  <a:gd fmla="*/ 9 w 9" name="T10"/>
                  <a:gd fmla="*/ 9 w 9" name="T11"/>
                  <a:gd fmla="*/ 9 w 9" name="T12"/>
                  <a:gd fmla="*/ 9 w 9" name="T13"/>
                  <a:gd fmla="*/ 9 w 9" name="T1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b="b" l="0" r="r" t="0"/>
                <a:pathLst>
                  <a:path w="9">
                    <a:moveTo>
                      <a:pt x="9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8" name="Freeform 68"/>
              <p:cNvSpPr/>
              <p:nvPr/>
            </p:nvSpPr>
            <p:spPr bwMode="auto">
              <a:xfrm>
                <a:off x="3455" y="873"/>
                <a:ext cx="9" cy="3"/>
              </a:xfrm>
              <a:custGeom>
                <a:gdLst>
                  <a:gd fmla="*/ 3 w 9" name="T0"/>
                  <a:gd fmla="*/ 0 h 3" name="T1"/>
                  <a:gd fmla="*/ 3 w 9" name="T2"/>
                  <a:gd fmla="*/ 0 h 3" name="T3"/>
                  <a:gd fmla="*/ 0 w 9" name="T4"/>
                  <a:gd fmla="*/ 0 h 3" name="T5"/>
                  <a:gd fmla="*/ 0 w 9" name="T6"/>
                  <a:gd fmla="*/ 0 h 3" name="T7"/>
                  <a:gd fmla="*/ 0 w 9" name="T8"/>
                  <a:gd fmla="*/ 0 h 3" name="T9"/>
                  <a:gd fmla="*/ 0 w 9" name="T10"/>
                  <a:gd fmla="*/ 0 h 3" name="T11"/>
                  <a:gd fmla="*/ 0 w 9" name="T12"/>
                  <a:gd fmla="*/ 0 h 3" name="T13"/>
                  <a:gd fmla="*/ 0 w 9" name="T14"/>
                  <a:gd fmla="*/ 0 h 3" name="T15"/>
                  <a:gd fmla="*/ 0 w 9" name="T16"/>
                  <a:gd fmla="*/ 3 h 3" name="T17"/>
                  <a:gd fmla="*/ 0 w 9" name="T18"/>
                  <a:gd fmla="*/ 3 h 3" name="T19"/>
                  <a:gd fmla="*/ 0 w 9" name="T20"/>
                  <a:gd fmla="*/ 3 h 3" name="T21"/>
                  <a:gd fmla="*/ 3 w 9" name="T22"/>
                  <a:gd fmla="*/ 3 h 3" name="T23"/>
                  <a:gd fmla="*/ 3 w 9" name="T24"/>
                  <a:gd fmla="*/ 3 h 3" name="T25"/>
                  <a:gd fmla="*/ 6 w 9" name="T26"/>
                  <a:gd fmla="*/ 3 h 3" name="T27"/>
                  <a:gd fmla="*/ 6 w 9" name="T28"/>
                  <a:gd fmla="*/ 3 h 3" name="T29"/>
                  <a:gd fmla="*/ 9 w 9" name="T30"/>
                  <a:gd fmla="*/ 3 h 3" name="T31"/>
                  <a:gd fmla="*/ 9 w 9" name="T32"/>
                  <a:gd fmla="*/ 3 h 3" name="T33"/>
                  <a:gd fmla="*/ 6 w 9" name="T34"/>
                  <a:gd fmla="*/ 0 h 3" name="T35"/>
                  <a:gd fmla="*/ 9 w 9" name="T36"/>
                  <a:gd fmla="*/ 0 h 3" name="T37"/>
                  <a:gd fmla="*/ 9 w 9" name="T38"/>
                  <a:gd fmla="*/ 0 h 3" name="T39"/>
                  <a:gd fmla="*/ 9 w 9" name="T40"/>
                  <a:gd fmla="*/ 0 h 3" name="T41"/>
                  <a:gd fmla="*/ 6 w 9" name="T42"/>
                  <a:gd fmla="*/ 0 h 3" name="T43"/>
                  <a:gd fmla="*/ 3 w 9" name="T44"/>
                  <a:gd fmla="*/ 0 h 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3" w="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9" name="Freeform 69"/>
              <p:cNvSpPr/>
              <p:nvPr/>
            </p:nvSpPr>
            <p:spPr bwMode="auto">
              <a:xfrm>
                <a:off x="3703" y="873"/>
                <a:ext cx="17" cy="6"/>
              </a:xfrm>
              <a:custGeom>
                <a:gdLst>
                  <a:gd fmla="*/ 3 w 17" name="T0"/>
                  <a:gd fmla="*/ 6 h 6" name="T1"/>
                  <a:gd fmla="*/ 3 w 17" name="T2"/>
                  <a:gd fmla="*/ 6 h 6" name="T3"/>
                  <a:gd fmla="*/ 6 w 17" name="T4"/>
                  <a:gd fmla="*/ 6 h 6" name="T5"/>
                  <a:gd fmla="*/ 8 w 17" name="T6"/>
                  <a:gd fmla="*/ 6 h 6" name="T7"/>
                  <a:gd fmla="*/ 11 w 17" name="T8"/>
                  <a:gd fmla="*/ 6 h 6" name="T9"/>
                  <a:gd fmla="*/ 14 w 17" name="T10"/>
                  <a:gd fmla="*/ 6 h 6" name="T11"/>
                  <a:gd fmla="*/ 17 w 17" name="T12"/>
                  <a:gd fmla="*/ 6 h 6" name="T13"/>
                  <a:gd fmla="*/ 14 w 17" name="T14"/>
                  <a:gd fmla="*/ 6 h 6" name="T15"/>
                  <a:gd fmla="*/ 14 w 17" name="T16"/>
                  <a:gd fmla="*/ 6 h 6" name="T17"/>
                  <a:gd fmla="*/ 14 w 17" name="T18"/>
                  <a:gd fmla="*/ 3 h 6" name="T19"/>
                  <a:gd fmla="*/ 11 w 17" name="T20"/>
                  <a:gd fmla="*/ 3 h 6" name="T21"/>
                  <a:gd fmla="*/ 11 w 17" name="T22"/>
                  <a:gd fmla="*/ 3 h 6" name="T23"/>
                  <a:gd fmla="*/ 3 w 17" name="T24"/>
                  <a:gd fmla="*/ 3 h 6" name="T25"/>
                  <a:gd fmla="*/ 3 w 17" name="T26"/>
                  <a:gd fmla="*/ 0 h 6" name="T27"/>
                  <a:gd fmla="*/ 0 w 17" name="T28"/>
                  <a:gd fmla="*/ 0 h 6" name="T29"/>
                  <a:gd fmla="*/ 0 w 17" name="T30"/>
                  <a:gd fmla="*/ 3 h 6" name="T31"/>
                  <a:gd fmla="*/ 0 w 17" name="T32"/>
                  <a:gd fmla="*/ 3 h 6" name="T33"/>
                  <a:gd fmla="*/ 0 w 17" name="T34"/>
                  <a:gd fmla="*/ 3 h 6" name="T35"/>
                  <a:gd fmla="*/ 3 w 17" name="T36"/>
                  <a:gd fmla="*/ 6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17">
                    <a:moveTo>
                      <a:pt x="3" y="6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0" name="Freeform 70"/>
              <p:cNvSpPr/>
              <p:nvPr/>
            </p:nvSpPr>
            <p:spPr bwMode="auto">
              <a:xfrm>
                <a:off x="2761" y="971"/>
                <a:ext cx="17" cy="15"/>
              </a:xfrm>
              <a:custGeom>
                <a:gdLst>
                  <a:gd fmla="*/ 6 w 17" name="T0"/>
                  <a:gd fmla="*/ 15 h 15" name="T1"/>
                  <a:gd fmla="*/ 6 w 17" name="T2"/>
                  <a:gd fmla="*/ 15 h 15" name="T3"/>
                  <a:gd fmla="*/ 6 w 17" name="T4"/>
                  <a:gd fmla="*/ 15 h 15" name="T5"/>
                  <a:gd fmla="*/ 9 w 17" name="T6"/>
                  <a:gd fmla="*/ 15 h 15" name="T7"/>
                  <a:gd fmla="*/ 12 w 17" name="T8"/>
                  <a:gd fmla="*/ 15 h 15" name="T9"/>
                  <a:gd fmla="*/ 12 w 17" name="T10"/>
                  <a:gd fmla="*/ 12 h 15" name="T11"/>
                  <a:gd fmla="*/ 12 w 17" name="T12"/>
                  <a:gd fmla="*/ 12 h 15" name="T13"/>
                  <a:gd fmla="*/ 15 w 17" name="T14"/>
                  <a:gd fmla="*/ 12 h 15" name="T15"/>
                  <a:gd fmla="*/ 17 w 17" name="T16"/>
                  <a:gd fmla="*/ 9 h 15" name="T17"/>
                  <a:gd fmla="*/ 17 w 17" name="T18"/>
                  <a:gd fmla="*/ 6 h 15" name="T19"/>
                  <a:gd fmla="*/ 17 w 17" name="T20"/>
                  <a:gd fmla="*/ 9 h 15" name="T21"/>
                  <a:gd fmla="*/ 17 w 17" name="T22"/>
                  <a:gd fmla="*/ 6 h 15" name="T23"/>
                  <a:gd fmla="*/ 17 w 17" name="T24"/>
                  <a:gd fmla="*/ 6 h 15" name="T25"/>
                  <a:gd fmla="*/ 15 w 17" name="T26"/>
                  <a:gd fmla="*/ 3 h 15" name="T27"/>
                  <a:gd fmla="*/ 17 w 17" name="T28"/>
                  <a:gd fmla="*/ 6 h 15" name="T29"/>
                  <a:gd fmla="*/ 15 w 17" name="T30"/>
                  <a:gd fmla="*/ 6 h 15" name="T31"/>
                  <a:gd fmla="*/ 15 w 17" name="T32"/>
                  <a:gd fmla="*/ 6 h 15" name="T33"/>
                  <a:gd fmla="*/ 6 w 17" name="T34"/>
                  <a:gd fmla="*/ 0 h 15" name="T35"/>
                  <a:gd fmla="*/ 6 w 17" name="T36"/>
                  <a:gd fmla="*/ 0 h 15" name="T37"/>
                  <a:gd fmla="*/ 3 w 17" name="T38"/>
                  <a:gd fmla="*/ 3 h 15" name="T39"/>
                  <a:gd fmla="*/ 3 w 17" name="T40"/>
                  <a:gd fmla="*/ 0 h 15" name="T41"/>
                  <a:gd fmla="*/ 3 w 17" name="T42"/>
                  <a:gd fmla="*/ 3 h 15" name="T43"/>
                  <a:gd fmla="*/ 0 w 17" name="T44"/>
                  <a:gd fmla="*/ 3 h 15" name="T45"/>
                  <a:gd fmla="*/ 0 w 17" name="T46"/>
                  <a:gd fmla="*/ 6 h 15" name="T47"/>
                  <a:gd fmla="*/ 0 w 17" name="T48"/>
                  <a:gd fmla="*/ 6 h 15" name="T49"/>
                  <a:gd fmla="*/ 3 w 17" name="T50"/>
                  <a:gd fmla="*/ 12 h 15" name="T51"/>
                  <a:gd fmla="*/ 3 w 17" name="T52"/>
                  <a:gd fmla="*/ 12 h 15" name="T53"/>
                  <a:gd fmla="*/ 3 w 17" name="T54"/>
                  <a:gd fmla="*/ 15 h 15" name="T55"/>
                  <a:gd fmla="*/ 3 w 17" name="T56"/>
                  <a:gd fmla="*/ 15 h 15" name="T57"/>
                  <a:gd fmla="*/ 3 w 17" name="T58"/>
                  <a:gd fmla="*/ 15 h 15" name="T59"/>
                  <a:gd fmla="*/ 3 w 17" name="T60"/>
                  <a:gd fmla="*/ 12 h 15" name="T61"/>
                  <a:gd fmla="*/ 3 w 17" name="T62"/>
                  <a:gd fmla="*/ 12 h 15" name="T63"/>
                  <a:gd fmla="*/ 6 w 17" name="T64"/>
                  <a:gd fmla="*/ 15 h 1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5" w="17">
                    <a:moveTo>
                      <a:pt x="6" y="15"/>
                    </a:move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1" name="Freeform 71"/>
              <p:cNvSpPr/>
              <p:nvPr/>
            </p:nvSpPr>
            <p:spPr bwMode="auto">
              <a:xfrm>
                <a:off x="2850" y="963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0 h 3" name="T3"/>
                  <a:gd fmla="*/ 3 w 3" name="T4"/>
                  <a:gd fmla="*/ 3 h 3" name="T5"/>
                  <a:gd fmla="*/ 3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2" name="Freeform 72"/>
              <p:cNvSpPr/>
              <p:nvPr/>
            </p:nvSpPr>
            <p:spPr bwMode="auto">
              <a:xfrm>
                <a:off x="2842" y="954"/>
                <a:ext cx="23" cy="12"/>
              </a:xfrm>
              <a:custGeom>
                <a:gdLst>
                  <a:gd fmla="*/ 17 w 23" name="T0"/>
                  <a:gd fmla="*/ 12 h 12" name="T1"/>
                  <a:gd fmla="*/ 17 w 23" name="T2"/>
                  <a:gd fmla="*/ 12 h 12" name="T3"/>
                  <a:gd fmla="*/ 20 w 23" name="T4"/>
                  <a:gd fmla="*/ 12 h 12" name="T5"/>
                  <a:gd fmla="*/ 23 w 23" name="T6"/>
                  <a:gd fmla="*/ 12 h 12" name="T7"/>
                  <a:gd fmla="*/ 23 w 23" name="T8"/>
                  <a:gd fmla="*/ 9 h 12" name="T9"/>
                  <a:gd fmla="*/ 20 w 23" name="T10"/>
                  <a:gd fmla="*/ 9 h 12" name="T11"/>
                  <a:gd fmla="*/ 14 w 23" name="T12"/>
                  <a:gd fmla="*/ 6 h 12" name="T13"/>
                  <a:gd fmla="*/ 11 w 23" name="T14"/>
                  <a:gd fmla="*/ 6 h 12" name="T15"/>
                  <a:gd fmla="*/ 8 w 23" name="T16"/>
                  <a:gd fmla="*/ 3 h 12" name="T17"/>
                  <a:gd fmla="*/ 8 w 23" name="T18"/>
                  <a:gd fmla="*/ 3 h 12" name="T19"/>
                  <a:gd fmla="*/ 6 w 23" name="T20"/>
                  <a:gd fmla="*/ 3 h 12" name="T21"/>
                  <a:gd fmla="*/ 3 w 23" name="T22"/>
                  <a:gd fmla="*/ 0 h 12" name="T23"/>
                  <a:gd fmla="*/ 3 w 23" name="T24"/>
                  <a:gd fmla="*/ 0 h 12" name="T25"/>
                  <a:gd fmla="*/ 3 w 23" name="T26"/>
                  <a:gd fmla="*/ 3 h 12" name="T27"/>
                  <a:gd fmla="*/ 3 w 23" name="T28"/>
                  <a:gd fmla="*/ 3 h 12" name="T29"/>
                  <a:gd fmla="*/ 3 w 23" name="T30"/>
                  <a:gd fmla="*/ 3 h 12" name="T31"/>
                  <a:gd fmla="*/ 3 w 23" name="T32"/>
                  <a:gd fmla="*/ 6 h 12" name="T33"/>
                  <a:gd fmla="*/ 0 w 23" name="T34"/>
                  <a:gd fmla="*/ 3 h 12" name="T35"/>
                  <a:gd fmla="*/ 3 w 23" name="T36"/>
                  <a:gd fmla="*/ 6 h 12" name="T37"/>
                  <a:gd fmla="*/ 3 w 23" name="T38"/>
                  <a:gd fmla="*/ 6 h 12" name="T39"/>
                  <a:gd fmla="*/ 6 w 23" name="T40"/>
                  <a:gd fmla="*/ 9 h 12" name="T41"/>
                  <a:gd fmla="*/ 6 w 23" name="T42"/>
                  <a:gd fmla="*/ 9 h 12" name="T43"/>
                  <a:gd fmla="*/ 8 w 23" name="T44"/>
                  <a:gd fmla="*/ 9 h 12" name="T45"/>
                  <a:gd fmla="*/ 8 w 23" name="T46"/>
                  <a:gd fmla="*/ 9 h 12" name="T47"/>
                  <a:gd fmla="*/ 11 w 23" name="T48"/>
                  <a:gd fmla="*/ 9 h 12" name="T49"/>
                  <a:gd fmla="*/ 11 w 23" name="T50"/>
                  <a:gd fmla="*/ 9 h 12" name="T51"/>
                  <a:gd fmla="*/ 14 w 23" name="T52"/>
                  <a:gd fmla="*/ 9 h 12" name="T53"/>
                  <a:gd fmla="*/ 14 w 23" name="T54"/>
                  <a:gd fmla="*/ 12 h 12" name="T55"/>
                  <a:gd fmla="*/ 17 w 23" name="T56"/>
                  <a:gd fmla="*/ 12 h 12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2" w="23">
                    <a:moveTo>
                      <a:pt x="17" y="12"/>
                    </a:moveTo>
                    <a:lnTo>
                      <a:pt x="17" y="12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3" name="Freeform 73"/>
              <p:cNvSpPr/>
              <p:nvPr/>
            </p:nvSpPr>
            <p:spPr bwMode="auto">
              <a:xfrm>
                <a:off x="2911" y="905"/>
                <a:ext cx="14" cy="6"/>
              </a:xfrm>
              <a:custGeom>
                <a:gdLst>
                  <a:gd fmla="*/ 3 w 14" name="T0"/>
                  <a:gd fmla="*/ 6 h 6" name="T1"/>
                  <a:gd fmla="*/ 3 w 14" name="T2"/>
                  <a:gd fmla="*/ 6 h 6" name="T3"/>
                  <a:gd fmla="*/ 3 w 14" name="T4"/>
                  <a:gd fmla="*/ 6 h 6" name="T5"/>
                  <a:gd fmla="*/ 6 w 14" name="T6"/>
                  <a:gd fmla="*/ 6 h 6" name="T7"/>
                  <a:gd fmla="*/ 6 w 14" name="T8"/>
                  <a:gd fmla="*/ 6 h 6" name="T9"/>
                  <a:gd fmla="*/ 6 w 14" name="T10"/>
                  <a:gd fmla="*/ 6 h 6" name="T11"/>
                  <a:gd fmla="*/ 9 w 14" name="T12"/>
                  <a:gd fmla="*/ 6 h 6" name="T13"/>
                  <a:gd fmla="*/ 11 w 14" name="T14"/>
                  <a:gd fmla="*/ 6 h 6" name="T15"/>
                  <a:gd fmla="*/ 11 w 14" name="T16"/>
                  <a:gd fmla="*/ 3 h 6" name="T17"/>
                  <a:gd fmla="*/ 14 w 14" name="T18"/>
                  <a:gd fmla="*/ 3 h 6" name="T19"/>
                  <a:gd fmla="*/ 11 w 14" name="T20"/>
                  <a:gd fmla="*/ 3 h 6" name="T21"/>
                  <a:gd fmla="*/ 9 w 14" name="T22"/>
                  <a:gd fmla="*/ 3 h 6" name="T23"/>
                  <a:gd fmla="*/ 9 w 14" name="T24"/>
                  <a:gd fmla="*/ 0 h 6" name="T25"/>
                  <a:gd fmla="*/ 6 w 14" name="T26"/>
                  <a:gd fmla="*/ 0 h 6" name="T27"/>
                  <a:gd fmla="*/ 3 w 14" name="T28"/>
                  <a:gd fmla="*/ 0 h 6" name="T29"/>
                  <a:gd fmla="*/ 0 w 14" name="T30"/>
                  <a:gd fmla="*/ 0 h 6" name="T31"/>
                  <a:gd fmla="*/ 0 w 14" name="T32"/>
                  <a:gd fmla="*/ 3 h 6" name="T33"/>
                  <a:gd fmla="*/ 3 w 14" name="T34"/>
                  <a:gd fmla="*/ 3 h 6" name="T35"/>
                  <a:gd fmla="*/ 3 w 14" name="T36"/>
                  <a:gd fmla="*/ 6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14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4" name="Freeform 74"/>
              <p:cNvSpPr/>
              <p:nvPr/>
            </p:nvSpPr>
            <p:spPr bwMode="auto">
              <a:xfrm>
                <a:off x="2948" y="908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  <a:gd fmla="*/ 0 w 3" name="T8"/>
                  <a:gd fmla="*/ 0 h 3" name="T9"/>
                  <a:gd fmla="*/ 0 w 3" name="T10"/>
                  <a:gd fmla="*/ 0 h 3" name="T11"/>
                  <a:gd fmla="*/ 0 w 3" name="T12"/>
                  <a:gd fmla="*/ 3 h 3" name="T13"/>
                  <a:gd fmla="*/ 0 w 3" name="T14"/>
                  <a:gd fmla="*/ 3 h 3" name="T15"/>
                  <a:gd fmla="*/ 3 w 3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5" name="Freeform 75"/>
              <p:cNvSpPr/>
              <p:nvPr/>
            </p:nvSpPr>
            <p:spPr bwMode="auto">
              <a:xfrm>
                <a:off x="2986" y="908"/>
                <a:ext cx="6" cy="3"/>
              </a:xfrm>
              <a:custGeom>
                <a:gdLst>
                  <a:gd fmla="*/ 0 w 6" name="T0"/>
                  <a:gd fmla="*/ 0 h 3" name="T1"/>
                  <a:gd fmla="*/ 0 w 6" name="T2"/>
                  <a:gd fmla="*/ 3 h 3" name="T3"/>
                  <a:gd fmla="*/ 0 w 6" name="T4"/>
                  <a:gd fmla="*/ 3 h 3" name="T5"/>
                  <a:gd fmla="*/ 0 w 6" name="T6"/>
                  <a:gd fmla="*/ 3 h 3" name="T7"/>
                  <a:gd fmla="*/ 3 w 6" name="T8"/>
                  <a:gd fmla="*/ 3 h 3" name="T9"/>
                  <a:gd fmla="*/ 6 w 6" name="T10"/>
                  <a:gd fmla="*/ 3 h 3" name="T11"/>
                  <a:gd fmla="*/ 6 w 6" name="T12"/>
                  <a:gd fmla="*/ 3 h 3" name="T13"/>
                  <a:gd fmla="*/ 6 w 6" name="T14"/>
                  <a:gd fmla="*/ 3 h 3" name="T15"/>
                  <a:gd fmla="*/ 6 w 6" name="T16"/>
                  <a:gd fmla="*/ 0 h 3" name="T17"/>
                  <a:gd fmla="*/ 3 w 6" name="T18"/>
                  <a:gd fmla="*/ 0 h 3" name="T19"/>
                  <a:gd fmla="*/ 3 w 6" name="T20"/>
                  <a:gd fmla="*/ 0 h 3" name="T21"/>
                  <a:gd fmla="*/ 0 w 6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6" name="Freeform 76"/>
              <p:cNvSpPr/>
              <p:nvPr/>
            </p:nvSpPr>
            <p:spPr bwMode="auto">
              <a:xfrm>
                <a:off x="2977" y="914"/>
                <a:ext cx="9" cy="5"/>
              </a:xfrm>
              <a:custGeom>
                <a:gdLst>
                  <a:gd fmla="*/ 9 w 9" name="T0"/>
                  <a:gd fmla="*/ 5 h 5" name="T1"/>
                  <a:gd fmla="*/ 9 w 9" name="T2"/>
                  <a:gd fmla="*/ 3 h 5" name="T3"/>
                  <a:gd fmla="*/ 9 w 9" name="T4"/>
                  <a:gd fmla="*/ 3 h 5" name="T5"/>
                  <a:gd fmla="*/ 9 w 9" name="T6"/>
                  <a:gd fmla="*/ 3 h 5" name="T7"/>
                  <a:gd fmla="*/ 9 w 9" name="T8"/>
                  <a:gd fmla="*/ 0 h 5" name="T9"/>
                  <a:gd fmla="*/ 3 w 9" name="T10"/>
                  <a:gd fmla="*/ 0 h 5" name="T11"/>
                  <a:gd fmla="*/ 0 w 9" name="T12"/>
                  <a:gd fmla="*/ 3 h 5" name="T13"/>
                  <a:gd fmla="*/ 0 w 9" name="T14"/>
                  <a:gd fmla="*/ 3 h 5" name="T15"/>
                  <a:gd fmla="*/ 0 w 9" name="T16"/>
                  <a:gd fmla="*/ 3 h 5" name="T17"/>
                  <a:gd fmla="*/ 0 w 9" name="T18"/>
                  <a:gd fmla="*/ 5 h 5" name="T19"/>
                  <a:gd fmla="*/ 0 w 9" name="T20"/>
                  <a:gd fmla="*/ 5 h 5" name="T21"/>
                  <a:gd fmla="*/ 9 w 9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9">
                    <a:moveTo>
                      <a:pt x="9" y="5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7" name="Freeform 77"/>
              <p:cNvSpPr/>
              <p:nvPr/>
            </p:nvSpPr>
            <p:spPr bwMode="auto">
              <a:xfrm>
                <a:off x="2977" y="870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0 h 3" name="T3"/>
                  <a:gd fmla="*/ 3 w 3" name="T4"/>
                  <a:gd fmla="*/ 0 h 3" name="T5"/>
                  <a:gd fmla="*/ 0 w 3" name="T6"/>
                  <a:gd fmla="*/ 0 h 3" name="T7"/>
                  <a:gd fmla="*/ 0 w 3" name="T8"/>
                  <a:gd fmla="*/ 0 h 3" name="T9"/>
                  <a:gd fmla="*/ 0 w 3" name="T10"/>
                  <a:gd fmla="*/ 0 h 3" name="T11"/>
                  <a:gd fmla="*/ 3 w 3" name="T12"/>
                  <a:gd fmla="*/ 3 h 3" name="T13"/>
                  <a:gd fmla="*/ 0 w 3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8" name="Freeform 78"/>
              <p:cNvSpPr/>
              <p:nvPr/>
            </p:nvSpPr>
            <p:spPr bwMode="auto">
              <a:xfrm>
                <a:off x="2980" y="870"/>
                <a:ext cx="3" cy="3"/>
              </a:xfrm>
              <a:custGeom>
                <a:gdLst>
                  <a:gd fmla="*/ 0 w 3" name="T0"/>
                  <a:gd fmla="*/ 0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3 h 3" name="T7"/>
                  <a:gd fmla="*/ 3 w 3" name="T8"/>
                  <a:gd fmla="*/ 0 h 3" name="T9"/>
                  <a:gd fmla="*/ 3 w 3" name="T10"/>
                  <a:gd fmla="*/ 0 h 3" name="T11"/>
                  <a:gd fmla="*/ 3 w 3" name="T12"/>
                  <a:gd fmla="*/ 0 h 3" name="T13"/>
                  <a:gd fmla="*/ 3 w 3" name="T14"/>
                  <a:gd fmla="*/ 0 h 3" name="T15"/>
                  <a:gd fmla="*/ 0 w 3" name="T16"/>
                  <a:gd fmla="*/ 0 h 3" name="T17"/>
                  <a:gd fmla="*/ 0 w 3" name="T18"/>
                  <a:gd fmla="*/ 0 h 3" name="T19"/>
                  <a:gd fmla="*/ 0 w 3" name="T20"/>
                  <a:gd fmla="*/ 0 h 3" name="T21"/>
                  <a:gd fmla="*/ 0 w 3" name="T22"/>
                  <a:gd fmla="*/ 0 h 3" name="T23"/>
                  <a:gd fmla="*/ 0 w 3" name="T24"/>
                  <a:gd fmla="*/ 0 h 3" name="T25"/>
                  <a:gd fmla="*/ 0 w 3" name="T26"/>
                  <a:gd fmla="*/ 0 h 3" name="T27"/>
                  <a:gd fmla="*/ 0 w 3" name="T28"/>
                  <a:gd fmla="*/ 3 h 3" name="T29"/>
                  <a:gd fmla="*/ 0 w 3" name="T30"/>
                  <a:gd fmla="*/ 0 h 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9" name="Freeform 79"/>
              <p:cNvSpPr/>
              <p:nvPr/>
            </p:nvSpPr>
            <p:spPr bwMode="auto">
              <a:xfrm>
                <a:off x="2977" y="1003"/>
                <a:ext cx="12" cy="6"/>
              </a:xfrm>
              <a:custGeom>
                <a:gdLst>
                  <a:gd fmla="*/ 9 w 12" name="T0"/>
                  <a:gd fmla="*/ 0 h 6" name="T1"/>
                  <a:gd fmla="*/ 3 w 12" name="T2"/>
                  <a:gd fmla="*/ 0 h 6" name="T3"/>
                  <a:gd fmla="*/ 3 w 12" name="T4"/>
                  <a:gd fmla="*/ 3 h 6" name="T5"/>
                  <a:gd fmla="*/ 0 w 12" name="T6"/>
                  <a:gd fmla="*/ 3 h 6" name="T7"/>
                  <a:gd fmla="*/ 0 w 12" name="T8"/>
                  <a:gd fmla="*/ 6 h 6" name="T9"/>
                  <a:gd fmla="*/ 3 w 12" name="T10"/>
                  <a:gd fmla="*/ 6 h 6" name="T11"/>
                  <a:gd fmla="*/ 6 w 12" name="T12"/>
                  <a:gd fmla="*/ 6 h 6" name="T13"/>
                  <a:gd fmla="*/ 9 w 12" name="T14"/>
                  <a:gd fmla="*/ 3 h 6" name="T15"/>
                  <a:gd fmla="*/ 9 w 12" name="T16"/>
                  <a:gd fmla="*/ 3 h 6" name="T17"/>
                  <a:gd fmla="*/ 12 w 12" name="T18"/>
                  <a:gd fmla="*/ 3 h 6" name="T19"/>
                  <a:gd fmla="*/ 9 w 12" name="T20"/>
                  <a:gd fmla="*/ 0 h 6" name="T21"/>
                  <a:gd fmla="*/ 9 w 12" name="T22"/>
                  <a:gd fmla="*/ 0 h 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" w="12">
                    <a:moveTo>
                      <a:pt x="9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0" name="Freeform 80"/>
              <p:cNvSpPr/>
              <p:nvPr/>
            </p:nvSpPr>
            <p:spPr bwMode="auto">
              <a:xfrm>
                <a:off x="3040" y="942"/>
                <a:ext cx="9" cy="6"/>
              </a:xfrm>
              <a:custGeom>
                <a:gdLst>
                  <a:gd fmla="*/ 3 w 9" name="T0"/>
                  <a:gd fmla="*/ 3 h 6" name="T1"/>
                  <a:gd fmla="*/ 6 w 9" name="T2"/>
                  <a:gd fmla="*/ 6 h 6" name="T3"/>
                  <a:gd fmla="*/ 6 w 9" name="T4"/>
                  <a:gd fmla="*/ 6 h 6" name="T5"/>
                  <a:gd fmla="*/ 9 w 9" name="T6"/>
                  <a:gd fmla="*/ 3 h 6" name="T7"/>
                  <a:gd fmla="*/ 6 w 9" name="T8"/>
                  <a:gd fmla="*/ 3 h 6" name="T9"/>
                  <a:gd fmla="*/ 3 w 9" name="T10"/>
                  <a:gd fmla="*/ 0 h 6" name="T11"/>
                  <a:gd fmla="*/ 3 w 9" name="T12"/>
                  <a:gd fmla="*/ 0 h 6" name="T13"/>
                  <a:gd fmla="*/ 0 w 9" name="T14"/>
                  <a:gd fmla="*/ 0 h 6" name="T15"/>
                  <a:gd fmla="*/ 3 w 9" name="T16"/>
                  <a:gd fmla="*/ 3 h 6" name="T17"/>
                  <a:gd fmla="*/ 3 w 9" name="T18"/>
                  <a:gd fmla="*/ 3 h 6" name="T19"/>
                  <a:gd fmla="*/ 3 w 9" name="T20"/>
                  <a:gd fmla="*/ 3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9">
                    <a:moveTo>
                      <a:pt x="3" y="3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1" name="Freeform 81"/>
              <p:cNvSpPr/>
              <p:nvPr/>
            </p:nvSpPr>
            <p:spPr bwMode="auto">
              <a:xfrm>
                <a:off x="2551" y="1196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0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  <a:gd fmla="*/ 0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2" name="Freeform 82"/>
              <p:cNvSpPr/>
              <p:nvPr/>
            </p:nvSpPr>
            <p:spPr bwMode="auto">
              <a:xfrm flipH="1">
                <a:off x="2554" y="1190"/>
                <a:ext cx="0" cy="6"/>
              </a:xfrm>
              <a:custGeom>
                <a:gdLst>
                  <a:gd fmla="*/ 3 h 6" name="T0"/>
                  <a:gd fmla="*/ 0 h 6" name="T1"/>
                  <a:gd fmla="*/ 3 h 6" name="T2"/>
                  <a:gd fmla="*/ 6 h 6" name="T3"/>
                  <a:gd fmla="*/ 6 h 6" name="T4"/>
                  <a:gd fmla="*/ 3 h 6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6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3" name="Freeform 83"/>
              <p:cNvSpPr/>
              <p:nvPr/>
            </p:nvSpPr>
            <p:spPr bwMode="auto">
              <a:xfrm>
                <a:off x="1321" y="1643"/>
                <a:ext cx="3" cy="6"/>
              </a:xfrm>
              <a:custGeom>
                <a:gdLst>
                  <a:gd fmla="*/ 3 w 3" name="T0"/>
                  <a:gd fmla="*/ 0 h 6" name="T1"/>
                  <a:gd fmla="*/ 0 w 3" name="T2"/>
                  <a:gd fmla="*/ 3 h 6" name="T3"/>
                  <a:gd fmla="*/ 0 w 3" name="T4"/>
                  <a:gd fmla="*/ 6 h 6" name="T5"/>
                  <a:gd fmla="*/ 3 w 3" name="T6"/>
                  <a:gd fmla="*/ 0 h 6" name="T7"/>
                  <a:gd fmla="*/ 3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4" name="Freeform 84"/>
              <p:cNvSpPr/>
              <p:nvPr/>
            </p:nvSpPr>
            <p:spPr bwMode="auto">
              <a:xfrm>
                <a:off x="1316" y="1649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3 w 3" name="T4"/>
                  <a:gd fmla="*/ 0 h 3" name="T5"/>
                  <a:gd fmla="*/ 3 w 3" name="T6"/>
                  <a:gd fmla="*/ 0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5" name="Freeform 85"/>
              <p:cNvSpPr/>
              <p:nvPr/>
            </p:nvSpPr>
            <p:spPr bwMode="auto">
              <a:xfrm>
                <a:off x="1304" y="1652"/>
                <a:ext cx="6" cy="2"/>
              </a:xfrm>
              <a:custGeom>
                <a:gdLst>
                  <a:gd fmla="*/ 6 w 6" name="T0"/>
                  <a:gd fmla="*/ 0 h 2" name="T1"/>
                  <a:gd fmla="*/ 6 w 6" name="T2"/>
                  <a:gd fmla="*/ 0 h 2" name="T3"/>
                  <a:gd fmla="*/ 6 w 6" name="T4"/>
                  <a:gd fmla="*/ 0 h 2" name="T5"/>
                  <a:gd fmla="*/ 6 w 6" name="T6"/>
                  <a:gd fmla="*/ 0 h 2" name="T7"/>
                  <a:gd fmla="*/ 3 w 6" name="T8"/>
                  <a:gd fmla="*/ 0 h 2" name="T9"/>
                  <a:gd fmla="*/ 0 w 6" name="T10"/>
                  <a:gd fmla="*/ 0 h 2" name="T11"/>
                  <a:gd fmla="*/ 0 w 6" name="T12"/>
                  <a:gd fmla="*/ 2 h 2" name="T13"/>
                  <a:gd fmla="*/ 3 w 6" name="T14"/>
                  <a:gd fmla="*/ 2 h 2" name="T15"/>
                  <a:gd fmla="*/ 6 w 6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6" name="Freeform 86"/>
              <p:cNvSpPr/>
              <p:nvPr/>
            </p:nvSpPr>
            <p:spPr bwMode="auto">
              <a:xfrm>
                <a:off x="1471" y="1755"/>
                <a:ext cx="20" cy="9"/>
              </a:xfrm>
              <a:custGeom>
                <a:gdLst>
                  <a:gd fmla="*/ 3 w 20" name="T0"/>
                  <a:gd fmla="*/ 9 h 9" name="T1"/>
                  <a:gd fmla="*/ 6 w 20" name="T2"/>
                  <a:gd fmla="*/ 9 h 9" name="T3"/>
                  <a:gd fmla="*/ 9 w 20" name="T4"/>
                  <a:gd fmla="*/ 9 h 9" name="T5"/>
                  <a:gd fmla="*/ 12 w 20" name="T6"/>
                  <a:gd fmla="*/ 9 h 9" name="T7"/>
                  <a:gd fmla="*/ 17 w 20" name="T8"/>
                  <a:gd fmla="*/ 6 h 9" name="T9"/>
                  <a:gd fmla="*/ 17 w 20" name="T10"/>
                  <a:gd fmla="*/ 6 h 9" name="T11"/>
                  <a:gd fmla="*/ 20 w 20" name="T12"/>
                  <a:gd fmla="*/ 3 h 9" name="T13"/>
                  <a:gd fmla="*/ 20 w 20" name="T14"/>
                  <a:gd fmla="*/ 0 h 9" name="T15"/>
                  <a:gd fmla="*/ 17 w 20" name="T16"/>
                  <a:gd fmla="*/ 0 h 9" name="T17"/>
                  <a:gd fmla="*/ 17 w 20" name="T18"/>
                  <a:gd fmla="*/ 0 h 9" name="T19"/>
                  <a:gd fmla="*/ 17 w 20" name="T20"/>
                  <a:gd fmla="*/ 0 h 9" name="T21"/>
                  <a:gd fmla="*/ 3 w 20" name="T22"/>
                  <a:gd fmla="*/ 0 h 9" name="T23"/>
                  <a:gd fmla="*/ 0 w 20" name="T24"/>
                  <a:gd fmla="*/ 0 h 9" name="T25"/>
                  <a:gd fmla="*/ 0 w 20" name="T26"/>
                  <a:gd fmla="*/ 3 h 9" name="T27"/>
                  <a:gd fmla="*/ 3 w 20" name="T28"/>
                  <a:gd fmla="*/ 3 h 9" name="T29"/>
                  <a:gd fmla="*/ 3 w 20" name="T30"/>
                  <a:gd fmla="*/ 9 h 9" name="T31"/>
                  <a:gd fmla="*/ 3 w 20" name="T32"/>
                  <a:gd fmla="*/ 9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20">
                    <a:moveTo>
                      <a:pt x="3" y="9"/>
                    </a:move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7" name="Freeform 87"/>
              <p:cNvSpPr/>
              <p:nvPr/>
            </p:nvSpPr>
            <p:spPr bwMode="auto">
              <a:xfrm>
                <a:off x="936" y="922"/>
                <a:ext cx="2" cy="3"/>
              </a:xfrm>
              <a:custGeom>
                <a:gdLst>
                  <a:gd fmla="*/ 0 w 2" name="T0"/>
                  <a:gd fmla="*/ 0 h 3" name="T1"/>
                  <a:gd fmla="*/ 0 w 2" name="T2"/>
                  <a:gd fmla="*/ 0 h 3" name="T3"/>
                  <a:gd fmla="*/ 0 w 2" name="T4"/>
                  <a:gd fmla="*/ 3 h 3" name="T5"/>
                  <a:gd fmla="*/ 0 w 2" name="T6"/>
                  <a:gd fmla="*/ 3 h 3" name="T7"/>
                  <a:gd fmla="*/ 2 w 2" name="T8"/>
                  <a:gd fmla="*/ 3 h 3" name="T9"/>
                  <a:gd fmla="*/ 2 w 2" name="T10"/>
                  <a:gd fmla="*/ 0 h 3" name="T11"/>
                  <a:gd fmla="*/ 2 w 2" name="T12"/>
                  <a:gd fmla="*/ 0 h 3" name="T13"/>
                  <a:gd fmla="*/ 2 w 2" name="T14"/>
                  <a:gd fmla="*/ 0 h 3" name="T15"/>
                  <a:gd fmla="*/ 2 w 2" name="T16"/>
                  <a:gd fmla="*/ 0 h 3" name="T17"/>
                  <a:gd fmla="*/ 0 w 2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8" name="Freeform 88"/>
              <p:cNvSpPr/>
              <p:nvPr/>
            </p:nvSpPr>
            <p:spPr bwMode="auto">
              <a:xfrm>
                <a:off x="797" y="951"/>
                <a:ext cx="20" cy="12"/>
              </a:xfrm>
              <a:custGeom>
                <a:gdLst>
                  <a:gd fmla="*/ 9 w 20" name="T0"/>
                  <a:gd fmla="*/ 12 h 12" name="T1"/>
                  <a:gd fmla="*/ 9 w 20" name="T2"/>
                  <a:gd fmla="*/ 12 h 12" name="T3"/>
                  <a:gd fmla="*/ 12 w 20" name="T4"/>
                  <a:gd fmla="*/ 12 h 12" name="T5"/>
                  <a:gd fmla="*/ 15 w 20" name="T6"/>
                  <a:gd fmla="*/ 12 h 12" name="T7"/>
                  <a:gd fmla="*/ 15 w 20" name="T8"/>
                  <a:gd fmla="*/ 12 h 12" name="T9"/>
                  <a:gd fmla="*/ 18 w 20" name="T10"/>
                  <a:gd fmla="*/ 12 h 12" name="T11"/>
                  <a:gd fmla="*/ 18 w 20" name="T12"/>
                  <a:gd fmla="*/ 12 h 12" name="T13"/>
                  <a:gd fmla="*/ 20 w 20" name="T14"/>
                  <a:gd fmla="*/ 12 h 12" name="T15"/>
                  <a:gd fmla="*/ 20 w 20" name="T16"/>
                  <a:gd fmla="*/ 12 h 12" name="T17"/>
                  <a:gd fmla="*/ 20 w 20" name="T18"/>
                  <a:gd fmla="*/ 12 h 12" name="T19"/>
                  <a:gd fmla="*/ 20 w 20" name="T20"/>
                  <a:gd fmla="*/ 9 h 12" name="T21"/>
                  <a:gd fmla="*/ 20 w 20" name="T22"/>
                  <a:gd fmla="*/ 9 h 12" name="T23"/>
                  <a:gd fmla="*/ 18 w 20" name="T24"/>
                  <a:gd fmla="*/ 9 h 12" name="T25"/>
                  <a:gd fmla="*/ 18 w 20" name="T26"/>
                  <a:gd fmla="*/ 9 h 12" name="T27"/>
                  <a:gd fmla="*/ 18 w 20" name="T28"/>
                  <a:gd fmla="*/ 9 h 12" name="T29"/>
                  <a:gd fmla="*/ 15 w 20" name="T30"/>
                  <a:gd fmla="*/ 6 h 12" name="T31"/>
                  <a:gd fmla="*/ 18 w 20" name="T32"/>
                  <a:gd fmla="*/ 3 h 12" name="T33"/>
                  <a:gd fmla="*/ 18 w 20" name="T34"/>
                  <a:gd fmla="*/ 3 h 12" name="T35"/>
                  <a:gd fmla="*/ 18 w 20" name="T36"/>
                  <a:gd fmla="*/ 3 h 12" name="T37"/>
                  <a:gd fmla="*/ 15 w 20" name="T38"/>
                  <a:gd fmla="*/ 3 h 12" name="T39"/>
                  <a:gd fmla="*/ 15 w 20" name="T40"/>
                  <a:gd fmla="*/ 3 h 12" name="T41"/>
                  <a:gd fmla="*/ 15 w 20" name="T42"/>
                  <a:gd fmla="*/ 3 h 12" name="T43"/>
                  <a:gd fmla="*/ 12 w 20" name="T44"/>
                  <a:gd fmla="*/ 3 h 12" name="T45"/>
                  <a:gd fmla="*/ 12 w 20" name="T46"/>
                  <a:gd fmla="*/ 3 h 12" name="T47"/>
                  <a:gd fmla="*/ 12 w 20" name="T48"/>
                  <a:gd fmla="*/ 3 h 12" name="T49"/>
                  <a:gd fmla="*/ 9 w 20" name="T50"/>
                  <a:gd fmla="*/ 3 h 12" name="T51"/>
                  <a:gd fmla="*/ 9 w 20" name="T52"/>
                  <a:gd fmla="*/ 0 h 12" name="T53"/>
                  <a:gd fmla="*/ 9 w 20" name="T54"/>
                  <a:gd fmla="*/ 0 h 12" name="T55"/>
                  <a:gd fmla="*/ 9 w 20" name="T56"/>
                  <a:gd fmla="*/ 0 h 12" name="T57"/>
                  <a:gd fmla="*/ 6 w 20" name="T58"/>
                  <a:gd fmla="*/ 3 h 12" name="T59"/>
                  <a:gd fmla="*/ 3 w 20" name="T60"/>
                  <a:gd fmla="*/ 3 h 12" name="T61"/>
                  <a:gd fmla="*/ 0 w 20" name="T62"/>
                  <a:gd fmla="*/ 3 h 12" name="T63"/>
                  <a:gd fmla="*/ 0 w 20" name="T64"/>
                  <a:gd fmla="*/ 3 h 12" name="T65"/>
                  <a:gd fmla="*/ 0 w 20" name="T66"/>
                  <a:gd fmla="*/ 6 h 12" name="T67"/>
                  <a:gd fmla="*/ 0 w 20" name="T68"/>
                  <a:gd fmla="*/ 6 h 12" name="T69"/>
                  <a:gd fmla="*/ 3 w 20" name="T70"/>
                  <a:gd fmla="*/ 6 h 12" name="T71"/>
                  <a:gd fmla="*/ 6 w 20" name="T72"/>
                  <a:gd fmla="*/ 6 h 12" name="T73"/>
                  <a:gd fmla="*/ 9 w 20" name="T74"/>
                  <a:gd fmla="*/ 6 h 12" name="T75"/>
                  <a:gd fmla="*/ 9 w 20" name="T76"/>
                  <a:gd fmla="*/ 6 h 12" name="T77"/>
                  <a:gd fmla="*/ 9 w 20" name="T78"/>
                  <a:gd fmla="*/ 6 h 12" name="T79"/>
                  <a:gd fmla="*/ 9 w 20" name="T80"/>
                  <a:gd fmla="*/ 9 h 12" name="T81"/>
                  <a:gd fmla="*/ 9 w 20" name="T82"/>
                  <a:gd fmla="*/ 12 h 12" name="T83"/>
                  <a:gd fmla="*/ 9 w 20" name="T84"/>
                  <a:gd fmla="*/ 12 h 12" name="T85"/>
                  <a:gd fmla="*/ 9 w 20" name="T86"/>
                  <a:gd fmla="*/ 12 h 12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2" w="20">
                    <a:moveTo>
                      <a:pt x="9" y="12"/>
                    </a:moveTo>
                    <a:lnTo>
                      <a:pt x="9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9" name="Freeform 89"/>
              <p:cNvSpPr/>
              <p:nvPr/>
            </p:nvSpPr>
            <p:spPr bwMode="auto">
              <a:xfrm>
                <a:off x="976" y="1087"/>
                <a:ext cx="17" cy="23"/>
              </a:xfrm>
              <a:custGeom>
                <a:gdLst>
                  <a:gd fmla="*/ 6 w 17" name="T0"/>
                  <a:gd fmla="*/ 17 h 23" name="T1"/>
                  <a:gd fmla="*/ 3 w 17" name="T2"/>
                  <a:gd fmla="*/ 17 h 23" name="T3"/>
                  <a:gd fmla="*/ 3 w 17" name="T4"/>
                  <a:gd fmla="*/ 20 h 23" name="T5"/>
                  <a:gd fmla="*/ 0 w 17" name="T6"/>
                  <a:gd fmla="*/ 23 h 23" name="T7"/>
                  <a:gd fmla="*/ 3 w 17" name="T8"/>
                  <a:gd fmla="*/ 23 h 23" name="T9"/>
                  <a:gd fmla="*/ 3 w 17" name="T10"/>
                  <a:gd fmla="*/ 20 h 23" name="T11"/>
                  <a:gd fmla="*/ 6 w 17" name="T12"/>
                  <a:gd fmla="*/ 17 h 23" name="T13"/>
                  <a:gd fmla="*/ 9 w 17" name="T14"/>
                  <a:gd fmla="*/ 17 h 23" name="T15"/>
                  <a:gd fmla="*/ 9 w 17" name="T16"/>
                  <a:gd fmla="*/ 14 h 23" name="T17"/>
                  <a:gd fmla="*/ 9 w 17" name="T18"/>
                  <a:gd fmla="*/ 14 h 23" name="T19"/>
                  <a:gd fmla="*/ 11 w 17" name="T20"/>
                  <a:gd fmla="*/ 11 h 23" name="T21"/>
                  <a:gd fmla="*/ 11 w 17" name="T22"/>
                  <a:gd fmla="*/ 11 h 23" name="T23"/>
                  <a:gd fmla="*/ 11 w 17" name="T24"/>
                  <a:gd fmla="*/ 11 h 23" name="T25"/>
                  <a:gd fmla="*/ 11 w 17" name="T26"/>
                  <a:gd fmla="*/ 8 h 23" name="T27"/>
                  <a:gd fmla="*/ 14 w 17" name="T28"/>
                  <a:gd fmla="*/ 8 h 23" name="T29"/>
                  <a:gd fmla="*/ 11 w 17" name="T30"/>
                  <a:gd fmla="*/ 8 h 23" name="T31"/>
                  <a:gd fmla="*/ 14 w 17" name="T32"/>
                  <a:gd fmla="*/ 8 h 23" name="T33"/>
                  <a:gd fmla="*/ 17 w 17" name="T34"/>
                  <a:gd fmla="*/ 5 h 23" name="T35"/>
                  <a:gd fmla="*/ 14 w 17" name="T36"/>
                  <a:gd fmla="*/ 5 h 23" name="T37"/>
                  <a:gd fmla="*/ 14 w 17" name="T38"/>
                  <a:gd fmla="*/ 5 h 23" name="T39"/>
                  <a:gd fmla="*/ 14 w 17" name="T40"/>
                  <a:gd fmla="*/ 2 h 23" name="T41"/>
                  <a:gd fmla="*/ 14 w 17" name="T42"/>
                  <a:gd fmla="*/ 2 h 23" name="T43"/>
                  <a:gd fmla="*/ 14 w 17" name="T44"/>
                  <a:gd fmla="*/ 2 h 23" name="T45"/>
                  <a:gd fmla="*/ 14 w 17" name="T46"/>
                  <a:gd fmla="*/ 0 h 23" name="T47"/>
                  <a:gd fmla="*/ 11 w 17" name="T48"/>
                  <a:gd fmla="*/ 0 h 23" name="T49"/>
                  <a:gd fmla="*/ 11 w 17" name="T50"/>
                  <a:gd fmla="*/ 2 h 23" name="T51"/>
                  <a:gd fmla="*/ 11 w 17" name="T52"/>
                  <a:gd fmla="*/ 2 h 23" name="T53"/>
                  <a:gd fmla="*/ 11 w 17" name="T54"/>
                  <a:gd fmla="*/ 2 h 23" name="T55"/>
                  <a:gd fmla="*/ 11 w 17" name="T56"/>
                  <a:gd fmla="*/ 5 h 23" name="T57"/>
                  <a:gd fmla="*/ 11 w 17" name="T58"/>
                  <a:gd fmla="*/ 5 h 23" name="T59"/>
                  <a:gd fmla="*/ 9 w 17" name="T60"/>
                  <a:gd fmla="*/ 8 h 23" name="T61"/>
                  <a:gd fmla="*/ 9 w 17" name="T62"/>
                  <a:gd fmla="*/ 8 h 23" name="T63"/>
                  <a:gd fmla="*/ 9 w 17" name="T64"/>
                  <a:gd fmla="*/ 8 h 23" name="T65"/>
                  <a:gd fmla="*/ 9 w 17" name="T66"/>
                  <a:gd fmla="*/ 11 h 23" name="T67"/>
                  <a:gd fmla="*/ 6 w 17" name="T68"/>
                  <a:gd fmla="*/ 11 h 23" name="T69"/>
                  <a:gd fmla="*/ 6 w 17" name="T70"/>
                  <a:gd fmla="*/ 11 h 23" name="T71"/>
                  <a:gd fmla="*/ 6 w 17" name="T72"/>
                  <a:gd fmla="*/ 14 h 23" name="T73"/>
                  <a:gd fmla="*/ 6 w 17" name="T74"/>
                  <a:gd fmla="*/ 14 h 23" name="T75"/>
                  <a:gd fmla="*/ 6 w 17" name="T76"/>
                  <a:gd fmla="*/ 14 h 23" name="T77"/>
                  <a:gd fmla="*/ 6 w 17" name="T78"/>
                  <a:gd fmla="*/ 14 h 23" name="T79"/>
                  <a:gd fmla="*/ 6 w 17" name="T80"/>
                  <a:gd fmla="*/ 17 h 23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3" w="17">
                    <a:moveTo>
                      <a:pt x="6" y="17"/>
                    </a:moveTo>
                    <a:lnTo>
                      <a:pt x="3" y="17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0" name="Freeform 90"/>
              <p:cNvSpPr/>
              <p:nvPr/>
            </p:nvSpPr>
            <p:spPr bwMode="auto">
              <a:xfrm>
                <a:off x="993" y="1081"/>
                <a:ext cx="17" cy="14"/>
              </a:xfrm>
              <a:custGeom>
                <a:gdLst>
                  <a:gd fmla="*/ 12 w 17" name="T0"/>
                  <a:gd fmla="*/ 8 h 14" name="T1"/>
                  <a:gd fmla="*/ 15 w 17" name="T2"/>
                  <a:gd fmla="*/ 6 h 14" name="T3"/>
                  <a:gd fmla="*/ 15 w 17" name="T4"/>
                  <a:gd fmla="*/ 6 h 14" name="T5"/>
                  <a:gd fmla="*/ 17 w 17" name="T6"/>
                  <a:gd fmla="*/ 3 h 14" name="T7"/>
                  <a:gd fmla="*/ 17 w 17" name="T8"/>
                  <a:gd fmla="*/ 0 h 14" name="T9"/>
                  <a:gd fmla="*/ 17 w 17" name="T10"/>
                  <a:gd fmla="*/ 0 h 14" name="T11"/>
                  <a:gd fmla="*/ 17 w 17" name="T12"/>
                  <a:gd fmla="*/ 0 h 14" name="T13"/>
                  <a:gd fmla="*/ 15 w 17" name="T14"/>
                  <a:gd fmla="*/ 0 h 14" name="T15"/>
                  <a:gd fmla="*/ 12 w 17" name="T16"/>
                  <a:gd fmla="*/ 0 h 14" name="T17"/>
                  <a:gd fmla="*/ 12 w 17" name="T18"/>
                  <a:gd fmla="*/ 0 h 14" name="T19"/>
                  <a:gd fmla="*/ 9 w 17" name="T20"/>
                  <a:gd fmla="*/ 3 h 14" name="T21"/>
                  <a:gd fmla="*/ 9 w 17" name="T22"/>
                  <a:gd fmla="*/ 3 h 14" name="T23"/>
                  <a:gd fmla="*/ 9 w 17" name="T24"/>
                  <a:gd fmla="*/ 6 h 14" name="T25"/>
                  <a:gd fmla="*/ 6 w 17" name="T26"/>
                  <a:gd fmla="*/ 6 h 14" name="T27"/>
                  <a:gd fmla="*/ 6 w 17" name="T28"/>
                  <a:gd fmla="*/ 8 h 14" name="T29"/>
                  <a:gd fmla="*/ 6 w 17" name="T30"/>
                  <a:gd fmla="*/ 8 h 14" name="T31"/>
                  <a:gd fmla="*/ 6 w 17" name="T32"/>
                  <a:gd fmla="*/ 8 h 14" name="T33"/>
                  <a:gd fmla="*/ 6 w 17" name="T34"/>
                  <a:gd fmla="*/ 8 h 14" name="T35"/>
                  <a:gd fmla="*/ 6 w 17" name="T36"/>
                  <a:gd fmla="*/ 11 h 14" name="T37"/>
                  <a:gd fmla="*/ 3 w 17" name="T38"/>
                  <a:gd fmla="*/ 11 h 14" name="T39"/>
                  <a:gd fmla="*/ 3 w 17" name="T40"/>
                  <a:gd fmla="*/ 11 h 14" name="T41"/>
                  <a:gd fmla="*/ 0 w 17" name="T42"/>
                  <a:gd fmla="*/ 14 h 14" name="T43"/>
                  <a:gd fmla="*/ 0 w 17" name="T44"/>
                  <a:gd fmla="*/ 14 h 14" name="T45"/>
                  <a:gd fmla="*/ 0 w 17" name="T46"/>
                  <a:gd fmla="*/ 14 h 14" name="T47"/>
                  <a:gd fmla="*/ 0 w 17" name="T48"/>
                  <a:gd fmla="*/ 14 h 14" name="T49"/>
                  <a:gd fmla="*/ 3 w 17" name="T50"/>
                  <a:gd fmla="*/ 11 h 14" name="T51"/>
                  <a:gd fmla="*/ 3 w 17" name="T52"/>
                  <a:gd fmla="*/ 14 h 14" name="T53"/>
                  <a:gd fmla="*/ 6 w 17" name="T54"/>
                  <a:gd fmla="*/ 14 h 14" name="T55"/>
                  <a:gd fmla="*/ 6 w 17" name="T56"/>
                  <a:gd fmla="*/ 11 h 14" name="T57"/>
                  <a:gd fmla="*/ 9 w 17" name="T58"/>
                  <a:gd fmla="*/ 11 h 14" name="T59"/>
                  <a:gd fmla="*/ 9 w 17" name="T60"/>
                  <a:gd fmla="*/ 11 h 14" name="T61"/>
                  <a:gd fmla="*/ 9 w 17" name="T62"/>
                  <a:gd fmla="*/ 11 h 14" name="T63"/>
                  <a:gd fmla="*/ 9 w 17" name="T64"/>
                  <a:gd fmla="*/ 8 h 14" name="T65"/>
                  <a:gd fmla="*/ 9 w 17" name="T66"/>
                  <a:gd fmla="*/ 8 h 14" name="T67"/>
                  <a:gd fmla="*/ 12 w 17" name="T68"/>
                  <a:gd fmla="*/ 8 h 14" name="T69"/>
                  <a:gd fmla="*/ 12 w 17" name="T70"/>
                  <a:gd fmla="*/ 6 h 14" name="T71"/>
                  <a:gd fmla="*/ 12 w 17" name="T72"/>
                  <a:gd fmla="*/ 6 h 14" name="T73"/>
                  <a:gd fmla="*/ 12 w 17" name="T74"/>
                  <a:gd fmla="*/ 6 h 14" name="T75"/>
                  <a:gd fmla="*/ 12 w 17" name="T76"/>
                  <a:gd fmla="*/ 6 h 14" name="T77"/>
                  <a:gd fmla="*/ 12 w 17" name="T78"/>
                  <a:gd fmla="*/ 3 h 14" name="T79"/>
                  <a:gd fmla="*/ 15 w 17" name="T80"/>
                  <a:gd fmla="*/ 3 h 14" name="T81"/>
                  <a:gd fmla="*/ 15 w 17" name="T82"/>
                  <a:gd fmla="*/ 0 h 14" name="T83"/>
                  <a:gd fmla="*/ 17 w 17" name="T84"/>
                  <a:gd fmla="*/ 0 h 14" name="T85"/>
                  <a:gd fmla="*/ 15 w 17" name="T86"/>
                  <a:gd fmla="*/ 3 h 14" name="T87"/>
                  <a:gd fmla="*/ 12 w 17" name="T88"/>
                  <a:gd fmla="*/ 8 h 1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4" w="17">
                    <a:moveTo>
                      <a:pt x="12" y="8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1" name="Freeform 91"/>
              <p:cNvSpPr/>
              <p:nvPr/>
            </p:nvSpPr>
            <p:spPr bwMode="auto">
              <a:xfrm>
                <a:off x="985" y="1098"/>
                <a:ext cx="11" cy="12"/>
              </a:xfrm>
              <a:custGeom>
                <a:gdLst>
                  <a:gd fmla="*/ 0 w 11" name="T0"/>
                  <a:gd fmla="*/ 12 h 12" name="T1"/>
                  <a:gd fmla="*/ 2 w 11" name="T2"/>
                  <a:gd fmla="*/ 9 h 12" name="T3"/>
                  <a:gd fmla="*/ 5 w 11" name="T4"/>
                  <a:gd fmla="*/ 6 h 12" name="T5"/>
                  <a:gd fmla="*/ 5 w 11" name="T6"/>
                  <a:gd fmla="*/ 6 h 12" name="T7"/>
                  <a:gd fmla="*/ 8 w 11" name="T8"/>
                  <a:gd fmla="*/ 6 h 12" name="T9"/>
                  <a:gd fmla="*/ 11 w 11" name="T10"/>
                  <a:gd fmla="*/ 3 h 12" name="T11"/>
                  <a:gd fmla="*/ 8 w 11" name="T12"/>
                  <a:gd fmla="*/ 3 h 12" name="T13"/>
                  <a:gd fmla="*/ 8 w 11" name="T14"/>
                  <a:gd fmla="*/ 3 h 12" name="T15"/>
                  <a:gd fmla="*/ 8 w 11" name="T16"/>
                  <a:gd fmla="*/ 0 h 12" name="T17"/>
                  <a:gd fmla="*/ 8 w 11" name="T18"/>
                  <a:gd fmla="*/ 0 h 12" name="T19"/>
                  <a:gd fmla="*/ 5 w 11" name="T20"/>
                  <a:gd fmla="*/ 0 h 12" name="T21"/>
                  <a:gd fmla="*/ 5 w 11" name="T22"/>
                  <a:gd fmla="*/ 3 h 12" name="T23"/>
                  <a:gd fmla="*/ 2 w 11" name="T24"/>
                  <a:gd fmla="*/ 3 h 12" name="T25"/>
                  <a:gd fmla="*/ 2 w 11" name="T26"/>
                  <a:gd fmla="*/ 3 h 12" name="T27"/>
                  <a:gd fmla="*/ 2 w 11" name="T28"/>
                  <a:gd fmla="*/ 3 h 12" name="T29"/>
                  <a:gd fmla="*/ 2 w 11" name="T30"/>
                  <a:gd fmla="*/ 6 h 12" name="T31"/>
                  <a:gd fmla="*/ 2 w 11" name="T32"/>
                  <a:gd fmla="*/ 6 h 12" name="T33"/>
                  <a:gd fmla="*/ 2 w 11" name="T34"/>
                  <a:gd fmla="*/ 6 h 12" name="T35"/>
                  <a:gd fmla="*/ 2 w 11" name="T36"/>
                  <a:gd fmla="*/ 6 h 12" name="T37"/>
                  <a:gd fmla="*/ 2 w 11" name="T38"/>
                  <a:gd fmla="*/ 9 h 12" name="T39"/>
                  <a:gd fmla="*/ 0 w 11" name="T40"/>
                  <a:gd fmla="*/ 9 h 12" name="T41"/>
                  <a:gd fmla="*/ 0 w 11" name="T42"/>
                  <a:gd fmla="*/ 12 h 12" name="T43"/>
                  <a:gd fmla="*/ 0 w 11" name="T44"/>
                  <a:gd fmla="*/ 12 h 12" name="T45"/>
                  <a:gd fmla="*/ 0 w 11" name="T46"/>
                  <a:gd fmla="*/ 12 h 12" name="T47"/>
                  <a:gd fmla="*/ 0 w 11" name="T48"/>
                  <a:gd fmla="*/ 12 h 12" name="T49"/>
                  <a:gd fmla="*/ 0 w 11" name="T50"/>
                  <a:gd fmla="*/ 12 h 12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2" w="11">
                    <a:moveTo>
                      <a:pt x="0" y="12"/>
                    </a:moveTo>
                    <a:lnTo>
                      <a:pt x="2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2" name="Freeform 92"/>
              <p:cNvSpPr/>
              <p:nvPr/>
            </p:nvSpPr>
            <p:spPr bwMode="auto">
              <a:xfrm>
                <a:off x="993" y="1095"/>
                <a:ext cx="9" cy="12"/>
              </a:xfrm>
              <a:custGeom>
                <a:gdLst>
                  <a:gd fmla="*/ 9 w 9" name="T0"/>
                  <a:gd fmla="*/ 6 h 12" name="T1"/>
                  <a:gd fmla="*/ 9 w 9" name="T2"/>
                  <a:gd fmla="*/ 3 h 12" name="T3"/>
                  <a:gd fmla="*/ 9 w 9" name="T4"/>
                  <a:gd fmla="*/ 3 h 12" name="T5"/>
                  <a:gd fmla="*/ 9 w 9" name="T6"/>
                  <a:gd fmla="*/ 3 h 12" name="T7"/>
                  <a:gd fmla="*/ 6 w 9" name="T8"/>
                  <a:gd fmla="*/ 0 h 12" name="T9"/>
                  <a:gd fmla="*/ 3 w 9" name="T10"/>
                  <a:gd fmla="*/ 0 h 12" name="T11"/>
                  <a:gd fmla="*/ 3 w 9" name="T12"/>
                  <a:gd fmla="*/ 0 h 12" name="T13"/>
                  <a:gd fmla="*/ 3 w 9" name="T14"/>
                  <a:gd fmla="*/ 3 h 12" name="T15"/>
                  <a:gd fmla="*/ 3 w 9" name="T16"/>
                  <a:gd fmla="*/ 3 h 12" name="T17"/>
                  <a:gd fmla="*/ 3 w 9" name="T18"/>
                  <a:gd fmla="*/ 3 h 12" name="T19"/>
                  <a:gd fmla="*/ 3 w 9" name="T20"/>
                  <a:gd fmla="*/ 6 h 12" name="T21"/>
                  <a:gd fmla="*/ 3 w 9" name="T22"/>
                  <a:gd fmla="*/ 6 h 12" name="T23"/>
                  <a:gd fmla="*/ 3 w 9" name="T24"/>
                  <a:gd fmla="*/ 6 h 12" name="T25"/>
                  <a:gd fmla="*/ 3 w 9" name="T26"/>
                  <a:gd fmla="*/ 9 h 12" name="T27"/>
                  <a:gd fmla="*/ 0 w 9" name="T28"/>
                  <a:gd fmla="*/ 12 h 12" name="T29"/>
                  <a:gd fmla="*/ 0 w 9" name="T30"/>
                  <a:gd fmla="*/ 12 h 12" name="T31"/>
                  <a:gd fmla="*/ 3 w 9" name="T32"/>
                  <a:gd fmla="*/ 12 h 12" name="T33"/>
                  <a:gd fmla="*/ 3 w 9" name="T34"/>
                  <a:gd fmla="*/ 12 h 12" name="T35"/>
                  <a:gd fmla="*/ 3 w 9" name="T36"/>
                  <a:gd fmla="*/ 12 h 12" name="T37"/>
                  <a:gd fmla="*/ 6 w 9" name="T38"/>
                  <a:gd fmla="*/ 9 h 12" name="T39"/>
                  <a:gd fmla="*/ 6 w 9" name="T40"/>
                  <a:gd fmla="*/ 9 h 12" name="T41"/>
                  <a:gd fmla="*/ 6 w 9" name="T42"/>
                  <a:gd fmla="*/ 6 h 12" name="T43"/>
                  <a:gd fmla="*/ 6 w 9" name="T44"/>
                  <a:gd fmla="*/ 6 h 12" name="T45"/>
                  <a:gd fmla="*/ 6 w 9" name="T46"/>
                  <a:gd fmla="*/ 6 h 12" name="T47"/>
                  <a:gd fmla="*/ 6 w 9" name="T48"/>
                  <a:gd fmla="*/ 6 h 12" name="T49"/>
                  <a:gd fmla="*/ 6 w 9" name="T50"/>
                  <a:gd fmla="*/ 9 h 12" name="T51"/>
                  <a:gd fmla="*/ 6 w 9" name="T52"/>
                  <a:gd fmla="*/ 9 h 12" name="T53"/>
                  <a:gd fmla="*/ 9 w 9" name="T54"/>
                  <a:gd fmla="*/ 6 h 12" name="T55"/>
                  <a:gd fmla="*/ 9 w 9" name="T56"/>
                  <a:gd fmla="*/ 6 h 12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2" w="9">
                    <a:moveTo>
                      <a:pt x="9" y="6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3" name="Freeform 93"/>
              <p:cNvSpPr/>
              <p:nvPr/>
            </p:nvSpPr>
            <p:spPr bwMode="auto">
              <a:xfrm>
                <a:off x="999" y="1101"/>
                <a:ext cx="3" cy="6"/>
              </a:xfrm>
              <a:custGeom>
                <a:gdLst>
                  <a:gd fmla="*/ 3 w 3" name="T0"/>
                  <a:gd fmla="*/ 3 h 6" name="T1"/>
                  <a:gd fmla="*/ 3 w 3" name="T2"/>
                  <a:gd fmla="*/ 3 h 6" name="T3"/>
                  <a:gd fmla="*/ 0 w 3" name="T4"/>
                  <a:gd fmla="*/ 6 h 6" name="T5"/>
                  <a:gd fmla="*/ 3 w 3" name="T6"/>
                  <a:gd fmla="*/ 6 h 6" name="T7"/>
                  <a:gd fmla="*/ 3 w 3" name="T8"/>
                  <a:gd fmla="*/ 3 h 6" name="T9"/>
                  <a:gd fmla="*/ 3 w 3" name="T10"/>
                  <a:gd fmla="*/ 6 h 6" name="T11"/>
                  <a:gd fmla="*/ 3 w 3" name="T12"/>
                  <a:gd fmla="*/ 6 h 6" name="T13"/>
                  <a:gd fmla="*/ 3 w 3" name="T14"/>
                  <a:gd fmla="*/ 3 h 6" name="T15"/>
                  <a:gd fmla="*/ 3 w 3" name="T16"/>
                  <a:gd fmla="*/ 0 h 6" name="T17"/>
                  <a:gd fmla="*/ 3 w 3" name="T18"/>
                  <a:gd fmla="*/ 3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3">
                    <a:moveTo>
                      <a:pt x="3" y="3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4" name="Freeform 94"/>
              <p:cNvSpPr/>
              <p:nvPr/>
            </p:nvSpPr>
            <p:spPr bwMode="auto">
              <a:xfrm>
                <a:off x="996" y="1107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0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  <a:gd fmla="*/ 0 w 3" name="T10"/>
                  <a:gd fmla="*/ 3 h 3" name="T11"/>
                  <a:gd fmla="*/ 3 w 3" name="T12"/>
                  <a:gd fmla="*/ 3 h 3" name="T13"/>
                  <a:gd fmla="*/ 3 w 3" name="T14"/>
                  <a:gd fmla="*/ 3 h 3" name="T15"/>
                  <a:gd fmla="*/ 3 w 3" name="T16"/>
                  <a:gd fmla="*/ 0 h 3" name="T17"/>
                  <a:gd fmla="*/ 3 w 3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5" name="Freeform 95"/>
              <p:cNvSpPr/>
              <p:nvPr/>
            </p:nvSpPr>
            <p:spPr bwMode="auto">
              <a:xfrm flipH="1">
                <a:off x="1002" y="1110"/>
                <a:ext cx="0" cy="3"/>
              </a:xfrm>
              <a:custGeom>
                <a:gdLst>
                  <a:gd fmla="*/ 0 h 3" name="T0"/>
                  <a:gd fmla="*/ 3 h 3" name="T1"/>
                  <a:gd fmla="*/ 3 h 3" name="T2"/>
                  <a:gd fmla="*/ 0 h 3" name="T3"/>
                  <a:gd fmla="*/ 0 h 3" name="T4"/>
                  <a:gd fmla="*/ 0 h 3" name="T5"/>
                  <a:gd fmla="*/ 0 h 3" name="T6"/>
                  <a:gd fmla="*/ 0 h 3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6" name="Freeform 96"/>
              <p:cNvSpPr/>
              <p:nvPr/>
            </p:nvSpPr>
            <p:spPr bwMode="auto">
              <a:xfrm>
                <a:off x="985" y="1075"/>
                <a:ext cx="17" cy="14"/>
              </a:xfrm>
              <a:custGeom>
                <a:gdLst>
                  <a:gd fmla="*/ 2 w 17" name="T0"/>
                  <a:gd fmla="*/ 12 h 14" name="T1"/>
                  <a:gd fmla="*/ 2 w 17" name="T2"/>
                  <a:gd fmla="*/ 12 h 14" name="T3"/>
                  <a:gd fmla="*/ 0 w 17" name="T4"/>
                  <a:gd fmla="*/ 12 h 14" name="T5"/>
                  <a:gd fmla="*/ 0 w 17" name="T6"/>
                  <a:gd fmla="*/ 12 h 14" name="T7"/>
                  <a:gd fmla="*/ 0 w 17" name="T8"/>
                  <a:gd fmla="*/ 14 h 14" name="T9"/>
                  <a:gd fmla="*/ 0 w 17" name="T10"/>
                  <a:gd fmla="*/ 14 h 14" name="T11"/>
                  <a:gd fmla="*/ 2 w 17" name="T12"/>
                  <a:gd fmla="*/ 14 h 14" name="T13"/>
                  <a:gd fmla="*/ 2 w 17" name="T14"/>
                  <a:gd fmla="*/ 12 h 14" name="T15"/>
                  <a:gd fmla="*/ 5 w 17" name="T16"/>
                  <a:gd fmla="*/ 12 h 14" name="T17"/>
                  <a:gd fmla="*/ 5 w 17" name="T18"/>
                  <a:gd fmla="*/ 12 h 14" name="T19"/>
                  <a:gd fmla="*/ 5 w 17" name="T20"/>
                  <a:gd fmla="*/ 9 h 14" name="T21"/>
                  <a:gd fmla="*/ 8 w 17" name="T22"/>
                  <a:gd fmla="*/ 9 h 14" name="T23"/>
                  <a:gd fmla="*/ 5 w 17" name="T24"/>
                  <a:gd fmla="*/ 12 h 14" name="T25"/>
                  <a:gd fmla="*/ 8 w 17" name="T26"/>
                  <a:gd fmla="*/ 12 h 14" name="T27"/>
                  <a:gd fmla="*/ 8 w 17" name="T28"/>
                  <a:gd fmla="*/ 14 h 14" name="T29"/>
                  <a:gd fmla="*/ 11 w 17" name="T30"/>
                  <a:gd fmla="*/ 14 h 14" name="T31"/>
                  <a:gd fmla="*/ 11 w 17" name="T32"/>
                  <a:gd fmla="*/ 12 h 14" name="T33"/>
                  <a:gd fmla="*/ 11 w 17" name="T34"/>
                  <a:gd fmla="*/ 12 h 14" name="T35"/>
                  <a:gd fmla="*/ 11 w 17" name="T36"/>
                  <a:gd fmla="*/ 9 h 14" name="T37"/>
                  <a:gd fmla="*/ 11 w 17" name="T38"/>
                  <a:gd fmla="*/ 9 h 14" name="T39"/>
                  <a:gd fmla="*/ 11 w 17" name="T40"/>
                  <a:gd fmla="*/ 9 h 14" name="T41"/>
                  <a:gd fmla="*/ 8 w 17" name="T42"/>
                  <a:gd fmla="*/ 9 h 14" name="T43"/>
                  <a:gd fmla="*/ 11 w 17" name="T44"/>
                  <a:gd fmla="*/ 6 h 14" name="T45"/>
                  <a:gd fmla="*/ 11 w 17" name="T46"/>
                  <a:gd fmla="*/ 9 h 14" name="T47"/>
                  <a:gd fmla="*/ 11 w 17" name="T48"/>
                  <a:gd fmla="*/ 9 h 14" name="T49"/>
                  <a:gd fmla="*/ 14 w 17" name="T50"/>
                  <a:gd fmla="*/ 9 h 14" name="T51"/>
                  <a:gd fmla="*/ 14 w 17" name="T52"/>
                  <a:gd fmla="*/ 9 h 14" name="T53"/>
                  <a:gd fmla="*/ 14 w 17" name="T54"/>
                  <a:gd fmla="*/ 6 h 14" name="T55"/>
                  <a:gd fmla="*/ 17 w 17" name="T56"/>
                  <a:gd fmla="*/ 9 h 14" name="T57"/>
                  <a:gd fmla="*/ 17 w 17" name="T58"/>
                  <a:gd fmla="*/ 6 h 14" name="T59"/>
                  <a:gd fmla="*/ 17 w 17" name="T60"/>
                  <a:gd fmla="*/ 6 h 14" name="T61"/>
                  <a:gd fmla="*/ 17 w 17" name="T62"/>
                  <a:gd fmla="*/ 6 h 14" name="T63"/>
                  <a:gd fmla="*/ 17 w 17" name="T64"/>
                  <a:gd fmla="*/ 6 h 14" name="T65"/>
                  <a:gd fmla="*/ 14 w 17" name="T66"/>
                  <a:gd fmla="*/ 6 h 14" name="T67"/>
                  <a:gd fmla="*/ 14 w 17" name="T68"/>
                  <a:gd fmla="*/ 3 h 14" name="T69"/>
                  <a:gd fmla="*/ 14 w 17" name="T70"/>
                  <a:gd fmla="*/ 3 h 14" name="T71"/>
                  <a:gd fmla="*/ 14 w 17" name="T72"/>
                  <a:gd fmla="*/ 0 h 14" name="T73"/>
                  <a:gd fmla="*/ 11 w 17" name="T74"/>
                  <a:gd fmla="*/ 3 h 14" name="T75"/>
                  <a:gd fmla="*/ 8 w 17" name="T76"/>
                  <a:gd fmla="*/ 3 h 14" name="T77"/>
                  <a:gd fmla="*/ 8 w 17" name="T78"/>
                  <a:gd fmla="*/ 3 h 14" name="T79"/>
                  <a:gd fmla="*/ 8 w 17" name="T80"/>
                  <a:gd fmla="*/ 3 h 14" name="T81"/>
                  <a:gd fmla="*/ 8 w 17" name="T82"/>
                  <a:gd fmla="*/ 3 h 14" name="T83"/>
                  <a:gd fmla="*/ 5 w 17" name="T84"/>
                  <a:gd fmla="*/ 3 h 14" name="T85"/>
                  <a:gd fmla="*/ 5 w 17" name="T86"/>
                  <a:gd fmla="*/ 3 h 14" name="T87"/>
                  <a:gd fmla="*/ 5 w 17" name="T88"/>
                  <a:gd fmla="*/ 6 h 14" name="T89"/>
                  <a:gd fmla="*/ 2 w 17" name="T90"/>
                  <a:gd fmla="*/ 6 h 14" name="T91"/>
                  <a:gd fmla="*/ 2 w 17" name="T92"/>
                  <a:gd fmla="*/ 6 h 14" name="T93"/>
                  <a:gd fmla="*/ 2 w 17" name="T94"/>
                  <a:gd fmla="*/ 6 h 14" name="T95"/>
                  <a:gd fmla="*/ 2 w 17" name="T96"/>
                  <a:gd fmla="*/ 9 h 14" name="T97"/>
                  <a:gd fmla="*/ 2 w 17" name="T98"/>
                  <a:gd fmla="*/ 9 h 14" name="T99"/>
                  <a:gd fmla="*/ 2 w 17" name="T100"/>
                  <a:gd fmla="*/ 9 h 14" name="T101"/>
                  <a:gd fmla="*/ 2 w 17" name="T102"/>
                  <a:gd fmla="*/ 9 h 14" name="T103"/>
                  <a:gd fmla="*/ 2 w 17" name="T104"/>
                  <a:gd fmla="*/ 12 h 14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4" w="17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7" name="Freeform 97"/>
              <p:cNvSpPr/>
              <p:nvPr/>
            </p:nvSpPr>
            <p:spPr bwMode="auto">
              <a:xfrm>
                <a:off x="979" y="1107"/>
                <a:ext cx="14" cy="26"/>
              </a:xfrm>
              <a:custGeom>
                <a:gdLst>
                  <a:gd fmla="*/ 14 w 14" name="T0"/>
                  <a:gd fmla="*/ 3 h 26" name="T1"/>
                  <a:gd fmla="*/ 11 w 14" name="T2"/>
                  <a:gd fmla="*/ 3 h 26" name="T3"/>
                  <a:gd fmla="*/ 11 w 14" name="T4"/>
                  <a:gd fmla="*/ 0 h 26" name="T5"/>
                  <a:gd fmla="*/ 8 w 14" name="T6"/>
                  <a:gd fmla="*/ 3 h 26" name="T7"/>
                  <a:gd fmla="*/ 8 w 14" name="T8"/>
                  <a:gd fmla="*/ 6 h 26" name="T9"/>
                  <a:gd fmla="*/ 3 w 14" name="T10"/>
                  <a:gd fmla="*/ 6 h 26" name="T11"/>
                  <a:gd fmla="*/ 8 w 14" name="T12"/>
                  <a:gd fmla="*/ 6 h 26" name="T13"/>
                  <a:gd fmla="*/ 11 w 14" name="T14"/>
                  <a:gd fmla="*/ 3 h 26" name="T15"/>
                  <a:gd fmla="*/ 8 w 14" name="T16"/>
                  <a:gd fmla="*/ 6 h 26" name="T17"/>
                  <a:gd fmla="*/ 8 w 14" name="T18"/>
                  <a:gd fmla="*/ 8 h 26" name="T19"/>
                  <a:gd fmla="*/ 3 w 14" name="T20"/>
                  <a:gd fmla="*/ 11 h 26" name="T21"/>
                  <a:gd fmla="*/ 6 w 14" name="T22"/>
                  <a:gd fmla="*/ 11 h 26" name="T23"/>
                  <a:gd fmla="*/ 6 w 14" name="T24"/>
                  <a:gd fmla="*/ 14 h 26" name="T25"/>
                  <a:gd fmla="*/ 3 w 14" name="T26"/>
                  <a:gd fmla="*/ 17 h 26" name="T27"/>
                  <a:gd fmla="*/ 3 w 14" name="T28"/>
                  <a:gd fmla="*/ 17 h 26" name="T29"/>
                  <a:gd fmla="*/ 3 w 14" name="T30"/>
                  <a:gd fmla="*/ 17 h 26" name="T31"/>
                  <a:gd fmla="*/ 3 w 14" name="T32"/>
                  <a:gd fmla="*/ 20 h 26" name="T33"/>
                  <a:gd fmla="*/ 3 w 14" name="T34"/>
                  <a:gd fmla="*/ 23 h 26" name="T35"/>
                  <a:gd fmla="*/ 3 w 14" name="T36"/>
                  <a:gd fmla="*/ 23 h 26" name="T37"/>
                  <a:gd fmla="*/ 3 w 14" name="T38"/>
                  <a:gd fmla="*/ 26 h 26" name="T39"/>
                  <a:gd fmla="*/ 6 w 14" name="T40"/>
                  <a:gd fmla="*/ 26 h 26" name="T41"/>
                  <a:gd fmla="*/ 6 w 14" name="T42"/>
                  <a:gd fmla="*/ 26 h 26" name="T43"/>
                  <a:gd fmla="*/ 6 w 14" name="T44"/>
                  <a:gd fmla="*/ 23 h 26" name="T45"/>
                  <a:gd fmla="*/ 8 w 14" name="T46"/>
                  <a:gd fmla="*/ 23 h 26" name="T47"/>
                  <a:gd fmla="*/ 8 w 14" name="T48"/>
                  <a:gd fmla="*/ 20 h 26" name="T49"/>
                  <a:gd fmla="*/ 8 w 14" name="T50"/>
                  <a:gd fmla="*/ 20 h 26" name="T51"/>
                  <a:gd fmla="*/ 8 w 14" name="T52"/>
                  <a:gd fmla="*/ 17 h 26" name="T53"/>
                  <a:gd fmla="*/ 8 w 14" name="T54"/>
                  <a:gd fmla="*/ 17 h 26" name="T55"/>
                  <a:gd fmla="*/ 8 w 14" name="T56"/>
                  <a:gd fmla="*/ 17 h 26" name="T57"/>
                  <a:gd fmla="*/ 8 w 14" name="T58"/>
                  <a:gd fmla="*/ 14 h 26" name="T59"/>
                  <a:gd fmla="*/ 11 w 14" name="T60"/>
                  <a:gd fmla="*/ 17 h 26" name="T61"/>
                  <a:gd fmla="*/ 11 w 14" name="T62"/>
                  <a:gd fmla="*/ 11 h 26" name="T63"/>
                  <a:gd fmla="*/ 14 w 14" name="T64"/>
                  <a:gd fmla="*/ 8 h 26" name="T65"/>
                  <a:gd fmla="*/ 14 w 14" name="T66"/>
                  <a:gd fmla="*/ 6 h 26" name="T67"/>
                  <a:gd fmla="*/ 11 w 14" name="T68"/>
                  <a:gd fmla="*/ 6 h 26" name="T69"/>
                  <a:gd fmla="*/ 14 w 14" name="T70"/>
                  <a:gd fmla="*/ 3 h 26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6" w="14">
                    <a:moveTo>
                      <a:pt x="14" y="3"/>
                    </a:move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8" name="Freeform 98"/>
              <p:cNvSpPr/>
              <p:nvPr/>
            </p:nvSpPr>
            <p:spPr bwMode="auto">
              <a:xfrm>
                <a:off x="996" y="1124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0 h 3" name="T3"/>
                  <a:gd fmla="*/ 0 w 3" name="T4"/>
                  <a:gd fmla="*/ 3 h 3" name="T5"/>
                  <a:gd fmla="*/ 0 w 3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9" name="Freeform 99"/>
              <p:cNvSpPr/>
              <p:nvPr/>
            </p:nvSpPr>
            <p:spPr bwMode="auto">
              <a:xfrm>
                <a:off x="993" y="1115"/>
                <a:ext cx="15" cy="15"/>
              </a:xfrm>
              <a:custGeom>
                <a:gdLst>
                  <a:gd fmla="*/ 12 w 15" name="T0"/>
                  <a:gd fmla="*/ 0 h 15" name="T1"/>
                  <a:gd fmla="*/ 12 w 15" name="T2"/>
                  <a:gd fmla="*/ 0 h 15" name="T3"/>
                  <a:gd fmla="*/ 9 w 15" name="T4"/>
                  <a:gd fmla="*/ 0 h 15" name="T5"/>
                  <a:gd fmla="*/ 9 w 15" name="T6"/>
                  <a:gd fmla="*/ 3 h 15" name="T7"/>
                  <a:gd fmla="*/ 9 w 15" name="T8"/>
                  <a:gd fmla="*/ 3 h 15" name="T9"/>
                  <a:gd fmla="*/ 9 w 15" name="T10"/>
                  <a:gd fmla="*/ 3 h 15" name="T11"/>
                  <a:gd fmla="*/ 6 w 15" name="T12"/>
                  <a:gd fmla="*/ 3 h 15" name="T13"/>
                  <a:gd fmla="*/ 6 w 15" name="T14"/>
                  <a:gd fmla="*/ 6 h 15" name="T15"/>
                  <a:gd fmla="*/ 3 w 15" name="T16"/>
                  <a:gd fmla="*/ 6 h 15" name="T17"/>
                  <a:gd fmla="*/ 3 w 15" name="T18"/>
                  <a:gd fmla="*/ 9 h 15" name="T19"/>
                  <a:gd fmla="*/ 0 w 15" name="T20"/>
                  <a:gd fmla="*/ 9 h 15" name="T21"/>
                  <a:gd fmla="*/ 0 w 15" name="T22"/>
                  <a:gd fmla="*/ 9 h 15" name="T23"/>
                  <a:gd fmla="*/ 3 w 15" name="T24"/>
                  <a:gd fmla="*/ 9 h 15" name="T25"/>
                  <a:gd fmla="*/ 3 w 15" name="T26"/>
                  <a:gd fmla="*/ 9 h 15" name="T27"/>
                  <a:gd fmla="*/ 3 w 15" name="T28"/>
                  <a:gd fmla="*/ 9 h 15" name="T29"/>
                  <a:gd fmla="*/ 3 w 15" name="T30"/>
                  <a:gd fmla="*/ 9 h 15" name="T31"/>
                  <a:gd fmla="*/ 6 w 15" name="T32"/>
                  <a:gd fmla="*/ 9 h 15" name="T33"/>
                  <a:gd fmla="*/ 6 w 15" name="T34"/>
                  <a:gd fmla="*/ 9 h 15" name="T35"/>
                  <a:gd fmla="*/ 9 w 15" name="T36"/>
                  <a:gd fmla="*/ 6 h 15" name="T37"/>
                  <a:gd fmla="*/ 6 w 15" name="T38"/>
                  <a:gd fmla="*/ 9 h 15" name="T39"/>
                  <a:gd fmla="*/ 6 w 15" name="T40"/>
                  <a:gd fmla="*/ 9 h 15" name="T41"/>
                  <a:gd fmla="*/ 6 w 15" name="T42"/>
                  <a:gd fmla="*/ 9 h 15" name="T43"/>
                  <a:gd fmla="*/ 6 w 15" name="T44"/>
                  <a:gd fmla="*/ 12 h 15" name="T45"/>
                  <a:gd fmla="*/ 3 w 15" name="T46"/>
                  <a:gd fmla="*/ 12 h 15" name="T47"/>
                  <a:gd fmla="*/ 3 w 15" name="T48"/>
                  <a:gd fmla="*/ 12 h 15" name="T49"/>
                  <a:gd fmla="*/ 3 w 15" name="T50"/>
                  <a:gd fmla="*/ 15 h 15" name="T51"/>
                  <a:gd fmla="*/ 6 w 15" name="T52"/>
                  <a:gd fmla="*/ 15 h 15" name="T53"/>
                  <a:gd fmla="*/ 6 w 15" name="T54"/>
                  <a:gd fmla="*/ 15 h 15" name="T55"/>
                  <a:gd fmla="*/ 6 w 15" name="T56"/>
                  <a:gd fmla="*/ 12 h 15" name="T57"/>
                  <a:gd fmla="*/ 6 w 15" name="T58"/>
                  <a:gd fmla="*/ 12 h 15" name="T59"/>
                  <a:gd fmla="*/ 9 w 15" name="T60"/>
                  <a:gd fmla="*/ 9 h 15" name="T61"/>
                  <a:gd fmla="*/ 12 w 15" name="T62"/>
                  <a:gd fmla="*/ 6 h 15" name="T63"/>
                  <a:gd fmla="*/ 12 w 15" name="T64"/>
                  <a:gd fmla="*/ 3 h 15" name="T65"/>
                  <a:gd fmla="*/ 15 w 15" name="T66"/>
                  <a:gd fmla="*/ 0 h 15" name="T67"/>
                  <a:gd fmla="*/ 12 w 15" name="T68"/>
                  <a:gd fmla="*/ 0 h 15" name="T69"/>
                  <a:gd fmla="*/ 12 w 15" name="T70"/>
                  <a:gd fmla="*/ 0 h 1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5" w="15">
                    <a:moveTo>
                      <a:pt x="12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0" name="Freeform 100"/>
              <p:cNvSpPr/>
              <p:nvPr/>
            </p:nvSpPr>
            <p:spPr bwMode="auto">
              <a:xfrm>
                <a:off x="973" y="1124"/>
                <a:ext cx="6" cy="9"/>
              </a:xfrm>
              <a:custGeom>
                <a:gdLst>
                  <a:gd fmla="*/ 3 w 6" name="T0"/>
                  <a:gd fmla="*/ 3 h 9" name="T1"/>
                  <a:gd fmla="*/ 3 w 6" name="T2"/>
                  <a:gd fmla="*/ 3 h 9" name="T3"/>
                  <a:gd fmla="*/ 3 w 6" name="T4"/>
                  <a:gd fmla="*/ 6 h 9" name="T5"/>
                  <a:gd fmla="*/ 3 w 6" name="T6"/>
                  <a:gd fmla="*/ 6 h 9" name="T7"/>
                  <a:gd fmla="*/ 0 w 6" name="T8"/>
                  <a:gd fmla="*/ 9 h 9" name="T9"/>
                  <a:gd fmla="*/ 0 w 6" name="T10"/>
                  <a:gd fmla="*/ 9 h 9" name="T11"/>
                  <a:gd fmla="*/ 3 w 6" name="T12"/>
                  <a:gd fmla="*/ 9 h 9" name="T13"/>
                  <a:gd fmla="*/ 3 w 6" name="T14"/>
                  <a:gd fmla="*/ 6 h 9" name="T15"/>
                  <a:gd fmla="*/ 6 w 6" name="T16"/>
                  <a:gd fmla="*/ 3 h 9" name="T17"/>
                  <a:gd fmla="*/ 6 w 6" name="T18"/>
                  <a:gd fmla="*/ 3 h 9" name="T19"/>
                  <a:gd fmla="*/ 6 w 6" name="T20"/>
                  <a:gd fmla="*/ 0 h 9" name="T21"/>
                  <a:gd fmla="*/ 3 w 6" name="T22"/>
                  <a:gd fmla="*/ 0 h 9" name="T23"/>
                  <a:gd fmla="*/ 3 w 6" name="T24"/>
                  <a:gd fmla="*/ 3 h 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" w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1" name="Freeform 101"/>
              <p:cNvSpPr/>
              <p:nvPr/>
            </p:nvSpPr>
            <p:spPr bwMode="auto">
              <a:xfrm>
                <a:off x="990" y="1127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3 h 3" name="T3"/>
                  <a:gd fmla="*/ 3 w 3" name="T4"/>
                  <a:gd fmla="*/ 0 h 3" name="T5"/>
                  <a:gd fmla="*/ 3 w 3" name="T6"/>
                  <a:gd fmla="*/ 0 h 3" name="T7"/>
                  <a:gd fmla="*/ 3 w 3" name="T8"/>
                  <a:gd fmla="*/ 0 h 3" name="T9"/>
                  <a:gd fmla="*/ 3 w 3" name="T10"/>
                  <a:gd fmla="*/ 3 h 3" name="T11"/>
                  <a:gd fmla="*/ 3 w 3" name="T12"/>
                  <a:gd fmla="*/ 3 h 3" name="T13"/>
                  <a:gd fmla="*/ 0 w 3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2" name="Freeform 102"/>
              <p:cNvSpPr/>
              <p:nvPr/>
            </p:nvSpPr>
            <p:spPr bwMode="auto">
              <a:xfrm>
                <a:off x="518" y="1107"/>
                <a:ext cx="6" cy="6"/>
              </a:xfrm>
              <a:custGeom>
                <a:gdLst>
                  <a:gd fmla="*/ 6 w 6" name="T0"/>
                  <a:gd fmla="*/ 3 h 6" name="T1"/>
                  <a:gd fmla="*/ 6 w 6" name="T2"/>
                  <a:gd fmla="*/ 3 h 6" name="T3"/>
                  <a:gd fmla="*/ 6 w 6" name="T4"/>
                  <a:gd fmla="*/ 3 h 6" name="T5"/>
                  <a:gd fmla="*/ 6 w 6" name="T6"/>
                  <a:gd fmla="*/ 3 h 6" name="T7"/>
                  <a:gd fmla="*/ 3 w 6" name="T8"/>
                  <a:gd fmla="*/ 0 h 6" name="T9"/>
                  <a:gd fmla="*/ 3 w 6" name="T10"/>
                  <a:gd fmla="*/ 3 h 6" name="T11"/>
                  <a:gd fmla="*/ 0 w 6" name="T12"/>
                  <a:gd fmla="*/ 3 h 6" name="T13"/>
                  <a:gd fmla="*/ 3 w 6" name="T14"/>
                  <a:gd fmla="*/ 3 h 6" name="T15"/>
                  <a:gd fmla="*/ 0 w 6" name="T16"/>
                  <a:gd fmla="*/ 3 h 6" name="T17"/>
                  <a:gd fmla="*/ 0 w 6" name="T18"/>
                  <a:gd fmla="*/ 6 h 6" name="T19"/>
                  <a:gd fmla="*/ 0 w 6" name="T20"/>
                  <a:gd fmla="*/ 6 h 6" name="T21"/>
                  <a:gd fmla="*/ 0 w 6" name="T22"/>
                  <a:gd fmla="*/ 6 h 6" name="T23"/>
                  <a:gd fmla="*/ 3 w 6" name="T24"/>
                  <a:gd fmla="*/ 3 h 6" name="T25"/>
                  <a:gd fmla="*/ 6 w 6" name="T26"/>
                  <a:gd fmla="*/ 3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6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3" name="Freeform 103"/>
              <p:cNvSpPr/>
              <p:nvPr/>
            </p:nvSpPr>
            <p:spPr bwMode="auto">
              <a:xfrm>
                <a:off x="521" y="1110"/>
                <a:ext cx="9" cy="3"/>
              </a:xfrm>
              <a:custGeom>
                <a:gdLst>
                  <a:gd fmla="*/ 9 w 9" name="T0"/>
                  <a:gd fmla="*/ 0 h 3" name="T1"/>
                  <a:gd fmla="*/ 9 w 9" name="T2"/>
                  <a:gd fmla="*/ 0 h 3" name="T3"/>
                  <a:gd fmla="*/ 6 w 9" name="T4"/>
                  <a:gd fmla="*/ 3 h 3" name="T5"/>
                  <a:gd fmla="*/ 3 w 9" name="T6"/>
                  <a:gd fmla="*/ 3 h 3" name="T7"/>
                  <a:gd fmla="*/ 0 w 9" name="T8"/>
                  <a:gd fmla="*/ 3 h 3" name="T9"/>
                  <a:gd fmla="*/ 6 w 9" name="T10"/>
                  <a:gd fmla="*/ 3 h 3" name="T11"/>
                  <a:gd fmla="*/ 9 w 9" name="T12"/>
                  <a:gd fmla="*/ 0 h 3" name="T13"/>
                  <a:gd fmla="*/ 9 w 9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9">
                    <a:moveTo>
                      <a:pt x="9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4" name="Freeform 104"/>
              <p:cNvSpPr/>
              <p:nvPr/>
            </p:nvSpPr>
            <p:spPr bwMode="auto">
              <a:xfrm>
                <a:off x="527" y="1110"/>
                <a:ext cx="8" cy="5"/>
              </a:xfrm>
              <a:custGeom>
                <a:gdLst>
                  <a:gd fmla="*/ 5 w 8" name="T0"/>
                  <a:gd fmla="*/ 3 h 5" name="T1"/>
                  <a:gd fmla="*/ 5 w 8" name="T2"/>
                  <a:gd fmla="*/ 3 h 5" name="T3"/>
                  <a:gd fmla="*/ 3 w 8" name="T4"/>
                  <a:gd fmla="*/ 3 h 5" name="T5"/>
                  <a:gd fmla="*/ 0 w 8" name="T6"/>
                  <a:gd fmla="*/ 3 h 5" name="T7"/>
                  <a:gd fmla="*/ 3 w 8" name="T8"/>
                  <a:gd fmla="*/ 3 h 5" name="T9"/>
                  <a:gd fmla="*/ 0 w 8" name="T10"/>
                  <a:gd fmla="*/ 5 h 5" name="T11"/>
                  <a:gd fmla="*/ 3 w 8" name="T12"/>
                  <a:gd fmla="*/ 5 h 5" name="T13"/>
                  <a:gd fmla="*/ 3 w 8" name="T14"/>
                  <a:gd fmla="*/ 5 h 5" name="T15"/>
                  <a:gd fmla="*/ 5 w 8" name="T16"/>
                  <a:gd fmla="*/ 5 h 5" name="T17"/>
                  <a:gd fmla="*/ 5 w 8" name="T18"/>
                  <a:gd fmla="*/ 3 h 5" name="T19"/>
                  <a:gd fmla="*/ 8 w 8" name="T20"/>
                  <a:gd fmla="*/ 3 h 5" name="T21"/>
                  <a:gd fmla="*/ 5 w 8" name="T22"/>
                  <a:gd fmla="*/ 3 h 5" name="T23"/>
                  <a:gd fmla="*/ 5 w 8" name="T24"/>
                  <a:gd fmla="*/ 3 h 5" name="T25"/>
                  <a:gd fmla="*/ 8 w 8" name="T26"/>
                  <a:gd fmla="*/ 3 h 5" name="T27"/>
                  <a:gd fmla="*/ 8 w 8" name="T28"/>
                  <a:gd fmla="*/ 0 h 5" name="T29"/>
                  <a:gd fmla="*/ 8 w 8" name="T30"/>
                  <a:gd fmla="*/ 0 h 5" name="T31"/>
                  <a:gd fmla="*/ 5 w 8" name="T32"/>
                  <a:gd fmla="*/ 0 h 5" name="T33"/>
                  <a:gd fmla="*/ 5 w 8" name="T34"/>
                  <a:gd fmla="*/ 3 h 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" w="8">
                    <a:moveTo>
                      <a:pt x="5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5" name="Freeform 105"/>
              <p:cNvSpPr/>
              <p:nvPr/>
            </p:nvSpPr>
            <p:spPr bwMode="auto">
              <a:xfrm>
                <a:off x="555" y="1107"/>
                <a:ext cx="9" cy="6"/>
              </a:xfrm>
              <a:custGeom>
                <a:gdLst>
                  <a:gd fmla="*/ 6 w 9" name="T0"/>
                  <a:gd fmla="*/ 3 h 6" name="T1"/>
                  <a:gd fmla="*/ 9 w 9" name="T2"/>
                  <a:gd fmla="*/ 3 h 6" name="T3"/>
                  <a:gd fmla="*/ 9 w 9" name="T4"/>
                  <a:gd fmla="*/ 3 h 6" name="T5"/>
                  <a:gd fmla="*/ 9 w 9" name="T6"/>
                  <a:gd fmla="*/ 0 h 6" name="T7"/>
                  <a:gd fmla="*/ 6 w 9" name="T8"/>
                  <a:gd fmla="*/ 3 h 6" name="T9"/>
                  <a:gd fmla="*/ 6 w 9" name="T10"/>
                  <a:gd fmla="*/ 3 h 6" name="T11"/>
                  <a:gd fmla="*/ 6 w 9" name="T12"/>
                  <a:gd fmla="*/ 3 h 6" name="T13"/>
                  <a:gd fmla="*/ 0 w 9" name="T14"/>
                  <a:gd fmla="*/ 3 h 6" name="T15"/>
                  <a:gd fmla="*/ 0 w 9" name="T16"/>
                  <a:gd fmla="*/ 6 h 6" name="T17"/>
                  <a:gd fmla="*/ 0 w 9" name="T18"/>
                  <a:gd fmla="*/ 6 h 6" name="T19"/>
                  <a:gd fmla="*/ 0 w 9" name="T20"/>
                  <a:gd fmla="*/ 6 h 6" name="T21"/>
                  <a:gd fmla="*/ 0 w 9" name="T22"/>
                  <a:gd fmla="*/ 6 h 6" name="T23"/>
                  <a:gd fmla="*/ 0 w 9" name="T24"/>
                  <a:gd fmla="*/ 6 h 6" name="T25"/>
                  <a:gd fmla="*/ 3 w 9" name="T26"/>
                  <a:gd fmla="*/ 6 h 6" name="T27"/>
                  <a:gd fmla="*/ 3 w 9" name="T28"/>
                  <a:gd fmla="*/ 6 h 6" name="T29"/>
                  <a:gd fmla="*/ 6 w 9" name="T30"/>
                  <a:gd fmla="*/ 3 h 6" name="T31"/>
                  <a:gd fmla="*/ 6 w 9" name="T32"/>
                  <a:gd fmla="*/ 3 h 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" w="9">
                    <a:moveTo>
                      <a:pt x="6" y="3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6" name="Freeform 106"/>
              <p:cNvSpPr/>
              <p:nvPr/>
            </p:nvSpPr>
            <p:spPr bwMode="auto">
              <a:xfrm>
                <a:off x="561" y="1113"/>
                <a:ext cx="6" cy="2"/>
              </a:xfrm>
              <a:custGeom>
                <a:gdLst>
                  <a:gd fmla="*/ 3 w 6" name="T0"/>
                  <a:gd fmla="*/ 0 h 2" name="T1"/>
                  <a:gd fmla="*/ 0 w 6" name="T2"/>
                  <a:gd fmla="*/ 0 h 2" name="T3"/>
                  <a:gd fmla="*/ 0 w 6" name="T4"/>
                  <a:gd fmla="*/ 0 h 2" name="T5"/>
                  <a:gd fmla="*/ 0 w 6" name="T6"/>
                  <a:gd fmla="*/ 2 h 2" name="T7"/>
                  <a:gd fmla="*/ 6 w 6" name="T8"/>
                  <a:gd fmla="*/ 2 h 2" name="T9"/>
                  <a:gd fmla="*/ 6 w 6" name="T10"/>
                  <a:gd fmla="*/ 2 h 2" name="T11"/>
                  <a:gd fmla="*/ 6 w 6" name="T12"/>
                  <a:gd fmla="*/ 2 h 2" name="T13"/>
                  <a:gd fmla="*/ 6 w 6" name="T14"/>
                  <a:gd fmla="*/ 0 h 2" name="T15"/>
                  <a:gd fmla="*/ 3 w 6" name="T16"/>
                  <a:gd fmla="*/ 0 h 2" name="T17"/>
                  <a:gd fmla="*/ 3 w 6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6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7" name="Freeform 107"/>
              <p:cNvSpPr/>
              <p:nvPr/>
            </p:nvSpPr>
            <p:spPr bwMode="auto">
              <a:xfrm>
                <a:off x="576" y="1110"/>
                <a:ext cx="2" cy="3"/>
              </a:xfrm>
              <a:custGeom>
                <a:gdLst>
                  <a:gd fmla="*/ 2 w 2" name="T0"/>
                  <a:gd fmla="*/ 0 h 3" name="T1"/>
                  <a:gd fmla="*/ 2 w 2" name="T2"/>
                  <a:gd fmla="*/ 3 h 3" name="T3"/>
                  <a:gd fmla="*/ 0 w 2" name="T4"/>
                  <a:gd fmla="*/ 3 h 3" name="T5"/>
                  <a:gd fmla="*/ 0 w 2" name="T6"/>
                  <a:gd fmla="*/ 3 h 3" name="T7"/>
                  <a:gd fmla="*/ 2 w 2" name="T8"/>
                  <a:gd fmla="*/ 3 h 3" name="T9"/>
                  <a:gd fmla="*/ 2 w 2" name="T10"/>
                  <a:gd fmla="*/ 3 h 3" name="T11"/>
                  <a:gd fmla="*/ 2 w 2" name="T12"/>
                  <a:gd fmla="*/ 3 h 3" name="T13"/>
                  <a:gd fmla="*/ 2 w 2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8" name="Freeform 108"/>
              <p:cNvSpPr/>
              <p:nvPr/>
            </p:nvSpPr>
            <p:spPr bwMode="auto">
              <a:xfrm>
                <a:off x="613" y="1101"/>
                <a:ext cx="23" cy="9"/>
              </a:xfrm>
              <a:custGeom>
                <a:gdLst>
                  <a:gd fmla="*/ 23 w 23" name="T0"/>
                  <a:gd fmla="*/ 0 h 9" name="T1"/>
                  <a:gd fmla="*/ 23 w 23" name="T2"/>
                  <a:gd fmla="*/ 0 h 9" name="T3"/>
                  <a:gd fmla="*/ 20 w 23" name="T4"/>
                  <a:gd fmla="*/ 0 h 9" name="T5"/>
                  <a:gd fmla="*/ 17 w 23" name="T6"/>
                  <a:gd fmla="*/ 3 h 9" name="T7"/>
                  <a:gd fmla="*/ 14 w 23" name="T8"/>
                  <a:gd fmla="*/ 3 h 9" name="T9"/>
                  <a:gd fmla="*/ 14 w 23" name="T10"/>
                  <a:gd fmla="*/ 3 h 9" name="T11"/>
                  <a:gd fmla="*/ 9 w 23" name="T12"/>
                  <a:gd fmla="*/ 6 h 9" name="T13"/>
                  <a:gd fmla="*/ 6 w 23" name="T14"/>
                  <a:gd fmla="*/ 9 h 9" name="T15"/>
                  <a:gd fmla="*/ 3 w 23" name="T16"/>
                  <a:gd fmla="*/ 9 h 9" name="T17"/>
                  <a:gd fmla="*/ 0 w 23" name="T18"/>
                  <a:gd fmla="*/ 9 h 9" name="T19"/>
                  <a:gd fmla="*/ 3 w 23" name="T20"/>
                  <a:gd fmla="*/ 9 h 9" name="T21"/>
                  <a:gd fmla="*/ 3 w 23" name="T22"/>
                  <a:gd fmla="*/ 9 h 9" name="T23"/>
                  <a:gd fmla="*/ 17 w 23" name="T24"/>
                  <a:gd fmla="*/ 3 h 9" name="T25"/>
                  <a:gd fmla="*/ 23 w 23" name="T26"/>
                  <a:gd fmla="*/ 3 h 9" name="T27"/>
                  <a:gd fmla="*/ 23 w 23" name="T28"/>
                  <a:gd fmla="*/ 3 h 9" name="T29"/>
                  <a:gd fmla="*/ 23 w 23" name="T30"/>
                  <a:gd fmla="*/ 0 h 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" w="23">
                    <a:moveTo>
                      <a:pt x="23" y="0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7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9" name="Freeform 109"/>
              <p:cNvSpPr/>
              <p:nvPr/>
            </p:nvSpPr>
            <p:spPr bwMode="auto">
              <a:xfrm>
                <a:off x="636" y="1095"/>
                <a:ext cx="23" cy="12"/>
              </a:xfrm>
              <a:custGeom>
                <a:gdLst>
                  <a:gd fmla="*/ 20 w 23" name="T0"/>
                  <a:gd fmla="*/ 3 h 12" name="T1"/>
                  <a:gd fmla="*/ 20 w 23" name="T2"/>
                  <a:gd fmla="*/ 0 h 12" name="T3"/>
                  <a:gd fmla="*/ 17 w 23" name="T4"/>
                  <a:gd fmla="*/ 0 h 12" name="T5"/>
                  <a:gd fmla="*/ 14 w 23" name="T6"/>
                  <a:gd fmla="*/ 0 h 12" name="T7"/>
                  <a:gd fmla="*/ 14 w 23" name="T8"/>
                  <a:gd fmla="*/ 3 h 12" name="T9"/>
                  <a:gd fmla="*/ 14 w 23" name="T10"/>
                  <a:gd fmla="*/ 6 h 12" name="T11"/>
                  <a:gd fmla="*/ 14 w 23" name="T12"/>
                  <a:gd fmla="*/ 6 h 12" name="T13"/>
                  <a:gd fmla="*/ 14 w 23" name="T14"/>
                  <a:gd fmla="*/ 6 h 12" name="T15"/>
                  <a:gd fmla="*/ 12 w 23" name="T16"/>
                  <a:gd fmla="*/ 6 h 12" name="T17"/>
                  <a:gd fmla="*/ 12 w 23" name="T18"/>
                  <a:gd fmla="*/ 6 h 12" name="T19"/>
                  <a:gd fmla="*/ 9 w 23" name="T20"/>
                  <a:gd fmla="*/ 6 h 12" name="T21"/>
                  <a:gd fmla="*/ 9 w 23" name="T22"/>
                  <a:gd fmla="*/ 9 h 12" name="T23"/>
                  <a:gd fmla="*/ 6 w 23" name="T24"/>
                  <a:gd fmla="*/ 9 h 12" name="T25"/>
                  <a:gd fmla="*/ 0 w 23" name="T26"/>
                  <a:gd fmla="*/ 9 h 12" name="T27"/>
                  <a:gd fmla="*/ 0 w 23" name="T28"/>
                  <a:gd fmla="*/ 9 h 12" name="T29"/>
                  <a:gd fmla="*/ 3 w 23" name="T30"/>
                  <a:gd fmla="*/ 12 h 12" name="T31"/>
                  <a:gd fmla="*/ 6 w 23" name="T32"/>
                  <a:gd fmla="*/ 9 h 12" name="T33"/>
                  <a:gd fmla="*/ 9 w 23" name="T34"/>
                  <a:gd fmla="*/ 9 h 12" name="T35"/>
                  <a:gd fmla="*/ 12 w 23" name="T36"/>
                  <a:gd fmla="*/ 9 h 12" name="T37"/>
                  <a:gd fmla="*/ 12 w 23" name="T38"/>
                  <a:gd fmla="*/ 9 h 12" name="T39"/>
                  <a:gd fmla="*/ 14 w 23" name="T40"/>
                  <a:gd fmla="*/ 6 h 12" name="T41"/>
                  <a:gd fmla="*/ 17 w 23" name="T42"/>
                  <a:gd fmla="*/ 6 h 12" name="T43"/>
                  <a:gd fmla="*/ 17 w 23" name="T44"/>
                  <a:gd fmla="*/ 6 h 12" name="T45"/>
                  <a:gd fmla="*/ 17 w 23" name="T46"/>
                  <a:gd fmla="*/ 6 h 12" name="T47"/>
                  <a:gd fmla="*/ 17 w 23" name="T48"/>
                  <a:gd fmla="*/ 6 h 12" name="T49"/>
                  <a:gd fmla="*/ 20 w 23" name="T50"/>
                  <a:gd fmla="*/ 3 h 12" name="T51"/>
                  <a:gd fmla="*/ 23 w 23" name="T52"/>
                  <a:gd fmla="*/ 3 h 12" name="T53"/>
                  <a:gd fmla="*/ 23 w 23" name="T54"/>
                  <a:gd fmla="*/ 3 h 12" name="T55"/>
                  <a:gd fmla="*/ 23 w 23" name="T56"/>
                  <a:gd fmla="*/ 0 h 12" name="T57"/>
                  <a:gd fmla="*/ 20 w 23" name="T58"/>
                  <a:gd fmla="*/ 3 h 12" name="T59"/>
                  <a:gd fmla="*/ 20 w 23" name="T60"/>
                  <a:gd fmla="*/ 3 h 12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" w="23">
                    <a:moveTo>
                      <a:pt x="20" y="3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0" name="Freeform 110"/>
              <p:cNvSpPr/>
              <p:nvPr/>
            </p:nvSpPr>
            <p:spPr bwMode="auto">
              <a:xfrm>
                <a:off x="665" y="1095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3 h 3" name="T5"/>
                  <a:gd fmla="*/ 3 w 3" name="T6"/>
                  <a:gd fmla="*/ 0 h 3" name="T7"/>
                  <a:gd fmla="*/ 3 w 3" name="T8"/>
                  <a:gd fmla="*/ 0 h 3" name="T9"/>
                  <a:gd fmla="*/ 3 w 3" name="T10"/>
                  <a:gd fmla="*/ 0 h 3" name="T11"/>
                  <a:gd fmla="*/ 0 w 3" name="T12"/>
                  <a:gd fmla="*/ 0 h 3" name="T13"/>
                  <a:gd fmla="*/ 0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1" name="Freeform 111"/>
              <p:cNvSpPr/>
              <p:nvPr/>
            </p:nvSpPr>
            <p:spPr bwMode="auto">
              <a:xfrm>
                <a:off x="682" y="1084"/>
                <a:ext cx="20" cy="11"/>
              </a:xfrm>
              <a:custGeom>
                <a:gdLst>
                  <a:gd fmla="*/ 17 w 20" name="T0"/>
                  <a:gd fmla="*/ 5 h 11" name="T1"/>
                  <a:gd fmla="*/ 20 w 20" name="T2"/>
                  <a:gd fmla="*/ 3 h 11" name="T3"/>
                  <a:gd fmla="*/ 20 w 20" name="T4"/>
                  <a:gd fmla="*/ 0 h 11" name="T5"/>
                  <a:gd fmla="*/ 15 w 20" name="T6"/>
                  <a:gd fmla="*/ 3 h 11" name="T7"/>
                  <a:gd fmla="*/ 15 w 20" name="T8"/>
                  <a:gd fmla="*/ 3 h 11" name="T9"/>
                  <a:gd fmla="*/ 12 w 20" name="T10"/>
                  <a:gd fmla="*/ 3 h 11" name="T11"/>
                  <a:gd fmla="*/ 9 w 20" name="T12"/>
                  <a:gd fmla="*/ 3 h 11" name="T13"/>
                  <a:gd fmla="*/ 3 w 20" name="T14"/>
                  <a:gd fmla="*/ 5 h 11" name="T15"/>
                  <a:gd fmla="*/ 0 w 20" name="T16"/>
                  <a:gd fmla="*/ 5 h 11" name="T17"/>
                  <a:gd fmla="*/ 0 w 20" name="T18"/>
                  <a:gd fmla="*/ 8 h 11" name="T19"/>
                  <a:gd fmla="*/ 0 w 20" name="T20"/>
                  <a:gd fmla="*/ 11 h 11" name="T21"/>
                  <a:gd fmla="*/ 9 w 20" name="T22"/>
                  <a:gd fmla="*/ 8 h 11" name="T23"/>
                  <a:gd fmla="*/ 12 w 20" name="T24"/>
                  <a:gd fmla="*/ 8 h 11" name="T25"/>
                  <a:gd fmla="*/ 15 w 20" name="T26"/>
                  <a:gd fmla="*/ 8 h 11" name="T27"/>
                  <a:gd fmla="*/ 17 w 20" name="T28"/>
                  <a:gd fmla="*/ 8 h 11" name="T29"/>
                  <a:gd fmla="*/ 17 w 20" name="T30"/>
                  <a:gd fmla="*/ 8 h 11" name="T31"/>
                  <a:gd fmla="*/ 17 w 20" name="T32"/>
                  <a:gd fmla="*/ 8 h 11" name="T33"/>
                  <a:gd fmla="*/ 20 w 20" name="T34"/>
                  <a:gd fmla="*/ 5 h 11" name="T35"/>
                  <a:gd fmla="*/ 17 w 20" name="T36"/>
                  <a:gd fmla="*/ 5 h 11" name="T37"/>
                  <a:gd fmla="*/ 17 w 20" name="T38"/>
                  <a:gd fmla="*/ 5 h 1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1" w="20">
                    <a:moveTo>
                      <a:pt x="17" y="5"/>
                    </a:moveTo>
                    <a:lnTo>
                      <a:pt x="20" y="3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2" name="Freeform 112"/>
              <p:cNvSpPr/>
              <p:nvPr/>
            </p:nvSpPr>
            <p:spPr bwMode="auto">
              <a:xfrm>
                <a:off x="699" y="1095"/>
                <a:ext cx="3" cy="0"/>
              </a:xfrm>
              <a:custGeom>
                <a:gdLst>
                  <a:gd fmla="*/ 0 w 3" name="T0"/>
                  <a:gd fmla="*/ 0 w 3" name="T1"/>
                  <a:gd fmla="*/ 3 w 3" name="T2"/>
                  <a:gd fmla="*/ 0 w 3" name="T3"/>
                  <a:gd fmla="*/ 0 w 3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3" name="Freeform 113"/>
              <p:cNvSpPr/>
              <p:nvPr/>
            </p:nvSpPr>
            <p:spPr bwMode="auto">
              <a:xfrm>
                <a:off x="728" y="1084"/>
                <a:ext cx="6" cy="5"/>
              </a:xfrm>
              <a:custGeom>
                <a:gdLst>
                  <a:gd fmla="*/ 6 w 6" name="T0"/>
                  <a:gd fmla="*/ 3 h 5" name="T1"/>
                  <a:gd fmla="*/ 6 w 6" name="T2"/>
                  <a:gd fmla="*/ 3 h 5" name="T3"/>
                  <a:gd fmla="*/ 3 w 6" name="T4"/>
                  <a:gd fmla="*/ 3 h 5" name="T5"/>
                  <a:gd fmla="*/ 3 w 6" name="T6"/>
                  <a:gd fmla="*/ 0 h 5" name="T7"/>
                  <a:gd fmla="*/ 0 w 6" name="T8"/>
                  <a:gd fmla="*/ 3 h 5" name="T9"/>
                  <a:gd fmla="*/ 3 w 6" name="T10"/>
                  <a:gd fmla="*/ 3 h 5" name="T11"/>
                  <a:gd fmla="*/ 3 w 6" name="T12"/>
                  <a:gd fmla="*/ 5 h 5" name="T13"/>
                  <a:gd fmla="*/ 3 w 6" name="T14"/>
                  <a:gd fmla="*/ 3 h 5" name="T15"/>
                  <a:gd fmla="*/ 3 w 6" name="T16"/>
                  <a:gd fmla="*/ 3 h 5" name="T17"/>
                  <a:gd fmla="*/ 6 w 6" name="T18"/>
                  <a:gd fmla="*/ 3 h 5" name="T19"/>
                  <a:gd fmla="*/ 6 w 6" name="T20"/>
                  <a:gd fmla="*/ 0 h 5" name="T21"/>
                  <a:gd fmla="*/ 6 w 6" name="T22"/>
                  <a:gd fmla="*/ 3 h 5" name="T23"/>
                  <a:gd fmla="*/ 6 w 6" name="T24"/>
                  <a:gd fmla="*/ 3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6">
                    <a:moveTo>
                      <a:pt x="6" y="3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4" name="Freeform 114"/>
              <p:cNvSpPr/>
              <p:nvPr/>
            </p:nvSpPr>
            <p:spPr bwMode="auto">
              <a:xfrm>
                <a:off x="731" y="1084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5" name="Freeform 115"/>
              <p:cNvSpPr/>
              <p:nvPr/>
            </p:nvSpPr>
            <p:spPr bwMode="auto">
              <a:xfrm>
                <a:off x="763" y="1075"/>
                <a:ext cx="6" cy="6"/>
              </a:xfrm>
              <a:custGeom>
                <a:gdLst>
                  <a:gd fmla="*/ 6 w 6" name="T0"/>
                  <a:gd fmla="*/ 0 h 6" name="T1"/>
                  <a:gd fmla="*/ 0 w 6" name="T2"/>
                  <a:gd fmla="*/ 3 h 6" name="T3"/>
                  <a:gd fmla="*/ 0 w 6" name="T4"/>
                  <a:gd fmla="*/ 6 h 6" name="T5"/>
                  <a:gd fmla="*/ 6 w 6" name="T6"/>
                  <a:gd fmla="*/ 0 h 6" name="T7"/>
                  <a:gd fmla="*/ 6 w 6" name="T8"/>
                  <a:gd fmla="*/ 0 h 6" name="T9"/>
                  <a:gd fmla="*/ 6 w 6" name="T10"/>
                  <a:gd fmla="*/ 0 h 6" name="T11"/>
                  <a:gd fmla="*/ 6 w 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6" name="Freeform 116"/>
              <p:cNvSpPr/>
              <p:nvPr/>
            </p:nvSpPr>
            <p:spPr bwMode="auto">
              <a:xfrm>
                <a:off x="803" y="1078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0 w 3" name="T4"/>
                  <a:gd fmla="*/ 3 h 3" name="T5"/>
                  <a:gd fmla="*/ 3 w 3" name="T6"/>
                  <a:gd fmla="*/ 0 h 3" name="T7"/>
                  <a:gd fmla="*/ 3 w 3" name="T8"/>
                  <a:gd fmla="*/ 0 h 3" name="T9"/>
                  <a:gd fmla="*/ 3 w 3" name="T10"/>
                  <a:gd fmla="*/ 0 h 3" name="T11"/>
                  <a:gd fmla="*/ 3 w 3" name="T12"/>
                  <a:gd fmla="*/ 0 h 3" name="T13"/>
                  <a:gd fmla="*/ 0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7" name="Freeform 117"/>
              <p:cNvSpPr/>
              <p:nvPr/>
            </p:nvSpPr>
            <p:spPr bwMode="auto">
              <a:xfrm>
                <a:off x="809" y="1078"/>
                <a:ext cx="3" cy="0"/>
              </a:xfrm>
              <a:custGeom>
                <a:gdLst>
                  <a:gd fmla="*/ 0 w 3" name="T0"/>
                  <a:gd fmla="*/ 0 w 3" name="T1"/>
                  <a:gd fmla="*/ 0 w 3" name="T2"/>
                  <a:gd fmla="*/ 3 w 3" name="T3"/>
                  <a:gd fmla="*/ 3 w 3" name="T4"/>
                  <a:gd fmla="*/ 0 w 3" name="T5"/>
                  <a:gd fmla="*/ 0 w 3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8" name="Freeform 118"/>
              <p:cNvSpPr/>
              <p:nvPr/>
            </p:nvSpPr>
            <p:spPr bwMode="auto">
              <a:xfrm>
                <a:off x="826" y="1069"/>
                <a:ext cx="6" cy="3"/>
              </a:xfrm>
              <a:custGeom>
                <a:gdLst>
                  <a:gd fmla="*/ 0 w 6" name="T0"/>
                  <a:gd fmla="*/ 3 h 3" name="T1"/>
                  <a:gd fmla="*/ 0 w 6" name="T2"/>
                  <a:gd fmla="*/ 3 h 3" name="T3"/>
                  <a:gd fmla="*/ 0 w 6" name="T4"/>
                  <a:gd fmla="*/ 3 h 3" name="T5"/>
                  <a:gd fmla="*/ 6 w 6" name="T6"/>
                  <a:gd fmla="*/ 3 h 3" name="T7"/>
                  <a:gd fmla="*/ 6 w 6" name="T8"/>
                  <a:gd fmla="*/ 0 h 3" name="T9"/>
                  <a:gd fmla="*/ 3 w 6" name="T10"/>
                  <a:gd fmla="*/ 0 h 3" name="T11"/>
                  <a:gd fmla="*/ 3 w 6" name="T12"/>
                  <a:gd fmla="*/ 0 h 3" name="T13"/>
                  <a:gd fmla="*/ 0 w 6" name="T14"/>
                  <a:gd fmla="*/ 0 h 3" name="T15"/>
                  <a:gd fmla="*/ 0 w 6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6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9" name="Freeform 119"/>
              <p:cNvSpPr/>
              <p:nvPr/>
            </p:nvSpPr>
            <p:spPr bwMode="auto">
              <a:xfrm>
                <a:off x="815" y="1058"/>
                <a:ext cx="31" cy="17"/>
              </a:xfrm>
              <a:custGeom>
                <a:gdLst>
                  <a:gd fmla="*/ 28 w 31" name="T0"/>
                  <a:gd fmla="*/ 0 h 17" name="T1"/>
                  <a:gd fmla="*/ 26 w 31" name="T2"/>
                  <a:gd fmla="*/ 0 h 17" name="T3"/>
                  <a:gd fmla="*/ 26 w 31" name="T4"/>
                  <a:gd fmla="*/ 3 h 17" name="T5"/>
                  <a:gd fmla="*/ 23 w 31" name="T6"/>
                  <a:gd fmla="*/ 3 h 17" name="T7"/>
                  <a:gd fmla="*/ 20 w 31" name="T8"/>
                  <a:gd fmla="*/ 6 h 17" name="T9"/>
                  <a:gd fmla="*/ 20 w 31" name="T10"/>
                  <a:gd fmla="*/ 3 h 17" name="T11"/>
                  <a:gd fmla="*/ 20 w 31" name="T12"/>
                  <a:gd fmla="*/ 0 h 17" name="T13"/>
                  <a:gd fmla="*/ 17 w 31" name="T14"/>
                  <a:gd fmla="*/ 3 h 17" name="T15"/>
                  <a:gd fmla="*/ 17 w 31" name="T16"/>
                  <a:gd fmla="*/ 6 h 17" name="T17"/>
                  <a:gd fmla="*/ 14 w 31" name="T18"/>
                  <a:gd fmla="*/ 6 h 17" name="T19"/>
                  <a:gd fmla="*/ 11 w 31" name="T20"/>
                  <a:gd fmla="*/ 8 h 17" name="T21"/>
                  <a:gd fmla="*/ 11 w 31" name="T22"/>
                  <a:gd fmla="*/ 6 h 17" name="T23"/>
                  <a:gd fmla="*/ 14 w 31" name="T24"/>
                  <a:gd fmla="*/ 3 h 17" name="T25"/>
                  <a:gd fmla="*/ 11 w 31" name="T26"/>
                  <a:gd fmla="*/ 6 h 17" name="T27"/>
                  <a:gd fmla="*/ 5 w 31" name="T28"/>
                  <a:gd fmla="*/ 6 h 17" name="T29"/>
                  <a:gd fmla="*/ 2 w 31" name="T30"/>
                  <a:gd fmla="*/ 6 h 17" name="T31"/>
                  <a:gd fmla="*/ 2 w 31" name="T32"/>
                  <a:gd fmla="*/ 8 h 17" name="T33"/>
                  <a:gd fmla="*/ 2 w 31" name="T34"/>
                  <a:gd fmla="*/ 8 h 17" name="T35"/>
                  <a:gd fmla="*/ 0 w 31" name="T36"/>
                  <a:gd fmla="*/ 11 h 17" name="T37"/>
                  <a:gd fmla="*/ 0 w 31" name="T38"/>
                  <a:gd fmla="*/ 14 h 17" name="T39"/>
                  <a:gd fmla="*/ 5 w 31" name="T40"/>
                  <a:gd fmla="*/ 11 h 17" name="T41"/>
                  <a:gd fmla="*/ 5 w 31" name="T42"/>
                  <a:gd fmla="*/ 11 h 17" name="T43"/>
                  <a:gd fmla="*/ 5 w 31" name="T44"/>
                  <a:gd fmla="*/ 11 h 17" name="T45"/>
                  <a:gd fmla="*/ 5 w 31" name="T46"/>
                  <a:gd fmla="*/ 14 h 17" name="T47"/>
                  <a:gd fmla="*/ 5 w 31" name="T48"/>
                  <a:gd fmla="*/ 14 h 17" name="T49"/>
                  <a:gd fmla="*/ 0 w 31" name="T50"/>
                  <a:gd fmla="*/ 17 h 17" name="T51"/>
                  <a:gd fmla="*/ 5 w 31" name="T52"/>
                  <a:gd fmla="*/ 14 h 17" name="T53"/>
                  <a:gd fmla="*/ 8 w 31" name="T54"/>
                  <a:gd fmla="*/ 14 h 17" name="T55"/>
                  <a:gd fmla="*/ 8 w 31" name="T56"/>
                  <a:gd fmla="*/ 14 h 17" name="T57"/>
                  <a:gd fmla="*/ 14 w 31" name="T58"/>
                  <a:gd fmla="*/ 11 h 17" name="T59"/>
                  <a:gd fmla="*/ 17 w 31" name="T60"/>
                  <a:gd fmla="*/ 11 h 17" name="T61"/>
                  <a:gd fmla="*/ 17 w 31" name="T62"/>
                  <a:gd fmla="*/ 11 h 17" name="T63"/>
                  <a:gd fmla="*/ 20 w 31" name="T64"/>
                  <a:gd fmla="*/ 8 h 17" name="T65"/>
                  <a:gd fmla="*/ 20 w 31" name="T66"/>
                  <a:gd fmla="*/ 11 h 17" name="T67"/>
                  <a:gd fmla="*/ 23 w 31" name="T68"/>
                  <a:gd fmla="*/ 8 h 17" name="T69"/>
                  <a:gd fmla="*/ 23 w 31" name="T70"/>
                  <a:gd fmla="*/ 8 h 17" name="T71"/>
                  <a:gd fmla="*/ 26 w 31" name="T72"/>
                  <a:gd fmla="*/ 8 h 17" name="T73"/>
                  <a:gd fmla="*/ 28 w 31" name="T74"/>
                  <a:gd fmla="*/ 8 h 17" name="T75"/>
                  <a:gd fmla="*/ 28 w 31" name="T76"/>
                  <a:gd fmla="*/ 6 h 17" name="T77"/>
                  <a:gd fmla="*/ 28 w 31" name="T78"/>
                  <a:gd fmla="*/ 6 h 17" name="T79"/>
                  <a:gd fmla="*/ 31 w 31" name="T80"/>
                  <a:gd fmla="*/ 3 h 17" name="T81"/>
                  <a:gd fmla="*/ 28 w 31" name="T82"/>
                  <a:gd fmla="*/ 3 h 17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7" w="31">
                    <a:moveTo>
                      <a:pt x="26" y="3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0" name="Freeform 120"/>
              <p:cNvSpPr/>
              <p:nvPr/>
            </p:nvSpPr>
            <p:spPr bwMode="auto">
              <a:xfrm>
                <a:off x="841" y="1055"/>
                <a:ext cx="2" cy="3"/>
              </a:xfrm>
              <a:custGeom>
                <a:gdLst>
                  <a:gd fmla="*/ 2 w 2" name="T0"/>
                  <a:gd fmla="*/ 3 h 3" name="T1"/>
                  <a:gd fmla="*/ 2 w 2" name="T2"/>
                  <a:gd fmla="*/ 3 h 3" name="T3"/>
                  <a:gd fmla="*/ 2 w 2" name="T4"/>
                  <a:gd fmla="*/ 3 h 3" name="T5"/>
                  <a:gd fmla="*/ 2 w 2" name="T6"/>
                  <a:gd fmla="*/ 0 h 3" name="T7"/>
                  <a:gd fmla="*/ 2 w 2" name="T8"/>
                  <a:gd fmla="*/ 0 h 3" name="T9"/>
                  <a:gd fmla="*/ 2 w 2" name="T10"/>
                  <a:gd fmla="*/ 0 h 3" name="T11"/>
                  <a:gd fmla="*/ 0 w 2" name="T12"/>
                  <a:gd fmla="*/ 3 h 3" name="T13"/>
                  <a:gd fmla="*/ 2 w 2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1" name="Freeform 121"/>
              <p:cNvSpPr/>
              <p:nvPr/>
            </p:nvSpPr>
            <p:spPr bwMode="auto">
              <a:xfrm>
                <a:off x="846" y="1052"/>
                <a:ext cx="12" cy="6"/>
              </a:xfrm>
              <a:custGeom>
                <a:gdLst>
                  <a:gd fmla="*/ 9 w 12" name="T0"/>
                  <a:gd fmla="*/ 3 h 6" name="T1"/>
                  <a:gd fmla="*/ 9 w 12" name="T2"/>
                  <a:gd fmla="*/ 3 h 6" name="T3"/>
                  <a:gd fmla="*/ 9 w 12" name="T4"/>
                  <a:gd fmla="*/ 0 h 6" name="T5"/>
                  <a:gd fmla="*/ 12 w 12" name="T6"/>
                  <a:gd fmla="*/ 0 h 6" name="T7"/>
                  <a:gd fmla="*/ 12 w 12" name="T8"/>
                  <a:gd fmla="*/ 0 h 6" name="T9"/>
                  <a:gd fmla="*/ 9 w 12" name="T10"/>
                  <a:gd fmla="*/ 0 h 6" name="T11"/>
                  <a:gd fmla="*/ 6 w 12" name="T12"/>
                  <a:gd fmla="*/ 0 h 6" name="T13"/>
                  <a:gd fmla="*/ 6 w 12" name="T14"/>
                  <a:gd fmla="*/ 0 h 6" name="T15"/>
                  <a:gd fmla="*/ 6 w 12" name="T16"/>
                  <a:gd fmla="*/ 0 h 6" name="T17"/>
                  <a:gd fmla="*/ 3 w 12" name="T18"/>
                  <a:gd fmla="*/ 0 h 6" name="T19"/>
                  <a:gd fmla="*/ 6 w 12" name="T20"/>
                  <a:gd fmla="*/ 3 h 6" name="T21"/>
                  <a:gd fmla="*/ 6 w 12" name="T22"/>
                  <a:gd fmla="*/ 3 h 6" name="T23"/>
                  <a:gd fmla="*/ 6 w 12" name="T24"/>
                  <a:gd fmla="*/ 3 h 6" name="T25"/>
                  <a:gd fmla="*/ 3 w 12" name="T26"/>
                  <a:gd fmla="*/ 3 h 6" name="T27"/>
                  <a:gd fmla="*/ 3 w 12" name="T28"/>
                  <a:gd fmla="*/ 3 h 6" name="T29"/>
                  <a:gd fmla="*/ 3 w 12" name="T30"/>
                  <a:gd fmla="*/ 3 h 6" name="T31"/>
                  <a:gd fmla="*/ 0 w 12" name="T32"/>
                  <a:gd fmla="*/ 3 h 6" name="T33"/>
                  <a:gd fmla="*/ 0 w 12" name="T34"/>
                  <a:gd fmla="*/ 3 h 6" name="T35"/>
                  <a:gd fmla="*/ 0 w 12" name="T36"/>
                  <a:gd fmla="*/ 3 h 6" name="T37"/>
                  <a:gd fmla="*/ 0 w 12" name="T38"/>
                  <a:gd fmla="*/ 6 h 6" name="T39"/>
                  <a:gd fmla="*/ 0 w 12" name="T40"/>
                  <a:gd fmla="*/ 6 h 6" name="T41"/>
                  <a:gd fmla="*/ 3 w 12" name="T42"/>
                  <a:gd fmla="*/ 6 h 6" name="T43"/>
                  <a:gd fmla="*/ 3 w 12" name="T44"/>
                  <a:gd fmla="*/ 6 h 6" name="T45"/>
                  <a:gd fmla="*/ 3 w 12" name="T46"/>
                  <a:gd fmla="*/ 6 h 6" name="T47"/>
                  <a:gd fmla="*/ 6 w 12" name="T48"/>
                  <a:gd fmla="*/ 6 h 6" name="T49"/>
                  <a:gd fmla="*/ 6 w 12" name="T50"/>
                  <a:gd fmla="*/ 6 h 6" name="T51"/>
                  <a:gd fmla="*/ 9 w 12" name="T52"/>
                  <a:gd fmla="*/ 3 h 6" name="T53"/>
                  <a:gd fmla="*/ 9 w 12" name="T54"/>
                  <a:gd fmla="*/ 6 h 6" name="T55"/>
                  <a:gd fmla="*/ 9 w 12" name="T56"/>
                  <a:gd fmla="*/ 3 h 6" name="T57"/>
                  <a:gd fmla="*/ 12 w 12" name="T58"/>
                  <a:gd fmla="*/ 3 h 6" name="T59"/>
                  <a:gd fmla="*/ 9 w 12" name="T60"/>
                  <a:gd fmla="*/ 3 h 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6" w="12">
                    <a:moveTo>
                      <a:pt x="9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2" name="Freeform 122"/>
              <p:cNvSpPr/>
              <p:nvPr/>
            </p:nvSpPr>
            <p:spPr bwMode="auto">
              <a:xfrm>
                <a:off x="858" y="1049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0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  <a:gd fmla="*/ 0 w 3" name="T10"/>
                  <a:gd fmla="*/ 3 h 3" name="T11"/>
                  <a:gd fmla="*/ 3 w 3" name="T12"/>
                  <a:gd fmla="*/ 3 h 3" name="T13"/>
                  <a:gd fmla="*/ 0 w 3" name="T14"/>
                  <a:gd fmla="*/ 0 h 3" name="T15"/>
                  <a:gd fmla="*/ 0 w 3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3" name="Freeform 123"/>
              <p:cNvSpPr/>
              <p:nvPr/>
            </p:nvSpPr>
            <p:spPr bwMode="auto">
              <a:xfrm>
                <a:off x="918" y="1032"/>
                <a:ext cx="15" cy="6"/>
              </a:xfrm>
              <a:custGeom>
                <a:gdLst>
                  <a:gd fmla="*/ 12 w 15" name="T0"/>
                  <a:gd fmla="*/ 0 h 6" name="T1"/>
                  <a:gd fmla="*/ 12 w 15" name="T2"/>
                  <a:gd fmla="*/ 3 h 6" name="T3"/>
                  <a:gd fmla="*/ 9 w 15" name="T4"/>
                  <a:gd fmla="*/ 3 h 6" name="T5"/>
                  <a:gd fmla="*/ 6 w 15" name="T6"/>
                  <a:gd fmla="*/ 3 h 6" name="T7"/>
                  <a:gd fmla="*/ 3 w 15" name="T8"/>
                  <a:gd fmla="*/ 3 h 6" name="T9"/>
                  <a:gd fmla="*/ 3 w 15" name="T10"/>
                  <a:gd fmla="*/ 6 h 6" name="T11"/>
                  <a:gd fmla="*/ 3 w 15" name="T12"/>
                  <a:gd fmla="*/ 6 h 6" name="T13"/>
                  <a:gd fmla="*/ 0 w 15" name="T14"/>
                  <a:gd fmla="*/ 6 h 6" name="T15"/>
                  <a:gd fmla="*/ 0 w 15" name="T16"/>
                  <a:gd fmla="*/ 6 h 6" name="T17"/>
                  <a:gd fmla="*/ 0 w 15" name="T18"/>
                  <a:gd fmla="*/ 6 h 6" name="T19"/>
                  <a:gd fmla="*/ 3 w 15" name="T20"/>
                  <a:gd fmla="*/ 6 h 6" name="T21"/>
                  <a:gd fmla="*/ 6 w 15" name="T22"/>
                  <a:gd fmla="*/ 6 h 6" name="T23"/>
                  <a:gd fmla="*/ 6 w 15" name="T24"/>
                  <a:gd fmla="*/ 6 h 6" name="T25"/>
                  <a:gd fmla="*/ 9 w 15" name="T26"/>
                  <a:gd fmla="*/ 3 h 6" name="T27"/>
                  <a:gd fmla="*/ 15 w 15" name="T28"/>
                  <a:gd fmla="*/ 0 h 6" name="T29"/>
                  <a:gd fmla="*/ 15 w 15" name="T30"/>
                  <a:gd fmla="*/ 0 h 6" name="T31"/>
                  <a:gd fmla="*/ 15 w 15" name="T32"/>
                  <a:gd fmla="*/ 0 h 6" name="T33"/>
                  <a:gd fmla="*/ 12 w 15" name="T34"/>
                  <a:gd fmla="*/ 0 h 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" w="15">
                    <a:moveTo>
                      <a:pt x="12" y="0"/>
                    </a:move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4" name="Freeform 124"/>
              <p:cNvSpPr/>
              <p:nvPr/>
            </p:nvSpPr>
            <p:spPr bwMode="auto">
              <a:xfrm>
                <a:off x="936" y="1029"/>
                <a:ext cx="8" cy="6"/>
              </a:xfrm>
              <a:custGeom>
                <a:gdLst>
                  <a:gd fmla="*/ 2 w 8" name="T0"/>
                  <a:gd fmla="*/ 0 h 6" name="T1"/>
                  <a:gd fmla="*/ 2 w 8" name="T2"/>
                  <a:gd fmla="*/ 3 h 6" name="T3"/>
                  <a:gd fmla="*/ 0 w 8" name="T4"/>
                  <a:gd fmla="*/ 3 h 6" name="T5"/>
                  <a:gd fmla="*/ 0 w 8" name="T6"/>
                  <a:gd fmla="*/ 3 h 6" name="T7"/>
                  <a:gd fmla="*/ 2 w 8" name="T8"/>
                  <a:gd fmla="*/ 3 h 6" name="T9"/>
                  <a:gd fmla="*/ 0 w 8" name="T10"/>
                  <a:gd fmla="*/ 3 h 6" name="T11"/>
                  <a:gd fmla="*/ 2 w 8" name="T12"/>
                  <a:gd fmla="*/ 3 h 6" name="T13"/>
                  <a:gd fmla="*/ 2 w 8" name="T14"/>
                  <a:gd fmla="*/ 6 h 6" name="T15"/>
                  <a:gd fmla="*/ 5 w 8" name="T16"/>
                  <a:gd fmla="*/ 3 h 6" name="T17"/>
                  <a:gd fmla="*/ 8 w 8" name="T18"/>
                  <a:gd fmla="*/ 3 h 6" name="T19"/>
                  <a:gd fmla="*/ 8 w 8" name="T20"/>
                  <a:gd fmla="*/ 3 h 6" name="T21"/>
                  <a:gd fmla="*/ 5 w 8" name="T22"/>
                  <a:gd fmla="*/ 3 h 6" name="T23"/>
                  <a:gd fmla="*/ 5 w 8" name="T24"/>
                  <a:gd fmla="*/ 0 h 6" name="T25"/>
                  <a:gd fmla="*/ 5 w 8" name="T26"/>
                  <a:gd fmla="*/ 3 h 6" name="T27"/>
                  <a:gd fmla="*/ 5 w 8" name="T28"/>
                  <a:gd fmla="*/ 0 h 6" name="T29"/>
                  <a:gd fmla="*/ 2 w 8" name="T30"/>
                  <a:gd fmla="*/ 0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8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5" name="Freeform 125"/>
              <p:cNvSpPr/>
              <p:nvPr/>
            </p:nvSpPr>
            <p:spPr bwMode="auto">
              <a:xfrm>
                <a:off x="789" y="1035"/>
                <a:ext cx="5" cy="3"/>
              </a:xfrm>
              <a:custGeom>
                <a:gdLst>
                  <a:gd fmla="*/ 3 w 5" name="T0"/>
                  <a:gd fmla="*/ 0 h 3" name="T1"/>
                  <a:gd fmla="*/ 5 w 5" name="T2"/>
                  <a:gd fmla="*/ 0 h 3" name="T3"/>
                  <a:gd fmla="*/ 3 w 5" name="T4"/>
                  <a:gd fmla="*/ 0 h 3" name="T5"/>
                  <a:gd fmla="*/ 0 w 5" name="T6"/>
                  <a:gd fmla="*/ 0 h 3" name="T7"/>
                  <a:gd fmla="*/ 0 w 5" name="T8"/>
                  <a:gd fmla="*/ 3 h 3" name="T9"/>
                  <a:gd fmla="*/ 0 w 5" name="T10"/>
                  <a:gd fmla="*/ 3 h 3" name="T11"/>
                  <a:gd fmla="*/ 0 w 5" name="T12"/>
                  <a:gd fmla="*/ 3 h 3" name="T13"/>
                  <a:gd fmla="*/ 3 w 5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6" name="Freeform 126"/>
              <p:cNvSpPr/>
              <p:nvPr/>
            </p:nvSpPr>
            <p:spPr bwMode="auto">
              <a:xfrm>
                <a:off x="766" y="1006"/>
                <a:ext cx="17" cy="9"/>
              </a:xfrm>
              <a:custGeom>
                <a:gdLst>
                  <a:gd fmla="*/ 0 w 17" name="T0"/>
                  <a:gd fmla="*/ 3 h 9" name="T1"/>
                  <a:gd fmla="*/ 3 w 17" name="T2"/>
                  <a:gd fmla="*/ 6 h 9" name="T3"/>
                  <a:gd fmla="*/ 3 w 17" name="T4"/>
                  <a:gd fmla="*/ 9 h 9" name="T5"/>
                  <a:gd fmla="*/ 5 w 17" name="T6"/>
                  <a:gd fmla="*/ 6 h 9" name="T7"/>
                  <a:gd fmla="*/ 8 w 17" name="T8"/>
                  <a:gd fmla="*/ 6 h 9" name="T9"/>
                  <a:gd fmla="*/ 8 w 17" name="T10"/>
                  <a:gd fmla="*/ 6 h 9" name="T11"/>
                  <a:gd fmla="*/ 8 w 17" name="T12"/>
                  <a:gd fmla="*/ 6 h 9" name="T13"/>
                  <a:gd fmla="*/ 11 w 17" name="T14"/>
                  <a:gd fmla="*/ 6 h 9" name="T15"/>
                  <a:gd fmla="*/ 11 w 17" name="T16"/>
                  <a:gd fmla="*/ 6 h 9" name="T17"/>
                  <a:gd fmla="*/ 14 w 17" name="T18"/>
                  <a:gd fmla="*/ 3 h 9" name="T19"/>
                  <a:gd fmla="*/ 11 w 17" name="T20"/>
                  <a:gd fmla="*/ 3 h 9" name="T21"/>
                  <a:gd fmla="*/ 17 w 17" name="T22"/>
                  <a:gd fmla="*/ 0 h 9" name="T23"/>
                  <a:gd fmla="*/ 17 w 17" name="T24"/>
                  <a:gd fmla="*/ 0 h 9" name="T25"/>
                  <a:gd fmla="*/ 14 w 17" name="T26"/>
                  <a:gd fmla="*/ 0 h 9" name="T27"/>
                  <a:gd fmla="*/ 14 w 17" name="T28"/>
                  <a:gd fmla="*/ 0 h 9" name="T29"/>
                  <a:gd fmla="*/ 11 w 17" name="T30"/>
                  <a:gd fmla="*/ 0 h 9" name="T31"/>
                  <a:gd fmla="*/ 8 w 17" name="T32"/>
                  <a:gd fmla="*/ 0 h 9" name="T33"/>
                  <a:gd fmla="*/ 3 w 17" name="T34"/>
                  <a:gd fmla="*/ 0 h 9" name="T35"/>
                  <a:gd fmla="*/ 3 w 17" name="T36"/>
                  <a:gd fmla="*/ 0 h 9" name="T37"/>
                  <a:gd fmla="*/ 3 w 17" name="T38"/>
                  <a:gd fmla="*/ 0 h 9" name="T39"/>
                  <a:gd fmla="*/ 0 w 17" name="T40"/>
                  <a:gd fmla="*/ 0 h 9" name="T41"/>
                  <a:gd fmla="*/ 0 w 17" name="T42"/>
                  <a:gd fmla="*/ 0 h 9" name="T43"/>
                  <a:gd fmla="*/ 0 w 17" name="T44"/>
                  <a:gd fmla="*/ 3 h 9" name="T45"/>
                  <a:gd fmla="*/ 0 w 17" name="T46"/>
                  <a:gd fmla="*/ 3 h 9" name="T47"/>
                  <a:gd fmla="*/ 0 w 17" name="T48"/>
                  <a:gd fmla="*/ 3 h 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" w="17">
                    <a:moveTo>
                      <a:pt x="0" y="3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7" name="Freeform 127"/>
              <p:cNvSpPr/>
              <p:nvPr/>
            </p:nvSpPr>
            <p:spPr bwMode="auto">
              <a:xfrm>
                <a:off x="792" y="1000"/>
                <a:ext cx="11" cy="6"/>
              </a:xfrm>
              <a:custGeom>
                <a:gdLst>
                  <a:gd fmla="*/ 0 w 11" name="T0"/>
                  <a:gd fmla="*/ 6 h 6" name="T1"/>
                  <a:gd fmla="*/ 8 w 11" name="T2"/>
                  <a:gd fmla="*/ 6 h 6" name="T3"/>
                  <a:gd fmla="*/ 8 w 11" name="T4"/>
                  <a:gd fmla="*/ 3 h 6" name="T5"/>
                  <a:gd fmla="*/ 11 w 11" name="T6"/>
                  <a:gd fmla="*/ 3 h 6" name="T7"/>
                  <a:gd fmla="*/ 5 w 11" name="T8"/>
                  <a:gd fmla="*/ 0 h 6" name="T9"/>
                  <a:gd fmla="*/ 5 w 11" name="T10"/>
                  <a:gd fmla="*/ 0 h 6" name="T11"/>
                  <a:gd fmla="*/ 0 w 11" name="T12"/>
                  <a:gd fmla="*/ 3 h 6" name="T13"/>
                  <a:gd fmla="*/ 0 w 11" name="T14"/>
                  <a:gd fmla="*/ 3 h 6" name="T15"/>
                  <a:gd fmla="*/ 2 w 11" name="T16"/>
                  <a:gd fmla="*/ 3 h 6" name="T17"/>
                  <a:gd fmla="*/ 2 w 11" name="T18"/>
                  <a:gd fmla="*/ 3 h 6" name="T19"/>
                  <a:gd fmla="*/ 0 w 11" name="T20"/>
                  <a:gd fmla="*/ 6 h 6" name="T21"/>
                  <a:gd fmla="*/ 0 w 11" name="T22"/>
                  <a:gd fmla="*/ 6 h 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" w="11">
                    <a:moveTo>
                      <a:pt x="0" y="6"/>
                    </a:move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8" name="Freeform 128"/>
              <p:cNvSpPr/>
              <p:nvPr/>
            </p:nvSpPr>
            <p:spPr bwMode="auto">
              <a:xfrm flipH="1">
                <a:off x="731" y="991"/>
                <a:ext cx="0" cy="3"/>
              </a:xfrm>
              <a:custGeom>
                <a:gdLst>
                  <a:gd fmla="*/ 3 h 3" name="T0"/>
                  <a:gd fmla="*/ 0 h 3" name="T1"/>
                  <a:gd fmla="*/ 3 h 3" name="T2"/>
                  <a:gd fmla="*/ 3 h 3" name="T3"/>
                  <a:gd fmla="*/ 3 h 3" name="T4"/>
                  <a:gd fmla="*/ 3 h 3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9" name="Freeform 129"/>
              <p:cNvSpPr/>
              <p:nvPr/>
            </p:nvSpPr>
            <p:spPr bwMode="auto">
              <a:xfrm flipH="1">
                <a:off x="685" y="104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0" name="Freeform 130"/>
              <p:cNvSpPr/>
              <p:nvPr/>
            </p:nvSpPr>
            <p:spPr bwMode="auto">
              <a:xfrm flipH="1">
                <a:off x="679" y="1052"/>
                <a:ext cx="0" cy="3"/>
              </a:xfrm>
              <a:custGeom>
                <a:gdLst>
                  <a:gd fmla="*/ 0 h 3" name="T0"/>
                  <a:gd fmla="*/ 3 h 3" name="T1"/>
                  <a:gd fmla="*/ 0 h 3" name="T2"/>
                  <a:gd fmla="*/ 0 h 3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1" name="Rectangle 131"/>
              <p:cNvSpPr>
                <a:spLocks noChangeArrowheads="1"/>
              </p:cNvSpPr>
              <p:nvPr/>
            </p:nvSpPr>
            <p:spPr bwMode="auto">
              <a:xfrm>
                <a:off x="679" y="105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2" name="Freeform 132"/>
              <p:cNvSpPr/>
              <p:nvPr/>
            </p:nvSpPr>
            <p:spPr bwMode="auto">
              <a:xfrm>
                <a:off x="835" y="971"/>
                <a:ext cx="11" cy="3"/>
              </a:xfrm>
              <a:custGeom>
                <a:gdLst>
                  <a:gd fmla="*/ 3 w 11" name="T0"/>
                  <a:gd fmla="*/ 0 h 3" name="T1"/>
                  <a:gd fmla="*/ 0 w 11" name="T2"/>
                  <a:gd fmla="*/ 3 h 3" name="T3"/>
                  <a:gd fmla="*/ 0 w 11" name="T4"/>
                  <a:gd fmla="*/ 3 h 3" name="T5"/>
                  <a:gd fmla="*/ 3 w 11" name="T6"/>
                  <a:gd fmla="*/ 3 h 3" name="T7"/>
                  <a:gd fmla="*/ 6 w 11" name="T8"/>
                  <a:gd fmla="*/ 3 h 3" name="T9"/>
                  <a:gd fmla="*/ 8 w 11" name="T10"/>
                  <a:gd fmla="*/ 3 h 3" name="T11"/>
                  <a:gd fmla="*/ 8 w 11" name="T12"/>
                  <a:gd fmla="*/ 3 h 3" name="T13"/>
                  <a:gd fmla="*/ 11 w 11" name="T14"/>
                  <a:gd fmla="*/ 0 h 3" name="T15"/>
                  <a:gd fmla="*/ 11 w 11" name="T16"/>
                  <a:gd fmla="*/ 0 h 3" name="T17"/>
                  <a:gd fmla="*/ 8 w 11" name="T18"/>
                  <a:gd fmla="*/ 0 h 3" name="T19"/>
                  <a:gd fmla="*/ 3 w 11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11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3" name="Freeform 133"/>
              <p:cNvSpPr/>
              <p:nvPr/>
            </p:nvSpPr>
            <p:spPr bwMode="auto">
              <a:xfrm>
                <a:off x="947" y="928"/>
                <a:ext cx="6" cy="3"/>
              </a:xfrm>
              <a:custGeom>
                <a:gdLst>
                  <a:gd fmla="*/ 0 w 6" name="T0"/>
                  <a:gd fmla="*/ 3 h 3" name="T1"/>
                  <a:gd fmla="*/ 0 w 6" name="T2"/>
                  <a:gd fmla="*/ 3 h 3" name="T3"/>
                  <a:gd fmla="*/ 6 w 6" name="T4"/>
                  <a:gd fmla="*/ 0 h 3" name="T5"/>
                  <a:gd fmla="*/ 0 w 6" name="T6"/>
                  <a:gd fmla="*/ 0 h 3" name="T7"/>
                  <a:gd fmla="*/ 0 w 6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6">
                    <a:moveTo>
                      <a:pt x="0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4" name="Rectangle 134"/>
              <p:cNvSpPr>
                <a:spLocks noChangeArrowheads="1"/>
              </p:cNvSpPr>
              <p:nvPr/>
            </p:nvSpPr>
            <p:spPr bwMode="auto">
              <a:xfrm>
                <a:off x="1270" y="92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5" name="Freeform 135"/>
              <p:cNvSpPr/>
              <p:nvPr/>
            </p:nvSpPr>
            <p:spPr bwMode="auto">
              <a:xfrm>
                <a:off x="1367" y="966"/>
                <a:ext cx="3" cy="2"/>
              </a:xfrm>
              <a:custGeom>
                <a:gdLst>
                  <a:gd fmla="*/ 3 w 3" name="T0"/>
                  <a:gd fmla="*/ 0 h 2" name="T1"/>
                  <a:gd fmla="*/ 0 w 3" name="T2"/>
                  <a:gd fmla="*/ 2 h 2" name="T3"/>
                  <a:gd fmla="*/ 3 w 3" name="T4"/>
                  <a:gd fmla="*/ 0 h 2" name="T5"/>
                  <a:gd fmla="*/ 3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6" name="Rectangle 136"/>
              <p:cNvSpPr>
                <a:spLocks noChangeArrowheads="1"/>
              </p:cNvSpPr>
              <p:nvPr/>
            </p:nvSpPr>
            <p:spPr bwMode="auto">
              <a:xfrm>
                <a:off x="1367" y="96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7" name="Freeform 137"/>
              <p:cNvSpPr/>
              <p:nvPr/>
            </p:nvSpPr>
            <p:spPr bwMode="auto">
              <a:xfrm>
                <a:off x="1716" y="1202"/>
                <a:ext cx="3" cy="0"/>
              </a:xfrm>
              <a:custGeom>
                <a:gdLst>
                  <a:gd fmla="*/ 0 w 3" name="T0"/>
                  <a:gd fmla="*/ 3 w 3" name="T1"/>
                  <a:gd fmla="*/ 0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8" name="Rectangle 138"/>
              <p:cNvSpPr>
                <a:spLocks noChangeArrowheads="1"/>
              </p:cNvSpPr>
              <p:nvPr/>
            </p:nvSpPr>
            <p:spPr bwMode="auto">
              <a:xfrm>
                <a:off x="1396" y="95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9" name="Freeform 139"/>
              <p:cNvSpPr/>
              <p:nvPr/>
            </p:nvSpPr>
            <p:spPr bwMode="auto">
              <a:xfrm>
                <a:off x="1627" y="1262"/>
                <a:ext cx="26" cy="18"/>
              </a:xfrm>
              <a:custGeom>
                <a:gdLst>
                  <a:gd fmla="*/ 8 w 26" name="T0"/>
                  <a:gd fmla="*/ 12 h 18" name="T1"/>
                  <a:gd fmla="*/ 11 w 26" name="T2"/>
                  <a:gd fmla="*/ 15 h 18" name="T3"/>
                  <a:gd fmla="*/ 14 w 26" name="T4"/>
                  <a:gd fmla="*/ 15 h 18" name="T5"/>
                  <a:gd fmla="*/ 17 w 26" name="T6"/>
                  <a:gd fmla="*/ 15 h 18" name="T7"/>
                  <a:gd fmla="*/ 20 w 26" name="T8"/>
                  <a:gd fmla="*/ 18 h 18" name="T9"/>
                  <a:gd fmla="*/ 23 w 26" name="T10"/>
                  <a:gd fmla="*/ 18 h 18" name="T11"/>
                  <a:gd fmla="*/ 26 w 26" name="T12"/>
                  <a:gd fmla="*/ 18 h 18" name="T13"/>
                  <a:gd fmla="*/ 26 w 26" name="T14"/>
                  <a:gd fmla="*/ 15 h 18" name="T15"/>
                  <a:gd fmla="*/ 26 w 26" name="T16"/>
                  <a:gd fmla="*/ 15 h 18" name="T17"/>
                  <a:gd fmla="*/ 26 w 26" name="T18"/>
                  <a:gd fmla="*/ 12 h 18" name="T19"/>
                  <a:gd fmla="*/ 26 w 26" name="T20"/>
                  <a:gd fmla="*/ 12 h 18" name="T21"/>
                  <a:gd fmla="*/ 23 w 26" name="T22"/>
                  <a:gd fmla="*/ 12 h 18" name="T23"/>
                  <a:gd fmla="*/ 20 w 26" name="T24"/>
                  <a:gd fmla="*/ 12 h 18" name="T25"/>
                  <a:gd fmla="*/ 20 w 26" name="T26"/>
                  <a:gd fmla="*/ 9 h 18" name="T27"/>
                  <a:gd fmla="*/ 11 w 26" name="T28"/>
                  <a:gd fmla="*/ 3 h 18" name="T29"/>
                  <a:gd fmla="*/ 8 w 26" name="T30"/>
                  <a:gd fmla="*/ 3 h 18" name="T31"/>
                  <a:gd fmla="*/ 5 w 26" name="T32"/>
                  <a:gd fmla="*/ 3 h 18" name="T33"/>
                  <a:gd fmla="*/ 5 w 26" name="T34"/>
                  <a:gd fmla="*/ 0 h 18" name="T35"/>
                  <a:gd fmla="*/ 3 w 26" name="T36"/>
                  <a:gd fmla="*/ 0 h 18" name="T37"/>
                  <a:gd fmla="*/ 0 w 26" name="T38"/>
                  <a:gd fmla="*/ 0 h 18" name="T39"/>
                  <a:gd fmla="*/ 0 w 26" name="T40"/>
                  <a:gd fmla="*/ 3 h 18" name="T41"/>
                  <a:gd fmla="*/ 0 w 26" name="T42"/>
                  <a:gd fmla="*/ 3 h 18" name="T43"/>
                  <a:gd fmla="*/ 8 w 26" name="T44"/>
                  <a:gd fmla="*/ 9 h 18" name="T45"/>
                  <a:gd fmla="*/ 8 w 26" name="T46"/>
                  <a:gd fmla="*/ 9 h 18" name="T47"/>
                  <a:gd fmla="*/ 8 w 26" name="T48"/>
                  <a:gd fmla="*/ 12 h 18" name="T49"/>
                  <a:gd fmla="*/ 8 w 26" name="T50"/>
                  <a:gd fmla="*/ 12 h 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8" w="26">
                    <a:moveTo>
                      <a:pt x="8" y="12"/>
                    </a:moveTo>
                    <a:lnTo>
                      <a:pt x="11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0" name="Freeform 140"/>
              <p:cNvSpPr/>
              <p:nvPr/>
            </p:nvSpPr>
            <p:spPr bwMode="auto">
              <a:xfrm flipH="1">
                <a:off x="1701" y="1311"/>
                <a:ext cx="0" cy="6"/>
              </a:xfrm>
              <a:custGeom>
                <a:gdLst>
                  <a:gd fmla="*/ 6 h 6" name="T0"/>
                  <a:gd fmla="*/ 3 h 6" name="T1"/>
                  <a:gd fmla="*/ 0 h 6" name="T2"/>
                  <a:gd fmla="*/ 0 h 6" name="T3"/>
                  <a:gd fmla="*/ 0 h 6" name="T4"/>
                  <a:gd fmla="*/ 0 h 6" name="T5"/>
                  <a:gd fmla="*/ 6 h 6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1" name="Freeform 141"/>
              <p:cNvSpPr/>
              <p:nvPr/>
            </p:nvSpPr>
            <p:spPr bwMode="auto">
              <a:xfrm>
                <a:off x="1670" y="1242"/>
                <a:ext cx="75" cy="78"/>
              </a:xfrm>
              <a:custGeom>
                <a:gdLst>
                  <a:gd fmla="*/ 75 w 75" name="T0"/>
                  <a:gd fmla="*/ 58 h 78" name="T1"/>
                  <a:gd fmla="*/ 66 w 75" name="T2"/>
                  <a:gd fmla="*/ 61 h 78" name="T3"/>
                  <a:gd fmla="*/ 63 w 75" name="T4"/>
                  <a:gd fmla="*/ 61 h 78" name="T5"/>
                  <a:gd fmla="*/ 66 w 75" name="T6"/>
                  <a:gd fmla="*/ 58 h 78" name="T7"/>
                  <a:gd fmla="*/ 69 w 75" name="T8"/>
                  <a:gd fmla="*/ 52 h 78" name="T9"/>
                  <a:gd fmla="*/ 75 w 75" name="T10"/>
                  <a:gd fmla="*/ 49 h 78" name="T11"/>
                  <a:gd fmla="*/ 66 w 75" name="T12"/>
                  <a:gd fmla="*/ 49 h 78" name="T13"/>
                  <a:gd fmla="*/ 66 w 75" name="T14"/>
                  <a:gd fmla="*/ 46 h 78" name="T15"/>
                  <a:gd fmla="*/ 66 w 75" name="T16"/>
                  <a:gd fmla="*/ 43 h 78" name="T17"/>
                  <a:gd fmla="*/ 72 w 75" name="T18"/>
                  <a:gd fmla="*/ 38 h 78" name="T19"/>
                  <a:gd fmla="*/ 69 w 75" name="T20"/>
                  <a:gd fmla="*/ 35 h 78" name="T21"/>
                  <a:gd fmla="*/ 55 w 75" name="T22"/>
                  <a:gd fmla="*/ 38 h 78" name="T23"/>
                  <a:gd fmla="*/ 55 w 75" name="T24"/>
                  <a:gd fmla="*/ 32 h 78" name="T25"/>
                  <a:gd fmla="*/ 52 w 75" name="T26"/>
                  <a:gd fmla="*/ 35 h 78" name="T27"/>
                  <a:gd fmla="*/ 46 w 75" name="T28"/>
                  <a:gd fmla="*/ 29 h 78" name="T29"/>
                  <a:gd fmla="*/ 52 w 75" name="T30"/>
                  <a:gd fmla="*/ 26 h 78" name="T31"/>
                  <a:gd fmla="*/ 46 w 75" name="T32"/>
                  <a:gd fmla="*/ 23 h 78" name="T33"/>
                  <a:gd fmla="*/ 37 w 75" name="T34"/>
                  <a:gd fmla="*/ 29 h 78" name="T35"/>
                  <a:gd fmla="*/ 40 w 75" name="T36"/>
                  <a:gd fmla="*/ 23 h 78" name="T37"/>
                  <a:gd fmla="*/ 49 w 75" name="T38"/>
                  <a:gd fmla="*/ 15 h 78" name="T39"/>
                  <a:gd fmla="*/ 52 w 75" name="T40"/>
                  <a:gd fmla="*/ 12 h 78" name="T41"/>
                  <a:gd fmla="*/ 57 w 75" name="T42"/>
                  <a:gd fmla="*/ 6 h 78" name="T43"/>
                  <a:gd fmla="*/ 60 w 75" name="T44"/>
                  <a:gd fmla="*/ 6 h 78" name="T45"/>
                  <a:gd fmla="*/ 60 w 75" name="T46"/>
                  <a:gd fmla="*/ 0 h 78" name="T47"/>
                  <a:gd fmla="*/ 55 w 75" name="T48"/>
                  <a:gd fmla="*/ 3 h 78" name="T49"/>
                  <a:gd fmla="*/ 49 w 75" name="T50"/>
                  <a:gd fmla="*/ 6 h 78" name="T51"/>
                  <a:gd fmla="*/ 46 w 75" name="T52"/>
                  <a:gd fmla="*/ 9 h 78" name="T53"/>
                  <a:gd fmla="*/ 40 w 75" name="T54"/>
                  <a:gd fmla="*/ 12 h 78" name="T55"/>
                  <a:gd fmla="*/ 37 w 75" name="T56"/>
                  <a:gd fmla="*/ 15 h 78" name="T57"/>
                  <a:gd fmla="*/ 34 w 75" name="T58"/>
                  <a:gd fmla="*/ 20 h 78" name="T59"/>
                  <a:gd fmla="*/ 31 w 75" name="T60"/>
                  <a:gd fmla="*/ 23 h 78" name="T61"/>
                  <a:gd fmla="*/ 26 w 75" name="T62"/>
                  <a:gd fmla="*/ 32 h 78" name="T63"/>
                  <a:gd fmla="*/ 23 w 75" name="T64"/>
                  <a:gd fmla="*/ 35 h 78" name="T65"/>
                  <a:gd fmla="*/ 23 w 75" name="T66"/>
                  <a:gd fmla="*/ 38 h 78" name="T67"/>
                  <a:gd fmla="*/ 23 w 75" name="T68"/>
                  <a:gd fmla="*/ 38 h 78" name="T69"/>
                  <a:gd fmla="*/ 11 w 75" name="T70"/>
                  <a:gd fmla="*/ 46 h 78" name="T71"/>
                  <a:gd fmla="*/ 8 w 75" name="T72"/>
                  <a:gd fmla="*/ 46 h 78" name="T73"/>
                  <a:gd fmla="*/ 14 w 75" name="T74"/>
                  <a:gd fmla="*/ 46 h 78" name="T75"/>
                  <a:gd fmla="*/ 3 w 75" name="T76"/>
                  <a:gd fmla="*/ 58 h 78" name="T77"/>
                  <a:gd fmla="*/ 3 w 75" name="T78"/>
                  <a:gd fmla="*/ 61 h 78" name="T79"/>
                  <a:gd fmla="*/ 20 w 75" name="T80"/>
                  <a:gd fmla="*/ 61 h 78" name="T81"/>
                  <a:gd fmla="*/ 29 w 75" name="T82"/>
                  <a:gd fmla="*/ 64 h 78" name="T83"/>
                  <a:gd fmla="*/ 37 w 75" name="T84"/>
                  <a:gd fmla="*/ 61 h 78" name="T85"/>
                  <a:gd fmla="*/ 40 w 75" name="T86"/>
                  <a:gd fmla="*/ 61 h 78" name="T87"/>
                  <a:gd fmla="*/ 37 w 75" name="T88"/>
                  <a:gd fmla="*/ 64 h 78" name="T89"/>
                  <a:gd fmla="*/ 46 w 75" name="T90"/>
                  <a:gd fmla="*/ 61 h 78" name="T91"/>
                  <a:gd fmla="*/ 52 w 75" name="T92"/>
                  <a:gd fmla="*/ 64 h 78" name="T93"/>
                  <a:gd fmla="*/ 40 w 75" name="T94"/>
                  <a:gd fmla="*/ 69 h 78" name="T95"/>
                  <a:gd fmla="*/ 34 w 75" name="T96"/>
                  <a:gd fmla="*/ 72 h 78" name="T97"/>
                  <a:gd fmla="*/ 43 w 75" name="T98"/>
                  <a:gd fmla="*/ 72 h 78" name="T99"/>
                  <a:gd fmla="*/ 52 w 75" name="T100"/>
                  <a:gd fmla="*/ 67 h 78" name="T101"/>
                  <a:gd fmla="*/ 60 w 75" name="T102"/>
                  <a:gd fmla="*/ 58 h 78" name="T103"/>
                  <a:gd fmla="*/ 60 w 75" name="T104"/>
                  <a:gd fmla="*/ 67 h 78" name="T105"/>
                  <a:gd fmla="*/ 57 w 75" name="T106"/>
                  <a:gd fmla="*/ 75 h 78" name="T107"/>
                  <a:gd fmla="*/ 60 w 75" name="T108"/>
                  <a:gd fmla="*/ 72 h 78" name="T109"/>
                  <a:gd fmla="*/ 60 w 75" name="T110"/>
                  <a:gd fmla="*/ 78 h 78" name="T111"/>
                  <a:gd fmla="*/ 69 w 75" name="T112"/>
                  <a:gd fmla="*/ 75 h 78" name="T113"/>
                  <a:gd fmla="*/ 75 w 75" name="T114"/>
                  <a:gd fmla="*/ 61 h 78" name="T115"/>
                  <a:gd fmla="*/ 69 w 75" name="T116"/>
                  <a:gd fmla="*/ 67 h 7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78" w="75">
                    <a:moveTo>
                      <a:pt x="72" y="58"/>
                    </a:moveTo>
                    <a:lnTo>
                      <a:pt x="72" y="58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69" y="58"/>
                    </a:lnTo>
                    <a:lnTo>
                      <a:pt x="66" y="61"/>
                    </a:lnTo>
                    <a:lnTo>
                      <a:pt x="66" y="64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8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72" y="49"/>
                    </a:lnTo>
                    <a:lnTo>
                      <a:pt x="75" y="49"/>
                    </a:lnTo>
                    <a:lnTo>
                      <a:pt x="75" y="46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1"/>
                    </a:lnTo>
                    <a:lnTo>
                      <a:pt x="69" y="41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9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5" y="35"/>
                    </a:lnTo>
                    <a:lnTo>
                      <a:pt x="55" y="3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6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9" y="2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6" y="26"/>
                    </a:lnTo>
                    <a:lnTo>
                      <a:pt x="49" y="23"/>
                    </a:lnTo>
                    <a:lnTo>
                      <a:pt x="46" y="23"/>
                    </a:lnTo>
                    <a:lnTo>
                      <a:pt x="43" y="26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43" y="20"/>
                    </a:lnTo>
                    <a:lnTo>
                      <a:pt x="46" y="18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4" y="43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4" y="49"/>
                    </a:lnTo>
                    <a:lnTo>
                      <a:pt x="6" y="52"/>
                    </a:lnTo>
                    <a:lnTo>
                      <a:pt x="3" y="58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8" y="61"/>
                    </a:lnTo>
                    <a:lnTo>
                      <a:pt x="14" y="61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9" y="64"/>
                    </a:lnTo>
                    <a:lnTo>
                      <a:pt x="31" y="61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40" y="58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37" y="64"/>
                    </a:lnTo>
                    <a:lnTo>
                      <a:pt x="34" y="64"/>
                    </a:lnTo>
                    <a:lnTo>
                      <a:pt x="37" y="64"/>
                    </a:lnTo>
                    <a:lnTo>
                      <a:pt x="37" y="67"/>
                    </a:lnTo>
                    <a:lnTo>
                      <a:pt x="43" y="64"/>
                    </a:lnTo>
                    <a:lnTo>
                      <a:pt x="46" y="61"/>
                    </a:lnTo>
                    <a:lnTo>
                      <a:pt x="46" y="64"/>
                    </a:lnTo>
                    <a:lnTo>
                      <a:pt x="49" y="64"/>
                    </a:lnTo>
                    <a:lnTo>
                      <a:pt x="52" y="64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0" y="69"/>
                    </a:lnTo>
                    <a:lnTo>
                      <a:pt x="37" y="69"/>
                    </a:lnTo>
                    <a:lnTo>
                      <a:pt x="37" y="72"/>
                    </a:lnTo>
                    <a:lnTo>
                      <a:pt x="34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3" y="72"/>
                    </a:lnTo>
                    <a:lnTo>
                      <a:pt x="46" y="69"/>
                    </a:lnTo>
                    <a:lnTo>
                      <a:pt x="49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61"/>
                    </a:lnTo>
                    <a:lnTo>
                      <a:pt x="60" y="64"/>
                    </a:lnTo>
                    <a:lnTo>
                      <a:pt x="60" y="67"/>
                    </a:lnTo>
                    <a:lnTo>
                      <a:pt x="57" y="72"/>
                    </a:lnTo>
                    <a:lnTo>
                      <a:pt x="55" y="75"/>
                    </a:lnTo>
                    <a:lnTo>
                      <a:pt x="57" y="75"/>
                    </a:lnTo>
                    <a:lnTo>
                      <a:pt x="60" y="69"/>
                    </a:lnTo>
                    <a:lnTo>
                      <a:pt x="63" y="72"/>
                    </a:lnTo>
                    <a:lnTo>
                      <a:pt x="60" y="72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69" y="75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1"/>
                    </a:lnTo>
                    <a:lnTo>
                      <a:pt x="7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2" name="Freeform 142"/>
              <p:cNvSpPr/>
              <p:nvPr/>
            </p:nvSpPr>
            <p:spPr bwMode="auto">
              <a:xfrm>
                <a:off x="1609" y="1309"/>
                <a:ext cx="26" cy="17"/>
              </a:xfrm>
              <a:custGeom>
                <a:gdLst>
                  <a:gd fmla="*/ 15 w 26" name="T0"/>
                  <a:gd fmla="*/ 17 h 17" name="T1"/>
                  <a:gd fmla="*/ 18 w 26" name="T2"/>
                  <a:gd fmla="*/ 17 h 17" name="T3"/>
                  <a:gd fmla="*/ 18 w 26" name="T4"/>
                  <a:gd fmla="*/ 17 h 17" name="T5"/>
                  <a:gd fmla="*/ 18 w 26" name="T6"/>
                  <a:gd fmla="*/ 17 h 17" name="T7"/>
                  <a:gd fmla="*/ 21 w 26" name="T8"/>
                  <a:gd fmla="*/ 14 h 17" name="T9"/>
                  <a:gd fmla="*/ 21 w 26" name="T10"/>
                  <a:gd fmla="*/ 14 h 17" name="T11"/>
                  <a:gd fmla="*/ 23 w 26" name="T12"/>
                  <a:gd fmla="*/ 11 h 17" name="T13"/>
                  <a:gd fmla="*/ 26 w 26" name="T14"/>
                  <a:gd fmla="*/ 11 h 17" name="T15"/>
                  <a:gd fmla="*/ 26 w 26" name="T16"/>
                  <a:gd fmla="*/ 11 h 17" name="T17"/>
                  <a:gd fmla="*/ 21 w 26" name="T18"/>
                  <a:gd fmla="*/ 8 h 17" name="T19"/>
                  <a:gd fmla="*/ 15 w 26" name="T20"/>
                  <a:gd fmla="*/ 11 h 17" name="T21"/>
                  <a:gd fmla="*/ 15 w 26" name="T22"/>
                  <a:gd fmla="*/ 8 h 17" name="T23"/>
                  <a:gd fmla="*/ 12 w 26" name="T24"/>
                  <a:gd fmla="*/ 8 h 17" name="T25"/>
                  <a:gd fmla="*/ 9 w 26" name="T26"/>
                  <a:gd fmla="*/ 8 h 17" name="T27"/>
                  <a:gd fmla="*/ 6 w 26" name="T28"/>
                  <a:gd fmla="*/ 8 h 17" name="T29"/>
                  <a:gd fmla="*/ 6 w 26" name="T30"/>
                  <a:gd fmla="*/ 8 h 17" name="T31"/>
                  <a:gd fmla="*/ 6 w 26" name="T32"/>
                  <a:gd fmla="*/ 5 h 17" name="T33"/>
                  <a:gd fmla="*/ 3 w 26" name="T34"/>
                  <a:gd fmla="*/ 5 h 17" name="T35"/>
                  <a:gd fmla="*/ 6 w 26" name="T36"/>
                  <a:gd fmla="*/ 2 h 17" name="T37"/>
                  <a:gd fmla="*/ 9 w 26" name="T38"/>
                  <a:gd fmla="*/ 0 h 17" name="T39"/>
                  <a:gd fmla="*/ 6 w 26" name="T40"/>
                  <a:gd fmla="*/ 0 h 17" name="T41"/>
                  <a:gd fmla="*/ 3 w 26" name="T42"/>
                  <a:gd fmla="*/ 2 h 17" name="T43"/>
                  <a:gd fmla="*/ 0 w 26" name="T44"/>
                  <a:gd fmla="*/ 5 h 17" name="T45"/>
                  <a:gd fmla="*/ 3 w 26" name="T46"/>
                  <a:gd fmla="*/ 5 h 17" name="T47"/>
                  <a:gd fmla="*/ 3 w 26" name="T48"/>
                  <a:gd fmla="*/ 8 h 17" name="T49"/>
                  <a:gd fmla="*/ 3 w 26" name="T50"/>
                  <a:gd fmla="*/ 11 h 17" name="T51"/>
                  <a:gd fmla="*/ 6 w 26" name="T52"/>
                  <a:gd fmla="*/ 11 h 17" name="T53"/>
                  <a:gd fmla="*/ 6 w 26" name="T54"/>
                  <a:gd fmla="*/ 11 h 17" name="T55"/>
                  <a:gd fmla="*/ 9 w 26" name="T56"/>
                  <a:gd fmla="*/ 14 h 17" name="T57"/>
                  <a:gd fmla="*/ 12 w 26" name="T58"/>
                  <a:gd fmla="*/ 14 h 17" name="T59"/>
                  <a:gd fmla="*/ 12 w 26" name="T60"/>
                  <a:gd fmla="*/ 14 h 17" name="T61"/>
                  <a:gd fmla="*/ 12 w 26" name="T62"/>
                  <a:gd fmla="*/ 14 h 17" name="T63"/>
                  <a:gd fmla="*/ 15 w 26" name="T64"/>
                  <a:gd fmla="*/ 14 h 17" name="T65"/>
                  <a:gd fmla="*/ 15 w 26" name="T66"/>
                  <a:gd fmla="*/ 14 h 17" name="T67"/>
                  <a:gd fmla="*/ 15 w 26" name="T68"/>
                  <a:gd fmla="*/ 17 h 1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" w="26">
                    <a:moveTo>
                      <a:pt x="15" y="17"/>
                    </a:move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3" name="Freeform 143"/>
              <p:cNvSpPr/>
              <p:nvPr/>
            </p:nvSpPr>
            <p:spPr bwMode="auto">
              <a:xfrm>
                <a:off x="1638" y="1311"/>
                <a:ext cx="20" cy="24"/>
              </a:xfrm>
              <a:custGeom>
                <a:gdLst>
                  <a:gd fmla="*/ 17 w 20" name="T0"/>
                  <a:gd fmla="*/ 12 h 24" name="T1"/>
                  <a:gd fmla="*/ 17 w 20" name="T2"/>
                  <a:gd fmla="*/ 15 h 24" name="T3"/>
                  <a:gd fmla="*/ 17 w 20" name="T4"/>
                  <a:gd fmla="*/ 12 h 24" name="T5"/>
                  <a:gd fmla="*/ 12 w 20" name="T6"/>
                  <a:gd fmla="*/ 15 h 24" name="T7"/>
                  <a:gd fmla="*/ 12 w 20" name="T8"/>
                  <a:gd fmla="*/ 15 h 24" name="T9"/>
                  <a:gd fmla="*/ 15 w 20" name="T10"/>
                  <a:gd fmla="*/ 12 h 24" name="T11"/>
                  <a:gd fmla="*/ 12 w 20" name="T12"/>
                  <a:gd fmla="*/ 12 h 24" name="T13"/>
                  <a:gd fmla="*/ 15 w 20" name="T14"/>
                  <a:gd fmla="*/ 6 h 24" name="T15"/>
                  <a:gd fmla="*/ 17 w 20" name="T16"/>
                  <a:gd fmla="*/ 3 h 24" name="T17"/>
                  <a:gd fmla="*/ 17 w 20" name="T18"/>
                  <a:gd fmla="*/ 0 h 24" name="T19"/>
                  <a:gd fmla="*/ 17 w 20" name="T20"/>
                  <a:gd fmla="*/ 0 h 24" name="T21"/>
                  <a:gd fmla="*/ 17 w 20" name="T22"/>
                  <a:gd fmla="*/ 0 h 24" name="T23"/>
                  <a:gd fmla="*/ 15 w 20" name="T24"/>
                  <a:gd fmla="*/ 0 h 24" name="T25"/>
                  <a:gd fmla="*/ 15 w 20" name="T26"/>
                  <a:gd fmla="*/ 0 h 24" name="T27"/>
                  <a:gd fmla="*/ 15 w 20" name="T28"/>
                  <a:gd fmla="*/ 3 h 24" name="T29"/>
                  <a:gd fmla="*/ 12 w 20" name="T30"/>
                  <a:gd fmla="*/ 6 h 24" name="T31"/>
                  <a:gd fmla="*/ 9 w 20" name="T32"/>
                  <a:gd fmla="*/ 9 h 24" name="T33"/>
                  <a:gd fmla="*/ 6 w 20" name="T34"/>
                  <a:gd fmla="*/ 9 h 24" name="T35"/>
                  <a:gd fmla="*/ 3 w 20" name="T36"/>
                  <a:gd fmla="*/ 12 h 24" name="T37"/>
                  <a:gd fmla="*/ 3 w 20" name="T38"/>
                  <a:gd fmla="*/ 15 h 24" name="T39"/>
                  <a:gd fmla="*/ 0 w 20" name="T40"/>
                  <a:gd fmla="*/ 18 h 24" name="T41"/>
                  <a:gd fmla="*/ 0 w 20" name="T42"/>
                  <a:gd fmla="*/ 18 h 24" name="T43"/>
                  <a:gd fmla="*/ 0 w 20" name="T44"/>
                  <a:gd fmla="*/ 21 h 24" name="T45"/>
                  <a:gd fmla="*/ 0 w 20" name="T46"/>
                  <a:gd fmla="*/ 21 h 24" name="T47"/>
                  <a:gd fmla="*/ 3 w 20" name="T48"/>
                  <a:gd fmla="*/ 24 h 24" name="T49"/>
                  <a:gd fmla="*/ 6 w 20" name="T50"/>
                  <a:gd fmla="*/ 21 h 24" name="T51"/>
                  <a:gd fmla="*/ 9 w 20" name="T52"/>
                  <a:gd fmla="*/ 21 h 24" name="T53"/>
                  <a:gd fmla="*/ 15 w 20" name="T54"/>
                  <a:gd fmla="*/ 21 h 24" name="T55"/>
                  <a:gd fmla="*/ 15 w 20" name="T56"/>
                  <a:gd fmla="*/ 18 h 24" name="T57"/>
                  <a:gd fmla="*/ 17 w 20" name="T58"/>
                  <a:gd fmla="*/ 18 h 24" name="T59"/>
                  <a:gd fmla="*/ 17 w 20" name="T60"/>
                  <a:gd fmla="*/ 18 h 24" name="T61"/>
                  <a:gd fmla="*/ 20 w 20" name="T62"/>
                  <a:gd fmla="*/ 15 h 24" name="T63"/>
                  <a:gd fmla="*/ 17 w 20" name="T64"/>
                  <a:gd fmla="*/ 15 h 24" name="T65"/>
                  <a:gd fmla="*/ 20 w 20" name="T66"/>
                  <a:gd fmla="*/ 12 h 24" name="T67"/>
                  <a:gd fmla="*/ 17 w 20" name="T68"/>
                  <a:gd fmla="*/ 12 h 2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4" w="20">
                    <a:moveTo>
                      <a:pt x="17" y="12"/>
                    </a:moveTo>
                    <a:lnTo>
                      <a:pt x="17" y="15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4" name="Freeform 144"/>
              <p:cNvSpPr/>
              <p:nvPr/>
            </p:nvSpPr>
            <p:spPr bwMode="auto">
              <a:xfrm>
                <a:off x="1650" y="1064"/>
                <a:ext cx="5" cy="2"/>
              </a:xfrm>
              <a:custGeom>
                <a:gdLst>
                  <a:gd fmla="*/ 0 w 5" name="T0"/>
                  <a:gd fmla="*/ 2 h 2" name="T1"/>
                  <a:gd fmla="*/ 0 w 5" name="T2"/>
                  <a:gd fmla="*/ 0 h 2" name="T3"/>
                  <a:gd fmla="*/ 0 w 5" name="T4"/>
                  <a:gd fmla="*/ 0 h 2" name="T5"/>
                  <a:gd fmla="*/ 0 w 5" name="T6"/>
                  <a:gd fmla="*/ 0 h 2" name="T7"/>
                  <a:gd fmla="*/ 0 w 5" name="T8"/>
                  <a:gd fmla="*/ 2 h 2" name="T9"/>
                  <a:gd fmla="*/ 0 w 5" name="T10"/>
                  <a:gd fmla="*/ 2 h 2" name="T11"/>
                  <a:gd fmla="*/ 0 w 5" name="T12"/>
                  <a:gd fmla="*/ 2 h 2" name="T13"/>
                  <a:gd fmla="*/ 3 w 5" name="T14"/>
                  <a:gd fmla="*/ 2 h 2" name="T15"/>
                  <a:gd fmla="*/ 5 w 5" name="T16"/>
                  <a:gd fmla="*/ 2 h 2" name="T17"/>
                  <a:gd fmla="*/ 3 w 5" name="T18"/>
                  <a:gd fmla="*/ 2 h 2" name="T19"/>
                  <a:gd fmla="*/ 0 w 5" name="T20"/>
                  <a:gd fmla="*/ 2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5" name="Freeform 145"/>
              <p:cNvSpPr/>
              <p:nvPr/>
            </p:nvSpPr>
            <p:spPr bwMode="auto">
              <a:xfrm>
                <a:off x="1462" y="942"/>
                <a:ext cx="35" cy="21"/>
              </a:xfrm>
              <a:custGeom>
                <a:gdLst>
                  <a:gd fmla="*/ 35 w 35" name="T0"/>
                  <a:gd fmla="*/ 18 h 21" name="T1"/>
                  <a:gd fmla="*/ 35 w 35" name="T2"/>
                  <a:gd fmla="*/ 18 h 21" name="T3"/>
                  <a:gd fmla="*/ 32 w 35" name="T4"/>
                  <a:gd fmla="*/ 15 h 21" name="T5"/>
                  <a:gd fmla="*/ 32 w 35" name="T6"/>
                  <a:gd fmla="*/ 12 h 21" name="T7"/>
                  <a:gd fmla="*/ 32 w 35" name="T8"/>
                  <a:gd fmla="*/ 12 h 21" name="T9"/>
                  <a:gd fmla="*/ 29 w 35" name="T10"/>
                  <a:gd fmla="*/ 6 h 21" name="T11"/>
                  <a:gd fmla="*/ 29 w 35" name="T12"/>
                  <a:gd fmla="*/ 3 h 21" name="T13"/>
                  <a:gd fmla="*/ 29 w 35" name="T14"/>
                  <a:gd fmla="*/ 3 h 21" name="T15"/>
                  <a:gd fmla="*/ 29 w 35" name="T16"/>
                  <a:gd fmla="*/ 3 h 21" name="T17"/>
                  <a:gd fmla="*/ 29 w 35" name="T18"/>
                  <a:gd fmla="*/ 0 h 21" name="T19"/>
                  <a:gd fmla="*/ 26 w 35" name="T20"/>
                  <a:gd fmla="*/ 0 h 21" name="T21"/>
                  <a:gd fmla="*/ 24 w 35" name="T22"/>
                  <a:gd fmla="*/ 0 h 21" name="T23"/>
                  <a:gd fmla="*/ 21 w 35" name="T24"/>
                  <a:gd fmla="*/ 6 h 21" name="T25"/>
                  <a:gd fmla="*/ 18 w 35" name="T26"/>
                  <a:gd fmla="*/ 3 h 21" name="T27"/>
                  <a:gd fmla="*/ 18 w 35" name="T28"/>
                  <a:gd fmla="*/ 6 h 21" name="T29"/>
                  <a:gd fmla="*/ 15 w 35" name="T30"/>
                  <a:gd fmla="*/ 6 h 21" name="T31"/>
                  <a:gd fmla="*/ 12 w 35" name="T32"/>
                  <a:gd fmla="*/ 9 h 21" name="T33"/>
                  <a:gd fmla="*/ 12 w 35" name="T34"/>
                  <a:gd fmla="*/ 9 h 21" name="T35"/>
                  <a:gd fmla="*/ 6 w 35" name="T36"/>
                  <a:gd fmla="*/ 9 h 21" name="T37"/>
                  <a:gd fmla="*/ 3 w 35" name="T38"/>
                  <a:gd fmla="*/ 12 h 21" name="T39"/>
                  <a:gd fmla="*/ 0 w 35" name="T40"/>
                  <a:gd fmla="*/ 15 h 21" name="T41"/>
                  <a:gd fmla="*/ 3 w 35" name="T42"/>
                  <a:gd fmla="*/ 12 h 21" name="T43"/>
                  <a:gd fmla="*/ 6 w 35" name="T44"/>
                  <a:gd fmla="*/ 12 h 21" name="T45"/>
                  <a:gd fmla="*/ 6 w 35" name="T46"/>
                  <a:gd fmla="*/ 15 h 21" name="T47"/>
                  <a:gd fmla="*/ 9 w 35" name="T48"/>
                  <a:gd fmla="*/ 15 h 21" name="T49"/>
                  <a:gd fmla="*/ 9 w 35" name="T50"/>
                  <a:gd fmla="*/ 15 h 21" name="T51"/>
                  <a:gd fmla="*/ 9 w 35" name="T52"/>
                  <a:gd fmla="*/ 18 h 21" name="T53"/>
                  <a:gd fmla="*/ 12 w 35" name="T54"/>
                  <a:gd fmla="*/ 18 h 21" name="T55"/>
                  <a:gd fmla="*/ 15 w 35" name="T56"/>
                  <a:gd fmla="*/ 21 h 21" name="T57"/>
                  <a:gd fmla="*/ 18 w 35" name="T58"/>
                  <a:gd fmla="*/ 21 h 21" name="T59"/>
                  <a:gd fmla="*/ 18 w 35" name="T60"/>
                  <a:gd fmla="*/ 21 h 21" name="T61"/>
                  <a:gd fmla="*/ 21 w 35" name="T62"/>
                  <a:gd fmla="*/ 21 h 21" name="T63"/>
                  <a:gd fmla="*/ 26 w 35" name="T64"/>
                  <a:gd fmla="*/ 21 h 21" name="T65"/>
                  <a:gd fmla="*/ 32 w 35" name="T66"/>
                  <a:gd fmla="*/ 18 h 21" name="T67"/>
                  <a:gd fmla="*/ 32 w 35" name="T68"/>
                  <a:gd fmla="*/ 21 h 2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1" w="35">
                    <a:moveTo>
                      <a:pt x="32" y="21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21"/>
                    </a:ln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6" name="Freeform 146"/>
              <p:cNvSpPr/>
              <p:nvPr/>
            </p:nvSpPr>
            <p:spPr bwMode="auto">
              <a:xfrm>
                <a:off x="1301" y="859"/>
                <a:ext cx="107" cy="46"/>
              </a:xfrm>
              <a:custGeom>
                <a:gdLst>
                  <a:gd fmla="*/ 3 w 107" name="T0"/>
                  <a:gd fmla="*/ 34 h 46" name="T1"/>
                  <a:gd fmla="*/ 9 w 107" name="T2"/>
                  <a:gd fmla="*/ 34 h 46" name="T3"/>
                  <a:gd fmla="*/ 9 w 107" name="T4"/>
                  <a:gd fmla="*/ 37 h 46" name="T5"/>
                  <a:gd fmla="*/ 6 w 107" name="T6"/>
                  <a:gd fmla="*/ 46 h 46" name="T7"/>
                  <a:gd fmla="*/ 12 w 107" name="T8"/>
                  <a:gd fmla="*/ 46 h 46" name="T9"/>
                  <a:gd fmla="*/ 20 w 107" name="T10"/>
                  <a:gd fmla="*/ 43 h 46" name="T11"/>
                  <a:gd fmla="*/ 23 w 107" name="T12"/>
                  <a:gd fmla="*/ 43 h 46" name="T13"/>
                  <a:gd fmla="*/ 26 w 107" name="T14"/>
                  <a:gd fmla="*/ 43 h 46" name="T15"/>
                  <a:gd fmla="*/ 29 w 107" name="T16"/>
                  <a:gd fmla="*/ 43 h 46" name="T17"/>
                  <a:gd fmla="*/ 35 w 107" name="T18"/>
                  <a:gd fmla="*/ 40 h 46" name="T19"/>
                  <a:gd fmla="*/ 38 w 107" name="T20"/>
                  <a:gd fmla="*/ 40 h 46" name="T21"/>
                  <a:gd fmla="*/ 46 w 107" name="T22"/>
                  <a:gd fmla="*/ 34 h 46" name="T23"/>
                  <a:gd fmla="*/ 49 w 107" name="T24"/>
                  <a:gd fmla="*/ 34 h 46" name="T25"/>
                  <a:gd fmla="*/ 55 w 107" name="T26"/>
                  <a:gd fmla="*/ 32 h 46" name="T27"/>
                  <a:gd fmla="*/ 61 w 107" name="T28"/>
                  <a:gd fmla="*/ 29 h 46" name="T29"/>
                  <a:gd fmla="*/ 69 w 107" name="T30"/>
                  <a:gd fmla="*/ 29 h 46" name="T31"/>
                  <a:gd fmla="*/ 81 w 107" name="T32"/>
                  <a:gd fmla="*/ 23 h 46" name="T33"/>
                  <a:gd fmla="*/ 90 w 107" name="T34"/>
                  <a:gd fmla="*/ 23 h 46" name="T35"/>
                  <a:gd fmla="*/ 107 w 107" name="T36"/>
                  <a:gd fmla="*/ 17 h 46" name="T37"/>
                  <a:gd fmla="*/ 104 w 107" name="T38"/>
                  <a:gd fmla="*/ 14 h 46" name="T39"/>
                  <a:gd fmla="*/ 101 w 107" name="T40"/>
                  <a:gd fmla="*/ 11 h 46" name="T41"/>
                  <a:gd fmla="*/ 101 w 107" name="T42"/>
                  <a:gd fmla="*/ 8 h 46" name="T43"/>
                  <a:gd fmla="*/ 90 w 107" name="T44"/>
                  <a:gd fmla="*/ 8 h 46" name="T45"/>
                  <a:gd fmla="*/ 87 w 107" name="T46"/>
                  <a:gd fmla="*/ 8 h 46" name="T47"/>
                  <a:gd fmla="*/ 87 w 107" name="T48"/>
                  <a:gd fmla="*/ 8 h 46" name="T49"/>
                  <a:gd fmla="*/ 87 w 107" name="T50"/>
                  <a:gd fmla="*/ 6 h 46" name="T51"/>
                  <a:gd fmla="*/ 81 w 107" name="T52"/>
                  <a:gd fmla="*/ 8 h 46" name="T53"/>
                  <a:gd fmla="*/ 84 w 107" name="T54"/>
                  <a:gd fmla="*/ 6 h 46" name="T55"/>
                  <a:gd fmla="*/ 81 w 107" name="T56"/>
                  <a:gd fmla="*/ 3 h 46" name="T57"/>
                  <a:gd fmla="*/ 75 w 107" name="T58"/>
                  <a:gd fmla="*/ 0 h 46" name="T59"/>
                  <a:gd fmla="*/ 69 w 107" name="T60"/>
                  <a:gd fmla="*/ 0 h 46" name="T61"/>
                  <a:gd fmla="*/ 64 w 107" name="T62"/>
                  <a:gd fmla="*/ 0 h 46" name="T63"/>
                  <a:gd fmla="*/ 64 w 107" name="T64"/>
                  <a:gd fmla="*/ 0 h 46" name="T65"/>
                  <a:gd fmla="*/ 61 w 107" name="T66"/>
                  <a:gd fmla="*/ 0 h 46" name="T67"/>
                  <a:gd fmla="*/ 55 w 107" name="T68"/>
                  <a:gd fmla="*/ 0 h 46" name="T69"/>
                  <a:gd fmla="*/ 52 w 107" name="T70"/>
                  <a:gd fmla="*/ 3 h 46" name="T71"/>
                  <a:gd fmla="*/ 49 w 107" name="T72"/>
                  <a:gd fmla="*/ 3 h 46" name="T73"/>
                  <a:gd fmla="*/ 46 w 107" name="T74"/>
                  <a:gd fmla="*/ 8 h 46" name="T75"/>
                  <a:gd fmla="*/ 41 w 107" name="T76"/>
                  <a:gd fmla="*/ 11 h 46" name="T77"/>
                  <a:gd fmla="*/ 35 w 107" name="T78"/>
                  <a:gd fmla="*/ 14 h 46" name="T79"/>
                  <a:gd fmla="*/ 32 w 107" name="T80"/>
                  <a:gd fmla="*/ 14 h 46" name="T81"/>
                  <a:gd fmla="*/ 29 w 107" name="T82"/>
                  <a:gd fmla="*/ 17 h 46" name="T83"/>
                  <a:gd fmla="*/ 29 w 107" name="T84"/>
                  <a:gd fmla="*/ 17 h 46" name="T85"/>
                  <a:gd fmla="*/ 26 w 107" name="T86"/>
                  <a:gd fmla="*/ 20 h 46" name="T87"/>
                  <a:gd fmla="*/ 23 w 107" name="T88"/>
                  <a:gd fmla="*/ 20 h 46" name="T89"/>
                  <a:gd fmla="*/ 20 w 107" name="T90"/>
                  <a:gd fmla="*/ 23 h 46" name="T91"/>
                  <a:gd fmla="*/ 18 w 107" name="T92"/>
                  <a:gd fmla="*/ 23 h 46" name="T93"/>
                  <a:gd fmla="*/ 15 w 107" name="T94"/>
                  <a:gd fmla="*/ 26 h 46" name="T95"/>
                  <a:gd fmla="*/ 12 w 107" name="T96"/>
                  <a:gd fmla="*/ 26 h 46" name="T97"/>
                  <a:gd fmla="*/ 9 w 107" name="T98"/>
                  <a:gd fmla="*/ 29 h 46" name="T99"/>
                  <a:gd fmla="*/ 6 w 107" name="T100"/>
                  <a:gd fmla="*/ 29 h 46" name="T101"/>
                  <a:gd fmla="*/ 0 w 107" name="T102"/>
                  <a:gd fmla="*/ 32 h 46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46" w="107">
                    <a:moveTo>
                      <a:pt x="6" y="34"/>
                    </a:moveTo>
                    <a:lnTo>
                      <a:pt x="6" y="34"/>
                    </a:lnTo>
                    <a:lnTo>
                      <a:pt x="3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9" y="34"/>
                    </a:lnTo>
                    <a:lnTo>
                      <a:pt x="6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2" y="46"/>
                    </a:lnTo>
                    <a:lnTo>
                      <a:pt x="15" y="46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9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5" y="32"/>
                    </a:lnTo>
                    <a:lnTo>
                      <a:pt x="58" y="32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72" y="26"/>
                    </a:lnTo>
                    <a:lnTo>
                      <a:pt x="75" y="26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90" y="23"/>
                    </a:lnTo>
                    <a:lnTo>
                      <a:pt x="98" y="23"/>
                    </a:lnTo>
                    <a:lnTo>
                      <a:pt x="104" y="20"/>
                    </a:lnTo>
                    <a:lnTo>
                      <a:pt x="107" y="17"/>
                    </a:lnTo>
                    <a:lnTo>
                      <a:pt x="107" y="17"/>
                    </a:lnTo>
                    <a:lnTo>
                      <a:pt x="104" y="1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6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87" y="6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6" y="20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7" name="Freeform 147"/>
              <p:cNvSpPr/>
              <p:nvPr/>
            </p:nvSpPr>
            <p:spPr bwMode="auto">
              <a:xfrm>
                <a:off x="1333" y="882"/>
                <a:ext cx="138" cy="72"/>
              </a:xfrm>
              <a:custGeom>
                <a:gdLst>
                  <a:gd fmla="*/ 135 w 138" name="T0"/>
                  <a:gd fmla="*/ 55 h 72" name="T1"/>
                  <a:gd fmla="*/ 129 w 138" name="T2"/>
                  <a:gd fmla="*/ 52 h 72" name="T3"/>
                  <a:gd fmla="*/ 124 w 138" name="T4"/>
                  <a:gd fmla="*/ 46 h 72" name="T5"/>
                  <a:gd fmla="*/ 118 w 138" name="T6"/>
                  <a:gd fmla="*/ 40 h 72" name="T7"/>
                  <a:gd fmla="*/ 124 w 138" name="T8"/>
                  <a:gd fmla="*/ 35 h 72" name="T9"/>
                  <a:gd fmla="*/ 132 w 138" name="T10"/>
                  <a:gd fmla="*/ 20 h 72" name="T11"/>
                  <a:gd fmla="*/ 135 w 138" name="T12"/>
                  <a:gd fmla="*/ 14 h 72" name="T13"/>
                  <a:gd fmla="*/ 135 w 138" name="T14"/>
                  <a:gd fmla="*/ 9 h 72" name="T15"/>
                  <a:gd fmla="*/ 132 w 138" name="T16"/>
                  <a:gd fmla="*/ 6 h 72" name="T17"/>
                  <a:gd fmla="*/ 127 w 138" name="T18"/>
                  <a:gd fmla="*/ 3 h 72" name="T19"/>
                  <a:gd fmla="*/ 121 w 138" name="T20"/>
                  <a:gd fmla="*/ 6 h 72" name="T21"/>
                  <a:gd fmla="*/ 115 w 138" name="T22"/>
                  <a:gd fmla="*/ 14 h 72" name="T23"/>
                  <a:gd fmla="*/ 109 w 138" name="T24"/>
                  <a:gd fmla="*/ 20 h 72" name="T25"/>
                  <a:gd fmla="*/ 106 w 138" name="T26"/>
                  <a:gd fmla="*/ 26 h 72" name="T27"/>
                  <a:gd fmla="*/ 98 w 138" name="T28"/>
                  <a:gd fmla="*/ 26 h 72" name="T29"/>
                  <a:gd fmla="*/ 104 w 138" name="T30"/>
                  <a:gd fmla="*/ 17 h 72" name="T31"/>
                  <a:gd fmla="*/ 106 w 138" name="T32"/>
                  <a:gd fmla="*/ 11 h 72" name="T33"/>
                  <a:gd fmla="*/ 104 w 138" name="T34"/>
                  <a:gd fmla="*/ 9 h 72" name="T35"/>
                  <a:gd fmla="*/ 101 w 138" name="T36"/>
                  <a:gd fmla="*/ 11 h 72" name="T37"/>
                  <a:gd fmla="*/ 98 w 138" name="T38"/>
                  <a:gd fmla="*/ 14 h 72" name="T39"/>
                  <a:gd fmla="*/ 92 w 138" name="T40"/>
                  <a:gd fmla="*/ 14 h 72" name="T41"/>
                  <a:gd fmla="*/ 83 w 138" name="T42"/>
                  <a:gd fmla="*/ 14 h 72" name="T43"/>
                  <a:gd fmla="*/ 89 w 138" name="T44"/>
                  <a:gd fmla="*/ 9 h 72" name="T45"/>
                  <a:gd fmla="*/ 78 w 138" name="T46"/>
                  <a:gd fmla="*/ 6 h 72" name="T47"/>
                  <a:gd fmla="*/ 69 w 138" name="T48"/>
                  <a:gd fmla="*/ 9 h 72" name="T49"/>
                  <a:gd fmla="*/ 69 w 138" name="T50"/>
                  <a:gd fmla="*/ 6 h 72" name="T51"/>
                  <a:gd fmla="*/ 78 w 138" name="T52"/>
                  <a:gd fmla="*/ 0 h 72" name="T53"/>
                  <a:gd fmla="*/ 52 w 138" name="T54"/>
                  <a:gd fmla="*/ 3 h 72" name="T55"/>
                  <a:gd fmla="*/ 32 w 138" name="T56"/>
                  <a:gd fmla="*/ 11 h 72" name="T57"/>
                  <a:gd fmla="*/ 17 w 138" name="T58"/>
                  <a:gd fmla="*/ 17 h 72" name="T59"/>
                  <a:gd fmla="*/ 23 w 138" name="T60"/>
                  <a:gd fmla="*/ 20 h 72" name="T61"/>
                  <a:gd fmla="*/ 17 w 138" name="T62"/>
                  <a:gd fmla="*/ 23 h 72" name="T63"/>
                  <a:gd fmla="*/ 26 w 138" name="T64"/>
                  <a:gd fmla="*/ 23 h 72" name="T65"/>
                  <a:gd fmla="*/ 37 w 138" name="T66"/>
                  <a:gd fmla="*/ 23 h 72" name="T67"/>
                  <a:gd fmla="*/ 26 w 138" name="T68"/>
                  <a:gd fmla="*/ 26 h 72" name="T69"/>
                  <a:gd fmla="*/ 9 w 138" name="T70"/>
                  <a:gd fmla="*/ 35 h 72" name="T71"/>
                  <a:gd fmla="*/ 23 w 138" name="T72"/>
                  <a:gd fmla="*/ 37 h 72" name="T73"/>
                  <a:gd fmla="*/ 43 w 138" name="T74"/>
                  <a:gd fmla="*/ 37 h 72" name="T75"/>
                  <a:gd fmla="*/ 49 w 138" name="T76"/>
                  <a:gd fmla="*/ 43 h 72" name="T77"/>
                  <a:gd fmla="*/ 37 w 138" name="T78"/>
                  <a:gd fmla="*/ 43 h 72" name="T79"/>
                  <a:gd fmla="*/ 6 w 138" name="T80"/>
                  <a:gd fmla="*/ 43 h 72" name="T81"/>
                  <a:gd fmla="*/ 0 w 138" name="T82"/>
                  <a:gd fmla="*/ 52 h 72" name="T83"/>
                  <a:gd fmla="*/ 9 w 138" name="T84"/>
                  <a:gd fmla="*/ 55 h 72" name="T85"/>
                  <a:gd fmla="*/ 17 w 138" name="T86"/>
                  <a:gd fmla="*/ 60 h 72" name="T87"/>
                  <a:gd fmla="*/ 11 w 138" name="T88"/>
                  <a:gd fmla="*/ 69 h 72" name="T89"/>
                  <a:gd fmla="*/ 29 w 138" name="T90"/>
                  <a:gd fmla="*/ 69 h 72" name="T91"/>
                  <a:gd fmla="*/ 40 w 138" name="T92"/>
                  <a:gd fmla="*/ 69 h 72" name="T93"/>
                  <a:gd fmla="*/ 60 w 138" name="T94"/>
                  <a:gd fmla="*/ 66 h 72" name="T95"/>
                  <a:gd fmla="*/ 78 w 138" name="T96"/>
                  <a:gd fmla="*/ 60 h 72" name="T97"/>
                  <a:gd fmla="*/ 81 w 138" name="T98"/>
                  <a:gd fmla="*/ 63 h 72" name="T99"/>
                  <a:gd fmla="*/ 83 w 138" name="T100"/>
                  <a:gd fmla="*/ 69 h 72" name="T101"/>
                  <a:gd fmla="*/ 98 w 138" name="T102"/>
                  <a:gd fmla="*/ 72 h 72" name="T103"/>
                  <a:gd fmla="*/ 106 w 138" name="T104"/>
                  <a:gd fmla="*/ 72 h 72" name="T105"/>
                  <a:gd fmla="*/ 115 w 138" name="T106"/>
                  <a:gd fmla="*/ 69 h 72" name="T107"/>
                  <a:gd fmla="*/ 112 w 138" name="T108"/>
                  <a:gd fmla="*/ 66 h 72" name="T109"/>
                  <a:gd fmla="*/ 112 w 138" name="T110"/>
                  <a:gd fmla="*/ 63 h 72" name="T111"/>
                  <a:gd fmla="*/ 109 w 138" name="T112"/>
                  <a:gd fmla="*/ 60 h 72" name="T113"/>
                  <a:gd fmla="*/ 118 w 138" name="T114"/>
                  <a:gd fmla="*/ 58 h 72" name="T115"/>
                  <a:gd fmla="*/ 121 w 138" name="T116"/>
                  <a:gd fmla="*/ 60 h 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72" w="138">
                    <a:moveTo>
                      <a:pt x="127" y="60"/>
                    </a:moveTo>
                    <a:lnTo>
                      <a:pt x="127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2" y="58"/>
                    </a:lnTo>
                    <a:lnTo>
                      <a:pt x="132" y="55"/>
                    </a:lnTo>
                    <a:lnTo>
                      <a:pt x="135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29" y="55"/>
                    </a:lnTo>
                    <a:lnTo>
                      <a:pt x="129" y="52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29" y="52"/>
                    </a:lnTo>
                    <a:lnTo>
                      <a:pt x="129" y="52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3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1" y="46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18" y="43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1" y="37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27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8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9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5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3"/>
                    </a:lnTo>
                    <a:lnTo>
                      <a:pt x="124" y="3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2" y="14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09" y="17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3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101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1" y="23"/>
                    </a:lnTo>
                    <a:lnTo>
                      <a:pt x="104" y="23"/>
                    </a:lnTo>
                    <a:lnTo>
                      <a:pt x="101" y="23"/>
                    </a:lnTo>
                    <a:lnTo>
                      <a:pt x="104" y="20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6"/>
                    </a:lnTo>
                    <a:lnTo>
                      <a:pt x="101" y="6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5" y="6"/>
                    </a:lnTo>
                    <a:lnTo>
                      <a:pt x="75" y="9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6"/>
                    </a:lnTo>
                    <a:lnTo>
                      <a:pt x="69" y="6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5" y="3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7" y="6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0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4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34" y="37"/>
                    </a:lnTo>
                    <a:lnTo>
                      <a:pt x="37" y="37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2" y="43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4" y="60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6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20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7" y="69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3" y="69"/>
                    </a:lnTo>
                    <a:lnTo>
                      <a:pt x="46" y="69"/>
                    </a:lnTo>
                    <a:lnTo>
                      <a:pt x="49" y="69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5" y="63"/>
                    </a:lnTo>
                    <a:lnTo>
                      <a:pt x="75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58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6" y="66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2" y="69"/>
                    </a:lnTo>
                    <a:lnTo>
                      <a:pt x="92" y="72"/>
                    </a:lnTo>
                    <a:lnTo>
                      <a:pt x="95" y="72"/>
                    </a:lnTo>
                    <a:lnTo>
                      <a:pt x="98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6" y="72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5" y="69"/>
                    </a:lnTo>
                    <a:lnTo>
                      <a:pt x="115" y="69"/>
                    </a:lnTo>
                    <a:lnTo>
                      <a:pt x="115" y="69"/>
                    </a:lnTo>
                    <a:lnTo>
                      <a:pt x="118" y="66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8" y="63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2" y="63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6" y="66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8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4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4" y="60"/>
                    </a:lnTo>
                    <a:lnTo>
                      <a:pt x="124" y="58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2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8" name="Freeform 148"/>
              <p:cNvSpPr/>
              <p:nvPr/>
            </p:nvSpPr>
            <p:spPr bwMode="auto">
              <a:xfrm>
                <a:off x="1468" y="882"/>
                <a:ext cx="20" cy="11"/>
              </a:xfrm>
              <a:custGeom>
                <a:gdLst>
                  <a:gd fmla="*/ 18 w 20" name="T0"/>
                  <a:gd fmla="*/ 0 h 11" name="T1"/>
                  <a:gd fmla="*/ 15 w 20" name="T2"/>
                  <a:gd fmla="*/ 0 h 11" name="T3"/>
                  <a:gd fmla="*/ 12 w 20" name="T4"/>
                  <a:gd fmla="*/ 0 h 11" name="T5"/>
                  <a:gd fmla="*/ 9 w 20" name="T6"/>
                  <a:gd fmla="*/ 0 h 11" name="T7"/>
                  <a:gd fmla="*/ 6 w 20" name="T8"/>
                  <a:gd fmla="*/ 0 h 11" name="T9"/>
                  <a:gd fmla="*/ 3 w 20" name="T10"/>
                  <a:gd fmla="*/ 0 h 11" name="T11"/>
                  <a:gd fmla="*/ 0 w 20" name="T12"/>
                  <a:gd fmla="*/ 3 h 11" name="T13"/>
                  <a:gd fmla="*/ 0 w 20" name="T14"/>
                  <a:gd fmla="*/ 3 h 11" name="T15"/>
                  <a:gd fmla="*/ 0 w 20" name="T16"/>
                  <a:gd fmla="*/ 3 h 11" name="T17"/>
                  <a:gd fmla="*/ 3 w 20" name="T18"/>
                  <a:gd fmla="*/ 6 h 11" name="T19"/>
                  <a:gd fmla="*/ 3 w 20" name="T20"/>
                  <a:gd fmla="*/ 6 h 11" name="T21"/>
                  <a:gd fmla="*/ 3 w 20" name="T22"/>
                  <a:gd fmla="*/ 6 h 11" name="T23"/>
                  <a:gd fmla="*/ 3 w 20" name="T24"/>
                  <a:gd fmla="*/ 9 h 11" name="T25"/>
                  <a:gd fmla="*/ 3 w 20" name="T26"/>
                  <a:gd fmla="*/ 9 h 11" name="T27"/>
                  <a:gd fmla="*/ 3 w 20" name="T28"/>
                  <a:gd fmla="*/ 9 h 11" name="T29"/>
                  <a:gd fmla="*/ 3 w 20" name="T30"/>
                  <a:gd fmla="*/ 11 h 11" name="T31"/>
                  <a:gd fmla="*/ 6 w 20" name="T32"/>
                  <a:gd fmla="*/ 11 h 11" name="T33"/>
                  <a:gd fmla="*/ 6 w 20" name="T34"/>
                  <a:gd fmla="*/ 11 h 11" name="T35"/>
                  <a:gd fmla="*/ 9 w 20" name="T36"/>
                  <a:gd fmla="*/ 11 h 11" name="T37"/>
                  <a:gd fmla="*/ 9 w 20" name="T38"/>
                  <a:gd fmla="*/ 9 h 11" name="T39"/>
                  <a:gd fmla="*/ 9 w 20" name="T40"/>
                  <a:gd fmla="*/ 9 h 11" name="T41"/>
                  <a:gd fmla="*/ 9 w 20" name="T42"/>
                  <a:gd fmla="*/ 9 h 11" name="T43"/>
                  <a:gd fmla="*/ 12 w 20" name="T44"/>
                  <a:gd fmla="*/ 9 h 11" name="T45"/>
                  <a:gd fmla="*/ 15 w 20" name="T46"/>
                  <a:gd fmla="*/ 6 h 11" name="T47"/>
                  <a:gd fmla="*/ 18 w 20" name="T48"/>
                  <a:gd fmla="*/ 6 h 11" name="T49"/>
                  <a:gd fmla="*/ 18 w 20" name="T50"/>
                  <a:gd fmla="*/ 6 h 11" name="T51"/>
                  <a:gd fmla="*/ 20 w 20" name="T52"/>
                  <a:gd fmla="*/ 3 h 11" name="T53"/>
                  <a:gd fmla="*/ 20 w 20" name="T54"/>
                  <a:gd fmla="*/ 3 h 11" name="T55"/>
                  <a:gd fmla="*/ 20 w 20" name="T56"/>
                  <a:gd fmla="*/ 3 h 11" name="T57"/>
                  <a:gd fmla="*/ 20 w 20" name="T58"/>
                  <a:gd fmla="*/ 3 h 11" name="T59"/>
                  <a:gd fmla="*/ 20 w 20" name="T60"/>
                  <a:gd fmla="*/ 0 h 11" name="T61"/>
                  <a:gd fmla="*/ 18 w 20" name="T62"/>
                  <a:gd fmla="*/ 0 h 1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" w="20">
                    <a:moveTo>
                      <a:pt x="18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9" name="Freeform 149"/>
              <p:cNvSpPr>
                <a:spLocks noEditPoints="1"/>
              </p:cNvSpPr>
              <p:nvPr/>
            </p:nvSpPr>
            <p:spPr bwMode="auto">
              <a:xfrm>
                <a:off x="1488" y="882"/>
                <a:ext cx="58" cy="40"/>
              </a:xfrm>
              <a:custGeom>
                <a:gdLst>
                  <a:gd fmla="*/ 58 w 58" name="T0"/>
                  <a:gd fmla="*/ 3 h 40" name="T1"/>
                  <a:gd fmla="*/ 44 w 58" name="T2"/>
                  <a:gd fmla="*/ 6 h 40" name="T3"/>
                  <a:gd fmla="*/ 41 w 58" name="T4"/>
                  <a:gd fmla="*/ 3 h 40" name="T5"/>
                  <a:gd fmla="*/ 38 w 58" name="T6"/>
                  <a:gd fmla="*/ 0 h 40" name="T7"/>
                  <a:gd fmla="*/ 35 w 58" name="T8"/>
                  <a:gd fmla="*/ 3 h 40" name="T9"/>
                  <a:gd fmla="*/ 35 w 58" name="T10"/>
                  <a:gd fmla="*/ 3 h 40" name="T11"/>
                  <a:gd fmla="*/ 29 w 58" name="T12"/>
                  <a:gd fmla="*/ 3 h 40" name="T13"/>
                  <a:gd fmla="*/ 26 w 58" name="T14"/>
                  <a:gd fmla="*/ 6 h 40" name="T15"/>
                  <a:gd fmla="*/ 29 w 58" name="T16"/>
                  <a:gd fmla="*/ 6 h 40" name="T17"/>
                  <a:gd fmla="*/ 26 w 58" name="T18"/>
                  <a:gd fmla="*/ 9 h 40" name="T19"/>
                  <a:gd fmla="*/ 21 w 58" name="T20"/>
                  <a:gd fmla="*/ 6 h 40" name="T21"/>
                  <a:gd fmla="*/ 21 w 58" name="T22"/>
                  <a:gd fmla="*/ 9 h 40" name="T23"/>
                  <a:gd fmla="*/ 26 w 58" name="T24"/>
                  <a:gd fmla="*/ 11 h 40" name="T25"/>
                  <a:gd fmla="*/ 23 w 58" name="T26"/>
                  <a:gd fmla="*/ 14 h 40" name="T27"/>
                  <a:gd fmla="*/ 26 w 58" name="T28"/>
                  <a:gd fmla="*/ 14 h 40" name="T29"/>
                  <a:gd fmla="*/ 23 w 58" name="T30"/>
                  <a:gd fmla="*/ 14 h 40" name="T31"/>
                  <a:gd fmla="*/ 18 w 58" name="T32"/>
                  <a:gd fmla="*/ 17 h 40" name="T33"/>
                  <a:gd fmla="*/ 15 w 58" name="T34"/>
                  <a:gd fmla="*/ 17 h 40" name="T35"/>
                  <a:gd fmla="*/ 12 w 58" name="T36"/>
                  <a:gd fmla="*/ 17 h 40" name="T37"/>
                  <a:gd fmla="*/ 12 w 58" name="T38"/>
                  <a:gd fmla="*/ 14 h 40" name="T39"/>
                  <a:gd fmla="*/ 12 w 58" name="T40"/>
                  <a:gd fmla="*/ 14 h 40" name="T41"/>
                  <a:gd fmla="*/ 9 w 58" name="T42"/>
                  <a:gd fmla="*/ 14 h 40" name="T43"/>
                  <a:gd fmla="*/ 3 w 58" name="T44"/>
                  <a:gd fmla="*/ 17 h 40" name="T45"/>
                  <a:gd fmla="*/ 3 w 58" name="T46"/>
                  <a:gd fmla="*/ 20 h 40" name="T47"/>
                  <a:gd fmla="*/ 3 w 58" name="T48"/>
                  <a:gd fmla="*/ 26 h 40" name="T49"/>
                  <a:gd fmla="*/ 9 w 58" name="T50"/>
                  <a:gd fmla="*/ 26 h 40" name="T51"/>
                  <a:gd fmla="*/ 9 w 58" name="T52"/>
                  <a:gd fmla="*/ 26 h 40" name="T53"/>
                  <a:gd fmla="*/ 12 w 58" name="T54"/>
                  <a:gd fmla="*/ 29 h 40" name="T55"/>
                  <a:gd fmla="*/ 12 w 58" name="T56"/>
                  <a:gd fmla="*/ 32 h 40" name="T57"/>
                  <a:gd fmla="*/ 12 w 58" name="T58"/>
                  <a:gd fmla="*/ 35 h 40" name="T59"/>
                  <a:gd fmla="*/ 9 w 58" name="T60"/>
                  <a:gd fmla="*/ 37 h 40" name="T61"/>
                  <a:gd fmla="*/ 15 w 58" name="T62"/>
                  <a:gd fmla="*/ 37 h 40" name="T63"/>
                  <a:gd fmla="*/ 18 w 58" name="T64"/>
                  <a:gd fmla="*/ 40 h 40" name="T65"/>
                  <a:gd fmla="*/ 21 w 58" name="T66"/>
                  <a:gd fmla="*/ 37 h 40" name="T67"/>
                  <a:gd fmla="*/ 23 w 58" name="T68"/>
                  <a:gd fmla="*/ 35 h 40" name="T69"/>
                  <a:gd fmla="*/ 32 w 58" name="T70"/>
                  <a:gd fmla="*/ 35 h 40" name="T71"/>
                  <a:gd fmla="*/ 38 w 58" name="T72"/>
                  <a:gd fmla="*/ 35 h 40" name="T73"/>
                  <a:gd fmla="*/ 41 w 58" name="T74"/>
                  <a:gd fmla="*/ 32 h 40" name="T75"/>
                  <a:gd fmla="*/ 41 w 58" name="T76"/>
                  <a:gd fmla="*/ 29 h 40" name="T77"/>
                  <a:gd fmla="*/ 44 w 58" name="T78"/>
                  <a:gd fmla="*/ 26 h 40" name="T79"/>
                  <a:gd fmla="*/ 46 w 58" name="T80"/>
                  <a:gd fmla="*/ 26 h 40" name="T81"/>
                  <a:gd fmla="*/ 46 w 58" name="T82"/>
                  <a:gd fmla="*/ 23 h 40" name="T83"/>
                  <a:gd fmla="*/ 46 w 58" name="T84"/>
                  <a:gd fmla="*/ 20 h 40" name="T85"/>
                  <a:gd fmla="*/ 44 w 58" name="T86"/>
                  <a:gd fmla="*/ 20 h 40" name="T87"/>
                  <a:gd fmla="*/ 44 w 58" name="T88"/>
                  <a:gd fmla="*/ 20 h 40" name="T89"/>
                  <a:gd fmla="*/ 46 w 58" name="T90"/>
                  <a:gd fmla="*/ 17 h 40" name="T91"/>
                  <a:gd fmla="*/ 41 w 58" name="T92"/>
                  <a:gd fmla="*/ 14 h 40" name="T93"/>
                  <a:gd fmla="*/ 38 w 58" name="T94"/>
                  <a:gd fmla="*/ 14 h 40" name="T95"/>
                  <a:gd fmla="*/ 44 w 58" name="T96"/>
                  <a:gd fmla="*/ 14 h 40" name="T97"/>
                  <a:gd fmla="*/ 52 w 58" name="T98"/>
                  <a:gd fmla="*/ 11 h 40" name="T99"/>
                  <a:gd fmla="*/ 52 w 58" name="T100"/>
                  <a:gd fmla="*/ 9 h 40" name="T101"/>
                  <a:gd fmla="*/ 58 w 58" name="T102"/>
                  <a:gd fmla="*/ 6 h 40" name="T103"/>
                  <a:gd fmla="*/ 29 w 58" name="T104"/>
                  <a:gd fmla="*/ 9 h 40" name="T105"/>
                  <a:gd fmla="*/ 29 w 58" name="T106"/>
                  <a:gd fmla="*/ 11 h 40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40" w="57">
                    <a:moveTo>
                      <a:pt x="58" y="6"/>
                    </a:moveTo>
                    <a:lnTo>
                      <a:pt x="58" y="6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49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9" y="37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2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8" y="6"/>
                    </a:lnTo>
                    <a:close/>
                    <a:moveTo>
                      <a:pt x="29" y="11"/>
                    </a:moveTo>
                    <a:lnTo>
                      <a:pt x="26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0" name="Freeform 150"/>
              <p:cNvSpPr/>
              <p:nvPr/>
            </p:nvSpPr>
            <p:spPr bwMode="auto">
              <a:xfrm>
                <a:off x="1537" y="896"/>
                <a:ext cx="6" cy="3"/>
              </a:xfrm>
              <a:custGeom>
                <a:gdLst>
                  <a:gd fmla="*/ 3 w 6" name="T0"/>
                  <a:gd fmla="*/ 0 h 3" name="T1"/>
                  <a:gd fmla="*/ 0 w 6" name="T2"/>
                  <a:gd fmla="*/ 0 h 3" name="T3"/>
                  <a:gd fmla="*/ 0 w 6" name="T4"/>
                  <a:gd fmla="*/ 0 h 3" name="T5"/>
                  <a:gd fmla="*/ 0 w 6" name="T6"/>
                  <a:gd fmla="*/ 3 h 3" name="T7"/>
                  <a:gd fmla="*/ 0 w 6" name="T8"/>
                  <a:gd fmla="*/ 3 h 3" name="T9"/>
                  <a:gd fmla="*/ 3 w 6" name="T10"/>
                  <a:gd fmla="*/ 3 h 3" name="T11"/>
                  <a:gd fmla="*/ 3 w 6" name="T12"/>
                  <a:gd fmla="*/ 3 h 3" name="T13"/>
                  <a:gd fmla="*/ 3 w 6" name="T14"/>
                  <a:gd fmla="*/ 3 h 3" name="T15"/>
                  <a:gd fmla="*/ 3 w 6" name="T16"/>
                  <a:gd fmla="*/ 0 h 3" name="T17"/>
                  <a:gd fmla="*/ 6 w 6" name="T18"/>
                  <a:gd fmla="*/ 0 h 3" name="T19"/>
                  <a:gd fmla="*/ 3 w 6" name="T20"/>
                  <a:gd fmla="*/ 0 h 3" name="T21"/>
                  <a:gd fmla="*/ 3 w 6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1" name="Freeform 151"/>
              <p:cNvSpPr/>
              <p:nvPr/>
            </p:nvSpPr>
            <p:spPr bwMode="auto">
              <a:xfrm>
                <a:off x="1532" y="882"/>
                <a:ext cx="14" cy="3"/>
              </a:xfrm>
              <a:custGeom>
                <a:gdLst>
                  <a:gd fmla="*/ 2 w 14" name="T0"/>
                  <a:gd fmla="*/ 3 h 3" name="T1"/>
                  <a:gd fmla="*/ 5 w 14" name="T2"/>
                  <a:gd fmla="*/ 3 h 3" name="T3"/>
                  <a:gd fmla="*/ 8 w 14" name="T4"/>
                  <a:gd fmla="*/ 3 h 3" name="T5"/>
                  <a:gd fmla="*/ 11 w 14" name="T6"/>
                  <a:gd fmla="*/ 3 h 3" name="T7"/>
                  <a:gd fmla="*/ 11 w 14" name="T8"/>
                  <a:gd fmla="*/ 0 h 3" name="T9"/>
                  <a:gd fmla="*/ 14 w 14" name="T10"/>
                  <a:gd fmla="*/ 0 h 3" name="T11"/>
                  <a:gd fmla="*/ 14 w 14" name="T12"/>
                  <a:gd fmla="*/ 0 h 3" name="T13"/>
                  <a:gd fmla="*/ 11 w 14" name="T14"/>
                  <a:gd fmla="*/ 0 h 3" name="T15"/>
                  <a:gd fmla="*/ 8 w 14" name="T16"/>
                  <a:gd fmla="*/ 0 h 3" name="T17"/>
                  <a:gd fmla="*/ 5 w 14" name="T18"/>
                  <a:gd fmla="*/ 0 h 3" name="T19"/>
                  <a:gd fmla="*/ 2 w 14" name="T20"/>
                  <a:gd fmla="*/ 0 h 3" name="T21"/>
                  <a:gd fmla="*/ 2 w 14" name="T22"/>
                  <a:gd fmla="*/ 0 h 3" name="T23"/>
                  <a:gd fmla="*/ 0 w 14" name="T24"/>
                  <a:gd fmla="*/ 3 h 3" name="T25"/>
                  <a:gd fmla="*/ 0 w 14" name="T26"/>
                  <a:gd fmla="*/ 3 h 3" name="T27"/>
                  <a:gd fmla="*/ 2 w 14" name="T28"/>
                  <a:gd fmla="*/ 3 h 3" name="T29"/>
                  <a:gd fmla="*/ 2 w 14" name="T30"/>
                  <a:gd fmla="*/ 3 h 3" name="T31"/>
                  <a:gd fmla="*/ 2 w 14" name="T32"/>
                  <a:gd fmla="*/ 3 h 3" name="T33"/>
                  <a:gd fmla="*/ 2 w 14" name="T34"/>
                  <a:gd fmla="*/ 3 h 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" w="14">
                    <a:moveTo>
                      <a:pt x="2" y="3"/>
                    </a:move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2" name="Freeform 152"/>
              <p:cNvSpPr/>
              <p:nvPr/>
            </p:nvSpPr>
            <p:spPr bwMode="auto">
              <a:xfrm>
                <a:off x="1572" y="859"/>
                <a:ext cx="11" cy="3"/>
              </a:xfrm>
              <a:custGeom>
                <a:gdLst>
                  <a:gd fmla="*/ 3 w 11" name="T0"/>
                  <a:gd fmla="*/ 3 h 3" name="T1"/>
                  <a:gd fmla="*/ 3 w 11" name="T2"/>
                  <a:gd fmla="*/ 3 h 3" name="T3"/>
                  <a:gd fmla="*/ 3 w 11" name="T4"/>
                  <a:gd fmla="*/ 3 h 3" name="T5"/>
                  <a:gd fmla="*/ 6 w 11" name="T6"/>
                  <a:gd fmla="*/ 3 h 3" name="T7"/>
                  <a:gd fmla="*/ 6 w 11" name="T8"/>
                  <a:gd fmla="*/ 3 h 3" name="T9"/>
                  <a:gd fmla="*/ 9 w 11" name="T10"/>
                  <a:gd fmla="*/ 0 h 3" name="T11"/>
                  <a:gd fmla="*/ 6 w 11" name="T12"/>
                  <a:gd fmla="*/ 3 h 3" name="T13"/>
                  <a:gd fmla="*/ 9 w 11" name="T14"/>
                  <a:gd fmla="*/ 3 h 3" name="T15"/>
                  <a:gd fmla="*/ 9 w 11" name="T16"/>
                  <a:gd fmla="*/ 3 h 3" name="T17"/>
                  <a:gd fmla="*/ 11 w 11" name="T18"/>
                  <a:gd fmla="*/ 0 h 3" name="T19"/>
                  <a:gd fmla="*/ 9 w 11" name="T20"/>
                  <a:gd fmla="*/ 0 h 3" name="T21"/>
                  <a:gd fmla="*/ 6 w 11" name="T22"/>
                  <a:gd fmla="*/ 0 h 3" name="T23"/>
                  <a:gd fmla="*/ 6 w 11" name="T24"/>
                  <a:gd fmla="*/ 0 h 3" name="T25"/>
                  <a:gd fmla="*/ 3 w 11" name="T26"/>
                  <a:gd fmla="*/ 3 h 3" name="T27"/>
                  <a:gd fmla="*/ 3 w 11" name="T28"/>
                  <a:gd fmla="*/ 0 h 3" name="T29"/>
                  <a:gd fmla="*/ 0 w 11" name="T30"/>
                  <a:gd fmla="*/ 3 h 3" name="T31"/>
                  <a:gd fmla="*/ 0 w 11" name="T32"/>
                  <a:gd fmla="*/ 3 h 3" name="T33"/>
                  <a:gd fmla="*/ 0 w 11" name="T34"/>
                  <a:gd fmla="*/ 3 h 3" name="T35"/>
                  <a:gd fmla="*/ 0 w 11" name="T36"/>
                  <a:gd fmla="*/ 3 h 3" name="T37"/>
                  <a:gd fmla="*/ 3 w 11" name="T38"/>
                  <a:gd fmla="*/ 3 h 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" w="11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3" name="Freeform 153"/>
              <p:cNvSpPr/>
              <p:nvPr/>
            </p:nvSpPr>
            <p:spPr bwMode="auto">
              <a:xfrm>
                <a:off x="1532" y="844"/>
                <a:ext cx="49" cy="23"/>
              </a:xfrm>
              <a:custGeom>
                <a:gdLst>
                  <a:gd fmla="*/ 0 w 49" name="T0"/>
                  <a:gd fmla="*/ 15 h 23" name="T1"/>
                  <a:gd fmla="*/ 5 w 49" name="T2"/>
                  <a:gd fmla="*/ 15 h 23" name="T3"/>
                  <a:gd fmla="*/ 11 w 49" name="T4"/>
                  <a:gd fmla="*/ 15 h 23" name="T5"/>
                  <a:gd fmla="*/ 20 w 49" name="T6"/>
                  <a:gd fmla="*/ 15 h 23" name="T7"/>
                  <a:gd fmla="*/ 26 w 49" name="T8"/>
                  <a:gd fmla="*/ 12 h 23" name="T9"/>
                  <a:gd fmla="*/ 31 w 49" name="T10"/>
                  <a:gd fmla="*/ 15 h 23" name="T11"/>
                  <a:gd fmla="*/ 23 w 49" name="T12"/>
                  <a:gd fmla="*/ 15 h 23" name="T13"/>
                  <a:gd fmla="*/ 20 w 49" name="T14"/>
                  <a:gd fmla="*/ 15 h 23" name="T15"/>
                  <a:gd fmla="*/ 20 w 49" name="T16"/>
                  <a:gd fmla="*/ 15 h 23" name="T17"/>
                  <a:gd fmla="*/ 14 w 49" name="T18"/>
                  <a:gd fmla="*/ 15 h 23" name="T19"/>
                  <a:gd fmla="*/ 11 w 49" name="T20"/>
                  <a:gd fmla="*/ 18 h 23" name="T21"/>
                  <a:gd fmla="*/ 11 w 49" name="T22"/>
                  <a:gd fmla="*/ 18 h 23" name="T23"/>
                  <a:gd fmla="*/ 11 w 49" name="T24"/>
                  <a:gd fmla="*/ 21 h 23" name="T25"/>
                  <a:gd fmla="*/ 8 w 49" name="T26"/>
                  <a:gd fmla="*/ 23 h 23" name="T27"/>
                  <a:gd fmla="*/ 14 w 49" name="T28"/>
                  <a:gd fmla="*/ 23 h 23" name="T29"/>
                  <a:gd fmla="*/ 17 w 49" name="T30"/>
                  <a:gd fmla="*/ 23 h 23" name="T31"/>
                  <a:gd fmla="*/ 20 w 49" name="T32"/>
                  <a:gd fmla="*/ 23 h 23" name="T33"/>
                  <a:gd fmla="*/ 20 w 49" name="T34"/>
                  <a:gd fmla="*/ 23 h 23" name="T35"/>
                  <a:gd fmla="*/ 26 w 49" name="T36"/>
                  <a:gd fmla="*/ 23 h 23" name="T37"/>
                  <a:gd fmla="*/ 28 w 49" name="T38"/>
                  <a:gd fmla="*/ 23 h 23" name="T39"/>
                  <a:gd fmla="*/ 28 w 49" name="T40"/>
                  <a:gd fmla="*/ 23 h 23" name="T41"/>
                  <a:gd fmla="*/ 31 w 49" name="T42"/>
                  <a:gd fmla="*/ 23 h 23" name="T43"/>
                  <a:gd fmla="*/ 28 w 49" name="T44"/>
                  <a:gd fmla="*/ 18 h 23" name="T45"/>
                  <a:gd fmla="*/ 34 w 49" name="T46"/>
                  <a:gd fmla="*/ 18 h 23" name="T47"/>
                  <a:gd fmla="*/ 34 w 49" name="T48"/>
                  <a:gd fmla="*/ 18 h 23" name="T49"/>
                  <a:gd fmla="*/ 37 w 49" name="T50"/>
                  <a:gd fmla="*/ 15 h 23" name="T51"/>
                  <a:gd fmla="*/ 37 w 49" name="T52"/>
                  <a:gd fmla="*/ 18 h 23" name="T53"/>
                  <a:gd fmla="*/ 40 w 49" name="T54"/>
                  <a:gd fmla="*/ 15 h 23" name="T55"/>
                  <a:gd fmla="*/ 40 w 49" name="T56"/>
                  <a:gd fmla="*/ 12 h 23" name="T57"/>
                  <a:gd fmla="*/ 43 w 49" name="T58"/>
                  <a:gd fmla="*/ 12 h 23" name="T59"/>
                  <a:gd fmla="*/ 46 w 49" name="T60"/>
                  <a:gd fmla="*/ 9 h 23" name="T61"/>
                  <a:gd fmla="*/ 46 w 49" name="T62"/>
                  <a:gd fmla="*/ 6 h 23" name="T63"/>
                  <a:gd fmla="*/ 49 w 49" name="T64"/>
                  <a:gd fmla="*/ 3 h 23" name="T65"/>
                  <a:gd fmla="*/ 49 w 49" name="T66"/>
                  <a:gd fmla="*/ 0 h 23" name="T67"/>
                  <a:gd fmla="*/ 46 w 49" name="T68"/>
                  <a:gd fmla="*/ 0 h 23" name="T69"/>
                  <a:gd fmla="*/ 43 w 49" name="T70"/>
                  <a:gd fmla="*/ 3 h 23" name="T71"/>
                  <a:gd fmla="*/ 40 w 49" name="T72"/>
                  <a:gd fmla="*/ 0 h 23" name="T73"/>
                  <a:gd fmla="*/ 37 w 49" name="T74"/>
                  <a:gd fmla="*/ 0 h 23" name="T75"/>
                  <a:gd fmla="*/ 28 w 49" name="T76"/>
                  <a:gd fmla="*/ 0 h 23" name="T77"/>
                  <a:gd fmla="*/ 26 w 49" name="T78"/>
                  <a:gd fmla="*/ 3 h 23" name="T79"/>
                  <a:gd fmla="*/ 31 w 49" name="T80"/>
                  <a:gd fmla="*/ 6 h 23" name="T81"/>
                  <a:gd fmla="*/ 28 w 49" name="T82"/>
                  <a:gd fmla="*/ 6 h 23" name="T83"/>
                  <a:gd fmla="*/ 28 w 49" name="T84"/>
                  <a:gd fmla="*/ 6 h 23" name="T85"/>
                  <a:gd fmla="*/ 26 w 49" name="T86"/>
                  <a:gd fmla="*/ 9 h 23" name="T87"/>
                  <a:gd fmla="*/ 23 w 49" name="T88"/>
                  <a:gd fmla="*/ 9 h 23" name="T89"/>
                  <a:gd fmla="*/ 23 w 49" name="T90"/>
                  <a:gd fmla="*/ 6 h 23" name="T91"/>
                  <a:gd fmla="*/ 23 w 49" name="T92"/>
                  <a:gd fmla="*/ 3 h 23" name="T93"/>
                  <a:gd fmla="*/ 23 w 49" name="T94"/>
                  <a:gd fmla="*/ 3 h 23" name="T95"/>
                  <a:gd fmla="*/ 17 w 49" name="T96"/>
                  <a:gd fmla="*/ 3 h 23" name="T97"/>
                  <a:gd fmla="*/ 14 w 49" name="T98"/>
                  <a:gd fmla="*/ 6 h 23" name="T99"/>
                  <a:gd fmla="*/ 14 w 49" name="T100"/>
                  <a:gd fmla="*/ 6 h 23" name="T101"/>
                  <a:gd fmla="*/ 17 w 49" name="T102"/>
                  <a:gd fmla="*/ 9 h 23" name="T103"/>
                  <a:gd fmla="*/ 14 w 49" name="T104"/>
                  <a:gd fmla="*/ 9 h 23" name="T105"/>
                  <a:gd fmla="*/ 11 w 49" name="T106"/>
                  <a:gd fmla="*/ 12 h 23" name="T107"/>
                  <a:gd fmla="*/ 8 w 49" name="T108"/>
                  <a:gd fmla="*/ 9 h 23" name="T109"/>
                  <a:gd fmla="*/ 5 w 49" name="T110"/>
                  <a:gd fmla="*/ 12 h 23" name="T111"/>
                  <a:gd fmla="*/ 2 w 49" name="T112"/>
                  <a:gd fmla="*/ 12 h 2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3" w="49">
                    <a:moveTo>
                      <a:pt x="2" y="12"/>
                    </a:move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4" name="Freeform 154"/>
              <p:cNvSpPr/>
              <p:nvPr/>
            </p:nvSpPr>
            <p:spPr bwMode="auto">
              <a:xfrm>
                <a:off x="1604" y="813"/>
                <a:ext cx="28" cy="17"/>
              </a:xfrm>
              <a:custGeom>
                <a:gdLst>
                  <a:gd fmla="*/ 2 w 28" name="T0"/>
                  <a:gd fmla="*/ 17 h 17" name="T1"/>
                  <a:gd fmla="*/ 5 w 28" name="T2"/>
                  <a:gd fmla="*/ 17 h 17" name="T3"/>
                  <a:gd fmla="*/ 5 w 28" name="T4"/>
                  <a:gd fmla="*/ 17 h 17" name="T5"/>
                  <a:gd fmla="*/ 8 w 28" name="T6"/>
                  <a:gd fmla="*/ 17 h 17" name="T7"/>
                  <a:gd fmla="*/ 8 w 28" name="T8"/>
                  <a:gd fmla="*/ 17 h 17" name="T9"/>
                  <a:gd fmla="*/ 11 w 28" name="T10"/>
                  <a:gd fmla="*/ 17 h 17" name="T11"/>
                  <a:gd fmla="*/ 17 w 28" name="T12"/>
                  <a:gd fmla="*/ 17 h 17" name="T13"/>
                  <a:gd fmla="*/ 20 w 28" name="T14"/>
                  <a:gd fmla="*/ 17 h 17" name="T15"/>
                  <a:gd fmla="*/ 20 w 28" name="T16"/>
                  <a:gd fmla="*/ 17 h 17" name="T17"/>
                  <a:gd fmla="*/ 23 w 28" name="T18"/>
                  <a:gd fmla="*/ 14 h 17" name="T19"/>
                  <a:gd fmla="*/ 23 w 28" name="T20"/>
                  <a:gd fmla="*/ 14 h 17" name="T21"/>
                  <a:gd fmla="*/ 23 w 28" name="T22"/>
                  <a:gd fmla="*/ 14 h 17" name="T23"/>
                  <a:gd fmla="*/ 23 w 28" name="T24"/>
                  <a:gd fmla="*/ 11 h 17" name="T25"/>
                  <a:gd fmla="*/ 26 w 28" name="T26"/>
                  <a:gd fmla="*/ 11 h 17" name="T27"/>
                  <a:gd fmla="*/ 26 w 28" name="T28"/>
                  <a:gd fmla="*/ 11 h 17" name="T29"/>
                  <a:gd fmla="*/ 28 w 28" name="T30"/>
                  <a:gd fmla="*/ 8 h 17" name="T31"/>
                  <a:gd fmla="*/ 26 w 28" name="T32"/>
                  <a:gd fmla="*/ 8 h 17" name="T33"/>
                  <a:gd fmla="*/ 23 w 28" name="T34"/>
                  <a:gd fmla="*/ 8 h 17" name="T35"/>
                  <a:gd fmla="*/ 23 w 28" name="T36"/>
                  <a:gd fmla="*/ 8 h 17" name="T37"/>
                  <a:gd fmla="*/ 20 w 28" name="T38"/>
                  <a:gd fmla="*/ 8 h 17" name="T39"/>
                  <a:gd fmla="*/ 23 w 28" name="T40"/>
                  <a:gd fmla="*/ 5 h 17" name="T41"/>
                  <a:gd fmla="*/ 23 w 28" name="T42"/>
                  <a:gd fmla="*/ 5 h 17" name="T43"/>
                  <a:gd fmla="*/ 23 w 28" name="T44"/>
                  <a:gd fmla="*/ 5 h 17" name="T45"/>
                  <a:gd fmla="*/ 23 w 28" name="T46"/>
                  <a:gd fmla="*/ 5 h 17" name="T47"/>
                  <a:gd fmla="*/ 23 w 28" name="T48"/>
                  <a:gd fmla="*/ 3 h 17" name="T49"/>
                  <a:gd fmla="*/ 20 w 28" name="T50"/>
                  <a:gd fmla="*/ 3 h 17" name="T51"/>
                  <a:gd fmla="*/ 17 w 28" name="T52"/>
                  <a:gd fmla="*/ 3 h 17" name="T53"/>
                  <a:gd fmla="*/ 14 w 28" name="T54"/>
                  <a:gd fmla="*/ 0 h 17" name="T55"/>
                  <a:gd fmla="*/ 8 w 28" name="T56"/>
                  <a:gd fmla="*/ 3 h 17" name="T57"/>
                  <a:gd fmla="*/ 8 w 28" name="T58"/>
                  <a:gd fmla="*/ 3 h 17" name="T59"/>
                  <a:gd fmla="*/ 8 w 28" name="T60"/>
                  <a:gd fmla="*/ 3 h 17" name="T61"/>
                  <a:gd fmla="*/ 8 w 28" name="T62"/>
                  <a:gd fmla="*/ 3 h 17" name="T63"/>
                  <a:gd fmla="*/ 8 w 28" name="T64"/>
                  <a:gd fmla="*/ 3 h 17" name="T65"/>
                  <a:gd fmla="*/ 8 w 28" name="T66"/>
                  <a:gd fmla="*/ 3 h 17" name="T67"/>
                  <a:gd fmla="*/ 8 w 28" name="T68"/>
                  <a:gd fmla="*/ 5 h 17" name="T69"/>
                  <a:gd fmla="*/ 8 w 28" name="T70"/>
                  <a:gd fmla="*/ 5 h 17" name="T71"/>
                  <a:gd fmla="*/ 5 w 28" name="T72"/>
                  <a:gd fmla="*/ 5 h 17" name="T73"/>
                  <a:gd fmla="*/ 5 w 28" name="T74"/>
                  <a:gd fmla="*/ 5 h 17" name="T75"/>
                  <a:gd fmla="*/ 5 w 28" name="T76"/>
                  <a:gd fmla="*/ 8 h 17" name="T77"/>
                  <a:gd fmla="*/ 5 w 28" name="T78"/>
                  <a:gd fmla="*/ 8 h 17" name="T79"/>
                  <a:gd fmla="*/ 5 w 28" name="T80"/>
                  <a:gd fmla="*/ 8 h 17" name="T81"/>
                  <a:gd fmla="*/ 2 w 28" name="T82"/>
                  <a:gd fmla="*/ 8 h 17" name="T83"/>
                  <a:gd fmla="*/ 2 w 28" name="T84"/>
                  <a:gd fmla="*/ 11 h 17" name="T85"/>
                  <a:gd fmla="*/ 5 w 28" name="T86"/>
                  <a:gd fmla="*/ 11 h 17" name="T87"/>
                  <a:gd fmla="*/ 8 w 28" name="T88"/>
                  <a:gd fmla="*/ 11 h 17" name="T89"/>
                  <a:gd fmla="*/ 8 w 28" name="T90"/>
                  <a:gd fmla="*/ 11 h 17" name="T91"/>
                  <a:gd fmla="*/ 8 w 28" name="T92"/>
                  <a:gd fmla="*/ 11 h 17" name="T93"/>
                  <a:gd fmla="*/ 8 w 28" name="T94"/>
                  <a:gd fmla="*/ 11 h 17" name="T95"/>
                  <a:gd fmla="*/ 2 w 28" name="T96"/>
                  <a:gd fmla="*/ 11 h 17" name="T97"/>
                  <a:gd fmla="*/ 0 w 28" name="T98"/>
                  <a:gd fmla="*/ 11 h 17" name="T99"/>
                  <a:gd fmla="*/ 2 w 28" name="T100"/>
                  <a:gd fmla="*/ 17 h 17" name="T101"/>
                  <a:gd fmla="*/ 0 w 28" name="T102"/>
                  <a:gd fmla="*/ 17 h 17" name="T103"/>
                  <a:gd fmla="*/ 2 w 28" name="T104"/>
                  <a:gd fmla="*/ 17 h 1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7" w="28">
                    <a:moveTo>
                      <a:pt x="2" y="17"/>
                    </a:move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5" name="Freeform 155"/>
              <p:cNvSpPr/>
              <p:nvPr/>
            </p:nvSpPr>
            <p:spPr bwMode="auto">
              <a:xfrm>
                <a:off x="1560" y="804"/>
                <a:ext cx="41" cy="23"/>
              </a:xfrm>
              <a:custGeom>
                <a:gdLst>
                  <a:gd fmla="*/ 6 w 41" name="T0"/>
                  <a:gd fmla="*/ 17 h 23" name="T1"/>
                  <a:gd fmla="*/ 9 w 41" name="T2"/>
                  <a:gd fmla="*/ 14 h 23" name="T3"/>
                  <a:gd fmla="*/ 15 w 41" name="T4"/>
                  <a:gd fmla="*/ 14 h 23" name="T5"/>
                  <a:gd fmla="*/ 12 w 41" name="T6"/>
                  <a:gd fmla="*/ 17 h 23" name="T7"/>
                  <a:gd fmla="*/ 15 w 41" name="T8"/>
                  <a:gd fmla="*/ 17 h 23" name="T9"/>
                  <a:gd fmla="*/ 18 w 41" name="T10"/>
                  <a:gd fmla="*/ 17 h 23" name="T11"/>
                  <a:gd fmla="*/ 21 w 41" name="T12"/>
                  <a:gd fmla="*/ 17 h 23" name="T13"/>
                  <a:gd fmla="*/ 23 w 41" name="T14"/>
                  <a:gd fmla="*/ 17 h 23" name="T15"/>
                  <a:gd fmla="*/ 23 w 41" name="T16"/>
                  <a:gd fmla="*/ 20 h 23" name="T17"/>
                  <a:gd fmla="*/ 23 w 41" name="T18"/>
                  <a:gd fmla="*/ 23 h 23" name="T19"/>
                  <a:gd fmla="*/ 23 w 41" name="T20"/>
                  <a:gd fmla="*/ 23 h 23" name="T21"/>
                  <a:gd fmla="*/ 26 w 41" name="T22"/>
                  <a:gd fmla="*/ 23 h 23" name="T23"/>
                  <a:gd fmla="*/ 29 w 41" name="T24"/>
                  <a:gd fmla="*/ 23 h 23" name="T25"/>
                  <a:gd fmla="*/ 32 w 41" name="T26"/>
                  <a:gd fmla="*/ 23 h 23" name="T27"/>
                  <a:gd fmla="*/ 38 w 41" name="T28"/>
                  <a:gd fmla="*/ 20 h 23" name="T29"/>
                  <a:gd fmla="*/ 38 w 41" name="T30"/>
                  <a:gd fmla="*/ 17 h 23" name="T31"/>
                  <a:gd fmla="*/ 35 w 41" name="T32"/>
                  <a:gd fmla="*/ 14 h 23" name="T33"/>
                  <a:gd fmla="*/ 38 w 41" name="T34"/>
                  <a:gd fmla="*/ 14 h 23" name="T35"/>
                  <a:gd fmla="*/ 41 w 41" name="T36"/>
                  <a:gd fmla="*/ 12 h 23" name="T37"/>
                  <a:gd fmla="*/ 41 w 41" name="T38"/>
                  <a:gd fmla="*/ 12 h 23" name="T39"/>
                  <a:gd fmla="*/ 38 w 41" name="T40"/>
                  <a:gd fmla="*/ 12 h 23" name="T41"/>
                  <a:gd fmla="*/ 41 w 41" name="T42"/>
                  <a:gd fmla="*/ 9 h 23" name="T43"/>
                  <a:gd fmla="*/ 35 w 41" name="T44"/>
                  <a:gd fmla="*/ 9 h 23" name="T45"/>
                  <a:gd fmla="*/ 32 w 41" name="T46"/>
                  <a:gd fmla="*/ 9 h 23" name="T47"/>
                  <a:gd fmla="*/ 32 w 41" name="T48"/>
                  <a:gd fmla="*/ 9 h 23" name="T49"/>
                  <a:gd fmla="*/ 35 w 41" name="T50"/>
                  <a:gd fmla="*/ 6 h 23" name="T51"/>
                  <a:gd fmla="*/ 32 w 41" name="T52"/>
                  <a:gd fmla="*/ 6 h 23" name="T53"/>
                  <a:gd fmla="*/ 32 w 41" name="T54"/>
                  <a:gd fmla="*/ 6 h 23" name="T55"/>
                  <a:gd fmla="*/ 29 w 41" name="T56"/>
                  <a:gd fmla="*/ 3 h 23" name="T57"/>
                  <a:gd fmla="*/ 29 w 41" name="T58"/>
                  <a:gd fmla="*/ 3 h 23" name="T59"/>
                  <a:gd fmla="*/ 23 w 41" name="T60"/>
                  <a:gd fmla="*/ 6 h 23" name="T61"/>
                  <a:gd fmla="*/ 23 w 41" name="T62"/>
                  <a:gd fmla="*/ 6 h 23" name="T63"/>
                  <a:gd fmla="*/ 21 w 41" name="T64"/>
                  <a:gd fmla="*/ 6 h 23" name="T65"/>
                  <a:gd fmla="*/ 23 w 41" name="T66"/>
                  <a:gd fmla="*/ 3 h 23" name="T67"/>
                  <a:gd fmla="*/ 23 w 41" name="T68"/>
                  <a:gd fmla="*/ 3 h 23" name="T69"/>
                  <a:gd fmla="*/ 21 w 41" name="T70"/>
                  <a:gd fmla="*/ 0 h 23" name="T71"/>
                  <a:gd fmla="*/ 12 w 41" name="T72"/>
                  <a:gd fmla="*/ 0 h 23" name="T73"/>
                  <a:gd fmla="*/ 9 w 41" name="T74"/>
                  <a:gd fmla="*/ 0 h 23" name="T75"/>
                  <a:gd fmla="*/ 6 w 41" name="T76"/>
                  <a:gd fmla="*/ 6 h 23" name="T77"/>
                  <a:gd fmla="*/ 9 w 41" name="T78"/>
                  <a:gd fmla="*/ 6 h 23" name="T79"/>
                  <a:gd fmla="*/ 9 w 41" name="T80"/>
                  <a:gd fmla="*/ 6 h 23" name="T81"/>
                  <a:gd fmla="*/ 9 w 41" name="T82"/>
                  <a:gd fmla="*/ 9 h 23" name="T83"/>
                  <a:gd fmla="*/ 12 w 41" name="T84"/>
                  <a:gd fmla="*/ 6 h 23" name="T85"/>
                  <a:gd fmla="*/ 15 w 41" name="T86"/>
                  <a:gd fmla="*/ 6 h 23" name="T87"/>
                  <a:gd fmla="*/ 15 w 41" name="T88"/>
                  <a:gd fmla="*/ 6 h 23" name="T89"/>
                  <a:gd fmla="*/ 12 w 41" name="T90"/>
                  <a:gd fmla="*/ 9 h 23" name="T91"/>
                  <a:gd fmla="*/ 12 w 41" name="T92"/>
                  <a:gd fmla="*/ 9 h 23" name="T93"/>
                  <a:gd fmla="*/ 12 w 41" name="T94"/>
                  <a:gd fmla="*/ 9 h 23" name="T95"/>
                  <a:gd fmla="*/ 12 w 41" name="T96"/>
                  <a:gd fmla="*/ 9 h 23" name="T97"/>
                  <a:gd fmla="*/ 15 w 41" name="T98"/>
                  <a:gd fmla="*/ 12 h 23" name="T99"/>
                  <a:gd fmla="*/ 9 w 41" name="T100"/>
                  <a:gd fmla="*/ 12 h 23" name="T101"/>
                  <a:gd fmla="*/ 12 w 41" name="T102"/>
                  <a:gd fmla="*/ 12 h 23" name="T103"/>
                  <a:gd fmla="*/ 9 w 41" name="T104"/>
                  <a:gd fmla="*/ 12 h 23" name="T105"/>
                  <a:gd fmla="*/ 3 w 41" name="T106"/>
                  <a:gd fmla="*/ 12 h 23" name="T107"/>
                  <a:gd fmla="*/ 0 w 41" name="T108"/>
                  <a:gd fmla="*/ 12 h 23" name="T109"/>
                  <a:gd fmla="*/ 0 w 41" name="T110"/>
                  <a:gd fmla="*/ 14 h 23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3" w="41">
                    <a:moveTo>
                      <a:pt x="3" y="14"/>
                    </a:moveTo>
                    <a:lnTo>
                      <a:pt x="6" y="17"/>
                    </a:lnTo>
                    <a:lnTo>
                      <a:pt x="6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5" y="23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6" name="Freeform 156"/>
              <p:cNvSpPr/>
              <p:nvPr/>
            </p:nvSpPr>
            <p:spPr bwMode="auto">
              <a:xfrm>
                <a:off x="1569" y="824"/>
                <a:ext cx="9" cy="3"/>
              </a:xfrm>
              <a:custGeom>
                <a:gdLst>
                  <a:gd fmla="*/ 6 w 9" name="T0"/>
                  <a:gd fmla="*/ 0 h 3" name="T1"/>
                  <a:gd fmla="*/ 3 w 9" name="T2"/>
                  <a:gd fmla="*/ 0 h 3" name="T3"/>
                  <a:gd fmla="*/ 0 w 9" name="T4"/>
                  <a:gd fmla="*/ 0 h 3" name="T5"/>
                  <a:gd fmla="*/ 0 w 9" name="T6"/>
                  <a:gd fmla="*/ 3 h 3" name="T7"/>
                  <a:gd fmla="*/ 0 w 9" name="T8"/>
                  <a:gd fmla="*/ 3 h 3" name="T9"/>
                  <a:gd fmla="*/ 3 w 9" name="T10"/>
                  <a:gd fmla="*/ 3 h 3" name="T11"/>
                  <a:gd fmla="*/ 6 w 9" name="T12"/>
                  <a:gd fmla="*/ 3 h 3" name="T13"/>
                  <a:gd fmla="*/ 6 w 9" name="T14"/>
                  <a:gd fmla="*/ 3 h 3" name="T15"/>
                  <a:gd fmla="*/ 9 w 9" name="T16"/>
                  <a:gd fmla="*/ 3 h 3" name="T17"/>
                  <a:gd fmla="*/ 9 w 9" name="T18"/>
                  <a:gd fmla="*/ 3 h 3" name="T19"/>
                  <a:gd fmla="*/ 6 w 9" name="T20"/>
                  <a:gd fmla="*/ 0 h 3" name="T21"/>
                  <a:gd fmla="*/ 6 w 9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9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7" name="Freeform 157"/>
              <p:cNvSpPr/>
              <p:nvPr/>
            </p:nvSpPr>
            <p:spPr bwMode="auto">
              <a:xfrm>
                <a:off x="1540" y="824"/>
                <a:ext cx="6" cy="12"/>
              </a:xfrm>
              <a:custGeom>
                <a:gdLst>
                  <a:gd fmla="*/ 3 w 6" name="T0"/>
                  <a:gd fmla="*/ 12 h 12" name="T1"/>
                  <a:gd fmla="*/ 3 w 6" name="T2"/>
                  <a:gd fmla="*/ 12 h 12" name="T3"/>
                  <a:gd fmla="*/ 3 w 6" name="T4"/>
                  <a:gd fmla="*/ 12 h 12" name="T5"/>
                  <a:gd fmla="*/ 6 w 6" name="T6"/>
                  <a:gd fmla="*/ 9 h 12" name="T7"/>
                  <a:gd fmla="*/ 6 w 6" name="T8"/>
                  <a:gd fmla="*/ 9 h 12" name="T9"/>
                  <a:gd fmla="*/ 6 w 6" name="T10"/>
                  <a:gd fmla="*/ 9 h 12" name="T11"/>
                  <a:gd fmla="*/ 6 w 6" name="T12"/>
                  <a:gd fmla="*/ 9 h 12" name="T13"/>
                  <a:gd fmla="*/ 6 w 6" name="T14"/>
                  <a:gd fmla="*/ 6 h 12" name="T15"/>
                  <a:gd fmla="*/ 6 w 6" name="T16"/>
                  <a:gd fmla="*/ 6 h 12" name="T17"/>
                  <a:gd fmla="*/ 6 w 6" name="T18"/>
                  <a:gd fmla="*/ 6 h 12" name="T19"/>
                  <a:gd fmla="*/ 6 w 6" name="T20"/>
                  <a:gd fmla="*/ 6 h 12" name="T21"/>
                  <a:gd fmla="*/ 6 w 6" name="T22"/>
                  <a:gd fmla="*/ 6 h 12" name="T23"/>
                  <a:gd fmla="*/ 6 w 6" name="T24"/>
                  <a:gd fmla="*/ 3 h 12" name="T25"/>
                  <a:gd fmla="*/ 6 w 6" name="T26"/>
                  <a:gd fmla="*/ 3 h 12" name="T27"/>
                  <a:gd fmla="*/ 6 w 6" name="T28"/>
                  <a:gd fmla="*/ 3 h 12" name="T29"/>
                  <a:gd fmla="*/ 6 w 6" name="T30"/>
                  <a:gd fmla="*/ 3 h 12" name="T31"/>
                  <a:gd fmla="*/ 3 w 6" name="T32"/>
                  <a:gd fmla="*/ 3 h 12" name="T33"/>
                  <a:gd fmla="*/ 3 w 6" name="T34"/>
                  <a:gd fmla="*/ 0 h 12" name="T35"/>
                  <a:gd fmla="*/ 3 w 6" name="T36"/>
                  <a:gd fmla="*/ 3 h 12" name="T37"/>
                  <a:gd fmla="*/ 3 w 6" name="T38"/>
                  <a:gd fmla="*/ 3 h 12" name="T39"/>
                  <a:gd fmla="*/ 0 w 6" name="T40"/>
                  <a:gd fmla="*/ 6 h 12" name="T41"/>
                  <a:gd fmla="*/ 0 w 6" name="T42"/>
                  <a:gd fmla="*/ 6 h 12" name="T43"/>
                  <a:gd fmla="*/ 0 w 6" name="T44"/>
                  <a:gd fmla="*/ 9 h 12" name="T45"/>
                  <a:gd fmla="*/ 0 w 6" name="T46"/>
                  <a:gd fmla="*/ 9 h 12" name="T47"/>
                  <a:gd fmla="*/ 0 w 6" name="T48"/>
                  <a:gd fmla="*/ 9 h 12" name="T49"/>
                  <a:gd fmla="*/ 3 w 6" name="T50"/>
                  <a:gd fmla="*/ 12 h 12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2" w="6">
                    <a:moveTo>
                      <a:pt x="3" y="12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8" name="Freeform 158"/>
              <p:cNvSpPr/>
              <p:nvPr/>
            </p:nvSpPr>
            <p:spPr bwMode="auto">
              <a:xfrm>
                <a:off x="1532" y="842"/>
                <a:ext cx="11" cy="5"/>
              </a:xfrm>
              <a:custGeom>
                <a:gdLst>
                  <a:gd fmla="*/ 8 w 11" name="T0"/>
                  <a:gd fmla="*/ 2 h 5" name="T1"/>
                  <a:gd fmla="*/ 8 w 11" name="T2"/>
                  <a:gd fmla="*/ 2 h 5" name="T3"/>
                  <a:gd fmla="*/ 8 w 11" name="T4"/>
                  <a:gd fmla="*/ 2 h 5" name="T5"/>
                  <a:gd fmla="*/ 8 w 11" name="T6"/>
                  <a:gd fmla="*/ 0 h 5" name="T7"/>
                  <a:gd fmla="*/ 8 w 11" name="T8"/>
                  <a:gd fmla="*/ 0 h 5" name="T9"/>
                  <a:gd fmla="*/ 8 w 11" name="T10"/>
                  <a:gd fmla="*/ 0 h 5" name="T11"/>
                  <a:gd fmla="*/ 5 w 11" name="T12"/>
                  <a:gd fmla="*/ 0 h 5" name="T13"/>
                  <a:gd fmla="*/ 2 w 11" name="T14"/>
                  <a:gd fmla="*/ 0 h 5" name="T15"/>
                  <a:gd fmla="*/ 0 w 11" name="T16"/>
                  <a:gd fmla="*/ 0 h 5" name="T17"/>
                  <a:gd fmla="*/ 0 w 11" name="T18"/>
                  <a:gd fmla="*/ 2 h 5" name="T19"/>
                  <a:gd fmla="*/ 2 w 11" name="T20"/>
                  <a:gd fmla="*/ 2 h 5" name="T21"/>
                  <a:gd fmla="*/ 0 w 11" name="T22"/>
                  <a:gd fmla="*/ 2 h 5" name="T23"/>
                  <a:gd fmla="*/ 0 w 11" name="T24"/>
                  <a:gd fmla="*/ 2 h 5" name="T25"/>
                  <a:gd fmla="*/ 2 w 11" name="T26"/>
                  <a:gd fmla="*/ 2 h 5" name="T27"/>
                  <a:gd fmla="*/ 0 w 11" name="T28"/>
                  <a:gd fmla="*/ 2 h 5" name="T29"/>
                  <a:gd fmla="*/ 0 w 11" name="T30"/>
                  <a:gd fmla="*/ 2 h 5" name="T31"/>
                  <a:gd fmla="*/ 0 w 11" name="T32"/>
                  <a:gd fmla="*/ 5 h 5" name="T33"/>
                  <a:gd fmla="*/ 5 w 11" name="T34"/>
                  <a:gd fmla="*/ 5 h 5" name="T35"/>
                  <a:gd fmla="*/ 8 w 11" name="T36"/>
                  <a:gd fmla="*/ 5 h 5" name="T37"/>
                  <a:gd fmla="*/ 11 w 11" name="T38"/>
                  <a:gd fmla="*/ 2 h 5" name="T39"/>
                  <a:gd fmla="*/ 8 w 11" name="T40"/>
                  <a:gd fmla="*/ 2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11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9" name="Freeform 159"/>
              <p:cNvSpPr/>
              <p:nvPr/>
            </p:nvSpPr>
            <p:spPr bwMode="auto">
              <a:xfrm>
                <a:off x="1529" y="847"/>
                <a:ext cx="14" cy="3"/>
              </a:xfrm>
              <a:custGeom>
                <a:gdLst>
                  <a:gd fmla="*/ 0 w 14" name="T0"/>
                  <a:gd fmla="*/ 0 h 3" name="T1"/>
                  <a:gd fmla="*/ 0 w 14" name="T2"/>
                  <a:gd fmla="*/ 0 h 3" name="T3"/>
                  <a:gd fmla="*/ 0 w 14" name="T4"/>
                  <a:gd fmla="*/ 0 h 3" name="T5"/>
                  <a:gd fmla="*/ 0 w 14" name="T6"/>
                  <a:gd fmla="*/ 3 h 3" name="T7"/>
                  <a:gd fmla="*/ 0 w 14" name="T8"/>
                  <a:gd fmla="*/ 3 h 3" name="T9"/>
                  <a:gd fmla="*/ 0 w 14" name="T10"/>
                  <a:gd fmla="*/ 3 h 3" name="T11"/>
                  <a:gd fmla="*/ 3 w 14" name="T12"/>
                  <a:gd fmla="*/ 3 h 3" name="T13"/>
                  <a:gd fmla="*/ 5 w 14" name="T14"/>
                  <a:gd fmla="*/ 3 h 3" name="T15"/>
                  <a:gd fmla="*/ 8 w 14" name="T16"/>
                  <a:gd fmla="*/ 3 h 3" name="T17"/>
                  <a:gd fmla="*/ 11 w 14" name="T18"/>
                  <a:gd fmla="*/ 3 h 3" name="T19"/>
                  <a:gd fmla="*/ 14 w 14" name="T20"/>
                  <a:gd fmla="*/ 3 h 3" name="T21"/>
                  <a:gd fmla="*/ 14 w 14" name="T22"/>
                  <a:gd fmla="*/ 0 h 3" name="T23"/>
                  <a:gd fmla="*/ 14 w 14" name="T24"/>
                  <a:gd fmla="*/ 0 h 3" name="T25"/>
                  <a:gd fmla="*/ 11 w 14" name="T26"/>
                  <a:gd fmla="*/ 0 h 3" name="T27"/>
                  <a:gd fmla="*/ 3 w 14" name="T28"/>
                  <a:gd fmla="*/ 0 h 3" name="T29"/>
                  <a:gd fmla="*/ 0 w 14" name="T30"/>
                  <a:gd fmla="*/ 0 h 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"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0" name="Freeform 160"/>
              <p:cNvSpPr/>
              <p:nvPr/>
            </p:nvSpPr>
            <p:spPr bwMode="auto">
              <a:xfrm>
                <a:off x="1529" y="850"/>
                <a:ext cx="14" cy="3"/>
              </a:xfrm>
              <a:custGeom>
                <a:gdLst>
                  <a:gd fmla="*/ 0 w 14" name="T0"/>
                  <a:gd fmla="*/ 3 h 3" name="T1"/>
                  <a:gd fmla="*/ 0 w 14" name="T2"/>
                  <a:gd fmla="*/ 3 h 3" name="T3"/>
                  <a:gd fmla="*/ 5 w 14" name="T4"/>
                  <a:gd fmla="*/ 3 h 3" name="T5"/>
                  <a:gd fmla="*/ 11 w 14" name="T6"/>
                  <a:gd fmla="*/ 3 h 3" name="T7"/>
                  <a:gd fmla="*/ 11 w 14" name="T8"/>
                  <a:gd fmla="*/ 3 h 3" name="T9"/>
                  <a:gd fmla="*/ 14 w 14" name="T10"/>
                  <a:gd fmla="*/ 0 h 3" name="T11"/>
                  <a:gd fmla="*/ 11 w 14" name="T12"/>
                  <a:gd fmla="*/ 0 h 3" name="T13"/>
                  <a:gd fmla="*/ 8 w 14" name="T14"/>
                  <a:gd fmla="*/ 0 h 3" name="T15"/>
                  <a:gd fmla="*/ 0 w 14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14">
                    <a:moveTo>
                      <a:pt x="0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1" name="Freeform 161"/>
              <p:cNvSpPr/>
              <p:nvPr/>
            </p:nvSpPr>
            <p:spPr bwMode="auto">
              <a:xfrm>
                <a:off x="1529" y="853"/>
                <a:ext cx="14" cy="3"/>
              </a:xfrm>
              <a:custGeom>
                <a:gdLst>
                  <a:gd fmla="*/ 3 w 14" name="T0"/>
                  <a:gd fmla="*/ 0 h 3" name="T1"/>
                  <a:gd fmla="*/ 0 w 14" name="T2"/>
                  <a:gd fmla="*/ 0 h 3" name="T3"/>
                  <a:gd fmla="*/ 3 w 14" name="T4"/>
                  <a:gd fmla="*/ 3 h 3" name="T5"/>
                  <a:gd fmla="*/ 3 w 14" name="T6"/>
                  <a:gd fmla="*/ 3 h 3" name="T7"/>
                  <a:gd fmla="*/ 5 w 14" name="T8"/>
                  <a:gd fmla="*/ 0 h 3" name="T9"/>
                  <a:gd fmla="*/ 5 w 14" name="T10"/>
                  <a:gd fmla="*/ 3 h 3" name="T11"/>
                  <a:gd fmla="*/ 8 w 14" name="T12"/>
                  <a:gd fmla="*/ 0 h 3" name="T13"/>
                  <a:gd fmla="*/ 11 w 14" name="T14"/>
                  <a:gd fmla="*/ 0 h 3" name="T15"/>
                  <a:gd fmla="*/ 14 w 14" name="T16"/>
                  <a:gd fmla="*/ 0 h 3" name="T17"/>
                  <a:gd fmla="*/ 14 w 14" name="T18"/>
                  <a:gd fmla="*/ 0 h 3" name="T19"/>
                  <a:gd fmla="*/ 5 w 14" name="T20"/>
                  <a:gd fmla="*/ 0 h 3" name="T21"/>
                  <a:gd fmla="*/ 5 w 14" name="T22"/>
                  <a:gd fmla="*/ 0 h 3" name="T23"/>
                  <a:gd fmla="*/ 5 w 14" name="T24"/>
                  <a:gd fmla="*/ 0 h 3" name="T25"/>
                  <a:gd fmla="*/ 3 w 14" name="T26"/>
                  <a:gd fmla="*/ 0 h 3" name="T27"/>
                  <a:gd fmla="*/ 3 w 14" name="T28"/>
                  <a:gd fmla="*/ 0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14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2" name="Freeform 162"/>
              <p:cNvSpPr/>
              <p:nvPr/>
            </p:nvSpPr>
            <p:spPr bwMode="auto">
              <a:xfrm>
                <a:off x="1509" y="859"/>
                <a:ext cx="11" cy="6"/>
              </a:xfrm>
              <a:custGeom>
                <a:gdLst>
                  <a:gd fmla="*/ 5 w 11" name="T0"/>
                  <a:gd fmla="*/ 6 h 6" name="T1"/>
                  <a:gd fmla="*/ 8 w 11" name="T2"/>
                  <a:gd fmla="*/ 6 h 6" name="T3"/>
                  <a:gd fmla="*/ 11 w 11" name="T4"/>
                  <a:gd fmla="*/ 3 h 6" name="T5"/>
                  <a:gd fmla="*/ 11 w 11" name="T6"/>
                  <a:gd fmla="*/ 3 h 6" name="T7"/>
                  <a:gd fmla="*/ 11 w 11" name="T8"/>
                  <a:gd fmla="*/ 0 h 6" name="T9"/>
                  <a:gd fmla="*/ 11 w 11" name="T10"/>
                  <a:gd fmla="*/ 0 h 6" name="T11"/>
                  <a:gd fmla="*/ 11 w 11" name="T12"/>
                  <a:gd fmla="*/ 0 h 6" name="T13"/>
                  <a:gd fmla="*/ 11 w 11" name="T14"/>
                  <a:gd fmla="*/ 0 h 6" name="T15"/>
                  <a:gd fmla="*/ 8 w 11" name="T16"/>
                  <a:gd fmla="*/ 0 h 6" name="T17"/>
                  <a:gd fmla="*/ 5 w 11" name="T18"/>
                  <a:gd fmla="*/ 0 h 6" name="T19"/>
                  <a:gd fmla="*/ 0 w 11" name="T20"/>
                  <a:gd fmla="*/ 3 h 6" name="T21"/>
                  <a:gd fmla="*/ 0 w 11" name="T22"/>
                  <a:gd fmla="*/ 3 h 6" name="T23"/>
                  <a:gd fmla="*/ 0 w 11" name="T24"/>
                  <a:gd fmla="*/ 6 h 6" name="T25"/>
                  <a:gd fmla="*/ 5 w 11" name="T26"/>
                  <a:gd fmla="*/ 6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11">
                    <a:moveTo>
                      <a:pt x="5" y="6"/>
                    </a:moveTo>
                    <a:lnTo>
                      <a:pt x="8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3" name="Freeform 163"/>
              <p:cNvSpPr>
                <a:spLocks noEditPoints="1"/>
              </p:cNvSpPr>
              <p:nvPr/>
            </p:nvSpPr>
            <p:spPr bwMode="auto">
              <a:xfrm>
                <a:off x="1419" y="836"/>
                <a:ext cx="95" cy="31"/>
              </a:xfrm>
              <a:custGeom>
                <a:gdLst>
                  <a:gd fmla="*/ 52 w 95" name="T0"/>
                  <a:gd fmla="*/ 17 h 31" name="T1"/>
                  <a:gd fmla="*/ 52 w 95" name="T2"/>
                  <a:gd fmla="*/ 14 h 31" name="T3"/>
                  <a:gd fmla="*/ 52 w 95" name="T4"/>
                  <a:gd fmla="*/ 11 h 31" name="T5"/>
                  <a:gd fmla="*/ 52 w 95" name="T6"/>
                  <a:gd fmla="*/ 8 h 31" name="T7"/>
                  <a:gd fmla="*/ 43 w 95" name="T8"/>
                  <a:gd fmla="*/ 6 h 31" name="T9"/>
                  <a:gd fmla="*/ 43 w 95" name="T10"/>
                  <a:gd fmla="*/ 3 h 31" name="T11"/>
                  <a:gd fmla="*/ 38 w 95" name="T12"/>
                  <a:gd fmla="*/ 3 h 31" name="T13"/>
                  <a:gd fmla="*/ 29 w 95" name="T14"/>
                  <a:gd fmla="*/ 6 h 31" name="T15"/>
                  <a:gd fmla="*/ 29 w 95" name="T16"/>
                  <a:gd fmla="*/ 6 h 31" name="T17"/>
                  <a:gd fmla="*/ 20 w 95" name="T18"/>
                  <a:gd fmla="*/ 6 h 31" name="T19"/>
                  <a:gd fmla="*/ 15 w 95" name="T20"/>
                  <a:gd fmla="*/ 8 h 31" name="T21"/>
                  <a:gd fmla="*/ 6 w 95" name="T22"/>
                  <a:gd fmla="*/ 14 h 31" name="T23"/>
                  <a:gd fmla="*/ 20 w 95" name="T24"/>
                  <a:gd fmla="*/ 14 h 31" name="T25"/>
                  <a:gd fmla="*/ 15 w 95" name="T26"/>
                  <a:gd fmla="*/ 14 h 31" name="T27"/>
                  <a:gd fmla="*/ 3 w 95" name="T28"/>
                  <a:gd fmla="*/ 14 h 31" name="T29"/>
                  <a:gd fmla="*/ 0 w 95" name="T30"/>
                  <a:gd fmla="*/ 17 h 31" name="T31"/>
                  <a:gd fmla="*/ 6 w 95" name="T32"/>
                  <a:gd fmla="*/ 20 h 31" name="T33"/>
                  <a:gd fmla="*/ 9 w 95" name="T34"/>
                  <a:gd fmla="*/ 23 h 31" name="T35"/>
                  <a:gd fmla="*/ 15 w 95" name="T36"/>
                  <a:gd fmla="*/ 20 h 31" name="T37"/>
                  <a:gd fmla="*/ 18 w 95" name="T38"/>
                  <a:gd fmla="*/ 20 h 31" name="T39"/>
                  <a:gd fmla="*/ 23 w 95" name="T40"/>
                  <a:gd fmla="*/ 17 h 31" name="T41"/>
                  <a:gd fmla="*/ 29 w 95" name="T42"/>
                  <a:gd fmla="*/ 17 h 31" name="T43"/>
                  <a:gd fmla="*/ 32 w 95" name="T44"/>
                  <a:gd fmla="*/ 17 h 31" name="T45"/>
                  <a:gd fmla="*/ 26 w 95" name="T46"/>
                  <a:gd fmla="*/ 20 h 31" name="T47"/>
                  <a:gd fmla="*/ 23 w 95" name="T48"/>
                  <a:gd fmla="*/ 23 h 31" name="T49"/>
                  <a:gd fmla="*/ 29 w 95" name="T50"/>
                  <a:gd fmla="*/ 23 h 31" name="T51"/>
                  <a:gd fmla="*/ 35 w 95" name="T52"/>
                  <a:gd fmla="*/ 20 h 31" name="T53"/>
                  <a:gd fmla="*/ 35 w 95" name="T54"/>
                  <a:gd fmla="*/ 23 h 31" name="T55"/>
                  <a:gd fmla="*/ 46 w 95" name="T56"/>
                  <a:gd fmla="*/ 20 h 31" name="T57"/>
                  <a:gd fmla="*/ 41 w 95" name="T58"/>
                  <a:gd fmla="*/ 23 h 31" name="T59"/>
                  <a:gd fmla="*/ 35 w 95" name="T60"/>
                  <a:gd fmla="*/ 23 h 31" name="T61"/>
                  <a:gd fmla="*/ 23 w 95" name="T62"/>
                  <a:gd fmla="*/ 26 h 31" name="T63"/>
                  <a:gd fmla="*/ 18 w 95" name="T64"/>
                  <a:gd fmla="*/ 26 h 31" name="T65"/>
                  <a:gd fmla="*/ 12 w 95" name="T66"/>
                  <a:gd fmla="*/ 29 h 31" name="T67"/>
                  <a:gd fmla="*/ 23 w 95" name="T68"/>
                  <a:gd fmla="*/ 31 h 31" name="T69"/>
                  <a:gd fmla="*/ 35 w 95" name="T70"/>
                  <a:gd fmla="*/ 29 h 31" name="T71"/>
                  <a:gd fmla="*/ 43 w 95" name="T72"/>
                  <a:gd fmla="*/ 29 h 31" name="T73"/>
                  <a:gd fmla="*/ 55 w 95" name="T74"/>
                  <a:gd fmla="*/ 26 h 31" name="T75"/>
                  <a:gd fmla="*/ 61 w 95" name="T76"/>
                  <a:gd fmla="*/ 23 h 31" name="T77"/>
                  <a:gd fmla="*/ 61 w 95" name="T78"/>
                  <a:gd fmla="*/ 26 h 31" name="T79"/>
                  <a:gd fmla="*/ 69 w 95" name="T80"/>
                  <a:gd fmla="*/ 26 h 31" name="T81"/>
                  <a:gd fmla="*/ 75 w 95" name="T82"/>
                  <a:gd fmla="*/ 26 h 31" name="T83"/>
                  <a:gd fmla="*/ 84 w 95" name="T84"/>
                  <a:gd fmla="*/ 23 h 31" name="T85"/>
                  <a:gd fmla="*/ 92 w 95" name="T86"/>
                  <a:gd fmla="*/ 20 h 31" name="T87"/>
                  <a:gd fmla="*/ 95 w 95" name="T88"/>
                  <a:gd fmla="*/ 14 h 31" name="T89"/>
                  <a:gd fmla="*/ 87 w 95" name="T90"/>
                  <a:gd fmla="*/ 17 h 31" name="T91"/>
                  <a:gd fmla="*/ 87 w 95" name="T92"/>
                  <a:gd fmla="*/ 14 h 31" name="T93"/>
                  <a:gd fmla="*/ 84 w 95" name="T94"/>
                  <a:gd fmla="*/ 11 h 31" name="T95"/>
                  <a:gd fmla="*/ 84 w 95" name="T96"/>
                  <a:gd fmla="*/ 8 h 31" name="T97"/>
                  <a:gd fmla="*/ 87 w 95" name="T98"/>
                  <a:gd fmla="*/ 8 h 31" name="T99"/>
                  <a:gd fmla="*/ 87 w 95" name="T100"/>
                  <a:gd fmla="*/ 6 h 31" name="T101"/>
                  <a:gd fmla="*/ 90 w 95" name="T102"/>
                  <a:gd fmla="*/ 0 h 31" name="T103"/>
                  <a:gd fmla="*/ 78 w 95" name="T104"/>
                  <a:gd fmla="*/ 3 h 31" name="T105"/>
                  <a:gd fmla="*/ 75 w 95" name="T106"/>
                  <a:gd fmla="*/ 6 h 31" name="T107"/>
                  <a:gd fmla="*/ 69 w 95" name="T108"/>
                  <a:gd fmla="*/ 6 h 31" name="T109"/>
                  <a:gd fmla="*/ 72 w 95" name="T110"/>
                  <a:gd fmla="*/ 8 h 31" name="T111"/>
                  <a:gd fmla="*/ 69 w 95" name="T112"/>
                  <a:gd fmla="*/ 11 h 31" name="T113"/>
                  <a:gd fmla="*/ 67 w 95" name="T114"/>
                  <a:gd fmla="*/ 14 h 31" name="T115"/>
                  <a:gd fmla="*/ 69 w 95" name="T116"/>
                  <a:gd fmla="*/ 17 h 31" name="T117"/>
                  <a:gd fmla="*/ 55 w 95" name="T118"/>
                  <a:gd fmla="*/ 17 h 31" name="T119"/>
                  <a:gd fmla="*/ 81 w 95" name="T120"/>
                  <a:gd fmla="*/ 14 h 3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1" w="95">
                    <a:moveTo>
                      <a:pt x="55" y="17"/>
                    </a:move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9" y="11"/>
                    </a:lnTo>
                    <a:lnTo>
                      <a:pt x="6" y="14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3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6" y="26"/>
                    </a:lnTo>
                    <a:lnTo>
                      <a:pt x="49" y="26"/>
                    </a:lnTo>
                    <a:lnTo>
                      <a:pt x="52" y="26"/>
                    </a:lnTo>
                    <a:lnTo>
                      <a:pt x="55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6"/>
                    </a:lnTo>
                    <a:lnTo>
                      <a:pt x="61" y="23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4" y="26"/>
                    </a:lnTo>
                    <a:lnTo>
                      <a:pt x="69" y="26"/>
                    </a:lnTo>
                    <a:lnTo>
                      <a:pt x="67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75" y="29"/>
                    </a:lnTo>
                    <a:lnTo>
                      <a:pt x="75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7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7" y="8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7" y="6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close/>
                    <a:moveTo>
                      <a:pt x="78" y="14"/>
                    </a:moveTo>
                    <a:lnTo>
                      <a:pt x="81" y="14"/>
                    </a:lnTo>
                    <a:lnTo>
                      <a:pt x="78" y="17"/>
                    </a:lnTo>
                    <a:lnTo>
                      <a:pt x="7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4" name="Freeform 164"/>
              <p:cNvSpPr/>
              <p:nvPr/>
            </p:nvSpPr>
            <p:spPr bwMode="auto">
              <a:xfrm>
                <a:off x="1414" y="842"/>
                <a:ext cx="20" cy="8"/>
              </a:xfrm>
              <a:custGeom>
                <a:gdLst>
                  <a:gd fmla="*/ 2 w 20" name="T0"/>
                  <a:gd fmla="*/ 8 h 8" name="T1"/>
                  <a:gd fmla="*/ 5 w 20" name="T2"/>
                  <a:gd fmla="*/ 5 h 8" name="T3"/>
                  <a:gd fmla="*/ 8 w 20" name="T4"/>
                  <a:gd fmla="*/ 5 h 8" name="T5"/>
                  <a:gd fmla="*/ 11 w 20" name="T6"/>
                  <a:gd fmla="*/ 2 h 8" name="T7"/>
                  <a:gd fmla="*/ 14 w 20" name="T8"/>
                  <a:gd fmla="*/ 2 h 8" name="T9"/>
                  <a:gd fmla="*/ 17 w 20" name="T10"/>
                  <a:gd fmla="*/ 0 h 8" name="T11"/>
                  <a:gd fmla="*/ 20 w 20" name="T12"/>
                  <a:gd fmla="*/ 0 h 8" name="T13"/>
                  <a:gd fmla="*/ 17 w 20" name="T14"/>
                  <a:gd fmla="*/ 0 h 8" name="T15"/>
                  <a:gd fmla="*/ 17 w 20" name="T16"/>
                  <a:gd fmla="*/ 0 h 8" name="T17"/>
                  <a:gd fmla="*/ 14 w 20" name="T18"/>
                  <a:gd fmla="*/ 0 h 8" name="T19"/>
                  <a:gd fmla="*/ 14 w 20" name="T20"/>
                  <a:gd fmla="*/ 0 h 8" name="T21"/>
                  <a:gd fmla="*/ 14 w 20" name="T22"/>
                  <a:gd fmla="*/ 0 h 8" name="T23"/>
                  <a:gd fmla="*/ 14 w 20" name="T24"/>
                  <a:gd fmla="*/ 0 h 8" name="T25"/>
                  <a:gd fmla="*/ 14 w 20" name="T26"/>
                  <a:gd fmla="*/ 0 h 8" name="T27"/>
                  <a:gd fmla="*/ 11 w 20" name="T28"/>
                  <a:gd fmla="*/ 0 h 8" name="T29"/>
                  <a:gd fmla="*/ 8 w 20" name="T30"/>
                  <a:gd fmla="*/ 0 h 8" name="T31"/>
                  <a:gd fmla="*/ 2 w 20" name="T32"/>
                  <a:gd fmla="*/ 2 h 8" name="T33"/>
                  <a:gd fmla="*/ 0 w 20" name="T34"/>
                  <a:gd fmla="*/ 2 h 8" name="T35"/>
                  <a:gd fmla="*/ 0 w 20" name="T36"/>
                  <a:gd fmla="*/ 2 h 8" name="T37"/>
                  <a:gd fmla="*/ 0 w 20" name="T38"/>
                  <a:gd fmla="*/ 5 h 8" name="T39"/>
                  <a:gd fmla="*/ 0 w 20" name="T40"/>
                  <a:gd fmla="*/ 5 h 8" name="T41"/>
                  <a:gd fmla="*/ 0 w 20" name="T42"/>
                  <a:gd fmla="*/ 8 h 8" name="T43"/>
                  <a:gd fmla="*/ 2 w 20" name="T44"/>
                  <a:gd fmla="*/ 8 h 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8" w="20">
                    <a:moveTo>
                      <a:pt x="2" y="8"/>
                    </a:moveTo>
                    <a:lnTo>
                      <a:pt x="5" y="5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5" name="Freeform 165"/>
              <p:cNvSpPr/>
              <p:nvPr/>
            </p:nvSpPr>
            <p:spPr bwMode="auto">
              <a:xfrm>
                <a:off x="1393" y="824"/>
                <a:ext cx="75" cy="20"/>
              </a:xfrm>
              <a:custGeom>
                <a:gdLst>
                  <a:gd fmla="*/ 9 w 75" name="T0"/>
                  <a:gd fmla="*/ 15 h 20" name="T1"/>
                  <a:gd fmla="*/ 12 w 75" name="T2"/>
                  <a:gd fmla="*/ 18 h 20" name="T3"/>
                  <a:gd fmla="*/ 15 w 75" name="T4"/>
                  <a:gd fmla="*/ 15 h 20" name="T5"/>
                  <a:gd fmla="*/ 21 w 75" name="T6"/>
                  <a:gd fmla="*/ 15 h 20" name="T7"/>
                  <a:gd fmla="*/ 18 w 75" name="T8"/>
                  <a:gd fmla="*/ 18 h 20" name="T9"/>
                  <a:gd fmla="*/ 15 w 75" name="T10"/>
                  <a:gd fmla="*/ 20 h 20" name="T11"/>
                  <a:gd fmla="*/ 18 w 75" name="T12"/>
                  <a:gd fmla="*/ 18 h 20" name="T13"/>
                  <a:gd fmla="*/ 23 w 75" name="T14"/>
                  <a:gd fmla="*/ 18 h 20" name="T15"/>
                  <a:gd fmla="*/ 23 w 75" name="T16"/>
                  <a:gd fmla="*/ 18 h 20" name="T17"/>
                  <a:gd fmla="*/ 29 w 75" name="T18"/>
                  <a:gd fmla="*/ 15 h 20" name="T19"/>
                  <a:gd fmla="*/ 29 w 75" name="T20"/>
                  <a:gd fmla="*/ 12 h 20" name="T21"/>
                  <a:gd fmla="*/ 29 w 75" name="T22"/>
                  <a:gd fmla="*/ 15 h 20" name="T23"/>
                  <a:gd fmla="*/ 29 w 75" name="T24"/>
                  <a:gd fmla="*/ 15 h 20" name="T25"/>
                  <a:gd fmla="*/ 32 w 75" name="T26"/>
                  <a:gd fmla="*/ 15 h 20" name="T27"/>
                  <a:gd fmla="*/ 38 w 75" name="T28"/>
                  <a:gd fmla="*/ 12 h 20" name="T29"/>
                  <a:gd fmla="*/ 38 w 75" name="T30"/>
                  <a:gd fmla="*/ 12 h 20" name="T31"/>
                  <a:gd fmla="*/ 41 w 75" name="T32"/>
                  <a:gd fmla="*/ 12 h 20" name="T33"/>
                  <a:gd fmla="*/ 44 w 75" name="T34"/>
                  <a:gd fmla="*/ 9 h 20" name="T35"/>
                  <a:gd fmla="*/ 46 w 75" name="T36"/>
                  <a:gd fmla="*/ 9 h 20" name="T37"/>
                  <a:gd fmla="*/ 46 w 75" name="T38"/>
                  <a:gd fmla="*/ 9 h 20" name="T39"/>
                  <a:gd fmla="*/ 44 w 75" name="T40"/>
                  <a:gd fmla="*/ 12 h 20" name="T41"/>
                  <a:gd fmla="*/ 46 w 75" name="T42"/>
                  <a:gd fmla="*/ 15 h 20" name="T43"/>
                  <a:gd fmla="*/ 49 w 75" name="T44"/>
                  <a:gd fmla="*/ 12 h 20" name="T45"/>
                  <a:gd fmla="*/ 58 w 75" name="T46"/>
                  <a:gd fmla="*/ 12 h 20" name="T47"/>
                  <a:gd fmla="*/ 61 w 75" name="T48"/>
                  <a:gd fmla="*/ 9 h 20" name="T49"/>
                  <a:gd fmla="*/ 64 w 75" name="T50"/>
                  <a:gd fmla="*/ 6 h 20" name="T51"/>
                  <a:gd fmla="*/ 64 w 75" name="T52"/>
                  <a:gd fmla="*/ 6 h 20" name="T53"/>
                  <a:gd fmla="*/ 64 w 75" name="T54"/>
                  <a:gd fmla="*/ 3 h 20" name="T55"/>
                  <a:gd fmla="*/ 72 w 75" name="T56"/>
                  <a:gd fmla="*/ 3 h 20" name="T57"/>
                  <a:gd fmla="*/ 72 w 75" name="T58"/>
                  <a:gd fmla="*/ 0 h 20" name="T59"/>
                  <a:gd fmla="*/ 72 w 75" name="T60"/>
                  <a:gd fmla="*/ 0 h 20" name="T61"/>
                  <a:gd fmla="*/ 64 w 75" name="T62"/>
                  <a:gd fmla="*/ 0 h 20" name="T63"/>
                  <a:gd fmla="*/ 67 w 75" name="T64"/>
                  <a:gd fmla="*/ 0 h 20" name="T65"/>
                  <a:gd fmla="*/ 64 w 75" name="T66"/>
                  <a:gd fmla="*/ 0 h 20" name="T67"/>
                  <a:gd fmla="*/ 58 w 75" name="T68"/>
                  <a:gd fmla="*/ 0 h 20" name="T69"/>
                  <a:gd fmla="*/ 58 w 75" name="T70"/>
                  <a:gd fmla="*/ 0 h 20" name="T71"/>
                  <a:gd fmla="*/ 58 w 75" name="T72"/>
                  <a:gd fmla="*/ 0 h 20" name="T73"/>
                  <a:gd fmla="*/ 52 w 75" name="T74"/>
                  <a:gd fmla="*/ 0 h 20" name="T75"/>
                  <a:gd fmla="*/ 46 w 75" name="T76"/>
                  <a:gd fmla="*/ 0 h 20" name="T77"/>
                  <a:gd fmla="*/ 44 w 75" name="T78"/>
                  <a:gd fmla="*/ 3 h 20" name="T79"/>
                  <a:gd fmla="*/ 38 w 75" name="T80"/>
                  <a:gd fmla="*/ 3 h 20" name="T81"/>
                  <a:gd fmla="*/ 35 w 75" name="T82"/>
                  <a:gd fmla="*/ 6 h 20" name="T83"/>
                  <a:gd fmla="*/ 29 w 75" name="T84"/>
                  <a:gd fmla="*/ 6 h 20" name="T85"/>
                  <a:gd fmla="*/ 26 w 75" name="T86"/>
                  <a:gd fmla="*/ 9 h 20" name="T87"/>
                  <a:gd fmla="*/ 23 w 75" name="T88"/>
                  <a:gd fmla="*/ 9 h 20" name="T89"/>
                  <a:gd fmla="*/ 18 w 75" name="T90"/>
                  <a:gd fmla="*/ 12 h 20" name="T91"/>
                  <a:gd fmla="*/ 15 w 75" name="T92"/>
                  <a:gd fmla="*/ 9 h 20" name="T93"/>
                  <a:gd fmla="*/ 12 w 75" name="T94"/>
                  <a:gd fmla="*/ 9 h 20" name="T95"/>
                  <a:gd fmla="*/ 6 w 75" name="T96"/>
                  <a:gd fmla="*/ 12 h 20" name="T97"/>
                  <a:gd fmla="*/ 6 w 75" name="T98"/>
                  <a:gd fmla="*/ 15 h 20" name="T99"/>
                  <a:gd fmla="*/ 0 w 75" name="T100"/>
                  <a:gd fmla="*/ 15 h 2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0" w="75">
                    <a:moveTo>
                      <a:pt x="6" y="18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8"/>
                    </a:lnTo>
                    <a:lnTo>
                      <a:pt x="29" y="15"/>
                    </a:lnTo>
                    <a:lnTo>
                      <a:pt x="29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8" y="12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6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6" name="Freeform 166"/>
              <p:cNvSpPr/>
              <p:nvPr/>
            </p:nvSpPr>
            <p:spPr bwMode="auto">
              <a:xfrm>
                <a:off x="1462" y="833"/>
                <a:ext cx="12" cy="3"/>
              </a:xfrm>
              <a:custGeom>
                <a:gdLst>
                  <a:gd fmla="*/ 0 w 12" name="T0"/>
                  <a:gd fmla="*/ 0 h 3" name="T1"/>
                  <a:gd fmla="*/ 3 w 12" name="T2"/>
                  <a:gd fmla="*/ 3 h 3" name="T3"/>
                  <a:gd fmla="*/ 6 w 12" name="T4"/>
                  <a:gd fmla="*/ 3 h 3" name="T5"/>
                  <a:gd fmla="*/ 9 w 12" name="T6"/>
                  <a:gd fmla="*/ 3 h 3" name="T7"/>
                  <a:gd fmla="*/ 12 w 12" name="T8"/>
                  <a:gd fmla="*/ 3 h 3" name="T9"/>
                  <a:gd fmla="*/ 12 w 12" name="T10"/>
                  <a:gd fmla="*/ 0 h 3" name="T11"/>
                  <a:gd fmla="*/ 9 w 12" name="T12"/>
                  <a:gd fmla="*/ 0 h 3" name="T13"/>
                  <a:gd fmla="*/ 9 w 12" name="T14"/>
                  <a:gd fmla="*/ 0 h 3" name="T15"/>
                  <a:gd fmla="*/ 3 w 12" name="T16"/>
                  <a:gd fmla="*/ 0 h 3" name="T17"/>
                  <a:gd fmla="*/ 0 w 12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12">
                    <a:moveTo>
                      <a:pt x="0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7" name="Freeform 167"/>
              <p:cNvSpPr/>
              <p:nvPr/>
            </p:nvSpPr>
            <p:spPr bwMode="auto">
              <a:xfrm>
                <a:off x="1488" y="818"/>
                <a:ext cx="32" cy="9"/>
              </a:xfrm>
              <a:custGeom>
                <a:gdLst>
                  <a:gd fmla="*/ 0 w 32" name="T0"/>
                  <a:gd fmla="*/ 6 h 9" name="T1"/>
                  <a:gd fmla="*/ 0 w 32" name="T2"/>
                  <a:gd fmla="*/ 6 h 9" name="T3"/>
                  <a:gd fmla="*/ 0 w 32" name="T4"/>
                  <a:gd fmla="*/ 6 h 9" name="T5"/>
                  <a:gd fmla="*/ 3 w 32" name="T6"/>
                  <a:gd fmla="*/ 9 h 9" name="T7"/>
                  <a:gd fmla="*/ 0 w 32" name="T8"/>
                  <a:gd fmla="*/ 9 h 9" name="T9"/>
                  <a:gd fmla="*/ 0 w 32" name="T10"/>
                  <a:gd fmla="*/ 9 h 9" name="T11"/>
                  <a:gd fmla="*/ 3 w 32" name="T12"/>
                  <a:gd fmla="*/ 9 h 9" name="T13"/>
                  <a:gd fmla="*/ 6 w 32" name="T14"/>
                  <a:gd fmla="*/ 9 h 9" name="T15"/>
                  <a:gd fmla="*/ 12 w 32" name="T16"/>
                  <a:gd fmla="*/ 9 h 9" name="T17"/>
                  <a:gd fmla="*/ 12 w 32" name="T18"/>
                  <a:gd fmla="*/ 9 h 9" name="T19"/>
                  <a:gd fmla="*/ 18 w 32" name="T20"/>
                  <a:gd fmla="*/ 9 h 9" name="T21"/>
                  <a:gd fmla="*/ 18 w 32" name="T22"/>
                  <a:gd fmla="*/ 9 h 9" name="T23"/>
                  <a:gd fmla="*/ 21 w 32" name="T24"/>
                  <a:gd fmla="*/ 9 h 9" name="T25"/>
                  <a:gd fmla="*/ 23 w 32" name="T26"/>
                  <a:gd fmla="*/ 6 h 9" name="T27"/>
                  <a:gd fmla="*/ 23 w 32" name="T28"/>
                  <a:gd fmla="*/ 6 h 9" name="T29"/>
                  <a:gd fmla="*/ 21 w 32" name="T30"/>
                  <a:gd fmla="*/ 6 h 9" name="T31"/>
                  <a:gd fmla="*/ 21 w 32" name="T32"/>
                  <a:gd fmla="*/ 6 h 9" name="T33"/>
                  <a:gd fmla="*/ 21 w 32" name="T34"/>
                  <a:gd fmla="*/ 3 h 9" name="T35"/>
                  <a:gd fmla="*/ 21 w 32" name="T36"/>
                  <a:gd fmla="*/ 6 h 9" name="T37"/>
                  <a:gd fmla="*/ 18 w 32" name="T38"/>
                  <a:gd fmla="*/ 6 h 9" name="T39"/>
                  <a:gd fmla="*/ 18 w 32" name="T40"/>
                  <a:gd fmla="*/ 6 h 9" name="T41"/>
                  <a:gd fmla="*/ 18 w 32" name="T42"/>
                  <a:gd fmla="*/ 6 h 9" name="T43"/>
                  <a:gd fmla="*/ 18 w 32" name="T44"/>
                  <a:gd fmla="*/ 6 h 9" name="T45"/>
                  <a:gd fmla="*/ 15 w 32" name="T46"/>
                  <a:gd fmla="*/ 6 h 9" name="T47"/>
                  <a:gd fmla="*/ 18 w 32" name="T48"/>
                  <a:gd fmla="*/ 6 h 9" name="T49"/>
                  <a:gd fmla="*/ 15 w 32" name="T50"/>
                  <a:gd fmla="*/ 6 h 9" name="T51"/>
                  <a:gd fmla="*/ 15 w 32" name="T52"/>
                  <a:gd fmla="*/ 3 h 9" name="T53"/>
                  <a:gd fmla="*/ 21 w 32" name="T54"/>
                  <a:gd fmla="*/ 3 h 9" name="T55"/>
                  <a:gd fmla="*/ 21 w 32" name="T56"/>
                  <a:gd fmla="*/ 3 h 9" name="T57"/>
                  <a:gd fmla="*/ 21 w 32" name="T58"/>
                  <a:gd fmla="*/ 3 h 9" name="T59"/>
                  <a:gd fmla="*/ 21 w 32" name="T60"/>
                  <a:gd fmla="*/ 3 h 9" name="T61"/>
                  <a:gd fmla="*/ 23 w 32" name="T62"/>
                  <a:gd fmla="*/ 3 h 9" name="T63"/>
                  <a:gd fmla="*/ 29 w 32" name="T64"/>
                  <a:gd fmla="*/ 3 h 9" name="T65"/>
                  <a:gd fmla="*/ 29 w 32" name="T66"/>
                  <a:gd fmla="*/ 3 h 9" name="T67"/>
                  <a:gd fmla="*/ 32 w 32" name="T68"/>
                  <a:gd fmla="*/ 3 h 9" name="T69"/>
                  <a:gd fmla="*/ 32 w 32" name="T70"/>
                  <a:gd fmla="*/ 0 h 9" name="T71"/>
                  <a:gd fmla="*/ 29 w 32" name="T72"/>
                  <a:gd fmla="*/ 0 h 9" name="T73"/>
                  <a:gd fmla="*/ 26 w 32" name="T74"/>
                  <a:gd fmla="*/ 0 h 9" name="T75"/>
                  <a:gd fmla="*/ 23 w 32" name="T76"/>
                  <a:gd fmla="*/ 0 h 9" name="T77"/>
                  <a:gd fmla="*/ 23 w 32" name="T78"/>
                  <a:gd fmla="*/ 0 h 9" name="T79"/>
                  <a:gd fmla="*/ 23 w 32" name="T80"/>
                  <a:gd fmla="*/ 0 h 9" name="T81"/>
                  <a:gd fmla="*/ 18 w 32" name="T82"/>
                  <a:gd fmla="*/ 0 h 9" name="T83"/>
                  <a:gd fmla="*/ 18 w 32" name="T84"/>
                  <a:gd fmla="*/ 0 h 9" name="T85"/>
                  <a:gd fmla="*/ 18 w 32" name="T86"/>
                  <a:gd fmla="*/ 0 h 9" name="T87"/>
                  <a:gd fmla="*/ 18 w 32" name="T88"/>
                  <a:gd fmla="*/ 0 h 9" name="T89"/>
                  <a:gd fmla="*/ 15 w 32" name="T90"/>
                  <a:gd fmla="*/ 0 h 9" name="T91"/>
                  <a:gd fmla="*/ 15 w 32" name="T92"/>
                  <a:gd fmla="*/ 0 h 9" name="T93"/>
                  <a:gd fmla="*/ 12 w 32" name="T94"/>
                  <a:gd fmla="*/ 0 h 9" name="T95"/>
                  <a:gd fmla="*/ 12 w 32" name="T96"/>
                  <a:gd fmla="*/ 0 h 9" name="T97"/>
                  <a:gd fmla="*/ 9 w 32" name="T98"/>
                  <a:gd fmla="*/ 0 h 9" name="T99"/>
                  <a:gd fmla="*/ 9 w 32" name="T100"/>
                  <a:gd fmla="*/ 3 h 9" name="T101"/>
                  <a:gd fmla="*/ 6 w 32" name="T102"/>
                  <a:gd fmla="*/ 3 h 9" name="T103"/>
                  <a:gd fmla="*/ 3 w 32" name="T104"/>
                  <a:gd fmla="*/ 3 h 9" name="T105"/>
                  <a:gd fmla="*/ 3 w 32" name="T106"/>
                  <a:gd fmla="*/ 3 h 9" name="T107"/>
                  <a:gd fmla="*/ 0 w 32" name="T108"/>
                  <a:gd fmla="*/ 6 h 9" name="T109"/>
                  <a:gd fmla="*/ 0 w 32" name="T110"/>
                  <a:gd fmla="*/ 6 h 9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9" w="32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8" name="Freeform 168"/>
              <p:cNvSpPr/>
              <p:nvPr/>
            </p:nvSpPr>
            <p:spPr bwMode="auto">
              <a:xfrm>
                <a:off x="1480" y="816"/>
                <a:ext cx="8" cy="5"/>
              </a:xfrm>
              <a:custGeom>
                <a:gdLst>
                  <a:gd fmla="*/ 3 w 8" name="T0"/>
                  <a:gd fmla="*/ 5 h 5" name="T1"/>
                  <a:gd fmla="*/ 3 w 8" name="T2"/>
                  <a:gd fmla="*/ 5 h 5" name="T3"/>
                  <a:gd fmla="*/ 8 w 8" name="T4"/>
                  <a:gd fmla="*/ 5 h 5" name="T5"/>
                  <a:gd fmla="*/ 8 w 8" name="T6"/>
                  <a:gd fmla="*/ 5 h 5" name="T7"/>
                  <a:gd fmla="*/ 8 w 8" name="T8"/>
                  <a:gd fmla="*/ 5 h 5" name="T9"/>
                  <a:gd fmla="*/ 8 w 8" name="T10"/>
                  <a:gd fmla="*/ 2 h 5" name="T11"/>
                  <a:gd fmla="*/ 8 w 8" name="T12"/>
                  <a:gd fmla="*/ 2 h 5" name="T13"/>
                  <a:gd fmla="*/ 8 w 8" name="T14"/>
                  <a:gd fmla="*/ 2 h 5" name="T15"/>
                  <a:gd fmla="*/ 8 w 8" name="T16"/>
                  <a:gd fmla="*/ 0 h 5" name="T17"/>
                  <a:gd fmla="*/ 6 w 8" name="T18"/>
                  <a:gd fmla="*/ 2 h 5" name="T19"/>
                  <a:gd fmla="*/ 6 w 8" name="T20"/>
                  <a:gd fmla="*/ 2 h 5" name="T21"/>
                  <a:gd fmla="*/ 3 w 8" name="T22"/>
                  <a:gd fmla="*/ 2 h 5" name="T23"/>
                  <a:gd fmla="*/ 3 w 8" name="T24"/>
                  <a:gd fmla="*/ 2 h 5" name="T25"/>
                  <a:gd fmla="*/ 3 w 8" name="T26"/>
                  <a:gd fmla="*/ 2 h 5" name="T27"/>
                  <a:gd fmla="*/ 0 w 8" name="T28"/>
                  <a:gd fmla="*/ 2 h 5" name="T29"/>
                  <a:gd fmla="*/ 3 w 8" name="T30"/>
                  <a:gd fmla="*/ 2 h 5" name="T31"/>
                  <a:gd fmla="*/ 3 w 8" name="T32"/>
                  <a:gd fmla="*/ 5 h 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" w="8">
                    <a:moveTo>
                      <a:pt x="3" y="5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9" name="Freeform 169"/>
              <p:cNvSpPr/>
              <p:nvPr/>
            </p:nvSpPr>
            <p:spPr bwMode="auto">
              <a:xfrm>
                <a:off x="1500" y="810"/>
                <a:ext cx="32" cy="6"/>
              </a:xfrm>
              <a:custGeom>
                <a:gdLst>
                  <a:gd fmla="*/ 0 w 32" name="T0"/>
                  <a:gd fmla="*/ 6 h 6" name="T1"/>
                  <a:gd fmla="*/ 3 w 32" name="T2"/>
                  <a:gd fmla="*/ 6 h 6" name="T3"/>
                  <a:gd fmla="*/ 3 w 32" name="T4"/>
                  <a:gd fmla="*/ 6 h 6" name="T5"/>
                  <a:gd fmla="*/ 3 w 32" name="T6"/>
                  <a:gd fmla="*/ 6 h 6" name="T7"/>
                  <a:gd fmla="*/ 6 w 32" name="T8"/>
                  <a:gd fmla="*/ 6 h 6" name="T9"/>
                  <a:gd fmla="*/ 6 w 32" name="T10"/>
                  <a:gd fmla="*/ 6 h 6" name="T11"/>
                  <a:gd fmla="*/ 6 w 32" name="T12"/>
                  <a:gd fmla="*/ 3 h 6" name="T13"/>
                  <a:gd fmla="*/ 9 w 32" name="T14"/>
                  <a:gd fmla="*/ 3 h 6" name="T15"/>
                  <a:gd fmla="*/ 9 w 32" name="T16"/>
                  <a:gd fmla="*/ 6 h 6" name="T17"/>
                  <a:gd fmla="*/ 9 w 32" name="T18"/>
                  <a:gd fmla="*/ 6 h 6" name="T19"/>
                  <a:gd fmla="*/ 9 w 32" name="T20"/>
                  <a:gd fmla="*/ 6 h 6" name="T21"/>
                  <a:gd fmla="*/ 11 w 32" name="T22"/>
                  <a:gd fmla="*/ 6 h 6" name="T23"/>
                  <a:gd fmla="*/ 11 w 32" name="T24"/>
                  <a:gd fmla="*/ 6 h 6" name="T25"/>
                  <a:gd fmla="*/ 14 w 32" name="T26"/>
                  <a:gd fmla="*/ 6 h 6" name="T27"/>
                  <a:gd fmla="*/ 14 w 32" name="T28"/>
                  <a:gd fmla="*/ 6 h 6" name="T29"/>
                  <a:gd fmla="*/ 14 w 32" name="T30"/>
                  <a:gd fmla="*/ 3 h 6" name="T31"/>
                  <a:gd fmla="*/ 14 w 32" name="T32"/>
                  <a:gd fmla="*/ 6 h 6" name="T33"/>
                  <a:gd fmla="*/ 17 w 32" name="T34"/>
                  <a:gd fmla="*/ 6 h 6" name="T35"/>
                  <a:gd fmla="*/ 17 w 32" name="T36"/>
                  <a:gd fmla="*/ 6 h 6" name="T37"/>
                  <a:gd fmla="*/ 17 w 32" name="T38"/>
                  <a:gd fmla="*/ 6 h 6" name="T39"/>
                  <a:gd fmla="*/ 17 w 32" name="T40"/>
                  <a:gd fmla="*/ 6 h 6" name="T41"/>
                  <a:gd fmla="*/ 17 w 32" name="T42"/>
                  <a:gd fmla="*/ 6 h 6" name="T43"/>
                  <a:gd fmla="*/ 23 w 32" name="T44"/>
                  <a:gd fmla="*/ 6 h 6" name="T45"/>
                  <a:gd fmla="*/ 23 w 32" name="T46"/>
                  <a:gd fmla="*/ 6 h 6" name="T47"/>
                  <a:gd fmla="*/ 26 w 32" name="T48"/>
                  <a:gd fmla="*/ 6 h 6" name="T49"/>
                  <a:gd fmla="*/ 26 w 32" name="T50"/>
                  <a:gd fmla="*/ 6 h 6" name="T51"/>
                  <a:gd fmla="*/ 29 w 32" name="T52"/>
                  <a:gd fmla="*/ 6 h 6" name="T53"/>
                  <a:gd fmla="*/ 29 w 32" name="T54"/>
                  <a:gd fmla="*/ 6 h 6" name="T55"/>
                  <a:gd fmla="*/ 32 w 32" name="T56"/>
                  <a:gd fmla="*/ 3 h 6" name="T57"/>
                  <a:gd fmla="*/ 29 w 32" name="T58"/>
                  <a:gd fmla="*/ 3 h 6" name="T59"/>
                  <a:gd fmla="*/ 32 w 32" name="T60"/>
                  <a:gd fmla="*/ 3 h 6" name="T61"/>
                  <a:gd fmla="*/ 29 w 32" name="T62"/>
                  <a:gd fmla="*/ 3 h 6" name="T63"/>
                  <a:gd fmla="*/ 29 w 32" name="T64"/>
                  <a:gd fmla="*/ 3 h 6" name="T65"/>
                  <a:gd fmla="*/ 26 w 32" name="T66"/>
                  <a:gd fmla="*/ 0 h 6" name="T67"/>
                  <a:gd fmla="*/ 26 w 32" name="T68"/>
                  <a:gd fmla="*/ 0 h 6" name="T69"/>
                  <a:gd fmla="*/ 23 w 32" name="T70"/>
                  <a:gd fmla="*/ 0 h 6" name="T71"/>
                  <a:gd fmla="*/ 20 w 32" name="T72"/>
                  <a:gd fmla="*/ 0 h 6" name="T73"/>
                  <a:gd fmla="*/ 17 w 32" name="T74"/>
                  <a:gd fmla="*/ 3 h 6" name="T75"/>
                  <a:gd fmla="*/ 14 w 32" name="T76"/>
                  <a:gd fmla="*/ 3 h 6" name="T77"/>
                  <a:gd fmla="*/ 9 w 32" name="T78"/>
                  <a:gd fmla="*/ 3 h 6" name="T79"/>
                  <a:gd fmla="*/ 6 w 32" name="T80"/>
                  <a:gd fmla="*/ 3 h 6" name="T81"/>
                  <a:gd fmla="*/ 6 w 32" name="T82"/>
                  <a:gd fmla="*/ 3 h 6" name="T83"/>
                  <a:gd fmla="*/ 6 w 32" name="T84"/>
                  <a:gd fmla="*/ 3 h 6" name="T85"/>
                  <a:gd fmla="*/ 3 w 32" name="T86"/>
                  <a:gd fmla="*/ 3 h 6" name="T87"/>
                  <a:gd fmla="*/ 0 w 32" name="T88"/>
                  <a:gd fmla="*/ 6 h 6" name="T89"/>
                  <a:gd fmla="*/ 0 w 32" name="T90"/>
                  <a:gd fmla="*/ 6 h 6" name="T91"/>
                  <a:gd fmla="*/ 0 w 32" name="T92"/>
                  <a:gd fmla="*/ 6 h 6" name="T93"/>
                  <a:gd fmla="*/ 0 w 32" name="T94"/>
                  <a:gd fmla="*/ 6 h 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6" w="32">
                    <a:moveTo>
                      <a:pt x="0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0" name="Freeform 170"/>
              <p:cNvSpPr/>
              <p:nvPr/>
            </p:nvSpPr>
            <p:spPr bwMode="auto">
              <a:xfrm>
                <a:off x="1621" y="798"/>
                <a:ext cx="11" cy="6"/>
              </a:xfrm>
              <a:custGeom>
                <a:gdLst>
                  <a:gd fmla="*/ 3 w 11" name="T0"/>
                  <a:gd fmla="*/ 3 h 6" name="T1"/>
                  <a:gd fmla="*/ 3 w 11" name="T2"/>
                  <a:gd fmla="*/ 3 h 6" name="T3"/>
                  <a:gd fmla="*/ 3 w 11" name="T4"/>
                  <a:gd fmla="*/ 6 h 6" name="T5"/>
                  <a:gd fmla="*/ 3 w 11" name="T6"/>
                  <a:gd fmla="*/ 6 h 6" name="T7"/>
                  <a:gd fmla="*/ 6 w 11" name="T8"/>
                  <a:gd fmla="*/ 6 h 6" name="T9"/>
                  <a:gd fmla="*/ 6 w 11" name="T10"/>
                  <a:gd fmla="*/ 3 h 6" name="T11"/>
                  <a:gd fmla="*/ 9 w 11" name="T12"/>
                  <a:gd fmla="*/ 3 h 6" name="T13"/>
                  <a:gd fmla="*/ 9 w 11" name="T14"/>
                  <a:gd fmla="*/ 3 h 6" name="T15"/>
                  <a:gd fmla="*/ 9 w 11" name="T16"/>
                  <a:gd fmla="*/ 0 h 6" name="T17"/>
                  <a:gd fmla="*/ 11 w 11" name="T18"/>
                  <a:gd fmla="*/ 0 h 6" name="T19"/>
                  <a:gd fmla="*/ 9 w 11" name="T20"/>
                  <a:gd fmla="*/ 0 h 6" name="T21"/>
                  <a:gd fmla="*/ 6 w 11" name="T22"/>
                  <a:gd fmla="*/ 0 h 6" name="T23"/>
                  <a:gd fmla="*/ 6 w 11" name="T24"/>
                  <a:gd fmla="*/ 0 h 6" name="T25"/>
                  <a:gd fmla="*/ 6 w 11" name="T26"/>
                  <a:gd fmla="*/ 0 h 6" name="T27"/>
                  <a:gd fmla="*/ 3 w 11" name="T28"/>
                  <a:gd fmla="*/ 0 h 6" name="T29"/>
                  <a:gd fmla="*/ 0 w 11" name="T30"/>
                  <a:gd fmla="*/ 0 h 6" name="T31"/>
                  <a:gd fmla="*/ 0 w 11" name="T32"/>
                  <a:gd fmla="*/ 3 h 6" name="T33"/>
                  <a:gd fmla="*/ 3 w 11" name="T34"/>
                  <a:gd fmla="*/ 3 h 6" name="T35"/>
                  <a:gd fmla="*/ 3 w 11" name="T36"/>
                  <a:gd fmla="*/ 3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11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1" name="Freeform 171"/>
              <p:cNvSpPr>
                <a:spLocks noEditPoints="1"/>
              </p:cNvSpPr>
              <p:nvPr/>
            </p:nvSpPr>
            <p:spPr bwMode="auto">
              <a:xfrm>
                <a:off x="1641" y="781"/>
                <a:ext cx="72" cy="49"/>
              </a:xfrm>
              <a:custGeom>
                <a:gdLst>
                  <a:gd fmla="*/ 6 w 72" name="T0"/>
                  <a:gd fmla="*/ 29 h 49" name="T1"/>
                  <a:gd fmla="*/ 12 w 72" name="T2"/>
                  <a:gd fmla="*/ 26 h 49" name="T3"/>
                  <a:gd fmla="*/ 12 w 72" name="T4"/>
                  <a:gd fmla="*/ 32 h 49" name="T5"/>
                  <a:gd fmla="*/ 20 w 72" name="T6"/>
                  <a:gd fmla="*/ 29 h 49" name="T7"/>
                  <a:gd fmla="*/ 23 w 72" name="T8"/>
                  <a:gd fmla="*/ 29 h 49" name="T9"/>
                  <a:gd fmla="*/ 23 w 72" name="T10"/>
                  <a:gd fmla="*/ 32 h 49" name="T11"/>
                  <a:gd fmla="*/ 23 w 72" name="T12"/>
                  <a:gd fmla="*/ 32 h 49" name="T13"/>
                  <a:gd fmla="*/ 6 w 72" name="T14"/>
                  <a:gd fmla="*/ 35 h 49" name="T15"/>
                  <a:gd fmla="*/ 6 w 72" name="T16"/>
                  <a:gd fmla="*/ 37 h 49" name="T17"/>
                  <a:gd fmla="*/ 14 w 72" name="T18"/>
                  <a:gd fmla="*/ 40 h 49" name="T19"/>
                  <a:gd fmla="*/ 6 w 72" name="T20"/>
                  <a:gd fmla="*/ 43 h 49" name="T21"/>
                  <a:gd fmla="*/ 12 w 72" name="T22"/>
                  <a:gd fmla="*/ 46 h 49" name="T23"/>
                  <a:gd fmla="*/ 17 w 72" name="T24"/>
                  <a:gd fmla="*/ 46 h 49" name="T25"/>
                  <a:gd fmla="*/ 23 w 72" name="T26"/>
                  <a:gd fmla="*/ 43 h 49" name="T27"/>
                  <a:gd fmla="*/ 26 w 72" name="T28"/>
                  <a:gd fmla="*/ 43 h 49" name="T29"/>
                  <a:gd fmla="*/ 35 w 72" name="T30"/>
                  <a:gd fmla="*/ 43 h 49" name="T31"/>
                  <a:gd fmla="*/ 37 w 72" name="T32"/>
                  <a:gd fmla="*/ 43 h 49" name="T33"/>
                  <a:gd fmla="*/ 40 w 72" name="T34"/>
                  <a:gd fmla="*/ 40 h 49" name="T35"/>
                  <a:gd fmla="*/ 46 w 72" name="T36"/>
                  <a:gd fmla="*/ 35 h 49" name="T37"/>
                  <a:gd fmla="*/ 43 w 72" name="T38"/>
                  <a:gd fmla="*/ 40 h 49" name="T39"/>
                  <a:gd fmla="*/ 52 w 72" name="T40"/>
                  <a:gd fmla="*/ 37 h 49" name="T41"/>
                  <a:gd fmla="*/ 72 w 72" name="T42"/>
                  <a:gd fmla="*/ 32 h 49" name="T43"/>
                  <a:gd fmla="*/ 66 w 72" name="T44"/>
                  <a:gd fmla="*/ 29 h 49" name="T45"/>
                  <a:gd fmla="*/ 66 w 72" name="T46"/>
                  <a:gd fmla="*/ 29 h 49" name="T47"/>
                  <a:gd fmla="*/ 63 w 72" name="T48"/>
                  <a:gd fmla="*/ 26 h 49" name="T49"/>
                  <a:gd fmla="*/ 60 w 72" name="T50"/>
                  <a:gd fmla="*/ 26 h 49" name="T51"/>
                  <a:gd fmla="*/ 60 w 72" name="T52"/>
                  <a:gd fmla="*/ 20 h 49" name="T53"/>
                  <a:gd fmla="*/ 66 w 72" name="T54"/>
                  <a:gd fmla="*/ 20 h 49" name="T55"/>
                  <a:gd fmla="*/ 60 w 72" name="T56"/>
                  <a:gd fmla="*/ 17 h 49" name="T57"/>
                  <a:gd fmla="*/ 58 w 72" name="T58"/>
                  <a:gd fmla="*/ 20 h 49" name="T59"/>
                  <a:gd fmla="*/ 60 w 72" name="T60"/>
                  <a:gd fmla="*/ 14 h 49" name="T61"/>
                  <a:gd fmla="*/ 55 w 72" name="T62"/>
                  <a:gd fmla="*/ 14 h 49" name="T63"/>
                  <a:gd fmla="*/ 52 w 72" name="T64"/>
                  <a:gd fmla="*/ 12 h 49" name="T65"/>
                  <a:gd fmla="*/ 52 w 72" name="T66"/>
                  <a:gd fmla="*/ 9 h 49" name="T67"/>
                  <a:gd fmla="*/ 52 w 72" name="T68"/>
                  <a:gd fmla="*/ 3 h 49" name="T69"/>
                  <a:gd fmla="*/ 43 w 72" name="T70"/>
                  <a:gd fmla="*/ 3 h 49" name="T71"/>
                  <a:gd fmla="*/ 35 w 72" name="T72"/>
                  <a:gd fmla="*/ 3 h 49" name="T73"/>
                  <a:gd fmla="*/ 46 w 72" name="T74"/>
                  <a:gd fmla="*/ 3 h 49" name="T75"/>
                  <a:gd fmla="*/ 37 w 72" name="T76"/>
                  <a:gd fmla="*/ 6 h 49" name="T77"/>
                  <a:gd fmla="*/ 32 w 72" name="T78"/>
                  <a:gd fmla="*/ 6 h 49" name="T79"/>
                  <a:gd fmla="*/ 29 w 72" name="T80"/>
                  <a:gd fmla="*/ 6 h 49" name="T81"/>
                  <a:gd fmla="*/ 26 w 72" name="T82"/>
                  <a:gd fmla="*/ 9 h 49" name="T83"/>
                  <a:gd fmla="*/ 32 w 72" name="T84"/>
                  <a:gd fmla="*/ 12 h 49" name="T85"/>
                  <a:gd fmla="*/ 29 w 72" name="T86"/>
                  <a:gd fmla="*/ 12 h 49" name="T87"/>
                  <a:gd fmla="*/ 14 w 72" name="T88"/>
                  <a:gd fmla="*/ 12 h 49" name="T89"/>
                  <a:gd fmla="*/ 12 w 72" name="T90"/>
                  <a:gd fmla="*/ 14 h 49" name="T91"/>
                  <a:gd fmla="*/ 14 w 72" name="T92"/>
                  <a:gd fmla="*/ 17 h 49" name="T93"/>
                  <a:gd fmla="*/ 14 w 72" name="T94"/>
                  <a:gd fmla="*/ 17 h 49" name="T95"/>
                  <a:gd fmla="*/ 14 w 72" name="T96"/>
                  <a:gd fmla="*/ 20 h 49" name="T97"/>
                  <a:gd fmla="*/ 6 w 72" name="T98"/>
                  <a:gd fmla="*/ 17 h 49" name="T99"/>
                  <a:gd fmla="*/ 9 w 72" name="T100"/>
                  <a:gd fmla="*/ 20 h 49" name="T101"/>
                  <a:gd fmla="*/ 6 w 72" name="T102"/>
                  <a:gd fmla="*/ 23 h 49" name="T103"/>
                  <a:gd fmla="*/ 14 w 72" name="T104"/>
                  <a:gd fmla="*/ 26 h 49" name="T105"/>
                  <a:gd fmla="*/ 3 w 72" name="T106"/>
                  <a:gd fmla="*/ 26 h 49" name="T107"/>
                  <a:gd fmla="*/ 23 w 72" name="T108"/>
                  <a:gd fmla="*/ 17 h 49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49" w="72">
                    <a:moveTo>
                      <a:pt x="3" y="26"/>
                    </a:moveTo>
                    <a:lnTo>
                      <a:pt x="3" y="29"/>
                    </a:lnTo>
                    <a:lnTo>
                      <a:pt x="6" y="26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2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3" y="29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23" y="32"/>
                    </a:lnTo>
                    <a:lnTo>
                      <a:pt x="14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2" y="46"/>
                    </a:lnTo>
                    <a:lnTo>
                      <a:pt x="14" y="49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20" y="46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6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9" y="40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63" y="35"/>
                    </a:lnTo>
                    <a:lnTo>
                      <a:pt x="69" y="35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3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6"/>
                    </a:lnTo>
                    <a:lnTo>
                      <a:pt x="66" y="23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6" y="17"/>
                    </a:lnTo>
                    <a:lnTo>
                      <a:pt x="63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6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6"/>
                    </a:lnTo>
                    <a:close/>
                    <a:moveTo>
                      <a:pt x="23" y="17"/>
                    </a:moveTo>
                    <a:lnTo>
                      <a:pt x="23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2" name="Freeform 172"/>
              <p:cNvSpPr/>
              <p:nvPr/>
            </p:nvSpPr>
            <p:spPr bwMode="auto">
              <a:xfrm>
                <a:off x="1609" y="830"/>
                <a:ext cx="23" cy="9"/>
              </a:xfrm>
              <a:custGeom>
                <a:gdLst>
                  <a:gd fmla="*/ 12 w 23" name="T0"/>
                  <a:gd fmla="*/ 6 h 9" name="T1"/>
                  <a:gd fmla="*/ 12 w 23" name="T2"/>
                  <a:gd fmla="*/ 6 h 9" name="T3"/>
                  <a:gd fmla="*/ 15 w 23" name="T4"/>
                  <a:gd fmla="*/ 9 h 9" name="T5"/>
                  <a:gd fmla="*/ 18 w 23" name="T6"/>
                  <a:gd fmla="*/ 9 h 9" name="T7"/>
                  <a:gd fmla="*/ 18 w 23" name="T8"/>
                  <a:gd fmla="*/ 6 h 9" name="T9"/>
                  <a:gd fmla="*/ 18 w 23" name="T10"/>
                  <a:gd fmla="*/ 6 h 9" name="T11"/>
                  <a:gd fmla="*/ 18 w 23" name="T12"/>
                  <a:gd fmla="*/ 6 h 9" name="T13"/>
                  <a:gd fmla="*/ 21 w 23" name="T14"/>
                  <a:gd fmla="*/ 3 h 9" name="T15"/>
                  <a:gd fmla="*/ 21 w 23" name="T16"/>
                  <a:gd fmla="*/ 3 h 9" name="T17"/>
                  <a:gd fmla="*/ 23 w 23" name="T18"/>
                  <a:gd fmla="*/ 3 h 9" name="T19"/>
                  <a:gd fmla="*/ 23 w 23" name="T20"/>
                  <a:gd fmla="*/ 3 h 9" name="T21"/>
                  <a:gd fmla="*/ 21 w 23" name="T22"/>
                  <a:gd fmla="*/ 3 h 9" name="T23"/>
                  <a:gd fmla="*/ 21 w 23" name="T24"/>
                  <a:gd fmla="*/ 3 h 9" name="T25"/>
                  <a:gd fmla="*/ 18 w 23" name="T26"/>
                  <a:gd fmla="*/ 3 h 9" name="T27"/>
                  <a:gd fmla="*/ 18 w 23" name="T28"/>
                  <a:gd fmla="*/ 3 h 9" name="T29"/>
                  <a:gd fmla="*/ 18 w 23" name="T30"/>
                  <a:gd fmla="*/ 3 h 9" name="T31"/>
                  <a:gd fmla="*/ 15 w 23" name="T32"/>
                  <a:gd fmla="*/ 3 h 9" name="T33"/>
                  <a:gd fmla="*/ 15 w 23" name="T34"/>
                  <a:gd fmla="*/ 3 h 9" name="T35"/>
                  <a:gd fmla="*/ 15 w 23" name="T36"/>
                  <a:gd fmla="*/ 0 h 9" name="T37"/>
                  <a:gd fmla="*/ 12 w 23" name="T38"/>
                  <a:gd fmla="*/ 0 h 9" name="T39"/>
                  <a:gd fmla="*/ 12 w 23" name="T40"/>
                  <a:gd fmla="*/ 3 h 9" name="T41"/>
                  <a:gd fmla="*/ 12 w 23" name="T42"/>
                  <a:gd fmla="*/ 0 h 9" name="T43"/>
                  <a:gd fmla="*/ 9 w 23" name="T44"/>
                  <a:gd fmla="*/ 3 h 9" name="T45"/>
                  <a:gd fmla="*/ 9 w 23" name="T46"/>
                  <a:gd fmla="*/ 0 h 9" name="T47"/>
                  <a:gd fmla="*/ 9 w 23" name="T48"/>
                  <a:gd fmla="*/ 0 h 9" name="T49"/>
                  <a:gd fmla="*/ 9 w 23" name="T50"/>
                  <a:gd fmla="*/ 0 h 9" name="T51"/>
                  <a:gd fmla="*/ 6 w 23" name="T52"/>
                  <a:gd fmla="*/ 0 h 9" name="T53"/>
                  <a:gd fmla="*/ 3 w 23" name="T54"/>
                  <a:gd fmla="*/ 0 h 9" name="T55"/>
                  <a:gd fmla="*/ 3 w 23" name="T56"/>
                  <a:gd fmla="*/ 3 h 9" name="T57"/>
                  <a:gd fmla="*/ 0 w 23" name="T58"/>
                  <a:gd fmla="*/ 3 h 9" name="T59"/>
                  <a:gd fmla="*/ 0 w 23" name="T60"/>
                  <a:gd fmla="*/ 3 h 9" name="T61"/>
                  <a:gd fmla="*/ 0 w 23" name="T62"/>
                  <a:gd fmla="*/ 3 h 9" name="T63"/>
                  <a:gd fmla="*/ 0 w 23" name="T64"/>
                  <a:gd fmla="*/ 6 h 9" name="T65"/>
                  <a:gd fmla="*/ 3 w 23" name="T66"/>
                  <a:gd fmla="*/ 6 h 9" name="T67"/>
                  <a:gd fmla="*/ 3 w 23" name="T68"/>
                  <a:gd fmla="*/ 6 h 9" name="T69"/>
                  <a:gd fmla="*/ 6 w 23" name="T70"/>
                  <a:gd fmla="*/ 6 h 9" name="T71"/>
                  <a:gd fmla="*/ 6 w 23" name="T72"/>
                  <a:gd fmla="*/ 6 h 9" name="T73"/>
                  <a:gd fmla="*/ 6 w 23" name="T74"/>
                  <a:gd fmla="*/ 6 h 9" name="T75"/>
                  <a:gd fmla="*/ 9 w 23" name="T76"/>
                  <a:gd fmla="*/ 6 h 9" name="T77"/>
                  <a:gd fmla="*/ 9 w 23" name="T78"/>
                  <a:gd fmla="*/ 6 h 9" name="T79"/>
                  <a:gd fmla="*/ 12 w 23" name="T80"/>
                  <a:gd fmla="*/ 6 h 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9" w="23">
                    <a:moveTo>
                      <a:pt x="12" y="6"/>
                    </a:moveTo>
                    <a:lnTo>
                      <a:pt x="12" y="6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3" name="Freeform 173"/>
              <p:cNvSpPr/>
              <p:nvPr/>
            </p:nvSpPr>
            <p:spPr bwMode="auto">
              <a:xfrm>
                <a:off x="1589" y="839"/>
                <a:ext cx="112" cy="46"/>
              </a:xfrm>
              <a:custGeom>
                <a:gdLst>
                  <a:gd fmla="*/ 6 w 112" name="T0"/>
                  <a:gd fmla="*/ 3 h 46" name="T1"/>
                  <a:gd fmla="*/ 3 w 112" name="T2"/>
                  <a:gd fmla="*/ 5 h 46" name="T3"/>
                  <a:gd fmla="*/ 3 w 112" name="T4"/>
                  <a:gd fmla="*/ 5 h 46" name="T5"/>
                  <a:gd fmla="*/ 6 w 112" name="T6"/>
                  <a:gd fmla="*/ 11 h 46" name="T7"/>
                  <a:gd fmla="*/ 12 w 112" name="T8"/>
                  <a:gd fmla="*/ 14 h 46" name="T9"/>
                  <a:gd fmla="*/ 20 w 112" name="T10"/>
                  <a:gd fmla="*/ 14 h 46" name="T11"/>
                  <a:gd fmla="*/ 23 w 112" name="T12"/>
                  <a:gd fmla="*/ 14 h 46" name="T13"/>
                  <a:gd fmla="*/ 23 w 112" name="T14"/>
                  <a:gd fmla="*/ 20 h 46" name="T15"/>
                  <a:gd fmla="*/ 20 w 112" name="T16"/>
                  <a:gd fmla="*/ 26 h 46" name="T17"/>
                  <a:gd fmla="*/ 12 w 112" name="T18"/>
                  <a:gd fmla="*/ 31 h 46" name="T19"/>
                  <a:gd fmla="*/ 9 w 112" name="T20"/>
                  <a:gd fmla="*/ 34 h 46" name="T21"/>
                  <a:gd fmla="*/ 15 w 112" name="T22"/>
                  <a:gd fmla="*/ 37 h 46" name="T23"/>
                  <a:gd fmla="*/ 17 w 112" name="T24"/>
                  <a:gd fmla="*/ 40 h 46" name="T25"/>
                  <a:gd fmla="*/ 20 w 112" name="T26"/>
                  <a:gd fmla="*/ 40 h 46" name="T27"/>
                  <a:gd fmla="*/ 29 w 112" name="T28"/>
                  <a:gd fmla="*/ 40 h 46" name="T29"/>
                  <a:gd fmla="*/ 32 w 112" name="T30"/>
                  <a:gd fmla="*/ 37 h 46" name="T31"/>
                  <a:gd fmla="*/ 35 w 112" name="T32"/>
                  <a:gd fmla="*/ 37 h 46" name="T33"/>
                  <a:gd fmla="*/ 35 w 112" name="T34"/>
                  <a:gd fmla="*/ 43 h 46" name="T35"/>
                  <a:gd fmla="*/ 41 w 112" name="T36"/>
                  <a:gd fmla="*/ 43 h 46" name="T37"/>
                  <a:gd fmla="*/ 46 w 112" name="T38"/>
                  <a:gd fmla="*/ 43 h 46" name="T39"/>
                  <a:gd fmla="*/ 52 w 112" name="T40"/>
                  <a:gd fmla="*/ 43 h 46" name="T41"/>
                  <a:gd fmla="*/ 58 w 112" name="T42"/>
                  <a:gd fmla="*/ 40 h 46" name="T43"/>
                  <a:gd fmla="*/ 61 w 112" name="T44"/>
                  <a:gd fmla="*/ 43 h 46" name="T45"/>
                  <a:gd fmla="*/ 75 w 112" name="T46"/>
                  <a:gd fmla="*/ 40 h 46" name="T47"/>
                  <a:gd fmla="*/ 75 w 112" name="T48"/>
                  <a:gd fmla="*/ 43 h 46" name="T49"/>
                  <a:gd fmla="*/ 84 w 112" name="T50"/>
                  <a:gd fmla="*/ 46 h 46" name="T51"/>
                  <a:gd fmla="*/ 95 w 112" name="T52"/>
                  <a:gd fmla="*/ 43 h 46" name="T53"/>
                  <a:gd fmla="*/ 101 w 112" name="T54"/>
                  <a:gd fmla="*/ 40 h 46" name="T55"/>
                  <a:gd fmla="*/ 107 w 112" name="T56"/>
                  <a:gd fmla="*/ 37 h 46" name="T57"/>
                  <a:gd fmla="*/ 112 w 112" name="T58"/>
                  <a:gd fmla="*/ 31 h 46" name="T59"/>
                  <a:gd fmla="*/ 112 w 112" name="T60"/>
                  <a:gd fmla="*/ 28 h 46" name="T61"/>
                  <a:gd fmla="*/ 104 w 112" name="T62"/>
                  <a:gd fmla="*/ 26 h 46" name="T63"/>
                  <a:gd fmla="*/ 89 w 112" name="T64"/>
                  <a:gd fmla="*/ 26 h 46" name="T65"/>
                  <a:gd fmla="*/ 84 w 112" name="T66"/>
                  <a:gd fmla="*/ 26 h 46" name="T67"/>
                  <a:gd fmla="*/ 72 w 112" name="T68"/>
                  <a:gd fmla="*/ 28 h 46" name="T69"/>
                  <a:gd fmla="*/ 69 w 112" name="T70"/>
                  <a:gd fmla="*/ 28 h 46" name="T71"/>
                  <a:gd fmla="*/ 64 w 112" name="T72"/>
                  <a:gd fmla="*/ 28 h 46" name="T73"/>
                  <a:gd fmla="*/ 61 w 112" name="T74"/>
                  <a:gd fmla="*/ 28 h 46" name="T75"/>
                  <a:gd fmla="*/ 52 w 112" name="T76"/>
                  <a:gd fmla="*/ 28 h 46" name="T77"/>
                  <a:gd fmla="*/ 49 w 112" name="T78"/>
                  <a:gd fmla="*/ 28 h 46" name="T79"/>
                  <a:gd fmla="*/ 46 w 112" name="T80"/>
                  <a:gd fmla="*/ 26 h 46" name="T81"/>
                  <a:gd fmla="*/ 41 w 112" name="T82"/>
                  <a:gd fmla="*/ 28 h 46" name="T83"/>
                  <a:gd fmla="*/ 38 w 112" name="T84"/>
                  <a:gd fmla="*/ 26 h 46" name="T85"/>
                  <a:gd fmla="*/ 41 w 112" name="T86"/>
                  <a:gd fmla="*/ 23 h 46" name="T87"/>
                  <a:gd fmla="*/ 38 w 112" name="T88"/>
                  <a:gd fmla="*/ 20 h 46" name="T89"/>
                  <a:gd fmla="*/ 35 w 112" name="T90"/>
                  <a:gd fmla="*/ 20 h 46" name="T91"/>
                  <a:gd fmla="*/ 32 w 112" name="T92"/>
                  <a:gd fmla="*/ 20 h 46" name="T93"/>
                  <a:gd fmla="*/ 35 w 112" name="T94"/>
                  <a:gd fmla="*/ 17 h 46" name="T95"/>
                  <a:gd fmla="*/ 38 w 112" name="T96"/>
                  <a:gd fmla="*/ 17 h 46" name="T97"/>
                  <a:gd fmla="*/ 41 w 112" name="T98"/>
                  <a:gd fmla="*/ 17 h 46" name="T99"/>
                  <a:gd fmla="*/ 49 w 112" name="T100"/>
                  <a:gd fmla="*/ 17 h 46" name="T101"/>
                  <a:gd fmla="*/ 41 w 112" name="T102"/>
                  <a:gd fmla="*/ 14 h 46" name="T103"/>
                  <a:gd fmla="*/ 41 w 112" name="T104"/>
                  <a:gd fmla="*/ 14 h 46" name="T105"/>
                  <a:gd fmla="*/ 46 w 112" name="T106"/>
                  <a:gd fmla="*/ 11 h 46" name="T107"/>
                  <a:gd fmla="*/ 41 w 112" name="T108"/>
                  <a:gd fmla="*/ 8 h 46" name="T109"/>
                  <a:gd fmla="*/ 32 w 112" name="T110"/>
                  <a:gd fmla="*/ 8 h 46" name="T111"/>
                  <a:gd fmla="*/ 23 w 112" name="T112"/>
                  <a:gd fmla="*/ 11 h 46" name="T113"/>
                  <a:gd fmla="*/ 29 w 112" name="T114"/>
                  <a:gd fmla="*/ 5 h 46" name="T115"/>
                  <a:gd fmla="*/ 23 w 112" name="T116"/>
                  <a:gd fmla="*/ 5 h 46" name="T117"/>
                  <a:gd fmla="*/ 15 w 112" name="T118"/>
                  <a:gd fmla="*/ 0 h 4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6" w="112">
                    <a:moveTo>
                      <a:pt x="9" y="3"/>
                    </a:move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41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8" y="43"/>
                    </a:lnTo>
                    <a:lnTo>
                      <a:pt x="58" y="40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6" y="43"/>
                    </a:lnTo>
                    <a:lnTo>
                      <a:pt x="72" y="43"/>
                    </a:lnTo>
                    <a:lnTo>
                      <a:pt x="78" y="40"/>
                    </a:lnTo>
                    <a:lnTo>
                      <a:pt x="75" y="40"/>
                    </a:lnTo>
                    <a:lnTo>
                      <a:pt x="75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5" y="43"/>
                    </a:lnTo>
                    <a:lnTo>
                      <a:pt x="78" y="46"/>
                    </a:lnTo>
                    <a:lnTo>
                      <a:pt x="81" y="46"/>
                    </a:lnTo>
                    <a:lnTo>
                      <a:pt x="81" y="43"/>
                    </a:lnTo>
                    <a:lnTo>
                      <a:pt x="81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8" y="46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7" y="37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0" y="28"/>
                    </a:lnTo>
                    <a:lnTo>
                      <a:pt x="107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4" y="26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5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6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1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41" y="20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4" name="Rectangle 174"/>
              <p:cNvSpPr>
                <a:spLocks noChangeArrowheads="1"/>
              </p:cNvSpPr>
              <p:nvPr/>
            </p:nvSpPr>
            <p:spPr bwMode="auto">
              <a:xfrm>
                <a:off x="1627" y="85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5" name="Freeform 175"/>
              <p:cNvSpPr/>
              <p:nvPr/>
            </p:nvSpPr>
            <p:spPr bwMode="auto">
              <a:xfrm>
                <a:off x="1704" y="862"/>
                <a:ext cx="9" cy="5"/>
              </a:xfrm>
              <a:custGeom>
                <a:gdLst>
                  <a:gd fmla="*/ 9 w 9" name="T0"/>
                  <a:gd fmla="*/ 0 h 5" name="T1"/>
                  <a:gd fmla="*/ 9 w 9" name="T2"/>
                  <a:gd fmla="*/ 0 h 5" name="T3"/>
                  <a:gd fmla="*/ 9 w 9" name="T4"/>
                  <a:gd fmla="*/ 0 h 5" name="T5"/>
                  <a:gd fmla="*/ 6 w 9" name="T6"/>
                  <a:gd fmla="*/ 0 h 5" name="T7"/>
                  <a:gd fmla="*/ 6 w 9" name="T8"/>
                  <a:gd fmla="*/ 3 h 5" name="T9"/>
                  <a:gd fmla="*/ 3 w 9" name="T10"/>
                  <a:gd fmla="*/ 3 h 5" name="T11"/>
                  <a:gd fmla="*/ 3 w 9" name="T12"/>
                  <a:gd fmla="*/ 3 h 5" name="T13"/>
                  <a:gd fmla="*/ 0 w 9" name="T14"/>
                  <a:gd fmla="*/ 5 h 5" name="T15"/>
                  <a:gd fmla="*/ 3 w 9" name="T16"/>
                  <a:gd fmla="*/ 5 h 5" name="T17"/>
                  <a:gd fmla="*/ 3 w 9" name="T18"/>
                  <a:gd fmla="*/ 5 h 5" name="T19"/>
                  <a:gd fmla="*/ 3 w 9" name="T20"/>
                  <a:gd fmla="*/ 5 h 5" name="T21"/>
                  <a:gd fmla="*/ 9 w 9" name="T22"/>
                  <a:gd fmla="*/ 5 h 5" name="T23"/>
                  <a:gd fmla="*/ 9 w 9" name="T24"/>
                  <a:gd fmla="*/ 3 h 5" name="T25"/>
                  <a:gd fmla="*/ 6 w 9" name="T26"/>
                  <a:gd fmla="*/ 3 h 5" name="T27"/>
                  <a:gd fmla="*/ 9 w 9" name="T28"/>
                  <a:gd fmla="*/ 3 h 5" name="T29"/>
                  <a:gd fmla="*/ 9 w 9" name="T30"/>
                  <a:gd fmla="*/ 0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9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6" name="Freeform 176"/>
              <p:cNvSpPr/>
              <p:nvPr/>
            </p:nvSpPr>
            <p:spPr bwMode="auto">
              <a:xfrm>
                <a:off x="1690" y="876"/>
                <a:ext cx="9" cy="6"/>
              </a:xfrm>
              <a:custGeom>
                <a:gdLst>
                  <a:gd fmla="*/ 9 w 9" name="T0"/>
                  <a:gd fmla="*/ 0 h 6" name="T1"/>
                  <a:gd fmla="*/ 6 w 9" name="T2"/>
                  <a:gd fmla="*/ 3 h 6" name="T3"/>
                  <a:gd fmla="*/ 3 w 9" name="T4"/>
                  <a:gd fmla="*/ 3 h 6" name="T5"/>
                  <a:gd fmla="*/ 3 w 9" name="T6"/>
                  <a:gd fmla="*/ 3 h 6" name="T7"/>
                  <a:gd fmla="*/ 0 w 9" name="T8"/>
                  <a:gd fmla="*/ 3 h 6" name="T9"/>
                  <a:gd fmla="*/ 0 w 9" name="T10"/>
                  <a:gd fmla="*/ 3 h 6" name="T11"/>
                  <a:gd fmla="*/ 3 w 9" name="T12"/>
                  <a:gd fmla="*/ 6 h 6" name="T13"/>
                  <a:gd fmla="*/ 3 w 9" name="T14"/>
                  <a:gd fmla="*/ 6 h 6" name="T15"/>
                  <a:gd fmla="*/ 6 w 9" name="T16"/>
                  <a:gd fmla="*/ 3 h 6" name="T17"/>
                  <a:gd fmla="*/ 6 w 9" name="T18"/>
                  <a:gd fmla="*/ 3 h 6" name="T19"/>
                  <a:gd fmla="*/ 9 w 9" name="T20"/>
                  <a:gd fmla="*/ 3 h 6" name="T21"/>
                  <a:gd fmla="*/ 9 w 9" name="T22"/>
                  <a:gd fmla="*/ 3 h 6" name="T23"/>
                  <a:gd fmla="*/ 9 w 9" name="T24"/>
                  <a:gd fmla="*/ 3 h 6" name="T25"/>
                  <a:gd fmla="*/ 9 w 9" name="T26"/>
                  <a:gd fmla="*/ 0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9">
                    <a:moveTo>
                      <a:pt x="9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7" name="Rectangle 177"/>
              <p:cNvSpPr>
                <a:spLocks noChangeArrowheads="1"/>
              </p:cNvSpPr>
              <p:nvPr/>
            </p:nvSpPr>
            <p:spPr bwMode="auto">
              <a:xfrm>
                <a:off x="1575" y="87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8" name="Freeform 178"/>
              <p:cNvSpPr/>
              <p:nvPr/>
            </p:nvSpPr>
            <p:spPr bwMode="auto">
              <a:xfrm>
                <a:off x="1578" y="862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3 w 3" name="T4"/>
                  <a:gd fmla="*/ 0 h 3" name="T5"/>
                  <a:gd fmla="*/ 3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9" name="Freeform 179"/>
              <p:cNvSpPr/>
              <p:nvPr/>
            </p:nvSpPr>
            <p:spPr bwMode="auto">
              <a:xfrm>
                <a:off x="1572" y="859"/>
                <a:ext cx="23" cy="17"/>
              </a:xfrm>
              <a:custGeom>
                <a:gdLst>
                  <a:gd fmla="*/ 0 w 23" name="T0"/>
                  <a:gd fmla="*/ 8 h 17" name="T1"/>
                  <a:gd fmla="*/ 0 w 23" name="T2"/>
                  <a:gd fmla="*/ 8 h 17" name="T3"/>
                  <a:gd fmla="*/ 0 w 23" name="T4"/>
                  <a:gd fmla="*/ 11 h 17" name="T5"/>
                  <a:gd fmla="*/ 0 w 23" name="T6"/>
                  <a:gd fmla="*/ 11 h 17" name="T7"/>
                  <a:gd fmla="*/ 3 w 23" name="T8"/>
                  <a:gd fmla="*/ 8 h 17" name="T9"/>
                  <a:gd fmla="*/ 0 w 23" name="T10"/>
                  <a:gd fmla="*/ 11 h 17" name="T11"/>
                  <a:gd fmla="*/ 0 w 23" name="T12"/>
                  <a:gd fmla="*/ 11 h 17" name="T13"/>
                  <a:gd fmla="*/ 0 w 23" name="T14"/>
                  <a:gd fmla="*/ 11 h 17" name="T15"/>
                  <a:gd fmla="*/ 0 w 23" name="T16"/>
                  <a:gd fmla="*/ 14 h 17" name="T17"/>
                  <a:gd fmla="*/ 3 w 23" name="T18"/>
                  <a:gd fmla="*/ 11 h 17" name="T19"/>
                  <a:gd fmla="*/ 3 w 23" name="T20"/>
                  <a:gd fmla="*/ 11 h 17" name="T21"/>
                  <a:gd fmla="*/ 3 w 23" name="T22"/>
                  <a:gd fmla="*/ 14 h 17" name="T23"/>
                  <a:gd fmla="*/ 3 w 23" name="T24"/>
                  <a:gd fmla="*/ 14 h 17" name="T25"/>
                  <a:gd fmla="*/ 3 w 23" name="T26"/>
                  <a:gd fmla="*/ 14 h 17" name="T27"/>
                  <a:gd fmla="*/ 3 w 23" name="T28"/>
                  <a:gd fmla="*/ 14 h 17" name="T29"/>
                  <a:gd fmla="*/ 6 w 23" name="T30"/>
                  <a:gd fmla="*/ 14 h 17" name="T31"/>
                  <a:gd fmla="*/ 6 w 23" name="T32"/>
                  <a:gd fmla="*/ 17 h 17" name="T33"/>
                  <a:gd fmla="*/ 9 w 23" name="T34"/>
                  <a:gd fmla="*/ 17 h 17" name="T35"/>
                  <a:gd fmla="*/ 9 w 23" name="T36"/>
                  <a:gd fmla="*/ 17 h 17" name="T37"/>
                  <a:gd fmla="*/ 11 w 23" name="T38"/>
                  <a:gd fmla="*/ 17 h 17" name="T39"/>
                  <a:gd fmla="*/ 11 w 23" name="T40"/>
                  <a:gd fmla="*/ 17 h 17" name="T41"/>
                  <a:gd fmla="*/ 14 w 23" name="T42"/>
                  <a:gd fmla="*/ 17 h 17" name="T43"/>
                  <a:gd fmla="*/ 17 w 23" name="T44"/>
                  <a:gd fmla="*/ 14 h 17" name="T45"/>
                  <a:gd fmla="*/ 17 w 23" name="T46"/>
                  <a:gd fmla="*/ 14 h 17" name="T47"/>
                  <a:gd fmla="*/ 20 w 23" name="T48"/>
                  <a:gd fmla="*/ 11 h 17" name="T49"/>
                  <a:gd fmla="*/ 20 w 23" name="T50"/>
                  <a:gd fmla="*/ 11 h 17" name="T51"/>
                  <a:gd fmla="*/ 20 w 23" name="T52"/>
                  <a:gd fmla="*/ 8 h 17" name="T53"/>
                  <a:gd fmla="*/ 23 w 23" name="T54"/>
                  <a:gd fmla="*/ 8 h 17" name="T55"/>
                  <a:gd fmla="*/ 23 w 23" name="T56"/>
                  <a:gd fmla="*/ 8 h 17" name="T57"/>
                  <a:gd fmla="*/ 23 w 23" name="T58"/>
                  <a:gd fmla="*/ 8 h 17" name="T59"/>
                  <a:gd fmla="*/ 23 w 23" name="T60"/>
                  <a:gd fmla="*/ 6 h 17" name="T61"/>
                  <a:gd fmla="*/ 20 w 23" name="T62"/>
                  <a:gd fmla="*/ 8 h 17" name="T63"/>
                  <a:gd fmla="*/ 23 w 23" name="T64"/>
                  <a:gd fmla="*/ 6 h 17" name="T65"/>
                  <a:gd fmla="*/ 23 w 23" name="T66"/>
                  <a:gd fmla="*/ 6 h 17" name="T67"/>
                  <a:gd fmla="*/ 20 w 23" name="T68"/>
                  <a:gd fmla="*/ 6 h 17" name="T69"/>
                  <a:gd fmla="*/ 20 w 23" name="T70"/>
                  <a:gd fmla="*/ 3 h 17" name="T71"/>
                  <a:gd fmla="*/ 20 w 23" name="T72"/>
                  <a:gd fmla="*/ 3 h 17" name="T73"/>
                  <a:gd fmla="*/ 20 w 23" name="T74"/>
                  <a:gd fmla="*/ 3 h 17" name="T75"/>
                  <a:gd fmla="*/ 17 w 23" name="T76"/>
                  <a:gd fmla="*/ 3 h 17" name="T77"/>
                  <a:gd fmla="*/ 17 w 23" name="T78"/>
                  <a:gd fmla="*/ 0 h 17" name="T79"/>
                  <a:gd fmla="*/ 17 w 23" name="T80"/>
                  <a:gd fmla="*/ 3 h 17" name="T81"/>
                  <a:gd fmla="*/ 11 w 23" name="T82"/>
                  <a:gd fmla="*/ 3 h 17" name="T83"/>
                  <a:gd fmla="*/ 11 w 23" name="T84"/>
                  <a:gd fmla="*/ 3 h 17" name="T85"/>
                  <a:gd fmla="*/ 9 w 23" name="T86"/>
                  <a:gd fmla="*/ 3 h 17" name="T87"/>
                  <a:gd fmla="*/ 9 w 23" name="T88"/>
                  <a:gd fmla="*/ 6 h 17" name="T89"/>
                  <a:gd fmla="*/ 9 w 23" name="T90"/>
                  <a:gd fmla="*/ 6 h 17" name="T91"/>
                  <a:gd fmla="*/ 6 w 23" name="T92"/>
                  <a:gd fmla="*/ 6 h 17" name="T93"/>
                  <a:gd fmla="*/ 6 w 23" name="T94"/>
                  <a:gd fmla="*/ 6 h 17" name="T95"/>
                  <a:gd fmla="*/ 9 w 23" name="T96"/>
                  <a:gd fmla="*/ 6 h 17" name="T97"/>
                  <a:gd fmla="*/ 6 w 23" name="T98"/>
                  <a:gd fmla="*/ 6 h 17" name="T99"/>
                  <a:gd fmla="*/ 6 w 23" name="T100"/>
                  <a:gd fmla="*/ 6 h 17" name="T101"/>
                  <a:gd fmla="*/ 3 w 23" name="T102"/>
                  <a:gd fmla="*/ 6 h 17" name="T103"/>
                  <a:gd fmla="*/ 3 w 23" name="T104"/>
                  <a:gd fmla="*/ 6 h 17" name="T105"/>
                  <a:gd fmla="*/ 3 w 23" name="T106"/>
                  <a:gd fmla="*/ 8 h 17" name="T107"/>
                  <a:gd fmla="*/ 0 w 23" name="T108"/>
                  <a:gd fmla="*/ 8 h 17" name="T109"/>
                  <a:gd fmla="*/ 0 w 23" name="T110"/>
                  <a:gd fmla="*/ 8 h 17" name="T111"/>
                  <a:gd fmla="*/ 0 w 23" name="T112"/>
                  <a:gd fmla="*/ 8 h 17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7" w="23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0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0" name="Freeform 180"/>
              <p:cNvSpPr/>
              <p:nvPr/>
            </p:nvSpPr>
            <p:spPr bwMode="auto">
              <a:xfrm>
                <a:off x="1509" y="1009"/>
                <a:ext cx="63" cy="40"/>
              </a:xfrm>
              <a:custGeom>
                <a:gdLst>
                  <a:gd fmla="*/ 63 w 63" name="T0"/>
                  <a:gd fmla="*/ 34 h 40" name="T1"/>
                  <a:gd fmla="*/ 60 w 63" name="T2"/>
                  <a:gd fmla="*/ 34 h 40" name="T3"/>
                  <a:gd fmla="*/ 63 w 63" name="T4"/>
                  <a:gd fmla="*/ 31 h 40" name="T5"/>
                  <a:gd fmla="*/ 60 w 63" name="T6"/>
                  <a:gd fmla="*/ 29 h 40" name="T7"/>
                  <a:gd fmla="*/ 57 w 63" name="T8"/>
                  <a:gd fmla="*/ 29 h 40" name="T9"/>
                  <a:gd fmla="*/ 54 w 63" name="T10"/>
                  <a:gd fmla="*/ 29 h 40" name="T11"/>
                  <a:gd fmla="*/ 54 w 63" name="T12"/>
                  <a:gd fmla="*/ 26 h 40" name="T13"/>
                  <a:gd fmla="*/ 57 w 63" name="T14"/>
                  <a:gd fmla="*/ 23 h 40" name="T15"/>
                  <a:gd fmla="*/ 54 w 63" name="T16"/>
                  <a:gd fmla="*/ 20 h 40" name="T17"/>
                  <a:gd fmla="*/ 51 w 63" name="T18"/>
                  <a:gd fmla="*/ 20 h 40" name="T19"/>
                  <a:gd fmla="*/ 51 w 63" name="T20"/>
                  <a:gd fmla="*/ 17 h 40" name="T21"/>
                  <a:gd fmla="*/ 49 w 63" name="T22"/>
                  <a:gd fmla="*/ 14 h 40" name="T23"/>
                  <a:gd fmla="*/ 49 w 63" name="T24"/>
                  <a:gd fmla="*/ 11 h 40" name="T25"/>
                  <a:gd fmla="*/ 43 w 63" name="T26"/>
                  <a:gd fmla="*/ 11 h 40" name="T27"/>
                  <a:gd fmla="*/ 43 w 63" name="T28"/>
                  <a:gd fmla="*/ 8 h 40" name="T29"/>
                  <a:gd fmla="*/ 40 w 63" name="T30"/>
                  <a:gd fmla="*/ 6 h 40" name="T31"/>
                  <a:gd fmla="*/ 37 w 63" name="T32"/>
                  <a:gd fmla="*/ 8 h 40" name="T33"/>
                  <a:gd fmla="*/ 37 w 63" name="T34"/>
                  <a:gd fmla="*/ 6 h 40" name="T35"/>
                  <a:gd fmla="*/ 37 w 63" name="T36"/>
                  <a:gd fmla="*/ 6 h 40" name="T37"/>
                  <a:gd fmla="*/ 37 w 63" name="T38"/>
                  <a:gd fmla="*/ 0 h 40" name="T39"/>
                  <a:gd fmla="*/ 37 w 63" name="T40"/>
                  <a:gd fmla="*/ 0 h 40" name="T41"/>
                  <a:gd fmla="*/ 34 w 63" name="T42"/>
                  <a:gd fmla="*/ 0 h 40" name="T43"/>
                  <a:gd fmla="*/ 31 w 63" name="T44"/>
                  <a:gd fmla="*/ 3 h 40" name="T45"/>
                  <a:gd fmla="*/ 25 w 63" name="T46"/>
                  <a:gd fmla="*/ 6 h 40" name="T47"/>
                  <a:gd fmla="*/ 23 w 63" name="T48"/>
                  <a:gd fmla="*/ 11 h 40" name="T49"/>
                  <a:gd fmla="*/ 20 w 63" name="T50"/>
                  <a:gd fmla="*/ 14 h 40" name="T51"/>
                  <a:gd fmla="*/ 14 w 63" name="T52"/>
                  <a:gd fmla="*/ 20 h 40" name="T53"/>
                  <a:gd fmla="*/ 14 w 63" name="T54"/>
                  <a:gd fmla="*/ 23 h 40" name="T55"/>
                  <a:gd fmla="*/ 14 w 63" name="T56"/>
                  <a:gd fmla="*/ 26 h 40" name="T57"/>
                  <a:gd fmla="*/ 5 w 63" name="T58"/>
                  <a:gd fmla="*/ 29 h 40" name="T59"/>
                  <a:gd fmla="*/ 0 w 63" name="T60"/>
                  <a:gd fmla="*/ 31 h 40" name="T61"/>
                  <a:gd fmla="*/ 0 w 63" name="T62"/>
                  <a:gd fmla="*/ 34 h 40" name="T63"/>
                  <a:gd fmla="*/ 5 w 63" name="T64"/>
                  <a:gd fmla="*/ 31 h 40" name="T65"/>
                  <a:gd fmla="*/ 5 w 63" name="T66"/>
                  <a:gd fmla="*/ 34 h 40" name="T67"/>
                  <a:gd fmla="*/ 11 w 63" name="T68"/>
                  <a:gd fmla="*/ 31 h 40" name="T69"/>
                  <a:gd fmla="*/ 14 w 63" name="T70"/>
                  <a:gd fmla="*/ 31 h 40" name="T71"/>
                  <a:gd fmla="*/ 14 w 63" name="T72"/>
                  <a:gd fmla="*/ 31 h 40" name="T73"/>
                  <a:gd fmla="*/ 11 w 63" name="T74"/>
                  <a:gd fmla="*/ 37 h 40" name="T75"/>
                  <a:gd fmla="*/ 8 w 63" name="T76"/>
                  <a:gd fmla="*/ 40 h 40" name="T77"/>
                  <a:gd fmla="*/ 17 w 63" name="T78"/>
                  <a:gd fmla="*/ 40 h 40" name="T79"/>
                  <a:gd fmla="*/ 20 w 63" name="T80"/>
                  <a:gd fmla="*/ 37 h 40" name="T81"/>
                  <a:gd fmla="*/ 23 w 63" name="T82"/>
                  <a:gd fmla="*/ 37 h 40" name="T83"/>
                  <a:gd fmla="*/ 25 w 63" name="T84"/>
                  <a:gd fmla="*/ 34 h 40" name="T85"/>
                  <a:gd fmla="*/ 28 w 63" name="T86"/>
                  <a:gd fmla="*/ 34 h 40" name="T87"/>
                  <a:gd fmla="*/ 31 w 63" name="T88"/>
                  <a:gd fmla="*/ 34 h 40" name="T89"/>
                  <a:gd fmla="*/ 34 w 63" name="T90"/>
                  <a:gd fmla="*/ 31 h 40" name="T91"/>
                  <a:gd fmla="*/ 37 w 63" name="T92"/>
                  <a:gd fmla="*/ 29 h 40" name="T93"/>
                  <a:gd fmla="*/ 43 w 63" name="T94"/>
                  <a:gd fmla="*/ 26 h 40" name="T95"/>
                  <a:gd fmla="*/ 43 w 63" name="T96"/>
                  <a:gd fmla="*/ 29 h 40" name="T97"/>
                  <a:gd fmla="*/ 40 w 63" name="T98"/>
                  <a:gd fmla="*/ 31 h 40" name="T99"/>
                  <a:gd fmla="*/ 43 w 63" name="T100"/>
                  <a:gd fmla="*/ 29 h 40" name="T101"/>
                  <a:gd fmla="*/ 46 w 63" name="T102"/>
                  <a:gd fmla="*/ 31 h 40" name="T103"/>
                  <a:gd fmla="*/ 43 w 63" name="T104"/>
                  <a:gd fmla="*/ 34 h 40" name="T105"/>
                  <a:gd fmla="*/ 46 w 63" name="T106"/>
                  <a:gd fmla="*/ 34 h 40" name="T107"/>
                  <a:gd fmla="*/ 46 w 63" name="T108"/>
                  <a:gd fmla="*/ 34 h 40" name="T109"/>
                  <a:gd fmla="*/ 49 w 63" name="T110"/>
                  <a:gd fmla="*/ 37 h 40" name="T111"/>
                  <a:gd fmla="*/ 51 w 63" name="T112"/>
                  <a:gd fmla="*/ 37 h 40" name="T113"/>
                  <a:gd fmla="*/ 51 w 63" name="T114"/>
                  <a:gd fmla="*/ 37 h 40" name="T115"/>
                  <a:gd fmla="*/ 54 w 63" name="T116"/>
                  <a:gd fmla="*/ 37 h 40" name="T117"/>
                  <a:gd fmla="*/ 60 w 63" name="T118"/>
                  <a:gd fmla="*/ 37 h 4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0" w="62">
                    <a:moveTo>
                      <a:pt x="63" y="34"/>
                    </a:moveTo>
                    <a:lnTo>
                      <a:pt x="63" y="34"/>
                    </a:lnTo>
                    <a:lnTo>
                      <a:pt x="63" y="34"/>
                    </a:lnTo>
                    <a:lnTo>
                      <a:pt x="60" y="34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6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0" y="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8" y="29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43" y="26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40"/>
                    </a:lnTo>
                    <a:lnTo>
                      <a:pt x="54" y="37"/>
                    </a:lnTo>
                    <a:lnTo>
                      <a:pt x="57" y="37"/>
                    </a:lnTo>
                    <a:lnTo>
                      <a:pt x="60" y="37"/>
                    </a:lnTo>
                    <a:lnTo>
                      <a:pt x="6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1" name="Freeform 181"/>
              <p:cNvSpPr/>
              <p:nvPr/>
            </p:nvSpPr>
            <p:spPr bwMode="auto">
              <a:xfrm>
                <a:off x="1558" y="1006"/>
                <a:ext cx="5" cy="9"/>
              </a:xfrm>
              <a:custGeom>
                <a:gdLst>
                  <a:gd fmla="*/ 5 w 5" name="T0"/>
                  <a:gd fmla="*/ 3 h 9" name="T1"/>
                  <a:gd fmla="*/ 5 w 5" name="T2"/>
                  <a:gd fmla="*/ 3 h 9" name="T3"/>
                  <a:gd fmla="*/ 2 w 5" name="T4"/>
                  <a:gd fmla="*/ 3 h 9" name="T5"/>
                  <a:gd fmla="*/ 2 w 5" name="T6"/>
                  <a:gd fmla="*/ 0 h 9" name="T7"/>
                  <a:gd fmla="*/ 2 w 5" name="T8"/>
                  <a:gd fmla="*/ 0 h 9" name="T9"/>
                  <a:gd fmla="*/ 0 w 5" name="T10"/>
                  <a:gd fmla="*/ 0 h 9" name="T11"/>
                  <a:gd fmla="*/ 0 w 5" name="T12"/>
                  <a:gd fmla="*/ 0 h 9" name="T13"/>
                  <a:gd fmla="*/ 0 w 5" name="T14"/>
                  <a:gd fmla="*/ 3 h 9" name="T15"/>
                  <a:gd fmla="*/ 0 w 5" name="T16"/>
                  <a:gd fmla="*/ 3 h 9" name="T17"/>
                  <a:gd fmla="*/ 0 w 5" name="T18"/>
                  <a:gd fmla="*/ 6 h 9" name="T19"/>
                  <a:gd fmla="*/ 2 w 5" name="T20"/>
                  <a:gd fmla="*/ 6 h 9" name="T21"/>
                  <a:gd fmla="*/ 2 w 5" name="T22"/>
                  <a:gd fmla="*/ 9 h 9" name="T23"/>
                  <a:gd fmla="*/ 5 w 5" name="T24"/>
                  <a:gd fmla="*/ 9 h 9" name="T25"/>
                  <a:gd fmla="*/ 5 w 5" name="T26"/>
                  <a:gd fmla="*/ 9 h 9" name="T27"/>
                  <a:gd fmla="*/ 5 w 5" name="T28"/>
                  <a:gd fmla="*/ 9 h 9" name="T29"/>
                  <a:gd fmla="*/ 2 w 5" name="T30"/>
                  <a:gd fmla="*/ 6 h 9" name="T31"/>
                  <a:gd fmla="*/ 5 w 5" name="T32"/>
                  <a:gd fmla="*/ 6 h 9" name="T33"/>
                  <a:gd fmla="*/ 5 w 5" name="T34"/>
                  <a:gd fmla="*/ 3 h 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" w="5">
                    <a:moveTo>
                      <a:pt x="5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2" name="Freeform 182"/>
              <p:cNvSpPr/>
              <p:nvPr/>
            </p:nvSpPr>
            <p:spPr bwMode="auto">
              <a:xfrm>
                <a:off x="1635" y="977"/>
                <a:ext cx="26" cy="17"/>
              </a:xfrm>
              <a:custGeom>
                <a:gdLst>
                  <a:gd fmla="*/ 18 w 26" name="T0"/>
                  <a:gd fmla="*/ 0 h 17" name="T1"/>
                  <a:gd fmla="*/ 15 w 26" name="T2"/>
                  <a:gd fmla="*/ 3 h 17" name="T3"/>
                  <a:gd fmla="*/ 12 w 26" name="T4"/>
                  <a:gd fmla="*/ 3 h 17" name="T5"/>
                  <a:gd fmla="*/ 9 w 26" name="T6"/>
                  <a:gd fmla="*/ 3 h 17" name="T7"/>
                  <a:gd fmla="*/ 6 w 26" name="T8"/>
                  <a:gd fmla="*/ 6 h 17" name="T9"/>
                  <a:gd fmla="*/ 6 w 26" name="T10"/>
                  <a:gd fmla="*/ 9 h 17" name="T11"/>
                  <a:gd fmla="*/ 3 w 26" name="T12"/>
                  <a:gd fmla="*/ 9 h 17" name="T13"/>
                  <a:gd fmla="*/ 3 w 26" name="T14"/>
                  <a:gd fmla="*/ 9 h 17" name="T15"/>
                  <a:gd fmla="*/ 0 w 26" name="T16"/>
                  <a:gd fmla="*/ 12 h 17" name="T17"/>
                  <a:gd fmla="*/ 0 w 26" name="T18"/>
                  <a:gd fmla="*/ 14 h 17" name="T19"/>
                  <a:gd fmla="*/ 0 w 26" name="T20"/>
                  <a:gd fmla="*/ 17 h 17" name="T21"/>
                  <a:gd fmla="*/ 3 w 26" name="T22"/>
                  <a:gd fmla="*/ 17 h 17" name="T23"/>
                  <a:gd fmla="*/ 12 w 26" name="T24"/>
                  <a:gd fmla="*/ 17 h 17" name="T25"/>
                  <a:gd fmla="*/ 15 w 26" name="T26"/>
                  <a:gd fmla="*/ 14 h 17" name="T27"/>
                  <a:gd fmla="*/ 20 w 26" name="T28"/>
                  <a:gd fmla="*/ 14 h 17" name="T29"/>
                  <a:gd fmla="*/ 20 w 26" name="T30"/>
                  <a:gd fmla="*/ 12 h 17" name="T31"/>
                  <a:gd fmla="*/ 20 w 26" name="T32"/>
                  <a:gd fmla="*/ 9 h 17" name="T33"/>
                  <a:gd fmla="*/ 23 w 26" name="T34"/>
                  <a:gd fmla="*/ 6 h 17" name="T35"/>
                  <a:gd fmla="*/ 26 w 26" name="T36"/>
                  <a:gd fmla="*/ 6 h 17" name="T37"/>
                  <a:gd fmla="*/ 26 w 26" name="T38"/>
                  <a:gd fmla="*/ 3 h 17" name="T39"/>
                  <a:gd fmla="*/ 23 w 26" name="T40"/>
                  <a:gd fmla="*/ 3 h 17" name="T41"/>
                  <a:gd fmla="*/ 20 w 26" name="T42"/>
                  <a:gd fmla="*/ 3 h 17" name="T43"/>
                  <a:gd fmla="*/ 20 w 26" name="T44"/>
                  <a:gd fmla="*/ 3 h 17" name="T45"/>
                  <a:gd fmla="*/ 20 w 26" name="T46"/>
                  <a:gd fmla="*/ 0 h 17" name="T47"/>
                  <a:gd fmla="*/ 18 w 26" name="T48"/>
                  <a:gd fmla="*/ 3 h 17" name="T49"/>
                  <a:gd fmla="*/ 18 w 26" name="T50"/>
                  <a:gd fmla="*/ 0 h 17" name="T51"/>
                  <a:gd fmla="*/ 18 w 26" name="T52"/>
                  <a:gd fmla="*/ 0 h 17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7" w="26">
                    <a:moveTo>
                      <a:pt x="18" y="0"/>
                    </a:move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3" name="Freeform 183"/>
              <p:cNvSpPr/>
              <p:nvPr/>
            </p:nvSpPr>
            <p:spPr bwMode="auto">
              <a:xfrm>
                <a:off x="1661" y="983"/>
                <a:ext cx="9" cy="6"/>
              </a:xfrm>
              <a:custGeom>
                <a:gdLst>
                  <a:gd fmla="*/ 3 w 9" name="T0"/>
                  <a:gd fmla="*/ 0 h 6" name="T1"/>
                  <a:gd fmla="*/ 3 w 9" name="T2"/>
                  <a:gd fmla="*/ 0 h 6" name="T3"/>
                  <a:gd fmla="*/ 3 w 9" name="T4"/>
                  <a:gd fmla="*/ 0 h 6" name="T5"/>
                  <a:gd fmla="*/ 0 w 9" name="T6"/>
                  <a:gd fmla="*/ 3 h 6" name="T7"/>
                  <a:gd fmla="*/ 3 w 9" name="T8"/>
                  <a:gd fmla="*/ 6 h 6" name="T9"/>
                  <a:gd fmla="*/ 6 w 9" name="T10"/>
                  <a:gd fmla="*/ 6 h 6" name="T11"/>
                  <a:gd fmla="*/ 9 w 9" name="T12"/>
                  <a:gd fmla="*/ 6 h 6" name="T13"/>
                  <a:gd fmla="*/ 9 w 9" name="T14"/>
                  <a:gd fmla="*/ 6 h 6" name="T15"/>
                  <a:gd fmla="*/ 9 w 9" name="T16"/>
                  <a:gd fmla="*/ 3 h 6" name="T17"/>
                  <a:gd fmla="*/ 9 w 9" name="T18"/>
                  <a:gd fmla="*/ 3 h 6" name="T19"/>
                  <a:gd fmla="*/ 6 w 9" name="T20"/>
                  <a:gd fmla="*/ 0 h 6" name="T21"/>
                  <a:gd fmla="*/ 6 w 9" name="T22"/>
                  <a:gd fmla="*/ 0 h 6" name="T23"/>
                  <a:gd fmla="*/ 3 w 9" name="T24"/>
                  <a:gd fmla="*/ 0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9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4" name="Freeform 184"/>
              <p:cNvSpPr/>
              <p:nvPr/>
            </p:nvSpPr>
            <p:spPr bwMode="auto">
              <a:xfrm>
                <a:off x="1632" y="963"/>
                <a:ext cx="15" cy="5"/>
              </a:xfrm>
              <a:custGeom>
                <a:gdLst>
                  <a:gd fmla="*/ 12 w 15" name="T0"/>
                  <a:gd fmla="*/ 0 h 5" name="T1"/>
                  <a:gd fmla="*/ 9 w 15" name="T2"/>
                  <a:gd fmla="*/ 0 h 5" name="T3"/>
                  <a:gd fmla="*/ 9 w 15" name="T4"/>
                  <a:gd fmla="*/ 0 h 5" name="T5"/>
                  <a:gd fmla="*/ 6 w 15" name="T6"/>
                  <a:gd fmla="*/ 3 h 5" name="T7"/>
                  <a:gd fmla="*/ 3 w 15" name="T8"/>
                  <a:gd fmla="*/ 3 h 5" name="T9"/>
                  <a:gd fmla="*/ 0 w 15" name="T10"/>
                  <a:gd fmla="*/ 5 h 5" name="T11"/>
                  <a:gd fmla="*/ 0 w 15" name="T12"/>
                  <a:gd fmla="*/ 5 h 5" name="T13"/>
                  <a:gd fmla="*/ 3 w 15" name="T14"/>
                  <a:gd fmla="*/ 5 h 5" name="T15"/>
                  <a:gd fmla="*/ 6 w 15" name="T16"/>
                  <a:gd fmla="*/ 5 h 5" name="T17"/>
                  <a:gd fmla="*/ 9 w 15" name="T18"/>
                  <a:gd fmla="*/ 3 h 5" name="T19"/>
                  <a:gd fmla="*/ 9 w 15" name="T20"/>
                  <a:gd fmla="*/ 0 h 5" name="T21"/>
                  <a:gd fmla="*/ 9 w 15" name="T22"/>
                  <a:gd fmla="*/ 0 h 5" name="T23"/>
                  <a:gd fmla="*/ 12 w 15" name="T24"/>
                  <a:gd fmla="*/ 0 h 5" name="T25"/>
                  <a:gd fmla="*/ 12 w 15" name="T26"/>
                  <a:gd fmla="*/ 0 h 5" name="T27"/>
                  <a:gd fmla="*/ 15 w 15" name="T28"/>
                  <a:gd fmla="*/ 0 h 5" name="T29"/>
                  <a:gd fmla="*/ 12 w 15" name="T30"/>
                  <a:gd fmla="*/ 0 h 5" name="T31"/>
                  <a:gd fmla="*/ 12 w 15" name="T32"/>
                  <a:gd fmla="*/ 0 h 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" w="15">
                    <a:moveTo>
                      <a:pt x="1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5" name="Freeform 185"/>
              <p:cNvSpPr/>
              <p:nvPr/>
            </p:nvSpPr>
            <p:spPr bwMode="auto">
              <a:xfrm>
                <a:off x="1630" y="954"/>
                <a:ext cx="11" cy="6"/>
              </a:xfrm>
              <a:custGeom>
                <a:gdLst>
                  <a:gd fmla="*/ 8 w 11" name="T0"/>
                  <a:gd fmla="*/ 0 h 6" name="T1"/>
                  <a:gd fmla="*/ 5 w 11" name="T2"/>
                  <a:gd fmla="*/ 0 h 6" name="T3"/>
                  <a:gd fmla="*/ 5 w 11" name="T4"/>
                  <a:gd fmla="*/ 0 h 6" name="T5"/>
                  <a:gd fmla="*/ 5 w 11" name="T6"/>
                  <a:gd fmla="*/ 0 h 6" name="T7"/>
                  <a:gd fmla="*/ 2 w 11" name="T8"/>
                  <a:gd fmla="*/ 0 h 6" name="T9"/>
                  <a:gd fmla="*/ 0 w 11" name="T10"/>
                  <a:gd fmla="*/ 3 h 6" name="T11"/>
                  <a:gd fmla="*/ 2 w 11" name="T12"/>
                  <a:gd fmla="*/ 6 h 6" name="T13"/>
                  <a:gd fmla="*/ 5 w 11" name="T14"/>
                  <a:gd fmla="*/ 3 h 6" name="T15"/>
                  <a:gd fmla="*/ 5 w 11" name="T16"/>
                  <a:gd fmla="*/ 3 h 6" name="T17"/>
                  <a:gd fmla="*/ 8 w 11" name="T18"/>
                  <a:gd fmla="*/ 3 h 6" name="T19"/>
                  <a:gd fmla="*/ 11 w 11" name="T20"/>
                  <a:gd fmla="*/ 0 h 6" name="T21"/>
                  <a:gd fmla="*/ 11 w 11" name="T22"/>
                  <a:gd fmla="*/ 0 h 6" name="T23"/>
                  <a:gd fmla="*/ 8 w 11" name="T24"/>
                  <a:gd fmla="*/ 0 h 6" name="T25"/>
                  <a:gd fmla="*/ 8 w 11" name="T26"/>
                  <a:gd fmla="*/ 0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11"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6" name="Freeform 186"/>
              <p:cNvSpPr/>
              <p:nvPr/>
            </p:nvSpPr>
            <p:spPr bwMode="auto">
              <a:xfrm>
                <a:off x="1583" y="1049"/>
                <a:ext cx="9" cy="6"/>
              </a:xfrm>
              <a:custGeom>
                <a:gdLst>
                  <a:gd fmla="*/ 6 w 9" name="T0"/>
                  <a:gd fmla="*/ 0 h 6" name="T1"/>
                  <a:gd fmla="*/ 6 w 9" name="T2"/>
                  <a:gd fmla="*/ 0 h 6" name="T3"/>
                  <a:gd fmla="*/ 0 w 9" name="T4"/>
                  <a:gd fmla="*/ 3 h 6" name="T5"/>
                  <a:gd fmla="*/ 6 w 9" name="T6"/>
                  <a:gd fmla="*/ 6 h 6" name="T7"/>
                  <a:gd fmla="*/ 9 w 9" name="T8"/>
                  <a:gd fmla="*/ 6 h 6" name="T9"/>
                  <a:gd fmla="*/ 9 w 9" name="T10"/>
                  <a:gd fmla="*/ 3 h 6" name="T11"/>
                  <a:gd fmla="*/ 9 w 9" name="T12"/>
                  <a:gd fmla="*/ 3 h 6" name="T13"/>
                  <a:gd fmla="*/ 6 w 9" name="T14"/>
                  <a:gd fmla="*/ 3 h 6" name="T15"/>
                  <a:gd fmla="*/ 6 w 9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9">
                    <a:moveTo>
                      <a:pt x="6" y="0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7" name="Freeform 187"/>
              <p:cNvSpPr/>
              <p:nvPr/>
            </p:nvSpPr>
            <p:spPr bwMode="auto">
              <a:xfrm>
                <a:off x="1598" y="1046"/>
                <a:ext cx="6" cy="6"/>
              </a:xfrm>
              <a:custGeom>
                <a:gdLst>
                  <a:gd fmla="*/ 0 w 6" name="T0"/>
                  <a:gd fmla="*/ 0 h 6" name="T1"/>
                  <a:gd fmla="*/ 0 w 6" name="T2"/>
                  <a:gd fmla="*/ 0 h 6" name="T3"/>
                  <a:gd fmla="*/ 0 w 6" name="T4"/>
                  <a:gd fmla="*/ 3 h 6" name="T5"/>
                  <a:gd fmla="*/ 0 w 6" name="T6"/>
                  <a:gd fmla="*/ 6 h 6" name="T7"/>
                  <a:gd fmla="*/ 3 w 6" name="T8"/>
                  <a:gd fmla="*/ 6 h 6" name="T9"/>
                  <a:gd fmla="*/ 3 w 6" name="T10"/>
                  <a:gd fmla="*/ 6 h 6" name="T11"/>
                  <a:gd fmla="*/ 6 w 6" name="T12"/>
                  <a:gd fmla="*/ 3 h 6" name="T13"/>
                  <a:gd fmla="*/ 6 w 6" name="T14"/>
                  <a:gd fmla="*/ 3 h 6" name="T15"/>
                  <a:gd fmla="*/ 3 w 6" name="T16"/>
                  <a:gd fmla="*/ 3 h 6" name="T17"/>
                  <a:gd fmla="*/ 0 w 6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8" name="Freeform 188"/>
              <p:cNvSpPr>
                <a:spLocks noEditPoints="1"/>
              </p:cNvSpPr>
              <p:nvPr/>
            </p:nvSpPr>
            <p:spPr bwMode="auto">
              <a:xfrm>
                <a:off x="1641" y="764"/>
                <a:ext cx="274" cy="98"/>
              </a:xfrm>
              <a:custGeom>
                <a:gdLst>
                  <a:gd fmla="*/ 14 w 274" name="T0"/>
                  <a:gd fmla="*/ 89 h 98" name="T1"/>
                  <a:gd fmla="*/ 35 w 274" name="T2"/>
                  <a:gd fmla="*/ 92 h 98" name="T3"/>
                  <a:gd fmla="*/ 58 w 274" name="T4"/>
                  <a:gd fmla="*/ 89 h 98" name="T5"/>
                  <a:gd fmla="*/ 81 w 274" name="T6"/>
                  <a:gd fmla="*/ 92 h 98" name="T7"/>
                  <a:gd fmla="*/ 86 w 274" name="T8"/>
                  <a:gd fmla="*/ 83 h 98" name="T9"/>
                  <a:gd fmla="*/ 69 w 274" name="T10"/>
                  <a:gd fmla="*/ 80 h 98" name="T11"/>
                  <a:gd fmla="*/ 101 w 274" name="T12"/>
                  <a:gd fmla="*/ 75 h 98" name="T13"/>
                  <a:gd fmla="*/ 118 w 274" name="T14"/>
                  <a:gd fmla="*/ 69 h 98" name="T15"/>
                  <a:gd fmla="*/ 135 w 274" name="T16"/>
                  <a:gd fmla="*/ 63 h 98" name="T17"/>
                  <a:gd fmla="*/ 118 w 274" name="T18"/>
                  <a:gd fmla="*/ 57 h 98" name="T19"/>
                  <a:gd fmla="*/ 132 w 274" name="T20"/>
                  <a:gd fmla="*/ 54 h 98" name="T21"/>
                  <a:gd fmla="*/ 124 w 274" name="T22"/>
                  <a:gd fmla="*/ 52 h 98" name="T23"/>
                  <a:gd fmla="*/ 138 w 274" name="T24"/>
                  <a:gd fmla="*/ 52 h 98" name="T25"/>
                  <a:gd fmla="*/ 153 w 274" name="T26"/>
                  <a:gd fmla="*/ 46 h 98" name="T27"/>
                  <a:gd fmla="*/ 176 w 274" name="T28"/>
                  <a:gd fmla="*/ 46 h 98" name="T29"/>
                  <a:gd fmla="*/ 184 w 274" name="T30"/>
                  <a:gd fmla="*/ 40 h 98" name="T31"/>
                  <a:gd fmla="*/ 222 w 274" name="T32"/>
                  <a:gd fmla="*/ 31 h 98" name="T33"/>
                  <a:gd fmla="*/ 193 w 274" name="T34"/>
                  <a:gd fmla="*/ 29 h 98" name="T35"/>
                  <a:gd fmla="*/ 213 w 274" name="T36"/>
                  <a:gd fmla="*/ 23 h 98" name="T37"/>
                  <a:gd fmla="*/ 245 w 274" name="T38"/>
                  <a:gd fmla="*/ 20 h 98" name="T39"/>
                  <a:gd fmla="*/ 268 w 274" name="T40"/>
                  <a:gd fmla="*/ 11 h 98" name="T41"/>
                  <a:gd fmla="*/ 253 w 274" name="T42"/>
                  <a:gd fmla="*/ 5 h 98" name="T43"/>
                  <a:gd fmla="*/ 230 w 274" name="T44"/>
                  <a:gd fmla="*/ 8 h 98" name="T45"/>
                  <a:gd fmla="*/ 207 w 274" name="T46"/>
                  <a:gd fmla="*/ 0 h 98" name="T47"/>
                  <a:gd fmla="*/ 181 w 274" name="T48"/>
                  <a:gd fmla="*/ 0 h 98" name="T49"/>
                  <a:gd fmla="*/ 170 w 274" name="T50"/>
                  <a:gd fmla="*/ 3 h 98" name="T51"/>
                  <a:gd fmla="*/ 150 w 274" name="T52"/>
                  <a:gd fmla="*/ 0 h 98" name="T53"/>
                  <a:gd fmla="*/ 135 w 274" name="T54"/>
                  <a:gd fmla="*/ 5 h 98" name="T55"/>
                  <a:gd fmla="*/ 130 w 274" name="T56"/>
                  <a:gd fmla="*/ 11 h 98" name="T57"/>
                  <a:gd fmla="*/ 109 w 274" name="T58"/>
                  <a:gd fmla="*/ 5 h 98" name="T59"/>
                  <a:gd fmla="*/ 107 w 274" name="T60"/>
                  <a:gd fmla="*/ 11 h 98" name="T61"/>
                  <a:gd fmla="*/ 86 w 274" name="T62"/>
                  <a:gd fmla="*/ 8 h 98" name="T63"/>
                  <a:gd fmla="*/ 60 w 274" name="T64"/>
                  <a:gd fmla="*/ 14 h 98" name="T65"/>
                  <a:gd fmla="*/ 75 w 274" name="T66"/>
                  <a:gd fmla="*/ 17 h 98" name="T67"/>
                  <a:gd fmla="*/ 66 w 274" name="T68"/>
                  <a:gd fmla="*/ 20 h 98" name="T69"/>
                  <a:gd fmla="*/ 98 w 274" name="T70"/>
                  <a:gd fmla="*/ 23 h 98" name="T71"/>
                  <a:gd fmla="*/ 75 w 274" name="T72"/>
                  <a:gd fmla="*/ 31 h 98" name="T73"/>
                  <a:gd fmla="*/ 112 w 274" name="T74"/>
                  <a:gd fmla="*/ 26 h 98" name="T75"/>
                  <a:gd fmla="*/ 81 w 274" name="T76"/>
                  <a:gd fmla="*/ 31 h 98" name="T77"/>
                  <a:gd fmla="*/ 101 w 274" name="T78"/>
                  <a:gd fmla="*/ 31 h 98" name="T79"/>
                  <a:gd fmla="*/ 130 w 274" name="T80"/>
                  <a:gd fmla="*/ 29 h 98" name="T81"/>
                  <a:gd fmla="*/ 138 w 274" name="T82"/>
                  <a:gd fmla="*/ 26 h 98" name="T83"/>
                  <a:gd fmla="*/ 147 w 274" name="T84"/>
                  <a:gd fmla="*/ 31 h 98" name="T85"/>
                  <a:gd fmla="*/ 135 w 274" name="T86"/>
                  <a:gd fmla="*/ 34 h 98" name="T87"/>
                  <a:gd fmla="*/ 98 w 274" name="T88"/>
                  <a:gd fmla="*/ 40 h 98" name="T89"/>
                  <a:gd fmla="*/ 98 w 274" name="T90"/>
                  <a:gd fmla="*/ 46 h 98" name="T91"/>
                  <a:gd fmla="*/ 75 w 274" name="T92"/>
                  <a:gd fmla="*/ 40 h 98" name="T93"/>
                  <a:gd fmla="*/ 75 w 274" name="T94"/>
                  <a:gd fmla="*/ 52 h 98" name="T95"/>
                  <a:gd fmla="*/ 69 w 274" name="T96"/>
                  <a:gd fmla="*/ 52 h 98" name="T97"/>
                  <a:gd fmla="*/ 86 w 274" name="T98"/>
                  <a:gd fmla="*/ 60 h 98" name="T99"/>
                  <a:gd fmla="*/ 75 w 274" name="T100"/>
                  <a:gd fmla="*/ 60 h 98" name="T101"/>
                  <a:gd fmla="*/ 40 w 274" name="T102"/>
                  <a:gd fmla="*/ 63 h 98" name="T103"/>
                  <a:gd fmla="*/ 52 w 274" name="T104"/>
                  <a:gd fmla="*/ 66 h 98" name="T105"/>
                  <a:gd fmla="*/ 58 w 274" name="T106"/>
                  <a:gd fmla="*/ 66 h 98" name="T107"/>
                  <a:gd fmla="*/ 49 w 274" name="T108"/>
                  <a:gd fmla="*/ 69 h 98" name="T109"/>
                  <a:gd fmla="*/ 60 w 274" name="T110"/>
                  <a:gd fmla="*/ 75 h 98" name="T111"/>
                  <a:gd fmla="*/ 43 w 274" name="T112"/>
                  <a:gd fmla="*/ 75 h 98" name="T113"/>
                  <a:gd fmla="*/ 26 w 274" name="T114"/>
                  <a:gd fmla="*/ 75 h 98" name="T115"/>
                  <a:gd fmla="*/ 23 w 274" name="T116"/>
                  <a:gd fmla="*/ 80 h 98" name="T117"/>
                  <a:gd fmla="*/ 0 w 274" name="T118"/>
                  <a:gd fmla="*/ 86 h 98" name="T119"/>
                  <a:gd fmla="*/ 109 w 274" name="T120"/>
                  <a:gd fmla="*/ 29 h 98" name="T121"/>
                  <a:gd fmla="*/ 69 w 274" name="T122"/>
                  <a:gd fmla="*/ 72 h 9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8" w="274">
                    <a:moveTo>
                      <a:pt x="3" y="89"/>
                    </a:moveTo>
                    <a:lnTo>
                      <a:pt x="6" y="89"/>
                    </a:lnTo>
                    <a:lnTo>
                      <a:pt x="6" y="86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86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9" y="86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92"/>
                    </a:lnTo>
                    <a:lnTo>
                      <a:pt x="12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92"/>
                    </a:lnTo>
                    <a:lnTo>
                      <a:pt x="17" y="92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5" y="95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40" y="89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6" y="92"/>
                    </a:lnTo>
                    <a:lnTo>
                      <a:pt x="46" y="89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46" y="92"/>
                    </a:lnTo>
                    <a:lnTo>
                      <a:pt x="49" y="92"/>
                    </a:lnTo>
                    <a:lnTo>
                      <a:pt x="52" y="92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63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8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75" y="95"/>
                    </a:lnTo>
                    <a:lnTo>
                      <a:pt x="81" y="92"/>
                    </a:lnTo>
                    <a:lnTo>
                      <a:pt x="78" y="95"/>
                    </a:lnTo>
                    <a:lnTo>
                      <a:pt x="81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6" y="86"/>
                    </a:lnTo>
                    <a:lnTo>
                      <a:pt x="84" y="89"/>
                    </a:lnTo>
                    <a:lnTo>
                      <a:pt x="81" y="89"/>
                    </a:lnTo>
                    <a:lnTo>
                      <a:pt x="84" y="86"/>
                    </a:lnTo>
                    <a:lnTo>
                      <a:pt x="81" y="8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4" y="83"/>
                    </a:lnTo>
                    <a:lnTo>
                      <a:pt x="81" y="83"/>
                    </a:lnTo>
                    <a:lnTo>
                      <a:pt x="75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5" y="80"/>
                    </a:lnTo>
                    <a:lnTo>
                      <a:pt x="69" y="80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9" y="80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5" y="80"/>
                    </a:lnTo>
                    <a:lnTo>
                      <a:pt x="78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98" y="78"/>
                    </a:lnTo>
                    <a:lnTo>
                      <a:pt x="101" y="78"/>
                    </a:lnTo>
                    <a:lnTo>
                      <a:pt x="104" y="78"/>
                    </a:lnTo>
                    <a:lnTo>
                      <a:pt x="101" y="78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2" y="75"/>
                    </a:lnTo>
                    <a:lnTo>
                      <a:pt x="115" y="72"/>
                    </a:lnTo>
                    <a:lnTo>
                      <a:pt x="118" y="72"/>
                    </a:lnTo>
                    <a:lnTo>
                      <a:pt x="118" y="75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18" y="69"/>
                    </a:lnTo>
                    <a:lnTo>
                      <a:pt x="115" y="69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24" y="69"/>
                    </a:lnTo>
                    <a:lnTo>
                      <a:pt x="127" y="69"/>
                    </a:lnTo>
                    <a:lnTo>
                      <a:pt x="130" y="69"/>
                    </a:lnTo>
                    <a:lnTo>
                      <a:pt x="130" y="69"/>
                    </a:lnTo>
                    <a:lnTo>
                      <a:pt x="130" y="66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7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5" y="63"/>
                    </a:lnTo>
                    <a:lnTo>
                      <a:pt x="135" y="63"/>
                    </a:lnTo>
                    <a:lnTo>
                      <a:pt x="135" y="63"/>
                    </a:lnTo>
                    <a:lnTo>
                      <a:pt x="138" y="63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27" y="60"/>
                    </a:lnTo>
                    <a:lnTo>
                      <a:pt x="130" y="60"/>
                    </a:lnTo>
                    <a:lnTo>
                      <a:pt x="132" y="60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27" y="57"/>
                    </a:lnTo>
                    <a:lnTo>
                      <a:pt x="132" y="57"/>
                    </a:lnTo>
                    <a:lnTo>
                      <a:pt x="130" y="54"/>
                    </a:lnTo>
                    <a:lnTo>
                      <a:pt x="127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7" y="54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5" y="54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35" y="57"/>
                    </a:lnTo>
                    <a:lnTo>
                      <a:pt x="141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7" y="54"/>
                    </a:lnTo>
                    <a:lnTo>
                      <a:pt x="124" y="54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1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0" y="52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5" y="52"/>
                    </a:lnTo>
                    <a:lnTo>
                      <a:pt x="138" y="52"/>
                    </a:lnTo>
                    <a:lnTo>
                      <a:pt x="141" y="52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50" y="52"/>
                    </a:lnTo>
                    <a:lnTo>
                      <a:pt x="153" y="52"/>
                    </a:lnTo>
                    <a:lnTo>
                      <a:pt x="153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3" y="46"/>
                    </a:lnTo>
                    <a:lnTo>
                      <a:pt x="156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49"/>
                    </a:lnTo>
                    <a:lnTo>
                      <a:pt x="167" y="49"/>
                    </a:lnTo>
                    <a:lnTo>
                      <a:pt x="170" y="49"/>
                    </a:lnTo>
                    <a:lnTo>
                      <a:pt x="170" y="49"/>
                    </a:lnTo>
                    <a:lnTo>
                      <a:pt x="176" y="49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6" y="46"/>
                    </a:lnTo>
                    <a:lnTo>
                      <a:pt x="179" y="46"/>
                    </a:lnTo>
                    <a:lnTo>
                      <a:pt x="181" y="43"/>
                    </a:lnTo>
                    <a:lnTo>
                      <a:pt x="179" y="43"/>
                    </a:lnTo>
                    <a:lnTo>
                      <a:pt x="170" y="43"/>
                    </a:lnTo>
                    <a:lnTo>
                      <a:pt x="167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6" y="43"/>
                    </a:lnTo>
                    <a:lnTo>
                      <a:pt x="181" y="43"/>
                    </a:lnTo>
                    <a:lnTo>
                      <a:pt x="184" y="43"/>
                    </a:lnTo>
                    <a:lnTo>
                      <a:pt x="187" y="43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7" y="40"/>
                    </a:lnTo>
                    <a:lnTo>
                      <a:pt x="193" y="40"/>
                    </a:lnTo>
                    <a:lnTo>
                      <a:pt x="193" y="40"/>
                    </a:lnTo>
                    <a:lnTo>
                      <a:pt x="196" y="37"/>
                    </a:lnTo>
                    <a:lnTo>
                      <a:pt x="199" y="37"/>
                    </a:lnTo>
                    <a:lnTo>
                      <a:pt x="202" y="37"/>
                    </a:lnTo>
                    <a:lnTo>
                      <a:pt x="204" y="34"/>
                    </a:lnTo>
                    <a:lnTo>
                      <a:pt x="207" y="34"/>
                    </a:lnTo>
                    <a:lnTo>
                      <a:pt x="207" y="34"/>
                    </a:lnTo>
                    <a:lnTo>
                      <a:pt x="210" y="34"/>
                    </a:lnTo>
                    <a:lnTo>
                      <a:pt x="213" y="31"/>
                    </a:lnTo>
                    <a:lnTo>
                      <a:pt x="219" y="31"/>
                    </a:lnTo>
                    <a:lnTo>
                      <a:pt x="219" y="31"/>
                    </a:lnTo>
                    <a:lnTo>
                      <a:pt x="222" y="31"/>
                    </a:lnTo>
                    <a:lnTo>
                      <a:pt x="222" y="29"/>
                    </a:lnTo>
                    <a:lnTo>
                      <a:pt x="228" y="29"/>
                    </a:lnTo>
                    <a:lnTo>
                      <a:pt x="230" y="29"/>
                    </a:lnTo>
                    <a:lnTo>
                      <a:pt x="236" y="26"/>
                    </a:lnTo>
                    <a:lnTo>
                      <a:pt x="239" y="26"/>
                    </a:lnTo>
                    <a:lnTo>
                      <a:pt x="242" y="26"/>
                    </a:lnTo>
                    <a:lnTo>
                      <a:pt x="242" y="23"/>
                    </a:lnTo>
                    <a:lnTo>
                      <a:pt x="239" y="23"/>
                    </a:lnTo>
                    <a:lnTo>
                      <a:pt x="233" y="26"/>
                    </a:lnTo>
                    <a:lnTo>
                      <a:pt x="225" y="26"/>
                    </a:lnTo>
                    <a:lnTo>
                      <a:pt x="219" y="26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196" y="29"/>
                    </a:lnTo>
                    <a:lnTo>
                      <a:pt x="199" y="29"/>
                    </a:lnTo>
                    <a:lnTo>
                      <a:pt x="193" y="29"/>
                    </a:lnTo>
                    <a:lnTo>
                      <a:pt x="193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202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225" y="23"/>
                    </a:lnTo>
                    <a:lnTo>
                      <a:pt x="222" y="23"/>
                    </a:lnTo>
                    <a:lnTo>
                      <a:pt x="216" y="23"/>
                    </a:lnTo>
                    <a:lnTo>
                      <a:pt x="213" y="23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3"/>
                    </a:lnTo>
                    <a:lnTo>
                      <a:pt x="210" y="20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9" y="23"/>
                    </a:lnTo>
                    <a:lnTo>
                      <a:pt x="222" y="23"/>
                    </a:lnTo>
                    <a:lnTo>
                      <a:pt x="228" y="23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3" y="23"/>
                    </a:lnTo>
                    <a:lnTo>
                      <a:pt x="236" y="23"/>
                    </a:lnTo>
                    <a:lnTo>
                      <a:pt x="239" y="20"/>
                    </a:lnTo>
                    <a:lnTo>
                      <a:pt x="242" y="23"/>
                    </a:lnTo>
                    <a:lnTo>
                      <a:pt x="242" y="23"/>
                    </a:lnTo>
                    <a:lnTo>
                      <a:pt x="245" y="23"/>
                    </a:lnTo>
                    <a:lnTo>
                      <a:pt x="245" y="20"/>
                    </a:lnTo>
                    <a:lnTo>
                      <a:pt x="248" y="23"/>
                    </a:lnTo>
                    <a:lnTo>
                      <a:pt x="248" y="20"/>
                    </a:lnTo>
                    <a:lnTo>
                      <a:pt x="251" y="20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9" y="17"/>
                    </a:lnTo>
                    <a:lnTo>
                      <a:pt x="265" y="17"/>
                    </a:lnTo>
                    <a:lnTo>
                      <a:pt x="265" y="17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1"/>
                    </a:lnTo>
                    <a:lnTo>
                      <a:pt x="271" y="11"/>
                    </a:lnTo>
                    <a:lnTo>
                      <a:pt x="268" y="11"/>
                    </a:lnTo>
                    <a:lnTo>
                      <a:pt x="268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59" y="11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2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59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5" y="5"/>
                    </a:lnTo>
                    <a:lnTo>
                      <a:pt x="242" y="5"/>
                    </a:lnTo>
                    <a:lnTo>
                      <a:pt x="236" y="5"/>
                    </a:lnTo>
                    <a:lnTo>
                      <a:pt x="233" y="5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42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3" y="3"/>
                    </a:lnTo>
                    <a:lnTo>
                      <a:pt x="230" y="3"/>
                    </a:lnTo>
                    <a:lnTo>
                      <a:pt x="228" y="3"/>
                    </a:lnTo>
                    <a:lnTo>
                      <a:pt x="225" y="3"/>
                    </a:lnTo>
                    <a:lnTo>
                      <a:pt x="222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0"/>
                    </a:lnTo>
                    <a:lnTo>
                      <a:pt x="202" y="0"/>
                    </a:lnTo>
                    <a:lnTo>
                      <a:pt x="199" y="0"/>
                    </a:lnTo>
                    <a:lnTo>
                      <a:pt x="193" y="0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3" y="5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6" y="8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3" y="8"/>
                    </a:lnTo>
                    <a:lnTo>
                      <a:pt x="173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67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35" y="5"/>
                    </a:lnTo>
                    <a:lnTo>
                      <a:pt x="132" y="3"/>
                    </a:lnTo>
                    <a:lnTo>
                      <a:pt x="130" y="3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0" y="11"/>
                    </a:lnTo>
                    <a:lnTo>
                      <a:pt x="132" y="11"/>
                    </a:lnTo>
                    <a:lnTo>
                      <a:pt x="135" y="11"/>
                    </a:lnTo>
                    <a:lnTo>
                      <a:pt x="132" y="11"/>
                    </a:lnTo>
                    <a:lnTo>
                      <a:pt x="132" y="14"/>
                    </a:lnTo>
                    <a:lnTo>
                      <a:pt x="130" y="11"/>
                    </a:lnTo>
                    <a:lnTo>
                      <a:pt x="127" y="11"/>
                    </a:lnTo>
                    <a:lnTo>
                      <a:pt x="124" y="8"/>
                    </a:lnTo>
                    <a:lnTo>
                      <a:pt x="121" y="8"/>
                    </a:lnTo>
                    <a:lnTo>
                      <a:pt x="121" y="8"/>
                    </a:lnTo>
                    <a:lnTo>
                      <a:pt x="121" y="11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8"/>
                    </a:lnTo>
                    <a:lnTo>
                      <a:pt x="115" y="8"/>
                    </a:lnTo>
                    <a:lnTo>
                      <a:pt x="112" y="5"/>
                    </a:lnTo>
                    <a:lnTo>
                      <a:pt x="115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1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101" y="8"/>
                    </a:lnTo>
                    <a:lnTo>
                      <a:pt x="104" y="11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1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5" y="14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6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3" y="14"/>
                    </a:lnTo>
                    <a:lnTo>
                      <a:pt x="63" y="17"/>
                    </a:lnTo>
                    <a:lnTo>
                      <a:pt x="66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69" y="17"/>
                    </a:lnTo>
                    <a:lnTo>
                      <a:pt x="63" y="17"/>
                    </a:lnTo>
                    <a:lnTo>
                      <a:pt x="66" y="20"/>
                    </a:lnTo>
                    <a:lnTo>
                      <a:pt x="75" y="17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20"/>
                    </a:lnTo>
                    <a:lnTo>
                      <a:pt x="84" y="17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9" y="20"/>
                    </a:lnTo>
                    <a:lnTo>
                      <a:pt x="75" y="20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6" y="23"/>
                    </a:lnTo>
                    <a:lnTo>
                      <a:pt x="66" y="26"/>
                    </a:lnTo>
                    <a:lnTo>
                      <a:pt x="69" y="23"/>
                    </a:lnTo>
                    <a:lnTo>
                      <a:pt x="81" y="26"/>
                    </a:lnTo>
                    <a:lnTo>
                      <a:pt x="86" y="23"/>
                    </a:lnTo>
                    <a:lnTo>
                      <a:pt x="92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98" y="23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4" y="26"/>
                    </a:lnTo>
                    <a:lnTo>
                      <a:pt x="78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9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15" y="26"/>
                    </a:lnTo>
                    <a:lnTo>
                      <a:pt x="112" y="26"/>
                    </a:lnTo>
                    <a:lnTo>
                      <a:pt x="109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6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6" y="31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5" y="34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8" y="31"/>
                    </a:lnTo>
                    <a:lnTo>
                      <a:pt x="101" y="29"/>
                    </a:lnTo>
                    <a:lnTo>
                      <a:pt x="101" y="31"/>
                    </a:lnTo>
                    <a:lnTo>
                      <a:pt x="98" y="31"/>
                    </a:lnTo>
                    <a:lnTo>
                      <a:pt x="98" y="31"/>
                    </a:lnTo>
                    <a:lnTo>
                      <a:pt x="98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8" y="31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109" y="34"/>
                    </a:lnTo>
                    <a:lnTo>
                      <a:pt x="118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41" y="23"/>
                    </a:lnTo>
                    <a:lnTo>
                      <a:pt x="153" y="23"/>
                    </a:lnTo>
                    <a:lnTo>
                      <a:pt x="150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41" y="29"/>
                    </a:lnTo>
                    <a:lnTo>
                      <a:pt x="147" y="29"/>
                    </a:lnTo>
                    <a:lnTo>
                      <a:pt x="158" y="29"/>
                    </a:lnTo>
                    <a:lnTo>
                      <a:pt x="158" y="29"/>
                    </a:lnTo>
                    <a:lnTo>
                      <a:pt x="156" y="29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3" y="29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47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38" y="31"/>
                    </a:lnTo>
                    <a:lnTo>
                      <a:pt x="132" y="31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5" y="34"/>
                    </a:lnTo>
                    <a:lnTo>
                      <a:pt x="127" y="34"/>
                    </a:lnTo>
                    <a:lnTo>
                      <a:pt x="121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7"/>
                    </a:lnTo>
                    <a:lnTo>
                      <a:pt x="118" y="34"/>
                    </a:lnTo>
                    <a:lnTo>
                      <a:pt x="115" y="37"/>
                    </a:lnTo>
                    <a:lnTo>
                      <a:pt x="112" y="34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1" y="37"/>
                    </a:lnTo>
                    <a:lnTo>
                      <a:pt x="98" y="37"/>
                    </a:lnTo>
                    <a:lnTo>
                      <a:pt x="95" y="37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6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9" y="46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1" y="46"/>
                    </a:lnTo>
                    <a:lnTo>
                      <a:pt x="98" y="46"/>
                    </a:lnTo>
                    <a:lnTo>
                      <a:pt x="95" y="49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6" y="37"/>
                    </a:lnTo>
                    <a:lnTo>
                      <a:pt x="84" y="37"/>
                    </a:lnTo>
                    <a:lnTo>
                      <a:pt x="81" y="34"/>
                    </a:lnTo>
                    <a:lnTo>
                      <a:pt x="78" y="34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75" y="40"/>
                    </a:lnTo>
                    <a:lnTo>
                      <a:pt x="78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5" y="43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9"/>
                    </a:lnTo>
                    <a:lnTo>
                      <a:pt x="75" y="49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78" y="54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69" y="52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72" y="54"/>
                    </a:lnTo>
                    <a:lnTo>
                      <a:pt x="78" y="57"/>
                    </a:lnTo>
                    <a:lnTo>
                      <a:pt x="81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92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60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60"/>
                    </a:lnTo>
                    <a:lnTo>
                      <a:pt x="84" y="60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3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2" y="57"/>
                    </a:lnTo>
                    <a:lnTo>
                      <a:pt x="66" y="57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3" y="57"/>
                    </a:lnTo>
                    <a:lnTo>
                      <a:pt x="60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0" y="60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37" y="66"/>
                    </a:lnTo>
                    <a:lnTo>
                      <a:pt x="40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8" y="66"/>
                    </a:lnTo>
                    <a:lnTo>
                      <a:pt x="58" y="63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0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3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9" y="69"/>
                    </a:lnTo>
                    <a:lnTo>
                      <a:pt x="49" y="72"/>
                    </a:lnTo>
                    <a:lnTo>
                      <a:pt x="52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6" y="75"/>
                    </a:lnTo>
                    <a:lnTo>
                      <a:pt x="49" y="75"/>
                    </a:lnTo>
                    <a:lnTo>
                      <a:pt x="52" y="75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5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8" y="78"/>
                    </a:lnTo>
                    <a:lnTo>
                      <a:pt x="55" y="78"/>
                    </a:lnTo>
                    <a:lnTo>
                      <a:pt x="58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2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3" y="78"/>
                    </a:lnTo>
                    <a:lnTo>
                      <a:pt x="43" y="75"/>
                    </a:lnTo>
                    <a:lnTo>
                      <a:pt x="40" y="75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0" y="69"/>
                    </a:lnTo>
                    <a:lnTo>
                      <a:pt x="35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6" y="69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3" y="72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26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6" y="83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3" y="89"/>
                    </a:lnTo>
                    <a:close/>
                    <a:moveTo>
                      <a:pt x="86" y="31"/>
                    </a:moveTo>
                    <a:lnTo>
                      <a:pt x="86" y="31"/>
                    </a:lnTo>
                    <a:lnTo>
                      <a:pt x="89" y="31"/>
                    </a:lnTo>
                    <a:lnTo>
                      <a:pt x="86" y="31"/>
                    </a:lnTo>
                    <a:close/>
                    <a:moveTo>
                      <a:pt x="101" y="29"/>
                    </a:move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9"/>
                    </a:lnTo>
                    <a:close/>
                    <a:moveTo>
                      <a:pt x="109" y="31"/>
                    </a:moveTo>
                    <a:lnTo>
                      <a:pt x="107" y="31"/>
                    </a:lnTo>
                    <a:lnTo>
                      <a:pt x="104" y="31"/>
                    </a:lnTo>
                    <a:lnTo>
                      <a:pt x="107" y="31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09" y="31"/>
                    </a:lnTo>
                    <a:close/>
                    <a:moveTo>
                      <a:pt x="52" y="72"/>
                    </a:move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close/>
                    <a:moveTo>
                      <a:pt x="63" y="75"/>
                    </a:moveTo>
                    <a:lnTo>
                      <a:pt x="66" y="72"/>
                    </a:lnTo>
                    <a:lnTo>
                      <a:pt x="66" y="72"/>
                    </a:lnTo>
                    <a:lnTo>
                      <a:pt x="69" y="72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2" y="69"/>
                    </a:lnTo>
                    <a:lnTo>
                      <a:pt x="75" y="69"/>
                    </a:lnTo>
                    <a:lnTo>
                      <a:pt x="72" y="69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6" y="75"/>
                    </a:lnTo>
                    <a:lnTo>
                      <a:pt x="63" y="75"/>
                    </a:lnTo>
                    <a:lnTo>
                      <a:pt x="60" y="75"/>
                    </a:lnTo>
                    <a:lnTo>
                      <a:pt x="6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9" name="Freeform 189"/>
              <p:cNvSpPr/>
              <p:nvPr/>
            </p:nvSpPr>
            <p:spPr bwMode="auto">
              <a:xfrm>
                <a:off x="1667" y="896"/>
                <a:ext cx="34" cy="15"/>
              </a:xfrm>
              <a:custGeom>
                <a:gdLst>
                  <a:gd fmla="*/ 20 w 34" name="T0"/>
                  <a:gd fmla="*/ 3 h 15" name="T1"/>
                  <a:gd fmla="*/ 17 w 34" name="T2"/>
                  <a:gd fmla="*/ 3 h 15" name="T3"/>
                  <a:gd fmla="*/ 14 w 34" name="T4"/>
                  <a:gd fmla="*/ 3 h 15" name="T5"/>
                  <a:gd fmla="*/ 11 w 34" name="T6"/>
                  <a:gd fmla="*/ 0 h 15" name="T7"/>
                  <a:gd fmla="*/ 11 w 34" name="T8"/>
                  <a:gd fmla="*/ 0 h 15" name="T9"/>
                  <a:gd fmla="*/ 9 w 34" name="T10"/>
                  <a:gd fmla="*/ 0 h 15" name="T11"/>
                  <a:gd fmla="*/ 6 w 34" name="T12"/>
                  <a:gd fmla="*/ 0 h 15" name="T13"/>
                  <a:gd fmla="*/ 6 w 34" name="T14"/>
                  <a:gd fmla="*/ 0 h 15" name="T15"/>
                  <a:gd fmla="*/ 3 w 34" name="T16"/>
                  <a:gd fmla="*/ 3 h 15" name="T17"/>
                  <a:gd fmla="*/ 3 w 34" name="T18"/>
                  <a:gd fmla="*/ 3 h 15" name="T19"/>
                  <a:gd fmla="*/ 0 w 34" name="T20"/>
                  <a:gd fmla="*/ 6 h 15" name="T21"/>
                  <a:gd fmla="*/ 0 w 34" name="T22"/>
                  <a:gd fmla="*/ 9 h 15" name="T23"/>
                  <a:gd fmla="*/ 6 w 34" name="T24"/>
                  <a:gd fmla="*/ 9 h 15" name="T25"/>
                  <a:gd fmla="*/ 3 w 34" name="T26"/>
                  <a:gd fmla="*/ 12 h 15" name="T27"/>
                  <a:gd fmla="*/ 3 w 34" name="T28"/>
                  <a:gd fmla="*/ 15 h 15" name="T29"/>
                  <a:gd fmla="*/ 3 w 34" name="T30"/>
                  <a:gd fmla="*/ 15 h 15" name="T31"/>
                  <a:gd fmla="*/ 6 w 34" name="T32"/>
                  <a:gd fmla="*/ 15 h 15" name="T33"/>
                  <a:gd fmla="*/ 11 w 34" name="T34"/>
                  <a:gd fmla="*/ 15 h 15" name="T35"/>
                  <a:gd fmla="*/ 17 w 34" name="T36"/>
                  <a:gd fmla="*/ 15 h 15" name="T37"/>
                  <a:gd fmla="*/ 23 w 34" name="T38"/>
                  <a:gd fmla="*/ 15 h 15" name="T39"/>
                  <a:gd fmla="*/ 26 w 34" name="T40"/>
                  <a:gd fmla="*/ 15 h 15" name="T41"/>
                  <a:gd fmla="*/ 29 w 34" name="T42"/>
                  <a:gd fmla="*/ 15 h 15" name="T43"/>
                  <a:gd fmla="*/ 32 w 34" name="T44"/>
                  <a:gd fmla="*/ 15 h 15" name="T45"/>
                  <a:gd fmla="*/ 34 w 34" name="T46"/>
                  <a:gd fmla="*/ 15 h 15" name="T47"/>
                  <a:gd fmla="*/ 34 w 34" name="T48"/>
                  <a:gd fmla="*/ 15 h 15" name="T49"/>
                  <a:gd fmla="*/ 34 w 34" name="T50"/>
                  <a:gd fmla="*/ 12 h 15" name="T51"/>
                  <a:gd fmla="*/ 34 w 34" name="T52"/>
                  <a:gd fmla="*/ 12 h 15" name="T53"/>
                  <a:gd fmla="*/ 34 w 34" name="T54"/>
                  <a:gd fmla="*/ 12 h 15" name="T55"/>
                  <a:gd fmla="*/ 34 w 34" name="T56"/>
                  <a:gd fmla="*/ 9 h 15" name="T57"/>
                  <a:gd fmla="*/ 32 w 34" name="T58"/>
                  <a:gd fmla="*/ 9 h 15" name="T59"/>
                  <a:gd fmla="*/ 32 w 34" name="T60"/>
                  <a:gd fmla="*/ 9 h 15" name="T61"/>
                  <a:gd fmla="*/ 32 w 34" name="T62"/>
                  <a:gd fmla="*/ 6 h 15" name="T63"/>
                  <a:gd fmla="*/ 32 w 34" name="T64"/>
                  <a:gd fmla="*/ 6 h 15" name="T65"/>
                  <a:gd fmla="*/ 26 w 34" name="T66"/>
                  <a:gd fmla="*/ 3 h 15" name="T67"/>
                  <a:gd fmla="*/ 23 w 34" name="T68"/>
                  <a:gd fmla="*/ 3 h 15" name="T69"/>
                  <a:gd fmla="*/ 20 w 34" name="T70"/>
                  <a:gd fmla="*/ 3 h 1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5" w="34">
                    <a:moveTo>
                      <a:pt x="20" y="3"/>
                    </a:moveTo>
                    <a:lnTo>
                      <a:pt x="17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0" name="Freeform 190"/>
              <p:cNvSpPr/>
              <p:nvPr/>
            </p:nvSpPr>
            <p:spPr bwMode="auto">
              <a:xfrm>
                <a:off x="1523" y="1055"/>
                <a:ext cx="23" cy="11"/>
              </a:xfrm>
              <a:custGeom>
                <a:gdLst>
                  <a:gd fmla="*/ 20 w 23" name="T0"/>
                  <a:gd fmla="*/ 0 h 11" name="T1"/>
                  <a:gd fmla="*/ 14 w 23" name="T2"/>
                  <a:gd fmla="*/ 3 h 11" name="T3"/>
                  <a:gd fmla="*/ 11 w 23" name="T4"/>
                  <a:gd fmla="*/ 3 h 11" name="T5"/>
                  <a:gd fmla="*/ 9 w 23" name="T6"/>
                  <a:gd fmla="*/ 3 h 11" name="T7"/>
                  <a:gd fmla="*/ 6 w 23" name="T8"/>
                  <a:gd fmla="*/ 6 h 11" name="T9"/>
                  <a:gd fmla="*/ 3 w 23" name="T10"/>
                  <a:gd fmla="*/ 9 h 11" name="T11"/>
                  <a:gd fmla="*/ 0 w 23" name="T12"/>
                  <a:gd fmla="*/ 11 h 11" name="T13"/>
                  <a:gd fmla="*/ 0 w 23" name="T14"/>
                  <a:gd fmla="*/ 11 h 11" name="T15"/>
                  <a:gd fmla="*/ 6 w 23" name="T16"/>
                  <a:gd fmla="*/ 11 h 11" name="T17"/>
                  <a:gd fmla="*/ 6 w 23" name="T18"/>
                  <a:gd fmla="*/ 11 h 11" name="T19"/>
                  <a:gd fmla="*/ 9 w 23" name="T20"/>
                  <a:gd fmla="*/ 11 h 11" name="T21"/>
                  <a:gd fmla="*/ 11 w 23" name="T22"/>
                  <a:gd fmla="*/ 9 h 11" name="T23"/>
                  <a:gd fmla="*/ 11 w 23" name="T24"/>
                  <a:gd fmla="*/ 9 h 11" name="T25"/>
                  <a:gd fmla="*/ 14 w 23" name="T26"/>
                  <a:gd fmla="*/ 6 h 11" name="T27"/>
                  <a:gd fmla="*/ 17 w 23" name="T28"/>
                  <a:gd fmla="*/ 6 h 11" name="T29"/>
                  <a:gd fmla="*/ 20 w 23" name="T30"/>
                  <a:gd fmla="*/ 3 h 11" name="T31"/>
                  <a:gd fmla="*/ 23 w 23" name="T32"/>
                  <a:gd fmla="*/ 3 h 11" name="T33"/>
                  <a:gd fmla="*/ 23 w 23" name="T34"/>
                  <a:gd fmla="*/ 3 h 11" name="T35"/>
                  <a:gd fmla="*/ 23 w 23" name="T36"/>
                  <a:gd fmla="*/ 0 h 11" name="T37"/>
                  <a:gd fmla="*/ 23 w 23" name="T38"/>
                  <a:gd fmla="*/ 0 h 11" name="T39"/>
                  <a:gd fmla="*/ 20 w 23" name="T40"/>
                  <a:gd fmla="*/ 0 h 1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1" w="23">
                    <a:moveTo>
                      <a:pt x="20" y="0"/>
                    </a:move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1" name="Freeform 191"/>
              <p:cNvSpPr/>
              <p:nvPr/>
            </p:nvSpPr>
            <p:spPr bwMode="auto">
              <a:xfrm>
                <a:off x="1552" y="1066"/>
                <a:ext cx="14" cy="12"/>
              </a:xfrm>
              <a:custGeom>
                <a:gdLst>
                  <a:gd fmla="*/ 3 w 14" name="T0"/>
                  <a:gd fmla="*/ 12 h 12" name="T1"/>
                  <a:gd fmla="*/ 3 w 14" name="T2"/>
                  <a:gd fmla="*/ 12 h 12" name="T3"/>
                  <a:gd fmla="*/ 6 w 14" name="T4"/>
                  <a:gd fmla="*/ 9 h 12" name="T5"/>
                  <a:gd fmla="*/ 6 w 14" name="T6"/>
                  <a:gd fmla="*/ 9 h 12" name="T7"/>
                  <a:gd fmla="*/ 8 w 14" name="T8"/>
                  <a:gd fmla="*/ 6 h 12" name="T9"/>
                  <a:gd fmla="*/ 11 w 14" name="T10"/>
                  <a:gd fmla="*/ 3 h 12" name="T11"/>
                  <a:gd fmla="*/ 14 w 14" name="T12"/>
                  <a:gd fmla="*/ 3 h 12" name="T13"/>
                  <a:gd fmla="*/ 14 w 14" name="T14"/>
                  <a:gd fmla="*/ 0 h 12" name="T15"/>
                  <a:gd fmla="*/ 14 w 14" name="T16"/>
                  <a:gd fmla="*/ 0 h 12" name="T17"/>
                  <a:gd fmla="*/ 8 w 14" name="T18"/>
                  <a:gd fmla="*/ 0 h 12" name="T19"/>
                  <a:gd fmla="*/ 8 w 14" name="T20"/>
                  <a:gd fmla="*/ 0 h 12" name="T21"/>
                  <a:gd fmla="*/ 8 w 14" name="T22"/>
                  <a:gd fmla="*/ 0 h 12" name="T23"/>
                  <a:gd fmla="*/ 6 w 14" name="T24"/>
                  <a:gd fmla="*/ 0 h 12" name="T25"/>
                  <a:gd fmla="*/ 6 w 14" name="T26"/>
                  <a:gd fmla="*/ 0 h 12" name="T27"/>
                  <a:gd fmla="*/ 3 w 14" name="T28"/>
                  <a:gd fmla="*/ 3 h 12" name="T29"/>
                  <a:gd fmla="*/ 3 w 14" name="T30"/>
                  <a:gd fmla="*/ 6 h 12" name="T31"/>
                  <a:gd fmla="*/ 0 w 14" name="T32"/>
                  <a:gd fmla="*/ 9 h 12" name="T33"/>
                  <a:gd fmla="*/ 3 w 14" name="T34"/>
                  <a:gd fmla="*/ 9 h 12" name="T35"/>
                  <a:gd fmla="*/ 3 w 14" name="T36"/>
                  <a:gd fmla="*/ 9 h 12" name="T37"/>
                  <a:gd fmla="*/ 3 w 14" name="T38"/>
                  <a:gd fmla="*/ 12 h 1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2" w="14">
                    <a:moveTo>
                      <a:pt x="3" y="12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2" name="Freeform 192"/>
              <p:cNvSpPr/>
              <p:nvPr/>
            </p:nvSpPr>
            <p:spPr bwMode="auto">
              <a:xfrm>
                <a:off x="1655" y="1098"/>
                <a:ext cx="6" cy="6"/>
              </a:xfrm>
              <a:custGeom>
                <a:gdLst>
                  <a:gd fmla="*/ 0 w 6" name="T0"/>
                  <a:gd fmla="*/ 6 h 6" name="T1"/>
                  <a:gd fmla="*/ 0 w 6" name="T2"/>
                  <a:gd fmla="*/ 6 h 6" name="T3"/>
                  <a:gd fmla="*/ 3 w 6" name="T4"/>
                  <a:gd fmla="*/ 6 h 6" name="T5"/>
                  <a:gd fmla="*/ 3 w 6" name="T6"/>
                  <a:gd fmla="*/ 3 h 6" name="T7"/>
                  <a:gd fmla="*/ 6 w 6" name="T8"/>
                  <a:gd fmla="*/ 3 h 6" name="T9"/>
                  <a:gd fmla="*/ 6 w 6" name="T10"/>
                  <a:gd fmla="*/ 0 h 6" name="T11"/>
                  <a:gd fmla="*/ 6 w 6" name="T12"/>
                  <a:gd fmla="*/ 0 h 6" name="T13"/>
                  <a:gd fmla="*/ 3 w 6" name="T14"/>
                  <a:gd fmla="*/ 3 h 6" name="T15"/>
                  <a:gd fmla="*/ 3 w 6" name="T16"/>
                  <a:gd fmla="*/ 3 h 6" name="T17"/>
                  <a:gd fmla="*/ 3 w 6" name="T18"/>
                  <a:gd fmla="*/ 3 h 6" name="T19"/>
                  <a:gd fmla="*/ 0 w 6" name="T20"/>
                  <a:gd fmla="*/ 6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3" name="Freeform 193"/>
              <p:cNvSpPr/>
              <p:nvPr/>
            </p:nvSpPr>
            <p:spPr bwMode="auto">
              <a:xfrm>
                <a:off x="1693" y="1084"/>
                <a:ext cx="8" cy="5"/>
              </a:xfrm>
              <a:custGeom>
                <a:gdLst>
                  <a:gd fmla="*/ 3 w 8" name="T0"/>
                  <a:gd fmla="*/ 5 h 5" name="T1"/>
                  <a:gd fmla="*/ 6 w 8" name="T2"/>
                  <a:gd fmla="*/ 5 h 5" name="T3"/>
                  <a:gd fmla="*/ 8 w 8" name="T4"/>
                  <a:gd fmla="*/ 3 h 5" name="T5"/>
                  <a:gd fmla="*/ 6 w 8" name="T6"/>
                  <a:gd fmla="*/ 3 h 5" name="T7"/>
                  <a:gd fmla="*/ 6 w 8" name="T8"/>
                  <a:gd fmla="*/ 3 h 5" name="T9"/>
                  <a:gd fmla="*/ 6 w 8" name="T10"/>
                  <a:gd fmla="*/ 0 h 5" name="T11"/>
                  <a:gd fmla="*/ 6 w 8" name="T12"/>
                  <a:gd fmla="*/ 0 h 5" name="T13"/>
                  <a:gd fmla="*/ 3 w 8" name="T14"/>
                  <a:gd fmla="*/ 0 h 5" name="T15"/>
                  <a:gd fmla="*/ 0 w 8" name="T16"/>
                  <a:gd fmla="*/ 0 h 5" name="T17"/>
                  <a:gd fmla="*/ 0 w 8" name="T18"/>
                  <a:gd fmla="*/ 3 h 5" name="T19"/>
                  <a:gd fmla="*/ 0 w 8" name="T20"/>
                  <a:gd fmla="*/ 3 h 5" name="T21"/>
                  <a:gd fmla="*/ 0 w 8" name="T22"/>
                  <a:gd fmla="*/ 3 h 5" name="T23"/>
                  <a:gd fmla="*/ 3 w 8" name="T24"/>
                  <a:gd fmla="*/ 3 h 5" name="T25"/>
                  <a:gd fmla="*/ 0 w 8" name="T26"/>
                  <a:gd fmla="*/ 5 h 5" name="T27"/>
                  <a:gd fmla="*/ 3 w 8" name="T28"/>
                  <a:gd fmla="*/ 5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8">
                    <a:moveTo>
                      <a:pt x="3" y="5"/>
                    </a:moveTo>
                    <a:lnTo>
                      <a:pt x="6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4" name="Freeform 194"/>
              <p:cNvSpPr/>
              <p:nvPr/>
            </p:nvSpPr>
            <p:spPr bwMode="auto">
              <a:xfrm>
                <a:off x="1569" y="891"/>
                <a:ext cx="199" cy="190"/>
              </a:xfrm>
              <a:custGeom>
                <a:gdLst>
                  <a:gd fmla="*/ 190 w 199" name="T0"/>
                  <a:gd fmla="*/ 109 h 190" name="T1"/>
                  <a:gd fmla="*/ 181 w 199" name="T2"/>
                  <a:gd fmla="*/ 100 h 190" name="T3"/>
                  <a:gd fmla="*/ 170 w 199" name="T4"/>
                  <a:gd fmla="*/ 95 h 190" name="T5"/>
                  <a:gd fmla="*/ 158 w 199" name="T6"/>
                  <a:gd fmla="*/ 86 h 190" name="T7"/>
                  <a:gd fmla="*/ 164 w 199" name="T8"/>
                  <a:gd fmla="*/ 80 h 190" name="T9"/>
                  <a:gd fmla="*/ 164 w 199" name="T10"/>
                  <a:gd fmla="*/ 75 h 190" name="T11"/>
                  <a:gd fmla="*/ 173 w 199" name="T12"/>
                  <a:gd fmla="*/ 63 h 190" name="T13"/>
                  <a:gd fmla="*/ 170 w 199" name="T14"/>
                  <a:gd fmla="*/ 60 h 190" name="T15"/>
                  <a:gd fmla="*/ 161 w 199" name="T16"/>
                  <a:gd fmla="*/ 54 h 190" name="T17"/>
                  <a:gd fmla="*/ 150 w 199" name="T18"/>
                  <a:gd fmla="*/ 49 h 190" name="T19"/>
                  <a:gd fmla="*/ 138 w 199" name="T20"/>
                  <a:gd fmla="*/ 43 h 190" name="T21"/>
                  <a:gd fmla="*/ 127 w 199" name="T22"/>
                  <a:gd fmla="*/ 37 h 190" name="T23"/>
                  <a:gd fmla="*/ 132 w 199" name="T24"/>
                  <a:gd fmla="*/ 26 h 190" name="T25"/>
                  <a:gd fmla="*/ 95 w 199" name="T26"/>
                  <a:gd fmla="*/ 26 h 190" name="T27"/>
                  <a:gd fmla="*/ 86 w 199" name="T28"/>
                  <a:gd fmla="*/ 28 h 190" name="T29"/>
                  <a:gd fmla="*/ 98 w 199" name="T30"/>
                  <a:gd fmla="*/ 14 h 190" name="T31"/>
                  <a:gd fmla="*/ 78 w 199" name="T32"/>
                  <a:gd fmla="*/ 8 h 190" name="T33"/>
                  <a:gd fmla="*/ 72 w 199" name="T34"/>
                  <a:gd fmla="*/ 14 h 190" name="T35"/>
                  <a:gd fmla="*/ 61 w 199" name="T36"/>
                  <a:gd fmla="*/ 14 h 190" name="T37"/>
                  <a:gd fmla="*/ 52 w 199" name="T38"/>
                  <a:gd fmla="*/ 26 h 190" name="T39"/>
                  <a:gd fmla="*/ 46 w 199" name="T40"/>
                  <a:gd fmla="*/ 37 h 190" name="T41"/>
                  <a:gd fmla="*/ 29 w 199" name="T42"/>
                  <a:gd fmla="*/ 43 h 190" name="T43"/>
                  <a:gd fmla="*/ 37 w 199" name="T44"/>
                  <a:gd fmla="*/ 26 h 190" name="T45"/>
                  <a:gd fmla="*/ 72 w 199" name="T46"/>
                  <a:gd fmla="*/ 2 h 190" name="T47"/>
                  <a:gd fmla="*/ 26 w 199" name="T48"/>
                  <a:gd fmla="*/ 14 h 190" name="T49"/>
                  <a:gd fmla="*/ 3 w 199" name="T50"/>
                  <a:gd fmla="*/ 34 h 190" name="T51"/>
                  <a:gd fmla="*/ 3 w 199" name="T52"/>
                  <a:gd fmla="*/ 40 h 190" name="T53"/>
                  <a:gd fmla="*/ 17 w 199" name="T54"/>
                  <a:gd fmla="*/ 51 h 190" name="T55"/>
                  <a:gd fmla="*/ 49 w 199" name="T56"/>
                  <a:gd fmla="*/ 63 h 190" name="T57"/>
                  <a:gd fmla="*/ 63 w 199" name="T58"/>
                  <a:gd fmla="*/ 60 h 190" name="T59"/>
                  <a:gd fmla="*/ 81 w 199" name="T60"/>
                  <a:gd fmla="*/ 54 h 190" name="T61"/>
                  <a:gd fmla="*/ 89 w 199" name="T62"/>
                  <a:gd fmla="*/ 66 h 190" name="T63"/>
                  <a:gd fmla="*/ 95 w 199" name="T64"/>
                  <a:gd fmla="*/ 80 h 190" name="T65"/>
                  <a:gd fmla="*/ 107 w 199" name="T66"/>
                  <a:gd fmla="*/ 83 h 190" name="T67"/>
                  <a:gd fmla="*/ 107 w 199" name="T68"/>
                  <a:gd fmla="*/ 106 h 190" name="T69"/>
                  <a:gd fmla="*/ 78 w 199" name="T70"/>
                  <a:gd fmla="*/ 124 h 190" name="T71"/>
                  <a:gd fmla="*/ 58 w 199" name="T72"/>
                  <a:gd fmla="*/ 132 h 190" name="T73"/>
                  <a:gd fmla="*/ 32 w 199" name="T74"/>
                  <a:gd fmla="*/ 138 h 190" name="T75"/>
                  <a:gd fmla="*/ 49 w 199" name="T76"/>
                  <a:gd fmla="*/ 147 h 190" name="T77"/>
                  <a:gd fmla="*/ 61 w 199" name="T78"/>
                  <a:gd fmla="*/ 141 h 190" name="T79"/>
                  <a:gd fmla="*/ 72 w 199" name="T80"/>
                  <a:gd fmla="*/ 147 h 190" name="T81"/>
                  <a:gd fmla="*/ 75 w 199" name="T82"/>
                  <a:gd fmla="*/ 158 h 190" name="T83"/>
                  <a:gd fmla="*/ 78 w 199" name="T84"/>
                  <a:gd fmla="*/ 164 h 190" name="T85"/>
                  <a:gd fmla="*/ 92 w 199" name="T86"/>
                  <a:gd fmla="*/ 173 h 190" name="T87"/>
                  <a:gd fmla="*/ 98 w 199" name="T88"/>
                  <a:gd fmla="*/ 178 h 190" name="T89"/>
                  <a:gd fmla="*/ 121 w 199" name="T90"/>
                  <a:gd fmla="*/ 190 h 190" name="T91"/>
                  <a:gd fmla="*/ 115 w 199" name="T92"/>
                  <a:gd fmla="*/ 173 h 190" name="T93"/>
                  <a:gd fmla="*/ 115 w 199" name="T94"/>
                  <a:gd fmla="*/ 164 h 190" name="T95"/>
                  <a:gd fmla="*/ 135 w 199" name="T96"/>
                  <a:gd fmla="*/ 173 h 190" name="T97"/>
                  <a:gd fmla="*/ 138 w 199" name="T98"/>
                  <a:gd fmla="*/ 175 h 190" name="T99"/>
                  <a:gd fmla="*/ 141 w 199" name="T100"/>
                  <a:gd fmla="*/ 167 h 190" name="T101"/>
                  <a:gd fmla="*/ 147 w 199" name="T102"/>
                  <a:gd fmla="*/ 155 h 190" name="T103"/>
                  <a:gd fmla="*/ 141 w 199" name="T104"/>
                  <a:gd fmla="*/ 147 h 190" name="T105"/>
                  <a:gd fmla="*/ 135 w 199" name="T106"/>
                  <a:gd fmla="*/ 138 h 190" name="T107"/>
                  <a:gd fmla="*/ 141 w 199" name="T108"/>
                  <a:gd fmla="*/ 126 h 190" name="T109"/>
                  <a:gd fmla="*/ 144 w 199" name="T110"/>
                  <a:gd fmla="*/ 118 h 190" name="T111"/>
                  <a:gd fmla="*/ 156 w 199" name="T112"/>
                  <a:gd fmla="*/ 132 h 190" name="T113"/>
                  <a:gd fmla="*/ 170 w 199" name="T114"/>
                  <a:gd fmla="*/ 144 h 190" name="T115"/>
                  <a:gd fmla="*/ 190 w 199" name="T116"/>
                  <a:gd fmla="*/ 129 h 190" name="T117"/>
                  <a:gd fmla="*/ 196 w 199" name="T118"/>
                  <a:gd fmla="*/ 124 h 19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90" w="199">
                    <a:moveTo>
                      <a:pt x="196" y="124"/>
                    </a:moveTo>
                    <a:lnTo>
                      <a:pt x="199" y="121"/>
                    </a:lnTo>
                    <a:lnTo>
                      <a:pt x="199" y="121"/>
                    </a:lnTo>
                    <a:lnTo>
                      <a:pt x="199" y="118"/>
                    </a:lnTo>
                    <a:lnTo>
                      <a:pt x="199" y="115"/>
                    </a:lnTo>
                    <a:lnTo>
                      <a:pt x="196" y="115"/>
                    </a:lnTo>
                    <a:lnTo>
                      <a:pt x="196" y="115"/>
                    </a:lnTo>
                    <a:lnTo>
                      <a:pt x="193" y="115"/>
                    </a:lnTo>
                    <a:lnTo>
                      <a:pt x="193" y="115"/>
                    </a:lnTo>
                    <a:lnTo>
                      <a:pt x="190" y="115"/>
                    </a:lnTo>
                    <a:lnTo>
                      <a:pt x="184" y="115"/>
                    </a:lnTo>
                    <a:lnTo>
                      <a:pt x="187" y="112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87" y="109"/>
                    </a:lnTo>
                    <a:lnTo>
                      <a:pt x="181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1" y="109"/>
                    </a:lnTo>
                    <a:lnTo>
                      <a:pt x="184" y="109"/>
                    </a:lnTo>
                    <a:lnTo>
                      <a:pt x="181" y="103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9" y="100"/>
                    </a:lnTo>
                    <a:lnTo>
                      <a:pt x="179" y="100"/>
                    </a:lnTo>
                    <a:lnTo>
                      <a:pt x="179" y="98"/>
                    </a:lnTo>
                    <a:lnTo>
                      <a:pt x="176" y="98"/>
                    </a:lnTo>
                    <a:lnTo>
                      <a:pt x="173" y="98"/>
                    </a:lnTo>
                    <a:lnTo>
                      <a:pt x="170" y="100"/>
                    </a:lnTo>
                    <a:lnTo>
                      <a:pt x="170" y="98"/>
                    </a:lnTo>
                    <a:lnTo>
                      <a:pt x="167" y="98"/>
                    </a:lnTo>
                    <a:lnTo>
                      <a:pt x="167" y="98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67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1" y="89"/>
                    </a:lnTo>
                    <a:lnTo>
                      <a:pt x="158" y="89"/>
                    </a:lnTo>
                    <a:lnTo>
                      <a:pt x="156" y="89"/>
                    </a:lnTo>
                    <a:lnTo>
                      <a:pt x="156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1" y="86"/>
                    </a:lnTo>
                    <a:lnTo>
                      <a:pt x="161" y="86"/>
                    </a:lnTo>
                    <a:lnTo>
                      <a:pt x="158" y="83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64" y="80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4" y="80"/>
                    </a:lnTo>
                    <a:lnTo>
                      <a:pt x="164" y="77"/>
                    </a:lnTo>
                    <a:lnTo>
                      <a:pt x="167" y="80"/>
                    </a:lnTo>
                    <a:lnTo>
                      <a:pt x="170" y="80"/>
                    </a:lnTo>
                    <a:lnTo>
                      <a:pt x="173" y="80"/>
                    </a:lnTo>
                    <a:lnTo>
                      <a:pt x="176" y="80"/>
                    </a:lnTo>
                    <a:lnTo>
                      <a:pt x="176" y="80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3" y="75"/>
                    </a:lnTo>
                    <a:lnTo>
                      <a:pt x="170" y="75"/>
                    </a:lnTo>
                    <a:lnTo>
                      <a:pt x="167" y="75"/>
                    </a:lnTo>
                    <a:lnTo>
                      <a:pt x="164" y="75"/>
                    </a:lnTo>
                    <a:lnTo>
                      <a:pt x="164" y="75"/>
                    </a:lnTo>
                    <a:lnTo>
                      <a:pt x="161" y="72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61" y="72"/>
                    </a:lnTo>
                    <a:lnTo>
                      <a:pt x="164" y="72"/>
                    </a:lnTo>
                    <a:lnTo>
                      <a:pt x="167" y="72"/>
                    </a:lnTo>
                    <a:lnTo>
                      <a:pt x="170" y="72"/>
                    </a:lnTo>
                    <a:lnTo>
                      <a:pt x="173" y="72"/>
                    </a:lnTo>
                    <a:lnTo>
                      <a:pt x="176" y="72"/>
                    </a:lnTo>
                    <a:lnTo>
                      <a:pt x="176" y="69"/>
                    </a:lnTo>
                    <a:lnTo>
                      <a:pt x="176" y="69"/>
                    </a:lnTo>
                    <a:lnTo>
                      <a:pt x="176" y="63"/>
                    </a:lnTo>
                    <a:lnTo>
                      <a:pt x="173" y="63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67" y="66"/>
                    </a:lnTo>
                    <a:lnTo>
                      <a:pt x="164" y="66"/>
                    </a:lnTo>
                    <a:lnTo>
                      <a:pt x="161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1" y="63"/>
                    </a:lnTo>
                    <a:lnTo>
                      <a:pt x="158" y="63"/>
                    </a:lnTo>
                    <a:lnTo>
                      <a:pt x="161" y="63"/>
                    </a:lnTo>
                    <a:lnTo>
                      <a:pt x="167" y="63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3" y="57"/>
                    </a:lnTo>
                    <a:lnTo>
                      <a:pt x="167" y="57"/>
                    </a:lnTo>
                    <a:lnTo>
                      <a:pt x="167" y="54"/>
                    </a:lnTo>
                    <a:lnTo>
                      <a:pt x="164" y="54"/>
                    </a:lnTo>
                    <a:lnTo>
                      <a:pt x="161" y="54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3" y="57"/>
                    </a:lnTo>
                    <a:lnTo>
                      <a:pt x="153" y="54"/>
                    </a:lnTo>
                    <a:lnTo>
                      <a:pt x="156" y="54"/>
                    </a:lnTo>
                    <a:lnTo>
                      <a:pt x="158" y="51"/>
                    </a:lnTo>
                    <a:lnTo>
                      <a:pt x="158" y="49"/>
                    </a:lnTo>
                    <a:lnTo>
                      <a:pt x="156" y="49"/>
                    </a:lnTo>
                    <a:lnTo>
                      <a:pt x="153" y="51"/>
                    </a:lnTo>
                    <a:lnTo>
                      <a:pt x="150" y="51"/>
                    </a:lnTo>
                    <a:lnTo>
                      <a:pt x="150" y="49"/>
                    </a:lnTo>
                    <a:lnTo>
                      <a:pt x="147" y="49"/>
                    </a:lnTo>
                    <a:lnTo>
                      <a:pt x="150" y="49"/>
                    </a:lnTo>
                    <a:lnTo>
                      <a:pt x="153" y="49"/>
                    </a:lnTo>
                    <a:lnTo>
                      <a:pt x="156" y="49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56" y="43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47" y="40"/>
                    </a:lnTo>
                    <a:lnTo>
                      <a:pt x="144" y="43"/>
                    </a:lnTo>
                    <a:lnTo>
                      <a:pt x="144" y="40"/>
                    </a:lnTo>
                    <a:lnTo>
                      <a:pt x="141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41" y="37"/>
                    </a:lnTo>
                    <a:lnTo>
                      <a:pt x="141" y="37"/>
                    </a:lnTo>
                    <a:lnTo>
                      <a:pt x="138" y="37"/>
                    </a:lnTo>
                    <a:lnTo>
                      <a:pt x="135" y="37"/>
                    </a:lnTo>
                    <a:lnTo>
                      <a:pt x="132" y="40"/>
                    </a:lnTo>
                    <a:lnTo>
                      <a:pt x="130" y="40"/>
                    </a:lnTo>
                    <a:lnTo>
                      <a:pt x="132" y="37"/>
                    </a:lnTo>
                    <a:lnTo>
                      <a:pt x="127" y="37"/>
                    </a:lnTo>
                    <a:lnTo>
                      <a:pt x="132" y="37"/>
                    </a:lnTo>
                    <a:lnTo>
                      <a:pt x="135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5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5" y="28"/>
                    </a:lnTo>
                    <a:lnTo>
                      <a:pt x="135" y="28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24" y="20"/>
                    </a:lnTo>
                    <a:lnTo>
                      <a:pt x="118" y="20"/>
                    </a:lnTo>
                    <a:lnTo>
                      <a:pt x="112" y="23"/>
                    </a:lnTo>
                    <a:lnTo>
                      <a:pt x="109" y="23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07" y="28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86" y="31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9" y="26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8" y="8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89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1"/>
                    </a:lnTo>
                    <a:lnTo>
                      <a:pt x="78" y="8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2" y="8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6" y="8"/>
                    </a:lnTo>
                    <a:lnTo>
                      <a:pt x="63" y="11"/>
                    </a:lnTo>
                    <a:lnTo>
                      <a:pt x="66" y="11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1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2" y="17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5" y="26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37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4"/>
                    </a:lnTo>
                    <a:lnTo>
                      <a:pt x="40" y="34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52" y="14"/>
                    </a:lnTo>
                    <a:lnTo>
                      <a:pt x="55" y="11"/>
                    </a:lnTo>
                    <a:lnTo>
                      <a:pt x="58" y="8"/>
                    </a:lnTo>
                    <a:lnTo>
                      <a:pt x="61" y="8"/>
                    </a:lnTo>
                    <a:lnTo>
                      <a:pt x="63" y="5"/>
                    </a:lnTo>
                    <a:lnTo>
                      <a:pt x="69" y="5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2" y="2"/>
                    </a:lnTo>
                    <a:lnTo>
                      <a:pt x="46" y="2"/>
                    </a:lnTo>
                    <a:lnTo>
                      <a:pt x="40" y="5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6" y="31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9" y="37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3" y="49"/>
                    </a:lnTo>
                    <a:lnTo>
                      <a:pt x="6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4" y="51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7" y="54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6" y="57"/>
                    </a:lnTo>
                    <a:lnTo>
                      <a:pt x="29" y="57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0"/>
                    </a:lnTo>
                    <a:lnTo>
                      <a:pt x="43" y="57"/>
                    </a:lnTo>
                    <a:lnTo>
                      <a:pt x="46" y="60"/>
                    </a:lnTo>
                    <a:lnTo>
                      <a:pt x="49" y="63"/>
                    </a:lnTo>
                    <a:lnTo>
                      <a:pt x="49" y="60"/>
                    </a:lnTo>
                    <a:lnTo>
                      <a:pt x="49" y="63"/>
                    </a:lnTo>
                    <a:lnTo>
                      <a:pt x="52" y="63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58" y="60"/>
                    </a:lnTo>
                    <a:lnTo>
                      <a:pt x="55" y="57"/>
                    </a:lnTo>
                    <a:lnTo>
                      <a:pt x="58" y="57"/>
                    </a:lnTo>
                    <a:lnTo>
                      <a:pt x="63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8" y="63"/>
                    </a:lnTo>
                    <a:lnTo>
                      <a:pt x="81" y="63"/>
                    </a:lnTo>
                    <a:lnTo>
                      <a:pt x="81" y="60"/>
                    </a:lnTo>
                    <a:lnTo>
                      <a:pt x="81" y="57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4" y="54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92" y="57"/>
                    </a:lnTo>
                    <a:lnTo>
                      <a:pt x="86" y="63"/>
                    </a:lnTo>
                    <a:lnTo>
                      <a:pt x="86" y="66"/>
                    </a:lnTo>
                    <a:lnTo>
                      <a:pt x="89" y="63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89" y="66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5" y="72"/>
                    </a:lnTo>
                    <a:lnTo>
                      <a:pt x="95" y="72"/>
                    </a:lnTo>
                    <a:lnTo>
                      <a:pt x="95" y="75"/>
                    </a:lnTo>
                    <a:lnTo>
                      <a:pt x="92" y="77"/>
                    </a:lnTo>
                    <a:lnTo>
                      <a:pt x="89" y="77"/>
                    </a:lnTo>
                    <a:lnTo>
                      <a:pt x="86" y="77"/>
                    </a:lnTo>
                    <a:lnTo>
                      <a:pt x="86" y="80"/>
                    </a:lnTo>
                    <a:lnTo>
                      <a:pt x="84" y="83"/>
                    </a:lnTo>
                    <a:lnTo>
                      <a:pt x="86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1" y="77"/>
                    </a:lnTo>
                    <a:lnTo>
                      <a:pt x="104" y="77"/>
                    </a:lnTo>
                    <a:lnTo>
                      <a:pt x="107" y="77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3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7" y="83"/>
                    </a:lnTo>
                    <a:lnTo>
                      <a:pt x="104" y="86"/>
                    </a:lnTo>
                    <a:lnTo>
                      <a:pt x="104" y="89"/>
                    </a:lnTo>
                    <a:lnTo>
                      <a:pt x="107" y="89"/>
                    </a:lnTo>
                    <a:lnTo>
                      <a:pt x="109" y="89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4" y="109"/>
                    </a:lnTo>
                    <a:lnTo>
                      <a:pt x="101" y="109"/>
                    </a:lnTo>
                    <a:lnTo>
                      <a:pt x="98" y="109"/>
                    </a:lnTo>
                    <a:lnTo>
                      <a:pt x="95" y="112"/>
                    </a:lnTo>
                    <a:lnTo>
                      <a:pt x="95" y="115"/>
                    </a:lnTo>
                    <a:lnTo>
                      <a:pt x="95" y="115"/>
                    </a:lnTo>
                    <a:lnTo>
                      <a:pt x="89" y="115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78" y="121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81" y="126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1" y="132"/>
                    </a:lnTo>
                    <a:lnTo>
                      <a:pt x="78" y="129"/>
                    </a:lnTo>
                    <a:lnTo>
                      <a:pt x="75" y="129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1" y="135"/>
                    </a:lnTo>
                    <a:lnTo>
                      <a:pt x="58" y="132"/>
                    </a:lnTo>
                    <a:lnTo>
                      <a:pt x="55" y="132"/>
                    </a:lnTo>
                    <a:lnTo>
                      <a:pt x="52" y="132"/>
                    </a:lnTo>
                    <a:lnTo>
                      <a:pt x="49" y="129"/>
                    </a:lnTo>
                    <a:lnTo>
                      <a:pt x="49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3" y="129"/>
                    </a:lnTo>
                    <a:lnTo>
                      <a:pt x="43" y="135"/>
                    </a:lnTo>
                    <a:lnTo>
                      <a:pt x="40" y="135"/>
                    </a:lnTo>
                    <a:lnTo>
                      <a:pt x="35" y="135"/>
                    </a:lnTo>
                    <a:lnTo>
                      <a:pt x="35" y="138"/>
                    </a:lnTo>
                    <a:lnTo>
                      <a:pt x="32" y="138"/>
                    </a:lnTo>
                    <a:lnTo>
                      <a:pt x="32" y="141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35" y="144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40" y="147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49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7"/>
                    </a:lnTo>
                    <a:lnTo>
                      <a:pt x="58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61" y="141"/>
                    </a:lnTo>
                    <a:lnTo>
                      <a:pt x="63" y="141"/>
                    </a:lnTo>
                    <a:lnTo>
                      <a:pt x="66" y="141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6" y="141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5"/>
                    </a:lnTo>
                    <a:lnTo>
                      <a:pt x="72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8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78" y="161"/>
                    </a:lnTo>
                    <a:lnTo>
                      <a:pt x="78" y="158"/>
                    </a:lnTo>
                    <a:lnTo>
                      <a:pt x="81" y="155"/>
                    </a:lnTo>
                    <a:lnTo>
                      <a:pt x="81" y="158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8" y="161"/>
                    </a:lnTo>
                    <a:lnTo>
                      <a:pt x="78" y="164"/>
                    </a:lnTo>
                    <a:lnTo>
                      <a:pt x="78" y="167"/>
                    </a:lnTo>
                    <a:lnTo>
                      <a:pt x="78" y="167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86" y="173"/>
                    </a:lnTo>
                    <a:lnTo>
                      <a:pt x="84" y="173"/>
                    </a:lnTo>
                    <a:lnTo>
                      <a:pt x="86" y="173"/>
                    </a:lnTo>
                    <a:lnTo>
                      <a:pt x="86" y="175"/>
                    </a:lnTo>
                    <a:lnTo>
                      <a:pt x="89" y="173"/>
                    </a:lnTo>
                    <a:lnTo>
                      <a:pt x="92" y="173"/>
                    </a:lnTo>
                    <a:lnTo>
                      <a:pt x="92" y="173"/>
                    </a:lnTo>
                    <a:lnTo>
                      <a:pt x="89" y="175"/>
                    </a:lnTo>
                    <a:lnTo>
                      <a:pt x="92" y="175"/>
                    </a:lnTo>
                    <a:lnTo>
                      <a:pt x="92" y="173"/>
                    </a:lnTo>
                    <a:lnTo>
                      <a:pt x="95" y="175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8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8" y="178"/>
                    </a:lnTo>
                    <a:lnTo>
                      <a:pt x="98" y="181"/>
                    </a:lnTo>
                    <a:lnTo>
                      <a:pt x="101" y="181"/>
                    </a:lnTo>
                    <a:lnTo>
                      <a:pt x="101" y="184"/>
                    </a:lnTo>
                    <a:lnTo>
                      <a:pt x="101" y="181"/>
                    </a:lnTo>
                    <a:lnTo>
                      <a:pt x="104" y="184"/>
                    </a:lnTo>
                    <a:lnTo>
                      <a:pt x="107" y="184"/>
                    </a:lnTo>
                    <a:lnTo>
                      <a:pt x="107" y="184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12" y="187"/>
                    </a:lnTo>
                    <a:lnTo>
                      <a:pt x="115" y="184"/>
                    </a:lnTo>
                    <a:lnTo>
                      <a:pt x="115" y="19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21" y="184"/>
                    </a:lnTo>
                    <a:lnTo>
                      <a:pt x="124" y="184"/>
                    </a:lnTo>
                    <a:lnTo>
                      <a:pt x="124" y="184"/>
                    </a:lnTo>
                    <a:lnTo>
                      <a:pt x="121" y="181"/>
                    </a:lnTo>
                    <a:lnTo>
                      <a:pt x="118" y="178"/>
                    </a:lnTo>
                    <a:lnTo>
                      <a:pt x="118" y="175"/>
                    </a:lnTo>
                    <a:lnTo>
                      <a:pt x="118" y="175"/>
                    </a:lnTo>
                    <a:lnTo>
                      <a:pt x="115" y="175"/>
                    </a:lnTo>
                    <a:lnTo>
                      <a:pt x="115" y="173"/>
                    </a:lnTo>
                    <a:lnTo>
                      <a:pt x="115" y="173"/>
                    </a:lnTo>
                    <a:lnTo>
                      <a:pt x="115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67"/>
                    </a:lnTo>
                    <a:lnTo>
                      <a:pt x="112" y="167"/>
                    </a:lnTo>
                    <a:lnTo>
                      <a:pt x="109" y="167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61"/>
                    </a:lnTo>
                    <a:lnTo>
                      <a:pt x="109" y="161"/>
                    </a:lnTo>
                    <a:lnTo>
                      <a:pt x="112" y="161"/>
                    </a:lnTo>
                    <a:lnTo>
                      <a:pt x="115" y="164"/>
                    </a:lnTo>
                    <a:lnTo>
                      <a:pt x="115" y="164"/>
                    </a:lnTo>
                    <a:lnTo>
                      <a:pt x="115" y="164"/>
                    </a:lnTo>
                    <a:lnTo>
                      <a:pt x="118" y="164"/>
                    </a:lnTo>
                    <a:lnTo>
                      <a:pt x="121" y="167"/>
                    </a:lnTo>
                    <a:lnTo>
                      <a:pt x="121" y="170"/>
                    </a:lnTo>
                    <a:lnTo>
                      <a:pt x="124" y="170"/>
                    </a:lnTo>
                    <a:lnTo>
                      <a:pt x="124" y="173"/>
                    </a:lnTo>
                    <a:lnTo>
                      <a:pt x="127" y="173"/>
                    </a:lnTo>
                    <a:lnTo>
                      <a:pt x="130" y="175"/>
                    </a:lnTo>
                    <a:lnTo>
                      <a:pt x="132" y="173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2" y="173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81"/>
                    </a:lnTo>
                    <a:lnTo>
                      <a:pt x="138" y="181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41" y="175"/>
                    </a:lnTo>
                    <a:lnTo>
                      <a:pt x="141" y="175"/>
                    </a:lnTo>
                    <a:lnTo>
                      <a:pt x="141" y="175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1" y="170"/>
                    </a:lnTo>
                    <a:lnTo>
                      <a:pt x="141" y="170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44" y="167"/>
                    </a:lnTo>
                    <a:lnTo>
                      <a:pt x="147" y="170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7" y="164"/>
                    </a:lnTo>
                    <a:lnTo>
                      <a:pt x="150" y="164"/>
                    </a:lnTo>
                    <a:lnTo>
                      <a:pt x="150" y="161"/>
                    </a:lnTo>
                    <a:lnTo>
                      <a:pt x="150" y="158"/>
                    </a:lnTo>
                    <a:lnTo>
                      <a:pt x="147" y="158"/>
                    </a:lnTo>
                    <a:lnTo>
                      <a:pt x="147" y="155"/>
                    </a:lnTo>
                    <a:lnTo>
                      <a:pt x="147" y="155"/>
                    </a:lnTo>
                    <a:lnTo>
                      <a:pt x="147" y="152"/>
                    </a:lnTo>
                    <a:lnTo>
                      <a:pt x="150" y="152"/>
                    </a:lnTo>
                    <a:lnTo>
                      <a:pt x="150" y="152"/>
                    </a:lnTo>
                    <a:lnTo>
                      <a:pt x="150" y="149"/>
                    </a:lnTo>
                    <a:lnTo>
                      <a:pt x="150" y="149"/>
                    </a:lnTo>
                    <a:lnTo>
                      <a:pt x="150" y="149"/>
                    </a:lnTo>
                    <a:lnTo>
                      <a:pt x="150" y="147"/>
                    </a:lnTo>
                    <a:lnTo>
                      <a:pt x="150" y="147"/>
                    </a:lnTo>
                    <a:lnTo>
                      <a:pt x="147" y="14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44" y="144"/>
                    </a:lnTo>
                    <a:lnTo>
                      <a:pt x="141" y="147"/>
                    </a:lnTo>
                    <a:lnTo>
                      <a:pt x="141" y="144"/>
                    </a:lnTo>
                    <a:lnTo>
                      <a:pt x="144" y="144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8" y="144"/>
                    </a:lnTo>
                    <a:lnTo>
                      <a:pt x="138" y="144"/>
                    </a:lnTo>
                    <a:lnTo>
                      <a:pt x="138" y="144"/>
                    </a:lnTo>
                    <a:lnTo>
                      <a:pt x="138" y="141"/>
                    </a:lnTo>
                    <a:lnTo>
                      <a:pt x="138" y="138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8" y="138"/>
                    </a:lnTo>
                    <a:lnTo>
                      <a:pt x="135" y="138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38" y="132"/>
                    </a:lnTo>
                    <a:lnTo>
                      <a:pt x="135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8" y="129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1" y="124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38" y="121"/>
                    </a:lnTo>
                    <a:lnTo>
                      <a:pt x="141" y="121"/>
                    </a:lnTo>
                    <a:lnTo>
                      <a:pt x="141" y="121"/>
                    </a:lnTo>
                    <a:lnTo>
                      <a:pt x="141" y="121"/>
                    </a:lnTo>
                    <a:lnTo>
                      <a:pt x="144" y="124"/>
                    </a:lnTo>
                    <a:lnTo>
                      <a:pt x="144" y="124"/>
                    </a:lnTo>
                    <a:lnTo>
                      <a:pt x="144" y="121"/>
                    </a:lnTo>
                    <a:lnTo>
                      <a:pt x="147" y="121"/>
                    </a:lnTo>
                    <a:lnTo>
                      <a:pt x="144" y="118"/>
                    </a:lnTo>
                    <a:lnTo>
                      <a:pt x="147" y="118"/>
                    </a:lnTo>
                    <a:lnTo>
                      <a:pt x="147" y="118"/>
                    </a:lnTo>
                    <a:lnTo>
                      <a:pt x="150" y="118"/>
                    </a:lnTo>
                    <a:lnTo>
                      <a:pt x="150" y="121"/>
                    </a:lnTo>
                    <a:lnTo>
                      <a:pt x="147" y="124"/>
                    </a:lnTo>
                    <a:lnTo>
                      <a:pt x="150" y="124"/>
                    </a:lnTo>
                    <a:lnTo>
                      <a:pt x="153" y="126"/>
                    </a:lnTo>
                    <a:lnTo>
                      <a:pt x="156" y="126"/>
                    </a:lnTo>
                    <a:lnTo>
                      <a:pt x="153" y="129"/>
                    </a:lnTo>
                    <a:lnTo>
                      <a:pt x="156" y="129"/>
                    </a:lnTo>
                    <a:lnTo>
                      <a:pt x="158" y="126"/>
                    </a:lnTo>
                    <a:lnTo>
                      <a:pt x="158" y="129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58" y="138"/>
                    </a:lnTo>
                    <a:lnTo>
                      <a:pt x="161" y="135"/>
                    </a:lnTo>
                    <a:lnTo>
                      <a:pt x="161" y="138"/>
                    </a:lnTo>
                    <a:lnTo>
                      <a:pt x="158" y="138"/>
                    </a:lnTo>
                    <a:lnTo>
                      <a:pt x="161" y="141"/>
                    </a:lnTo>
                    <a:lnTo>
                      <a:pt x="164" y="138"/>
                    </a:lnTo>
                    <a:lnTo>
                      <a:pt x="161" y="144"/>
                    </a:lnTo>
                    <a:lnTo>
                      <a:pt x="167" y="141"/>
                    </a:lnTo>
                    <a:lnTo>
                      <a:pt x="167" y="144"/>
                    </a:lnTo>
                    <a:lnTo>
                      <a:pt x="167" y="144"/>
                    </a:lnTo>
                    <a:lnTo>
                      <a:pt x="167" y="144"/>
                    </a:lnTo>
                    <a:lnTo>
                      <a:pt x="170" y="144"/>
                    </a:lnTo>
                    <a:lnTo>
                      <a:pt x="170" y="141"/>
                    </a:lnTo>
                    <a:lnTo>
                      <a:pt x="170" y="138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5"/>
                    </a:lnTo>
                    <a:lnTo>
                      <a:pt x="176" y="132"/>
                    </a:lnTo>
                    <a:lnTo>
                      <a:pt x="179" y="135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81" y="132"/>
                    </a:lnTo>
                    <a:lnTo>
                      <a:pt x="184" y="132"/>
                    </a:lnTo>
                    <a:lnTo>
                      <a:pt x="187" y="129"/>
                    </a:lnTo>
                    <a:lnTo>
                      <a:pt x="190" y="129"/>
                    </a:lnTo>
                    <a:lnTo>
                      <a:pt x="187" y="126"/>
                    </a:lnTo>
                    <a:lnTo>
                      <a:pt x="184" y="126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90" y="126"/>
                    </a:lnTo>
                    <a:lnTo>
                      <a:pt x="187" y="124"/>
                    </a:lnTo>
                    <a:lnTo>
                      <a:pt x="190" y="124"/>
                    </a:lnTo>
                    <a:lnTo>
                      <a:pt x="193" y="126"/>
                    </a:lnTo>
                    <a:lnTo>
                      <a:pt x="196" y="126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5" name="Freeform 195"/>
              <p:cNvSpPr/>
              <p:nvPr/>
            </p:nvSpPr>
            <p:spPr bwMode="auto">
              <a:xfrm>
                <a:off x="1555" y="842"/>
                <a:ext cx="11" cy="2"/>
              </a:xfrm>
              <a:custGeom>
                <a:gdLst>
                  <a:gd fmla="*/ 5 w 11" name="T0"/>
                  <a:gd fmla="*/ 2 h 2" name="T1"/>
                  <a:gd fmla="*/ 11 w 11" name="T2"/>
                  <a:gd fmla="*/ 2 h 2" name="T3"/>
                  <a:gd fmla="*/ 8 w 11" name="T4"/>
                  <a:gd fmla="*/ 0 h 2" name="T5"/>
                  <a:gd fmla="*/ 5 w 11" name="T6"/>
                  <a:gd fmla="*/ 0 h 2" name="T7"/>
                  <a:gd fmla="*/ 5 w 11" name="T8"/>
                  <a:gd fmla="*/ 0 h 2" name="T9"/>
                  <a:gd fmla="*/ 3 w 11" name="T10"/>
                  <a:gd fmla="*/ 2 h 2" name="T11"/>
                  <a:gd fmla="*/ 0 w 11" name="T12"/>
                  <a:gd fmla="*/ 2 h 2" name="T13"/>
                  <a:gd fmla="*/ 3 w 11" name="T14"/>
                  <a:gd fmla="*/ 2 h 2" name="T15"/>
                  <a:gd fmla="*/ 5 w 11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11">
                    <a:moveTo>
                      <a:pt x="5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6" name="Freeform 196"/>
              <p:cNvSpPr/>
              <p:nvPr/>
            </p:nvSpPr>
            <p:spPr bwMode="auto">
              <a:xfrm>
                <a:off x="1555" y="971"/>
                <a:ext cx="8" cy="9"/>
              </a:xfrm>
              <a:custGeom>
                <a:gdLst>
                  <a:gd fmla="*/ 5 w 8" name="T0"/>
                  <a:gd fmla="*/ 0 h 9" name="T1"/>
                  <a:gd fmla="*/ 5 w 8" name="T2"/>
                  <a:gd fmla="*/ 3 h 9" name="T3"/>
                  <a:gd fmla="*/ 3 w 8" name="T4"/>
                  <a:gd fmla="*/ 6 h 9" name="T5"/>
                  <a:gd fmla="*/ 0 w 8" name="T6"/>
                  <a:gd fmla="*/ 6 h 9" name="T7"/>
                  <a:gd fmla="*/ 3 w 8" name="T8"/>
                  <a:gd fmla="*/ 9 h 9" name="T9"/>
                  <a:gd fmla="*/ 3 w 8" name="T10"/>
                  <a:gd fmla="*/ 9 h 9" name="T11"/>
                  <a:gd fmla="*/ 5 w 8" name="T12"/>
                  <a:gd fmla="*/ 9 h 9" name="T13"/>
                  <a:gd fmla="*/ 5 w 8" name="T14"/>
                  <a:gd fmla="*/ 3 h 9" name="T15"/>
                  <a:gd fmla="*/ 8 w 8" name="T16"/>
                  <a:gd fmla="*/ 0 h 9" name="T17"/>
                  <a:gd fmla="*/ 8 w 8" name="T18"/>
                  <a:gd fmla="*/ 3 h 9" name="T19"/>
                  <a:gd fmla="*/ 5 w 8" name="T20"/>
                  <a:gd fmla="*/ 0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8">
                    <a:moveTo>
                      <a:pt x="5" y="0"/>
                    </a:moveTo>
                    <a:lnTo>
                      <a:pt x="5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7" name="Freeform 197"/>
              <p:cNvSpPr/>
              <p:nvPr/>
            </p:nvSpPr>
            <p:spPr bwMode="auto">
              <a:xfrm>
                <a:off x="1612" y="1064"/>
                <a:ext cx="9" cy="2"/>
              </a:xfrm>
              <a:custGeom>
                <a:gdLst>
                  <a:gd fmla="*/ 3 w 9" name="T0"/>
                  <a:gd fmla="*/ 0 h 2" name="T1"/>
                  <a:gd fmla="*/ 3 w 9" name="T2"/>
                  <a:gd fmla="*/ 0 h 2" name="T3"/>
                  <a:gd fmla="*/ 0 w 9" name="T4"/>
                  <a:gd fmla="*/ 0 h 2" name="T5"/>
                  <a:gd fmla="*/ 3 w 9" name="T6"/>
                  <a:gd fmla="*/ 0 h 2" name="T7"/>
                  <a:gd fmla="*/ 6 w 9" name="T8"/>
                  <a:gd fmla="*/ 2 h 2" name="T9"/>
                  <a:gd fmla="*/ 6 w 9" name="T10"/>
                  <a:gd fmla="*/ 0 h 2" name="T11"/>
                  <a:gd fmla="*/ 9 w 9" name="T12"/>
                  <a:gd fmla="*/ 0 h 2" name="T13"/>
                  <a:gd fmla="*/ 9 w 9" name="T14"/>
                  <a:gd fmla="*/ 0 h 2" name="T15"/>
                  <a:gd fmla="*/ 3 w 9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8" name="Freeform 198"/>
              <p:cNvSpPr/>
              <p:nvPr/>
            </p:nvSpPr>
            <p:spPr bwMode="auto">
              <a:xfrm>
                <a:off x="959" y="1141"/>
                <a:ext cx="17" cy="18"/>
              </a:xfrm>
              <a:custGeom>
                <a:gdLst>
                  <a:gd fmla="*/ 0 w 17" name="T0"/>
                  <a:gd fmla="*/ 15 h 18" name="T1"/>
                  <a:gd fmla="*/ 0 w 17" name="T2"/>
                  <a:gd fmla="*/ 15 h 18" name="T3"/>
                  <a:gd fmla="*/ 0 w 17" name="T4"/>
                  <a:gd fmla="*/ 18 h 18" name="T5"/>
                  <a:gd fmla="*/ 0 w 17" name="T6"/>
                  <a:gd fmla="*/ 15 h 18" name="T7"/>
                  <a:gd fmla="*/ 2 w 17" name="T8"/>
                  <a:gd fmla="*/ 15 h 18" name="T9"/>
                  <a:gd fmla="*/ 2 w 17" name="T10"/>
                  <a:gd fmla="*/ 18 h 18" name="T11"/>
                  <a:gd fmla="*/ 5 w 17" name="T12"/>
                  <a:gd fmla="*/ 15 h 18" name="T13"/>
                  <a:gd fmla="*/ 8 w 17" name="T14"/>
                  <a:gd fmla="*/ 12 h 18" name="T15"/>
                  <a:gd fmla="*/ 11 w 17" name="T16"/>
                  <a:gd fmla="*/ 9 h 18" name="T17"/>
                  <a:gd fmla="*/ 14 w 17" name="T18"/>
                  <a:gd fmla="*/ 9 h 18" name="T19"/>
                  <a:gd fmla="*/ 17 w 17" name="T20"/>
                  <a:gd fmla="*/ 6 h 18" name="T21"/>
                  <a:gd fmla="*/ 17 w 17" name="T22"/>
                  <a:gd fmla="*/ 3 h 18" name="T23"/>
                  <a:gd fmla="*/ 17 w 17" name="T24"/>
                  <a:gd fmla="*/ 3 h 18" name="T25"/>
                  <a:gd fmla="*/ 17 w 17" name="T26"/>
                  <a:gd fmla="*/ 3 h 18" name="T27"/>
                  <a:gd fmla="*/ 14 w 17" name="T28"/>
                  <a:gd fmla="*/ 3 h 18" name="T29"/>
                  <a:gd fmla="*/ 14 w 17" name="T30"/>
                  <a:gd fmla="*/ 3 h 18" name="T31"/>
                  <a:gd fmla="*/ 11 w 17" name="T32"/>
                  <a:gd fmla="*/ 6 h 18" name="T33"/>
                  <a:gd fmla="*/ 8 w 17" name="T34"/>
                  <a:gd fmla="*/ 9 h 18" name="T35"/>
                  <a:gd fmla="*/ 8 w 17" name="T36"/>
                  <a:gd fmla="*/ 9 h 18" name="T37"/>
                  <a:gd fmla="*/ 5 w 17" name="T38"/>
                  <a:gd fmla="*/ 9 h 18" name="T39"/>
                  <a:gd fmla="*/ 2 w 17" name="T40"/>
                  <a:gd fmla="*/ 9 h 18" name="T41"/>
                  <a:gd fmla="*/ 5 w 17" name="T42"/>
                  <a:gd fmla="*/ 9 h 18" name="T43"/>
                  <a:gd fmla="*/ 2 w 17" name="T44"/>
                  <a:gd fmla="*/ 9 h 18" name="T45"/>
                  <a:gd fmla="*/ 8 w 17" name="T46"/>
                  <a:gd fmla="*/ 6 h 18" name="T47"/>
                  <a:gd fmla="*/ 8 w 17" name="T48"/>
                  <a:gd fmla="*/ 6 h 18" name="T49"/>
                  <a:gd fmla="*/ 11 w 17" name="T50"/>
                  <a:gd fmla="*/ 3 h 18" name="T51"/>
                  <a:gd fmla="*/ 11 w 17" name="T52"/>
                  <a:gd fmla="*/ 3 h 18" name="T53"/>
                  <a:gd fmla="*/ 11 w 17" name="T54"/>
                  <a:gd fmla="*/ 3 h 18" name="T55"/>
                  <a:gd fmla="*/ 8 w 17" name="T56"/>
                  <a:gd fmla="*/ 3 h 18" name="T57"/>
                  <a:gd fmla="*/ 8 w 17" name="T58"/>
                  <a:gd fmla="*/ 3 h 18" name="T59"/>
                  <a:gd fmla="*/ 8 w 17" name="T60"/>
                  <a:gd fmla="*/ 3 h 18" name="T61"/>
                  <a:gd fmla="*/ 8 w 17" name="T62"/>
                  <a:gd fmla="*/ 0 h 18" name="T63"/>
                  <a:gd fmla="*/ 5 w 17" name="T64"/>
                  <a:gd fmla="*/ 0 h 18" name="T65"/>
                  <a:gd fmla="*/ 2 w 17" name="T66"/>
                  <a:gd fmla="*/ 3 h 18" name="T67"/>
                  <a:gd fmla="*/ 2 w 17" name="T68"/>
                  <a:gd fmla="*/ 6 h 18" name="T69"/>
                  <a:gd fmla="*/ 0 w 17" name="T70"/>
                  <a:gd fmla="*/ 9 h 18" name="T71"/>
                  <a:gd fmla="*/ 0 w 17" name="T72"/>
                  <a:gd fmla="*/ 12 h 18" name="T73"/>
                  <a:gd fmla="*/ 0 w 17" name="T74"/>
                  <a:gd fmla="*/ 12 h 18" name="T75"/>
                  <a:gd fmla="*/ 2 w 17" name="T76"/>
                  <a:gd fmla="*/ 12 h 18" name="T77"/>
                  <a:gd fmla="*/ 2 w 17" name="T78"/>
                  <a:gd fmla="*/ 12 h 18" name="T79"/>
                  <a:gd fmla="*/ 0 w 17" name="T80"/>
                  <a:gd fmla="*/ 15 h 18" name="T81"/>
                  <a:gd fmla="*/ 0 w 17" name="T82"/>
                  <a:gd fmla="*/ 12 h 18" name="T83"/>
                  <a:gd fmla="*/ 0 w 17" name="T84"/>
                  <a:gd fmla="*/ 15 h 18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8" w="17">
                    <a:moveTo>
                      <a:pt x="0" y="15"/>
                    </a:moveTo>
                    <a:lnTo>
                      <a:pt x="0" y="15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9" name="Freeform 199"/>
              <p:cNvSpPr/>
              <p:nvPr/>
            </p:nvSpPr>
            <p:spPr bwMode="auto">
              <a:xfrm>
                <a:off x="953" y="1156"/>
                <a:ext cx="11" cy="20"/>
              </a:xfrm>
              <a:custGeom>
                <a:gdLst>
                  <a:gd fmla="*/ 0 w 11" name="T0"/>
                  <a:gd fmla="*/ 14 h 20" name="T1"/>
                  <a:gd fmla="*/ 0 w 11" name="T2"/>
                  <a:gd fmla="*/ 17 h 20" name="T3"/>
                  <a:gd fmla="*/ 3 w 11" name="T4"/>
                  <a:gd fmla="*/ 20 h 20" name="T5"/>
                  <a:gd fmla="*/ 3 w 11" name="T6"/>
                  <a:gd fmla="*/ 17 h 20" name="T7"/>
                  <a:gd fmla="*/ 3 w 11" name="T8"/>
                  <a:gd fmla="*/ 14 h 20" name="T9"/>
                  <a:gd fmla="*/ 3 w 11" name="T10"/>
                  <a:gd fmla="*/ 14 h 20" name="T11"/>
                  <a:gd fmla="*/ 3 w 11" name="T12"/>
                  <a:gd fmla="*/ 11 h 20" name="T13"/>
                  <a:gd fmla="*/ 3 w 11" name="T14"/>
                  <a:gd fmla="*/ 11 h 20" name="T15"/>
                  <a:gd fmla="*/ 3 w 11" name="T16"/>
                  <a:gd fmla="*/ 8 h 20" name="T17"/>
                  <a:gd fmla="*/ 3 w 11" name="T18"/>
                  <a:gd fmla="*/ 8 h 20" name="T19"/>
                  <a:gd fmla="*/ 6 w 11" name="T20"/>
                  <a:gd fmla="*/ 8 h 20" name="T21"/>
                  <a:gd fmla="*/ 6 w 11" name="T22"/>
                  <a:gd fmla="*/ 6 h 20" name="T23"/>
                  <a:gd fmla="*/ 6 w 11" name="T24"/>
                  <a:gd fmla="*/ 6 h 20" name="T25"/>
                  <a:gd fmla="*/ 6 w 11" name="T26"/>
                  <a:gd fmla="*/ 6 h 20" name="T27"/>
                  <a:gd fmla="*/ 8 w 11" name="T28"/>
                  <a:gd fmla="*/ 6 h 20" name="T29"/>
                  <a:gd fmla="*/ 8 w 11" name="T30"/>
                  <a:gd fmla="*/ 6 h 20" name="T31"/>
                  <a:gd fmla="*/ 8 w 11" name="T32"/>
                  <a:gd fmla="*/ 6 h 20" name="T33"/>
                  <a:gd fmla="*/ 8 w 11" name="T34"/>
                  <a:gd fmla="*/ 3 h 20" name="T35"/>
                  <a:gd fmla="*/ 11 w 11" name="T36"/>
                  <a:gd fmla="*/ 3 h 20" name="T37"/>
                  <a:gd fmla="*/ 11 w 11" name="T38"/>
                  <a:gd fmla="*/ 0 h 20" name="T39"/>
                  <a:gd fmla="*/ 8 w 11" name="T40"/>
                  <a:gd fmla="*/ 3 h 20" name="T41"/>
                  <a:gd fmla="*/ 3 w 11" name="T42"/>
                  <a:gd fmla="*/ 3 h 20" name="T43"/>
                  <a:gd fmla="*/ 6 w 11" name="T44"/>
                  <a:gd fmla="*/ 6 h 20" name="T45"/>
                  <a:gd fmla="*/ 3 w 11" name="T46"/>
                  <a:gd fmla="*/ 6 h 20" name="T47"/>
                  <a:gd fmla="*/ 3 w 11" name="T48"/>
                  <a:gd fmla="*/ 6 h 20" name="T49"/>
                  <a:gd fmla="*/ 3 w 11" name="T50"/>
                  <a:gd fmla="*/ 6 h 20" name="T51"/>
                  <a:gd fmla="*/ 6 w 11" name="T52"/>
                  <a:gd fmla="*/ 6 h 20" name="T53"/>
                  <a:gd fmla="*/ 3 w 11" name="T54"/>
                  <a:gd fmla="*/ 8 h 20" name="T55"/>
                  <a:gd fmla="*/ 0 w 11" name="T56"/>
                  <a:gd fmla="*/ 8 h 20" name="T57"/>
                  <a:gd fmla="*/ 3 w 11" name="T58"/>
                  <a:gd fmla="*/ 8 h 20" name="T59"/>
                  <a:gd fmla="*/ 0 w 11" name="T60"/>
                  <a:gd fmla="*/ 11 h 20" name="T61"/>
                  <a:gd fmla="*/ 0 w 11" name="T62"/>
                  <a:gd fmla="*/ 11 h 20" name="T63"/>
                  <a:gd fmla="*/ 3 w 11" name="T64"/>
                  <a:gd fmla="*/ 14 h 20" name="T65"/>
                  <a:gd fmla="*/ 0 w 11" name="T66"/>
                  <a:gd fmla="*/ 14 h 20" name="T67"/>
                  <a:gd fmla="*/ 0 w 11" name="T68"/>
                  <a:gd fmla="*/ 14 h 2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0" w="11">
                    <a:moveTo>
                      <a:pt x="0" y="14"/>
                    </a:moveTo>
                    <a:lnTo>
                      <a:pt x="0" y="17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0" name="Freeform 200"/>
              <p:cNvSpPr/>
              <p:nvPr/>
            </p:nvSpPr>
            <p:spPr bwMode="auto">
              <a:xfrm>
                <a:off x="985" y="1147"/>
                <a:ext cx="2" cy="3"/>
              </a:xfrm>
              <a:custGeom>
                <a:gdLst>
                  <a:gd fmla="*/ 2 w 2" name="T0"/>
                  <a:gd fmla="*/ 0 h 3" name="T1"/>
                  <a:gd fmla="*/ 2 w 2" name="T2"/>
                  <a:gd fmla="*/ 0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3 h 3" name="T9"/>
                  <a:gd fmla="*/ 2 w 2" name="T10"/>
                  <a:gd fmla="*/ 0 h 3" name="T11"/>
                  <a:gd fmla="*/ 2 w 2" name="T12"/>
                  <a:gd fmla="*/ 0 h 3" name="T13"/>
                  <a:gd fmla="*/ 2 w 2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1" name="Freeform 201"/>
              <p:cNvSpPr/>
              <p:nvPr/>
            </p:nvSpPr>
            <p:spPr bwMode="auto">
              <a:xfrm>
                <a:off x="982" y="1153"/>
                <a:ext cx="3" cy="9"/>
              </a:xfrm>
              <a:custGeom>
                <a:gdLst>
                  <a:gd fmla="*/ 3 w 3" name="T0"/>
                  <a:gd fmla="*/ 3 h 9" name="T1"/>
                  <a:gd fmla="*/ 3 w 3" name="T2"/>
                  <a:gd fmla="*/ 0 h 9" name="T3"/>
                  <a:gd fmla="*/ 0 w 3" name="T4"/>
                  <a:gd fmla="*/ 0 h 9" name="T5"/>
                  <a:gd fmla="*/ 0 w 3" name="T6"/>
                  <a:gd fmla="*/ 0 h 9" name="T7"/>
                  <a:gd fmla="*/ 0 w 3" name="T8"/>
                  <a:gd fmla="*/ 3 h 9" name="T9"/>
                  <a:gd fmla="*/ 0 w 3" name="T10"/>
                  <a:gd fmla="*/ 3 h 9" name="T11"/>
                  <a:gd fmla="*/ 0 w 3" name="T12"/>
                  <a:gd fmla="*/ 6 h 9" name="T13"/>
                  <a:gd fmla="*/ 0 w 3" name="T14"/>
                  <a:gd fmla="*/ 9 h 9" name="T15"/>
                  <a:gd fmla="*/ 3 w 3" name="T16"/>
                  <a:gd fmla="*/ 6 h 9" name="T17"/>
                  <a:gd fmla="*/ 3 w 3" name="T18"/>
                  <a:gd fmla="*/ 3 h 9" name="T19"/>
                  <a:gd fmla="*/ 3 w 3" name="T20"/>
                  <a:gd fmla="*/ 3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2" name="Freeform 202"/>
              <p:cNvSpPr/>
              <p:nvPr/>
            </p:nvSpPr>
            <p:spPr bwMode="auto">
              <a:xfrm>
                <a:off x="985" y="1150"/>
                <a:ext cx="2" cy="12"/>
              </a:xfrm>
              <a:custGeom>
                <a:gdLst>
                  <a:gd fmla="*/ 2 w 2" name="T0"/>
                  <a:gd fmla="*/ 3 h 12" name="T1"/>
                  <a:gd fmla="*/ 2 w 2" name="T2"/>
                  <a:gd fmla="*/ 6 h 12" name="T3"/>
                  <a:gd fmla="*/ 0 w 2" name="T4"/>
                  <a:gd fmla="*/ 12 h 12" name="T5"/>
                  <a:gd fmla="*/ 2 w 2" name="T6"/>
                  <a:gd fmla="*/ 9 h 12" name="T7"/>
                  <a:gd fmla="*/ 2 w 2" name="T8"/>
                  <a:gd fmla="*/ 6 h 12" name="T9"/>
                  <a:gd fmla="*/ 2 w 2" name="T10"/>
                  <a:gd fmla="*/ 6 h 12" name="T11"/>
                  <a:gd fmla="*/ 2 w 2" name="T12"/>
                  <a:gd fmla="*/ 3 h 12" name="T13"/>
                  <a:gd fmla="*/ 2 w 2" name="T14"/>
                  <a:gd fmla="*/ 3 h 12" name="T15"/>
                  <a:gd fmla="*/ 2 w 2" name="T16"/>
                  <a:gd fmla="*/ 0 h 12" name="T17"/>
                  <a:gd fmla="*/ 2 w 2" name="T18"/>
                  <a:gd fmla="*/ 0 h 12" name="T19"/>
                  <a:gd fmla="*/ 2 w 2" name="T20"/>
                  <a:gd fmla="*/ 0 h 12" name="T21"/>
                  <a:gd fmla="*/ 2 w 2" name="T22"/>
                  <a:gd fmla="*/ 0 h 12" name="T23"/>
                  <a:gd fmla="*/ 2 w 2" name="T24"/>
                  <a:gd fmla="*/ 0 h 12" name="T25"/>
                  <a:gd fmla="*/ 2 w 2" name="T26"/>
                  <a:gd fmla="*/ 3 h 12" name="T27"/>
                  <a:gd fmla="*/ 2 w 2" name="T28"/>
                  <a:gd fmla="*/ 3 h 12" name="T29"/>
                  <a:gd fmla="*/ 2 w 2" name="T30"/>
                  <a:gd fmla="*/ 3 h 1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2" w="2">
                    <a:moveTo>
                      <a:pt x="2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3" name="Freeform 203"/>
              <p:cNvSpPr/>
              <p:nvPr/>
            </p:nvSpPr>
            <p:spPr bwMode="auto">
              <a:xfrm>
                <a:off x="982" y="1167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0 w 3" name="T4"/>
                  <a:gd fmla="*/ 3 h 3" name="T5"/>
                  <a:gd fmla="*/ 3 w 3" name="T6"/>
                  <a:gd fmla="*/ 3 h 3" name="T7"/>
                  <a:gd fmla="*/ 3 w 3" name="T8"/>
                  <a:gd fmla="*/ 0 h 3" name="T9"/>
                  <a:gd fmla="*/ 3 w 3" name="T10"/>
                  <a:gd fmla="*/ 0 h 3" name="T11"/>
                  <a:gd fmla="*/ 3 w 3" name="T12"/>
                  <a:gd fmla="*/ 0 h 3" name="T13"/>
                  <a:gd fmla="*/ 3 w 3" name="T14"/>
                  <a:gd fmla="*/ 0 h 3" name="T15"/>
                  <a:gd fmla="*/ 0 w 3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4" name="Freeform 204"/>
              <p:cNvSpPr/>
              <p:nvPr/>
            </p:nvSpPr>
            <p:spPr bwMode="auto">
              <a:xfrm>
                <a:off x="964" y="1199"/>
                <a:ext cx="29" cy="43"/>
              </a:xfrm>
              <a:custGeom>
                <a:gdLst>
                  <a:gd fmla="*/ 21 w 29" name="T0"/>
                  <a:gd fmla="*/ 9 h 43" name="T1"/>
                  <a:gd fmla="*/ 15 w 29" name="T2"/>
                  <a:gd fmla="*/ 6 h 43" name="T3"/>
                  <a:gd fmla="*/ 12 w 29" name="T4"/>
                  <a:gd fmla="*/ 3 h 43" name="T5"/>
                  <a:gd fmla="*/ 9 w 29" name="T6"/>
                  <a:gd fmla="*/ 0 h 43" name="T7"/>
                  <a:gd fmla="*/ 6 w 29" name="T8"/>
                  <a:gd fmla="*/ 0 h 43" name="T9"/>
                  <a:gd fmla="*/ 3 w 29" name="T10"/>
                  <a:gd fmla="*/ 0 h 43" name="T11"/>
                  <a:gd fmla="*/ 0 w 29" name="T12"/>
                  <a:gd fmla="*/ 3 h 43" name="T13"/>
                  <a:gd fmla="*/ 3 w 29" name="T14"/>
                  <a:gd fmla="*/ 3 h 43" name="T15"/>
                  <a:gd fmla="*/ 6 w 29" name="T16"/>
                  <a:gd fmla="*/ 3 h 43" name="T17"/>
                  <a:gd fmla="*/ 9 w 29" name="T18"/>
                  <a:gd fmla="*/ 6 h 43" name="T19"/>
                  <a:gd fmla="*/ 6 w 29" name="T20"/>
                  <a:gd fmla="*/ 6 h 43" name="T21"/>
                  <a:gd fmla="*/ 3 w 29" name="T22"/>
                  <a:gd fmla="*/ 6 h 43" name="T23"/>
                  <a:gd fmla="*/ 3 w 29" name="T24"/>
                  <a:gd fmla="*/ 9 h 43" name="T25"/>
                  <a:gd fmla="*/ 0 w 29" name="T26"/>
                  <a:gd fmla="*/ 9 h 43" name="T27"/>
                  <a:gd fmla="*/ 0 w 29" name="T28"/>
                  <a:gd fmla="*/ 12 h 43" name="T29"/>
                  <a:gd fmla="*/ 3 w 29" name="T30"/>
                  <a:gd fmla="*/ 12 h 43" name="T31"/>
                  <a:gd fmla="*/ 3 w 29" name="T32"/>
                  <a:gd fmla="*/ 14 h 43" name="T33"/>
                  <a:gd fmla="*/ 6 w 29" name="T34"/>
                  <a:gd fmla="*/ 12 h 43" name="T35"/>
                  <a:gd fmla="*/ 3 w 29" name="T36"/>
                  <a:gd fmla="*/ 14 h 43" name="T37"/>
                  <a:gd fmla="*/ 6 w 29" name="T38"/>
                  <a:gd fmla="*/ 14 h 43" name="T39"/>
                  <a:gd fmla="*/ 9 w 29" name="T40"/>
                  <a:gd fmla="*/ 14 h 43" name="T41"/>
                  <a:gd fmla="*/ 9 w 29" name="T42"/>
                  <a:gd fmla="*/ 20 h 43" name="T43"/>
                  <a:gd fmla="*/ 9 w 29" name="T44"/>
                  <a:gd fmla="*/ 20 h 43" name="T45"/>
                  <a:gd fmla="*/ 12 w 29" name="T46"/>
                  <a:gd fmla="*/ 20 h 43" name="T47"/>
                  <a:gd fmla="*/ 9 w 29" name="T48"/>
                  <a:gd fmla="*/ 20 h 43" name="T49"/>
                  <a:gd fmla="*/ 6 w 29" name="T50"/>
                  <a:gd fmla="*/ 20 h 43" name="T51"/>
                  <a:gd fmla="*/ 6 w 29" name="T52"/>
                  <a:gd fmla="*/ 23 h 43" name="T53"/>
                  <a:gd fmla="*/ 9 w 29" name="T54"/>
                  <a:gd fmla="*/ 26 h 43" name="T55"/>
                  <a:gd fmla="*/ 12 w 29" name="T56"/>
                  <a:gd fmla="*/ 26 h 43" name="T57"/>
                  <a:gd fmla="*/ 12 w 29" name="T58"/>
                  <a:gd fmla="*/ 29 h 43" name="T59"/>
                  <a:gd fmla="*/ 9 w 29" name="T60"/>
                  <a:gd fmla="*/ 32 h 43" name="T61"/>
                  <a:gd fmla="*/ 12 w 29" name="T62"/>
                  <a:gd fmla="*/ 32 h 43" name="T63"/>
                  <a:gd fmla="*/ 15 w 29" name="T64"/>
                  <a:gd fmla="*/ 32 h 43" name="T65"/>
                  <a:gd fmla="*/ 15 w 29" name="T66"/>
                  <a:gd fmla="*/ 35 h 43" name="T67"/>
                  <a:gd fmla="*/ 12 w 29" name="T68"/>
                  <a:gd fmla="*/ 35 h 43" name="T69"/>
                  <a:gd fmla="*/ 12 w 29" name="T70"/>
                  <a:gd fmla="*/ 35 h 43" name="T71"/>
                  <a:gd fmla="*/ 15 w 29" name="T72"/>
                  <a:gd fmla="*/ 35 h 43" name="T73"/>
                  <a:gd fmla="*/ 15 w 29" name="T74"/>
                  <a:gd fmla="*/ 35 h 43" name="T75"/>
                  <a:gd fmla="*/ 12 w 29" name="T76"/>
                  <a:gd fmla="*/ 37 h 43" name="T77"/>
                  <a:gd fmla="*/ 18 w 29" name="T78"/>
                  <a:gd fmla="*/ 37 h 43" name="T79"/>
                  <a:gd fmla="*/ 18 w 29" name="T80"/>
                  <a:gd fmla="*/ 43 h 43" name="T81"/>
                  <a:gd fmla="*/ 23 w 29" name="T82"/>
                  <a:gd fmla="*/ 43 h 43" name="T83"/>
                  <a:gd fmla="*/ 26 w 29" name="T84"/>
                  <a:gd fmla="*/ 43 h 43" name="T85"/>
                  <a:gd fmla="*/ 26 w 29" name="T86"/>
                  <a:gd fmla="*/ 37 h 43" name="T87"/>
                  <a:gd fmla="*/ 26 w 29" name="T88"/>
                  <a:gd fmla="*/ 40 h 43" name="T89"/>
                  <a:gd fmla="*/ 26 w 29" name="T90"/>
                  <a:gd fmla="*/ 35 h 43" name="T91"/>
                  <a:gd fmla="*/ 29 w 29" name="T92"/>
                  <a:gd fmla="*/ 32 h 43" name="T93"/>
                  <a:gd fmla="*/ 26 w 29" name="T94"/>
                  <a:gd fmla="*/ 29 h 43" name="T95"/>
                  <a:gd fmla="*/ 23 w 29" name="T96"/>
                  <a:gd fmla="*/ 26 h 43" name="T97"/>
                  <a:gd fmla="*/ 23 w 29" name="T98"/>
                  <a:gd fmla="*/ 23 h 43" name="T99"/>
                  <a:gd fmla="*/ 23 w 29" name="T100"/>
                  <a:gd fmla="*/ 20 h 43" name="T101"/>
                  <a:gd fmla="*/ 23 w 29" name="T102"/>
                  <a:gd fmla="*/ 14 h 43" name="T103"/>
                  <a:gd fmla="*/ 23 w 29" name="T104"/>
                  <a:gd fmla="*/ 12 h 4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43" w="28">
                    <a:moveTo>
                      <a:pt x="23" y="12"/>
                    </a:moveTo>
                    <a:lnTo>
                      <a:pt x="21" y="9"/>
                    </a:lnTo>
                    <a:lnTo>
                      <a:pt x="21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2" y="37"/>
                    </a:lnTo>
                    <a:lnTo>
                      <a:pt x="15" y="40"/>
                    </a:lnTo>
                    <a:lnTo>
                      <a:pt x="18" y="37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87" name="Group 406"/>
            <p:cNvGrpSpPr/>
            <p:nvPr/>
          </p:nvGrpSpPr>
          <p:grpSpPr>
            <a:xfrm>
              <a:off x="1310267" y="1758517"/>
              <a:ext cx="2386165" cy="2036305"/>
              <a:chOff x="702" y="764"/>
              <a:chExt cx="2151" cy="2153"/>
            </a:xfrm>
            <a:solidFill>
              <a:srgbClr val="B9AA8A"/>
            </a:solidFill>
          </p:grpSpPr>
          <p:sp>
            <p:nvSpPr>
              <p:cNvPr id="765" name="Freeform 206"/>
              <p:cNvSpPr/>
              <p:nvPr/>
            </p:nvSpPr>
            <p:spPr bwMode="auto">
              <a:xfrm>
                <a:off x="910" y="1574"/>
                <a:ext cx="3" cy="6"/>
              </a:xfrm>
              <a:custGeom>
                <a:gdLst>
                  <a:gd fmla="*/ 0 w 3" name="T0"/>
                  <a:gd fmla="*/ 6 h 6" name="T1"/>
                  <a:gd fmla="*/ 3 w 3" name="T2"/>
                  <a:gd fmla="*/ 0 h 6" name="T3"/>
                  <a:gd fmla="*/ 0 w 3" name="T4"/>
                  <a:gd fmla="*/ 0 h 6" name="T5"/>
                  <a:gd fmla="*/ 0 w 3" name="T6"/>
                  <a:gd fmla="*/ 3 h 6" name="T7"/>
                  <a:gd fmla="*/ 0 w 3" name="T8"/>
                  <a:gd fmla="*/ 6 h 6" name="T9"/>
                  <a:gd fmla="*/ 0 w 3" name="T10"/>
                  <a:gd fmla="*/ 6 h 6" name="T11"/>
                  <a:gd fmla="*/ 0 w 3" name="T12"/>
                  <a:gd fmla="*/ 6 h 6" name="T13"/>
                  <a:gd fmla="*/ 0 w 3" name="T14"/>
                  <a:gd fmla="*/ 6 h 6" name="T15"/>
                  <a:gd fmla="*/ 0 w 3" name="T16"/>
                  <a:gd fmla="*/ 6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3">
                    <a:moveTo>
                      <a:pt x="0" y="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" name="Freeform 207"/>
              <p:cNvSpPr/>
              <p:nvPr/>
            </p:nvSpPr>
            <p:spPr bwMode="auto">
              <a:xfrm>
                <a:off x="938" y="1556"/>
                <a:ext cx="3" cy="9"/>
              </a:xfrm>
              <a:custGeom>
                <a:gdLst>
                  <a:gd fmla="*/ 3 w 3" name="T0"/>
                  <a:gd fmla="*/ 9 h 9" name="T1"/>
                  <a:gd fmla="*/ 3 w 3" name="T2"/>
                  <a:gd fmla="*/ 9 h 9" name="T3"/>
                  <a:gd fmla="*/ 3 w 3" name="T4"/>
                  <a:gd fmla="*/ 6 h 9" name="T5"/>
                  <a:gd fmla="*/ 3 w 3" name="T6"/>
                  <a:gd fmla="*/ 6 h 9" name="T7"/>
                  <a:gd fmla="*/ 0 w 3" name="T8"/>
                  <a:gd fmla="*/ 3 h 9" name="T9"/>
                  <a:gd fmla="*/ 0 w 3" name="T10"/>
                  <a:gd fmla="*/ 0 h 9" name="T11"/>
                  <a:gd fmla="*/ 0 w 3" name="T12"/>
                  <a:gd fmla="*/ 0 h 9" name="T13"/>
                  <a:gd fmla="*/ 0 w 3" name="T14"/>
                  <a:gd fmla="*/ 0 h 9" name="T15"/>
                  <a:gd fmla="*/ 0 w 3" name="T16"/>
                  <a:gd fmla="*/ 3 h 9" name="T17"/>
                  <a:gd fmla="*/ 0 w 3" name="T18"/>
                  <a:gd fmla="*/ 6 h 9" name="T19"/>
                  <a:gd fmla="*/ 0 w 3" name="T20"/>
                  <a:gd fmla="*/ 9 h 9" name="T21"/>
                  <a:gd fmla="*/ 3 w 3" name="T22"/>
                  <a:gd fmla="*/ 9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3">
                    <a:moveTo>
                      <a:pt x="3" y="9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" name="Freeform 208"/>
              <p:cNvSpPr/>
              <p:nvPr/>
            </p:nvSpPr>
            <p:spPr bwMode="auto">
              <a:xfrm>
                <a:off x="947" y="1562"/>
                <a:ext cx="3" cy="6"/>
              </a:xfrm>
              <a:custGeom>
                <a:gdLst>
                  <a:gd fmla="*/ 0 w 3" name="T0"/>
                  <a:gd fmla="*/ 3 h 6" name="T1"/>
                  <a:gd fmla="*/ 0 w 3" name="T2"/>
                  <a:gd fmla="*/ 6 h 6" name="T3"/>
                  <a:gd fmla="*/ 0 w 3" name="T4"/>
                  <a:gd fmla="*/ 6 h 6" name="T5"/>
                  <a:gd fmla="*/ 3 w 3" name="T6"/>
                  <a:gd fmla="*/ 6 h 6" name="T7"/>
                  <a:gd fmla="*/ 3 w 3" name="T8"/>
                  <a:gd fmla="*/ 3 h 6" name="T9"/>
                  <a:gd fmla="*/ 3 w 3" name="T10"/>
                  <a:gd fmla="*/ 0 h 6" name="T11"/>
                  <a:gd fmla="*/ 3 w 3" name="T12"/>
                  <a:gd fmla="*/ 0 h 6" name="T13"/>
                  <a:gd fmla="*/ 3 w 3" name="T14"/>
                  <a:gd fmla="*/ 0 h 6" name="T15"/>
                  <a:gd fmla="*/ 0 w 3" name="T16"/>
                  <a:gd fmla="*/ 3 h 6" name="T17"/>
                  <a:gd fmla="*/ 0 w 3" name="T18"/>
                  <a:gd fmla="*/ 3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3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8" name="Freeform 209"/>
              <p:cNvSpPr/>
              <p:nvPr/>
            </p:nvSpPr>
            <p:spPr bwMode="auto">
              <a:xfrm flipH="1">
                <a:off x="1267" y="1923"/>
                <a:ext cx="0" cy="5"/>
              </a:xfrm>
              <a:custGeom>
                <a:gdLst>
                  <a:gd fmla="*/ 2 h 5" name="T0"/>
                  <a:gd fmla="*/ 5 h 5" name="T1"/>
                  <a:gd fmla="*/ 0 h 5" name="T2"/>
                  <a:gd fmla="*/ 2 h 5" name="T3"/>
                  <a:gd fmla="*/ 2 h 5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9" name="Freeform 210"/>
              <p:cNvSpPr/>
              <p:nvPr/>
            </p:nvSpPr>
            <p:spPr bwMode="auto">
              <a:xfrm>
                <a:off x="1497" y="1871"/>
                <a:ext cx="9" cy="3"/>
              </a:xfrm>
              <a:custGeom>
                <a:gdLst>
                  <a:gd fmla="*/ 6 w 9" name="T0"/>
                  <a:gd fmla="*/ 3 h 3" name="T1"/>
                  <a:gd fmla="*/ 9 w 9" name="T2"/>
                  <a:gd fmla="*/ 3 h 3" name="T3"/>
                  <a:gd fmla="*/ 9 w 9" name="T4"/>
                  <a:gd fmla="*/ 0 h 3" name="T5"/>
                  <a:gd fmla="*/ 6 w 9" name="T6"/>
                  <a:gd fmla="*/ 0 h 3" name="T7"/>
                  <a:gd fmla="*/ 3 w 9" name="T8"/>
                  <a:gd fmla="*/ 3 h 3" name="T9"/>
                  <a:gd fmla="*/ 3 w 9" name="T10"/>
                  <a:gd fmla="*/ 0 h 3" name="T11"/>
                  <a:gd fmla="*/ 0 w 9" name="T12"/>
                  <a:gd fmla="*/ 0 h 3" name="T13"/>
                  <a:gd fmla="*/ 0 w 9" name="T14"/>
                  <a:gd fmla="*/ 3 h 3" name="T15"/>
                  <a:gd fmla="*/ 0 w 9" name="T16"/>
                  <a:gd fmla="*/ 3 h 3" name="T17"/>
                  <a:gd fmla="*/ 3 w 9" name="T18"/>
                  <a:gd fmla="*/ 3 h 3" name="T19"/>
                  <a:gd fmla="*/ 3 w 9" name="T20"/>
                  <a:gd fmla="*/ 3 h 3" name="T21"/>
                  <a:gd fmla="*/ 6 w 9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9">
                    <a:moveTo>
                      <a:pt x="6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0" name="Freeform 211"/>
              <p:cNvSpPr/>
              <p:nvPr/>
            </p:nvSpPr>
            <p:spPr bwMode="auto">
              <a:xfrm>
                <a:off x="1676" y="2038"/>
                <a:ext cx="5" cy="9"/>
              </a:xfrm>
              <a:custGeom>
                <a:gdLst>
                  <a:gd fmla="*/ 0 w 5" name="T0"/>
                  <a:gd fmla="*/ 0 h 9" name="T1"/>
                  <a:gd fmla="*/ 0 w 5" name="T2"/>
                  <a:gd fmla="*/ 3 h 9" name="T3"/>
                  <a:gd fmla="*/ 0 w 5" name="T4"/>
                  <a:gd fmla="*/ 6 h 9" name="T5"/>
                  <a:gd fmla="*/ 0 w 5" name="T6"/>
                  <a:gd fmla="*/ 6 h 9" name="T7"/>
                  <a:gd fmla="*/ 2 w 5" name="T8"/>
                  <a:gd fmla="*/ 9 h 9" name="T9"/>
                  <a:gd fmla="*/ 5 w 5" name="T10"/>
                  <a:gd fmla="*/ 9 h 9" name="T11"/>
                  <a:gd fmla="*/ 5 w 5" name="T12"/>
                  <a:gd fmla="*/ 9 h 9" name="T13"/>
                  <a:gd fmla="*/ 5 w 5" name="T14"/>
                  <a:gd fmla="*/ 6 h 9" name="T15"/>
                  <a:gd fmla="*/ 5 w 5" name="T16"/>
                  <a:gd fmla="*/ 6 h 9" name="T17"/>
                  <a:gd fmla="*/ 2 w 5" name="T18"/>
                  <a:gd fmla="*/ 6 h 9" name="T19"/>
                  <a:gd fmla="*/ 2 w 5" name="T20"/>
                  <a:gd fmla="*/ 3 h 9" name="T21"/>
                  <a:gd fmla="*/ 0 w 5" name="T22"/>
                  <a:gd fmla="*/ 0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5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1" name="Freeform 212"/>
              <p:cNvSpPr/>
              <p:nvPr/>
            </p:nvSpPr>
            <p:spPr bwMode="auto">
              <a:xfrm>
                <a:off x="1684" y="2047"/>
                <a:ext cx="3" cy="2"/>
              </a:xfrm>
              <a:custGeom>
                <a:gdLst>
                  <a:gd fmla="*/ 3 w 3" name="T0"/>
                  <a:gd fmla="*/ 2 h 2" name="T1"/>
                  <a:gd fmla="*/ 3 w 3" name="T2"/>
                  <a:gd fmla="*/ 0 h 2" name="T3"/>
                  <a:gd fmla="*/ 3 w 3" name="T4"/>
                  <a:gd fmla="*/ 0 h 2" name="T5"/>
                  <a:gd fmla="*/ 3 w 3" name="T6"/>
                  <a:gd fmla="*/ 0 h 2" name="T7"/>
                  <a:gd fmla="*/ 0 w 3" name="T8"/>
                  <a:gd fmla="*/ 0 h 2" name="T9"/>
                  <a:gd fmla="*/ 0 w 3" name="T10"/>
                  <a:gd fmla="*/ 0 h 2" name="T11"/>
                  <a:gd fmla="*/ 0 w 3" name="T12"/>
                  <a:gd fmla="*/ 0 h 2" name="T13"/>
                  <a:gd fmla="*/ 0 w 3" name="T14"/>
                  <a:gd fmla="*/ 0 h 2" name="T15"/>
                  <a:gd fmla="*/ 0 w 3" name="T16"/>
                  <a:gd fmla="*/ 2 h 2" name="T17"/>
                  <a:gd fmla="*/ 0 w 3" name="T18"/>
                  <a:gd fmla="*/ 2 h 2" name="T19"/>
                  <a:gd fmla="*/ 0 w 3" name="T20"/>
                  <a:gd fmla="*/ 2 h 2" name="T21"/>
                  <a:gd fmla="*/ 3 w 3" name="T22"/>
                  <a:gd fmla="*/ 2 h 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" w="3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2" name="Freeform 213"/>
              <p:cNvSpPr/>
              <p:nvPr/>
            </p:nvSpPr>
            <p:spPr bwMode="auto">
              <a:xfrm>
                <a:off x="1673" y="2049"/>
                <a:ext cx="28" cy="26"/>
              </a:xfrm>
              <a:custGeom>
                <a:gdLst>
                  <a:gd fmla="*/ 0 w 28" name="T0"/>
                  <a:gd fmla="*/ 18 h 26" name="T1"/>
                  <a:gd fmla="*/ 0 w 28" name="T2"/>
                  <a:gd fmla="*/ 23 h 26" name="T3"/>
                  <a:gd fmla="*/ 0 w 28" name="T4"/>
                  <a:gd fmla="*/ 23 h 26" name="T5"/>
                  <a:gd fmla="*/ 3 w 28" name="T6"/>
                  <a:gd fmla="*/ 23 h 26" name="T7"/>
                  <a:gd fmla="*/ 8 w 28" name="T8"/>
                  <a:gd fmla="*/ 23 h 26" name="T9"/>
                  <a:gd fmla="*/ 8 w 28" name="T10"/>
                  <a:gd fmla="*/ 26 h 26" name="T11"/>
                  <a:gd fmla="*/ 17 w 28" name="T12"/>
                  <a:gd fmla="*/ 23 h 26" name="T13"/>
                  <a:gd fmla="*/ 20 w 28" name="T14"/>
                  <a:gd fmla="*/ 21 h 26" name="T15"/>
                  <a:gd fmla="*/ 23 w 28" name="T16"/>
                  <a:gd fmla="*/ 18 h 26" name="T17"/>
                  <a:gd fmla="*/ 28 w 28" name="T18"/>
                  <a:gd fmla="*/ 12 h 26" name="T19"/>
                  <a:gd fmla="*/ 28 w 28" name="T20"/>
                  <a:gd fmla="*/ 9 h 26" name="T21"/>
                  <a:gd fmla="*/ 28 w 28" name="T22"/>
                  <a:gd fmla="*/ 3 h 26" name="T23"/>
                  <a:gd fmla="*/ 26 w 28" name="T24"/>
                  <a:gd fmla="*/ 3 h 26" name="T25"/>
                  <a:gd fmla="*/ 26 w 28" name="T26"/>
                  <a:gd fmla="*/ 0 h 26" name="T27"/>
                  <a:gd fmla="*/ 26 w 28" name="T28"/>
                  <a:gd fmla="*/ 0 h 26" name="T29"/>
                  <a:gd fmla="*/ 26 w 28" name="T30"/>
                  <a:gd fmla="*/ 0 h 26" name="T31"/>
                  <a:gd fmla="*/ 20 w 28" name="T32"/>
                  <a:gd fmla="*/ 0 h 26" name="T33"/>
                  <a:gd fmla="*/ 17 w 28" name="T34"/>
                  <a:gd fmla="*/ 0 h 26" name="T35"/>
                  <a:gd fmla="*/ 14 w 28" name="T36"/>
                  <a:gd fmla="*/ 0 h 26" name="T37"/>
                  <a:gd fmla="*/ 11 w 28" name="T38"/>
                  <a:gd fmla="*/ 0 h 26" name="T39"/>
                  <a:gd fmla="*/ 8 w 28" name="T40"/>
                  <a:gd fmla="*/ 0 h 26" name="T41"/>
                  <a:gd fmla="*/ 8 w 28" name="T42"/>
                  <a:gd fmla="*/ 0 h 26" name="T43"/>
                  <a:gd fmla="*/ 5 w 28" name="T44"/>
                  <a:gd fmla="*/ 0 h 26" name="T45"/>
                  <a:gd fmla="*/ 3 w 28" name="T46"/>
                  <a:gd fmla="*/ 0 h 26" name="T47"/>
                  <a:gd fmla="*/ 3 w 28" name="T48"/>
                  <a:gd fmla="*/ 0 h 26" name="T49"/>
                  <a:gd fmla="*/ 0 w 28" name="T50"/>
                  <a:gd fmla="*/ 3 h 26" name="T51"/>
                  <a:gd fmla="*/ 0 w 28" name="T52"/>
                  <a:gd fmla="*/ 3 h 26" name="T53"/>
                  <a:gd fmla="*/ 0 w 28" name="T54"/>
                  <a:gd fmla="*/ 12 h 26" name="T55"/>
                  <a:gd fmla="*/ 0 w 28" name="T56"/>
                  <a:gd fmla="*/ 15 h 26" name="T57"/>
                  <a:gd fmla="*/ 0 w 28" name="T58"/>
                  <a:gd fmla="*/ 15 h 26" name="T59"/>
                  <a:gd fmla="*/ 0 w 28" name="T60"/>
                  <a:gd fmla="*/ 18 h 2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6" w="28">
                    <a:moveTo>
                      <a:pt x="0" y="18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3" name="Freeform 214"/>
              <p:cNvSpPr/>
              <p:nvPr/>
            </p:nvSpPr>
            <p:spPr bwMode="auto">
              <a:xfrm>
                <a:off x="1664" y="2047"/>
                <a:ext cx="9" cy="11"/>
              </a:xfrm>
              <a:custGeom>
                <a:gdLst>
                  <a:gd fmla="*/ 3 w 9" name="T0"/>
                  <a:gd fmla="*/ 11 h 11" name="T1"/>
                  <a:gd fmla="*/ 6 w 9" name="T2"/>
                  <a:gd fmla="*/ 8 h 11" name="T3"/>
                  <a:gd fmla="*/ 6 w 9" name="T4"/>
                  <a:gd fmla="*/ 5 h 11" name="T5"/>
                  <a:gd fmla="*/ 9 w 9" name="T6"/>
                  <a:gd fmla="*/ 5 h 11" name="T7"/>
                  <a:gd fmla="*/ 9 w 9" name="T8"/>
                  <a:gd fmla="*/ 2 h 11" name="T9"/>
                  <a:gd fmla="*/ 9 w 9" name="T10"/>
                  <a:gd fmla="*/ 2 h 11" name="T11"/>
                  <a:gd fmla="*/ 6 w 9" name="T12"/>
                  <a:gd fmla="*/ 2 h 11" name="T13"/>
                  <a:gd fmla="*/ 6 w 9" name="T14"/>
                  <a:gd fmla="*/ 2 h 11" name="T15"/>
                  <a:gd fmla="*/ 6 w 9" name="T16"/>
                  <a:gd fmla="*/ 2 h 11" name="T17"/>
                  <a:gd fmla="*/ 9 w 9" name="T18"/>
                  <a:gd fmla="*/ 0 h 11" name="T19"/>
                  <a:gd fmla="*/ 9 w 9" name="T20"/>
                  <a:gd fmla="*/ 0 h 11" name="T21"/>
                  <a:gd fmla="*/ 6 w 9" name="T22"/>
                  <a:gd fmla="*/ 0 h 11" name="T23"/>
                  <a:gd fmla="*/ 6 w 9" name="T24"/>
                  <a:gd fmla="*/ 0 h 11" name="T25"/>
                  <a:gd fmla="*/ 6 w 9" name="T26"/>
                  <a:gd fmla="*/ 0 h 11" name="T27"/>
                  <a:gd fmla="*/ 3 w 9" name="T28"/>
                  <a:gd fmla="*/ 2 h 11" name="T29"/>
                  <a:gd fmla="*/ 3 w 9" name="T30"/>
                  <a:gd fmla="*/ 2 h 11" name="T31"/>
                  <a:gd fmla="*/ 3 w 9" name="T32"/>
                  <a:gd fmla="*/ 2 h 11" name="T33"/>
                  <a:gd fmla="*/ 0 w 9" name="T34"/>
                  <a:gd fmla="*/ 5 h 11" name="T35"/>
                  <a:gd fmla="*/ 0 w 9" name="T36"/>
                  <a:gd fmla="*/ 8 h 11" name="T37"/>
                  <a:gd fmla="*/ 0 w 9" name="T38"/>
                  <a:gd fmla="*/ 8 h 11" name="T39"/>
                  <a:gd fmla="*/ 0 w 9" name="T40"/>
                  <a:gd fmla="*/ 8 h 11" name="T41"/>
                  <a:gd fmla="*/ 0 w 9" name="T42"/>
                  <a:gd fmla="*/ 11 h 11" name="T43"/>
                  <a:gd fmla="*/ 3 w 9" name="T44"/>
                  <a:gd fmla="*/ 11 h 11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1" w="9">
                    <a:moveTo>
                      <a:pt x="3" y="11"/>
                    </a:moveTo>
                    <a:lnTo>
                      <a:pt x="6" y="8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4" name="Freeform 215"/>
              <p:cNvSpPr/>
              <p:nvPr/>
            </p:nvSpPr>
            <p:spPr bwMode="auto">
              <a:xfrm flipH="1">
                <a:off x="1678" y="2038"/>
                <a:ext cx="0" cy="3"/>
              </a:xfrm>
              <a:custGeom>
                <a:gdLst>
                  <a:gd fmla="*/ 3 h 3" name="T0"/>
                  <a:gd fmla="*/ 3 h 3" name="T1"/>
                  <a:gd fmla="*/ 0 h 3" name="T2"/>
                  <a:gd fmla="*/ 0 h 3" name="T3"/>
                  <a:gd fmla="*/ 0 h 3" name="T4"/>
                  <a:gd fmla="*/ 3 h 3" name="T5"/>
                  <a:gd fmla="*/ 3 h 3" name="T6"/>
                  <a:gd fmla="*/ 3 h 3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5" name="Freeform 216"/>
              <p:cNvSpPr/>
              <p:nvPr/>
            </p:nvSpPr>
            <p:spPr bwMode="auto">
              <a:xfrm>
                <a:off x="1673" y="2047"/>
                <a:ext cx="3" cy="0"/>
              </a:xfrm>
              <a:custGeom>
                <a:gdLst>
                  <a:gd fmla="*/ 3 w 3" name="T0"/>
                  <a:gd fmla="*/ 3 w 3" name="T1"/>
                  <a:gd fmla="*/ 3 w 3" name="T2"/>
                  <a:gd fmla="*/ 3 w 3" name="T3"/>
                  <a:gd fmla="*/ 0 w 3" name="T4"/>
                  <a:gd fmla="*/ 3 w 3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6" name="Freeform 217"/>
              <p:cNvSpPr>
                <a:spLocks noEditPoints="1"/>
              </p:cNvSpPr>
              <p:nvPr/>
            </p:nvSpPr>
            <p:spPr bwMode="auto">
              <a:xfrm>
                <a:off x="702" y="870"/>
                <a:ext cx="1175" cy="2021"/>
              </a:xfrm>
              <a:custGeom>
                <a:gdLst>
                  <a:gd fmla="*/ 959 w 1175" name="T0"/>
                  <a:gd fmla="*/ 1202 h 2021" name="T1"/>
                  <a:gd fmla="*/ 856 w 1175" name="T2"/>
                  <a:gd fmla="*/ 1047 h 2021" name="T3"/>
                  <a:gd fmla="*/ 706 w 1175" name="T4"/>
                  <a:gd fmla="*/ 1021 h 2021" name="T5"/>
                  <a:gd fmla="*/ 579 w 1175" name="T6"/>
                  <a:gd fmla="*/ 1032 h 2021" name="T7"/>
                  <a:gd fmla="*/ 516 w 1175" name="T8"/>
                  <a:gd fmla="*/ 859 h 2021" name="T9"/>
                  <a:gd fmla="*/ 418 w 1175" name="T10"/>
                  <a:gd fmla="*/ 750 h 2021" name="T11"/>
                  <a:gd fmla="*/ 533 w 1175" name="T12"/>
                  <a:gd fmla="*/ 692 h 2021" name="T13"/>
                  <a:gd fmla="*/ 631 w 1175" name="T14"/>
                  <a:gd fmla="*/ 756 h 2021" name="T15"/>
                  <a:gd fmla="*/ 720 w 1175" name="T16"/>
                  <a:gd fmla="*/ 588 h 2021" name="T17"/>
                  <a:gd fmla="*/ 755 w 1175" name="T18"/>
                  <a:gd fmla="*/ 551 h 2021" name="T19"/>
                  <a:gd fmla="*/ 867 w 1175" name="T20"/>
                  <a:gd fmla="*/ 473 h 2021" name="T21"/>
                  <a:gd fmla="*/ 916 w 1175" name="T22"/>
                  <a:gd fmla="*/ 459 h 2021" name="T23"/>
                  <a:gd fmla="*/ 951 w 1175" name="T24"/>
                  <a:gd fmla="*/ 390 h 2021" name="T25"/>
                  <a:gd fmla="*/ 999 w 1175" name="T26"/>
                  <a:gd fmla="*/ 335 h 2021" name="T27"/>
                  <a:gd fmla="*/ 991 w 1175" name="T28"/>
                  <a:gd fmla="*/ 263 h 2021" name="T29"/>
                  <a:gd fmla="*/ 939 w 1175" name="T30"/>
                  <a:gd fmla="*/ 254 h 2021" name="T31"/>
                  <a:gd fmla="*/ 925 w 1175" name="T32"/>
                  <a:gd fmla="*/ 202 h 2021" name="T33"/>
                  <a:gd fmla="*/ 838 w 1175" name="T34"/>
                  <a:gd fmla="*/ 292 h 2021" name="T35"/>
                  <a:gd fmla="*/ 766 w 1175" name="T36"/>
                  <a:gd fmla="*/ 312 h 2021" name="T37"/>
                  <a:gd fmla="*/ 732 w 1175" name="T38"/>
                  <a:gd fmla="*/ 194 h 2021" name="T39"/>
                  <a:gd fmla="*/ 815 w 1175" name="T40"/>
                  <a:gd fmla="*/ 156 h 2021" name="T41"/>
                  <a:gd fmla="*/ 902 w 1175" name="T42"/>
                  <a:gd fmla="*/ 104 h 2021" name="T43"/>
                  <a:gd fmla="*/ 838 w 1175" name="T44"/>
                  <a:gd fmla="*/ 93 h 2021" name="T45"/>
                  <a:gd fmla="*/ 818 w 1175" name="T46"/>
                  <a:gd fmla="*/ 52 h 2021" name="T47"/>
                  <a:gd fmla="*/ 781 w 1175" name="T48"/>
                  <a:gd fmla="*/ 98 h 2021" name="T49"/>
                  <a:gd fmla="*/ 706 w 1175" name="T50"/>
                  <a:gd fmla="*/ 90 h 2021" name="T51"/>
                  <a:gd fmla="*/ 665 w 1175" name="T52"/>
                  <a:gd fmla="*/ 104 h 2021" name="T53"/>
                  <a:gd fmla="*/ 605 w 1175" name="T54"/>
                  <a:gd fmla="*/ 64 h 2021" name="T55"/>
                  <a:gd fmla="*/ 516 w 1175" name="T56"/>
                  <a:gd fmla="*/ 52 h 2021" name="T57"/>
                  <a:gd fmla="*/ 458 w 1175" name="T58"/>
                  <a:gd fmla="*/ 49 h 2021" name="T59"/>
                  <a:gd fmla="*/ 360 w 1175" name="T60"/>
                  <a:gd fmla="*/ 9 h 2021" name="T61"/>
                  <a:gd fmla="*/ 239 w 1175" name="T62"/>
                  <a:gd fmla="*/ 26 h 2021" name="T63"/>
                  <a:gd fmla="*/ 219 w 1175" name="T64"/>
                  <a:gd fmla="*/ 55 h 2021" name="T65"/>
                  <a:gd fmla="*/ 170 w 1175" name="T66"/>
                  <a:gd fmla="*/ 98 h 2021" name="T67"/>
                  <a:gd fmla="*/ 104 w 1175" name="T68"/>
                  <a:gd fmla="*/ 142 h 2021" name="T69"/>
                  <a:gd fmla="*/ 44 w 1175" name="T70"/>
                  <a:gd fmla="*/ 208 h 2021" name="T71"/>
                  <a:gd fmla="*/ 81 w 1175" name="T72"/>
                  <a:gd fmla="*/ 199 h 2021" name="T73"/>
                  <a:gd fmla="*/ 228 w 1175" name="T74"/>
                  <a:gd fmla="*/ 145 h 2021" name="T75"/>
                  <a:gd fmla="*/ 231 w 1175" name="T76"/>
                  <a:gd fmla="*/ 150 h 2021" name="T77"/>
                  <a:gd fmla="*/ 283 w 1175" name="T78"/>
                  <a:gd fmla="*/ 182 h 2021" name="T79"/>
                  <a:gd fmla="*/ 311 w 1175" name="T80"/>
                  <a:gd fmla="*/ 211 h 2021" name="T81"/>
                  <a:gd fmla="*/ 300 w 1175" name="T82"/>
                  <a:gd fmla="*/ 257 h 2021" name="T83"/>
                  <a:gd fmla="*/ 285 w 1175" name="T84"/>
                  <a:gd fmla="*/ 329 h 2021" name="T85"/>
                  <a:gd fmla="*/ 277 w 1175" name="T86"/>
                  <a:gd fmla="*/ 372 h 2021" name="T87"/>
                  <a:gd fmla="*/ 190 w 1175" name="T88"/>
                  <a:gd fmla="*/ 560 h 2021" name="T89"/>
                  <a:gd fmla="*/ 222 w 1175" name="T90"/>
                  <a:gd fmla="*/ 733 h 2021" name="T91"/>
                  <a:gd fmla="*/ 234 w 1175" name="T92"/>
                  <a:gd fmla="*/ 652 h 2021" name="T93"/>
                  <a:gd fmla="*/ 294 w 1175" name="T94"/>
                  <a:gd fmla="*/ 833 h 2021" name="T95"/>
                  <a:gd fmla="*/ 484 w 1175" name="T96"/>
                  <a:gd fmla="*/ 963 h 2021" name="T97"/>
                  <a:gd fmla="*/ 602 w 1175" name="T98"/>
                  <a:gd fmla="*/ 1035 h 2021" name="T99"/>
                  <a:gd fmla="*/ 570 w 1175" name="T100"/>
                  <a:gd fmla="*/ 1249 h 2021" name="T101"/>
                  <a:gd fmla="*/ 749 w 1175" name="T102"/>
                  <a:gd fmla="*/ 1600 h 2021" name="T103"/>
                  <a:gd fmla="*/ 795 w 1175" name="T104"/>
                  <a:gd fmla="*/ 1871 h 2021" name="T105"/>
                  <a:gd fmla="*/ 801 w 1175" name="T106"/>
                  <a:gd fmla="*/ 1920 h 2021" name="T107"/>
                  <a:gd fmla="*/ 853 w 1175" name="T108"/>
                  <a:gd fmla="*/ 2001 h 2021" name="T109"/>
                  <a:gd fmla="*/ 893 w 1175" name="T110"/>
                  <a:gd fmla="*/ 1915 h 2021" name="T111"/>
                  <a:gd fmla="*/ 948 w 1175" name="T112"/>
                  <a:gd fmla="*/ 1765 h 2021" name="T113"/>
                  <a:gd fmla="*/ 1048 w 1175" name="T114"/>
                  <a:gd fmla="*/ 1548 h 2021" name="T115"/>
                  <a:gd fmla="*/ 617 w 1175" name="T116"/>
                  <a:gd fmla="*/ 424 h 2021" name="T117"/>
                  <a:gd fmla="*/ 660 w 1175" name="T118"/>
                  <a:gd fmla="*/ 456 h 2021" name="T119"/>
                  <a:gd fmla="*/ 712 w 1175" name="T120"/>
                  <a:gd fmla="*/ 447 h 2021" name="T121"/>
                  <a:gd fmla="*/ 680 w 1175" name="T122"/>
                  <a:gd fmla="*/ 496 h 2021" name="T123"/>
                  <a:gd fmla="*/ 749 w 1175" name="T124"/>
                  <a:gd fmla="*/ 476 h 2021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021" w="1175">
                    <a:moveTo>
                      <a:pt x="1172" y="1263"/>
                    </a:moveTo>
                    <a:lnTo>
                      <a:pt x="1169" y="1260"/>
                    </a:lnTo>
                    <a:lnTo>
                      <a:pt x="1167" y="1257"/>
                    </a:lnTo>
                    <a:lnTo>
                      <a:pt x="1167" y="1254"/>
                    </a:lnTo>
                    <a:lnTo>
                      <a:pt x="1155" y="1254"/>
                    </a:lnTo>
                    <a:lnTo>
                      <a:pt x="1152" y="1254"/>
                    </a:lnTo>
                    <a:lnTo>
                      <a:pt x="1152" y="1254"/>
                    </a:lnTo>
                    <a:lnTo>
                      <a:pt x="1152" y="1254"/>
                    </a:lnTo>
                    <a:lnTo>
                      <a:pt x="1149" y="1254"/>
                    </a:lnTo>
                    <a:lnTo>
                      <a:pt x="1146" y="1254"/>
                    </a:lnTo>
                    <a:lnTo>
                      <a:pt x="1146" y="1251"/>
                    </a:lnTo>
                    <a:lnTo>
                      <a:pt x="1143" y="1249"/>
                    </a:lnTo>
                    <a:lnTo>
                      <a:pt x="1141" y="1249"/>
                    </a:lnTo>
                    <a:lnTo>
                      <a:pt x="1141" y="1246"/>
                    </a:lnTo>
                    <a:lnTo>
                      <a:pt x="1138" y="1246"/>
                    </a:lnTo>
                    <a:lnTo>
                      <a:pt x="1129" y="1237"/>
                    </a:lnTo>
                    <a:lnTo>
                      <a:pt x="1126" y="1231"/>
                    </a:lnTo>
                    <a:lnTo>
                      <a:pt x="1123" y="1231"/>
                    </a:lnTo>
                    <a:lnTo>
                      <a:pt x="1118" y="1226"/>
                    </a:lnTo>
                    <a:lnTo>
                      <a:pt x="1115" y="1226"/>
                    </a:lnTo>
                    <a:lnTo>
                      <a:pt x="1112" y="1223"/>
                    </a:lnTo>
                    <a:lnTo>
                      <a:pt x="1109" y="1223"/>
                    </a:lnTo>
                    <a:lnTo>
                      <a:pt x="1097" y="1223"/>
                    </a:lnTo>
                    <a:lnTo>
                      <a:pt x="1095" y="1223"/>
                    </a:lnTo>
                    <a:lnTo>
                      <a:pt x="1095" y="1223"/>
                    </a:lnTo>
                    <a:lnTo>
                      <a:pt x="1086" y="1223"/>
                    </a:lnTo>
                    <a:lnTo>
                      <a:pt x="1083" y="1220"/>
                    </a:lnTo>
                    <a:lnTo>
                      <a:pt x="1080" y="1220"/>
                    </a:lnTo>
                    <a:lnTo>
                      <a:pt x="1066" y="1214"/>
                    </a:lnTo>
                    <a:lnTo>
                      <a:pt x="1063" y="1214"/>
                    </a:lnTo>
                    <a:lnTo>
                      <a:pt x="1063" y="1214"/>
                    </a:lnTo>
                    <a:lnTo>
                      <a:pt x="1063" y="1214"/>
                    </a:lnTo>
                    <a:lnTo>
                      <a:pt x="1060" y="1214"/>
                    </a:lnTo>
                    <a:lnTo>
                      <a:pt x="1057" y="1214"/>
                    </a:lnTo>
                    <a:lnTo>
                      <a:pt x="1057" y="1217"/>
                    </a:lnTo>
                    <a:lnTo>
                      <a:pt x="1051" y="1217"/>
                    </a:lnTo>
                    <a:lnTo>
                      <a:pt x="1048" y="1217"/>
                    </a:lnTo>
                    <a:lnTo>
                      <a:pt x="1048" y="1217"/>
                    </a:lnTo>
                    <a:lnTo>
                      <a:pt x="1051" y="1214"/>
                    </a:lnTo>
                    <a:lnTo>
                      <a:pt x="1051" y="1214"/>
                    </a:lnTo>
                    <a:lnTo>
                      <a:pt x="1051" y="1211"/>
                    </a:lnTo>
                    <a:lnTo>
                      <a:pt x="1051" y="1211"/>
                    </a:lnTo>
                    <a:lnTo>
                      <a:pt x="1048" y="1208"/>
                    </a:lnTo>
                    <a:lnTo>
                      <a:pt x="1048" y="1211"/>
                    </a:lnTo>
                    <a:lnTo>
                      <a:pt x="1048" y="1211"/>
                    </a:lnTo>
                    <a:lnTo>
                      <a:pt x="1048" y="1208"/>
                    </a:lnTo>
                    <a:lnTo>
                      <a:pt x="1048" y="1208"/>
                    </a:lnTo>
                    <a:lnTo>
                      <a:pt x="1048" y="1208"/>
                    </a:lnTo>
                    <a:lnTo>
                      <a:pt x="1048" y="1205"/>
                    </a:lnTo>
                    <a:lnTo>
                      <a:pt x="1046" y="1202"/>
                    </a:lnTo>
                    <a:lnTo>
                      <a:pt x="1046" y="1200"/>
                    </a:lnTo>
                    <a:lnTo>
                      <a:pt x="1043" y="1200"/>
                    </a:lnTo>
                    <a:lnTo>
                      <a:pt x="1043" y="1200"/>
                    </a:lnTo>
                    <a:lnTo>
                      <a:pt x="1040" y="1202"/>
                    </a:lnTo>
                    <a:lnTo>
                      <a:pt x="1040" y="1202"/>
                    </a:lnTo>
                    <a:lnTo>
                      <a:pt x="1040" y="1200"/>
                    </a:lnTo>
                    <a:lnTo>
                      <a:pt x="1037" y="1200"/>
                    </a:lnTo>
                    <a:lnTo>
                      <a:pt x="1037" y="1197"/>
                    </a:lnTo>
                    <a:lnTo>
                      <a:pt x="1034" y="1194"/>
                    </a:lnTo>
                    <a:lnTo>
                      <a:pt x="1031" y="1194"/>
                    </a:lnTo>
                    <a:lnTo>
                      <a:pt x="1028" y="1194"/>
                    </a:lnTo>
                    <a:lnTo>
                      <a:pt x="1028" y="1191"/>
                    </a:lnTo>
                    <a:lnTo>
                      <a:pt x="1025" y="1191"/>
                    </a:lnTo>
                    <a:lnTo>
                      <a:pt x="1023" y="1191"/>
                    </a:lnTo>
                    <a:lnTo>
                      <a:pt x="1014" y="1188"/>
                    </a:lnTo>
                    <a:lnTo>
                      <a:pt x="1014" y="1185"/>
                    </a:lnTo>
                    <a:lnTo>
                      <a:pt x="1005" y="1185"/>
                    </a:lnTo>
                    <a:lnTo>
                      <a:pt x="1002" y="1188"/>
                    </a:lnTo>
                    <a:lnTo>
                      <a:pt x="1002" y="1191"/>
                    </a:lnTo>
                    <a:lnTo>
                      <a:pt x="999" y="1194"/>
                    </a:lnTo>
                    <a:lnTo>
                      <a:pt x="999" y="1194"/>
                    </a:lnTo>
                    <a:lnTo>
                      <a:pt x="999" y="1197"/>
                    </a:lnTo>
                    <a:lnTo>
                      <a:pt x="999" y="1200"/>
                    </a:lnTo>
                    <a:lnTo>
                      <a:pt x="997" y="1200"/>
                    </a:lnTo>
                    <a:lnTo>
                      <a:pt x="994" y="1200"/>
                    </a:lnTo>
                    <a:lnTo>
                      <a:pt x="991" y="1202"/>
                    </a:lnTo>
                    <a:lnTo>
                      <a:pt x="991" y="1202"/>
                    </a:lnTo>
                    <a:lnTo>
                      <a:pt x="991" y="1208"/>
                    </a:lnTo>
                    <a:lnTo>
                      <a:pt x="991" y="1208"/>
                    </a:lnTo>
                    <a:lnTo>
                      <a:pt x="988" y="1211"/>
                    </a:lnTo>
                    <a:lnTo>
                      <a:pt x="988" y="1211"/>
                    </a:lnTo>
                    <a:lnTo>
                      <a:pt x="988" y="1214"/>
                    </a:lnTo>
                    <a:lnTo>
                      <a:pt x="985" y="1214"/>
                    </a:lnTo>
                    <a:lnTo>
                      <a:pt x="985" y="1211"/>
                    </a:lnTo>
                    <a:lnTo>
                      <a:pt x="985" y="1208"/>
                    </a:lnTo>
                    <a:lnTo>
                      <a:pt x="985" y="1205"/>
                    </a:lnTo>
                    <a:lnTo>
                      <a:pt x="982" y="1205"/>
                    </a:lnTo>
                    <a:lnTo>
                      <a:pt x="982" y="1205"/>
                    </a:lnTo>
                    <a:lnTo>
                      <a:pt x="979" y="1205"/>
                    </a:lnTo>
                    <a:lnTo>
                      <a:pt x="976" y="1205"/>
                    </a:lnTo>
                    <a:lnTo>
                      <a:pt x="974" y="1205"/>
                    </a:lnTo>
                    <a:lnTo>
                      <a:pt x="974" y="1205"/>
                    </a:lnTo>
                    <a:lnTo>
                      <a:pt x="971" y="1205"/>
                    </a:lnTo>
                    <a:lnTo>
                      <a:pt x="968" y="1205"/>
                    </a:lnTo>
                    <a:lnTo>
                      <a:pt x="965" y="1208"/>
                    </a:lnTo>
                    <a:lnTo>
                      <a:pt x="965" y="1208"/>
                    </a:lnTo>
                    <a:lnTo>
                      <a:pt x="962" y="1205"/>
                    </a:lnTo>
                    <a:lnTo>
                      <a:pt x="959" y="1205"/>
                    </a:lnTo>
                    <a:lnTo>
                      <a:pt x="959" y="1208"/>
                    </a:lnTo>
                    <a:lnTo>
                      <a:pt x="959" y="1208"/>
                    </a:lnTo>
                    <a:lnTo>
                      <a:pt x="959" y="1205"/>
                    </a:lnTo>
                    <a:lnTo>
                      <a:pt x="959" y="1205"/>
                    </a:lnTo>
                    <a:lnTo>
                      <a:pt x="959" y="1202"/>
                    </a:lnTo>
                    <a:lnTo>
                      <a:pt x="962" y="1202"/>
                    </a:lnTo>
                    <a:lnTo>
                      <a:pt x="962" y="1205"/>
                    </a:lnTo>
                    <a:lnTo>
                      <a:pt x="965" y="1205"/>
                    </a:lnTo>
                    <a:lnTo>
                      <a:pt x="968" y="1205"/>
                    </a:lnTo>
                    <a:lnTo>
                      <a:pt x="968" y="1202"/>
                    </a:lnTo>
                    <a:lnTo>
                      <a:pt x="968" y="1197"/>
                    </a:lnTo>
                    <a:lnTo>
                      <a:pt x="968" y="1194"/>
                    </a:lnTo>
                    <a:lnTo>
                      <a:pt x="968" y="1194"/>
                    </a:lnTo>
                    <a:lnTo>
                      <a:pt x="968" y="1194"/>
                    </a:lnTo>
                    <a:lnTo>
                      <a:pt x="965" y="1194"/>
                    </a:lnTo>
                    <a:lnTo>
                      <a:pt x="965" y="1194"/>
                    </a:lnTo>
                    <a:lnTo>
                      <a:pt x="965" y="1191"/>
                    </a:lnTo>
                    <a:lnTo>
                      <a:pt x="968" y="1191"/>
                    </a:lnTo>
                    <a:lnTo>
                      <a:pt x="968" y="1191"/>
                    </a:lnTo>
                    <a:lnTo>
                      <a:pt x="968" y="1188"/>
                    </a:lnTo>
                    <a:lnTo>
                      <a:pt x="968" y="1188"/>
                    </a:lnTo>
                    <a:lnTo>
                      <a:pt x="965" y="1188"/>
                    </a:lnTo>
                    <a:lnTo>
                      <a:pt x="965" y="1188"/>
                    </a:lnTo>
                    <a:lnTo>
                      <a:pt x="962" y="1191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59" y="1194"/>
                    </a:lnTo>
                    <a:lnTo>
                      <a:pt x="962" y="1188"/>
                    </a:lnTo>
                    <a:lnTo>
                      <a:pt x="959" y="1185"/>
                    </a:lnTo>
                    <a:lnTo>
                      <a:pt x="959" y="1182"/>
                    </a:lnTo>
                    <a:lnTo>
                      <a:pt x="959" y="1182"/>
                    </a:lnTo>
                    <a:lnTo>
                      <a:pt x="962" y="1179"/>
                    </a:lnTo>
                    <a:lnTo>
                      <a:pt x="962" y="1179"/>
                    </a:lnTo>
                    <a:lnTo>
                      <a:pt x="965" y="1174"/>
                    </a:lnTo>
                    <a:lnTo>
                      <a:pt x="968" y="1171"/>
                    </a:lnTo>
                    <a:lnTo>
                      <a:pt x="971" y="1168"/>
                    </a:lnTo>
                    <a:lnTo>
                      <a:pt x="974" y="1165"/>
                    </a:lnTo>
                    <a:lnTo>
                      <a:pt x="976" y="1162"/>
                    </a:lnTo>
                    <a:lnTo>
                      <a:pt x="976" y="1162"/>
                    </a:lnTo>
                    <a:lnTo>
                      <a:pt x="976" y="1159"/>
                    </a:lnTo>
                    <a:lnTo>
                      <a:pt x="976" y="1156"/>
                    </a:lnTo>
                    <a:lnTo>
                      <a:pt x="979" y="1151"/>
                    </a:lnTo>
                    <a:lnTo>
                      <a:pt x="979" y="1151"/>
                    </a:lnTo>
                    <a:lnTo>
                      <a:pt x="976" y="1151"/>
                    </a:lnTo>
                    <a:lnTo>
                      <a:pt x="976" y="1151"/>
                    </a:lnTo>
                    <a:lnTo>
                      <a:pt x="971" y="1148"/>
                    </a:lnTo>
                    <a:lnTo>
                      <a:pt x="971" y="1145"/>
                    </a:lnTo>
                    <a:lnTo>
                      <a:pt x="968" y="1139"/>
                    </a:lnTo>
                    <a:lnTo>
                      <a:pt x="968" y="1136"/>
                    </a:lnTo>
                    <a:lnTo>
                      <a:pt x="968" y="1133"/>
                    </a:lnTo>
                    <a:lnTo>
                      <a:pt x="968" y="1130"/>
                    </a:lnTo>
                    <a:lnTo>
                      <a:pt x="968" y="1128"/>
                    </a:lnTo>
                    <a:lnTo>
                      <a:pt x="965" y="1125"/>
                    </a:lnTo>
                    <a:lnTo>
                      <a:pt x="965" y="1122"/>
                    </a:lnTo>
                    <a:lnTo>
                      <a:pt x="965" y="1119"/>
                    </a:lnTo>
                    <a:lnTo>
                      <a:pt x="962" y="1113"/>
                    </a:lnTo>
                    <a:lnTo>
                      <a:pt x="962" y="1110"/>
                    </a:lnTo>
                    <a:lnTo>
                      <a:pt x="962" y="1110"/>
                    </a:lnTo>
                    <a:lnTo>
                      <a:pt x="959" y="1110"/>
                    </a:lnTo>
                    <a:lnTo>
                      <a:pt x="959" y="1113"/>
                    </a:lnTo>
                    <a:lnTo>
                      <a:pt x="959" y="1113"/>
                    </a:lnTo>
                    <a:lnTo>
                      <a:pt x="956" y="1113"/>
                    </a:lnTo>
                    <a:lnTo>
                      <a:pt x="956" y="1110"/>
                    </a:lnTo>
                    <a:lnTo>
                      <a:pt x="953" y="1107"/>
                    </a:lnTo>
                    <a:lnTo>
                      <a:pt x="953" y="1104"/>
                    </a:lnTo>
                    <a:lnTo>
                      <a:pt x="953" y="1102"/>
                    </a:lnTo>
                    <a:lnTo>
                      <a:pt x="948" y="1099"/>
                    </a:lnTo>
                    <a:lnTo>
                      <a:pt x="948" y="1099"/>
                    </a:lnTo>
                    <a:lnTo>
                      <a:pt x="945" y="1096"/>
                    </a:lnTo>
                    <a:lnTo>
                      <a:pt x="942" y="1093"/>
                    </a:lnTo>
                    <a:lnTo>
                      <a:pt x="939" y="1093"/>
                    </a:lnTo>
                    <a:lnTo>
                      <a:pt x="936" y="1093"/>
                    </a:lnTo>
                    <a:lnTo>
                      <a:pt x="933" y="1090"/>
                    </a:lnTo>
                    <a:lnTo>
                      <a:pt x="930" y="1087"/>
                    </a:lnTo>
                    <a:lnTo>
                      <a:pt x="928" y="1087"/>
                    </a:lnTo>
                    <a:lnTo>
                      <a:pt x="928" y="1090"/>
                    </a:lnTo>
                    <a:lnTo>
                      <a:pt x="925" y="1090"/>
                    </a:lnTo>
                    <a:lnTo>
                      <a:pt x="925" y="1087"/>
                    </a:lnTo>
                    <a:lnTo>
                      <a:pt x="922" y="1084"/>
                    </a:lnTo>
                    <a:lnTo>
                      <a:pt x="916" y="1084"/>
                    </a:lnTo>
                    <a:lnTo>
                      <a:pt x="913" y="1084"/>
                    </a:lnTo>
                    <a:lnTo>
                      <a:pt x="913" y="1084"/>
                    </a:lnTo>
                    <a:lnTo>
                      <a:pt x="910" y="1084"/>
                    </a:lnTo>
                    <a:lnTo>
                      <a:pt x="907" y="1084"/>
                    </a:lnTo>
                    <a:lnTo>
                      <a:pt x="899" y="1084"/>
                    </a:lnTo>
                    <a:lnTo>
                      <a:pt x="896" y="1084"/>
                    </a:lnTo>
                    <a:lnTo>
                      <a:pt x="890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4" y="1079"/>
                    </a:lnTo>
                    <a:lnTo>
                      <a:pt x="881" y="1079"/>
                    </a:lnTo>
                    <a:lnTo>
                      <a:pt x="881" y="1076"/>
                    </a:lnTo>
                    <a:lnTo>
                      <a:pt x="879" y="1073"/>
                    </a:lnTo>
                    <a:lnTo>
                      <a:pt x="879" y="1073"/>
                    </a:lnTo>
                    <a:lnTo>
                      <a:pt x="876" y="1070"/>
                    </a:lnTo>
                    <a:lnTo>
                      <a:pt x="876" y="1070"/>
                    </a:lnTo>
                    <a:lnTo>
                      <a:pt x="873" y="1070"/>
                    </a:lnTo>
                    <a:lnTo>
                      <a:pt x="870" y="1070"/>
                    </a:lnTo>
                    <a:lnTo>
                      <a:pt x="870" y="1070"/>
                    </a:lnTo>
                    <a:lnTo>
                      <a:pt x="867" y="1070"/>
                    </a:lnTo>
                    <a:lnTo>
                      <a:pt x="867" y="1061"/>
                    </a:lnTo>
                    <a:lnTo>
                      <a:pt x="867" y="1061"/>
                    </a:lnTo>
                    <a:lnTo>
                      <a:pt x="867" y="1055"/>
                    </a:lnTo>
                    <a:lnTo>
                      <a:pt x="858" y="1047"/>
                    </a:lnTo>
                    <a:lnTo>
                      <a:pt x="856" y="1047"/>
                    </a:lnTo>
                    <a:lnTo>
                      <a:pt x="856" y="1044"/>
                    </a:lnTo>
                    <a:lnTo>
                      <a:pt x="853" y="1047"/>
                    </a:lnTo>
                    <a:lnTo>
                      <a:pt x="853" y="1047"/>
                    </a:lnTo>
                    <a:lnTo>
                      <a:pt x="853" y="1044"/>
                    </a:lnTo>
                    <a:lnTo>
                      <a:pt x="853" y="1044"/>
                    </a:lnTo>
                    <a:lnTo>
                      <a:pt x="850" y="1041"/>
                    </a:lnTo>
                    <a:lnTo>
                      <a:pt x="847" y="1041"/>
                    </a:lnTo>
                    <a:lnTo>
                      <a:pt x="844" y="1041"/>
                    </a:lnTo>
                    <a:lnTo>
                      <a:pt x="844" y="1044"/>
                    </a:lnTo>
                    <a:lnTo>
                      <a:pt x="841" y="1044"/>
                    </a:lnTo>
                    <a:lnTo>
                      <a:pt x="841" y="1044"/>
                    </a:lnTo>
                    <a:lnTo>
                      <a:pt x="838" y="1044"/>
                    </a:lnTo>
                    <a:lnTo>
                      <a:pt x="838" y="1044"/>
                    </a:lnTo>
                    <a:lnTo>
                      <a:pt x="838" y="1041"/>
                    </a:lnTo>
                    <a:lnTo>
                      <a:pt x="838" y="1041"/>
                    </a:lnTo>
                    <a:lnTo>
                      <a:pt x="841" y="1041"/>
                    </a:lnTo>
                    <a:lnTo>
                      <a:pt x="841" y="1038"/>
                    </a:lnTo>
                    <a:lnTo>
                      <a:pt x="841" y="1035"/>
                    </a:lnTo>
                    <a:lnTo>
                      <a:pt x="841" y="1032"/>
                    </a:lnTo>
                    <a:lnTo>
                      <a:pt x="838" y="1030"/>
                    </a:lnTo>
                    <a:lnTo>
                      <a:pt x="838" y="1027"/>
                    </a:lnTo>
                    <a:lnTo>
                      <a:pt x="835" y="1027"/>
                    </a:lnTo>
                    <a:lnTo>
                      <a:pt x="830" y="1024"/>
                    </a:lnTo>
                    <a:lnTo>
                      <a:pt x="824" y="1021"/>
                    </a:lnTo>
                    <a:lnTo>
                      <a:pt x="821" y="1021"/>
                    </a:lnTo>
                    <a:lnTo>
                      <a:pt x="821" y="1021"/>
                    </a:lnTo>
                    <a:lnTo>
                      <a:pt x="821" y="1018"/>
                    </a:lnTo>
                    <a:lnTo>
                      <a:pt x="818" y="1018"/>
                    </a:lnTo>
                    <a:lnTo>
                      <a:pt x="818" y="1015"/>
                    </a:lnTo>
                    <a:lnTo>
                      <a:pt x="815" y="1015"/>
                    </a:lnTo>
                    <a:lnTo>
                      <a:pt x="815" y="1015"/>
                    </a:lnTo>
                    <a:lnTo>
                      <a:pt x="812" y="1012"/>
                    </a:lnTo>
                    <a:lnTo>
                      <a:pt x="812" y="1012"/>
                    </a:lnTo>
                    <a:lnTo>
                      <a:pt x="815" y="1012"/>
                    </a:lnTo>
                    <a:lnTo>
                      <a:pt x="818" y="1009"/>
                    </a:lnTo>
                    <a:lnTo>
                      <a:pt x="821" y="1012"/>
                    </a:lnTo>
                    <a:lnTo>
                      <a:pt x="821" y="1009"/>
                    </a:lnTo>
                    <a:lnTo>
                      <a:pt x="821" y="1009"/>
                    </a:lnTo>
                    <a:lnTo>
                      <a:pt x="824" y="1009"/>
                    </a:lnTo>
                    <a:lnTo>
                      <a:pt x="827" y="1009"/>
                    </a:lnTo>
                    <a:lnTo>
                      <a:pt x="824" y="1009"/>
                    </a:lnTo>
                    <a:lnTo>
                      <a:pt x="824" y="1006"/>
                    </a:lnTo>
                    <a:lnTo>
                      <a:pt x="801" y="1006"/>
                    </a:lnTo>
                    <a:lnTo>
                      <a:pt x="798" y="1006"/>
                    </a:lnTo>
                    <a:lnTo>
                      <a:pt x="798" y="1009"/>
                    </a:lnTo>
                    <a:lnTo>
                      <a:pt x="798" y="1009"/>
                    </a:lnTo>
                    <a:lnTo>
                      <a:pt x="798" y="1009"/>
                    </a:lnTo>
                    <a:lnTo>
                      <a:pt x="804" y="1009"/>
                    </a:lnTo>
                    <a:lnTo>
                      <a:pt x="801" y="1012"/>
                    </a:lnTo>
                    <a:lnTo>
                      <a:pt x="801" y="1012"/>
                    </a:lnTo>
                    <a:lnTo>
                      <a:pt x="795" y="1012"/>
                    </a:lnTo>
                    <a:lnTo>
                      <a:pt x="792" y="1015"/>
                    </a:lnTo>
                    <a:lnTo>
                      <a:pt x="792" y="1015"/>
                    </a:lnTo>
                    <a:lnTo>
                      <a:pt x="784" y="1015"/>
                    </a:lnTo>
                    <a:lnTo>
                      <a:pt x="781" y="1015"/>
                    </a:lnTo>
                    <a:lnTo>
                      <a:pt x="778" y="1015"/>
                    </a:lnTo>
                    <a:lnTo>
                      <a:pt x="775" y="1012"/>
                    </a:lnTo>
                    <a:lnTo>
                      <a:pt x="775" y="1012"/>
                    </a:lnTo>
                    <a:lnTo>
                      <a:pt x="775" y="1012"/>
                    </a:lnTo>
                    <a:lnTo>
                      <a:pt x="775" y="1009"/>
                    </a:lnTo>
                    <a:lnTo>
                      <a:pt x="772" y="1009"/>
                    </a:lnTo>
                    <a:lnTo>
                      <a:pt x="772" y="1009"/>
                    </a:lnTo>
                    <a:lnTo>
                      <a:pt x="766" y="1009"/>
                    </a:lnTo>
                    <a:lnTo>
                      <a:pt x="758" y="1009"/>
                    </a:lnTo>
                    <a:lnTo>
                      <a:pt x="758" y="1009"/>
                    </a:lnTo>
                    <a:lnTo>
                      <a:pt x="749" y="1009"/>
                    </a:lnTo>
                    <a:lnTo>
                      <a:pt x="749" y="1009"/>
                    </a:lnTo>
                    <a:lnTo>
                      <a:pt x="746" y="1009"/>
                    </a:lnTo>
                    <a:lnTo>
                      <a:pt x="746" y="1009"/>
                    </a:lnTo>
                    <a:lnTo>
                      <a:pt x="746" y="1004"/>
                    </a:lnTo>
                    <a:lnTo>
                      <a:pt x="743" y="1001"/>
                    </a:lnTo>
                    <a:lnTo>
                      <a:pt x="743" y="998"/>
                    </a:lnTo>
                    <a:lnTo>
                      <a:pt x="740" y="998"/>
                    </a:lnTo>
                    <a:lnTo>
                      <a:pt x="737" y="995"/>
                    </a:lnTo>
                    <a:lnTo>
                      <a:pt x="737" y="995"/>
                    </a:lnTo>
                    <a:lnTo>
                      <a:pt x="732" y="995"/>
                    </a:lnTo>
                    <a:lnTo>
                      <a:pt x="729" y="995"/>
                    </a:lnTo>
                    <a:lnTo>
                      <a:pt x="729" y="992"/>
                    </a:lnTo>
                    <a:lnTo>
                      <a:pt x="726" y="992"/>
                    </a:lnTo>
                    <a:lnTo>
                      <a:pt x="726" y="983"/>
                    </a:lnTo>
                    <a:lnTo>
                      <a:pt x="726" y="983"/>
                    </a:lnTo>
                    <a:lnTo>
                      <a:pt x="726" y="983"/>
                    </a:lnTo>
                    <a:lnTo>
                      <a:pt x="723" y="983"/>
                    </a:lnTo>
                    <a:lnTo>
                      <a:pt x="723" y="983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6" y="992"/>
                    </a:lnTo>
                    <a:lnTo>
                      <a:pt x="726" y="992"/>
                    </a:lnTo>
                    <a:lnTo>
                      <a:pt x="726" y="992"/>
                    </a:lnTo>
                    <a:lnTo>
                      <a:pt x="726" y="995"/>
                    </a:lnTo>
                    <a:lnTo>
                      <a:pt x="720" y="995"/>
                    </a:lnTo>
                    <a:lnTo>
                      <a:pt x="712" y="998"/>
                    </a:lnTo>
                    <a:lnTo>
                      <a:pt x="709" y="1001"/>
                    </a:lnTo>
                    <a:lnTo>
                      <a:pt x="706" y="1004"/>
                    </a:lnTo>
                    <a:lnTo>
                      <a:pt x="706" y="1004"/>
                    </a:lnTo>
                    <a:lnTo>
                      <a:pt x="703" y="1004"/>
                    </a:lnTo>
                    <a:lnTo>
                      <a:pt x="703" y="1012"/>
                    </a:lnTo>
                    <a:lnTo>
                      <a:pt x="703" y="1015"/>
                    </a:lnTo>
                    <a:lnTo>
                      <a:pt x="706" y="1015"/>
                    </a:lnTo>
                    <a:lnTo>
                      <a:pt x="706" y="1021"/>
                    </a:lnTo>
                    <a:lnTo>
                      <a:pt x="706" y="1027"/>
                    </a:lnTo>
                    <a:lnTo>
                      <a:pt x="706" y="1027"/>
                    </a:lnTo>
                    <a:lnTo>
                      <a:pt x="706" y="1030"/>
                    </a:lnTo>
                    <a:lnTo>
                      <a:pt x="706" y="1030"/>
                    </a:lnTo>
                    <a:lnTo>
                      <a:pt x="703" y="1032"/>
                    </a:lnTo>
                    <a:lnTo>
                      <a:pt x="703" y="1032"/>
                    </a:lnTo>
                    <a:lnTo>
                      <a:pt x="700" y="1032"/>
                    </a:lnTo>
                    <a:lnTo>
                      <a:pt x="700" y="1032"/>
                    </a:lnTo>
                    <a:lnTo>
                      <a:pt x="700" y="1030"/>
                    </a:lnTo>
                    <a:lnTo>
                      <a:pt x="697" y="1027"/>
                    </a:lnTo>
                    <a:lnTo>
                      <a:pt x="697" y="1024"/>
                    </a:lnTo>
                    <a:lnTo>
                      <a:pt x="694" y="1024"/>
                    </a:lnTo>
                    <a:lnTo>
                      <a:pt x="694" y="1021"/>
                    </a:lnTo>
                    <a:lnTo>
                      <a:pt x="694" y="1018"/>
                    </a:lnTo>
                    <a:lnTo>
                      <a:pt x="697" y="1015"/>
                    </a:lnTo>
                    <a:lnTo>
                      <a:pt x="697" y="1012"/>
                    </a:lnTo>
                    <a:lnTo>
                      <a:pt x="700" y="1009"/>
                    </a:lnTo>
                    <a:lnTo>
                      <a:pt x="700" y="1006"/>
                    </a:lnTo>
                    <a:lnTo>
                      <a:pt x="703" y="1004"/>
                    </a:lnTo>
                    <a:lnTo>
                      <a:pt x="700" y="1004"/>
                    </a:lnTo>
                    <a:lnTo>
                      <a:pt x="700" y="1004"/>
                    </a:lnTo>
                    <a:lnTo>
                      <a:pt x="703" y="1004"/>
                    </a:lnTo>
                    <a:lnTo>
                      <a:pt x="703" y="1001"/>
                    </a:lnTo>
                    <a:lnTo>
                      <a:pt x="700" y="998"/>
                    </a:lnTo>
                    <a:lnTo>
                      <a:pt x="700" y="995"/>
                    </a:lnTo>
                    <a:lnTo>
                      <a:pt x="700" y="995"/>
                    </a:lnTo>
                    <a:lnTo>
                      <a:pt x="700" y="992"/>
                    </a:lnTo>
                    <a:lnTo>
                      <a:pt x="700" y="992"/>
                    </a:lnTo>
                    <a:lnTo>
                      <a:pt x="703" y="989"/>
                    </a:lnTo>
                    <a:lnTo>
                      <a:pt x="706" y="989"/>
                    </a:lnTo>
                    <a:lnTo>
                      <a:pt x="709" y="989"/>
                    </a:lnTo>
                    <a:lnTo>
                      <a:pt x="709" y="986"/>
                    </a:lnTo>
                    <a:lnTo>
                      <a:pt x="709" y="983"/>
                    </a:lnTo>
                    <a:lnTo>
                      <a:pt x="706" y="981"/>
                    </a:lnTo>
                    <a:lnTo>
                      <a:pt x="703" y="981"/>
                    </a:lnTo>
                    <a:lnTo>
                      <a:pt x="700" y="981"/>
                    </a:lnTo>
                    <a:lnTo>
                      <a:pt x="700" y="981"/>
                    </a:lnTo>
                    <a:lnTo>
                      <a:pt x="700" y="983"/>
                    </a:lnTo>
                    <a:lnTo>
                      <a:pt x="697" y="983"/>
                    </a:lnTo>
                    <a:lnTo>
                      <a:pt x="697" y="983"/>
                    </a:lnTo>
                    <a:lnTo>
                      <a:pt x="697" y="983"/>
                    </a:lnTo>
                    <a:lnTo>
                      <a:pt x="697" y="986"/>
                    </a:lnTo>
                    <a:lnTo>
                      <a:pt x="694" y="989"/>
                    </a:lnTo>
                    <a:lnTo>
                      <a:pt x="694" y="989"/>
                    </a:lnTo>
                    <a:lnTo>
                      <a:pt x="689" y="989"/>
                    </a:lnTo>
                    <a:lnTo>
                      <a:pt x="680" y="995"/>
                    </a:lnTo>
                    <a:lnTo>
                      <a:pt x="680" y="995"/>
                    </a:lnTo>
                    <a:lnTo>
                      <a:pt x="674" y="998"/>
                    </a:lnTo>
                    <a:lnTo>
                      <a:pt x="674" y="998"/>
                    </a:lnTo>
                    <a:lnTo>
                      <a:pt x="671" y="995"/>
                    </a:lnTo>
                    <a:lnTo>
                      <a:pt x="668" y="995"/>
                    </a:lnTo>
                    <a:lnTo>
                      <a:pt x="668" y="998"/>
                    </a:lnTo>
                    <a:lnTo>
                      <a:pt x="668" y="998"/>
                    </a:lnTo>
                    <a:lnTo>
                      <a:pt x="665" y="1001"/>
                    </a:lnTo>
                    <a:lnTo>
                      <a:pt x="665" y="1004"/>
                    </a:lnTo>
                    <a:lnTo>
                      <a:pt x="663" y="1004"/>
                    </a:lnTo>
                    <a:lnTo>
                      <a:pt x="663" y="1004"/>
                    </a:lnTo>
                    <a:lnTo>
                      <a:pt x="663" y="1001"/>
                    </a:lnTo>
                    <a:lnTo>
                      <a:pt x="660" y="1001"/>
                    </a:lnTo>
                    <a:lnTo>
                      <a:pt x="657" y="1001"/>
                    </a:lnTo>
                    <a:lnTo>
                      <a:pt x="657" y="1001"/>
                    </a:lnTo>
                    <a:lnTo>
                      <a:pt x="651" y="1006"/>
                    </a:lnTo>
                    <a:lnTo>
                      <a:pt x="648" y="1006"/>
                    </a:lnTo>
                    <a:lnTo>
                      <a:pt x="648" y="1009"/>
                    </a:lnTo>
                    <a:lnTo>
                      <a:pt x="648" y="1015"/>
                    </a:lnTo>
                    <a:lnTo>
                      <a:pt x="645" y="1018"/>
                    </a:lnTo>
                    <a:lnTo>
                      <a:pt x="645" y="1024"/>
                    </a:lnTo>
                    <a:lnTo>
                      <a:pt x="645" y="1027"/>
                    </a:lnTo>
                    <a:lnTo>
                      <a:pt x="642" y="1027"/>
                    </a:lnTo>
                    <a:lnTo>
                      <a:pt x="640" y="1027"/>
                    </a:lnTo>
                    <a:lnTo>
                      <a:pt x="637" y="1032"/>
                    </a:lnTo>
                    <a:lnTo>
                      <a:pt x="637" y="1032"/>
                    </a:lnTo>
                    <a:lnTo>
                      <a:pt x="637" y="1035"/>
                    </a:lnTo>
                    <a:lnTo>
                      <a:pt x="631" y="1038"/>
                    </a:lnTo>
                    <a:lnTo>
                      <a:pt x="631" y="1038"/>
                    </a:lnTo>
                    <a:lnTo>
                      <a:pt x="631" y="1041"/>
                    </a:lnTo>
                    <a:lnTo>
                      <a:pt x="631" y="1041"/>
                    </a:lnTo>
                    <a:lnTo>
                      <a:pt x="631" y="1047"/>
                    </a:lnTo>
                    <a:lnTo>
                      <a:pt x="631" y="1047"/>
                    </a:lnTo>
                    <a:lnTo>
                      <a:pt x="631" y="1047"/>
                    </a:lnTo>
                    <a:lnTo>
                      <a:pt x="628" y="1047"/>
                    </a:lnTo>
                    <a:lnTo>
                      <a:pt x="628" y="1044"/>
                    </a:lnTo>
                    <a:lnTo>
                      <a:pt x="625" y="1038"/>
                    </a:lnTo>
                    <a:lnTo>
                      <a:pt x="622" y="1035"/>
                    </a:lnTo>
                    <a:lnTo>
                      <a:pt x="619" y="1032"/>
                    </a:lnTo>
                    <a:lnTo>
                      <a:pt x="617" y="1032"/>
                    </a:lnTo>
                    <a:lnTo>
                      <a:pt x="614" y="1027"/>
                    </a:lnTo>
                    <a:lnTo>
                      <a:pt x="611" y="1027"/>
                    </a:lnTo>
                    <a:lnTo>
                      <a:pt x="608" y="1027"/>
                    </a:lnTo>
                    <a:lnTo>
                      <a:pt x="605" y="1027"/>
                    </a:lnTo>
                    <a:lnTo>
                      <a:pt x="602" y="1024"/>
                    </a:lnTo>
                    <a:lnTo>
                      <a:pt x="602" y="1024"/>
                    </a:lnTo>
                    <a:lnTo>
                      <a:pt x="596" y="1024"/>
                    </a:lnTo>
                    <a:lnTo>
                      <a:pt x="593" y="1024"/>
                    </a:lnTo>
                    <a:lnTo>
                      <a:pt x="593" y="1027"/>
                    </a:lnTo>
                    <a:lnTo>
                      <a:pt x="593" y="1030"/>
                    </a:lnTo>
                    <a:lnTo>
                      <a:pt x="591" y="1032"/>
                    </a:lnTo>
                    <a:lnTo>
                      <a:pt x="591" y="1030"/>
                    </a:lnTo>
                    <a:lnTo>
                      <a:pt x="591" y="1027"/>
                    </a:lnTo>
                    <a:lnTo>
                      <a:pt x="588" y="1027"/>
                    </a:lnTo>
                    <a:lnTo>
                      <a:pt x="588" y="1027"/>
                    </a:lnTo>
                    <a:lnTo>
                      <a:pt x="585" y="1030"/>
                    </a:lnTo>
                    <a:lnTo>
                      <a:pt x="579" y="1032"/>
                    </a:lnTo>
                    <a:lnTo>
                      <a:pt x="579" y="1032"/>
                    </a:lnTo>
                    <a:lnTo>
                      <a:pt x="576" y="1035"/>
                    </a:lnTo>
                    <a:lnTo>
                      <a:pt x="576" y="1035"/>
                    </a:lnTo>
                    <a:lnTo>
                      <a:pt x="573" y="1035"/>
                    </a:lnTo>
                    <a:lnTo>
                      <a:pt x="573" y="1035"/>
                    </a:lnTo>
                    <a:lnTo>
                      <a:pt x="568" y="1032"/>
                    </a:lnTo>
                    <a:lnTo>
                      <a:pt x="568" y="1032"/>
                    </a:lnTo>
                    <a:lnTo>
                      <a:pt x="562" y="1032"/>
                    </a:lnTo>
                    <a:lnTo>
                      <a:pt x="562" y="1030"/>
                    </a:lnTo>
                    <a:lnTo>
                      <a:pt x="562" y="1027"/>
                    </a:lnTo>
                    <a:lnTo>
                      <a:pt x="562" y="1027"/>
                    </a:lnTo>
                    <a:lnTo>
                      <a:pt x="559" y="1024"/>
                    </a:lnTo>
                    <a:lnTo>
                      <a:pt x="559" y="1024"/>
                    </a:lnTo>
                    <a:lnTo>
                      <a:pt x="559" y="1024"/>
                    </a:lnTo>
                    <a:lnTo>
                      <a:pt x="559" y="1021"/>
                    </a:lnTo>
                    <a:lnTo>
                      <a:pt x="556" y="1021"/>
                    </a:lnTo>
                    <a:lnTo>
                      <a:pt x="553" y="1018"/>
                    </a:lnTo>
                    <a:lnTo>
                      <a:pt x="550" y="1012"/>
                    </a:lnTo>
                    <a:lnTo>
                      <a:pt x="547" y="1009"/>
                    </a:lnTo>
                    <a:lnTo>
                      <a:pt x="545" y="1004"/>
                    </a:lnTo>
                    <a:lnTo>
                      <a:pt x="545" y="1004"/>
                    </a:lnTo>
                    <a:lnTo>
                      <a:pt x="545" y="1001"/>
                    </a:lnTo>
                    <a:lnTo>
                      <a:pt x="545" y="1001"/>
                    </a:lnTo>
                    <a:lnTo>
                      <a:pt x="545" y="1001"/>
                    </a:lnTo>
                    <a:lnTo>
                      <a:pt x="545" y="998"/>
                    </a:lnTo>
                    <a:lnTo>
                      <a:pt x="545" y="995"/>
                    </a:lnTo>
                    <a:lnTo>
                      <a:pt x="545" y="992"/>
                    </a:lnTo>
                    <a:lnTo>
                      <a:pt x="545" y="989"/>
                    </a:lnTo>
                    <a:lnTo>
                      <a:pt x="545" y="986"/>
                    </a:lnTo>
                    <a:lnTo>
                      <a:pt x="547" y="981"/>
                    </a:lnTo>
                    <a:lnTo>
                      <a:pt x="550" y="969"/>
                    </a:lnTo>
                    <a:lnTo>
                      <a:pt x="550" y="957"/>
                    </a:lnTo>
                    <a:lnTo>
                      <a:pt x="556" y="946"/>
                    </a:lnTo>
                    <a:lnTo>
                      <a:pt x="556" y="943"/>
                    </a:lnTo>
                    <a:lnTo>
                      <a:pt x="559" y="934"/>
                    </a:lnTo>
                    <a:lnTo>
                      <a:pt x="559" y="934"/>
                    </a:lnTo>
                    <a:lnTo>
                      <a:pt x="556" y="932"/>
                    </a:lnTo>
                    <a:lnTo>
                      <a:pt x="556" y="932"/>
                    </a:lnTo>
                    <a:lnTo>
                      <a:pt x="550" y="929"/>
                    </a:lnTo>
                    <a:lnTo>
                      <a:pt x="547" y="923"/>
                    </a:lnTo>
                    <a:lnTo>
                      <a:pt x="545" y="923"/>
                    </a:lnTo>
                    <a:lnTo>
                      <a:pt x="545" y="923"/>
                    </a:lnTo>
                    <a:lnTo>
                      <a:pt x="542" y="923"/>
                    </a:lnTo>
                    <a:lnTo>
                      <a:pt x="536" y="920"/>
                    </a:lnTo>
                    <a:lnTo>
                      <a:pt x="536" y="920"/>
                    </a:lnTo>
                    <a:lnTo>
                      <a:pt x="536" y="920"/>
                    </a:lnTo>
                    <a:lnTo>
                      <a:pt x="533" y="920"/>
                    </a:lnTo>
                    <a:lnTo>
                      <a:pt x="530" y="920"/>
                    </a:lnTo>
                    <a:lnTo>
                      <a:pt x="527" y="920"/>
                    </a:lnTo>
                    <a:lnTo>
                      <a:pt x="527" y="920"/>
                    </a:lnTo>
                    <a:lnTo>
                      <a:pt x="524" y="920"/>
                    </a:lnTo>
                    <a:lnTo>
                      <a:pt x="524" y="920"/>
                    </a:lnTo>
                    <a:lnTo>
                      <a:pt x="521" y="920"/>
                    </a:lnTo>
                    <a:lnTo>
                      <a:pt x="519" y="920"/>
                    </a:lnTo>
                    <a:lnTo>
                      <a:pt x="513" y="923"/>
                    </a:lnTo>
                    <a:lnTo>
                      <a:pt x="510" y="923"/>
                    </a:lnTo>
                    <a:lnTo>
                      <a:pt x="507" y="920"/>
                    </a:lnTo>
                    <a:lnTo>
                      <a:pt x="501" y="920"/>
                    </a:lnTo>
                    <a:lnTo>
                      <a:pt x="498" y="920"/>
                    </a:lnTo>
                    <a:lnTo>
                      <a:pt x="498" y="923"/>
                    </a:lnTo>
                    <a:lnTo>
                      <a:pt x="493" y="923"/>
                    </a:lnTo>
                    <a:lnTo>
                      <a:pt x="493" y="923"/>
                    </a:lnTo>
                    <a:lnTo>
                      <a:pt x="493" y="920"/>
                    </a:lnTo>
                    <a:lnTo>
                      <a:pt x="493" y="920"/>
                    </a:lnTo>
                    <a:lnTo>
                      <a:pt x="490" y="923"/>
                    </a:lnTo>
                    <a:lnTo>
                      <a:pt x="490" y="923"/>
                    </a:lnTo>
                    <a:lnTo>
                      <a:pt x="487" y="920"/>
                    </a:lnTo>
                    <a:lnTo>
                      <a:pt x="487" y="920"/>
                    </a:lnTo>
                    <a:lnTo>
                      <a:pt x="487" y="920"/>
                    </a:lnTo>
                    <a:lnTo>
                      <a:pt x="487" y="917"/>
                    </a:lnTo>
                    <a:lnTo>
                      <a:pt x="487" y="914"/>
                    </a:lnTo>
                    <a:lnTo>
                      <a:pt x="487" y="914"/>
                    </a:lnTo>
                    <a:lnTo>
                      <a:pt x="490" y="914"/>
                    </a:lnTo>
                    <a:lnTo>
                      <a:pt x="493" y="911"/>
                    </a:lnTo>
                    <a:lnTo>
                      <a:pt x="496" y="908"/>
                    </a:lnTo>
                    <a:lnTo>
                      <a:pt x="496" y="908"/>
                    </a:lnTo>
                    <a:lnTo>
                      <a:pt x="498" y="903"/>
                    </a:lnTo>
                    <a:lnTo>
                      <a:pt x="498" y="900"/>
                    </a:lnTo>
                    <a:lnTo>
                      <a:pt x="498" y="894"/>
                    </a:lnTo>
                    <a:lnTo>
                      <a:pt x="498" y="888"/>
                    </a:lnTo>
                    <a:lnTo>
                      <a:pt x="501" y="885"/>
                    </a:lnTo>
                    <a:lnTo>
                      <a:pt x="504" y="883"/>
                    </a:lnTo>
                    <a:lnTo>
                      <a:pt x="504" y="883"/>
                    </a:lnTo>
                    <a:lnTo>
                      <a:pt x="501" y="880"/>
                    </a:lnTo>
                    <a:lnTo>
                      <a:pt x="501" y="880"/>
                    </a:lnTo>
                    <a:lnTo>
                      <a:pt x="498" y="880"/>
                    </a:lnTo>
                    <a:lnTo>
                      <a:pt x="501" y="877"/>
                    </a:lnTo>
                    <a:lnTo>
                      <a:pt x="504" y="871"/>
                    </a:lnTo>
                    <a:lnTo>
                      <a:pt x="507" y="871"/>
                    </a:lnTo>
                    <a:lnTo>
                      <a:pt x="504" y="877"/>
                    </a:lnTo>
                    <a:lnTo>
                      <a:pt x="507" y="877"/>
                    </a:lnTo>
                    <a:lnTo>
                      <a:pt x="507" y="880"/>
                    </a:lnTo>
                    <a:lnTo>
                      <a:pt x="504" y="883"/>
                    </a:lnTo>
                    <a:lnTo>
                      <a:pt x="504" y="885"/>
                    </a:lnTo>
                    <a:lnTo>
                      <a:pt x="507" y="885"/>
                    </a:lnTo>
                    <a:lnTo>
                      <a:pt x="507" y="880"/>
                    </a:lnTo>
                    <a:lnTo>
                      <a:pt x="510" y="874"/>
                    </a:lnTo>
                    <a:lnTo>
                      <a:pt x="513" y="868"/>
                    </a:lnTo>
                    <a:lnTo>
                      <a:pt x="513" y="865"/>
                    </a:lnTo>
                    <a:lnTo>
                      <a:pt x="513" y="865"/>
                    </a:lnTo>
                    <a:lnTo>
                      <a:pt x="513" y="862"/>
                    </a:lnTo>
                    <a:lnTo>
                      <a:pt x="513" y="862"/>
                    </a:lnTo>
                    <a:lnTo>
                      <a:pt x="516" y="859"/>
                    </a:lnTo>
                    <a:lnTo>
                      <a:pt x="513" y="859"/>
                    </a:lnTo>
                    <a:lnTo>
                      <a:pt x="516" y="857"/>
                    </a:lnTo>
                    <a:lnTo>
                      <a:pt x="516" y="854"/>
                    </a:lnTo>
                    <a:lnTo>
                      <a:pt x="516" y="851"/>
                    </a:lnTo>
                    <a:lnTo>
                      <a:pt x="521" y="845"/>
                    </a:lnTo>
                    <a:lnTo>
                      <a:pt x="521" y="845"/>
                    </a:lnTo>
                    <a:lnTo>
                      <a:pt x="527" y="839"/>
                    </a:lnTo>
                    <a:lnTo>
                      <a:pt x="527" y="836"/>
                    </a:lnTo>
                    <a:lnTo>
                      <a:pt x="527" y="833"/>
                    </a:lnTo>
                    <a:lnTo>
                      <a:pt x="527" y="831"/>
                    </a:lnTo>
                    <a:lnTo>
                      <a:pt x="527" y="831"/>
                    </a:lnTo>
                    <a:lnTo>
                      <a:pt x="521" y="828"/>
                    </a:lnTo>
                    <a:lnTo>
                      <a:pt x="516" y="831"/>
                    </a:lnTo>
                    <a:lnTo>
                      <a:pt x="519" y="828"/>
                    </a:lnTo>
                    <a:lnTo>
                      <a:pt x="513" y="828"/>
                    </a:lnTo>
                    <a:lnTo>
                      <a:pt x="510" y="828"/>
                    </a:lnTo>
                    <a:lnTo>
                      <a:pt x="507" y="828"/>
                    </a:lnTo>
                    <a:lnTo>
                      <a:pt x="504" y="831"/>
                    </a:lnTo>
                    <a:lnTo>
                      <a:pt x="498" y="831"/>
                    </a:lnTo>
                    <a:lnTo>
                      <a:pt x="493" y="831"/>
                    </a:lnTo>
                    <a:lnTo>
                      <a:pt x="493" y="831"/>
                    </a:lnTo>
                    <a:lnTo>
                      <a:pt x="490" y="831"/>
                    </a:lnTo>
                    <a:lnTo>
                      <a:pt x="487" y="833"/>
                    </a:lnTo>
                    <a:lnTo>
                      <a:pt x="484" y="833"/>
                    </a:lnTo>
                    <a:lnTo>
                      <a:pt x="481" y="839"/>
                    </a:lnTo>
                    <a:lnTo>
                      <a:pt x="478" y="848"/>
                    </a:lnTo>
                    <a:lnTo>
                      <a:pt x="478" y="851"/>
                    </a:lnTo>
                    <a:lnTo>
                      <a:pt x="475" y="854"/>
                    </a:lnTo>
                    <a:lnTo>
                      <a:pt x="475" y="857"/>
                    </a:lnTo>
                    <a:lnTo>
                      <a:pt x="473" y="859"/>
                    </a:lnTo>
                    <a:lnTo>
                      <a:pt x="470" y="865"/>
                    </a:lnTo>
                    <a:lnTo>
                      <a:pt x="470" y="865"/>
                    </a:lnTo>
                    <a:lnTo>
                      <a:pt x="464" y="868"/>
                    </a:lnTo>
                    <a:lnTo>
                      <a:pt x="464" y="874"/>
                    </a:lnTo>
                    <a:lnTo>
                      <a:pt x="458" y="877"/>
                    </a:lnTo>
                    <a:lnTo>
                      <a:pt x="458" y="877"/>
                    </a:lnTo>
                    <a:lnTo>
                      <a:pt x="455" y="877"/>
                    </a:lnTo>
                    <a:lnTo>
                      <a:pt x="455" y="874"/>
                    </a:lnTo>
                    <a:lnTo>
                      <a:pt x="455" y="874"/>
                    </a:lnTo>
                    <a:lnTo>
                      <a:pt x="455" y="871"/>
                    </a:lnTo>
                    <a:lnTo>
                      <a:pt x="450" y="871"/>
                    </a:lnTo>
                    <a:lnTo>
                      <a:pt x="450" y="874"/>
                    </a:lnTo>
                    <a:lnTo>
                      <a:pt x="447" y="874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8" y="877"/>
                    </a:lnTo>
                    <a:lnTo>
                      <a:pt x="432" y="877"/>
                    </a:lnTo>
                    <a:lnTo>
                      <a:pt x="426" y="880"/>
                    </a:lnTo>
                    <a:lnTo>
                      <a:pt x="421" y="880"/>
                    </a:lnTo>
                    <a:lnTo>
                      <a:pt x="421" y="877"/>
                    </a:lnTo>
                    <a:lnTo>
                      <a:pt x="418" y="874"/>
                    </a:lnTo>
                    <a:lnTo>
                      <a:pt x="418" y="871"/>
                    </a:lnTo>
                    <a:lnTo>
                      <a:pt x="418" y="874"/>
                    </a:lnTo>
                    <a:lnTo>
                      <a:pt x="412" y="871"/>
                    </a:lnTo>
                    <a:lnTo>
                      <a:pt x="412" y="871"/>
                    </a:lnTo>
                    <a:lnTo>
                      <a:pt x="409" y="871"/>
                    </a:lnTo>
                    <a:lnTo>
                      <a:pt x="409" y="868"/>
                    </a:lnTo>
                    <a:lnTo>
                      <a:pt x="406" y="868"/>
                    </a:lnTo>
                    <a:lnTo>
                      <a:pt x="406" y="865"/>
                    </a:lnTo>
                    <a:lnTo>
                      <a:pt x="406" y="865"/>
                    </a:lnTo>
                    <a:lnTo>
                      <a:pt x="403" y="865"/>
                    </a:lnTo>
                    <a:lnTo>
                      <a:pt x="403" y="862"/>
                    </a:lnTo>
                    <a:lnTo>
                      <a:pt x="403" y="859"/>
                    </a:lnTo>
                    <a:lnTo>
                      <a:pt x="403" y="851"/>
                    </a:lnTo>
                    <a:lnTo>
                      <a:pt x="403" y="848"/>
                    </a:lnTo>
                    <a:lnTo>
                      <a:pt x="401" y="848"/>
                    </a:lnTo>
                    <a:lnTo>
                      <a:pt x="398" y="842"/>
                    </a:lnTo>
                    <a:lnTo>
                      <a:pt x="398" y="842"/>
                    </a:lnTo>
                    <a:lnTo>
                      <a:pt x="398" y="833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98" y="828"/>
                    </a:lnTo>
                    <a:lnTo>
                      <a:pt x="398" y="828"/>
                    </a:lnTo>
                    <a:lnTo>
                      <a:pt x="398" y="825"/>
                    </a:lnTo>
                    <a:lnTo>
                      <a:pt x="395" y="819"/>
                    </a:lnTo>
                    <a:lnTo>
                      <a:pt x="395" y="813"/>
                    </a:lnTo>
                    <a:lnTo>
                      <a:pt x="395" y="810"/>
                    </a:lnTo>
                    <a:lnTo>
                      <a:pt x="398" y="805"/>
                    </a:lnTo>
                    <a:lnTo>
                      <a:pt x="401" y="796"/>
                    </a:lnTo>
                    <a:lnTo>
                      <a:pt x="401" y="790"/>
                    </a:lnTo>
                    <a:lnTo>
                      <a:pt x="403" y="790"/>
                    </a:lnTo>
                    <a:lnTo>
                      <a:pt x="401" y="787"/>
                    </a:lnTo>
                    <a:lnTo>
                      <a:pt x="403" y="782"/>
                    </a:lnTo>
                    <a:lnTo>
                      <a:pt x="403" y="776"/>
                    </a:lnTo>
                    <a:lnTo>
                      <a:pt x="403" y="776"/>
                    </a:lnTo>
                    <a:lnTo>
                      <a:pt x="403" y="773"/>
                    </a:lnTo>
                    <a:lnTo>
                      <a:pt x="406" y="770"/>
                    </a:lnTo>
                    <a:lnTo>
                      <a:pt x="406" y="767"/>
                    </a:lnTo>
                    <a:lnTo>
                      <a:pt x="409" y="767"/>
                    </a:lnTo>
                    <a:lnTo>
                      <a:pt x="409" y="764"/>
                    </a:lnTo>
                    <a:lnTo>
                      <a:pt x="412" y="761"/>
                    </a:lnTo>
                    <a:lnTo>
                      <a:pt x="412" y="764"/>
                    </a:lnTo>
                    <a:lnTo>
                      <a:pt x="415" y="764"/>
                    </a:lnTo>
                    <a:lnTo>
                      <a:pt x="415" y="761"/>
                    </a:lnTo>
                    <a:lnTo>
                      <a:pt x="418" y="761"/>
                    </a:lnTo>
                    <a:lnTo>
                      <a:pt x="418" y="756"/>
                    </a:lnTo>
                    <a:lnTo>
                      <a:pt x="418" y="759"/>
                    </a:lnTo>
                    <a:lnTo>
                      <a:pt x="415" y="759"/>
                    </a:lnTo>
                    <a:lnTo>
                      <a:pt x="415" y="761"/>
                    </a:lnTo>
                    <a:lnTo>
                      <a:pt x="415" y="759"/>
                    </a:lnTo>
                    <a:lnTo>
                      <a:pt x="418" y="756"/>
                    </a:lnTo>
                    <a:lnTo>
                      <a:pt x="418" y="753"/>
                    </a:lnTo>
                    <a:lnTo>
                      <a:pt x="418" y="750"/>
                    </a:lnTo>
                    <a:lnTo>
                      <a:pt x="418" y="750"/>
                    </a:lnTo>
                    <a:lnTo>
                      <a:pt x="418" y="747"/>
                    </a:lnTo>
                    <a:lnTo>
                      <a:pt x="418" y="741"/>
                    </a:lnTo>
                    <a:lnTo>
                      <a:pt x="418" y="738"/>
                    </a:lnTo>
                    <a:lnTo>
                      <a:pt x="418" y="738"/>
                    </a:lnTo>
                    <a:lnTo>
                      <a:pt x="421" y="735"/>
                    </a:lnTo>
                    <a:lnTo>
                      <a:pt x="418" y="733"/>
                    </a:lnTo>
                    <a:lnTo>
                      <a:pt x="418" y="733"/>
                    </a:lnTo>
                    <a:lnTo>
                      <a:pt x="418" y="733"/>
                    </a:lnTo>
                    <a:lnTo>
                      <a:pt x="421" y="733"/>
                    </a:lnTo>
                    <a:lnTo>
                      <a:pt x="421" y="733"/>
                    </a:lnTo>
                    <a:lnTo>
                      <a:pt x="421" y="733"/>
                    </a:lnTo>
                    <a:lnTo>
                      <a:pt x="424" y="730"/>
                    </a:lnTo>
                    <a:lnTo>
                      <a:pt x="424" y="727"/>
                    </a:lnTo>
                    <a:lnTo>
                      <a:pt x="424" y="724"/>
                    </a:lnTo>
                    <a:lnTo>
                      <a:pt x="426" y="724"/>
                    </a:lnTo>
                    <a:lnTo>
                      <a:pt x="429" y="721"/>
                    </a:lnTo>
                    <a:lnTo>
                      <a:pt x="429" y="721"/>
                    </a:lnTo>
                    <a:lnTo>
                      <a:pt x="426" y="721"/>
                    </a:lnTo>
                    <a:lnTo>
                      <a:pt x="429" y="718"/>
                    </a:lnTo>
                    <a:lnTo>
                      <a:pt x="429" y="718"/>
                    </a:lnTo>
                    <a:lnTo>
                      <a:pt x="432" y="718"/>
                    </a:lnTo>
                    <a:lnTo>
                      <a:pt x="432" y="718"/>
                    </a:lnTo>
                    <a:lnTo>
                      <a:pt x="432" y="715"/>
                    </a:lnTo>
                    <a:lnTo>
                      <a:pt x="435" y="715"/>
                    </a:lnTo>
                    <a:lnTo>
                      <a:pt x="438" y="715"/>
                    </a:lnTo>
                    <a:lnTo>
                      <a:pt x="438" y="715"/>
                    </a:lnTo>
                    <a:lnTo>
                      <a:pt x="438" y="712"/>
                    </a:lnTo>
                    <a:lnTo>
                      <a:pt x="438" y="712"/>
                    </a:lnTo>
                    <a:lnTo>
                      <a:pt x="438" y="710"/>
                    </a:lnTo>
                    <a:lnTo>
                      <a:pt x="438" y="710"/>
                    </a:lnTo>
                    <a:lnTo>
                      <a:pt x="438" y="710"/>
                    </a:lnTo>
                    <a:lnTo>
                      <a:pt x="441" y="712"/>
                    </a:lnTo>
                    <a:lnTo>
                      <a:pt x="441" y="712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1" y="712"/>
                    </a:lnTo>
                    <a:lnTo>
                      <a:pt x="441" y="710"/>
                    </a:lnTo>
                    <a:lnTo>
                      <a:pt x="444" y="710"/>
                    </a:lnTo>
                    <a:lnTo>
                      <a:pt x="444" y="710"/>
                    </a:lnTo>
                    <a:lnTo>
                      <a:pt x="444" y="712"/>
                    </a:lnTo>
                    <a:lnTo>
                      <a:pt x="447" y="710"/>
                    </a:lnTo>
                    <a:lnTo>
                      <a:pt x="447" y="710"/>
                    </a:lnTo>
                    <a:lnTo>
                      <a:pt x="447" y="712"/>
                    </a:lnTo>
                    <a:lnTo>
                      <a:pt x="447" y="712"/>
                    </a:lnTo>
                    <a:lnTo>
                      <a:pt x="444" y="712"/>
                    </a:lnTo>
                    <a:lnTo>
                      <a:pt x="441" y="715"/>
                    </a:lnTo>
                    <a:lnTo>
                      <a:pt x="441" y="715"/>
                    </a:lnTo>
                    <a:lnTo>
                      <a:pt x="447" y="712"/>
                    </a:lnTo>
                    <a:lnTo>
                      <a:pt x="450" y="710"/>
                    </a:lnTo>
                    <a:lnTo>
                      <a:pt x="452" y="710"/>
                    </a:lnTo>
                    <a:lnTo>
                      <a:pt x="455" y="710"/>
                    </a:lnTo>
                    <a:lnTo>
                      <a:pt x="455" y="707"/>
                    </a:lnTo>
                    <a:lnTo>
                      <a:pt x="458" y="704"/>
                    </a:lnTo>
                    <a:lnTo>
                      <a:pt x="461" y="695"/>
                    </a:lnTo>
                    <a:lnTo>
                      <a:pt x="461" y="695"/>
                    </a:lnTo>
                    <a:lnTo>
                      <a:pt x="464" y="692"/>
                    </a:lnTo>
                    <a:lnTo>
                      <a:pt x="464" y="695"/>
                    </a:lnTo>
                    <a:lnTo>
                      <a:pt x="464" y="695"/>
                    </a:lnTo>
                    <a:lnTo>
                      <a:pt x="464" y="698"/>
                    </a:lnTo>
                    <a:lnTo>
                      <a:pt x="461" y="698"/>
                    </a:lnTo>
                    <a:lnTo>
                      <a:pt x="467" y="695"/>
                    </a:lnTo>
                    <a:lnTo>
                      <a:pt x="470" y="695"/>
                    </a:lnTo>
                    <a:lnTo>
                      <a:pt x="475" y="695"/>
                    </a:lnTo>
                    <a:lnTo>
                      <a:pt x="481" y="695"/>
                    </a:lnTo>
                    <a:lnTo>
                      <a:pt x="487" y="695"/>
                    </a:lnTo>
                    <a:lnTo>
                      <a:pt x="487" y="698"/>
                    </a:lnTo>
                    <a:lnTo>
                      <a:pt x="490" y="698"/>
                    </a:lnTo>
                    <a:lnTo>
                      <a:pt x="493" y="698"/>
                    </a:lnTo>
                    <a:lnTo>
                      <a:pt x="496" y="698"/>
                    </a:lnTo>
                    <a:lnTo>
                      <a:pt x="496" y="695"/>
                    </a:lnTo>
                    <a:lnTo>
                      <a:pt x="496" y="695"/>
                    </a:lnTo>
                    <a:lnTo>
                      <a:pt x="498" y="695"/>
                    </a:lnTo>
                    <a:lnTo>
                      <a:pt x="501" y="698"/>
                    </a:lnTo>
                    <a:lnTo>
                      <a:pt x="501" y="698"/>
                    </a:lnTo>
                    <a:lnTo>
                      <a:pt x="504" y="701"/>
                    </a:lnTo>
                    <a:lnTo>
                      <a:pt x="504" y="704"/>
                    </a:lnTo>
                    <a:lnTo>
                      <a:pt x="507" y="704"/>
                    </a:lnTo>
                    <a:lnTo>
                      <a:pt x="507" y="704"/>
                    </a:lnTo>
                    <a:lnTo>
                      <a:pt x="510" y="707"/>
                    </a:lnTo>
                    <a:lnTo>
                      <a:pt x="513" y="704"/>
                    </a:lnTo>
                    <a:lnTo>
                      <a:pt x="513" y="707"/>
                    </a:lnTo>
                    <a:lnTo>
                      <a:pt x="513" y="704"/>
                    </a:lnTo>
                    <a:lnTo>
                      <a:pt x="516" y="704"/>
                    </a:lnTo>
                    <a:lnTo>
                      <a:pt x="516" y="707"/>
                    </a:lnTo>
                    <a:lnTo>
                      <a:pt x="519" y="704"/>
                    </a:lnTo>
                    <a:lnTo>
                      <a:pt x="521" y="704"/>
                    </a:lnTo>
                    <a:lnTo>
                      <a:pt x="521" y="701"/>
                    </a:lnTo>
                    <a:lnTo>
                      <a:pt x="521" y="701"/>
                    </a:lnTo>
                    <a:lnTo>
                      <a:pt x="521" y="704"/>
                    </a:lnTo>
                    <a:lnTo>
                      <a:pt x="524" y="704"/>
                    </a:lnTo>
                    <a:lnTo>
                      <a:pt x="527" y="710"/>
                    </a:lnTo>
                    <a:lnTo>
                      <a:pt x="527" y="710"/>
                    </a:lnTo>
                    <a:lnTo>
                      <a:pt x="527" y="707"/>
                    </a:lnTo>
                    <a:lnTo>
                      <a:pt x="530" y="707"/>
                    </a:lnTo>
                    <a:lnTo>
                      <a:pt x="527" y="704"/>
                    </a:lnTo>
                    <a:lnTo>
                      <a:pt x="527" y="704"/>
                    </a:lnTo>
                    <a:lnTo>
                      <a:pt x="524" y="701"/>
                    </a:lnTo>
                    <a:lnTo>
                      <a:pt x="524" y="698"/>
                    </a:lnTo>
                    <a:lnTo>
                      <a:pt x="527" y="698"/>
                    </a:lnTo>
                    <a:lnTo>
                      <a:pt x="530" y="695"/>
                    </a:lnTo>
                    <a:lnTo>
                      <a:pt x="533" y="692"/>
                    </a:lnTo>
                    <a:lnTo>
                      <a:pt x="530" y="689"/>
                    </a:lnTo>
                    <a:lnTo>
                      <a:pt x="527" y="692"/>
                    </a:lnTo>
                    <a:lnTo>
                      <a:pt x="527" y="692"/>
                    </a:lnTo>
                    <a:lnTo>
                      <a:pt x="524" y="692"/>
                    </a:lnTo>
                    <a:lnTo>
                      <a:pt x="524" y="689"/>
                    </a:lnTo>
                    <a:lnTo>
                      <a:pt x="524" y="689"/>
                    </a:lnTo>
                    <a:lnTo>
                      <a:pt x="521" y="692"/>
                    </a:lnTo>
                    <a:lnTo>
                      <a:pt x="521" y="692"/>
                    </a:lnTo>
                    <a:lnTo>
                      <a:pt x="519" y="689"/>
                    </a:lnTo>
                    <a:lnTo>
                      <a:pt x="521" y="686"/>
                    </a:lnTo>
                    <a:lnTo>
                      <a:pt x="524" y="686"/>
                    </a:lnTo>
                    <a:lnTo>
                      <a:pt x="527" y="686"/>
                    </a:lnTo>
                    <a:lnTo>
                      <a:pt x="527" y="689"/>
                    </a:lnTo>
                    <a:lnTo>
                      <a:pt x="533" y="686"/>
                    </a:lnTo>
                    <a:lnTo>
                      <a:pt x="533" y="686"/>
                    </a:lnTo>
                    <a:lnTo>
                      <a:pt x="536" y="686"/>
                    </a:lnTo>
                    <a:lnTo>
                      <a:pt x="545" y="686"/>
                    </a:lnTo>
                    <a:lnTo>
                      <a:pt x="545" y="686"/>
                    </a:lnTo>
                    <a:lnTo>
                      <a:pt x="547" y="686"/>
                    </a:lnTo>
                    <a:lnTo>
                      <a:pt x="550" y="681"/>
                    </a:lnTo>
                    <a:lnTo>
                      <a:pt x="550" y="681"/>
                    </a:lnTo>
                    <a:lnTo>
                      <a:pt x="550" y="684"/>
                    </a:lnTo>
                    <a:lnTo>
                      <a:pt x="550" y="686"/>
                    </a:lnTo>
                    <a:lnTo>
                      <a:pt x="550" y="686"/>
                    </a:lnTo>
                    <a:lnTo>
                      <a:pt x="550" y="689"/>
                    </a:lnTo>
                    <a:lnTo>
                      <a:pt x="550" y="689"/>
                    </a:lnTo>
                    <a:lnTo>
                      <a:pt x="550" y="689"/>
                    </a:lnTo>
                    <a:lnTo>
                      <a:pt x="556" y="686"/>
                    </a:lnTo>
                    <a:lnTo>
                      <a:pt x="559" y="686"/>
                    </a:lnTo>
                    <a:lnTo>
                      <a:pt x="559" y="686"/>
                    </a:lnTo>
                    <a:lnTo>
                      <a:pt x="562" y="686"/>
                    </a:lnTo>
                    <a:lnTo>
                      <a:pt x="562" y="686"/>
                    </a:lnTo>
                    <a:lnTo>
                      <a:pt x="559" y="686"/>
                    </a:lnTo>
                    <a:lnTo>
                      <a:pt x="562" y="686"/>
                    </a:lnTo>
                    <a:lnTo>
                      <a:pt x="568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9"/>
                    </a:lnTo>
                    <a:lnTo>
                      <a:pt x="570" y="689"/>
                    </a:lnTo>
                    <a:lnTo>
                      <a:pt x="573" y="689"/>
                    </a:lnTo>
                    <a:lnTo>
                      <a:pt x="576" y="695"/>
                    </a:lnTo>
                    <a:lnTo>
                      <a:pt x="579" y="695"/>
                    </a:lnTo>
                    <a:lnTo>
                      <a:pt x="579" y="698"/>
                    </a:lnTo>
                    <a:lnTo>
                      <a:pt x="579" y="701"/>
                    </a:lnTo>
                    <a:lnTo>
                      <a:pt x="582" y="698"/>
                    </a:lnTo>
                    <a:lnTo>
                      <a:pt x="585" y="698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3" y="695"/>
                    </a:lnTo>
                    <a:lnTo>
                      <a:pt x="593" y="695"/>
                    </a:lnTo>
                    <a:lnTo>
                      <a:pt x="596" y="695"/>
                    </a:lnTo>
                    <a:lnTo>
                      <a:pt x="599" y="695"/>
                    </a:lnTo>
                    <a:lnTo>
                      <a:pt x="599" y="698"/>
                    </a:lnTo>
                    <a:lnTo>
                      <a:pt x="602" y="701"/>
                    </a:lnTo>
                    <a:lnTo>
                      <a:pt x="602" y="701"/>
                    </a:lnTo>
                    <a:lnTo>
                      <a:pt x="602" y="704"/>
                    </a:lnTo>
                    <a:lnTo>
                      <a:pt x="602" y="704"/>
                    </a:lnTo>
                    <a:lnTo>
                      <a:pt x="602" y="707"/>
                    </a:lnTo>
                    <a:lnTo>
                      <a:pt x="605" y="710"/>
                    </a:lnTo>
                    <a:lnTo>
                      <a:pt x="608" y="710"/>
                    </a:lnTo>
                    <a:lnTo>
                      <a:pt x="608" y="710"/>
                    </a:lnTo>
                    <a:lnTo>
                      <a:pt x="608" y="712"/>
                    </a:lnTo>
                    <a:lnTo>
                      <a:pt x="605" y="718"/>
                    </a:lnTo>
                    <a:lnTo>
                      <a:pt x="602" y="727"/>
                    </a:lnTo>
                    <a:lnTo>
                      <a:pt x="602" y="727"/>
                    </a:lnTo>
                    <a:lnTo>
                      <a:pt x="602" y="730"/>
                    </a:lnTo>
                    <a:lnTo>
                      <a:pt x="602" y="730"/>
                    </a:lnTo>
                    <a:lnTo>
                      <a:pt x="605" y="727"/>
                    </a:lnTo>
                    <a:lnTo>
                      <a:pt x="605" y="730"/>
                    </a:lnTo>
                    <a:lnTo>
                      <a:pt x="605" y="730"/>
                    </a:lnTo>
                    <a:lnTo>
                      <a:pt x="602" y="733"/>
                    </a:lnTo>
                    <a:lnTo>
                      <a:pt x="602" y="735"/>
                    </a:lnTo>
                    <a:lnTo>
                      <a:pt x="602" y="738"/>
                    </a:lnTo>
                    <a:lnTo>
                      <a:pt x="602" y="741"/>
                    </a:lnTo>
                    <a:lnTo>
                      <a:pt x="605" y="747"/>
                    </a:lnTo>
                    <a:lnTo>
                      <a:pt x="608" y="747"/>
                    </a:lnTo>
                    <a:lnTo>
                      <a:pt x="608" y="750"/>
                    </a:lnTo>
                    <a:lnTo>
                      <a:pt x="608" y="750"/>
                    </a:lnTo>
                    <a:lnTo>
                      <a:pt x="608" y="753"/>
                    </a:lnTo>
                    <a:lnTo>
                      <a:pt x="608" y="753"/>
                    </a:lnTo>
                    <a:lnTo>
                      <a:pt x="608" y="756"/>
                    </a:lnTo>
                    <a:lnTo>
                      <a:pt x="608" y="759"/>
                    </a:lnTo>
                    <a:lnTo>
                      <a:pt x="608" y="761"/>
                    </a:lnTo>
                    <a:lnTo>
                      <a:pt x="608" y="761"/>
                    </a:lnTo>
                    <a:lnTo>
                      <a:pt x="611" y="761"/>
                    </a:lnTo>
                    <a:lnTo>
                      <a:pt x="611" y="764"/>
                    </a:lnTo>
                    <a:lnTo>
                      <a:pt x="614" y="770"/>
                    </a:lnTo>
                    <a:lnTo>
                      <a:pt x="611" y="773"/>
                    </a:lnTo>
                    <a:lnTo>
                      <a:pt x="611" y="773"/>
                    </a:lnTo>
                    <a:lnTo>
                      <a:pt x="614" y="776"/>
                    </a:lnTo>
                    <a:lnTo>
                      <a:pt x="617" y="776"/>
                    </a:lnTo>
                    <a:lnTo>
                      <a:pt x="617" y="773"/>
                    </a:lnTo>
                    <a:lnTo>
                      <a:pt x="622" y="773"/>
                    </a:lnTo>
                    <a:lnTo>
                      <a:pt x="622" y="773"/>
                    </a:lnTo>
                    <a:lnTo>
                      <a:pt x="625" y="773"/>
                    </a:lnTo>
                    <a:lnTo>
                      <a:pt x="625" y="770"/>
                    </a:lnTo>
                    <a:lnTo>
                      <a:pt x="625" y="764"/>
                    </a:lnTo>
                    <a:lnTo>
                      <a:pt x="628" y="761"/>
                    </a:lnTo>
                    <a:lnTo>
                      <a:pt x="631" y="756"/>
                    </a:lnTo>
                    <a:lnTo>
                      <a:pt x="631" y="750"/>
                    </a:lnTo>
                    <a:lnTo>
                      <a:pt x="631" y="747"/>
                    </a:lnTo>
                    <a:lnTo>
                      <a:pt x="631" y="735"/>
                    </a:lnTo>
                    <a:lnTo>
                      <a:pt x="631" y="730"/>
                    </a:lnTo>
                    <a:lnTo>
                      <a:pt x="631" y="727"/>
                    </a:lnTo>
                    <a:lnTo>
                      <a:pt x="631" y="724"/>
                    </a:lnTo>
                    <a:lnTo>
                      <a:pt x="631" y="721"/>
                    </a:lnTo>
                    <a:lnTo>
                      <a:pt x="631" y="718"/>
                    </a:lnTo>
                    <a:lnTo>
                      <a:pt x="628" y="710"/>
                    </a:lnTo>
                    <a:lnTo>
                      <a:pt x="628" y="698"/>
                    </a:lnTo>
                    <a:lnTo>
                      <a:pt x="628" y="686"/>
                    </a:lnTo>
                    <a:lnTo>
                      <a:pt x="631" y="686"/>
                    </a:lnTo>
                    <a:lnTo>
                      <a:pt x="631" y="681"/>
                    </a:lnTo>
                    <a:lnTo>
                      <a:pt x="631" y="681"/>
                    </a:lnTo>
                    <a:lnTo>
                      <a:pt x="634" y="678"/>
                    </a:lnTo>
                    <a:lnTo>
                      <a:pt x="637" y="675"/>
                    </a:lnTo>
                    <a:lnTo>
                      <a:pt x="640" y="666"/>
                    </a:lnTo>
                    <a:lnTo>
                      <a:pt x="642" y="666"/>
                    </a:lnTo>
                    <a:lnTo>
                      <a:pt x="642" y="663"/>
                    </a:lnTo>
                    <a:lnTo>
                      <a:pt x="642" y="663"/>
                    </a:lnTo>
                    <a:lnTo>
                      <a:pt x="645" y="663"/>
                    </a:lnTo>
                    <a:lnTo>
                      <a:pt x="645" y="663"/>
                    </a:lnTo>
                    <a:lnTo>
                      <a:pt x="648" y="661"/>
                    </a:lnTo>
                    <a:lnTo>
                      <a:pt x="648" y="661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8" y="658"/>
                    </a:lnTo>
                    <a:lnTo>
                      <a:pt x="651" y="658"/>
                    </a:lnTo>
                    <a:lnTo>
                      <a:pt x="654" y="658"/>
                    </a:lnTo>
                    <a:lnTo>
                      <a:pt x="654" y="658"/>
                    </a:lnTo>
                    <a:lnTo>
                      <a:pt x="663" y="652"/>
                    </a:lnTo>
                    <a:lnTo>
                      <a:pt x="663" y="652"/>
                    </a:lnTo>
                    <a:lnTo>
                      <a:pt x="663" y="652"/>
                    </a:lnTo>
                    <a:lnTo>
                      <a:pt x="665" y="652"/>
                    </a:lnTo>
                    <a:lnTo>
                      <a:pt x="668" y="649"/>
                    </a:lnTo>
                    <a:lnTo>
                      <a:pt x="668" y="649"/>
                    </a:lnTo>
                    <a:lnTo>
                      <a:pt x="668" y="646"/>
                    </a:lnTo>
                    <a:lnTo>
                      <a:pt x="668" y="646"/>
                    </a:lnTo>
                    <a:lnTo>
                      <a:pt x="671" y="643"/>
                    </a:lnTo>
                    <a:lnTo>
                      <a:pt x="674" y="643"/>
                    </a:lnTo>
                    <a:lnTo>
                      <a:pt x="674" y="640"/>
                    </a:lnTo>
                    <a:lnTo>
                      <a:pt x="680" y="637"/>
                    </a:lnTo>
                    <a:lnTo>
                      <a:pt x="680" y="637"/>
                    </a:lnTo>
                    <a:lnTo>
                      <a:pt x="680" y="637"/>
                    </a:lnTo>
                    <a:lnTo>
                      <a:pt x="686" y="637"/>
                    </a:lnTo>
                    <a:lnTo>
                      <a:pt x="689" y="635"/>
                    </a:lnTo>
                    <a:lnTo>
                      <a:pt x="689" y="635"/>
                    </a:lnTo>
                    <a:lnTo>
                      <a:pt x="691" y="632"/>
                    </a:lnTo>
                    <a:lnTo>
                      <a:pt x="691" y="632"/>
                    </a:lnTo>
                    <a:lnTo>
                      <a:pt x="694" y="629"/>
                    </a:lnTo>
                    <a:lnTo>
                      <a:pt x="697" y="629"/>
                    </a:lnTo>
                    <a:lnTo>
                      <a:pt x="700" y="626"/>
                    </a:lnTo>
                    <a:lnTo>
                      <a:pt x="706" y="626"/>
                    </a:lnTo>
                    <a:lnTo>
                      <a:pt x="709" y="623"/>
                    </a:lnTo>
                    <a:lnTo>
                      <a:pt x="712" y="623"/>
                    </a:lnTo>
                    <a:lnTo>
                      <a:pt x="712" y="623"/>
                    </a:lnTo>
                    <a:lnTo>
                      <a:pt x="709" y="620"/>
                    </a:lnTo>
                    <a:lnTo>
                      <a:pt x="709" y="623"/>
                    </a:lnTo>
                    <a:lnTo>
                      <a:pt x="709" y="620"/>
                    </a:lnTo>
                    <a:lnTo>
                      <a:pt x="709" y="620"/>
                    </a:lnTo>
                    <a:lnTo>
                      <a:pt x="709" y="617"/>
                    </a:lnTo>
                    <a:lnTo>
                      <a:pt x="712" y="617"/>
                    </a:lnTo>
                    <a:lnTo>
                      <a:pt x="712" y="617"/>
                    </a:lnTo>
                    <a:lnTo>
                      <a:pt x="712" y="614"/>
                    </a:lnTo>
                    <a:lnTo>
                      <a:pt x="709" y="614"/>
                    </a:lnTo>
                    <a:lnTo>
                      <a:pt x="712" y="614"/>
                    </a:lnTo>
                    <a:lnTo>
                      <a:pt x="712" y="614"/>
                    </a:lnTo>
                    <a:lnTo>
                      <a:pt x="712" y="614"/>
                    </a:lnTo>
                    <a:lnTo>
                      <a:pt x="714" y="614"/>
                    </a:lnTo>
                    <a:lnTo>
                      <a:pt x="717" y="614"/>
                    </a:lnTo>
                    <a:lnTo>
                      <a:pt x="717" y="614"/>
                    </a:lnTo>
                    <a:lnTo>
                      <a:pt x="720" y="612"/>
                    </a:lnTo>
                    <a:lnTo>
                      <a:pt x="720" y="612"/>
                    </a:lnTo>
                    <a:lnTo>
                      <a:pt x="723" y="609"/>
                    </a:lnTo>
                    <a:lnTo>
                      <a:pt x="723" y="609"/>
                    </a:lnTo>
                    <a:lnTo>
                      <a:pt x="723" y="606"/>
                    </a:lnTo>
                    <a:lnTo>
                      <a:pt x="720" y="609"/>
                    </a:lnTo>
                    <a:lnTo>
                      <a:pt x="720" y="609"/>
                    </a:lnTo>
                    <a:lnTo>
                      <a:pt x="720" y="609"/>
                    </a:lnTo>
                    <a:lnTo>
                      <a:pt x="720" y="606"/>
                    </a:lnTo>
                    <a:lnTo>
                      <a:pt x="714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4" y="600"/>
                    </a:lnTo>
                    <a:lnTo>
                      <a:pt x="714" y="600"/>
                    </a:lnTo>
                    <a:lnTo>
                      <a:pt x="714" y="603"/>
                    </a:lnTo>
                    <a:lnTo>
                      <a:pt x="714" y="606"/>
                    </a:lnTo>
                    <a:lnTo>
                      <a:pt x="714" y="606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3" y="603"/>
                    </a:lnTo>
                    <a:lnTo>
                      <a:pt x="723" y="603"/>
                    </a:lnTo>
                    <a:lnTo>
                      <a:pt x="723" y="600"/>
                    </a:lnTo>
                    <a:lnTo>
                      <a:pt x="723" y="600"/>
                    </a:lnTo>
                    <a:lnTo>
                      <a:pt x="726" y="594"/>
                    </a:lnTo>
                    <a:lnTo>
                      <a:pt x="726" y="591"/>
                    </a:lnTo>
                    <a:lnTo>
                      <a:pt x="723" y="591"/>
                    </a:lnTo>
                    <a:lnTo>
                      <a:pt x="720" y="591"/>
                    </a:lnTo>
                    <a:lnTo>
                      <a:pt x="720" y="591"/>
                    </a:lnTo>
                    <a:lnTo>
                      <a:pt x="720" y="591"/>
                    </a:lnTo>
                    <a:lnTo>
                      <a:pt x="720" y="588"/>
                    </a:lnTo>
                    <a:lnTo>
                      <a:pt x="720" y="588"/>
                    </a:lnTo>
                    <a:lnTo>
                      <a:pt x="720" y="588"/>
                    </a:lnTo>
                    <a:lnTo>
                      <a:pt x="723" y="588"/>
                    </a:lnTo>
                    <a:lnTo>
                      <a:pt x="723" y="588"/>
                    </a:lnTo>
                    <a:lnTo>
                      <a:pt x="720" y="586"/>
                    </a:lnTo>
                    <a:lnTo>
                      <a:pt x="720" y="586"/>
                    </a:lnTo>
                    <a:lnTo>
                      <a:pt x="723" y="586"/>
                    </a:lnTo>
                    <a:lnTo>
                      <a:pt x="723" y="586"/>
                    </a:lnTo>
                    <a:lnTo>
                      <a:pt x="723" y="586"/>
                    </a:lnTo>
                    <a:lnTo>
                      <a:pt x="723" y="583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6" y="577"/>
                    </a:lnTo>
                    <a:lnTo>
                      <a:pt x="726" y="574"/>
                    </a:lnTo>
                    <a:lnTo>
                      <a:pt x="726" y="574"/>
                    </a:lnTo>
                    <a:lnTo>
                      <a:pt x="723" y="571"/>
                    </a:lnTo>
                    <a:lnTo>
                      <a:pt x="720" y="571"/>
                    </a:lnTo>
                    <a:lnTo>
                      <a:pt x="720" y="568"/>
                    </a:lnTo>
                    <a:lnTo>
                      <a:pt x="717" y="568"/>
                    </a:lnTo>
                    <a:lnTo>
                      <a:pt x="717" y="565"/>
                    </a:lnTo>
                    <a:lnTo>
                      <a:pt x="717" y="565"/>
                    </a:lnTo>
                    <a:lnTo>
                      <a:pt x="717" y="563"/>
                    </a:lnTo>
                    <a:lnTo>
                      <a:pt x="720" y="563"/>
                    </a:lnTo>
                    <a:lnTo>
                      <a:pt x="720" y="565"/>
                    </a:lnTo>
                    <a:lnTo>
                      <a:pt x="717" y="565"/>
                    </a:lnTo>
                    <a:lnTo>
                      <a:pt x="717" y="565"/>
                    </a:lnTo>
                    <a:lnTo>
                      <a:pt x="720" y="568"/>
                    </a:lnTo>
                    <a:lnTo>
                      <a:pt x="720" y="568"/>
                    </a:lnTo>
                    <a:lnTo>
                      <a:pt x="723" y="568"/>
                    </a:lnTo>
                    <a:lnTo>
                      <a:pt x="723" y="568"/>
                    </a:lnTo>
                    <a:lnTo>
                      <a:pt x="726" y="571"/>
                    </a:lnTo>
                    <a:lnTo>
                      <a:pt x="726" y="571"/>
                    </a:lnTo>
                    <a:lnTo>
                      <a:pt x="726" y="571"/>
                    </a:lnTo>
                    <a:lnTo>
                      <a:pt x="726" y="568"/>
                    </a:lnTo>
                    <a:lnTo>
                      <a:pt x="726" y="568"/>
                    </a:lnTo>
                    <a:lnTo>
                      <a:pt x="726" y="565"/>
                    </a:lnTo>
                    <a:lnTo>
                      <a:pt x="726" y="565"/>
                    </a:lnTo>
                    <a:lnTo>
                      <a:pt x="726" y="563"/>
                    </a:lnTo>
                    <a:lnTo>
                      <a:pt x="729" y="557"/>
                    </a:lnTo>
                    <a:lnTo>
                      <a:pt x="729" y="554"/>
                    </a:lnTo>
                    <a:lnTo>
                      <a:pt x="732" y="554"/>
                    </a:lnTo>
                    <a:lnTo>
                      <a:pt x="735" y="551"/>
                    </a:lnTo>
                    <a:lnTo>
                      <a:pt x="737" y="551"/>
                    </a:lnTo>
                    <a:lnTo>
                      <a:pt x="737" y="548"/>
                    </a:lnTo>
                    <a:lnTo>
                      <a:pt x="737" y="548"/>
                    </a:lnTo>
                    <a:lnTo>
                      <a:pt x="737" y="551"/>
                    </a:lnTo>
                    <a:lnTo>
                      <a:pt x="737" y="551"/>
                    </a:lnTo>
                    <a:lnTo>
                      <a:pt x="737" y="551"/>
                    </a:lnTo>
                    <a:lnTo>
                      <a:pt x="735" y="554"/>
                    </a:lnTo>
                    <a:lnTo>
                      <a:pt x="735" y="554"/>
                    </a:lnTo>
                    <a:lnTo>
                      <a:pt x="735" y="557"/>
                    </a:lnTo>
                    <a:lnTo>
                      <a:pt x="735" y="557"/>
                    </a:lnTo>
                    <a:lnTo>
                      <a:pt x="735" y="557"/>
                    </a:lnTo>
                    <a:lnTo>
                      <a:pt x="732" y="560"/>
                    </a:lnTo>
                    <a:lnTo>
                      <a:pt x="732" y="560"/>
                    </a:lnTo>
                    <a:lnTo>
                      <a:pt x="732" y="560"/>
                    </a:lnTo>
                    <a:lnTo>
                      <a:pt x="735" y="560"/>
                    </a:lnTo>
                    <a:lnTo>
                      <a:pt x="732" y="563"/>
                    </a:lnTo>
                    <a:lnTo>
                      <a:pt x="732" y="563"/>
                    </a:lnTo>
                    <a:lnTo>
                      <a:pt x="732" y="563"/>
                    </a:lnTo>
                    <a:lnTo>
                      <a:pt x="729" y="565"/>
                    </a:lnTo>
                    <a:lnTo>
                      <a:pt x="729" y="565"/>
                    </a:lnTo>
                    <a:lnTo>
                      <a:pt x="729" y="568"/>
                    </a:lnTo>
                    <a:lnTo>
                      <a:pt x="729" y="568"/>
                    </a:lnTo>
                    <a:lnTo>
                      <a:pt x="732" y="568"/>
                    </a:lnTo>
                    <a:lnTo>
                      <a:pt x="732" y="571"/>
                    </a:lnTo>
                    <a:lnTo>
                      <a:pt x="735" y="571"/>
                    </a:lnTo>
                    <a:lnTo>
                      <a:pt x="732" y="574"/>
                    </a:lnTo>
                    <a:lnTo>
                      <a:pt x="732" y="574"/>
                    </a:lnTo>
                    <a:lnTo>
                      <a:pt x="735" y="574"/>
                    </a:lnTo>
                    <a:lnTo>
                      <a:pt x="735" y="577"/>
                    </a:lnTo>
                    <a:lnTo>
                      <a:pt x="732" y="577"/>
                    </a:lnTo>
                    <a:lnTo>
                      <a:pt x="732" y="577"/>
                    </a:lnTo>
                    <a:lnTo>
                      <a:pt x="726" y="583"/>
                    </a:lnTo>
                    <a:lnTo>
                      <a:pt x="726" y="586"/>
                    </a:lnTo>
                    <a:lnTo>
                      <a:pt x="726" y="586"/>
                    </a:lnTo>
                    <a:lnTo>
                      <a:pt x="726" y="588"/>
                    </a:lnTo>
                    <a:lnTo>
                      <a:pt x="729" y="588"/>
                    </a:lnTo>
                    <a:lnTo>
                      <a:pt x="729" y="586"/>
                    </a:lnTo>
                    <a:lnTo>
                      <a:pt x="729" y="586"/>
                    </a:lnTo>
                    <a:lnTo>
                      <a:pt x="735" y="580"/>
                    </a:lnTo>
                    <a:lnTo>
                      <a:pt x="737" y="574"/>
                    </a:lnTo>
                    <a:lnTo>
                      <a:pt x="740" y="571"/>
                    </a:lnTo>
                    <a:lnTo>
                      <a:pt x="740" y="568"/>
                    </a:lnTo>
                    <a:lnTo>
                      <a:pt x="743" y="568"/>
                    </a:lnTo>
                    <a:lnTo>
                      <a:pt x="743" y="565"/>
                    </a:lnTo>
                    <a:lnTo>
                      <a:pt x="743" y="563"/>
                    </a:lnTo>
                    <a:lnTo>
                      <a:pt x="743" y="560"/>
                    </a:lnTo>
                    <a:lnTo>
                      <a:pt x="740" y="554"/>
                    </a:lnTo>
                    <a:lnTo>
                      <a:pt x="740" y="551"/>
                    </a:lnTo>
                    <a:lnTo>
                      <a:pt x="743" y="551"/>
                    </a:lnTo>
                    <a:lnTo>
                      <a:pt x="743" y="551"/>
                    </a:lnTo>
                    <a:lnTo>
                      <a:pt x="746" y="554"/>
                    </a:lnTo>
                    <a:lnTo>
                      <a:pt x="746" y="554"/>
                    </a:lnTo>
                    <a:lnTo>
                      <a:pt x="746" y="557"/>
                    </a:lnTo>
                    <a:lnTo>
                      <a:pt x="749" y="557"/>
                    </a:lnTo>
                    <a:lnTo>
                      <a:pt x="749" y="560"/>
                    </a:lnTo>
                    <a:lnTo>
                      <a:pt x="749" y="560"/>
                    </a:lnTo>
                    <a:lnTo>
                      <a:pt x="749" y="557"/>
                    </a:lnTo>
                    <a:lnTo>
                      <a:pt x="755" y="554"/>
                    </a:lnTo>
                    <a:lnTo>
                      <a:pt x="755" y="551"/>
                    </a:lnTo>
                    <a:lnTo>
                      <a:pt x="758" y="551"/>
                    </a:lnTo>
                    <a:lnTo>
                      <a:pt x="758" y="551"/>
                    </a:lnTo>
                    <a:lnTo>
                      <a:pt x="758" y="548"/>
                    </a:lnTo>
                    <a:lnTo>
                      <a:pt x="760" y="548"/>
                    </a:lnTo>
                    <a:lnTo>
                      <a:pt x="760" y="545"/>
                    </a:lnTo>
                    <a:lnTo>
                      <a:pt x="763" y="545"/>
                    </a:lnTo>
                    <a:lnTo>
                      <a:pt x="763" y="545"/>
                    </a:lnTo>
                    <a:lnTo>
                      <a:pt x="763" y="539"/>
                    </a:lnTo>
                    <a:lnTo>
                      <a:pt x="766" y="539"/>
                    </a:lnTo>
                    <a:lnTo>
                      <a:pt x="766" y="539"/>
                    </a:lnTo>
                    <a:lnTo>
                      <a:pt x="763" y="537"/>
                    </a:lnTo>
                    <a:lnTo>
                      <a:pt x="763" y="537"/>
                    </a:lnTo>
                    <a:lnTo>
                      <a:pt x="763" y="537"/>
                    </a:lnTo>
                    <a:lnTo>
                      <a:pt x="763" y="534"/>
                    </a:lnTo>
                    <a:lnTo>
                      <a:pt x="766" y="534"/>
                    </a:lnTo>
                    <a:lnTo>
                      <a:pt x="766" y="534"/>
                    </a:lnTo>
                    <a:lnTo>
                      <a:pt x="769" y="531"/>
                    </a:lnTo>
                    <a:lnTo>
                      <a:pt x="772" y="531"/>
                    </a:lnTo>
                    <a:lnTo>
                      <a:pt x="772" y="528"/>
                    </a:lnTo>
                    <a:lnTo>
                      <a:pt x="775" y="528"/>
                    </a:lnTo>
                    <a:lnTo>
                      <a:pt x="778" y="525"/>
                    </a:lnTo>
                    <a:lnTo>
                      <a:pt x="781" y="525"/>
                    </a:lnTo>
                    <a:lnTo>
                      <a:pt x="781" y="525"/>
                    </a:lnTo>
                    <a:lnTo>
                      <a:pt x="784" y="525"/>
                    </a:lnTo>
                    <a:lnTo>
                      <a:pt x="786" y="525"/>
                    </a:lnTo>
                    <a:lnTo>
                      <a:pt x="789" y="525"/>
                    </a:lnTo>
                    <a:lnTo>
                      <a:pt x="795" y="525"/>
                    </a:lnTo>
                    <a:lnTo>
                      <a:pt x="798" y="522"/>
                    </a:lnTo>
                    <a:lnTo>
                      <a:pt x="801" y="522"/>
                    </a:lnTo>
                    <a:lnTo>
                      <a:pt x="801" y="522"/>
                    </a:lnTo>
                    <a:lnTo>
                      <a:pt x="804" y="519"/>
                    </a:lnTo>
                    <a:lnTo>
                      <a:pt x="804" y="519"/>
                    </a:lnTo>
                    <a:lnTo>
                      <a:pt x="804" y="522"/>
                    </a:lnTo>
                    <a:lnTo>
                      <a:pt x="807" y="522"/>
                    </a:lnTo>
                    <a:lnTo>
                      <a:pt x="807" y="522"/>
                    </a:lnTo>
                    <a:lnTo>
                      <a:pt x="809" y="519"/>
                    </a:lnTo>
                    <a:lnTo>
                      <a:pt x="812" y="519"/>
                    </a:lnTo>
                    <a:lnTo>
                      <a:pt x="812" y="522"/>
                    </a:lnTo>
                    <a:lnTo>
                      <a:pt x="812" y="522"/>
                    </a:lnTo>
                    <a:lnTo>
                      <a:pt x="815" y="519"/>
                    </a:lnTo>
                    <a:lnTo>
                      <a:pt x="815" y="519"/>
                    </a:lnTo>
                    <a:lnTo>
                      <a:pt x="818" y="519"/>
                    </a:lnTo>
                    <a:lnTo>
                      <a:pt x="821" y="519"/>
                    </a:lnTo>
                    <a:lnTo>
                      <a:pt x="821" y="516"/>
                    </a:lnTo>
                    <a:lnTo>
                      <a:pt x="821" y="516"/>
                    </a:lnTo>
                    <a:lnTo>
                      <a:pt x="818" y="519"/>
                    </a:lnTo>
                    <a:lnTo>
                      <a:pt x="818" y="519"/>
                    </a:lnTo>
                    <a:lnTo>
                      <a:pt x="815" y="519"/>
                    </a:lnTo>
                    <a:lnTo>
                      <a:pt x="815" y="519"/>
                    </a:lnTo>
                    <a:lnTo>
                      <a:pt x="812" y="516"/>
                    </a:lnTo>
                    <a:lnTo>
                      <a:pt x="812" y="514"/>
                    </a:lnTo>
                    <a:lnTo>
                      <a:pt x="812" y="514"/>
                    </a:lnTo>
                    <a:lnTo>
                      <a:pt x="812" y="511"/>
                    </a:lnTo>
                    <a:lnTo>
                      <a:pt x="812" y="511"/>
                    </a:lnTo>
                    <a:lnTo>
                      <a:pt x="809" y="511"/>
                    </a:lnTo>
                    <a:lnTo>
                      <a:pt x="812" y="508"/>
                    </a:lnTo>
                    <a:lnTo>
                      <a:pt x="812" y="508"/>
                    </a:lnTo>
                    <a:lnTo>
                      <a:pt x="815" y="505"/>
                    </a:lnTo>
                    <a:lnTo>
                      <a:pt x="815" y="505"/>
                    </a:lnTo>
                    <a:lnTo>
                      <a:pt x="815" y="502"/>
                    </a:lnTo>
                    <a:lnTo>
                      <a:pt x="815" y="499"/>
                    </a:lnTo>
                    <a:lnTo>
                      <a:pt x="815" y="496"/>
                    </a:lnTo>
                    <a:lnTo>
                      <a:pt x="821" y="496"/>
                    </a:lnTo>
                    <a:lnTo>
                      <a:pt x="824" y="490"/>
                    </a:lnTo>
                    <a:lnTo>
                      <a:pt x="824" y="490"/>
                    </a:lnTo>
                    <a:lnTo>
                      <a:pt x="827" y="488"/>
                    </a:lnTo>
                    <a:lnTo>
                      <a:pt x="830" y="488"/>
                    </a:lnTo>
                    <a:lnTo>
                      <a:pt x="830" y="485"/>
                    </a:lnTo>
                    <a:lnTo>
                      <a:pt x="832" y="485"/>
                    </a:lnTo>
                    <a:lnTo>
                      <a:pt x="832" y="488"/>
                    </a:lnTo>
                    <a:lnTo>
                      <a:pt x="832" y="488"/>
                    </a:lnTo>
                    <a:lnTo>
                      <a:pt x="832" y="488"/>
                    </a:lnTo>
                    <a:lnTo>
                      <a:pt x="835" y="485"/>
                    </a:lnTo>
                    <a:lnTo>
                      <a:pt x="835" y="485"/>
                    </a:lnTo>
                    <a:lnTo>
                      <a:pt x="835" y="485"/>
                    </a:lnTo>
                    <a:lnTo>
                      <a:pt x="838" y="485"/>
                    </a:lnTo>
                    <a:lnTo>
                      <a:pt x="838" y="485"/>
                    </a:lnTo>
                    <a:lnTo>
                      <a:pt x="838" y="485"/>
                    </a:lnTo>
                    <a:lnTo>
                      <a:pt x="841" y="485"/>
                    </a:lnTo>
                    <a:lnTo>
                      <a:pt x="841" y="482"/>
                    </a:lnTo>
                    <a:lnTo>
                      <a:pt x="844" y="482"/>
                    </a:lnTo>
                    <a:lnTo>
                      <a:pt x="844" y="479"/>
                    </a:lnTo>
                    <a:lnTo>
                      <a:pt x="844" y="476"/>
                    </a:lnTo>
                    <a:lnTo>
                      <a:pt x="847" y="476"/>
                    </a:lnTo>
                    <a:lnTo>
                      <a:pt x="847" y="476"/>
                    </a:lnTo>
                    <a:lnTo>
                      <a:pt x="847" y="479"/>
                    </a:lnTo>
                    <a:lnTo>
                      <a:pt x="847" y="479"/>
                    </a:lnTo>
                    <a:lnTo>
                      <a:pt x="850" y="479"/>
                    </a:lnTo>
                    <a:lnTo>
                      <a:pt x="850" y="479"/>
                    </a:lnTo>
                    <a:lnTo>
                      <a:pt x="850" y="482"/>
                    </a:lnTo>
                    <a:lnTo>
                      <a:pt x="853" y="482"/>
                    </a:lnTo>
                    <a:lnTo>
                      <a:pt x="853" y="479"/>
                    </a:lnTo>
                    <a:lnTo>
                      <a:pt x="856" y="479"/>
                    </a:lnTo>
                    <a:lnTo>
                      <a:pt x="856" y="479"/>
                    </a:lnTo>
                    <a:lnTo>
                      <a:pt x="858" y="476"/>
                    </a:lnTo>
                    <a:lnTo>
                      <a:pt x="858" y="476"/>
                    </a:lnTo>
                    <a:lnTo>
                      <a:pt x="861" y="476"/>
                    </a:lnTo>
                    <a:lnTo>
                      <a:pt x="861" y="476"/>
                    </a:lnTo>
                    <a:lnTo>
                      <a:pt x="861" y="476"/>
                    </a:lnTo>
                    <a:lnTo>
                      <a:pt x="864" y="476"/>
                    </a:lnTo>
                    <a:lnTo>
                      <a:pt x="864" y="476"/>
                    </a:lnTo>
                    <a:lnTo>
                      <a:pt x="867" y="476"/>
                    </a:lnTo>
                    <a:lnTo>
                      <a:pt x="867" y="473"/>
                    </a:lnTo>
                    <a:lnTo>
                      <a:pt x="870" y="473"/>
                    </a:lnTo>
                    <a:lnTo>
                      <a:pt x="870" y="473"/>
                    </a:lnTo>
                    <a:lnTo>
                      <a:pt x="867" y="470"/>
                    </a:lnTo>
                    <a:lnTo>
                      <a:pt x="867" y="470"/>
                    </a:lnTo>
                    <a:lnTo>
                      <a:pt x="870" y="470"/>
                    </a:lnTo>
                    <a:lnTo>
                      <a:pt x="870" y="467"/>
                    </a:lnTo>
                    <a:lnTo>
                      <a:pt x="870" y="467"/>
                    </a:lnTo>
                    <a:lnTo>
                      <a:pt x="873" y="467"/>
                    </a:lnTo>
                    <a:lnTo>
                      <a:pt x="873" y="467"/>
                    </a:lnTo>
                    <a:lnTo>
                      <a:pt x="873" y="467"/>
                    </a:lnTo>
                    <a:lnTo>
                      <a:pt x="879" y="467"/>
                    </a:lnTo>
                    <a:lnTo>
                      <a:pt x="881" y="467"/>
                    </a:lnTo>
                    <a:lnTo>
                      <a:pt x="881" y="465"/>
                    </a:lnTo>
                    <a:lnTo>
                      <a:pt x="884" y="467"/>
                    </a:lnTo>
                    <a:lnTo>
                      <a:pt x="887" y="465"/>
                    </a:lnTo>
                    <a:lnTo>
                      <a:pt x="887" y="465"/>
                    </a:lnTo>
                    <a:lnTo>
                      <a:pt x="896" y="459"/>
                    </a:lnTo>
                    <a:lnTo>
                      <a:pt x="899" y="459"/>
                    </a:lnTo>
                    <a:lnTo>
                      <a:pt x="902" y="456"/>
                    </a:lnTo>
                    <a:lnTo>
                      <a:pt x="902" y="459"/>
                    </a:lnTo>
                    <a:lnTo>
                      <a:pt x="904" y="459"/>
                    </a:lnTo>
                    <a:lnTo>
                      <a:pt x="902" y="462"/>
                    </a:lnTo>
                    <a:lnTo>
                      <a:pt x="896" y="462"/>
                    </a:lnTo>
                    <a:lnTo>
                      <a:pt x="896" y="465"/>
                    </a:lnTo>
                    <a:lnTo>
                      <a:pt x="899" y="465"/>
                    </a:lnTo>
                    <a:lnTo>
                      <a:pt x="902" y="465"/>
                    </a:lnTo>
                    <a:lnTo>
                      <a:pt x="907" y="465"/>
                    </a:lnTo>
                    <a:lnTo>
                      <a:pt x="910" y="465"/>
                    </a:lnTo>
                    <a:lnTo>
                      <a:pt x="913" y="465"/>
                    </a:lnTo>
                    <a:lnTo>
                      <a:pt x="913" y="467"/>
                    </a:lnTo>
                    <a:lnTo>
                      <a:pt x="907" y="467"/>
                    </a:lnTo>
                    <a:lnTo>
                      <a:pt x="904" y="467"/>
                    </a:lnTo>
                    <a:lnTo>
                      <a:pt x="902" y="470"/>
                    </a:lnTo>
                    <a:lnTo>
                      <a:pt x="902" y="467"/>
                    </a:lnTo>
                    <a:lnTo>
                      <a:pt x="902" y="467"/>
                    </a:lnTo>
                    <a:lnTo>
                      <a:pt x="902" y="465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4" y="473"/>
                    </a:lnTo>
                    <a:lnTo>
                      <a:pt x="884" y="476"/>
                    </a:lnTo>
                    <a:lnTo>
                      <a:pt x="881" y="476"/>
                    </a:lnTo>
                    <a:lnTo>
                      <a:pt x="881" y="476"/>
                    </a:lnTo>
                    <a:lnTo>
                      <a:pt x="879" y="476"/>
                    </a:lnTo>
                    <a:lnTo>
                      <a:pt x="876" y="479"/>
                    </a:lnTo>
                    <a:lnTo>
                      <a:pt x="879" y="476"/>
                    </a:lnTo>
                    <a:lnTo>
                      <a:pt x="876" y="479"/>
                    </a:lnTo>
                    <a:lnTo>
                      <a:pt x="876" y="482"/>
                    </a:lnTo>
                    <a:lnTo>
                      <a:pt x="876" y="485"/>
                    </a:lnTo>
                    <a:lnTo>
                      <a:pt x="876" y="488"/>
                    </a:lnTo>
                    <a:lnTo>
                      <a:pt x="876" y="488"/>
                    </a:lnTo>
                    <a:lnTo>
                      <a:pt x="879" y="490"/>
                    </a:lnTo>
                    <a:lnTo>
                      <a:pt x="879" y="493"/>
                    </a:lnTo>
                    <a:lnTo>
                      <a:pt x="879" y="493"/>
                    </a:lnTo>
                    <a:lnTo>
                      <a:pt x="881" y="493"/>
                    </a:lnTo>
                    <a:lnTo>
                      <a:pt x="881" y="493"/>
                    </a:lnTo>
                    <a:lnTo>
                      <a:pt x="881" y="490"/>
                    </a:lnTo>
                    <a:lnTo>
                      <a:pt x="884" y="490"/>
                    </a:lnTo>
                    <a:lnTo>
                      <a:pt x="884" y="490"/>
                    </a:lnTo>
                    <a:lnTo>
                      <a:pt x="887" y="488"/>
                    </a:lnTo>
                    <a:lnTo>
                      <a:pt x="890" y="488"/>
                    </a:lnTo>
                    <a:lnTo>
                      <a:pt x="890" y="488"/>
                    </a:lnTo>
                    <a:lnTo>
                      <a:pt x="896" y="482"/>
                    </a:lnTo>
                    <a:lnTo>
                      <a:pt x="896" y="482"/>
                    </a:lnTo>
                    <a:lnTo>
                      <a:pt x="899" y="479"/>
                    </a:lnTo>
                    <a:lnTo>
                      <a:pt x="902" y="476"/>
                    </a:lnTo>
                    <a:lnTo>
                      <a:pt x="902" y="479"/>
                    </a:lnTo>
                    <a:lnTo>
                      <a:pt x="902" y="476"/>
                    </a:lnTo>
                    <a:lnTo>
                      <a:pt x="902" y="476"/>
                    </a:lnTo>
                    <a:lnTo>
                      <a:pt x="904" y="479"/>
                    </a:lnTo>
                    <a:lnTo>
                      <a:pt x="907" y="479"/>
                    </a:lnTo>
                    <a:lnTo>
                      <a:pt x="907" y="479"/>
                    </a:lnTo>
                    <a:lnTo>
                      <a:pt x="907" y="476"/>
                    </a:lnTo>
                    <a:lnTo>
                      <a:pt x="910" y="476"/>
                    </a:lnTo>
                    <a:lnTo>
                      <a:pt x="910" y="476"/>
                    </a:lnTo>
                    <a:lnTo>
                      <a:pt x="913" y="476"/>
                    </a:lnTo>
                    <a:lnTo>
                      <a:pt x="913" y="476"/>
                    </a:lnTo>
                    <a:lnTo>
                      <a:pt x="916" y="476"/>
                    </a:lnTo>
                    <a:lnTo>
                      <a:pt x="919" y="473"/>
                    </a:lnTo>
                    <a:lnTo>
                      <a:pt x="919" y="473"/>
                    </a:lnTo>
                    <a:lnTo>
                      <a:pt x="922" y="473"/>
                    </a:lnTo>
                    <a:lnTo>
                      <a:pt x="922" y="473"/>
                    </a:lnTo>
                    <a:lnTo>
                      <a:pt x="925" y="470"/>
                    </a:lnTo>
                    <a:lnTo>
                      <a:pt x="928" y="470"/>
                    </a:lnTo>
                    <a:lnTo>
                      <a:pt x="933" y="467"/>
                    </a:lnTo>
                    <a:lnTo>
                      <a:pt x="933" y="467"/>
                    </a:lnTo>
                    <a:lnTo>
                      <a:pt x="936" y="467"/>
                    </a:lnTo>
                    <a:lnTo>
                      <a:pt x="936" y="467"/>
                    </a:lnTo>
                    <a:lnTo>
                      <a:pt x="939" y="467"/>
                    </a:lnTo>
                    <a:lnTo>
                      <a:pt x="939" y="467"/>
                    </a:lnTo>
                    <a:lnTo>
                      <a:pt x="936" y="467"/>
                    </a:lnTo>
                    <a:lnTo>
                      <a:pt x="936" y="465"/>
                    </a:lnTo>
                    <a:lnTo>
                      <a:pt x="936" y="465"/>
                    </a:lnTo>
                    <a:lnTo>
                      <a:pt x="936" y="465"/>
                    </a:lnTo>
                    <a:lnTo>
                      <a:pt x="936" y="462"/>
                    </a:lnTo>
                    <a:lnTo>
                      <a:pt x="933" y="462"/>
                    </a:lnTo>
                    <a:lnTo>
                      <a:pt x="933" y="462"/>
                    </a:lnTo>
                    <a:lnTo>
                      <a:pt x="930" y="462"/>
                    </a:lnTo>
                    <a:lnTo>
                      <a:pt x="933" y="459"/>
                    </a:lnTo>
                    <a:lnTo>
                      <a:pt x="930" y="459"/>
                    </a:lnTo>
                    <a:lnTo>
                      <a:pt x="925" y="459"/>
                    </a:lnTo>
                    <a:lnTo>
                      <a:pt x="922" y="462"/>
                    </a:lnTo>
                    <a:lnTo>
                      <a:pt x="922" y="459"/>
                    </a:lnTo>
                    <a:lnTo>
                      <a:pt x="916" y="459"/>
                    </a:lnTo>
                    <a:lnTo>
                      <a:pt x="913" y="456"/>
                    </a:lnTo>
                    <a:lnTo>
                      <a:pt x="910" y="456"/>
                    </a:lnTo>
                    <a:lnTo>
                      <a:pt x="910" y="456"/>
                    </a:lnTo>
                    <a:lnTo>
                      <a:pt x="910" y="456"/>
                    </a:lnTo>
                    <a:lnTo>
                      <a:pt x="910" y="453"/>
                    </a:lnTo>
                    <a:lnTo>
                      <a:pt x="910" y="453"/>
                    </a:lnTo>
                    <a:lnTo>
                      <a:pt x="907" y="450"/>
                    </a:lnTo>
                    <a:lnTo>
                      <a:pt x="904" y="450"/>
                    </a:lnTo>
                    <a:lnTo>
                      <a:pt x="904" y="450"/>
                    </a:lnTo>
                    <a:lnTo>
                      <a:pt x="904" y="447"/>
                    </a:lnTo>
                    <a:lnTo>
                      <a:pt x="902" y="447"/>
                    </a:lnTo>
                    <a:lnTo>
                      <a:pt x="902" y="444"/>
                    </a:lnTo>
                    <a:lnTo>
                      <a:pt x="902" y="444"/>
                    </a:lnTo>
                    <a:lnTo>
                      <a:pt x="902" y="441"/>
                    </a:lnTo>
                    <a:lnTo>
                      <a:pt x="904" y="439"/>
                    </a:lnTo>
                    <a:lnTo>
                      <a:pt x="902" y="439"/>
                    </a:lnTo>
                    <a:lnTo>
                      <a:pt x="902" y="439"/>
                    </a:lnTo>
                    <a:lnTo>
                      <a:pt x="902" y="439"/>
                    </a:lnTo>
                    <a:lnTo>
                      <a:pt x="904" y="436"/>
                    </a:lnTo>
                    <a:lnTo>
                      <a:pt x="907" y="430"/>
                    </a:lnTo>
                    <a:lnTo>
                      <a:pt x="910" y="427"/>
                    </a:lnTo>
                    <a:lnTo>
                      <a:pt x="907" y="427"/>
                    </a:lnTo>
                    <a:lnTo>
                      <a:pt x="907" y="427"/>
                    </a:lnTo>
                    <a:lnTo>
                      <a:pt x="907" y="424"/>
                    </a:lnTo>
                    <a:lnTo>
                      <a:pt x="907" y="424"/>
                    </a:lnTo>
                    <a:lnTo>
                      <a:pt x="899" y="427"/>
                    </a:lnTo>
                    <a:lnTo>
                      <a:pt x="899" y="427"/>
                    </a:lnTo>
                    <a:lnTo>
                      <a:pt x="899" y="424"/>
                    </a:lnTo>
                    <a:lnTo>
                      <a:pt x="896" y="424"/>
                    </a:lnTo>
                    <a:lnTo>
                      <a:pt x="890" y="424"/>
                    </a:lnTo>
                    <a:lnTo>
                      <a:pt x="893" y="421"/>
                    </a:lnTo>
                    <a:lnTo>
                      <a:pt x="896" y="421"/>
                    </a:lnTo>
                    <a:lnTo>
                      <a:pt x="899" y="421"/>
                    </a:lnTo>
                    <a:lnTo>
                      <a:pt x="902" y="421"/>
                    </a:lnTo>
                    <a:lnTo>
                      <a:pt x="907" y="424"/>
                    </a:lnTo>
                    <a:lnTo>
                      <a:pt x="910" y="421"/>
                    </a:lnTo>
                    <a:lnTo>
                      <a:pt x="916" y="418"/>
                    </a:lnTo>
                    <a:lnTo>
                      <a:pt x="919" y="415"/>
                    </a:lnTo>
                    <a:lnTo>
                      <a:pt x="919" y="413"/>
                    </a:lnTo>
                    <a:lnTo>
                      <a:pt x="919" y="410"/>
                    </a:lnTo>
                    <a:lnTo>
                      <a:pt x="919" y="410"/>
                    </a:lnTo>
                    <a:lnTo>
                      <a:pt x="922" y="413"/>
                    </a:lnTo>
                    <a:lnTo>
                      <a:pt x="922" y="410"/>
                    </a:lnTo>
                    <a:lnTo>
                      <a:pt x="919" y="407"/>
                    </a:lnTo>
                    <a:lnTo>
                      <a:pt x="916" y="404"/>
                    </a:lnTo>
                    <a:lnTo>
                      <a:pt x="910" y="404"/>
                    </a:lnTo>
                    <a:lnTo>
                      <a:pt x="907" y="404"/>
                    </a:lnTo>
                    <a:lnTo>
                      <a:pt x="904" y="404"/>
                    </a:lnTo>
                    <a:lnTo>
                      <a:pt x="899" y="404"/>
                    </a:lnTo>
                    <a:lnTo>
                      <a:pt x="884" y="410"/>
                    </a:lnTo>
                    <a:lnTo>
                      <a:pt x="879" y="413"/>
                    </a:lnTo>
                    <a:lnTo>
                      <a:pt x="873" y="413"/>
                    </a:lnTo>
                    <a:lnTo>
                      <a:pt x="873" y="415"/>
                    </a:lnTo>
                    <a:lnTo>
                      <a:pt x="870" y="415"/>
                    </a:lnTo>
                    <a:lnTo>
                      <a:pt x="867" y="415"/>
                    </a:lnTo>
                    <a:lnTo>
                      <a:pt x="867" y="415"/>
                    </a:lnTo>
                    <a:lnTo>
                      <a:pt x="861" y="421"/>
                    </a:lnTo>
                    <a:lnTo>
                      <a:pt x="858" y="421"/>
                    </a:lnTo>
                    <a:lnTo>
                      <a:pt x="853" y="427"/>
                    </a:lnTo>
                    <a:lnTo>
                      <a:pt x="850" y="430"/>
                    </a:lnTo>
                    <a:lnTo>
                      <a:pt x="847" y="430"/>
                    </a:lnTo>
                    <a:lnTo>
                      <a:pt x="844" y="433"/>
                    </a:lnTo>
                    <a:lnTo>
                      <a:pt x="841" y="436"/>
                    </a:lnTo>
                    <a:lnTo>
                      <a:pt x="841" y="436"/>
                    </a:lnTo>
                    <a:lnTo>
                      <a:pt x="838" y="439"/>
                    </a:lnTo>
                    <a:lnTo>
                      <a:pt x="838" y="439"/>
                    </a:lnTo>
                    <a:lnTo>
                      <a:pt x="835" y="439"/>
                    </a:lnTo>
                    <a:lnTo>
                      <a:pt x="841" y="433"/>
                    </a:lnTo>
                    <a:lnTo>
                      <a:pt x="847" y="430"/>
                    </a:lnTo>
                    <a:lnTo>
                      <a:pt x="850" y="430"/>
                    </a:lnTo>
                    <a:lnTo>
                      <a:pt x="856" y="421"/>
                    </a:lnTo>
                    <a:lnTo>
                      <a:pt x="856" y="418"/>
                    </a:lnTo>
                    <a:lnTo>
                      <a:pt x="858" y="418"/>
                    </a:lnTo>
                    <a:lnTo>
                      <a:pt x="861" y="415"/>
                    </a:lnTo>
                    <a:lnTo>
                      <a:pt x="870" y="410"/>
                    </a:lnTo>
                    <a:lnTo>
                      <a:pt x="873" y="410"/>
                    </a:lnTo>
                    <a:lnTo>
                      <a:pt x="879" y="404"/>
                    </a:lnTo>
                    <a:lnTo>
                      <a:pt x="879" y="404"/>
                    </a:lnTo>
                    <a:lnTo>
                      <a:pt x="879" y="404"/>
                    </a:lnTo>
                    <a:lnTo>
                      <a:pt x="881" y="401"/>
                    </a:lnTo>
                    <a:lnTo>
                      <a:pt x="890" y="401"/>
                    </a:lnTo>
                    <a:lnTo>
                      <a:pt x="890" y="401"/>
                    </a:lnTo>
                    <a:lnTo>
                      <a:pt x="893" y="398"/>
                    </a:lnTo>
                    <a:lnTo>
                      <a:pt x="896" y="395"/>
                    </a:lnTo>
                    <a:lnTo>
                      <a:pt x="899" y="392"/>
                    </a:lnTo>
                    <a:lnTo>
                      <a:pt x="902" y="392"/>
                    </a:lnTo>
                    <a:lnTo>
                      <a:pt x="902" y="390"/>
                    </a:lnTo>
                    <a:lnTo>
                      <a:pt x="902" y="390"/>
                    </a:lnTo>
                    <a:lnTo>
                      <a:pt x="904" y="390"/>
                    </a:lnTo>
                    <a:lnTo>
                      <a:pt x="904" y="390"/>
                    </a:lnTo>
                    <a:lnTo>
                      <a:pt x="907" y="390"/>
                    </a:lnTo>
                    <a:lnTo>
                      <a:pt x="910" y="390"/>
                    </a:lnTo>
                    <a:lnTo>
                      <a:pt x="910" y="387"/>
                    </a:lnTo>
                    <a:lnTo>
                      <a:pt x="913" y="390"/>
                    </a:lnTo>
                    <a:lnTo>
                      <a:pt x="916" y="390"/>
                    </a:lnTo>
                    <a:lnTo>
                      <a:pt x="919" y="390"/>
                    </a:lnTo>
                    <a:lnTo>
                      <a:pt x="922" y="390"/>
                    </a:lnTo>
                    <a:lnTo>
                      <a:pt x="928" y="387"/>
                    </a:lnTo>
                    <a:lnTo>
                      <a:pt x="933" y="390"/>
                    </a:lnTo>
                    <a:lnTo>
                      <a:pt x="933" y="390"/>
                    </a:lnTo>
                    <a:lnTo>
                      <a:pt x="939" y="390"/>
                    </a:lnTo>
                    <a:lnTo>
                      <a:pt x="942" y="390"/>
                    </a:lnTo>
                    <a:lnTo>
                      <a:pt x="951" y="390"/>
                    </a:lnTo>
                    <a:lnTo>
                      <a:pt x="953" y="390"/>
                    </a:lnTo>
                    <a:lnTo>
                      <a:pt x="956" y="392"/>
                    </a:lnTo>
                    <a:lnTo>
                      <a:pt x="956" y="392"/>
                    </a:lnTo>
                    <a:lnTo>
                      <a:pt x="956" y="392"/>
                    </a:lnTo>
                    <a:lnTo>
                      <a:pt x="962" y="392"/>
                    </a:lnTo>
                    <a:lnTo>
                      <a:pt x="971" y="392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74" y="392"/>
                    </a:lnTo>
                    <a:lnTo>
                      <a:pt x="974" y="392"/>
                    </a:lnTo>
                    <a:lnTo>
                      <a:pt x="976" y="392"/>
                    </a:lnTo>
                    <a:lnTo>
                      <a:pt x="979" y="387"/>
                    </a:lnTo>
                    <a:lnTo>
                      <a:pt x="982" y="387"/>
                    </a:lnTo>
                    <a:lnTo>
                      <a:pt x="988" y="384"/>
                    </a:lnTo>
                    <a:lnTo>
                      <a:pt x="991" y="378"/>
                    </a:lnTo>
                    <a:lnTo>
                      <a:pt x="991" y="381"/>
                    </a:lnTo>
                    <a:lnTo>
                      <a:pt x="994" y="378"/>
                    </a:lnTo>
                    <a:lnTo>
                      <a:pt x="999" y="375"/>
                    </a:lnTo>
                    <a:lnTo>
                      <a:pt x="1005" y="375"/>
                    </a:lnTo>
                    <a:lnTo>
                      <a:pt x="1008" y="372"/>
                    </a:lnTo>
                    <a:lnTo>
                      <a:pt x="1011" y="375"/>
                    </a:lnTo>
                    <a:lnTo>
                      <a:pt x="1014" y="375"/>
                    </a:lnTo>
                    <a:lnTo>
                      <a:pt x="1017" y="372"/>
                    </a:lnTo>
                    <a:lnTo>
                      <a:pt x="1017" y="372"/>
                    </a:lnTo>
                    <a:lnTo>
                      <a:pt x="1023" y="369"/>
                    </a:lnTo>
                    <a:lnTo>
                      <a:pt x="1025" y="369"/>
                    </a:lnTo>
                    <a:lnTo>
                      <a:pt x="1028" y="366"/>
                    </a:lnTo>
                    <a:lnTo>
                      <a:pt x="1031" y="364"/>
                    </a:lnTo>
                    <a:lnTo>
                      <a:pt x="1031" y="364"/>
                    </a:lnTo>
                    <a:lnTo>
                      <a:pt x="1028" y="361"/>
                    </a:lnTo>
                    <a:lnTo>
                      <a:pt x="1028" y="361"/>
                    </a:lnTo>
                    <a:lnTo>
                      <a:pt x="1031" y="361"/>
                    </a:lnTo>
                    <a:lnTo>
                      <a:pt x="1034" y="361"/>
                    </a:lnTo>
                    <a:lnTo>
                      <a:pt x="1034" y="358"/>
                    </a:lnTo>
                    <a:lnTo>
                      <a:pt x="1028" y="358"/>
                    </a:lnTo>
                    <a:lnTo>
                      <a:pt x="1031" y="358"/>
                    </a:lnTo>
                    <a:lnTo>
                      <a:pt x="1034" y="358"/>
                    </a:lnTo>
                    <a:lnTo>
                      <a:pt x="1034" y="358"/>
                    </a:lnTo>
                    <a:lnTo>
                      <a:pt x="1031" y="355"/>
                    </a:lnTo>
                    <a:lnTo>
                      <a:pt x="1031" y="355"/>
                    </a:lnTo>
                    <a:lnTo>
                      <a:pt x="1034" y="352"/>
                    </a:lnTo>
                    <a:lnTo>
                      <a:pt x="1034" y="349"/>
                    </a:lnTo>
                    <a:lnTo>
                      <a:pt x="1031" y="349"/>
                    </a:lnTo>
                    <a:lnTo>
                      <a:pt x="1031" y="349"/>
                    </a:lnTo>
                    <a:lnTo>
                      <a:pt x="1028" y="349"/>
                    </a:lnTo>
                    <a:lnTo>
                      <a:pt x="1034" y="349"/>
                    </a:lnTo>
                    <a:lnTo>
                      <a:pt x="1034" y="349"/>
                    </a:lnTo>
                    <a:lnTo>
                      <a:pt x="1037" y="349"/>
                    </a:lnTo>
                    <a:lnTo>
                      <a:pt x="1037" y="346"/>
                    </a:lnTo>
                    <a:lnTo>
                      <a:pt x="1034" y="346"/>
                    </a:lnTo>
                    <a:lnTo>
                      <a:pt x="1037" y="346"/>
                    </a:lnTo>
                    <a:lnTo>
                      <a:pt x="1034" y="346"/>
                    </a:lnTo>
                    <a:lnTo>
                      <a:pt x="1034" y="343"/>
                    </a:lnTo>
                    <a:lnTo>
                      <a:pt x="1034" y="343"/>
                    </a:lnTo>
                    <a:lnTo>
                      <a:pt x="1037" y="343"/>
                    </a:lnTo>
                    <a:lnTo>
                      <a:pt x="1028" y="341"/>
                    </a:lnTo>
                    <a:lnTo>
                      <a:pt x="1031" y="341"/>
                    </a:lnTo>
                    <a:lnTo>
                      <a:pt x="1028" y="338"/>
                    </a:lnTo>
                    <a:lnTo>
                      <a:pt x="1028" y="338"/>
                    </a:lnTo>
                    <a:lnTo>
                      <a:pt x="1025" y="341"/>
                    </a:lnTo>
                    <a:lnTo>
                      <a:pt x="1020" y="343"/>
                    </a:lnTo>
                    <a:lnTo>
                      <a:pt x="1020" y="343"/>
                    </a:lnTo>
                    <a:lnTo>
                      <a:pt x="1020" y="343"/>
                    </a:lnTo>
                    <a:lnTo>
                      <a:pt x="1023" y="341"/>
                    </a:lnTo>
                    <a:lnTo>
                      <a:pt x="1023" y="338"/>
                    </a:lnTo>
                    <a:lnTo>
                      <a:pt x="1025" y="338"/>
                    </a:lnTo>
                    <a:lnTo>
                      <a:pt x="1025" y="335"/>
                    </a:lnTo>
                    <a:lnTo>
                      <a:pt x="1025" y="335"/>
                    </a:lnTo>
                    <a:lnTo>
                      <a:pt x="1025" y="332"/>
                    </a:lnTo>
                    <a:lnTo>
                      <a:pt x="1023" y="332"/>
                    </a:lnTo>
                    <a:lnTo>
                      <a:pt x="1017" y="332"/>
                    </a:lnTo>
                    <a:lnTo>
                      <a:pt x="1017" y="332"/>
                    </a:lnTo>
                    <a:lnTo>
                      <a:pt x="1017" y="335"/>
                    </a:lnTo>
                    <a:lnTo>
                      <a:pt x="1020" y="335"/>
                    </a:lnTo>
                    <a:lnTo>
                      <a:pt x="1020" y="335"/>
                    </a:lnTo>
                    <a:lnTo>
                      <a:pt x="1017" y="335"/>
                    </a:lnTo>
                    <a:lnTo>
                      <a:pt x="1008" y="335"/>
                    </a:lnTo>
                    <a:lnTo>
                      <a:pt x="1008" y="335"/>
                    </a:lnTo>
                    <a:lnTo>
                      <a:pt x="1005" y="338"/>
                    </a:lnTo>
                    <a:lnTo>
                      <a:pt x="999" y="338"/>
                    </a:lnTo>
                    <a:lnTo>
                      <a:pt x="999" y="341"/>
                    </a:lnTo>
                    <a:lnTo>
                      <a:pt x="994" y="343"/>
                    </a:lnTo>
                    <a:lnTo>
                      <a:pt x="994" y="343"/>
                    </a:lnTo>
                    <a:lnTo>
                      <a:pt x="991" y="343"/>
                    </a:lnTo>
                    <a:lnTo>
                      <a:pt x="988" y="346"/>
                    </a:lnTo>
                    <a:lnTo>
                      <a:pt x="991" y="341"/>
                    </a:lnTo>
                    <a:lnTo>
                      <a:pt x="988" y="341"/>
                    </a:lnTo>
                    <a:lnTo>
                      <a:pt x="985" y="338"/>
                    </a:lnTo>
                    <a:lnTo>
                      <a:pt x="982" y="338"/>
                    </a:lnTo>
                    <a:lnTo>
                      <a:pt x="982" y="338"/>
                    </a:lnTo>
                    <a:lnTo>
                      <a:pt x="985" y="338"/>
                    </a:lnTo>
                    <a:lnTo>
                      <a:pt x="988" y="338"/>
                    </a:lnTo>
                    <a:lnTo>
                      <a:pt x="991" y="338"/>
                    </a:lnTo>
                    <a:lnTo>
                      <a:pt x="991" y="341"/>
                    </a:lnTo>
                    <a:lnTo>
                      <a:pt x="997" y="335"/>
                    </a:lnTo>
                    <a:lnTo>
                      <a:pt x="999" y="335"/>
                    </a:lnTo>
                    <a:lnTo>
                      <a:pt x="1002" y="335"/>
                    </a:lnTo>
                    <a:lnTo>
                      <a:pt x="1008" y="332"/>
                    </a:lnTo>
                    <a:lnTo>
                      <a:pt x="1008" y="332"/>
                    </a:lnTo>
                    <a:lnTo>
                      <a:pt x="1005" y="335"/>
                    </a:lnTo>
                    <a:lnTo>
                      <a:pt x="1002" y="335"/>
                    </a:lnTo>
                    <a:lnTo>
                      <a:pt x="999" y="335"/>
                    </a:lnTo>
                    <a:lnTo>
                      <a:pt x="1002" y="335"/>
                    </a:lnTo>
                    <a:lnTo>
                      <a:pt x="1005" y="332"/>
                    </a:lnTo>
                    <a:lnTo>
                      <a:pt x="1011" y="332"/>
                    </a:lnTo>
                    <a:lnTo>
                      <a:pt x="1014" y="329"/>
                    </a:lnTo>
                    <a:lnTo>
                      <a:pt x="1017" y="329"/>
                    </a:lnTo>
                    <a:lnTo>
                      <a:pt x="1020" y="329"/>
                    </a:lnTo>
                    <a:lnTo>
                      <a:pt x="1020" y="329"/>
                    </a:lnTo>
                    <a:lnTo>
                      <a:pt x="1023" y="329"/>
                    </a:lnTo>
                    <a:lnTo>
                      <a:pt x="1023" y="329"/>
                    </a:lnTo>
                    <a:lnTo>
                      <a:pt x="1025" y="329"/>
                    </a:lnTo>
                    <a:lnTo>
                      <a:pt x="1025" y="329"/>
                    </a:lnTo>
                    <a:lnTo>
                      <a:pt x="1025" y="326"/>
                    </a:lnTo>
                    <a:lnTo>
                      <a:pt x="1025" y="326"/>
                    </a:lnTo>
                    <a:lnTo>
                      <a:pt x="1025" y="326"/>
                    </a:lnTo>
                    <a:lnTo>
                      <a:pt x="1023" y="323"/>
                    </a:lnTo>
                    <a:lnTo>
                      <a:pt x="1020" y="323"/>
                    </a:lnTo>
                    <a:lnTo>
                      <a:pt x="1023" y="320"/>
                    </a:lnTo>
                    <a:lnTo>
                      <a:pt x="1020" y="320"/>
                    </a:lnTo>
                    <a:lnTo>
                      <a:pt x="1020" y="320"/>
                    </a:lnTo>
                    <a:lnTo>
                      <a:pt x="1020" y="323"/>
                    </a:lnTo>
                    <a:lnTo>
                      <a:pt x="1017" y="323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17"/>
                    </a:lnTo>
                    <a:lnTo>
                      <a:pt x="1011" y="317"/>
                    </a:lnTo>
                    <a:lnTo>
                      <a:pt x="1011" y="315"/>
                    </a:lnTo>
                    <a:lnTo>
                      <a:pt x="1008" y="317"/>
                    </a:lnTo>
                    <a:lnTo>
                      <a:pt x="1005" y="320"/>
                    </a:lnTo>
                    <a:lnTo>
                      <a:pt x="1005" y="320"/>
                    </a:lnTo>
                    <a:lnTo>
                      <a:pt x="1008" y="315"/>
                    </a:lnTo>
                    <a:lnTo>
                      <a:pt x="1005" y="315"/>
                    </a:lnTo>
                    <a:lnTo>
                      <a:pt x="1005" y="315"/>
                    </a:lnTo>
                    <a:lnTo>
                      <a:pt x="1005" y="315"/>
                    </a:lnTo>
                    <a:lnTo>
                      <a:pt x="1002" y="315"/>
                    </a:lnTo>
                    <a:lnTo>
                      <a:pt x="999" y="312"/>
                    </a:lnTo>
                    <a:lnTo>
                      <a:pt x="999" y="315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999" y="309"/>
                    </a:lnTo>
                    <a:lnTo>
                      <a:pt x="1002" y="309"/>
                    </a:lnTo>
                    <a:lnTo>
                      <a:pt x="1002" y="306"/>
                    </a:lnTo>
                    <a:lnTo>
                      <a:pt x="999" y="306"/>
                    </a:lnTo>
                    <a:lnTo>
                      <a:pt x="999" y="309"/>
                    </a:lnTo>
                    <a:lnTo>
                      <a:pt x="999" y="306"/>
                    </a:lnTo>
                    <a:lnTo>
                      <a:pt x="999" y="306"/>
                    </a:lnTo>
                    <a:lnTo>
                      <a:pt x="994" y="306"/>
                    </a:lnTo>
                    <a:lnTo>
                      <a:pt x="994" y="303"/>
                    </a:lnTo>
                    <a:lnTo>
                      <a:pt x="994" y="303"/>
                    </a:lnTo>
                    <a:lnTo>
                      <a:pt x="994" y="300"/>
                    </a:lnTo>
                    <a:lnTo>
                      <a:pt x="988" y="300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4"/>
                    </a:lnTo>
                    <a:lnTo>
                      <a:pt x="991" y="294"/>
                    </a:lnTo>
                    <a:lnTo>
                      <a:pt x="994" y="294"/>
                    </a:lnTo>
                    <a:lnTo>
                      <a:pt x="994" y="294"/>
                    </a:lnTo>
                    <a:lnTo>
                      <a:pt x="991" y="292"/>
                    </a:lnTo>
                    <a:lnTo>
                      <a:pt x="985" y="292"/>
                    </a:lnTo>
                    <a:lnTo>
                      <a:pt x="982" y="292"/>
                    </a:lnTo>
                    <a:lnTo>
                      <a:pt x="982" y="292"/>
                    </a:lnTo>
                    <a:lnTo>
                      <a:pt x="991" y="292"/>
                    </a:lnTo>
                    <a:lnTo>
                      <a:pt x="991" y="292"/>
                    </a:lnTo>
                    <a:lnTo>
                      <a:pt x="988" y="292"/>
                    </a:lnTo>
                    <a:lnTo>
                      <a:pt x="988" y="289"/>
                    </a:lnTo>
                    <a:lnTo>
                      <a:pt x="991" y="292"/>
                    </a:lnTo>
                    <a:lnTo>
                      <a:pt x="994" y="292"/>
                    </a:lnTo>
                    <a:lnTo>
                      <a:pt x="994" y="292"/>
                    </a:lnTo>
                    <a:lnTo>
                      <a:pt x="997" y="289"/>
                    </a:lnTo>
                    <a:lnTo>
                      <a:pt x="999" y="286"/>
                    </a:lnTo>
                    <a:lnTo>
                      <a:pt x="999" y="286"/>
                    </a:lnTo>
                    <a:lnTo>
                      <a:pt x="997" y="283"/>
                    </a:lnTo>
                    <a:lnTo>
                      <a:pt x="997" y="283"/>
                    </a:lnTo>
                    <a:lnTo>
                      <a:pt x="997" y="280"/>
                    </a:lnTo>
                    <a:lnTo>
                      <a:pt x="991" y="280"/>
                    </a:lnTo>
                    <a:lnTo>
                      <a:pt x="991" y="280"/>
                    </a:lnTo>
                    <a:lnTo>
                      <a:pt x="994" y="280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97" y="277"/>
                    </a:lnTo>
                    <a:lnTo>
                      <a:pt x="997" y="274"/>
                    </a:lnTo>
                    <a:lnTo>
                      <a:pt x="997" y="271"/>
                    </a:lnTo>
                    <a:lnTo>
                      <a:pt x="994" y="274"/>
                    </a:lnTo>
                    <a:lnTo>
                      <a:pt x="994" y="271"/>
                    </a:lnTo>
                    <a:lnTo>
                      <a:pt x="994" y="271"/>
                    </a:lnTo>
                    <a:lnTo>
                      <a:pt x="997" y="271"/>
                    </a:lnTo>
                    <a:lnTo>
                      <a:pt x="997" y="268"/>
                    </a:lnTo>
                    <a:lnTo>
                      <a:pt x="994" y="268"/>
                    </a:lnTo>
                    <a:lnTo>
                      <a:pt x="991" y="268"/>
                    </a:lnTo>
                    <a:lnTo>
                      <a:pt x="991" y="271"/>
                    </a:lnTo>
                    <a:lnTo>
                      <a:pt x="988" y="271"/>
                    </a:lnTo>
                    <a:lnTo>
                      <a:pt x="991" y="268"/>
                    </a:lnTo>
                    <a:lnTo>
                      <a:pt x="994" y="268"/>
                    </a:lnTo>
                    <a:lnTo>
                      <a:pt x="994" y="268"/>
                    </a:lnTo>
                    <a:lnTo>
                      <a:pt x="994" y="268"/>
                    </a:lnTo>
                    <a:lnTo>
                      <a:pt x="994" y="266"/>
                    </a:lnTo>
                    <a:lnTo>
                      <a:pt x="997" y="266"/>
                    </a:lnTo>
                    <a:lnTo>
                      <a:pt x="997" y="263"/>
                    </a:lnTo>
                    <a:lnTo>
                      <a:pt x="994" y="263"/>
                    </a:lnTo>
                    <a:lnTo>
                      <a:pt x="991" y="263"/>
                    </a:lnTo>
                    <a:lnTo>
                      <a:pt x="988" y="263"/>
                    </a:lnTo>
                    <a:lnTo>
                      <a:pt x="988" y="263"/>
                    </a:lnTo>
                    <a:lnTo>
                      <a:pt x="991" y="263"/>
                    </a:lnTo>
                    <a:lnTo>
                      <a:pt x="991" y="263"/>
                    </a:lnTo>
                    <a:lnTo>
                      <a:pt x="994" y="263"/>
                    </a:lnTo>
                    <a:lnTo>
                      <a:pt x="994" y="263"/>
                    </a:lnTo>
                    <a:lnTo>
                      <a:pt x="997" y="263"/>
                    </a:lnTo>
                    <a:lnTo>
                      <a:pt x="994" y="263"/>
                    </a:lnTo>
                    <a:lnTo>
                      <a:pt x="994" y="260"/>
                    </a:lnTo>
                    <a:lnTo>
                      <a:pt x="997" y="260"/>
                    </a:lnTo>
                    <a:lnTo>
                      <a:pt x="994" y="260"/>
                    </a:lnTo>
                    <a:lnTo>
                      <a:pt x="991" y="260"/>
                    </a:lnTo>
                    <a:lnTo>
                      <a:pt x="994" y="257"/>
                    </a:lnTo>
                    <a:lnTo>
                      <a:pt x="994" y="257"/>
                    </a:lnTo>
                    <a:lnTo>
                      <a:pt x="994" y="254"/>
                    </a:lnTo>
                    <a:lnTo>
                      <a:pt x="994" y="254"/>
                    </a:lnTo>
                    <a:lnTo>
                      <a:pt x="991" y="254"/>
                    </a:lnTo>
                    <a:lnTo>
                      <a:pt x="988" y="254"/>
                    </a:lnTo>
                    <a:lnTo>
                      <a:pt x="988" y="254"/>
                    </a:lnTo>
                    <a:lnTo>
                      <a:pt x="985" y="254"/>
                    </a:lnTo>
                    <a:lnTo>
                      <a:pt x="988" y="254"/>
                    </a:lnTo>
                    <a:lnTo>
                      <a:pt x="991" y="254"/>
                    </a:lnTo>
                    <a:lnTo>
                      <a:pt x="994" y="254"/>
                    </a:lnTo>
                    <a:lnTo>
                      <a:pt x="994" y="251"/>
                    </a:lnTo>
                    <a:lnTo>
                      <a:pt x="994" y="251"/>
                    </a:lnTo>
                    <a:lnTo>
                      <a:pt x="991" y="251"/>
                    </a:lnTo>
                    <a:lnTo>
                      <a:pt x="994" y="251"/>
                    </a:lnTo>
                    <a:lnTo>
                      <a:pt x="991" y="251"/>
                    </a:lnTo>
                    <a:lnTo>
                      <a:pt x="991" y="251"/>
                    </a:lnTo>
                    <a:lnTo>
                      <a:pt x="991" y="251"/>
                    </a:lnTo>
                    <a:lnTo>
                      <a:pt x="991" y="248"/>
                    </a:lnTo>
                    <a:lnTo>
                      <a:pt x="991" y="248"/>
                    </a:lnTo>
                    <a:lnTo>
                      <a:pt x="991" y="248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8" y="245"/>
                    </a:lnTo>
                    <a:lnTo>
                      <a:pt x="991" y="243"/>
                    </a:lnTo>
                    <a:lnTo>
                      <a:pt x="991" y="243"/>
                    </a:lnTo>
                    <a:lnTo>
                      <a:pt x="991" y="240"/>
                    </a:lnTo>
                    <a:lnTo>
                      <a:pt x="991" y="240"/>
                    </a:lnTo>
                    <a:lnTo>
                      <a:pt x="991" y="237"/>
                    </a:lnTo>
                    <a:lnTo>
                      <a:pt x="991" y="237"/>
                    </a:lnTo>
                    <a:lnTo>
                      <a:pt x="991" y="237"/>
                    </a:lnTo>
                    <a:lnTo>
                      <a:pt x="988" y="234"/>
                    </a:lnTo>
                    <a:lnTo>
                      <a:pt x="988" y="234"/>
                    </a:lnTo>
                    <a:lnTo>
                      <a:pt x="985" y="237"/>
                    </a:lnTo>
                    <a:lnTo>
                      <a:pt x="985" y="237"/>
                    </a:lnTo>
                    <a:lnTo>
                      <a:pt x="982" y="240"/>
                    </a:lnTo>
                    <a:lnTo>
                      <a:pt x="982" y="240"/>
                    </a:lnTo>
                    <a:lnTo>
                      <a:pt x="976" y="243"/>
                    </a:lnTo>
                    <a:lnTo>
                      <a:pt x="976" y="243"/>
                    </a:lnTo>
                    <a:lnTo>
                      <a:pt x="976" y="245"/>
                    </a:lnTo>
                    <a:lnTo>
                      <a:pt x="976" y="245"/>
                    </a:lnTo>
                    <a:lnTo>
                      <a:pt x="976" y="248"/>
                    </a:lnTo>
                    <a:lnTo>
                      <a:pt x="976" y="248"/>
                    </a:lnTo>
                    <a:lnTo>
                      <a:pt x="976" y="248"/>
                    </a:lnTo>
                    <a:lnTo>
                      <a:pt x="974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1" y="254"/>
                    </a:lnTo>
                    <a:lnTo>
                      <a:pt x="968" y="254"/>
                    </a:lnTo>
                    <a:lnTo>
                      <a:pt x="968" y="254"/>
                    </a:lnTo>
                    <a:lnTo>
                      <a:pt x="968" y="254"/>
                    </a:lnTo>
                    <a:lnTo>
                      <a:pt x="968" y="257"/>
                    </a:lnTo>
                    <a:lnTo>
                      <a:pt x="965" y="257"/>
                    </a:lnTo>
                    <a:lnTo>
                      <a:pt x="965" y="254"/>
                    </a:lnTo>
                    <a:lnTo>
                      <a:pt x="965" y="257"/>
                    </a:lnTo>
                    <a:lnTo>
                      <a:pt x="965" y="257"/>
                    </a:lnTo>
                    <a:lnTo>
                      <a:pt x="965" y="260"/>
                    </a:lnTo>
                    <a:lnTo>
                      <a:pt x="962" y="263"/>
                    </a:lnTo>
                    <a:lnTo>
                      <a:pt x="962" y="263"/>
                    </a:lnTo>
                    <a:lnTo>
                      <a:pt x="962" y="260"/>
                    </a:lnTo>
                    <a:lnTo>
                      <a:pt x="965" y="260"/>
                    </a:lnTo>
                    <a:lnTo>
                      <a:pt x="962" y="257"/>
                    </a:lnTo>
                    <a:lnTo>
                      <a:pt x="962" y="257"/>
                    </a:lnTo>
                    <a:lnTo>
                      <a:pt x="959" y="257"/>
                    </a:lnTo>
                    <a:lnTo>
                      <a:pt x="956" y="260"/>
                    </a:lnTo>
                    <a:lnTo>
                      <a:pt x="956" y="263"/>
                    </a:lnTo>
                    <a:lnTo>
                      <a:pt x="953" y="263"/>
                    </a:lnTo>
                    <a:lnTo>
                      <a:pt x="945" y="266"/>
                    </a:lnTo>
                    <a:lnTo>
                      <a:pt x="942" y="268"/>
                    </a:lnTo>
                    <a:lnTo>
                      <a:pt x="942" y="266"/>
                    </a:lnTo>
                    <a:lnTo>
                      <a:pt x="945" y="266"/>
                    </a:lnTo>
                    <a:lnTo>
                      <a:pt x="945" y="263"/>
                    </a:lnTo>
                    <a:lnTo>
                      <a:pt x="945" y="263"/>
                    </a:lnTo>
                    <a:lnTo>
                      <a:pt x="942" y="263"/>
                    </a:lnTo>
                    <a:lnTo>
                      <a:pt x="942" y="263"/>
                    </a:lnTo>
                    <a:lnTo>
                      <a:pt x="945" y="260"/>
                    </a:lnTo>
                    <a:lnTo>
                      <a:pt x="942" y="260"/>
                    </a:lnTo>
                    <a:lnTo>
                      <a:pt x="939" y="266"/>
                    </a:lnTo>
                    <a:lnTo>
                      <a:pt x="936" y="268"/>
                    </a:lnTo>
                    <a:lnTo>
                      <a:pt x="933" y="268"/>
                    </a:lnTo>
                    <a:lnTo>
                      <a:pt x="925" y="271"/>
                    </a:lnTo>
                    <a:lnTo>
                      <a:pt x="933" y="268"/>
                    </a:lnTo>
                    <a:lnTo>
                      <a:pt x="936" y="266"/>
                    </a:lnTo>
                    <a:lnTo>
                      <a:pt x="939" y="263"/>
                    </a:lnTo>
                    <a:lnTo>
                      <a:pt x="942" y="260"/>
                    </a:lnTo>
                    <a:lnTo>
                      <a:pt x="939" y="260"/>
                    </a:lnTo>
                    <a:lnTo>
                      <a:pt x="942" y="254"/>
                    </a:lnTo>
                    <a:lnTo>
                      <a:pt x="939" y="254"/>
                    </a:lnTo>
                    <a:lnTo>
                      <a:pt x="936" y="254"/>
                    </a:lnTo>
                    <a:lnTo>
                      <a:pt x="936" y="254"/>
                    </a:lnTo>
                    <a:lnTo>
                      <a:pt x="933" y="254"/>
                    </a:lnTo>
                    <a:lnTo>
                      <a:pt x="930" y="254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2" y="254"/>
                    </a:lnTo>
                    <a:lnTo>
                      <a:pt x="925" y="254"/>
                    </a:lnTo>
                    <a:lnTo>
                      <a:pt x="928" y="254"/>
                    </a:lnTo>
                    <a:lnTo>
                      <a:pt x="928" y="251"/>
                    </a:lnTo>
                    <a:lnTo>
                      <a:pt x="928" y="251"/>
                    </a:lnTo>
                    <a:lnTo>
                      <a:pt x="930" y="254"/>
                    </a:lnTo>
                    <a:lnTo>
                      <a:pt x="930" y="254"/>
                    </a:lnTo>
                    <a:lnTo>
                      <a:pt x="933" y="254"/>
                    </a:lnTo>
                    <a:lnTo>
                      <a:pt x="933" y="251"/>
                    </a:lnTo>
                    <a:lnTo>
                      <a:pt x="933" y="254"/>
                    </a:lnTo>
                    <a:lnTo>
                      <a:pt x="933" y="254"/>
                    </a:lnTo>
                    <a:lnTo>
                      <a:pt x="936" y="254"/>
                    </a:lnTo>
                    <a:lnTo>
                      <a:pt x="936" y="251"/>
                    </a:lnTo>
                    <a:lnTo>
                      <a:pt x="936" y="251"/>
                    </a:lnTo>
                    <a:lnTo>
                      <a:pt x="933" y="251"/>
                    </a:lnTo>
                    <a:lnTo>
                      <a:pt x="933" y="251"/>
                    </a:lnTo>
                    <a:lnTo>
                      <a:pt x="936" y="248"/>
                    </a:lnTo>
                    <a:lnTo>
                      <a:pt x="936" y="248"/>
                    </a:lnTo>
                    <a:lnTo>
                      <a:pt x="936" y="248"/>
                    </a:lnTo>
                    <a:lnTo>
                      <a:pt x="933" y="248"/>
                    </a:lnTo>
                    <a:lnTo>
                      <a:pt x="936" y="243"/>
                    </a:lnTo>
                    <a:lnTo>
                      <a:pt x="936" y="243"/>
                    </a:lnTo>
                    <a:lnTo>
                      <a:pt x="939" y="243"/>
                    </a:lnTo>
                    <a:lnTo>
                      <a:pt x="939" y="240"/>
                    </a:lnTo>
                    <a:lnTo>
                      <a:pt x="936" y="240"/>
                    </a:lnTo>
                    <a:lnTo>
                      <a:pt x="936" y="240"/>
                    </a:lnTo>
                    <a:lnTo>
                      <a:pt x="928" y="240"/>
                    </a:lnTo>
                    <a:lnTo>
                      <a:pt x="925" y="237"/>
                    </a:lnTo>
                    <a:lnTo>
                      <a:pt x="925" y="237"/>
                    </a:lnTo>
                    <a:lnTo>
                      <a:pt x="925" y="234"/>
                    </a:lnTo>
                    <a:lnTo>
                      <a:pt x="925" y="234"/>
                    </a:lnTo>
                    <a:lnTo>
                      <a:pt x="928" y="237"/>
                    </a:lnTo>
                    <a:lnTo>
                      <a:pt x="930" y="237"/>
                    </a:lnTo>
                    <a:lnTo>
                      <a:pt x="933" y="237"/>
                    </a:lnTo>
                    <a:lnTo>
                      <a:pt x="936" y="237"/>
                    </a:lnTo>
                    <a:lnTo>
                      <a:pt x="936" y="237"/>
                    </a:lnTo>
                    <a:lnTo>
                      <a:pt x="939" y="237"/>
                    </a:lnTo>
                    <a:lnTo>
                      <a:pt x="939" y="237"/>
                    </a:lnTo>
                    <a:lnTo>
                      <a:pt x="942" y="237"/>
                    </a:lnTo>
                    <a:lnTo>
                      <a:pt x="939" y="234"/>
                    </a:lnTo>
                    <a:lnTo>
                      <a:pt x="942" y="231"/>
                    </a:lnTo>
                    <a:lnTo>
                      <a:pt x="939" y="231"/>
                    </a:lnTo>
                    <a:lnTo>
                      <a:pt x="942" y="231"/>
                    </a:lnTo>
                    <a:lnTo>
                      <a:pt x="942" y="228"/>
                    </a:lnTo>
                    <a:lnTo>
                      <a:pt x="942" y="228"/>
                    </a:lnTo>
                    <a:lnTo>
                      <a:pt x="942" y="225"/>
                    </a:lnTo>
                    <a:lnTo>
                      <a:pt x="945" y="225"/>
                    </a:lnTo>
                    <a:lnTo>
                      <a:pt x="948" y="225"/>
                    </a:lnTo>
                    <a:lnTo>
                      <a:pt x="948" y="225"/>
                    </a:lnTo>
                    <a:lnTo>
                      <a:pt x="948" y="225"/>
                    </a:lnTo>
                    <a:lnTo>
                      <a:pt x="948" y="222"/>
                    </a:lnTo>
                    <a:lnTo>
                      <a:pt x="945" y="222"/>
                    </a:lnTo>
                    <a:lnTo>
                      <a:pt x="945" y="222"/>
                    </a:lnTo>
                    <a:lnTo>
                      <a:pt x="939" y="225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39" y="219"/>
                    </a:lnTo>
                    <a:lnTo>
                      <a:pt x="936" y="222"/>
                    </a:lnTo>
                    <a:lnTo>
                      <a:pt x="936" y="219"/>
                    </a:lnTo>
                    <a:lnTo>
                      <a:pt x="933" y="222"/>
                    </a:lnTo>
                    <a:lnTo>
                      <a:pt x="933" y="219"/>
                    </a:lnTo>
                    <a:lnTo>
                      <a:pt x="933" y="219"/>
                    </a:lnTo>
                    <a:lnTo>
                      <a:pt x="933" y="219"/>
                    </a:lnTo>
                    <a:lnTo>
                      <a:pt x="928" y="219"/>
                    </a:lnTo>
                    <a:lnTo>
                      <a:pt x="928" y="217"/>
                    </a:lnTo>
                    <a:lnTo>
                      <a:pt x="930" y="217"/>
                    </a:lnTo>
                    <a:lnTo>
                      <a:pt x="928" y="217"/>
                    </a:lnTo>
                    <a:lnTo>
                      <a:pt x="928" y="217"/>
                    </a:lnTo>
                    <a:lnTo>
                      <a:pt x="928" y="217"/>
                    </a:lnTo>
                    <a:lnTo>
                      <a:pt x="928" y="214"/>
                    </a:lnTo>
                    <a:lnTo>
                      <a:pt x="930" y="214"/>
                    </a:lnTo>
                    <a:lnTo>
                      <a:pt x="930" y="214"/>
                    </a:lnTo>
                    <a:lnTo>
                      <a:pt x="933" y="211"/>
                    </a:lnTo>
                    <a:lnTo>
                      <a:pt x="930" y="211"/>
                    </a:lnTo>
                    <a:lnTo>
                      <a:pt x="930" y="211"/>
                    </a:lnTo>
                    <a:lnTo>
                      <a:pt x="928" y="211"/>
                    </a:lnTo>
                    <a:lnTo>
                      <a:pt x="928" y="211"/>
                    </a:lnTo>
                    <a:lnTo>
                      <a:pt x="925" y="214"/>
                    </a:lnTo>
                    <a:lnTo>
                      <a:pt x="925" y="211"/>
                    </a:lnTo>
                    <a:lnTo>
                      <a:pt x="928" y="211"/>
                    </a:lnTo>
                    <a:lnTo>
                      <a:pt x="928" y="211"/>
                    </a:lnTo>
                    <a:lnTo>
                      <a:pt x="928" y="208"/>
                    </a:lnTo>
                    <a:lnTo>
                      <a:pt x="928" y="205"/>
                    </a:lnTo>
                    <a:lnTo>
                      <a:pt x="928" y="205"/>
                    </a:lnTo>
                    <a:lnTo>
                      <a:pt x="925" y="205"/>
                    </a:lnTo>
                    <a:lnTo>
                      <a:pt x="925" y="208"/>
                    </a:lnTo>
                    <a:lnTo>
                      <a:pt x="925" y="208"/>
                    </a:lnTo>
                    <a:lnTo>
                      <a:pt x="925" y="208"/>
                    </a:lnTo>
                    <a:lnTo>
                      <a:pt x="922" y="208"/>
                    </a:lnTo>
                    <a:lnTo>
                      <a:pt x="925" y="205"/>
                    </a:lnTo>
                    <a:lnTo>
                      <a:pt x="928" y="202"/>
                    </a:lnTo>
                    <a:lnTo>
                      <a:pt x="925" y="202"/>
                    </a:lnTo>
                    <a:lnTo>
                      <a:pt x="925" y="202"/>
                    </a:lnTo>
                    <a:lnTo>
                      <a:pt x="925" y="202"/>
                    </a:lnTo>
                    <a:lnTo>
                      <a:pt x="922" y="199"/>
                    </a:lnTo>
                    <a:lnTo>
                      <a:pt x="919" y="196"/>
                    </a:lnTo>
                    <a:lnTo>
                      <a:pt x="916" y="199"/>
                    </a:lnTo>
                    <a:lnTo>
                      <a:pt x="907" y="199"/>
                    </a:lnTo>
                    <a:lnTo>
                      <a:pt x="907" y="202"/>
                    </a:lnTo>
                    <a:lnTo>
                      <a:pt x="902" y="202"/>
                    </a:lnTo>
                    <a:lnTo>
                      <a:pt x="904" y="199"/>
                    </a:lnTo>
                    <a:lnTo>
                      <a:pt x="904" y="199"/>
                    </a:lnTo>
                    <a:lnTo>
                      <a:pt x="902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0" y="196"/>
                    </a:lnTo>
                    <a:lnTo>
                      <a:pt x="887" y="194"/>
                    </a:lnTo>
                    <a:lnTo>
                      <a:pt x="884" y="194"/>
                    </a:lnTo>
                    <a:lnTo>
                      <a:pt x="884" y="194"/>
                    </a:lnTo>
                    <a:lnTo>
                      <a:pt x="881" y="194"/>
                    </a:lnTo>
                    <a:lnTo>
                      <a:pt x="881" y="196"/>
                    </a:lnTo>
                    <a:lnTo>
                      <a:pt x="879" y="196"/>
                    </a:lnTo>
                    <a:lnTo>
                      <a:pt x="876" y="199"/>
                    </a:lnTo>
                    <a:lnTo>
                      <a:pt x="873" y="199"/>
                    </a:lnTo>
                    <a:lnTo>
                      <a:pt x="873" y="199"/>
                    </a:lnTo>
                    <a:lnTo>
                      <a:pt x="873" y="202"/>
                    </a:lnTo>
                    <a:lnTo>
                      <a:pt x="873" y="202"/>
                    </a:lnTo>
                    <a:lnTo>
                      <a:pt x="873" y="205"/>
                    </a:lnTo>
                    <a:lnTo>
                      <a:pt x="873" y="205"/>
                    </a:lnTo>
                    <a:lnTo>
                      <a:pt x="873" y="208"/>
                    </a:lnTo>
                    <a:lnTo>
                      <a:pt x="873" y="208"/>
                    </a:lnTo>
                    <a:lnTo>
                      <a:pt x="876" y="208"/>
                    </a:lnTo>
                    <a:lnTo>
                      <a:pt x="879" y="205"/>
                    </a:lnTo>
                    <a:lnTo>
                      <a:pt x="876" y="208"/>
                    </a:lnTo>
                    <a:lnTo>
                      <a:pt x="873" y="211"/>
                    </a:lnTo>
                    <a:lnTo>
                      <a:pt x="873" y="211"/>
                    </a:lnTo>
                    <a:lnTo>
                      <a:pt x="873" y="211"/>
                    </a:lnTo>
                    <a:lnTo>
                      <a:pt x="870" y="211"/>
                    </a:lnTo>
                    <a:lnTo>
                      <a:pt x="870" y="214"/>
                    </a:lnTo>
                    <a:lnTo>
                      <a:pt x="870" y="214"/>
                    </a:lnTo>
                    <a:lnTo>
                      <a:pt x="867" y="217"/>
                    </a:lnTo>
                    <a:lnTo>
                      <a:pt x="864" y="217"/>
                    </a:lnTo>
                    <a:lnTo>
                      <a:pt x="861" y="219"/>
                    </a:lnTo>
                    <a:lnTo>
                      <a:pt x="864" y="222"/>
                    </a:lnTo>
                    <a:lnTo>
                      <a:pt x="864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4" y="222"/>
                    </a:lnTo>
                    <a:lnTo>
                      <a:pt x="864" y="222"/>
                    </a:lnTo>
                    <a:lnTo>
                      <a:pt x="864" y="225"/>
                    </a:lnTo>
                    <a:lnTo>
                      <a:pt x="861" y="225"/>
                    </a:lnTo>
                    <a:lnTo>
                      <a:pt x="861" y="228"/>
                    </a:lnTo>
                    <a:lnTo>
                      <a:pt x="864" y="228"/>
                    </a:lnTo>
                    <a:lnTo>
                      <a:pt x="864" y="231"/>
                    </a:lnTo>
                    <a:lnTo>
                      <a:pt x="861" y="231"/>
                    </a:lnTo>
                    <a:lnTo>
                      <a:pt x="861" y="231"/>
                    </a:lnTo>
                    <a:lnTo>
                      <a:pt x="861" y="231"/>
                    </a:lnTo>
                    <a:lnTo>
                      <a:pt x="858" y="234"/>
                    </a:lnTo>
                    <a:lnTo>
                      <a:pt x="864" y="234"/>
                    </a:lnTo>
                    <a:lnTo>
                      <a:pt x="864" y="234"/>
                    </a:lnTo>
                    <a:lnTo>
                      <a:pt x="861" y="234"/>
                    </a:lnTo>
                    <a:lnTo>
                      <a:pt x="861" y="234"/>
                    </a:lnTo>
                    <a:lnTo>
                      <a:pt x="861" y="237"/>
                    </a:lnTo>
                    <a:lnTo>
                      <a:pt x="858" y="237"/>
                    </a:lnTo>
                    <a:lnTo>
                      <a:pt x="861" y="240"/>
                    </a:lnTo>
                    <a:lnTo>
                      <a:pt x="861" y="240"/>
                    </a:lnTo>
                    <a:lnTo>
                      <a:pt x="858" y="240"/>
                    </a:lnTo>
                    <a:lnTo>
                      <a:pt x="858" y="240"/>
                    </a:lnTo>
                    <a:lnTo>
                      <a:pt x="856" y="240"/>
                    </a:lnTo>
                    <a:lnTo>
                      <a:pt x="856" y="240"/>
                    </a:lnTo>
                    <a:lnTo>
                      <a:pt x="853" y="243"/>
                    </a:lnTo>
                    <a:lnTo>
                      <a:pt x="853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47" y="245"/>
                    </a:lnTo>
                    <a:lnTo>
                      <a:pt x="844" y="245"/>
                    </a:lnTo>
                    <a:lnTo>
                      <a:pt x="841" y="245"/>
                    </a:lnTo>
                    <a:lnTo>
                      <a:pt x="841" y="245"/>
                    </a:lnTo>
                    <a:lnTo>
                      <a:pt x="841" y="248"/>
                    </a:lnTo>
                    <a:lnTo>
                      <a:pt x="841" y="248"/>
                    </a:lnTo>
                    <a:lnTo>
                      <a:pt x="838" y="251"/>
                    </a:lnTo>
                    <a:lnTo>
                      <a:pt x="838" y="251"/>
                    </a:lnTo>
                    <a:lnTo>
                      <a:pt x="841" y="254"/>
                    </a:lnTo>
                    <a:lnTo>
                      <a:pt x="841" y="257"/>
                    </a:lnTo>
                    <a:lnTo>
                      <a:pt x="844" y="257"/>
                    </a:lnTo>
                    <a:lnTo>
                      <a:pt x="844" y="260"/>
                    </a:lnTo>
                    <a:lnTo>
                      <a:pt x="847" y="260"/>
                    </a:lnTo>
                    <a:lnTo>
                      <a:pt x="847" y="260"/>
                    </a:lnTo>
                    <a:lnTo>
                      <a:pt x="847" y="260"/>
                    </a:lnTo>
                    <a:lnTo>
                      <a:pt x="847" y="263"/>
                    </a:lnTo>
                    <a:lnTo>
                      <a:pt x="847" y="263"/>
                    </a:lnTo>
                    <a:lnTo>
                      <a:pt x="844" y="268"/>
                    </a:lnTo>
                    <a:lnTo>
                      <a:pt x="844" y="274"/>
                    </a:lnTo>
                    <a:lnTo>
                      <a:pt x="844" y="277"/>
                    </a:lnTo>
                    <a:lnTo>
                      <a:pt x="844" y="277"/>
                    </a:lnTo>
                    <a:lnTo>
                      <a:pt x="844" y="280"/>
                    </a:lnTo>
                    <a:lnTo>
                      <a:pt x="841" y="283"/>
                    </a:lnTo>
                    <a:lnTo>
                      <a:pt x="841" y="286"/>
                    </a:lnTo>
                    <a:lnTo>
                      <a:pt x="838" y="289"/>
                    </a:lnTo>
                    <a:lnTo>
                      <a:pt x="838" y="292"/>
                    </a:lnTo>
                    <a:lnTo>
                      <a:pt x="841" y="289"/>
                    </a:lnTo>
                    <a:lnTo>
                      <a:pt x="844" y="286"/>
                    </a:lnTo>
                    <a:lnTo>
                      <a:pt x="844" y="286"/>
                    </a:lnTo>
                    <a:lnTo>
                      <a:pt x="844" y="292"/>
                    </a:lnTo>
                    <a:lnTo>
                      <a:pt x="844" y="292"/>
                    </a:lnTo>
                    <a:lnTo>
                      <a:pt x="844" y="292"/>
                    </a:lnTo>
                    <a:lnTo>
                      <a:pt x="841" y="292"/>
                    </a:lnTo>
                    <a:lnTo>
                      <a:pt x="838" y="292"/>
                    </a:lnTo>
                    <a:lnTo>
                      <a:pt x="838" y="292"/>
                    </a:lnTo>
                    <a:lnTo>
                      <a:pt x="838" y="292"/>
                    </a:lnTo>
                    <a:lnTo>
                      <a:pt x="835" y="294"/>
                    </a:lnTo>
                    <a:lnTo>
                      <a:pt x="827" y="300"/>
                    </a:lnTo>
                    <a:lnTo>
                      <a:pt x="824" y="303"/>
                    </a:lnTo>
                    <a:lnTo>
                      <a:pt x="827" y="300"/>
                    </a:lnTo>
                    <a:lnTo>
                      <a:pt x="821" y="303"/>
                    </a:lnTo>
                    <a:lnTo>
                      <a:pt x="818" y="306"/>
                    </a:lnTo>
                    <a:lnTo>
                      <a:pt x="815" y="306"/>
                    </a:lnTo>
                    <a:lnTo>
                      <a:pt x="809" y="309"/>
                    </a:lnTo>
                    <a:lnTo>
                      <a:pt x="807" y="312"/>
                    </a:lnTo>
                    <a:lnTo>
                      <a:pt x="798" y="312"/>
                    </a:lnTo>
                    <a:lnTo>
                      <a:pt x="795" y="315"/>
                    </a:lnTo>
                    <a:lnTo>
                      <a:pt x="795" y="315"/>
                    </a:lnTo>
                    <a:lnTo>
                      <a:pt x="798" y="315"/>
                    </a:lnTo>
                    <a:lnTo>
                      <a:pt x="798" y="317"/>
                    </a:lnTo>
                    <a:lnTo>
                      <a:pt x="798" y="320"/>
                    </a:lnTo>
                    <a:lnTo>
                      <a:pt x="798" y="323"/>
                    </a:lnTo>
                    <a:lnTo>
                      <a:pt x="798" y="323"/>
                    </a:lnTo>
                    <a:lnTo>
                      <a:pt x="798" y="326"/>
                    </a:lnTo>
                    <a:lnTo>
                      <a:pt x="795" y="329"/>
                    </a:lnTo>
                    <a:lnTo>
                      <a:pt x="795" y="332"/>
                    </a:lnTo>
                    <a:lnTo>
                      <a:pt x="792" y="335"/>
                    </a:lnTo>
                    <a:lnTo>
                      <a:pt x="792" y="341"/>
                    </a:lnTo>
                    <a:lnTo>
                      <a:pt x="792" y="343"/>
                    </a:lnTo>
                    <a:lnTo>
                      <a:pt x="792" y="343"/>
                    </a:lnTo>
                    <a:lnTo>
                      <a:pt x="789" y="343"/>
                    </a:lnTo>
                    <a:lnTo>
                      <a:pt x="789" y="346"/>
                    </a:lnTo>
                    <a:lnTo>
                      <a:pt x="792" y="346"/>
                    </a:lnTo>
                    <a:lnTo>
                      <a:pt x="792" y="349"/>
                    </a:lnTo>
                    <a:lnTo>
                      <a:pt x="789" y="349"/>
                    </a:lnTo>
                    <a:lnTo>
                      <a:pt x="792" y="349"/>
                    </a:lnTo>
                    <a:lnTo>
                      <a:pt x="792" y="352"/>
                    </a:lnTo>
                    <a:lnTo>
                      <a:pt x="795" y="349"/>
                    </a:lnTo>
                    <a:lnTo>
                      <a:pt x="795" y="352"/>
                    </a:lnTo>
                    <a:lnTo>
                      <a:pt x="795" y="352"/>
                    </a:lnTo>
                    <a:lnTo>
                      <a:pt x="792" y="352"/>
                    </a:lnTo>
                    <a:lnTo>
                      <a:pt x="789" y="352"/>
                    </a:lnTo>
                    <a:lnTo>
                      <a:pt x="786" y="355"/>
                    </a:lnTo>
                    <a:lnTo>
                      <a:pt x="786" y="355"/>
                    </a:lnTo>
                    <a:lnTo>
                      <a:pt x="784" y="355"/>
                    </a:lnTo>
                    <a:lnTo>
                      <a:pt x="784" y="358"/>
                    </a:lnTo>
                    <a:lnTo>
                      <a:pt x="781" y="358"/>
                    </a:lnTo>
                    <a:lnTo>
                      <a:pt x="781" y="358"/>
                    </a:lnTo>
                    <a:lnTo>
                      <a:pt x="781" y="361"/>
                    </a:lnTo>
                    <a:lnTo>
                      <a:pt x="784" y="364"/>
                    </a:lnTo>
                    <a:lnTo>
                      <a:pt x="781" y="364"/>
                    </a:lnTo>
                    <a:lnTo>
                      <a:pt x="781" y="364"/>
                    </a:lnTo>
                    <a:lnTo>
                      <a:pt x="781" y="364"/>
                    </a:lnTo>
                    <a:lnTo>
                      <a:pt x="778" y="366"/>
                    </a:lnTo>
                    <a:lnTo>
                      <a:pt x="778" y="366"/>
                    </a:lnTo>
                    <a:lnTo>
                      <a:pt x="778" y="364"/>
                    </a:lnTo>
                    <a:lnTo>
                      <a:pt x="778" y="361"/>
                    </a:lnTo>
                    <a:lnTo>
                      <a:pt x="778" y="361"/>
                    </a:lnTo>
                    <a:lnTo>
                      <a:pt x="775" y="361"/>
                    </a:lnTo>
                    <a:lnTo>
                      <a:pt x="775" y="361"/>
                    </a:lnTo>
                    <a:lnTo>
                      <a:pt x="772" y="361"/>
                    </a:lnTo>
                    <a:lnTo>
                      <a:pt x="772" y="364"/>
                    </a:lnTo>
                    <a:lnTo>
                      <a:pt x="772" y="364"/>
                    </a:lnTo>
                    <a:lnTo>
                      <a:pt x="769" y="364"/>
                    </a:lnTo>
                    <a:lnTo>
                      <a:pt x="769" y="369"/>
                    </a:lnTo>
                    <a:lnTo>
                      <a:pt x="766" y="369"/>
                    </a:lnTo>
                    <a:lnTo>
                      <a:pt x="766" y="366"/>
                    </a:lnTo>
                    <a:lnTo>
                      <a:pt x="763" y="366"/>
                    </a:lnTo>
                    <a:lnTo>
                      <a:pt x="763" y="364"/>
                    </a:lnTo>
                    <a:lnTo>
                      <a:pt x="763" y="364"/>
                    </a:lnTo>
                    <a:lnTo>
                      <a:pt x="760" y="364"/>
                    </a:lnTo>
                    <a:lnTo>
                      <a:pt x="755" y="366"/>
                    </a:lnTo>
                    <a:lnTo>
                      <a:pt x="760" y="364"/>
                    </a:lnTo>
                    <a:lnTo>
                      <a:pt x="763" y="364"/>
                    </a:lnTo>
                    <a:lnTo>
                      <a:pt x="763" y="358"/>
                    </a:lnTo>
                    <a:lnTo>
                      <a:pt x="763" y="358"/>
                    </a:lnTo>
                    <a:lnTo>
                      <a:pt x="760" y="352"/>
                    </a:lnTo>
                    <a:lnTo>
                      <a:pt x="758" y="349"/>
                    </a:lnTo>
                    <a:lnTo>
                      <a:pt x="758" y="349"/>
                    </a:lnTo>
                    <a:lnTo>
                      <a:pt x="749" y="352"/>
                    </a:lnTo>
                    <a:lnTo>
                      <a:pt x="752" y="349"/>
                    </a:lnTo>
                    <a:lnTo>
                      <a:pt x="755" y="349"/>
                    </a:lnTo>
                    <a:lnTo>
                      <a:pt x="758" y="349"/>
                    </a:lnTo>
                    <a:lnTo>
                      <a:pt x="758" y="349"/>
                    </a:lnTo>
                    <a:lnTo>
                      <a:pt x="758" y="346"/>
                    </a:lnTo>
                    <a:lnTo>
                      <a:pt x="758" y="343"/>
                    </a:lnTo>
                    <a:lnTo>
                      <a:pt x="758" y="343"/>
                    </a:lnTo>
                    <a:lnTo>
                      <a:pt x="758" y="343"/>
                    </a:lnTo>
                    <a:lnTo>
                      <a:pt x="755" y="341"/>
                    </a:lnTo>
                    <a:lnTo>
                      <a:pt x="755" y="338"/>
                    </a:lnTo>
                    <a:lnTo>
                      <a:pt x="755" y="338"/>
                    </a:lnTo>
                    <a:lnTo>
                      <a:pt x="758" y="335"/>
                    </a:lnTo>
                    <a:lnTo>
                      <a:pt x="758" y="332"/>
                    </a:lnTo>
                    <a:lnTo>
                      <a:pt x="760" y="326"/>
                    </a:lnTo>
                    <a:lnTo>
                      <a:pt x="763" y="323"/>
                    </a:lnTo>
                    <a:lnTo>
                      <a:pt x="763" y="320"/>
                    </a:lnTo>
                    <a:lnTo>
                      <a:pt x="763" y="320"/>
                    </a:lnTo>
                    <a:lnTo>
                      <a:pt x="766" y="317"/>
                    </a:lnTo>
                    <a:lnTo>
                      <a:pt x="766" y="312"/>
                    </a:lnTo>
                    <a:lnTo>
                      <a:pt x="772" y="309"/>
                    </a:lnTo>
                    <a:lnTo>
                      <a:pt x="772" y="303"/>
                    </a:lnTo>
                    <a:lnTo>
                      <a:pt x="772" y="306"/>
                    </a:lnTo>
                    <a:lnTo>
                      <a:pt x="769" y="303"/>
                    </a:lnTo>
                    <a:lnTo>
                      <a:pt x="769" y="303"/>
                    </a:lnTo>
                    <a:lnTo>
                      <a:pt x="766" y="303"/>
                    </a:lnTo>
                    <a:lnTo>
                      <a:pt x="766" y="303"/>
                    </a:lnTo>
                    <a:lnTo>
                      <a:pt x="766" y="300"/>
                    </a:lnTo>
                    <a:lnTo>
                      <a:pt x="763" y="303"/>
                    </a:lnTo>
                    <a:lnTo>
                      <a:pt x="763" y="300"/>
                    </a:lnTo>
                    <a:lnTo>
                      <a:pt x="758" y="303"/>
                    </a:lnTo>
                    <a:lnTo>
                      <a:pt x="755" y="300"/>
                    </a:lnTo>
                    <a:lnTo>
                      <a:pt x="743" y="300"/>
                    </a:lnTo>
                    <a:lnTo>
                      <a:pt x="740" y="300"/>
                    </a:lnTo>
                    <a:lnTo>
                      <a:pt x="740" y="303"/>
                    </a:lnTo>
                    <a:lnTo>
                      <a:pt x="735" y="306"/>
                    </a:lnTo>
                    <a:lnTo>
                      <a:pt x="740" y="303"/>
                    </a:lnTo>
                    <a:lnTo>
                      <a:pt x="740" y="300"/>
                    </a:lnTo>
                    <a:lnTo>
                      <a:pt x="743" y="300"/>
                    </a:lnTo>
                    <a:lnTo>
                      <a:pt x="743" y="297"/>
                    </a:lnTo>
                    <a:lnTo>
                      <a:pt x="740" y="297"/>
                    </a:lnTo>
                    <a:lnTo>
                      <a:pt x="740" y="294"/>
                    </a:lnTo>
                    <a:lnTo>
                      <a:pt x="740" y="294"/>
                    </a:lnTo>
                    <a:lnTo>
                      <a:pt x="735" y="292"/>
                    </a:lnTo>
                    <a:lnTo>
                      <a:pt x="735" y="289"/>
                    </a:lnTo>
                    <a:lnTo>
                      <a:pt x="732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6" y="289"/>
                    </a:lnTo>
                    <a:lnTo>
                      <a:pt x="726" y="286"/>
                    </a:lnTo>
                    <a:lnTo>
                      <a:pt x="726" y="286"/>
                    </a:lnTo>
                    <a:lnTo>
                      <a:pt x="726" y="286"/>
                    </a:lnTo>
                    <a:lnTo>
                      <a:pt x="726" y="280"/>
                    </a:lnTo>
                    <a:lnTo>
                      <a:pt x="723" y="280"/>
                    </a:lnTo>
                    <a:lnTo>
                      <a:pt x="720" y="274"/>
                    </a:lnTo>
                    <a:lnTo>
                      <a:pt x="720" y="274"/>
                    </a:lnTo>
                    <a:lnTo>
                      <a:pt x="714" y="274"/>
                    </a:lnTo>
                    <a:lnTo>
                      <a:pt x="712" y="271"/>
                    </a:lnTo>
                    <a:lnTo>
                      <a:pt x="709" y="268"/>
                    </a:lnTo>
                    <a:lnTo>
                      <a:pt x="709" y="268"/>
                    </a:lnTo>
                    <a:lnTo>
                      <a:pt x="709" y="268"/>
                    </a:lnTo>
                    <a:lnTo>
                      <a:pt x="706" y="266"/>
                    </a:lnTo>
                    <a:lnTo>
                      <a:pt x="703" y="266"/>
                    </a:lnTo>
                    <a:lnTo>
                      <a:pt x="691" y="268"/>
                    </a:lnTo>
                    <a:lnTo>
                      <a:pt x="689" y="268"/>
                    </a:lnTo>
                    <a:lnTo>
                      <a:pt x="689" y="268"/>
                    </a:lnTo>
                    <a:lnTo>
                      <a:pt x="689" y="268"/>
                    </a:lnTo>
                    <a:lnTo>
                      <a:pt x="683" y="268"/>
                    </a:lnTo>
                    <a:lnTo>
                      <a:pt x="686" y="268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91" y="260"/>
                    </a:lnTo>
                    <a:lnTo>
                      <a:pt x="691" y="257"/>
                    </a:lnTo>
                    <a:lnTo>
                      <a:pt x="694" y="254"/>
                    </a:lnTo>
                    <a:lnTo>
                      <a:pt x="694" y="254"/>
                    </a:lnTo>
                    <a:lnTo>
                      <a:pt x="697" y="245"/>
                    </a:lnTo>
                    <a:lnTo>
                      <a:pt x="697" y="243"/>
                    </a:lnTo>
                    <a:lnTo>
                      <a:pt x="697" y="243"/>
                    </a:lnTo>
                    <a:lnTo>
                      <a:pt x="697" y="240"/>
                    </a:lnTo>
                    <a:lnTo>
                      <a:pt x="697" y="240"/>
                    </a:lnTo>
                    <a:lnTo>
                      <a:pt x="694" y="240"/>
                    </a:lnTo>
                    <a:lnTo>
                      <a:pt x="694" y="240"/>
                    </a:lnTo>
                    <a:lnTo>
                      <a:pt x="689" y="240"/>
                    </a:lnTo>
                    <a:lnTo>
                      <a:pt x="689" y="240"/>
                    </a:lnTo>
                    <a:lnTo>
                      <a:pt x="686" y="243"/>
                    </a:lnTo>
                    <a:lnTo>
                      <a:pt x="686" y="243"/>
                    </a:lnTo>
                    <a:lnTo>
                      <a:pt x="689" y="240"/>
                    </a:lnTo>
                    <a:lnTo>
                      <a:pt x="689" y="240"/>
                    </a:lnTo>
                    <a:lnTo>
                      <a:pt x="686" y="240"/>
                    </a:lnTo>
                    <a:lnTo>
                      <a:pt x="686" y="240"/>
                    </a:lnTo>
                    <a:lnTo>
                      <a:pt x="686" y="237"/>
                    </a:lnTo>
                    <a:lnTo>
                      <a:pt x="686" y="237"/>
                    </a:lnTo>
                    <a:lnTo>
                      <a:pt x="683" y="234"/>
                    </a:lnTo>
                    <a:lnTo>
                      <a:pt x="689" y="234"/>
                    </a:lnTo>
                    <a:lnTo>
                      <a:pt x="689" y="231"/>
                    </a:lnTo>
                    <a:lnTo>
                      <a:pt x="691" y="228"/>
                    </a:lnTo>
                    <a:lnTo>
                      <a:pt x="691" y="225"/>
                    </a:lnTo>
                    <a:lnTo>
                      <a:pt x="697" y="219"/>
                    </a:lnTo>
                    <a:lnTo>
                      <a:pt x="697" y="219"/>
                    </a:lnTo>
                    <a:lnTo>
                      <a:pt x="700" y="217"/>
                    </a:lnTo>
                    <a:lnTo>
                      <a:pt x="703" y="214"/>
                    </a:lnTo>
                    <a:lnTo>
                      <a:pt x="703" y="214"/>
                    </a:lnTo>
                    <a:lnTo>
                      <a:pt x="706" y="214"/>
                    </a:lnTo>
                    <a:lnTo>
                      <a:pt x="706" y="211"/>
                    </a:lnTo>
                    <a:lnTo>
                      <a:pt x="709" y="208"/>
                    </a:lnTo>
                    <a:lnTo>
                      <a:pt x="712" y="208"/>
                    </a:lnTo>
                    <a:lnTo>
                      <a:pt x="712" y="208"/>
                    </a:lnTo>
                    <a:lnTo>
                      <a:pt x="712" y="205"/>
                    </a:lnTo>
                    <a:lnTo>
                      <a:pt x="714" y="202"/>
                    </a:lnTo>
                    <a:lnTo>
                      <a:pt x="714" y="202"/>
                    </a:lnTo>
                    <a:lnTo>
                      <a:pt x="712" y="199"/>
                    </a:lnTo>
                    <a:lnTo>
                      <a:pt x="714" y="199"/>
                    </a:lnTo>
                    <a:lnTo>
                      <a:pt x="720" y="199"/>
                    </a:lnTo>
                    <a:lnTo>
                      <a:pt x="720" y="199"/>
                    </a:lnTo>
                    <a:lnTo>
                      <a:pt x="726" y="196"/>
                    </a:lnTo>
                    <a:lnTo>
                      <a:pt x="729" y="196"/>
                    </a:lnTo>
                    <a:lnTo>
                      <a:pt x="729" y="194"/>
                    </a:lnTo>
                    <a:lnTo>
                      <a:pt x="729" y="194"/>
                    </a:lnTo>
                    <a:lnTo>
                      <a:pt x="732" y="194"/>
                    </a:lnTo>
                    <a:lnTo>
                      <a:pt x="732" y="194"/>
                    </a:lnTo>
                    <a:lnTo>
                      <a:pt x="735" y="191"/>
                    </a:lnTo>
                    <a:lnTo>
                      <a:pt x="735" y="191"/>
                    </a:lnTo>
                    <a:lnTo>
                      <a:pt x="737" y="191"/>
                    </a:lnTo>
                    <a:lnTo>
                      <a:pt x="737" y="188"/>
                    </a:lnTo>
                    <a:lnTo>
                      <a:pt x="737" y="188"/>
                    </a:lnTo>
                    <a:lnTo>
                      <a:pt x="740" y="191"/>
                    </a:lnTo>
                    <a:lnTo>
                      <a:pt x="740" y="188"/>
                    </a:lnTo>
                    <a:lnTo>
                      <a:pt x="740" y="185"/>
                    </a:lnTo>
                    <a:lnTo>
                      <a:pt x="743" y="185"/>
                    </a:lnTo>
                    <a:lnTo>
                      <a:pt x="746" y="185"/>
                    </a:lnTo>
                    <a:lnTo>
                      <a:pt x="749" y="185"/>
                    </a:lnTo>
                    <a:lnTo>
                      <a:pt x="749" y="185"/>
                    </a:lnTo>
                    <a:lnTo>
                      <a:pt x="749" y="182"/>
                    </a:lnTo>
                    <a:lnTo>
                      <a:pt x="749" y="182"/>
                    </a:lnTo>
                    <a:lnTo>
                      <a:pt x="749" y="182"/>
                    </a:lnTo>
                    <a:lnTo>
                      <a:pt x="749" y="179"/>
                    </a:lnTo>
                    <a:lnTo>
                      <a:pt x="749" y="182"/>
                    </a:lnTo>
                    <a:lnTo>
                      <a:pt x="752" y="182"/>
                    </a:lnTo>
                    <a:lnTo>
                      <a:pt x="755" y="182"/>
                    </a:lnTo>
                    <a:lnTo>
                      <a:pt x="758" y="182"/>
                    </a:lnTo>
                    <a:lnTo>
                      <a:pt x="760" y="182"/>
                    </a:lnTo>
                    <a:lnTo>
                      <a:pt x="760" y="179"/>
                    </a:lnTo>
                    <a:lnTo>
                      <a:pt x="766" y="182"/>
                    </a:lnTo>
                    <a:lnTo>
                      <a:pt x="766" y="179"/>
                    </a:lnTo>
                    <a:lnTo>
                      <a:pt x="766" y="179"/>
                    </a:lnTo>
                    <a:lnTo>
                      <a:pt x="769" y="176"/>
                    </a:lnTo>
                    <a:lnTo>
                      <a:pt x="769" y="173"/>
                    </a:lnTo>
                    <a:lnTo>
                      <a:pt x="769" y="173"/>
                    </a:lnTo>
                    <a:lnTo>
                      <a:pt x="769" y="173"/>
                    </a:lnTo>
                    <a:lnTo>
                      <a:pt x="769" y="170"/>
                    </a:lnTo>
                    <a:lnTo>
                      <a:pt x="769" y="170"/>
                    </a:lnTo>
                    <a:lnTo>
                      <a:pt x="766" y="170"/>
                    </a:lnTo>
                    <a:lnTo>
                      <a:pt x="766" y="168"/>
                    </a:lnTo>
                    <a:lnTo>
                      <a:pt x="766" y="168"/>
                    </a:lnTo>
                    <a:lnTo>
                      <a:pt x="763" y="168"/>
                    </a:lnTo>
                    <a:lnTo>
                      <a:pt x="763" y="168"/>
                    </a:lnTo>
                    <a:lnTo>
                      <a:pt x="760" y="168"/>
                    </a:lnTo>
                    <a:lnTo>
                      <a:pt x="760" y="168"/>
                    </a:lnTo>
                    <a:lnTo>
                      <a:pt x="758" y="168"/>
                    </a:lnTo>
                    <a:lnTo>
                      <a:pt x="760" y="168"/>
                    </a:lnTo>
                    <a:lnTo>
                      <a:pt x="760" y="168"/>
                    </a:lnTo>
                    <a:lnTo>
                      <a:pt x="763" y="168"/>
                    </a:lnTo>
                    <a:lnTo>
                      <a:pt x="758" y="165"/>
                    </a:lnTo>
                    <a:lnTo>
                      <a:pt x="758" y="168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55" y="165"/>
                    </a:lnTo>
                    <a:lnTo>
                      <a:pt x="755" y="162"/>
                    </a:lnTo>
                    <a:lnTo>
                      <a:pt x="752" y="165"/>
                    </a:lnTo>
                    <a:lnTo>
                      <a:pt x="752" y="165"/>
                    </a:lnTo>
                    <a:lnTo>
                      <a:pt x="749" y="165"/>
                    </a:lnTo>
                    <a:lnTo>
                      <a:pt x="749" y="162"/>
                    </a:lnTo>
                    <a:lnTo>
                      <a:pt x="752" y="162"/>
                    </a:lnTo>
                    <a:lnTo>
                      <a:pt x="755" y="159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63" y="165"/>
                    </a:lnTo>
                    <a:lnTo>
                      <a:pt x="763" y="165"/>
                    </a:lnTo>
                    <a:lnTo>
                      <a:pt x="763" y="165"/>
                    </a:lnTo>
                    <a:lnTo>
                      <a:pt x="763" y="168"/>
                    </a:lnTo>
                    <a:lnTo>
                      <a:pt x="766" y="168"/>
                    </a:lnTo>
                    <a:lnTo>
                      <a:pt x="769" y="165"/>
                    </a:lnTo>
                    <a:lnTo>
                      <a:pt x="766" y="168"/>
                    </a:lnTo>
                    <a:lnTo>
                      <a:pt x="769" y="168"/>
                    </a:lnTo>
                    <a:lnTo>
                      <a:pt x="769" y="168"/>
                    </a:lnTo>
                    <a:lnTo>
                      <a:pt x="772" y="168"/>
                    </a:lnTo>
                    <a:lnTo>
                      <a:pt x="772" y="170"/>
                    </a:lnTo>
                    <a:lnTo>
                      <a:pt x="772" y="170"/>
                    </a:lnTo>
                    <a:lnTo>
                      <a:pt x="772" y="170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778" y="170"/>
                    </a:lnTo>
                    <a:lnTo>
                      <a:pt x="778" y="170"/>
                    </a:lnTo>
                    <a:lnTo>
                      <a:pt x="778" y="168"/>
                    </a:lnTo>
                    <a:lnTo>
                      <a:pt x="781" y="168"/>
                    </a:lnTo>
                    <a:lnTo>
                      <a:pt x="784" y="168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6" y="165"/>
                    </a:lnTo>
                    <a:lnTo>
                      <a:pt x="786" y="165"/>
                    </a:lnTo>
                    <a:lnTo>
                      <a:pt x="786" y="165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9" y="162"/>
                    </a:lnTo>
                    <a:lnTo>
                      <a:pt x="789" y="165"/>
                    </a:lnTo>
                    <a:lnTo>
                      <a:pt x="789" y="165"/>
                    </a:lnTo>
                    <a:lnTo>
                      <a:pt x="789" y="162"/>
                    </a:lnTo>
                    <a:lnTo>
                      <a:pt x="792" y="165"/>
                    </a:lnTo>
                    <a:lnTo>
                      <a:pt x="792" y="165"/>
                    </a:lnTo>
                    <a:lnTo>
                      <a:pt x="795" y="165"/>
                    </a:lnTo>
                    <a:lnTo>
                      <a:pt x="801" y="165"/>
                    </a:lnTo>
                    <a:lnTo>
                      <a:pt x="804" y="162"/>
                    </a:lnTo>
                    <a:lnTo>
                      <a:pt x="807" y="159"/>
                    </a:lnTo>
                    <a:lnTo>
                      <a:pt x="807" y="159"/>
                    </a:lnTo>
                    <a:lnTo>
                      <a:pt x="809" y="159"/>
                    </a:lnTo>
                    <a:lnTo>
                      <a:pt x="812" y="159"/>
                    </a:lnTo>
                    <a:lnTo>
                      <a:pt x="815" y="156"/>
                    </a:lnTo>
                    <a:lnTo>
                      <a:pt x="815" y="156"/>
                    </a:lnTo>
                    <a:lnTo>
                      <a:pt x="818" y="153"/>
                    </a:lnTo>
                    <a:lnTo>
                      <a:pt x="821" y="150"/>
                    </a:lnTo>
                    <a:lnTo>
                      <a:pt x="821" y="150"/>
                    </a:lnTo>
                    <a:lnTo>
                      <a:pt x="824" y="150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1" y="147"/>
                    </a:lnTo>
                    <a:lnTo>
                      <a:pt x="815" y="147"/>
                    </a:lnTo>
                    <a:lnTo>
                      <a:pt x="815" y="147"/>
                    </a:lnTo>
                    <a:lnTo>
                      <a:pt x="812" y="145"/>
                    </a:lnTo>
                    <a:lnTo>
                      <a:pt x="807" y="145"/>
                    </a:lnTo>
                    <a:lnTo>
                      <a:pt x="807" y="142"/>
                    </a:lnTo>
                    <a:lnTo>
                      <a:pt x="807" y="139"/>
                    </a:lnTo>
                    <a:lnTo>
                      <a:pt x="804" y="139"/>
                    </a:lnTo>
                    <a:lnTo>
                      <a:pt x="804" y="136"/>
                    </a:lnTo>
                    <a:lnTo>
                      <a:pt x="804" y="136"/>
                    </a:lnTo>
                    <a:lnTo>
                      <a:pt x="807" y="136"/>
                    </a:lnTo>
                    <a:lnTo>
                      <a:pt x="807" y="136"/>
                    </a:lnTo>
                    <a:lnTo>
                      <a:pt x="809" y="136"/>
                    </a:lnTo>
                    <a:lnTo>
                      <a:pt x="812" y="139"/>
                    </a:lnTo>
                    <a:lnTo>
                      <a:pt x="815" y="139"/>
                    </a:lnTo>
                    <a:lnTo>
                      <a:pt x="815" y="139"/>
                    </a:lnTo>
                    <a:lnTo>
                      <a:pt x="815" y="145"/>
                    </a:lnTo>
                    <a:lnTo>
                      <a:pt x="815" y="145"/>
                    </a:lnTo>
                    <a:lnTo>
                      <a:pt x="815" y="145"/>
                    </a:lnTo>
                    <a:lnTo>
                      <a:pt x="824" y="145"/>
                    </a:lnTo>
                    <a:lnTo>
                      <a:pt x="824" y="145"/>
                    </a:lnTo>
                    <a:lnTo>
                      <a:pt x="827" y="145"/>
                    </a:lnTo>
                    <a:lnTo>
                      <a:pt x="830" y="145"/>
                    </a:lnTo>
                    <a:lnTo>
                      <a:pt x="830" y="142"/>
                    </a:lnTo>
                    <a:lnTo>
                      <a:pt x="832" y="142"/>
                    </a:lnTo>
                    <a:lnTo>
                      <a:pt x="832" y="142"/>
                    </a:lnTo>
                    <a:lnTo>
                      <a:pt x="835" y="139"/>
                    </a:lnTo>
                    <a:lnTo>
                      <a:pt x="838" y="139"/>
                    </a:lnTo>
                    <a:lnTo>
                      <a:pt x="838" y="136"/>
                    </a:lnTo>
                    <a:lnTo>
                      <a:pt x="841" y="136"/>
                    </a:lnTo>
                    <a:lnTo>
                      <a:pt x="841" y="136"/>
                    </a:lnTo>
                    <a:lnTo>
                      <a:pt x="841" y="136"/>
                    </a:lnTo>
                    <a:lnTo>
                      <a:pt x="844" y="136"/>
                    </a:lnTo>
                    <a:lnTo>
                      <a:pt x="844" y="133"/>
                    </a:lnTo>
                    <a:lnTo>
                      <a:pt x="844" y="133"/>
                    </a:lnTo>
                    <a:lnTo>
                      <a:pt x="841" y="133"/>
                    </a:lnTo>
                    <a:lnTo>
                      <a:pt x="838" y="130"/>
                    </a:lnTo>
                    <a:lnTo>
                      <a:pt x="841" y="130"/>
                    </a:lnTo>
                    <a:lnTo>
                      <a:pt x="841" y="130"/>
                    </a:lnTo>
                    <a:lnTo>
                      <a:pt x="844" y="130"/>
                    </a:lnTo>
                    <a:lnTo>
                      <a:pt x="847" y="130"/>
                    </a:lnTo>
                    <a:lnTo>
                      <a:pt x="850" y="130"/>
                    </a:lnTo>
                    <a:lnTo>
                      <a:pt x="853" y="130"/>
                    </a:lnTo>
                    <a:lnTo>
                      <a:pt x="853" y="130"/>
                    </a:lnTo>
                    <a:lnTo>
                      <a:pt x="853" y="133"/>
                    </a:lnTo>
                    <a:lnTo>
                      <a:pt x="853" y="133"/>
                    </a:lnTo>
                    <a:lnTo>
                      <a:pt x="853" y="133"/>
                    </a:lnTo>
                    <a:lnTo>
                      <a:pt x="856" y="133"/>
                    </a:lnTo>
                    <a:lnTo>
                      <a:pt x="858" y="136"/>
                    </a:lnTo>
                    <a:lnTo>
                      <a:pt x="858" y="133"/>
                    </a:lnTo>
                    <a:lnTo>
                      <a:pt x="858" y="133"/>
                    </a:lnTo>
                    <a:lnTo>
                      <a:pt x="861" y="133"/>
                    </a:lnTo>
                    <a:lnTo>
                      <a:pt x="861" y="136"/>
                    </a:lnTo>
                    <a:lnTo>
                      <a:pt x="864" y="136"/>
                    </a:lnTo>
                    <a:lnTo>
                      <a:pt x="864" y="133"/>
                    </a:lnTo>
                    <a:lnTo>
                      <a:pt x="864" y="130"/>
                    </a:lnTo>
                    <a:lnTo>
                      <a:pt x="864" y="130"/>
                    </a:lnTo>
                    <a:lnTo>
                      <a:pt x="864" y="130"/>
                    </a:lnTo>
                    <a:lnTo>
                      <a:pt x="867" y="127"/>
                    </a:lnTo>
                    <a:lnTo>
                      <a:pt x="867" y="130"/>
                    </a:lnTo>
                    <a:lnTo>
                      <a:pt x="870" y="130"/>
                    </a:lnTo>
                    <a:lnTo>
                      <a:pt x="870" y="133"/>
                    </a:lnTo>
                    <a:lnTo>
                      <a:pt x="870" y="133"/>
                    </a:lnTo>
                    <a:lnTo>
                      <a:pt x="870" y="133"/>
                    </a:lnTo>
                    <a:lnTo>
                      <a:pt x="873" y="130"/>
                    </a:lnTo>
                    <a:lnTo>
                      <a:pt x="873" y="130"/>
                    </a:lnTo>
                    <a:lnTo>
                      <a:pt x="879" y="130"/>
                    </a:lnTo>
                    <a:lnTo>
                      <a:pt x="884" y="127"/>
                    </a:lnTo>
                    <a:lnTo>
                      <a:pt x="887" y="127"/>
                    </a:lnTo>
                    <a:lnTo>
                      <a:pt x="887" y="124"/>
                    </a:lnTo>
                    <a:lnTo>
                      <a:pt x="890" y="124"/>
                    </a:lnTo>
                    <a:lnTo>
                      <a:pt x="893" y="124"/>
                    </a:lnTo>
                    <a:lnTo>
                      <a:pt x="896" y="121"/>
                    </a:lnTo>
                    <a:lnTo>
                      <a:pt x="896" y="121"/>
                    </a:lnTo>
                    <a:lnTo>
                      <a:pt x="896" y="121"/>
                    </a:lnTo>
                    <a:lnTo>
                      <a:pt x="896" y="119"/>
                    </a:lnTo>
                    <a:lnTo>
                      <a:pt x="899" y="119"/>
                    </a:lnTo>
                    <a:lnTo>
                      <a:pt x="899" y="119"/>
                    </a:lnTo>
                    <a:lnTo>
                      <a:pt x="899" y="116"/>
                    </a:lnTo>
                    <a:lnTo>
                      <a:pt x="896" y="116"/>
                    </a:lnTo>
                    <a:lnTo>
                      <a:pt x="896" y="113"/>
                    </a:lnTo>
                    <a:lnTo>
                      <a:pt x="896" y="110"/>
                    </a:lnTo>
                    <a:lnTo>
                      <a:pt x="899" y="107"/>
                    </a:lnTo>
                    <a:lnTo>
                      <a:pt x="902" y="107"/>
                    </a:lnTo>
                    <a:lnTo>
                      <a:pt x="896" y="107"/>
                    </a:lnTo>
                    <a:lnTo>
                      <a:pt x="899" y="107"/>
                    </a:lnTo>
                    <a:lnTo>
                      <a:pt x="899" y="107"/>
                    </a:lnTo>
                    <a:lnTo>
                      <a:pt x="896" y="107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1"/>
                    </a:lnTo>
                    <a:lnTo>
                      <a:pt x="899" y="101"/>
                    </a:lnTo>
                    <a:lnTo>
                      <a:pt x="902" y="101"/>
                    </a:lnTo>
                    <a:lnTo>
                      <a:pt x="902" y="101"/>
                    </a:lnTo>
                    <a:lnTo>
                      <a:pt x="902" y="101"/>
                    </a:lnTo>
                    <a:lnTo>
                      <a:pt x="902" y="104"/>
                    </a:lnTo>
                    <a:lnTo>
                      <a:pt x="902" y="104"/>
                    </a:lnTo>
                    <a:lnTo>
                      <a:pt x="904" y="104"/>
                    </a:lnTo>
                    <a:lnTo>
                      <a:pt x="904" y="101"/>
                    </a:lnTo>
                    <a:lnTo>
                      <a:pt x="907" y="101"/>
                    </a:lnTo>
                    <a:lnTo>
                      <a:pt x="910" y="101"/>
                    </a:lnTo>
                    <a:lnTo>
                      <a:pt x="910" y="101"/>
                    </a:lnTo>
                    <a:lnTo>
                      <a:pt x="910" y="101"/>
                    </a:lnTo>
                    <a:lnTo>
                      <a:pt x="913" y="98"/>
                    </a:lnTo>
                    <a:lnTo>
                      <a:pt x="907" y="98"/>
                    </a:lnTo>
                    <a:lnTo>
                      <a:pt x="910" y="96"/>
                    </a:lnTo>
                    <a:lnTo>
                      <a:pt x="913" y="96"/>
                    </a:lnTo>
                    <a:lnTo>
                      <a:pt x="916" y="93"/>
                    </a:lnTo>
                    <a:lnTo>
                      <a:pt x="916" y="93"/>
                    </a:lnTo>
                    <a:lnTo>
                      <a:pt x="913" y="93"/>
                    </a:lnTo>
                    <a:lnTo>
                      <a:pt x="913" y="93"/>
                    </a:lnTo>
                    <a:lnTo>
                      <a:pt x="910" y="93"/>
                    </a:lnTo>
                    <a:lnTo>
                      <a:pt x="910" y="90"/>
                    </a:lnTo>
                    <a:lnTo>
                      <a:pt x="910" y="87"/>
                    </a:lnTo>
                    <a:lnTo>
                      <a:pt x="910" y="87"/>
                    </a:lnTo>
                    <a:lnTo>
                      <a:pt x="910" y="84"/>
                    </a:lnTo>
                    <a:lnTo>
                      <a:pt x="910" y="84"/>
                    </a:lnTo>
                    <a:lnTo>
                      <a:pt x="907" y="84"/>
                    </a:lnTo>
                    <a:lnTo>
                      <a:pt x="907" y="84"/>
                    </a:lnTo>
                    <a:lnTo>
                      <a:pt x="902" y="84"/>
                    </a:lnTo>
                    <a:lnTo>
                      <a:pt x="899" y="84"/>
                    </a:lnTo>
                    <a:lnTo>
                      <a:pt x="899" y="81"/>
                    </a:lnTo>
                    <a:lnTo>
                      <a:pt x="896" y="81"/>
                    </a:lnTo>
                    <a:lnTo>
                      <a:pt x="893" y="81"/>
                    </a:lnTo>
                    <a:lnTo>
                      <a:pt x="890" y="81"/>
                    </a:lnTo>
                    <a:lnTo>
                      <a:pt x="887" y="81"/>
                    </a:lnTo>
                    <a:lnTo>
                      <a:pt x="887" y="81"/>
                    </a:lnTo>
                    <a:lnTo>
                      <a:pt x="887" y="84"/>
                    </a:lnTo>
                    <a:lnTo>
                      <a:pt x="887" y="84"/>
                    </a:lnTo>
                    <a:lnTo>
                      <a:pt x="887" y="84"/>
                    </a:lnTo>
                    <a:lnTo>
                      <a:pt x="884" y="84"/>
                    </a:lnTo>
                    <a:lnTo>
                      <a:pt x="884" y="87"/>
                    </a:lnTo>
                    <a:lnTo>
                      <a:pt x="884" y="87"/>
                    </a:lnTo>
                    <a:lnTo>
                      <a:pt x="881" y="90"/>
                    </a:lnTo>
                    <a:lnTo>
                      <a:pt x="881" y="90"/>
                    </a:lnTo>
                    <a:lnTo>
                      <a:pt x="881" y="93"/>
                    </a:lnTo>
                    <a:lnTo>
                      <a:pt x="884" y="93"/>
                    </a:lnTo>
                    <a:lnTo>
                      <a:pt x="884" y="93"/>
                    </a:lnTo>
                    <a:lnTo>
                      <a:pt x="887" y="93"/>
                    </a:lnTo>
                    <a:lnTo>
                      <a:pt x="884" y="93"/>
                    </a:lnTo>
                    <a:lnTo>
                      <a:pt x="884" y="93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1" y="98"/>
                    </a:lnTo>
                    <a:lnTo>
                      <a:pt x="879" y="96"/>
                    </a:lnTo>
                    <a:lnTo>
                      <a:pt x="879" y="96"/>
                    </a:lnTo>
                    <a:lnTo>
                      <a:pt x="876" y="96"/>
                    </a:lnTo>
                    <a:lnTo>
                      <a:pt x="876" y="98"/>
                    </a:lnTo>
                    <a:lnTo>
                      <a:pt x="873" y="98"/>
                    </a:lnTo>
                    <a:lnTo>
                      <a:pt x="873" y="98"/>
                    </a:lnTo>
                    <a:lnTo>
                      <a:pt x="873" y="98"/>
                    </a:lnTo>
                    <a:lnTo>
                      <a:pt x="870" y="101"/>
                    </a:lnTo>
                    <a:lnTo>
                      <a:pt x="867" y="101"/>
                    </a:lnTo>
                    <a:lnTo>
                      <a:pt x="867" y="104"/>
                    </a:lnTo>
                    <a:lnTo>
                      <a:pt x="861" y="107"/>
                    </a:lnTo>
                    <a:lnTo>
                      <a:pt x="858" y="110"/>
                    </a:lnTo>
                    <a:lnTo>
                      <a:pt x="856" y="110"/>
                    </a:lnTo>
                    <a:lnTo>
                      <a:pt x="856" y="113"/>
                    </a:lnTo>
                    <a:lnTo>
                      <a:pt x="853" y="113"/>
                    </a:lnTo>
                    <a:lnTo>
                      <a:pt x="853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47" y="116"/>
                    </a:lnTo>
                    <a:lnTo>
                      <a:pt x="847" y="116"/>
                    </a:lnTo>
                    <a:lnTo>
                      <a:pt x="844" y="119"/>
                    </a:lnTo>
                    <a:lnTo>
                      <a:pt x="844" y="119"/>
                    </a:lnTo>
                    <a:lnTo>
                      <a:pt x="844" y="116"/>
                    </a:lnTo>
                    <a:lnTo>
                      <a:pt x="841" y="116"/>
                    </a:lnTo>
                    <a:lnTo>
                      <a:pt x="841" y="113"/>
                    </a:lnTo>
                    <a:lnTo>
                      <a:pt x="841" y="110"/>
                    </a:lnTo>
                    <a:lnTo>
                      <a:pt x="841" y="107"/>
                    </a:lnTo>
                    <a:lnTo>
                      <a:pt x="841" y="107"/>
                    </a:lnTo>
                    <a:lnTo>
                      <a:pt x="844" y="104"/>
                    </a:lnTo>
                    <a:lnTo>
                      <a:pt x="844" y="104"/>
                    </a:lnTo>
                    <a:lnTo>
                      <a:pt x="844" y="101"/>
                    </a:lnTo>
                    <a:lnTo>
                      <a:pt x="850" y="101"/>
                    </a:lnTo>
                    <a:lnTo>
                      <a:pt x="847" y="101"/>
                    </a:lnTo>
                    <a:lnTo>
                      <a:pt x="850" y="101"/>
                    </a:lnTo>
                    <a:lnTo>
                      <a:pt x="850" y="101"/>
                    </a:lnTo>
                    <a:lnTo>
                      <a:pt x="853" y="101"/>
                    </a:lnTo>
                    <a:lnTo>
                      <a:pt x="853" y="98"/>
                    </a:lnTo>
                    <a:lnTo>
                      <a:pt x="856" y="93"/>
                    </a:lnTo>
                    <a:lnTo>
                      <a:pt x="856" y="93"/>
                    </a:lnTo>
                    <a:lnTo>
                      <a:pt x="853" y="90"/>
                    </a:lnTo>
                    <a:lnTo>
                      <a:pt x="853" y="90"/>
                    </a:lnTo>
                    <a:lnTo>
                      <a:pt x="853" y="87"/>
                    </a:lnTo>
                    <a:lnTo>
                      <a:pt x="850" y="87"/>
                    </a:lnTo>
                    <a:lnTo>
                      <a:pt x="850" y="87"/>
                    </a:lnTo>
                    <a:lnTo>
                      <a:pt x="844" y="87"/>
                    </a:lnTo>
                    <a:lnTo>
                      <a:pt x="844" y="90"/>
                    </a:lnTo>
                    <a:lnTo>
                      <a:pt x="841" y="93"/>
                    </a:lnTo>
                    <a:lnTo>
                      <a:pt x="841" y="93"/>
                    </a:lnTo>
                    <a:lnTo>
                      <a:pt x="838" y="96"/>
                    </a:lnTo>
                    <a:lnTo>
                      <a:pt x="838" y="93"/>
                    </a:lnTo>
                    <a:lnTo>
                      <a:pt x="838" y="96"/>
                    </a:lnTo>
                    <a:lnTo>
                      <a:pt x="838" y="96"/>
                    </a:lnTo>
                    <a:lnTo>
                      <a:pt x="835" y="98"/>
                    </a:lnTo>
                    <a:lnTo>
                      <a:pt x="832" y="98"/>
                    </a:lnTo>
                    <a:lnTo>
                      <a:pt x="830" y="101"/>
                    </a:lnTo>
                    <a:lnTo>
                      <a:pt x="830" y="98"/>
                    </a:lnTo>
                    <a:lnTo>
                      <a:pt x="830" y="98"/>
                    </a:lnTo>
                    <a:lnTo>
                      <a:pt x="830" y="96"/>
                    </a:lnTo>
                    <a:lnTo>
                      <a:pt x="832" y="96"/>
                    </a:lnTo>
                    <a:lnTo>
                      <a:pt x="832" y="93"/>
                    </a:lnTo>
                    <a:lnTo>
                      <a:pt x="835" y="93"/>
                    </a:lnTo>
                    <a:lnTo>
                      <a:pt x="835" y="93"/>
                    </a:lnTo>
                    <a:lnTo>
                      <a:pt x="835" y="90"/>
                    </a:lnTo>
                    <a:lnTo>
                      <a:pt x="835" y="90"/>
                    </a:lnTo>
                    <a:lnTo>
                      <a:pt x="835" y="87"/>
                    </a:lnTo>
                    <a:lnTo>
                      <a:pt x="835" y="87"/>
                    </a:lnTo>
                    <a:lnTo>
                      <a:pt x="832" y="84"/>
                    </a:lnTo>
                    <a:lnTo>
                      <a:pt x="835" y="84"/>
                    </a:lnTo>
                    <a:lnTo>
                      <a:pt x="835" y="84"/>
                    </a:lnTo>
                    <a:lnTo>
                      <a:pt x="838" y="84"/>
                    </a:lnTo>
                    <a:lnTo>
                      <a:pt x="838" y="84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5" y="81"/>
                    </a:lnTo>
                    <a:lnTo>
                      <a:pt x="838" y="81"/>
                    </a:lnTo>
                    <a:lnTo>
                      <a:pt x="835" y="81"/>
                    </a:lnTo>
                    <a:lnTo>
                      <a:pt x="832" y="81"/>
                    </a:lnTo>
                    <a:lnTo>
                      <a:pt x="830" y="81"/>
                    </a:lnTo>
                    <a:lnTo>
                      <a:pt x="830" y="81"/>
                    </a:lnTo>
                    <a:lnTo>
                      <a:pt x="830" y="78"/>
                    </a:lnTo>
                    <a:lnTo>
                      <a:pt x="830" y="78"/>
                    </a:lnTo>
                    <a:lnTo>
                      <a:pt x="827" y="78"/>
                    </a:lnTo>
                    <a:lnTo>
                      <a:pt x="827" y="78"/>
                    </a:lnTo>
                    <a:lnTo>
                      <a:pt x="830" y="78"/>
                    </a:lnTo>
                    <a:lnTo>
                      <a:pt x="830" y="75"/>
                    </a:lnTo>
                    <a:lnTo>
                      <a:pt x="830" y="75"/>
                    </a:lnTo>
                    <a:lnTo>
                      <a:pt x="832" y="75"/>
                    </a:lnTo>
                    <a:lnTo>
                      <a:pt x="832" y="75"/>
                    </a:lnTo>
                    <a:lnTo>
                      <a:pt x="835" y="75"/>
                    </a:lnTo>
                    <a:lnTo>
                      <a:pt x="835" y="75"/>
                    </a:lnTo>
                    <a:lnTo>
                      <a:pt x="835" y="72"/>
                    </a:lnTo>
                    <a:lnTo>
                      <a:pt x="832" y="72"/>
                    </a:lnTo>
                    <a:lnTo>
                      <a:pt x="835" y="72"/>
                    </a:lnTo>
                    <a:lnTo>
                      <a:pt x="835" y="72"/>
                    </a:lnTo>
                    <a:lnTo>
                      <a:pt x="835" y="70"/>
                    </a:lnTo>
                    <a:lnTo>
                      <a:pt x="838" y="72"/>
                    </a:lnTo>
                    <a:lnTo>
                      <a:pt x="841" y="72"/>
                    </a:lnTo>
                    <a:lnTo>
                      <a:pt x="841" y="72"/>
                    </a:lnTo>
                    <a:lnTo>
                      <a:pt x="841" y="72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38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67"/>
                    </a:lnTo>
                    <a:lnTo>
                      <a:pt x="841" y="64"/>
                    </a:lnTo>
                    <a:lnTo>
                      <a:pt x="841" y="64"/>
                    </a:lnTo>
                    <a:lnTo>
                      <a:pt x="838" y="64"/>
                    </a:lnTo>
                    <a:lnTo>
                      <a:pt x="841" y="64"/>
                    </a:lnTo>
                    <a:lnTo>
                      <a:pt x="838" y="61"/>
                    </a:lnTo>
                    <a:lnTo>
                      <a:pt x="838" y="61"/>
                    </a:lnTo>
                    <a:lnTo>
                      <a:pt x="838" y="61"/>
                    </a:lnTo>
                    <a:lnTo>
                      <a:pt x="841" y="58"/>
                    </a:lnTo>
                    <a:lnTo>
                      <a:pt x="844" y="58"/>
                    </a:lnTo>
                    <a:lnTo>
                      <a:pt x="844" y="55"/>
                    </a:lnTo>
                    <a:lnTo>
                      <a:pt x="844" y="52"/>
                    </a:lnTo>
                    <a:lnTo>
                      <a:pt x="841" y="49"/>
                    </a:lnTo>
                    <a:lnTo>
                      <a:pt x="841" y="49"/>
                    </a:lnTo>
                    <a:lnTo>
                      <a:pt x="844" y="49"/>
                    </a:lnTo>
                    <a:lnTo>
                      <a:pt x="844" y="47"/>
                    </a:lnTo>
                    <a:lnTo>
                      <a:pt x="841" y="49"/>
                    </a:lnTo>
                    <a:lnTo>
                      <a:pt x="841" y="47"/>
                    </a:lnTo>
                    <a:lnTo>
                      <a:pt x="841" y="47"/>
                    </a:lnTo>
                    <a:lnTo>
                      <a:pt x="838" y="49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41" y="47"/>
                    </a:lnTo>
                    <a:lnTo>
                      <a:pt x="841" y="47"/>
                    </a:lnTo>
                    <a:lnTo>
                      <a:pt x="841" y="44"/>
                    </a:lnTo>
                    <a:lnTo>
                      <a:pt x="838" y="44"/>
                    </a:lnTo>
                    <a:lnTo>
                      <a:pt x="838" y="44"/>
                    </a:lnTo>
                    <a:lnTo>
                      <a:pt x="835" y="44"/>
                    </a:lnTo>
                    <a:lnTo>
                      <a:pt x="832" y="47"/>
                    </a:lnTo>
                    <a:lnTo>
                      <a:pt x="832" y="47"/>
                    </a:lnTo>
                    <a:lnTo>
                      <a:pt x="832" y="47"/>
                    </a:lnTo>
                    <a:lnTo>
                      <a:pt x="830" y="47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27" y="49"/>
                    </a:lnTo>
                    <a:lnTo>
                      <a:pt x="824" y="52"/>
                    </a:lnTo>
                    <a:lnTo>
                      <a:pt x="824" y="55"/>
                    </a:lnTo>
                    <a:lnTo>
                      <a:pt x="821" y="52"/>
                    </a:lnTo>
                    <a:lnTo>
                      <a:pt x="821" y="52"/>
                    </a:lnTo>
                    <a:lnTo>
                      <a:pt x="821" y="52"/>
                    </a:lnTo>
                    <a:lnTo>
                      <a:pt x="818" y="52"/>
                    </a:lnTo>
                    <a:lnTo>
                      <a:pt x="818" y="52"/>
                    </a:lnTo>
                    <a:lnTo>
                      <a:pt x="815" y="55"/>
                    </a:lnTo>
                    <a:lnTo>
                      <a:pt x="815" y="55"/>
                    </a:lnTo>
                    <a:lnTo>
                      <a:pt x="815" y="55"/>
                    </a:lnTo>
                    <a:lnTo>
                      <a:pt x="812" y="58"/>
                    </a:lnTo>
                    <a:lnTo>
                      <a:pt x="812" y="58"/>
                    </a:lnTo>
                    <a:lnTo>
                      <a:pt x="809" y="58"/>
                    </a:lnTo>
                    <a:lnTo>
                      <a:pt x="812" y="61"/>
                    </a:lnTo>
                    <a:lnTo>
                      <a:pt x="809" y="64"/>
                    </a:lnTo>
                    <a:lnTo>
                      <a:pt x="812" y="64"/>
                    </a:lnTo>
                    <a:lnTo>
                      <a:pt x="809" y="64"/>
                    </a:lnTo>
                    <a:lnTo>
                      <a:pt x="809" y="64"/>
                    </a:lnTo>
                    <a:lnTo>
                      <a:pt x="809" y="64"/>
                    </a:lnTo>
                    <a:lnTo>
                      <a:pt x="807" y="64"/>
                    </a:lnTo>
                    <a:lnTo>
                      <a:pt x="804" y="64"/>
                    </a:lnTo>
                    <a:lnTo>
                      <a:pt x="804" y="67"/>
                    </a:lnTo>
                    <a:lnTo>
                      <a:pt x="804" y="67"/>
                    </a:lnTo>
                    <a:lnTo>
                      <a:pt x="801" y="67"/>
                    </a:lnTo>
                    <a:lnTo>
                      <a:pt x="801" y="70"/>
                    </a:lnTo>
                    <a:lnTo>
                      <a:pt x="801" y="70"/>
                    </a:lnTo>
                    <a:lnTo>
                      <a:pt x="801" y="72"/>
                    </a:lnTo>
                    <a:lnTo>
                      <a:pt x="801" y="72"/>
                    </a:lnTo>
                    <a:lnTo>
                      <a:pt x="801" y="72"/>
                    </a:lnTo>
                    <a:lnTo>
                      <a:pt x="801" y="75"/>
                    </a:lnTo>
                    <a:lnTo>
                      <a:pt x="801" y="75"/>
                    </a:lnTo>
                    <a:lnTo>
                      <a:pt x="807" y="75"/>
                    </a:lnTo>
                    <a:lnTo>
                      <a:pt x="807" y="75"/>
                    </a:lnTo>
                    <a:lnTo>
                      <a:pt x="807" y="78"/>
                    </a:lnTo>
                    <a:lnTo>
                      <a:pt x="807" y="78"/>
                    </a:lnTo>
                    <a:lnTo>
                      <a:pt x="807" y="78"/>
                    </a:lnTo>
                    <a:lnTo>
                      <a:pt x="809" y="78"/>
                    </a:lnTo>
                    <a:lnTo>
                      <a:pt x="809" y="78"/>
                    </a:lnTo>
                    <a:lnTo>
                      <a:pt x="809" y="78"/>
                    </a:lnTo>
                    <a:lnTo>
                      <a:pt x="809" y="81"/>
                    </a:lnTo>
                    <a:lnTo>
                      <a:pt x="812" y="81"/>
                    </a:lnTo>
                    <a:lnTo>
                      <a:pt x="815" y="81"/>
                    </a:lnTo>
                    <a:lnTo>
                      <a:pt x="815" y="81"/>
                    </a:lnTo>
                    <a:lnTo>
                      <a:pt x="815" y="81"/>
                    </a:lnTo>
                    <a:lnTo>
                      <a:pt x="812" y="84"/>
                    </a:lnTo>
                    <a:lnTo>
                      <a:pt x="809" y="84"/>
                    </a:lnTo>
                    <a:lnTo>
                      <a:pt x="812" y="84"/>
                    </a:lnTo>
                    <a:lnTo>
                      <a:pt x="815" y="81"/>
                    </a:lnTo>
                    <a:lnTo>
                      <a:pt x="812" y="81"/>
                    </a:lnTo>
                    <a:lnTo>
                      <a:pt x="809" y="84"/>
                    </a:lnTo>
                    <a:lnTo>
                      <a:pt x="807" y="84"/>
                    </a:lnTo>
                    <a:lnTo>
                      <a:pt x="807" y="84"/>
                    </a:lnTo>
                    <a:lnTo>
                      <a:pt x="807" y="84"/>
                    </a:lnTo>
                    <a:lnTo>
                      <a:pt x="804" y="87"/>
                    </a:lnTo>
                    <a:lnTo>
                      <a:pt x="801" y="87"/>
                    </a:lnTo>
                    <a:lnTo>
                      <a:pt x="801" y="87"/>
                    </a:lnTo>
                    <a:lnTo>
                      <a:pt x="801" y="90"/>
                    </a:lnTo>
                    <a:lnTo>
                      <a:pt x="798" y="93"/>
                    </a:lnTo>
                    <a:lnTo>
                      <a:pt x="801" y="93"/>
                    </a:lnTo>
                    <a:lnTo>
                      <a:pt x="804" y="93"/>
                    </a:lnTo>
                    <a:lnTo>
                      <a:pt x="807" y="90"/>
                    </a:lnTo>
                    <a:lnTo>
                      <a:pt x="807" y="90"/>
                    </a:lnTo>
                    <a:lnTo>
                      <a:pt x="804" y="90"/>
                    </a:lnTo>
                    <a:lnTo>
                      <a:pt x="807" y="90"/>
                    </a:lnTo>
                    <a:lnTo>
                      <a:pt x="807" y="87"/>
                    </a:lnTo>
                    <a:lnTo>
                      <a:pt x="807" y="87"/>
                    </a:lnTo>
                    <a:lnTo>
                      <a:pt x="809" y="87"/>
                    </a:lnTo>
                    <a:lnTo>
                      <a:pt x="807" y="90"/>
                    </a:lnTo>
                    <a:lnTo>
                      <a:pt x="807" y="93"/>
                    </a:lnTo>
                    <a:lnTo>
                      <a:pt x="804" y="93"/>
                    </a:lnTo>
                    <a:lnTo>
                      <a:pt x="807" y="93"/>
                    </a:lnTo>
                    <a:lnTo>
                      <a:pt x="804" y="93"/>
                    </a:lnTo>
                    <a:lnTo>
                      <a:pt x="798" y="96"/>
                    </a:lnTo>
                    <a:lnTo>
                      <a:pt x="795" y="98"/>
                    </a:lnTo>
                    <a:lnTo>
                      <a:pt x="795" y="98"/>
                    </a:lnTo>
                    <a:lnTo>
                      <a:pt x="792" y="98"/>
                    </a:lnTo>
                    <a:lnTo>
                      <a:pt x="792" y="101"/>
                    </a:lnTo>
                    <a:lnTo>
                      <a:pt x="789" y="101"/>
                    </a:lnTo>
                    <a:lnTo>
                      <a:pt x="789" y="101"/>
                    </a:lnTo>
                    <a:lnTo>
                      <a:pt x="786" y="101"/>
                    </a:lnTo>
                    <a:lnTo>
                      <a:pt x="786" y="101"/>
                    </a:lnTo>
                    <a:lnTo>
                      <a:pt x="786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10"/>
                    </a:lnTo>
                    <a:lnTo>
                      <a:pt x="778" y="110"/>
                    </a:lnTo>
                    <a:lnTo>
                      <a:pt x="775" y="113"/>
                    </a:lnTo>
                    <a:lnTo>
                      <a:pt x="772" y="113"/>
                    </a:lnTo>
                    <a:lnTo>
                      <a:pt x="772" y="110"/>
                    </a:lnTo>
                    <a:lnTo>
                      <a:pt x="775" y="110"/>
                    </a:lnTo>
                    <a:lnTo>
                      <a:pt x="775" y="110"/>
                    </a:lnTo>
                    <a:lnTo>
                      <a:pt x="772" y="110"/>
                    </a:lnTo>
                    <a:lnTo>
                      <a:pt x="772" y="110"/>
                    </a:lnTo>
                    <a:lnTo>
                      <a:pt x="769" y="110"/>
                    </a:lnTo>
                    <a:lnTo>
                      <a:pt x="772" y="107"/>
                    </a:lnTo>
                    <a:lnTo>
                      <a:pt x="769" y="107"/>
                    </a:lnTo>
                    <a:lnTo>
                      <a:pt x="769" y="107"/>
                    </a:lnTo>
                    <a:lnTo>
                      <a:pt x="775" y="107"/>
                    </a:lnTo>
                    <a:lnTo>
                      <a:pt x="775" y="104"/>
                    </a:lnTo>
                    <a:lnTo>
                      <a:pt x="775" y="101"/>
                    </a:lnTo>
                    <a:lnTo>
                      <a:pt x="778" y="101"/>
                    </a:lnTo>
                    <a:lnTo>
                      <a:pt x="778" y="98"/>
                    </a:lnTo>
                    <a:lnTo>
                      <a:pt x="781" y="98"/>
                    </a:lnTo>
                    <a:lnTo>
                      <a:pt x="781" y="98"/>
                    </a:lnTo>
                    <a:lnTo>
                      <a:pt x="781" y="96"/>
                    </a:lnTo>
                    <a:lnTo>
                      <a:pt x="775" y="98"/>
                    </a:lnTo>
                    <a:lnTo>
                      <a:pt x="775" y="101"/>
                    </a:lnTo>
                    <a:lnTo>
                      <a:pt x="775" y="98"/>
                    </a:lnTo>
                    <a:lnTo>
                      <a:pt x="772" y="101"/>
                    </a:lnTo>
                    <a:lnTo>
                      <a:pt x="772" y="98"/>
                    </a:lnTo>
                    <a:lnTo>
                      <a:pt x="775" y="98"/>
                    </a:lnTo>
                    <a:lnTo>
                      <a:pt x="775" y="98"/>
                    </a:lnTo>
                    <a:lnTo>
                      <a:pt x="778" y="96"/>
                    </a:lnTo>
                    <a:lnTo>
                      <a:pt x="778" y="96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6" y="93"/>
                    </a:lnTo>
                    <a:lnTo>
                      <a:pt x="766" y="93"/>
                    </a:lnTo>
                    <a:lnTo>
                      <a:pt x="763" y="93"/>
                    </a:lnTo>
                    <a:lnTo>
                      <a:pt x="763" y="93"/>
                    </a:lnTo>
                    <a:lnTo>
                      <a:pt x="763" y="93"/>
                    </a:lnTo>
                    <a:lnTo>
                      <a:pt x="760" y="93"/>
                    </a:lnTo>
                    <a:lnTo>
                      <a:pt x="760" y="93"/>
                    </a:lnTo>
                    <a:lnTo>
                      <a:pt x="760" y="96"/>
                    </a:lnTo>
                    <a:lnTo>
                      <a:pt x="760" y="96"/>
                    </a:lnTo>
                    <a:lnTo>
                      <a:pt x="760" y="98"/>
                    </a:lnTo>
                    <a:lnTo>
                      <a:pt x="760" y="98"/>
                    </a:lnTo>
                    <a:lnTo>
                      <a:pt x="758" y="98"/>
                    </a:lnTo>
                    <a:lnTo>
                      <a:pt x="760" y="98"/>
                    </a:lnTo>
                    <a:lnTo>
                      <a:pt x="758" y="101"/>
                    </a:lnTo>
                    <a:lnTo>
                      <a:pt x="760" y="101"/>
                    </a:lnTo>
                    <a:lnTo>
                      <a:pt x="760" y="101"/>
                    </a:lnTo>
                    <a:lnTo>
                      <a:pt x="763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3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3" y="104"/>
                    </a:lnTo>
                    <a:lnTo>
                      <a:pt x="763" y="104"/>
                    </a:lnTo>
                    <a:lnTo>
                      <a:pt x="760" y="104"/>
                    </a:lnTo>
                    <a:lnTo>
                      <a:pt x="760" y="104"/>
                    </a:lnTo>
                    <a:lnTo>
                      <a:pt x="758" y="104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5" y="98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2" y="101"/>
                    </a:lnTo>
                    <a:lnTo>
                      <a:pt x="749" y="101"/>
                    </a:lnTo>
                    <a:lnTo>
                      <a:pt x="749" y="101"/>
                    </a:lnTo>
                    <a:lnTo>
                      <a:pt x="749" y="101"/>
                    </a:lnTo>
                    <a:lnTo>
                      <a:pt x="746" y="101"/>
                    </a:lnTo>
                    <a:lnTo>
                      <a:pt x="746" y="101"/>
                    </a:lnTo>
                    <a:lnTo>
                      <a:pt x="746" y="101"/>
                    </a:lnTo>
                    <a:lnTo>
                      <a:pt x="740" y="101"/>
                    </a:lnTo>
                    <a:lnTo>
                      <a:pt x="737" y="101"/>
                    </a:lnTo>
                    <a:lnTo>
                      <a:pt x="735" y="101"/>
                    </a:lnTo>
                    <a:lnTo>
                      <a:pt x="732" y="101"/>
                    </a:lnTo>
                    <a:lnTo>
                      <a:pt x="729" y="101"/>
                    </a:lnTo>
                    <a:lnTo>
                      <a:pt x="726" y="101"/>
                    </a:lnTo>
                    <a:lnTo>
                      <a:pt x="726" y="101"/>
                    </a:lnTo>
                    <a:lnTo>
                      <a:pt x="726" y="101"/>
                    </a:lnTo>
                    <a:lnTo>
                      <a:pt x="723" y="101"/>
                    </a:lnTo>
                    <a:lnTo>
                      <a:pt x="723" y="101"/>
                    </a:lnTo>
                    <a:lnTo>
                      <a:pt x="723" y="101"/>
                    </a:lnTo>
                    <a:lnTo>
                      <a:pt x="720" y="101"/>
                    </a:lnTo>
                    <a:lnTo>
                      <a:pt x="720" y="98"/>
                    </a:lnTo>
                    <a:lnTo>
                      <a:pt x="720" y="98"/>
                    </a:lnTo>
                    <a:lnTo>
                      <a:pt x="720" y="98"/>
                    </a:lnTo>
                    <a:lnTo>
                      <a:pt x="720" y="96"/>
                    </a:lnTo>
                    <a:lnTo>
                      <a:pt x="717" y="96"/>
                    </a:lnTo>
                    <a:lnTo>
                      <a:pt x="720" y="93"/>
                    </a:lnTo>
                    <a:lnTo>
                      <a:pt x="717" y="93"/>
                    </a:lnTo>
                    <a:lnTo>
                      <a:pt x="717" y="93"/>
                    </a:lnTo>
                    <a:lnTo>
                      <a:pt x="714" y="93"/>
                    </a:lnTo>
                    <a:lnTo>
                      <a:pt x="714" y="93"/>
                    </a:lnTo>
                    <a:lnTo>
                      <a:pt x="712" y="93"/>
                    </a:lnTo>
                    <a:lnTo>
                      <a:pt x="712" y="93"/>
                    </a:lnTo>
                    <a:lnTo>
                      <a:pt x="712" y="93"/>
                    </a:lnTo>
                    <a:lnTo>
                      <a:pt x="709" y="93"/>
                    </a:lnTo>
                    <a:lnTo>
                      <a:pt x="706" y="93"/>
                    </a:lnTo>
                    <a:lnTo>
                      <a:pt x="706" y="93"/>
                    </a:lnTo>
                    <a:lnTo>
                      <a:pt x="709" y="93"/>
                    </a:lnTo>
                    <a:lnTo>
                      <a:pt x="709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3" y="87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9" y="84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709" y="84"/>
                    </a:lnTo>
                    <a:lnTo>
                      <a:pt x="706" y="81"/>
                    </a:lnTo>
                    <a:lnTo>
                      <a:pt x="709" y="81"/>
                    </a:lnTo>
                    <a:lnTo>
                      <a:pt x="706" y="81"/>
                    </a:lnTo>
                    <a:lnTo>
                      <a:pt x="706" y="78"/>
                    </a:lnTo>
                    <a:lnTo>
                      <a:pt x="706" y="78"/>
                    </a:lnTo>
                    <a:lnTo>
                      <a:pt x="703" y="78"/>
                    </a:lnTo>
                    <a:lnTo>
                      <a:pt x="703" y="78"/>
                    </a:lnTo>
                    <a:lnTo>
                      <a:pt x="700" y="81"/>
                    </a:lnTo>
                    <a:lnTo>
                      <a:pt x="697" y="81"/>
                    </a:lnTo>
                    <a:lnTo>
                      <a:pt x="697" y="81"/>
                    </a:lnTo>
                    <a:lnTo>
                      <a:pt x="694" y="81"/>
                    </a:lnTo>
                    <a:lnTo>
                      <a:pt x="689" y="81"/>
                    </a:lnTo>
                    <a:lnTo>
                      <a:pt x="683" y="81"/>
                    </a:lnTo>
                    <a:lnTo>
                      <a:pt x="683" y="84"/>
                    </a:lnTo>
                    <a:lnTo>
                      <a:pt x="680" y="84"/>
                    </a:lnTo>
                    <a:lnTo>
                      <a:pt x="680" y="84"/>
                    </a:lnTo>
                    <a:lnTo>
                      <a:pt x="677" y="84"/>
                    </a:lnTo>
                    <a:lnTo>
                      <a:pt x="674" y="87"/>
                    </a:lnTo>
                    <a:lnTo>
                      <a:pt x="677" y="87"/>
                    </a:lnTo>
                    <a:lnTo>
                      <a:pt x="677" y="87"/>
                    </a:lnTo>
                    <a:lnTo>
                      <a:pt x="677" y="87"/>
                    </a:lnTo>
                    <a:lnTo>
                      <a:pt x="677" y="90"/>
                    </a:lnTo>
                    <a:lnTo>
                      <a:pt x="680" y="90"/>
                    </a:lnTo>
                    <a:lnTo>
                      <a:pt x="680" y="90"/>
                    </a:lnTo>
                    <a:lnTo>
                      <a:pt x="683" y="90"/>
                    </a:lnTo>
                    <a:lnTo>
                      <a:pt x="683" y="90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6" y="87"/>
                    </a:lnTo>
                    <a:lnTo>
                      <a:pt x="686" y="87"/>
                    </a:lnTo>
                    <a:lnTo>
                      <a:pt x="689" y="87"/>
                    </a:lnTo>
                    <a:lnTo>
                      <a:pt x="689" y="87"/>
                    </a:lnTo>
                    <a:lnTo>
                      <a:pt x="691" y="87"/>
                    </a:lnTo>
                    <a:lnTo>
                      <a:pt x="691" y="87"/>
                    </a:lnTo>
                    <a:lnTo>
                      <a:pt x="691" y="87"/>
                    </a:lnTo>
                    <a:lnTo>
                      <a:pt x="694" y="87"/>
                    </a:lnTo>
                    <a:lnTo>
                      <a:pt x="691" y="87"/>
                    </a:lnTo>
                    <a:lnTo>
                      <a:pt x="694" y="87"/>
                    </a:lnTo>
                    <a:lnTo>
                      <a:pt x="694" y="87"/>
                    </a:lnTo>
                    <a:lnTo>
                      <a:pt x="694" y="84"/>
                    </a:lnTo>
                    <a:lnTo>
                      <a:pt x="697" y="84"/>
                    </a:lnTo>
                    <a:lnTo>
                      <a:pt x="697" y="84"/>
                    </a:lnTo>
                    <a:lnTo>
                      <a:pt x="703" y="84"/>
                    </a:lnTo>
                    <a:lnTo>
                      <a:pt x="706" y="84"/>
                    </a:lnTo>
                    <a:lnTo>
                      <a:pt x="703" y="84"/>
                    </a:lnTo>
                    <a:lnTo>
                      <a:pt x="703" y="84"/>
                    </a:lnTo>
                    <a:lnTo>
                      <a:pt x="703" y="84"/>
                    </a:lnTo>
                    <a:lnTo>
                      <a:pt x="700" y="84"/>
                    </a:lnTo>
                    <a:lnTo>
                      <a:pt x="700" y="87"/>
                    </a:lnTo>
                    <a:lnTo>
                      <a:pt x="697" y="87"/>
                    </a:lnTo>
                    <a:lnTo>
                      <a:pt x="697" y="90"/>
                    </a:lnTo>
                    <a:lnTo>
                      <a:pt x="697" y="87"/>
                    </a:lnTo>
                    <a:lnTo>
                      <a:pt x="694" y="87"/>
                    </a:lnTo>
                    <a:lnTo>
                      <a:pt x="694" y="90"/>
                    </a:lnTo>
                    <a:lnTo>
                      <a:pt x="691" y="90"/>
                    </a:lnTo>
                    <a:lnTo>
                      <a:pt x="691" y="90"/>
                    </a:lnTo>
                    <a:lnTo>
                      <a:pt x="689" y="90"/>
                    </a:lnTo>
                    <a:lnTo>
                      <a:pt x="686" y="90"/>
                    </a:lnTo>
                    <a:lnTo>
                      <a:pt x="686" y="90"/>
                    </a:lnTo>
                    <a:lnTo>
                      <a:pt x="686" y="90"/>
                    </a:lnTo>
                    <a:lnTo>
                      <a:pt x="683" y="93"/>
                    </a:lnTo>
                    <a:lnTo>
                      <a:pt x="683" y="93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77" y="93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4" y="98"/>
                    </a:lnTo>
                    <a:lnTo>
                      <a:pt x="674" y="98"/>
                    </a:lnTo>
                    <a:lnTo>
                      <a:pt x="674" y="101"/>
                    </a:lnTo>
                    <a:lnTo>
                      <a:pt x="671" y="101"/>
                    </a:lnTo>
                    <a:lnTo>
                      <a:pt x="671" y="101"/>
                    </a:lnTo>
                    <a:lnTo>
                      <a:pt x="671" y="104"/>
                    </a:lnTo>
                    <a:lnTo>
                      <a:pt x="671" y="104"/>
                    </a:lnTo>
                    <a:lnTo>
                      <a:pt x="671" y="104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65" y="107"/>
                    </a:lnTo>
                    <a:lnTo>
                      <a:pt x="665" y="107"/>
                    </a:lnTo>
                    <a:lnTo>
                      <a:pt x="665" y="107"/>
                    </a:lnTo>
                    <a:lnTo>
                      <a:pt x="663" y="110"/>
                    </a:lnTo>
                    <a:lnTo>
                      <a:pt x="660" y="107"/>
                    </a:lnTo>
                    <a:lnTo>
                      <a:pt x="660" y="107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5" y="104"/>
                    </a:lnTo>
                    <a:lnTo>
                      <a:pt x="668" y="104"/>
                    </a:lnTo>
                    <a:lnTo>
                      <a:pt x="668" y="101"/>
                    </a:lnTo>
                    <a:lnTo>
                      <a:pt x="668" y="101"/>
                    </a:lnTo>
                    <a:lnTo>
                      <a:pt x="668" y="101"/>
                    </a:lnTo>
                    <a:lnTo>
                      <a:pt x="668" y="98"/>
                    </a:lnTo>
                    <a:lnTo>
                      <a:pt x="665" y="101"/>
                    </a:lnTo>
                    <a:lnTo>
                      <a:pt x="665" y="101"/>
                    </a:lnTo>
                    <a:lnTo>
                      <a:pt x="665" y="98"/>
                    </a:lnTo>
                    <a:lnTo>
                      <a:pt x="668" y="98"/>
                    </a:lnTo>
                    <a:lnTo>
                      <a:pt x="665" y="98"/>
                    </a:lnTo>
                    <a:lnTo>
                      <a:pt x="665" y="98"/>
                    </a:lnTo>
                    <a:lnTo>
                      <a:pt x="663" y="98"/>
                    </a:lnTo>
                    <a:lnTo>
                      <a:pt x="663" y="98"/>
                    </a:lnTo>
                    <a:lnTo>
                      <a:pt x="665" y="98"/>
                    </a:lnTo>
                    <a:lnTo>
                      <a:pt x="665" y="96"/>
                    </a:lnTo>
                    <a:lnTo>
                      <a:pt x="665" y="96"/>
                    </a:lnTo>
                    <a:lnTo>
                      <a:pt x="665" y="93"/>
                    </a:lnTo>
                    <a:lnTo>
                      <a:pt x="663" y="93"/>
                    </a:lnTo>
                    <a:lnTo>
                      <a:pt x="663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57" y="90"/>
                    </a:lnTo>
                    <a:lnTo>
                      <a:pt x="654" y="90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48" y="93"/>
                    </a:lnTo>
                    <a:lnTo>
                      <a:pt x="651" y="90"/>
                    </a:lnTo>
                    <a:lnTo>
                      <a:pt x="648" y="90"/>
                    </a:lnTo>
                    <a:lnTo>
                      <a:pt x="645" y="93"/>
                    </a:lnTo>
                    <a:lnTo>
                      <a:pt x="645" y="93"/>
                    </a:lnTo>
                    <a:lnTo>
                      <a:pt x="645" y="93"/>
                    </a:lnTo>
                    <a:lnTo>
                      <a:pt x="642" y="93"/>
                    </a:lnTo>
                    <a:lnTo>
                      <a:pt x="645" y="93"/>
                    </a:lnTo>
                    <a:lnTo>
                      <a:pt x="642" y="93"/>
                    </a:lnTo>
                    <a:lnTo>
                      <a:pt x="640" y="93"/>
                    </a:lnTo>
                    <a:lnTo>
                      <a:pt x="637" y="93"/>
                    </a:lnTo>
                    <a:lnTo>
                      <a:pt x="634" y="93"/>
                    </a:lnTo>
                    <a:lnTo>
                      <a:pt x="631" y="93"/>
                    </a:lnTo>
                    <a:lnTo>
                      <a:pt x="631" y="93"/>
                    </a:lnTo>
                    <a:lnTo>
                      <a:pt x="628" y="90"/>
                    </a:lnTo>
                    <a:lnTo>
                      <a:pt x="625" y="90"/>
                    </a:lnTo>
                    <a:lnTo>
                      <a:pt x="625" y="90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19" y="90"/>
                    </a:lnTo>
                    <a:lnTo>
                      <a:pt x="619" y="90"/>
                    </a:lnTo>
                    <a:lnTo>
                      <a:pt x="617" y="87"/>
                    </a:lnTo>
                    <a:lnTo>
                      <a:pt x="617" y="87"/>
                    </a:lnTo>
                    <a:lnTo>
                      <a:pt x="617" y="87"/>
                    </a:lnTo>
                    <a:lnTo>
                      <a:pt x="617" y="84"/>
                    </a:lnTo>
                    <a:lnTo>
                      <a:pt x="617" y="84"/>
                    </a:lnTo>
                    <a:lnTo>
                      <a:pt x="619" y="84"/>
                    </a:lnTo>
                    <a:lnTo>
                      <a:pt x="622" y="84"/>
                    </a:lnTo>
                    <a:lnTo>
                      <a:pt x="622" y="84"/>
                    </a:lnTo>
                    <a:lnTo>
                      <a:pt x="625" y="84"/>
                    </a:lnTo>
                    <a:lnTo>
                      <a:pt x="625" y="84"/>
                    </a:lnTo>
                    <a:lnTo>
                      <a:pt x="625" y="81"/>
                    </a:lnTo>
                    <a:lnTo>
                      <a:pt x="628" y="84"/>
                    </a:lnTo>
                    <a:lnTo>
                      <a:pt x="631" y="81"/>
                    </a:lnTo>
                    <a:lnTo>
                      <a:pt x="628" y="84"/>
                    </a:lnTo>
                    <a:lnTo>
                      <a:pt x="631" y="84"/>
                    </a:lnTo>
                    <a:lnTo>
                      <a:pt x="631" y="84"/>
                    </a:lnTo>
                    <a:lnTo>
                      <a:pt x="631" y="84"/>
                    </a:lnTo>
                    <a:lnTo>
                      <a:pt x="631" y="81"/>
                    </a:lnTo>
                    <a:lnTo>
                      <a:pt x="634" y="81"/>
                    </a:lnTo>
                    <a:lnTo>
                      <a:pt x="637" y="81"/>
                    </a:lnTo>
                    <a:lnTo>
                      <a:pt x="634" y="81"/>
                    </a:lnTo>
                    <a:lnTo>
                      <a:pt x="637" y="78"/>
                    </a:lnTo>
                    <a:lnTo>
                      <a:pt x="634" y="78"/>
                    </a:lnTo>
                    <a:lnTo>
                      <a:pt x="634" y="75"/>
                    </a:lnTo>
                    <a:lnTo>
                      <a:pt x="634" y="75"/>
                    </a:lnTo>
                    <a:lnTo>
                      <a:pt x="634" y="75"/>
                    </a:lnTo>
                    <a:lnTo>
                      <a:pt x="631" y="75"/>
                    </a:lnTo>
                    <a:lnTo>
                      <a:pt x="634" y="72"/>
                    </a:lnTo>
                    <a:lnTo>
                      <a:pt x="631" y="72"/>
                    </a:lnTo>
                    <a:lnTo>
                      <a:pt x="634" y="72"/>
                    </a:lnTo>
                    <a:lnTo>
                      <a:pt x="631" y="70"/>
                    </a:lnTo>
                    <a:lnTo>
                      <a:pt x="628" y="72"/>
                    </a:lnTo>
                    <a:lnTo>
                      <a:pt x="628" y="72"/>
                    </a:lnTo>
                    <a:lnTo>
                      <a:pt x="628" y="70"/>
                    </a:lnTo>
                    <a:lnTo>
                      <a:pt x="625" y="70"/>
                    </a:lnTo>
                    <a:lnTo>
                      <a:pt x="625" y="72"/>
                    </a:lnTo>
                    <a:lnTo>
                      <a:pt x="625" y="72"/>
                    </a:lnTo>
                    <a:lnTo>
                      <a:pt x="625" y="72"/>
                    </a:lnTo>
                    <a:lnTo>
                      <a:pt x="622" y="72"/>
                    </a:lnTo>
                    <a:lnTo>
                      <a:pt x="617" y="70"/>
                    </a:lnTo>
                    <a:lnTo>
                      <a:pt x="617" y="72"/>
                    </a:lnTo>
                    <a:lnTo>
                      <a:pt x="617" y="70"/>
                    </a:lnTo>
                    <a:lnTo>
                      <a:pt x="617" y="70"/>
                    </a:lnTo>
                    <a:lnTo>
                      <a:pt x="614" y="70"/>
                    </a:lnTo>
                    <a:lnTo>
                      <a:pt x="611" y="70"/>
                    </a:lnTo>
                    <a:lnTo>
                      <a:pt x="611" y="67"/>
                    </a:lnTo>
                    <a:lnTo>
                      <a:pt x="608" y="67"/>
                    </a:lnTo>
                    <a:lnTo>
                      <a:pt x="608" y="67"/>
                    </a:lnTo>
                    <a:lnTo>
                      <a:pt x="608" y="64"/>
                    </a:lnTo>
                    <a:lnTo>
                      <a:pt x="608" y="64"/>
                    </a:lnTo>
                    <a:lnTo>
                      <a:pt x="605" y="64"/>
                    </a:lnTo>
                    <a:lnTo>
                      <a:pt x="602" y="64"/>
                    </a:lnTo>
                    <a:lnTo>
                      <a:pt x="599" y="64"/>
                    </a:lnTo>
                    <a:lnTo>
                      <a:pt x="599" y="61"/>
                    </a:lnTo>
                    <a:lnTo>
                      <a:pt x="599" y="58"/>
                    </a:lnTo>
                    <a:lnTo>
                      <a:pt x="596" y="55"/>
                    </a:lnTo>
                    <a:lnTo>
                      <a:pt x="593" y="55"/>
                    </a:lnTo>
                    <a:lnTo>
                      <a:pt x="591" y="55"/>
                    </a:lnTo>
                    <a:lnTo>
                      <a:pt x="591" y="55"/>
                    </a:lnTo>
                    <a:lnTo>
                      <a:pt x="588" y="55"/>
                    </a:lnTo>
                    <a:lnTo>
                      <a:pt x="588" y="55"/>
                    </a:lnTo>
                    <a:lnTo>
                      <a:pt x="585" y="55"/>
                    </a:lnTo>
                    <a:lnTo>
                      <a:pt x="585" y="55"/>
                    </a:lnTo>
                    <a:lnTo>
                      <a:pt x="582" y="55"/>
                    </a:lnTo>
                    <a:lnTo>
                      <a:pt x="579" y="55"/>
                    </a:lnTo>
                    <a:lnTo>
                      <a:pt x="579" y="58"/>
                    </a:lnTo>
                    <a:lnTo>
                      <a:pt x="576" y="58"/>
                    </a:lnTo>
                    <a:lnTo>
                      <a:pt x="573" y="58"/>
                    </a:lnTo>
                    <a:lnTo>
                      <a:pt x="573" y="58"/>
                    </a:lnTo>
                    <a:lnTo>
                      <a:pt x="570" y="58"/>
                    </a:lnTo>
                    <a:lnTo>
                      <a:pt x="568" y="58"/>
                    </a:lnTo>
                    <a:lnTo>
                      <a:pt x="565" y="58"/>
                    </a:lnTo>
                    <a:lnTo>
                      <a:pt x="565" y="58"/>
                    </a:lnTo>
                    <a:lnTo>
                      <a:pt x="568" y="58"/>
                    </a:lnTo>
                    <a:lnTo>
                      <a:pt x="568" y="58"/>
                    </a:lnTo>
                    <a:lnTo>
                      <a:pt x="570" y="55"/>
                    </a:lnTo>
                    <a:lnTo>
                      <a:pt x="576" y="55"/>
                    </a:lnTo>
                    <a:lnTo>
                      <a:pt x="573" y="55"/>
                    </a:lnTo>
                    <a:lnTo>
                      <a:pt x="573" y="55"/>
                    </a:lnTo>
                    <a:lnTo>
                      <a:pt x="573" y="52"/>
                    </a:lnTo>
                    <a:lnTo>
                      <a:pt x="573" y="52"/>
                    </a:lnTo>
                    <a:lnTo>
                      <a:pt x="576" y="49"/>
                    </a:lnTo>
                    <a:lnTo>
                      <a:pt x="579" y="49"/>
                    </a:lnTo>
                    <a:lnTo>
                      <a:pt x="579" y="49"/>
                    </a:lnTo>
                    <a:lnTo>
                      <a:pt x="576" y="49"/>
                    </a:lnTo>
                    <a:lnTo>
                      <a:pt x="579" y="49"/>
                    </a:lnTo>
                    <a:lnTo>
                      <a:pt x="576" y="49"/>
                    </a:lnTo>
                    <a:lnTo>
                      <a:pt x="576" y="49"/>
                    </a:lnTo>
                    <a:lnTo>
                      <a:pt x="573" y="49"/>
                    </a:lnTo>
                    <a:lnTo>
                      <a:pt x="576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0" y="49"/>
                    </a:lnTo>
                    <a:lnTo>
                      <a:pt x="570" y="49"/>
                    </a:lnTo>
                    <a:lnTo>
                      <a:pt x="570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68" y="52"/>
                    </a:lnTo>
                    <a:lnTo>
                      <a:pt x="568" y="52"/>
                    </a:lnTo>
                    <a:lnTo>
                      <a:pt x="565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59" y="55"/>
                    </a:lnTo>
                    <a:lnTo>
                      <a:pt x="559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62" y="58"/>
                    </a:lnTo>
                    <a:lnTo>
                      <a:pt x="559" y="58"/>
                    </a:lnTo>
                    <a:lnTo>
                      <a:pt x="559" y="58"/>
                    </a:lnTo>
                    <a:lnTo>
                      <a:pt x="559" y="58"/>
                    </a:lnTo>
                    <a:lnTo>
                      <a:pt x="556" y="58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6" y="49"/>
                    </a:lnTo>
                    <a:lnTo>
                      <a:pt x="556" y="47"/>
                    </a:lnTo>
                    <a:lnTo>
                      <a:pt x="559" y="44"/>
                    </a:lnTo>
                    <a:lnTo>
                      <a:pt x="559" y="44"/>
                    </a:lnTo>
                    <a:lnTo>
                      <a:pt x="559" y="41"/>
                    </a:lnTo>
                    <a:lnTo>
                      <a:pt x="559" y="41"/>
                    </a:lnTo>
                    <a:lnTo>
                      <a:pt x="559" y="41"/>
                    </a:lnTo>
                    <a:lnTo>
                      <a:pt x="556" y="41"/>
                    </a:lnTo>
                    <a:lnTo>
                      <a:pt x="553" y="41"/>
                    </a:lnTo>
                    <a:lnTo>
                      <a:pt x="556" y="41"/>
                    </a:lnTo>
                    <a:lnTo>
                      <a:pt x="556" y="41"/>
                    </a:lnTo>
                    <a:lnTo>
                      <a:pt x="553" y="41"/>
                    </a:lnTo>
                    <a:lnTo>
                      <a:pt x="553" y="44"/>
                    </a:lnTo>
                    <a:lnTo>
                      <a:pt x="556" y="44"/>
                    </a:lnTo>
                    <a:lnTo>
                      <a:pt x="553" y="44"/>
                    </a:lnTo>
                    <a:lnTo>
                      <a:pt x="550" y="44"/>
                    </a:lnTo>
                    <a:lnTo>
                      <a:pt x="547" y="47"/>
                    </a:lnTo>
                    <a:lnTo>
                      <a:pt x="547" y="47"/>
                    </a:lnTo>
                    <a:lnTo>
                      <a:pt x="545" y="47"/>
                    </a:lnTo>
                    <a:lnTo>
                      <a:pt x="545" y="49"/>
                    </a:lnTo>
                    <a:lnTo>
                      <a:pt x="542" y="49"/>
                    </a:lnTo>
                    <a:lnTo>
                      <a:pt x="536" y="49"/>
                    </a:lnTo>
                    <a:lnTo>
                      <a:pt x="536" y="49"/>
                    </a:lnTo>
                    <a:lnTo>
                      <a:pt x="539" y="49"/>
                    </a:lnTo>
                    <a:lnTo>
                      <a:pt x="542" y="47"/>
                    </a:lnTo>
                    <a:lnTo>
                      <a:pt x="539" y="47"/>
                    </a:lnTo>
                    <a:lnTo>
                      <a:pt x="533" y="49"/>
                    </a:lnTo>
                    <a:lnTo>
                      <a:pt x="530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4" y="49"/>
                    </a:lnTo>
                    <a:lnTo>
                      <a:pt x="519" y="52"/>
                    </a:lnTo>
                    <a:lnTo>
                      <a:pt x="513" y="55"/>
                    </a:lnTo>
                    <a:lnTo>
                      <a:pt x="516" y="52"/>
                    </a:lnTo>
                    <a:lnTo>
                      <a:pt x="516" y="52"/>
                    </a:lnTo>
                    <a:lnTo>
                      <a:pt x="516" y="52"/>
                    </a:lnTo>
                    <a:lnTo>
                      <a:pt x="513" y="52"/>
                    </a:lnTo>
                    <a:lnTo>
                      <a:pt x="513" y="52"/>
                    </a:lnTo>
                    <a:lnTo>
                      <a:pt x="510" y="52"/>
                    </a:lnTo>
                    <a:lnTo>
                      <a:pt x="513" y="52"/>
                    </a:lnTo>
                    <a:lnTo>
                      <a:pt x="513" y="52"/>
                    </a:lnTo>
                    <a:lnTo>
                      <a:pt x="510" y="52"/>
                    </a:lnTo>
                    <a:lnTo>
                      <a:pt x="510" y="52"/>
                    </a:lnTo>
                    <a:lnTo>
                      <a:pt x="510" y="52"/>
                    </a:lnTo>
                    <a:lnTo>
                      <a:pt x="504" y="55"/>
                    </a:lnTo>
                    <a:lnTo>
                      <a:pt x="498" y="55"/>
                    </a:lnTo>
                    <a:lnTo>
                      <a:pt x="496" y="55"/>
                    </a:lnTo>
                    <a:lnTo>
                      <a:pt x="498" y="52"/>
                    </a:lnTo>
                    <a:lnTo>
                      <a:pt x="501" y="52"/>
                    </a:lnTo>
                    <a:lnTo>
                      <a:pt x="498" y="55"/>
                    </a:lnTo>
                    <a:lnTo>
                      <a:pt x="501" y="52"/>
                    </a:lnTo>
                    <a:lnTo>
                      <a:pt x="504" y="52"/>
                    </a:lnTo>
                    <a:lnTo>
                      <a:pt x="504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10" y="49"/>
                    </a:lnTo>
                    <a:lnTo>
                      <a:pt x="513" y="49"/>
                    </a:lnTo>
                    <a:lnTo>
                      <a:pt x="519" y="49"/>
                    </a:lnTo>
                    <a:lnTo>
                      <a:pt x="519" y="49"/>
                    </a:lnTo>
                    <a:lnTo>
                      <a:pt x="524" y="49"/>
                    </a:lnTo>
                    <a:lnTo>
                      <a:pt x="524" y="49"/>
                    </a:lnTo>
                    <a:lnTo>
                      <a:pt x="527" y="47"/>
                    </a:lnTo>
                    <a:lnTo>
                      <a:pt x="536" y="47"/>
                    </a:lnTo>
                    <a:lnTo>
                      <a:pt x="539" y="44"/>
                    </a:lnTo>
                    <a:lnTo>
                      <a:pt x="539" y="44"/>
                    </a:lnTo>
                    <a:lnTo>
                      <a:pt x="542" y="44"/>
                    </a:lnTo>
                    <a:lnTo>
                      <a:pt x="542" y="41"/>
                    </a:lnTo>
                    <a:lnTo>
                      <a:pt x="539" y="41"/>
                    </a:lnTo>
                    <a:lnTo>
                      <a:pt x="539" y="44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3" y="44"/>
                    </a:lnTo>
                    <a:lnTo>
                      <a:pt x="533" y="41"/>
                    </a:lnTo>
                    <a:lnTo>
                      <a:pt x="533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4" y="47"/>
                    </a:lnTo>
                    <a:lnTo>
                      <a:pt x="521" y="44"/>
                    </a:lnTo>
                    <a:lnTo>
                      <a:pt x="521" y="47"/>
                    </a:lnTo>
                    <a:lnTo>
                      <a:pt x="516" y="47"/>
                    </a:lnTo>
                    <a:lnTo>
                      <a:pt x="516" y="47"/>
                    </a:lnTo>
                    <a:lnTo>
                      <a:pt x="513" y="47"/>
                    </a:lnTo>
                    <a:lnTo>
                      <a:pt x="513" y="47"/>
                    </a:lnTo>
                    <a:lnTo>
                      <a:pt x="510" y="47"/>
                    </a:lnTo>
                    <a:lnTo>
                      <a:pt x="510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4" y="47"/>
                    </a:lnTo>
                    <a:lnTo>
                      <a:pt x="501" y="49"/>
                    </a:lnTo>
                    <a:lnTo>
                      <a:pt x="498" y="49"/>
                    </a:lnTo>
                    <a:lnTo>
                      <a:pt x="498" y="49"/>
                    </a:lnTo>
                    <a:lnTo>
                      <a:pt x="496" y="49"/>
                    </a:lnTo>
                    <a:lnTo>
                      <a:pt x="493" y="49"/>
                    </a:lnTo>
                    <a:lnTo>
                      <a:pt x="493" y="49"/>
                    </a:lnTo>
                    <a:lnTo>
                      <a:pt x="493" y="52"/>
                    </a:lnTo>
                    <a:lnTo>
                      <a:pt x="487" y="52"/>
                    </a:lnTo>
                    <a:lnTo>
                      <a:pt x="484" y="52"/>
                    </a:lnTo>
                    <a:lnTo>
                      <a:pt x="484" y="55"/>
                    </a:lnTo>
                    <a:lnTo>
                      <a:pt x="481" y="55"/>
                    </a:lnTo>
                    <a:lnTo>
                      <a:pt x="481" y="55"/>
                    </a:lnTo>
                    <a:lnTo>
                      <a:pt x="481" y="58"/>
                    </a:lnTo>
                    <a:lnTo>
                      <a:pt x="481" y="58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8" y="58"/>
                    </a:lnTo>
                    <a:lnTo>
                      <a:pt x="478" y="58"/>
                    </a:lnTo>
                    <a:lnTo>
                      <a:pt x="478" y="55"/>
                    </a:lnTo>
                    <a:lnTo>
                      <a:pt x="478" y="55"/>
                    </a:lnTo>
                    <a:lnTo>
                      <a:pt x="478" y="55"/>
                    </a:lnTo>
                    <a:lnTo>
                      <a:pt x="475" y="55"/>
                    </a:lnTo>
                    <a:lnTo>
                      <a:pt x="475" y="55"/>
                    </a:lnTo>
                    <a:lnTo>
                      <a:pt x="473" y="55"/>
                    </a:lnTo>
                    <a:lnTo>
                      <a:pt x="473" y="55"/>
                    </a:lnTo>
                    <a:lnTo>
                      <a:pt x="473" y="55"/>
                    </a:lnTo>
                    <a:lnTo>
                      <a:pt x="473" y="58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70" y="55"/>
                    </a:lnTo>
                    <a:lnTo>
                      <a:pt x="470" y="55"/>
                    </a:lnTo>
                    <a:lnTo>
                      <a:pt x="467" y="55"/>
                    </a:lnTo>
                    <a:lnTo>
                      <a:pt x="467" y="55"/>
                    </a:lnTo>
                    <a:lnTo>
                      <a:pt x="467" y="55"/>
                    </a:lnTo>
                    <a:lnTo>
                      <a:pt x="467" y="52"/>
                    </a:lnTo>
                    <a:lnTo>
                      <a:pt x="467" y="55"/>
                    </a:lnTo>
                    <a:lnTo>
                      <a:pt x="464" y="55"/>
                    </a:lnTo>
                    <a:lnTo>
                      <a:pt x="464" y="55"/>
                    </a:lnTo>
                    <a:lnTo>
                      <a:pt x="461" y="55"/>
                    </a:lnTo>
                    <a:lnTo>
                      <a:pt x="461" y="52"/>
                    </a:lnTo>
                    <a:lnTo>
                      <a:pt x="461" y="52"/>
                    </a:lnTo>
                    <a:lnTo>
                      <a:pt x="458" y="52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7"/>
                    </a:lnTo>
                    <a:lnTo>
                      <a:pt x="458" y="47"/>
                    </a:lnTo>
                    <a:lnTo>
                      <a:pt x="455" y="47"/>
                    </a:lnTo>
                    <a:lnTo>
                      <a:pt x="458" y="44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0" y="41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41" y="32"/>
                    </a:lnTo>
                    <a:lnTo>
                      <a:pt x="438" y="32"/>
                    </a:lnTo>
                    <a:lnTo>
                      <a:pt x="438" y="32"/>
                    </a:lnTo>
                    <a:lnTo>
                      <a:pt x="435" y="32"/>
                    </a:lnTo>
                    <a:lnTo>
                      <a:pt x="435" y="29"/>
                    </a:lnTo>
                    <a:lnTo>
                      <a:pt x="435" y="32"/>
                    </a:lnTo>
                    <a:lnTo>
                      <a:pt x="432" y="32"/>
                    </a:lnTo>
                    <a:lnTo>
                      <a:pt x="432" y="32"/>
                    </a:lnTo>
                    <a:lnTo>
                      <a:pt x="432" y="29"/>
                    </a:lnTo>
                    <a:lnTo>
                      <a:pt x="432" y="29"/>
                    </a:lnTo>
                    <a:lnTo>
                      <a:pt x="429" y="29"/>
                    </a:lnTo>
                    <a:lnTo>
                      <a:pt x="426" y="32"/>
                    </a:lnTo>
                    <a:lnTo>
                      <a:pt x="426" y="32"/>
                    </a:lnTo>
                    <a:lnTo>
                      <a:pt x="424" y="32"/>
                    </a:lnTo>
                    <a:lnTo>
                      <a:pt x="424" y="29"/>
                    </a:lnTo>
                    <a:lnTo>
                      <a:pt x="424" y="32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18" y="29"/>
                    </a:lnTo>
                    <a:lnTo>
                      <a:pt x="418" y="29"/>
                    </a:lnTo>
                    <a:lnTo>
                      <a:pt x="418" y="26"/>
                    </a:lnTo>
                    <a:lnTo>
                      <a:pt x="415" y="26"/>
                    </a:lnTo>
                    <a:lnTo>
                      <a:pt x="412" y="26"/>
                    </a:lnTo>
                    <a:lnTo>
                      <a:pt x="409" y="26"/>
                    </a:lnTo>
                    <a:lnTo>
                      <a:pt x="406" y="23"/>
                    </a:lnTo>
                    <a:lnTo>
                      <a:pt x="406" y="23"/>
                    </a:lnTo>
                    <a:lnTo>
                      <a:pt x="403" y="23"/>
                    </a:lnTo>
                    <a:lnTo>
                      <a:pt x="403" y="21"/>
                    </a:lnTo>
                    <a:lnTo>
                      <a:pt x="403" y="21"/>
                    </a:lnTo>
                    <a:lnTo>
                      <a:pt x="401" y="21"/>
                    </a:lnTo>
                    <a:lnTo>
                      <a:pt x="398" y="21"/>
                    </a:lnTo>
                    <a:lnTo>
                      <a:pt x="398" y="21"/>
                    </a:lnTo>
                    <a:lnTo>
                      <a:pt x="395" y="21"/>
                    </a:lnTo>
                    <a:lnTo>
                      <a:pt x="395" y="18"/>
                    </a:lnTo>
                    <a:lnTo>
                      <a:pt x="395" y="18"/>
                    </a:lnTo>
                    <a:lnTo>
                      <a:pt x="392" y="18"/>
                    </a:lnTo>
                    <a:lnTo>
                      <a:pt x="386" y="18"/>
                    </a:lnTo>
                    <a:lnTo>
                      <a:pt x="383" y="18"/>
                    </a:lnTo>
                    <a:lnTo>
                      <a:pt x="386" y="18"/>
                    </a:lnTo>
                    <a:lnTo>
                      <a:pt x="386" y="18"/>
                    </a:lnTo>
                    <a:lnTo>
                      <a:pt x="380" y="18"/>
                    </a:lnTo>
                    <a:lnTo>
                      <a:pt x="380" y="15"/>
                    </a:lnTo>
                    <a:lnTo>
                      <a:pt x="383" y="15"/>
                    </a:lnTo>
                    <a:lnTo>
                      <a:pt x="383" y="15"/>
                    </a:lnTo>
                    <a:lnTo>
                      <a:pt x="383" y="15"/>
                    </a:lnTo>
                    <a:lnTo>
                      <a:pt x="386" y="12"/>
                    </a:lnTo>
                    <a:lnTo>
                      <a:pt x="389" y="12"/>
                    </a:lnTo>
                    <a:lnTo>
                      <a:pt x="386" y="12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0" y="12"/>
                    </a:lnTo>
                    <a:lnTo>
                      <a:pt x="383" y="12"/>
                    </a:lnTo>
                    <a:lnTo>
                      <a:pt x="383" y="9"/>
                    </a:lnTo>
                    <a:lnTo>
                      <a:pt x="383" y="9"/>
                    </a:lnTo>
                    <a:lnTo>
                      <a:pt x="380" y="9"/>
                    </a:lnTo>
                    <a:lnTo>
                      <a:pt x="378" y="12"/>
                    </a:lnTo>
                    <a:lnTo>
                      <a:pt x="378" y="9"/>
                    </a:lnTo>
                    <a:lnTo>
                      <a:pt x="375" y="9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5" y="9"/>
                    </a:lnTo>
                    <a:lnTo>
                      <a:pt x="372" y="9"/>
                    </a:lnTo>
                    <a:lnTo>
                      <a:pt x="372" y="9"/>
                    </a:lnTo>
                    <a:lnTo>
                      <a:pt x="375" y="9"/>
                    </a:lnTo>
                    <a:lnTo>
                      <a:pt x="375" y="6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69" y="6"/>
                    </a:lnTo>
                    <a:lnTo>
                      <a:pt x="369" y="6"/>
                    </a:lnTo>
                    <a:lnTo>
                      <a:pt x="366" y="9"/>
                    </a:lnTo>
                    <a:lnTo>
                      <a:pt x="366" y="9"/>
                    </a:lnTo>
                    <a:lnTo>
                      <a:pt x="366" y="9"/>
                    </a:lnTo>
                    <a:lnTo>
                      <a:pt x="363" y="12"/>
                    </a:lnTo>
                    <a:lnTo>
                      <a:pt x="363" y="12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366" y="6"/>
                    </a:lnTo>
                    <a:lnTo>
                      <a:pt x="369" y="6"/>
                    </a:lnTo>
                    <a:lnTo>
                      <a:pt x="369" y="6"/>
                    </a:lnTo>
                    <a:lnTo>
                      <a:pt x="372" y="3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3"/>
                    </a:lnTo>
                    <a:lnTo>
                      <a:pt x="363" y="3"/>
                    </a:lnTo>
                    <a:lnTo>
                      <a:pt x="363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57" y="3"/>
                    </a:lnTo>
                    <a:lnTo>
                      <a:pt x="357" y="3"/>
                    </a:lnTo>
                    <a:lnTo>
                      <a:pt x="354" y="3"/>
                    </a:lnTo>
                    <a:lnTo>
                      <a:pt x="346" y="6"/>
                    </a:lnTo>
                    <a:lnTo>
                      <a:pt x="346" y="6"/>
                    </a:lnTo>
                    <a:lnTo>
                      <a:pt x="346" y="6"/>
                    </a:lnTo>
                    <a:lnTo>
                      <a:pt x="340" y="6"/>
                    </a:lnTo>
                    <a:lnTo>
                      <a:pt x="337" y="6"/>
                    </a:lnTo>
                    <a:lnTo>
                      <a:pt x="337" y="6"/>
                    </a:lnTo>
                    <a:lnTo>
                      <a:pt x="337" y="6"/>
                    </a:lnTo>
                    <a:lnTo>
                      <a:pt x="334" y="6"/>
                    </a:lnTo>
                    <a:lnTo>
                      <a:pt x="337" y="6"/>
                    </a:lnTo>
                    <a:lnTo>
                      <a:pt x="337" y="3"/>
                    </a:lnTo>
                    <a:lnTo>
                      <a:pt x="337" y="3"/>
                    </a:lnTo>
                    <a:lnTo>
                      <a:pt x="331" y="6"/>
                    </a:lnTo>
                    <a:lnTo>
                      <a:pt x="331" y="6"/>
                    </a:lnTo>
                    <a:lnTo>
                      <a:pt x="331" y="6"/>
                    </a:lnTo>
                    <a:lnTo>
                      <a:pt x="329" y="6"/>
                    </a:lnTo>
                    <a:lnTo>
                      <a:pt x="329" y="6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3" y="12"/>
                    </a:lnTo>
                    <a:lnTo>
                      <a:pt x="323" y="12"/>
                    </a:lnTo>
                    <a:lnTo>
                      <a:pt x="323" y="12"/>
                    </a:lnTo>
                    <a:lnTo>
                      <a:pt x="323" y="9"/>
                    </a:lnTo>
                    <a:lnTo>
                      <a:pt x="323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9" y="9"/>
                    </a:lnTo>
                    <a:lnTo>
                      <a:pt x="326" y="6"/>
                    </a:lnTo>
                    <a:lnTo>
                      <a:pt x="320" y="9"/>
                    </a:lnTo>
                    <a:lnTo>
                      <a:pt x="320" y="9"/>
                    </a:lnTo>
                    <a:lnTo>
                      <a:pt x="311" y="9"/>
                    </a:lnTo>
                    <a:lnTo>
                      <a:pt x="308" y="9"/>
                    </a:lnTo>
                    <a:lnTo>
                      <a:pt x="306" y="12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5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291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1" y="15"/>
                    </a:lnTo>
                    <a:lnTo>
                      <a:pt x="291" y="15"/>
                    </a:lnTo>
                    <a:lnTo>
                      <a:pt x="288" y="15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8" y="15"/>
                    </a:lnTo>
                    <a:lnTo>
                      <a:pt x="285" y="18"/>
                    </a:lnTo>
                    <a:lnTo>
                      <a:pt x="283" y="18"/>
                    </a:lnTo>
                    <a:lnTo>
                      <a:pt x="280" y="18"/>
                    </a:lnTo>
                    <a:lnTo>
                      <a:pt x="283" y="18"/>
                    </a:lnTo>
                    <a:lnTo>
                      <a:pt x="280" y="21"/>
                    </a:lnTo>
                    <a:lnTo>
                      <a:pt x="274" y="21"/>
                    </a:lnTo>
                    <a:lnTo>
                      <a:pt x="268" y="23"/>
                    </a:lnTo>
                    <a:lnTo>
                      <a:pt x="262" y="23"/>
                    </a:lnTo>
                    <a:lnTo>
                      <a:pt x="257" y="23"/>
                    </a:lnTo>
                    <a:lnTo>
                      <a:pt x="254" y="23"/>
                    </a:lnTo>
                    <a:lnTo>
                      <a:pt x="254" y="21"/>
                    </a:lnTo>
                    <a:lnTo>
                      <a:pt x="251" y="21"/>
                    </a:lnTo>
                    <a:lnTo>
                      <a:pt x="251" y="23"/>
                    </a:lnTo>
                    <a:lnTo>
                      <a:pt x="248" y="23"/>
                    </a:lnTo>
                    <a:lnTo>
                      <a:pt x="245" y="26"/>
                    </a:lnTo>
                    <a:lnTo>
                      <a:pt x="242" y="26"/>
                    </a:lnTo>
                    <a:lnTo>
                      <a:pt x="242" y="26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6" y="26"/>
                    </a:lnTo>
                    <a:lnTo>
                      <a:pt x="234" y="26"/>
                    </a:lnTo>
                    <a:lnTo>
                      <a:pt x="236" y="29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6" y="35"/>
                    </a:lnTo>
                    <a:lnTo>
                      <a:pt x="236" y="35"/>
                    </a:lnTo>
                    <a:lnTo>
                      <a:pt x="236" y="38"/>
                    </a:lnTo>
                    <a:lnTo>
                      <a:pt x="239" y="38"/>
                    </a:lnTo>
                    <a:lnTo>
                      <a:pt x="236" y="41"/>
                    </a:lnTo>
                    <a:lnTo>
                      <a:pt x="236" y="41"/>
                    </a:lnTo>
                    <a:lnTo>
                      <a:pt x="236" y="44"/>
                    </a:lnTo>
                    <a:lnTo>
                      <a:pt x="234" y="44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1" y="47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6" y="49"/>
                    </a:lnTo>
                    <a:lnTo>
                      <a:pt x="236" y="49"/>
                    </a:lnTo>
                    <a:lnTo>
                      <a:pt x="239" y="49"/>
                    </a:lnTo>
                    <a:lnTo>
                      <a:pt x="236" y="49"/>
                    </a:lnTo>
                    <a:lnTo>
                      <a:pt x="236" y="52"/>
                    </a:lnTo>
                    <a:lnTo>
                      <a:pt x="239" y="49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39" y="52"/>
                    </a:lnTo>
                    <a:lnTo>
                      <a:pt x="236" y="55"/>
                    </a:lnTo>
                    <a:lnTo>
                      <a:pt x="236" y="55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9" y="55"/>
                    </a:lnTo>
                    <a:lnTo>
                      <a:pt x="239" y="58"/>
                    </a:lnTo>
                    <a:lnTo>
                      <a:pt x="239" y="55"/>
                    </a:lnTo>
                    <a:lnTo>
                      <a:pt x="242" y="58"/>
                    </a:lnTo>
                    <a:lnTo>
                      <a:pt x="242" y="58"/>
                    </a:lnTo>
                    <a:lnTo>
                      <a:pt x="245" y="58"/>
                    </a:lnTo>
                    <a:lnTo>
                      <a:pt x="248" y="58"/>
                    </a:lnTo>
                    <a:lnTo>
                      <a:pt x="248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61"/>
                    </a:lnTo>
                    <a:lnTo>
                      <a:pt x="248" y="61"/>
                    </a:lnTo>
                    <a:lnTo>
                      <a:pt x="248" y="61"/>
                    </a:lnTo>
                    <a:lnTo>
                      <a:pt x="245" y="61"/>
                    </a:lnTo>
                    <a:lnTo>
                      <a:pt x="242" y="61"/>
                    </a:lnTo>
                    <a:lnTo>
                      <a:pt x="242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4" y="55"/>
                    </a:lnTo>
                    <a:lnTo>
                      <a:pt x="231" y="58"/>
                    </a:lnTo>
                    <a:lnTo>
                      <a:pt x="231" y="58"/>
                    </a:lnTo>
                    <a:lnTo>
                      <a:pt x="228" y="58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31" y="58"/>
                    </a:lnTo>
                    <a:lnTo>
                      <a:pt x="231" y="61"/>
                    </a:lnTo>
                    <a:lnTo>
                      <a:pt x="234" y="61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1" y="64"/>
                    </a:lnTo>
                    <a:lnTo>
                      <a:pt x="231" y="64"/>
                    </a:lnTo>
                    <a:lnTo>
                      <a:pt x="231" y="61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3" y="64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3" y="58"/>
                    </a:lnTo>
                    <a:lnTo>
                      <a:pt x="216" y="55"/>
                    </a:lnTo>
                    <a:lnTo>
                      <a:pt x="216" y="55"/>
                    </a:lnTo>
                    <a:lnTo>
                      <a:pt x="219" y="55"/>
                    </a:lnTo>
                    <a:lnTo>
                      <a:pt x="219" y="55"/>
                    </a:lnTo>
                    <a:lnTo>
                      <a:pt x="216" y="55"/>
                    </a:lnTo>
                    <a:lnTo>
                      <a:pt x="213" y="52"/>
                    </a:lnTo>
                    <a:lnTo>
                      <a:pt x="208" y="55"/>
                    </a:lnTo>
                    <a:lnTo>
                      <a:pt x="205" y="55"/>
                    </a:lnTo>
                    <a:lnTo>
                      <a:pt x="205" y="55"/>
                    </a:lnTo>
                    <a:lnTo>
                      <a:pt x="202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8"/>
                    </a:lnTo>
                    <a:lnTo>
                      <a:pt x="196" y="58"/>
                    </a:lnTo>
                    <a:lnTo>
                      <a:pt x="193" y="58"/>
                    </a:lnTo>
                    <a:lnTo>
                      <a:pt x="193" y="58"/>
                    </a:lnTo>
                    <a:lnTo>
                      <a:pt x="196" y="55"/>
                    </a:lnTo>
                    <a:lnTo>
                      <a:pt x="193" y="55"/>
                    </a:lnTo>
                    <a:lnTo>
                      <a:pt x="187" y="58"/>
                    </a:lnTo>
                    <a:lnTo>
                      <a:pt x="185" y="58"/>
                    </a:lnTo>
                    <a:lnTo>
                      <a:pt x="185" y="58"/>
                    </a:lnTo>
                    <a:lnTo>
                      <a:pt x="182" y="58"/>
                    </a:lnTo>
                    <a:lnTo>
                      <a:pt x="182" y="58"/>
                    </a:lnTo>
                    <a:lnTo>
                      <a:pt x="179" y="58"/>
                    </a:lnTo>
                    <a:lnTo>
                      <a:pt x="179" y="5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3" y="61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0" y="64"/>
                    </a:lnTo>
                    <a:lnTo>
                      <a:pt x="170" y="67"/>
                    </a:lnTo>
                    <a:lnTo>
                      <a:pt x="170" y="67"/>
                    </a:lnTo>
                    <a:lnTo>
                      <a:pt x="173" y="67"/>
                    </a:lnTo>
                    <a:lnTo>
                      <a:pt x="176" y="70"/>
                    </a:lnTo>
                    <a:lnTo>
                      <a:pt x="173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67"/>
                    </a:lnTo>
                    <a:lnTo>
                      <a:pt x="170" y="70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4" y="75"/>
                    </a:lnTo>
                    <a:lnTo>
                      <a:pt x="162" y="75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4" y="78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79" y="81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5" y="84"/>
                    </a:lnTo>
                    <a:lnTo>
                      <a:pt x="182" y="84"/>
                    </a:lnTo>
                    <a:lnTo>
                      <a:pt x="182" y="81"/>
                    </a:lnTo>
                    <a:lnTo>
                      <a:pt x="185" y="81"/>
                    </a:lnTo>
                    <a:lnTo>
                      <a:pt x="185" y="81"/>
                    </a:lnTo>
                    <a:lnTo>
                      <a:pt x="185" y="84"/>
                    </a:lnTo>
                    <a:lnTo>
                      <a:pt x="185" y="84"/>
                    </a:lnTo>
                    <a:lnTo>
                      <a:pt x="182" y="87"/>
                    </a:lnTo>
                    <a:lnTo>
                      <a:pt x="182" y="87"/>
                    </a:lnTo>
                    <a:lnTo>
                      <a:pt x="185" y="84"/>
                    </a:lnTo>
                    <a:lnTo>
                      <a:pt x="187" y="84"/>
                    </a:lnTo>
                    <a:lnTo>
                      <a:pt x="190" y="84"/>
                    </a:lnTo>
                    <a:lnTo>
                      <a:pt x="193" y="81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84"/>
                    </a:lnTo>
                    <a:lnTo>
                      <a:pt x="205" y="84"/>
                    </a:lnTo>
                    <a:lnTo>
                      <a:pt x="202" y="84"/>
                    </a:lnTo>
                    <a:lnTo>
                      <a:pt x="199" y="84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6" y="87"/>
                    </a:lnTo>
                    <a:lnTo>
                      <a:pt x="193" y="9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7" y="93"/>
                    </a:lnTo>
                    <a:lnTo>
                      <a:pt x="187" y="96"/>
                    </a:lnTo>
                    <a:lnTo>
                      <a:pt x="185" y="96"/>
                    </a:lnTo>
                    <a:lnTo>
                      <a:pt x="182" y="98"/>
                    </a:lnTo>
                    <a:lnTo>
                      <a:pt x="179" y="98"/>
                    </a:lnTo>
                    <a:lnTo>
                      <a:pt x="176" y="101"/>
                    </a:lnTo>
                    <a:lnTo>
                      <a:pt x="176" y="101"/>
                    </a:lnTo>
                    <a:lnTo>
                      <a:pt x="173" y="98"/>
                    </a:lnTo>
                    <a:lnTo>
                      <a:pt x="170" y="101"/>
                    </a:lnTo>
                    <a:lnTo>
                      <a:pt x="170" y="98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67" y="98"/>
                    </a:lnTo>
                    <a:lnTo>
                      <a:pt x="164" y="101"/>
                    </a:lnTo>
                    <a:lnTo>
                      <a:pt x="162" y="101"/>
                    </a:lnTo>
                    <a:lnTo>
                      <a:pt x="156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4" y="104"/>
                    </a:lnTo>
                    <a:lnTo>
                      <a:pt x="141" y="104"/>
                    </a:lnTo>
                    <a:lnTo>
                      <a:pt x="141" y="104"/>
                    </a:lnTo>
                    <a:lnTo>
                      <a:pt x="141" y="104"/>
                    </a:lnTo>
                    <a:lnTo>
                      <a:pt x="139" y="107"/>
                    </a:lnTo>
                    <a:lnTo>
                      <a:pt x="139" y="104"/>
                    </a:lnTo>
                    <a:lnTo>
                      <a:pt x="136" y="104"/>
                    </a:lnTo>
                    <a:lnTo>
                      <a:pt x="133" y="107"/>
                    </a:lnTo>
                    <a:lnTo>
                      <a:pt x="130" y="107"/>
                    </a:lnTo>
                    <a:lnTo>
                      <a:pt x="130" y="107"/>
                    </a:lnTo>
                    <a:lnTo>
                      <a:pt x="121" y="107"/>
                    </a:lnTo>
                    <a:lnTo>
                      <a:pt x="121" y="110"/>
                    </a:lnTo>
                    <a:lnTo>
                      <a:pt x="118" y="110"/>
                    </a:lnTo>
                    <a:lnTo>
                      <a:pt x="115" y="113"/>
                    </a:lnTo>
                    <a:lnTo>
                      <a:pt x="113" y="113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4" y="116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1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7" y="119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4"/>
                    </a:lnTo>
                    <a:lnTo>
                      <a:pt x="98" y="124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104" y="127"/>
                    </a:lnTo>
                    <a:lnTo>
                      <a:pt x="101" y="127"/>
                    </a:lnTo>
                    <a:lnTo>
                      <a:pt x="101" y="130"/>
                    </a:lnTo>
                    <a:lnTo>
                      <a:pt x="104" y="130"/>
                    </a:lnTo>
                    <a:lnTo>
                      <a:pt x="98" y="130"/>
                    </a:lnTo>
                    <a:lnTo>
                      <a:pt x="101" y="130"/>
                    </a:lnTo>
                    <a:lnTo>
                      <a:pt x="104" y="133"/>
                    </a:lnTo>
                    <a:lnTo>
                      <a:pt x="104" y="130"/>
                    </a:lnTo>
                    <a:lnTo>
                      <a:pt x="107" y="133"/>
                    </a:lnTo>
                    <a:lnTo>
                      <a:pt x="104" y="133"/>
                    </a:lnTo>
                    <a:lnTo>
                      <a:pt x="104" y="133"/>
                    </a:lnTo>
                    <a:lnTo>
                      <a:pt x="101" y="136"/>
                    </a:lnTo>
                    <a:lnTo>
                      <a:pt x="95" y="136"/>
                    </a:lnTo>
                    <a:lnTo>
                      <a:pt x="92" y="136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87" y="139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90" y="142"/>
                    </a:lnTo>
                    <a:lnTo>
                      <a:pt x="90" y="145"/>
                    </a:lnTo>
                    <a:lnTo>
                      <a:pt x="87" y="145"/>
                    </a:lnTo>
                    <a:lnTo>
                      <a:pt x="90" y="145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84" y="145"/>
                    </a:lnTo>
                    <a:lnTo>
                      <a:pt x="84" y="145"/>
                    </a:lnTo>
                    <a:lnTo>
                      <a:pt x="84" y="147"/>
                    </a:lnTo>
                    <a:lnTo>
                      <a:pt x="87" y="147"/>
                    </a:lnTo>
                    <a:lnTo>
                      <a:pt x="87" y="147"/>
                    </a:lnTo>
                    <a:lnTo>
                      <a:pt x="87" y="147"/>
                    </a:lnTo>
                    <a:lnTo>
                      <a:pt x="87" y="150"/>
                    </a:lnTo>
                    <a:lnTo>
                      <a:pt x="87" y="150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2" y="147"/>
                    </a:lnTo>
                    <a:lnTo>
                      <a:pt x="98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13" y="139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21" y="136"/>
                    </a:lnTo>
                    <a:lnTo>
                      <a:pt x="124" y="136"/>
                    </a:lnTo>
                    <a:lnTo>
                      <a:pt x="113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07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1" y="147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95" y="153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0" y="156"/>
                    </a:lnTo>
                    <a:lnTo>
                      <a:pt x="90" y="159"/>
                    </a:lnTo>
                    <a:lnTo>
                      <a:pt x="87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87" y="162"/>
                    </a:lnTo>
                    <a:lnTo>
                      <a:pt x="84" y="165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65"/>
                    </a:lnTo>
                    <a:lnTo>
                      <a:pt x="81" y="168"/>
                    </a:lnTo>
                    <a:lnTo>
                      <a:pt x="84" y="165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92" y="165"/>
                    </a:lnTo>
                    <a:lnTo>
                      <a:pt x="95" y="165"/>
                    </a:lnTo>
                    <a:lnTo>
                      <a:pt x="98" y="162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5"/>
                    </a:lnTo>
                    <a:lnTo>
                      <a:pt x="104" y="165"/>
                    </a:lnTo>
                    <a:lnTo>
                      <a:pt x="104" y="168"/>
                    </a:lnTo>
                    <a:lnTo>
                      <a:pt x="101" y="168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101" y="173"/>
                    </a:lnTo>
                    <a:lnTo>
                      <a:pt x="104" y="173"/>
                    </a:lnTo>
                    <a:lnTo>
                      <a:pt x="104" y="170"/>
                    </a:lnTo>
                    <a:lnTo>
                      <a:pt x="107" y="168"/>
                    </a:lnTo>
                    <a:lnTo>
                      <a:pt x="107" y="168"/>
                    </a:lnTo>
                    <a:lnTo>
                      <a:pt x="110" y="168"/>
                    </a:lnTo>
                    <a:lnTo>
                      <a:pt x="113" y="165"/>
                    </a:lnTo>
                    <a:lnTo>
                      <a:pt x="113" y="165"/>
                    </a:lnTo>
                    <a:lnTo>
                      <a:pt x="115" y="165"/>
                    </a:lnTo>
                    <a:lnTo>
                      <a:pt x="113" y="168"/>
                    </a:lnTo>
                    <a:lnTo>
                      <a:pt x="110" y="168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8" y="170"/>
                    </a:lnTo>
                    <a:lnTo>
                      <a:pt x="121" y="168"/>
                    </a:lnTo>
                    <a:lnTo>
                      <a:pt x="127" y="168"/>
                    </a:lnTo>
                    <a:lnTo>
                      <a:pt x="130" y="168"/>
                    </a:lnTo>
                    <a:lnTo>
                      <a:pt x="124" y="170"/>
                    </a:lnTo>
                    <a:lnTo>
                      <a:pt x="121" y="170"/>
                    </a:lnTo>
                    <a:lnTo>
                      <a:pt x="118" y="173"/>
                    </a:lnTo>
                    <a:lnTo>
                      <a:pt x="115" y="173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07" y="179"/>
                    </a:lnTo>
                    <a:lnTo>
                      <a:pt x="101" y="185"/>
                    </a:lnTo>
                    <a:lnTo>
                      <a:pt x="98" y="185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1" y="194"/>
                    </a:lnTo>
                    <a:lnTo>
                      <a:pt x="81" y="194"/>
                    </a:lnTo>
                    <a:lnTo>
                      <a:pt x="78" y="194"/>
                    </a:lnTo>
                    <a:lnTo>
                      <a:pt x="75" y="196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67" y="196"/>
                    </a:lnTo>
                    <a:lnTo>
                      <a:pt x="64" y="199"/>
                    </a:lnTo>
                    <a:lnTo>
                      <a:pt x="61" y="199"/>
                    </a:lnTo>
                    <a:lnTo>
                      <a:pt x="58" y="199"/>
                    </a:lnTo>
                    <a:lnTo>
                      <a:pt x="52" y="202"/>
                    </a:lnTo>
                    <a:lnTo>
                      <a:pt x="49" y="202"/>
                    </a:lnTo>
                    <a:lnTo>
                      <a:pt x="46" y="205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1" y="211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38" y="208"/>
                    </a:lnTo>
                    <a:lnTo>
                      <a:pt x="38" y="208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2" y="205"/>
                    </a:lnTo>
                    <a:lnTo>
                      <a:pt x="26" y="208"/>
                    </a:lnTo>
                    <a:lnTo>
                      <a:pt x="20" y="211"/>
                    </a:lnTo>
                    <a:lnTo>
                      <a:pt x="18" y="211"/>
                    </a:lnTo>
                    <a:lnTo>
                      <a:pt x="18" y="211"/>
                    </a:lnTo>
                    <a:lnTo>
                      <a:pt x="18" y="211"/>
                    </a:lnTo>
                    <a:lnTo>
                      <a:pt x="15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3" y="214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12" y="214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3" y="214"/>
                    </a:lnTo>
                    <a:lnTo>
                      <a:pt x="26" y="211"/>
                    </a:lnTo>
                    <a:lnTo>
                      <a:pt x="29" y="211"/>
                    </a:lnTo>
                    <a:lnTo>
                      <a:pt x="29" y="211"/>
                    </a:lnTo>
                    <a:lnTo>
                      <a:pt x="29" y="211"/>
                    </a:lnTo>
                    <a:lnTo>
                      <a:pt x="26" y="214"/>
                    </a:lnTo>
                    <a:lnTo>
                      <a:pt x="23" y="214"/>
                    </a:lnTo>
                    <a:lnTo>
                      <a:pt x="29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35" y="214"/>
                    </a:lnTo>
                    <a:lnTo>
                      <a:pt x="35" y="214"/>
                    </a:lnTo>
                    <a:lnTo>
                      <a:pt x="35" y="211"/>
                    </a:lnTo>
                    <a:lnTo>
                      <a:pt x="35" y="214"/>
                    </a:lnTo>
                    <a:lnTo>
                      <a:pt x="38" y="211"/>
                    </a:lnTo>
                    <a:lnTo>
                      <a:pt x="41" y="211"/>
                    </a:lnTo>
                    <a:lnTo>
                      <a:pt x="41" y="211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9" y="211"/>
                    </a:lnTo>
                    <a:lnTo>
                      <a:pt x="46" y="211"/>
                    </a:lnTo>
                    <a:lnTo>
                      <a:pt x="44" y="214"/>
                    </a:lnTo>
                    <a:lnTo>
                      <a:pt x="44" y="214"/>
                    </a:lnTo>
                    <a:lnTo>
                      <a:pt x="49" y="211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5" y="211"/>
                    </a:lnTo>
                    <a:lnTo>
                      <a:pt x="58" y="208"/>
                    </a:lnTo>
                    <a:lnTo>
                      <a:pt x="58" y="211"/>
                    </a:lnTo>
                    <a:lnTo>
                      <a:pt x="61" y="208"/>
                    </a:lnTo>
                    <a:lnTo>
                      <a:pt x="61" y="208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4" y="202"/>
                    </a:lnTo>
                    <a:lnTo>
                      <a:pt x="64" y="202"/>
                    </a:lnTo>
                    <a:lnTo>
                      <a:pt x="67" y="202"/>
                    </a:lnTo>
                    <a:lnTo>
                      <a:pt x="64" y="202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9" y="202"/>
                    </a:lnTo>
                    <a:lnTo>
                      <a:pt x="72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8" y="202"/>
                    </a:lnTo>
                    <a:lnTo>
                      <a:pt x="78" y="202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4" y="199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90" y="199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8" y="196"/>
                    </a:lnTo>
                    <a:lnTo>
                      <a:pt x="101" y="194"/>
                    </a:lnTo>
                    <a:lnTo>
                      <a:pt x="101" y="194"/>
                    </a:lnTo>
                    <a:lnTo>
                      <a:pt x="104" y="194"/>
                    </a:lnTo>
                    <a:lnTo>
                      <a:pt x="107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10" y="191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21" y="188"/>
                    </a:lnTo>
                    <a:lnTo>
                      <a:pt x="121" y="188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7" y="185"/>
                    </a:lnTo>
                    <a:lnTo>
                      <a:pt x="130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6" y="185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41" y="179"/>
                    </a:lnTo>
                    <a:lnTo>
                      <a:pt x="141" y="179"/>
                    </a:lnTo>
                    <a:lnTo>
                      <a:pt x="141" y="179"/>
                    </a:lnTo>
                    <a:lnTo>
                      <a:pt x="147" y="179"/>
                    </a:lnTo>
                    <a:lnTo>
                      <a:pt x="150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0"/>
                    </a:lnTo>
                    <a:lnTo>
                      <a:pt x="150" y="170"/>
                    </a:lnTo>
                    <a:lnTo>
                      <a:pt x="150" y="170"/>
                    </a:lnTo>
                    <a:lnTo>
                      <a:pt x="156" y="168"/>
                    </a:lnTo>
                    <a:lnTo>
                      <a:pt x="156" y="168"/>
                    </a:lnTo>
                    <a:lnTo>
                      <a:pt x="159" y="168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7" y="162"/>
                    </a:lnTo>
                    <a:lnTo>
                      <a:pt x="167" y="162"/>
                    </a:lnTo>
                    <a:lnTo>
                      <a:pt x="170" y="162"/>
                    </a:lnTo>
                    <a:lnTo>
                      <a:pt x="167" y="165"/>
                    </a:lnTo>
                    <a:lnTo>
                      <a:pt x="170" y="165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59"/>
                    </a:lnTo>
                    <a:lnTo>
                      <a:pt x="176" y="162"/>
                    </a:lnTo>
                    <a:lnTo>
                      <a:pt x="179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5" y="156"/>
                    </a:lnTo>
                    <a:lnTo>
                      <a:pt x="190" y="153"/>
                    </a:lnTo>
                    <a:lnTo>
                      <a:pt x="193" y="150"/>
                    </a:lnTo>
                    <a:lnTo>
                      <a:pt x="199" y="150"/>
                    </a:lnTo>
                    <a:lnTo>
                      <a:pt x="202" y="147"/>
                    </a:lnTo>
                    <a:lnTo>
                      <a:pt x="211" y="147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19" y="142"/>
                    </a:lnTo>
                    <a:lnTo>
                      <a:pt x="222" y="139"/>
                    </a:lnTo>
                    <a:lnTo>
                      <a:pt x="225" y="139"/>
                    </a:lnTo>
                    <a:lnTo>
                      <a:pt x="228" y="139"/>
                    </a:lnTo>
                    <a:lnTo>
                      <a:pt x="234" y="133"/>
                    </a:lnTo>
                    <a:lnTo>
                      <a:pt x="236" y="133"/>
                    </a:lnTo>
                    <a:lnTo>
                      <a:pt x="236" y="130"/>
                    </a:lnTo>
                    <a:lnTo>
                      <a:pt x="239" y="130"/>
                    </a:lnTo>
                    <a:lnTo>
                      <a:pt x="239" y="130"/>
                    </a:lnTo>
                    <a:lnTo>
                      <a:pt x="231" y="136"/>
                    </a:lnTo>
                    <a:lnTo>
                      <a:pt x="228" y="139"/>
                    </a:lnTo>
                    <a:lnTo>
                      <a:pt x="225" y="142"/>
                    </a:lnTo>
                    <a:lnTo>
                      <a:pt x="219" y="142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22" y="145"/>
                    </a:lnTo>
                    <a:lnTo>
                      <a:pt x="228" y="145"/>
                    </a:lnTo>
                    <a:lnTo>
                      <a:pt x="234" y="142"/>
                    </a:lnTo>
                    <a:lnTo>
                      <a:pt x="234" y="142"/>
                    </a:lnTo>
                    <a:lnTo>
                      <a:pt x="231" y="145"/>
                    </a:lnTo>
                    <a:lnTo>
                      <a:pt x="228" y="145"/>
                    </a:lnTo>
                    <a:lnTo>
                      <a:pt x="228" y="145"/>
                    </a:lnTo>
                    <a:lnTo>
                      <a:pt x="225" y="145"/>
                    </a:lnTo>
                    <a:lnTo>
                      <a:pt x="222" y="145"/>
                    </a:lnTo>
                    <a:lnTo>
                      <a:pt x="219" y="147"/>
                    </a:lnTo>
                    <a:lnTo>
                      <a:pt x="219" y="147"/>
                    </a:lnTo>
                    <a:lnTo>
                      <a:pt x="222" y="150"/>
                    </a:lnTo>
                    <a:lnTo>
                      <a:pt x="225" y="150"/>
                    </a:lnTo>
                    <a:lnTo>
                      <a:pt x="219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3" y="147"/>
                    </a:lnTo>
                    <a:lnTo>
                      <a:pt x="213" y="147"/>
                    </a:lnTo>
                    <a:lnTo>
                      <a:pt x="211" y="150"/>
                    </a:lnTo>
                    <a:lnTo>
                      <a:pt x="205" y="150"/>
                    </a:lnTo>
                    <a:lnTo>
                      <a:pt x="202" y="150"/>
                    </a:lnTo>
                    <a:lnTo>
                      <a:pt x="199" y="153"/>
                    </a:lnTo>
                    <a:lnTo>
                      <a:pt x="199" y="156"/>
                    </a:lnTo>
                    <a:lnTo>
                      <a:pt x="196" y="159"/>
                    </a:lnTo>
                    <a:lnTo>
                      <a:pt x="193" y="159"/>
                    </a:lnTo>
                    <a:lnTo>
                      <a:pt x="190" y="159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5" y="162"/>
                    </a:lnTo>
                    <a:lnTo>
                      <a:pt x="182" y="165"/>
                    </a:lnTo>
                    <a:lnTo>
                      <a:pt x="182" y="165"/>
                    </a:lnTo>
                    <a:lnTo>
                      <a:pt x="182" y="168"/>
                    </a:lnTo>
                    <a:lnTo>
                      <a:pt x="187" y="165"/>
                    </a:lnTo>
                    <a:lnTo>
                      <a:pt x="190" y="165"/>
                    </a:lnTo>
                    <a:lnTo>
                      <a:pt x="187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82" y="170"/>
                    </a:lnTo>
                    <a:lnTo>
                      <a:pt x="179" y="168"/>
                    </a:lnTo>
                    <a:lnTo>
                      <a:pt x="179" y="168"/>
                    </a:lnTo>
                    <a:lnTo>
                      <a:pt x="176" y="170"/>
                    </a:lnTo>
                    <a:lnTo>
                      <a:pt x="179" y="168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73" y="170"/>
                    </a:lnTo>
                    <a:lnTo>
                      <a:pt x="173" y="170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6" y="173"/>
                    </a:lnTo>
                    <a:lnTo>
                      <a:pt x="179" y="173"/>
                    </a:lnTo>
                    <a:lnTo>
                      <a:pt x="179" y="170"/>
                    </a:lnTo>
                    <a:lnTo>
                      <a:pt x="182" y="173"/>
                    </a:lnTo>
                    <a:lnTo>
                      <a:pt x="185" y="170"/>
                    </a:lnTo>
                    <a:lnTo>
                      <a:pt x="187" y="168"/>
                    </a:lnTo>
                    <a:lnTo>
                      <a:pt x="190" y="170"/>
                    </a:lnTo>
                    <a:lnTo>
                      <a:pt x="190" y="168"/>
                    </a:lnTo>
                    <a:lnTo>
                      <a:pt x="190" y="170"/>
                    </a:lnTo>
                    <a:lnTo>
                      <a:pt x="187" y="173"/>
                    </a:lnTo>
                    <a:lnTo>
                      <a:pt x="193" y="170"/>
                    </a:lnTo>
                    <a:lnTo>
                      <a:pt x="193" y="168"/>
                    </a:lnTo>
                    <a:lnTo>
                      <a:pt x="196" y="168"/>
                    </a:lnTo>
                    <a:lnTo>
                      <a:pt x="199" y="168"/>
                    </a:lnTo>
                    <a:lnTo>
                      <a:pt x="199" y="168"/>
                    </a:lnTo>
                    <a:lnTo>
                      <a:pt x="199" y="165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199" y="168"/>
                    </a:lnTo>
                    <a:lnTo>
                      <a:pt x="202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8" y="162"/>
                    </a:lnTo>
                    <a:lnTo>
                      <a:pt x="205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11" y="165"/>
                    </a:lnTo>
                    <a:lnTo>
                      <a:pt x="213" y="165"/>
                    </a:lnTo>
                    <a:lnTo>
                      <a:pt x="213" y="165"/>
                    </a:lnTo>
                    <a:lnTo>
                      <a:pt x="216" y="165"/>
                    </a:lnTo>
                    <a:lnTo>
                      <a:pt x="216" y="165"/>
                    </a:lnTo>
                    <a:lnTo>
                      <a:pt x="219" y="165"/>
                    </a:lnTo>
                    <a:lnTo>
                      <a:pt x="219" y="162"/>
                    </a:lnTo>
                    <a:lnTo>
                      <a:pt x="219" y="162"/>
                    </a:lnTo>
                    <a:lnTo>
                      <a:pt x="219" y="162"/>
                    </a:lnTo>
                    <a:lnTo>
                      <a:pt x="222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2" y="159"/>
                    </a:lnTo>
                    <a:lnTo>
                      <a:pt x="222" y="159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8" y="153"/>
                    </a:lnTo>
                    <a:lnTo>
                      <a:pt x="225" y="153"/>
                    </a:lnTo>
                    <a:lnTo>
                      <a:pt x="228" y="153"/>
                    </a:lnTo>
                    <a:lnTo>
                      <a:pt x="231" y="153"/>
                    </a:lnTo>
                    <a:lnTo>
                      <a:pt x="234" y="150"/>
                    </a:lnTo>
                    <a:lnTo>
                      <a:pt x="231" y="150"/>
                    </a:lnTo>
                    <a:lnTo>
                      <a:pt x="234" y="150"/>
                    </a:lnTo>
                    <a:lnTo>
                      <a:pt x="236" y="150"/>
                    </a:lnTo>
                    <a:lnTo>
                      <a:pt x="234" y="150"/>
                    </a:lnTo>
                    <a:lnTo>
                      <a:pt x="236" y="150"/>
                    </a:lnTo>
                    <a:lnTo>
                      <a:pt x="239" y="150"/>
                    </a:lnTo>
                    <a:lnTo>
                      <a:pt x="242" y="147"/>
                    </a:lnTo>
                    <a:lnTo>
                      <a:pt x="239" y="150"/>
                    </a:lnTo>
                    <a:lnTo>
                      <a:pt x="236" y="150"/>
                    </a:lnTo>
                    <a:lnTo>
                      <a:pt x="234" y="153"/>
                    </a:lnTo>
                    <a:lnTo>
                      <a:pt x="234" y="153"/>
                    </a:lnTo>
                    <a:lnTo>
                      <a:pt x="236" y="153"/>
                    </a:lnTo>
                    <a:lnTo>
                      <a:pt x="239" y="150"/>
                    </a:lnTo>
                    <a:lnTo>
                      <a:pt x="242" y="150"/>
                    </a:lnTo>
                    <a:lnTo>
                      <a:pt x="239" y="150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42" y="153"/>
                    </a:lnTo>
                    <a:lnTo>
                      <a:pt x="242" y="153"/>
                    </a:lnTo>
                    <a:lnTo>
                      <a:pt x="245" y="153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48" y="153"/>
                    </a:lnTo>
                    <a:lnTo>
                      <a:pt x="245" y="153"/>
                    </a:lnTo>
                    <a:lnTo>
                      <a:pt x="242" y="156"/>
                    </a:lnTo>
                    <a:lnTo>
                      <a:pt x="245" y="156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2" y="156"/>
                    </a:lnTo>
                    <a:lnTo>
                      <a:pt x="242" y="159"/>
                    </a:lnTo>
                    <a:lnTo>
                      <a:pt x="242" y="159"/>
                    </a:lnTo>
                    <a:lnTo>
                      <a:pt x="245" y="156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2" y="159"/>
                    </a:lnTo>
                    <a:lnTo>
                      <a:pt x="248" y="159"/>
                    </a:lnTo>
                    <a:lnTo>
                      <a:pt x="248" y="159"/>
                    </a:lnTo>
                    <a:lnTo>
                      <a:pt x="248" y="159"/>
                    </a:lnTo>
                    <a:lnTo>
                      <a:pt x="245" y="162"/>
                    </a:lnTo>
                    <a:lnTo>
                      <a:pt x="245" y="162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8" y="165"/>
                    </a:lnTo>
                    <a:lnTo>
                      <a:pt x="248" y="165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4" y="170"/>
                    </a:lnTo>
                    <a:lnTo>
                      <a:pt x="257" y="170"/>
                    </a:lnTo>
                    <a:lnTo>
                      <a:pt x="259" y="170"/>
                    </a:lnTo>
                    <a:lnTo>
                      <a:pt x="262" y="170"/>
                    </a:lnTo>
                    <a:lnTo>
                      <a:pt x="262" y="170"/>
                    </a:lnTo>
                    <a:lnTo>
                      <a:pt x="265" y="170"/>
                    </a:lnTo>
                    <a:lnTo>
                      <a:pt x="265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1" y="173"/>
                    </a:lnTo>
                    <a:lnTo>
                      <a:pt x="274" y="173"/>
                    </a:lnTo>
                    <a:lnTo>
                      <a:pt x="274" y="173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1" y="176"/>
                    </a:lnTo>
                    <a:lnTo>
                      <a:pt x="271" y="176"/>
                    </a:lnTo>
                    <a:lnTo>
                      <a:pt x="274" y="176"/>
                    </a:lnTo>
                    <a:lnTo>
                      <a:pt x="277" y="179"/>
                    </a:lnTo>
                    <a:lnTo>
                      <a:pt x="280" y="179"/>
                    </a:lnTo>
                    <a:lnTo>
                      <a:pt x="283" y="179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91" y="179"/>
                    </a:lnTo>
                    <a:lnTo>
                      <a:pt x="288" y="179"/>
                    </a:lnTo>
                    <a:lnTo>
                      <a:pt x="288" y="182"/>
                    </a:lnTo>
                    <a:lnTo>
                      <a:pt x="288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8" y="179"/>
                    </a:lnTo>
                    <a:lnTo>
                      <a:pt x="288" y="179"/>
                    </a:lnTo>
                    <a:lnTo>
                      <a:pt x="291" y="179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88" y="176"/>
                    </a:lnTo>
                    <a:lnTo>
                      <a:pt x="288" y="179"/>
                    </a:lnTo>
                    <a:lnTo>
                      <a:pt x="285" y="179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3" y="182"/>
                    </a:lnTo>
                    <a:lnTo>
                      <a:pt x="283" y="182"/>
                    </a:lnTo>
                    <a:lnTo>
                      <a:pt x="280" y="182"/>
                    </a:lnTo>
                    <a:lnTo>
                      <a:pt x="280" y="185"/>
                    </a:lnTo>
                    <a:lnTo>
                      <a:pt x="283" y="185"/>
                    </a:lnTo>
                    <a:lnTo>
                      <a:pt x="283" y="185"/>
                    </a:lnTo>
                    <a:lnTo>
                      <a:pt x="283" y="185"/>
                    </a:lnTo>
                    <a:lnTo>
                      <a:pt x="283" y="188"/>
                    </a:lnTo>
                    <a:lnTo>
                      <a:pt x="285" y="188"/>
                    </a:lnTo>
                    <a:lnTo>
                      <a:pt x="285" y="191"/>
                    </a:lnTo>
                    <a:lnTo>
                      <a:pt x="285" y="188"/>
                    </a:lnTo>
                    <a:lnTo>
                      <a:pt x="288" y="191"/>
                    </a:lnTo>
                    <a:lnTo>
                      <a:pt x="288" y="188"/>
                    </a:lnTo>
                    <a:lnTo>
                      <a:pt x="291" y="188"/>
                    </a:lnTo>
                    <a:lnTo>
                      <a:pt x="291" y="188"/>
                    </a:lnTo>
                    <a:lnTo>
                      <a:pt x="291" y="188"/>
                    </a:lnTo>
                    <a:lnTo>
                      <a:pt x="294" y="188"/>
                    </a:lnTo>
                    <a:lnTo>
                      <a:pt x="294" y="185"/>
                    </a:lnTo>
                    <a:lnTo>
                      <a:pt x="297" y="185"/>
                    </a:lnTo>
                    <a:lnTo>
                      <a:pt x="297" y="185"/>
                    </a:lnTo>
                    <a:lnTo>
                      <a:pt x="297" y="185"/>
                    </a:lnTo>
                    <a:lnTo>
                      <a:pt x="300" y="185"/>
                    </a:lnTo>
                    <a:lnTo>
                      <a:pt x="297" y="185"/>
                    </a:lnTo>
                    <a:lnTo>
                      <a:pt x="294" y="188"/>
                    </a:lnTo>
                    <a:lnTo>
                      <a:pt x="291" y="188"/>
                    </a:lnTo>
                    <a:lnTo>
                      <a:pt x="288" y="191"/>
                    </a:lnTo>
                    <a:lnTo>
                      <a:pt x="288" y="191"/>
                    </a:lnTo>
                    <a:lnTo>
                      <a:pt x="285" y="194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8" y="196"/>
                    </a:lnTo>
                    <a:lnTo>
                      <a:pt x="285" y="199"/>
                    </a:lnTo>
                    <a:lnTo>
                      <a:pt x="285" y="199"/>
                    </a:lnTo>
                    <a:lnTo>
                      <a:pt x="285" y="202"/>
                    </a:lnTo>
                    <a:lnTo>
                      <a:pt x="285" y="202"/>
                    </a:lnTo>
                    <a:lnTo>
                      <a:pt x="288" y="202"/>
                    </a:lnTo>
                    <a:lnTo>
                      <a:pt x="288" y="205"/>
                    </a:lnTo>
                    <a:lnTo>
                      <a:pt x="291" y="205"/>
                    </a:lnTo>
                    <a:lnTo>
                      <a:pt x="291" y="205"/>
                    </a:lnTo>
                    <a:lnTo>
                      <a:pt x="291" y="205"/>
                    </a:lnTo>
                    <a:lnTo>
                      <a:pt x="294" y="205"/>
                    </a:lnTo>
                    <a:lnTo>
                      <a:pt x="294" y="205"/>
                    </a:lnTo>
                    <a:lnTo>
                      <a:pt x="297" y="202"/>
                    </a:lnTo>
                    <a:lnTo>
                      <a:pt x="297" y="202"/>
                    </a:lnTo>
                    <a:lnTo>
                      <a:pt x="297" y="199"/>
                    </a:lnTo>
                    <a:lnTo>
                      <a:pt x="297" y="199"/>
                    </a:lnTo>
                    <a:lnTo>
                      <a:pt x="297" y="202"/>
                    </a:lnTo>
                    <a:lnTo>
                      <a:pt x="297" y="199"/>
                    </a:lnTo>
                    <a:lnTo>
                      <a:pt x="297" y="199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300" y="199"/>
                    </a:lnTo>
                    <a:lnTo>
                      <a:pt x="300" y="199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0" y="199"/>
                    </a:lnTo>
                    <a:lnTo>
                      <a:pt x="300" y="202"/>
                    </a:lnTo>
                    <a:lnTo>
                      <a:pt x="300" y="202"/>
                    </a:lnTo>
                    <a:lnTo>
                      <a:pt x="300" y="202"/>
                    </a:lnTo>
                    <a:lnTo>
                      <a:pt x="297" y="205"/>
                    </a:lnTo>
                    <a:lnTo>
                      <a:pt x="300" y="205"/>
                    </a:lnTo>
                    <a:lnTo>
                      <a:pt x="300" y="202"/>
                    </a:lnTo>
                    <a:lnTo>
                      <a:pt x="300" y="205"/>
                    </a:lnTo>
                    <a:lnTo>
                      <a:pt x="300" y="208"/>
                    </a:lnTo>
                    <a:lnTo>
                      <a:pt x="300" y="208"/>
                    </a:lnTo>
                    <a:lnTo>
                      <a:pt x="300" y="208"/>
                    </a:lnTo>
                    <a:lnTo>
                      <a:pt x="303" y="205"/>
                    </a:lnTo>
                    <a:lnTo>
                      <a:pt x="306" y="205"/>
                    </a:lnTo>
                    <a:lnTo>
                      <a:pt x="306" y="202"/>
                    </a:lnTo>
                    <a:lnTo>
                      <a:pt x="308" y="199"/>
                    </a:lnTo>
                    <a:lnTo>
                      <a:pt x="311" y="196"/>
                    </a:lnTo>
                    <a:lnTo>
                      <a:pt x="311" y="196"/>
                    </a:lnTo>
                    <a:lnTo>
                      <a:pt x="311" y="194"/>
                    </a:lnTo>
                    <a:lnTo>
                      <a:pt x="311" y="194"/>
                    </a:lnTo>
                    <a:lnTo>
                      <a:pt x="314" y="194"/>
                    </a:lnTo>
                    <a:lnTo>
                      <a:pt x="314" y="191"/>
                    </a:lnTo>
                    <a:lnTo>
                      <a:pt x="317" y="191"/>
                    </a:lnTo>
                    <a:lnTo>
                      <a:pt x="314" y="194"/>
                    </a:lnTo>
                    <a:lnTo>
                      <a:pt x="314" y="194"/>
                    </a:lnTo>
                    <a:lnTo>
                      <a:pt x="311" y="199"/>
                    </a:lnTo>
                    <a:lnTo>
                      <a:pt x="311" y="199"/>
                    </a:lnTo>
                    <a:lnTo>
                      <a:pt x="308" y="202"/>
                    </a:lnTo>
                    <a:lnTo>
                      <a:pt x="308" y="202"/>
                    </a:lnTo>
                    <a:lnTo>
                      <a:pt x="308" y="202"/>
                    </a:lnTo>
                    <a:lnTo>
                      <a:pt x="308" y="205"/>
                    </a:lnTo>
                    <a:lnTo>
                      <a:pt x="308" y="205"/>
                    </a:lnTo>
                    <a:lnTo>
                      <a:pt x="308" y="208"/>
                    </a:lnTo>
                    <a:lnTo>
                      <a:pt x="308" y="211"/>
                    </a:lnTo>
                    <a:lnTo>
                      <a:pt x="311" y="208"/>
                    </a:lnTo>
                    <a:lnTo>
                      <a:pt x="311" y="208"/>
                    </a:lnTo>
                    <a:lnTo>
                      <a:pt x="311" y="211"/>
                    </a:lnTo>
                    <a:lnTo>
                      <a:pt x="311" y="211"/>
                    </a:lnTo>
                    <a:lnTo>
                      <a:pt x="308" y="211"/>
                    </a:lnTo>
                    <a:lnTo>
                      <a:pt x="308" y="214"/>
                    </a:lnTo>
                    <a:lnTo>
                      <a:pt x="311" y="211"/>
                    </a:lnTo>
                    <a:lnTo>
                      <a:pt x="311" y="211"/>
                    </a:lnTo>
                    <a:lnTo>
                      <a:pt x="314" y="211"/>
                    </a:lnTo>
                    <a:lnTo>
                      <a:pt x="314" y="211"/>
                    </a:lnTo>
                    <a:lnTo>
                      <a:pt x="311" y="211"/>
                    </a:lnTo>
                    <a:lnTo>
                      <a:pt x="311" y="214"/>
                    </a:lnTo>
                    <a:lnTo>
                      <a:pt x="314" y="211"/>
                    </a:lnTo>
                    <a:lnTo>
                      <a:pt x="314" y="214"/>
                    </a:lnTo>
                    <a:lnTo>
                      <a:pt x="311" y="214"/>
                    </a:lnTo>
                    <a:lnTo>
                      <a:pt x="308" y="214"/>
                    </a:lnTo>
                    <a:lnTo>
                      <a:pt x="308" y="214"/>
                    </a:lnTo>
                    <a:lnTo>
                      <a:pt x="308" y="217"/>
                    </a:lnTo>
                    <a:lnTo>
                      <a:pt x="308" y="217"/>
                    </a:lnTo>
                    <a:lnTo>
                      <a:pt x="308" y="217"/>
                    </a:lnTo>
                    <a:lnTo>
                      <a:pt x="311" y="214"/>
                    </a:lnTo>
                    <a:lnTo>
                      <a:pt x="311" y="214"/>
                    </a:lnTo>
                    <a:lnTo>
                      <a:pt x="314" y="214"/>
                    </a:lnTo>
                    <a:lnTo>
                      <a:pt x="314" y="217"/>
                    </a:lnTo>
                    <a:lnTo>
                      <a:pt x="314" y="217"/>
                    </a:lnTo>
                    <a:lnTo>
                      <a:pt x="311" y="214"/>
                    </a:lnTo>
                    <a:lnTo>
                      <a:pt x="311" y="217"/>
                    </a:lnTo>
                    <a:lnTo>
                      <a:pt x="311" y="217"/>
                    </a:lnTo>
                    <a:lnTo>
                      <a:pt x="311" y="217"/>
                    </a:lnTo>
                    <a:lnTo>
                      <a:pt x="311" y="219"/>
                    </a:lnTo>
                    <a:lnTo>
                      <a:pt x="311" y="217"/>
                    </a:lnTo>
                    <a:lnTo>
                      <a:pt x="311" y="219"/>
                    </a:lnTo>
                    <a:lnTo>
                      <a:pt x="311" y="219"/>
                    </a:lnTo>
                    <a:lnTo>
                      <a:pt x="308" y="222"/>
                    </a:lnTo>
                    <a:lnTo>
                      <a:pt x="308" y="222"/>
                    </a:lnTo>
                    <a:lnTo>
                      <a:pt x="308" y="219"/>
                    </a:lnTo>
                    <a:lnTo>
                      <a:pt x="308" y="217"/>
                    </a:lnTo>
                    <a:lnTo>
                      <a:pt x="306" y="219"/>
                    </a:lnTo>
                    <a:lnTo>
                      <a:pt x="306" y="219"/>
                    </a:lnTo>
                    <a:lnTo>
                      <a:pt x="308" y="219"/>
                    </a:lnTo>
                    <a:lnTo>
                      <a:pt x="308" y="219"/>
                    </a:lnTo>
                    <a:lnTo>
                      <a:pt x="306" y="219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8" y="222"/>
                    </a:lnTo>
                    <a:lnTo>
                      <a:pt x="306" y="225"/>
                    </a:lnTo>
                    <a:lnTo>
                      <a:pt x="303" y="225"/>
                    </a:lnTo>
                    <a:lnTo>
                      <a:pt x="300" y="225"/>
                    </a:lnTo>
                    <a:lnTo>
                      <a:pt x="300" y="225"/>
                    </a:lnTo>
                    <a:lnTo>
                      <a:pt x="300" y="225"/>
                    </a:lnTo>
                    <a:lnTo>
                      <a:pt x="303" y="225"/>
                    </a:lnTo>
                    <a:lnTo>
                      <a:pt x="303" y="225"/>
                    </a:lnTo>
                    <a:lnTo>
                      <a:pt x="303" y="228"/>
                    </a:lnTo>
                    <a:lnTo>
                      <a:pt x="303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3" y="228"/>
                    </a:lnTo>
                    <a:lnTo>
                      <a:pt x="303" y="228"/>
                    </a:lnTo>
                    <a:lnTo>
                      <a:pt x="303" y="231"/>
                    </a:lnTo>
                    <a:lnTo>
                      <a:pt x="303" y="231"/>
                    </a:lnTo>
                    <a:lnTo>
                      <a:pt x="306" y="231"/>
                    </a:lnTo>
                    <a:lnTo>
                      <a:pt x="306" y="231"/>
                    </a:lnTo>
                    <a:lnTo>
                      <a:pt x="303" y="234"/>
                    </a:lnTo>
                    <a:lnTo>
                      <a:pt x="303" y="234"/>
                    </a:lnTo>
                    <a:lnTo>
                      <a:pt x="306" y="234"/>
                    </a:lnTo>
                    <a:lnTo>
                      <a:pt x="303" y="237"/>
                    </a:lnTo>
                    <a:lnTo>
                      <a:pt x="303" y="240"/>
                    </a:lnTo>
                    <a:lnTo>
                      <a:pt x="303" y="240"/>
                    </a:lnTo>
                    <a:lnTo>
                      <a:pt x="303" y="240"/>
                    </a:lnTo>
                    <a:lnTo>
                      <a:pt x="306" y="243"/>
                    </a:lnTo>
                    <a:lnTo>
                      <a:pt x="306" y="243"/>
                    </a:lnTo>
                    <a:lnTo>
                      <a:pt x="300" y="243"/>
                    </a:lnTo>
                    <a:lnTo>
                      <a:pt x="300" y="243"/>
                    </a:lnTo>
                    <a:lnTo>
                      <a:pt x="300" y="245"/>
                    </a:lnTo>
                    <a:lnTo>
                      <a:pt x="294" y="248"/>
                    </a:lnTo>
                    <a:lnTo>
                      <a:pt x="294" y="248"/>
                    </a:lnTo>
                    <a:lnTo>
                      <a:pt x="294" y="248"/>
                    </a:lnTo>
                    <a:lnTo>
                      <a:pt x="291" y="248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4" y="251"/>
                    </a:lnTo>
                    <a:lnTo>
                      <a:pt x="294" y="251"/>
                    </a:lnTo>
                    <a:lnTo>
                      <a:pt x="294" y="251"/>
                    </a:lnTo>
                    <a:lnTo>
                      <a:pt x="297" y="248"/>
                    </a:lnTo>
                    <a:lnTo>
                      <a:pt x="297" y="248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303" y="245"/>
                    </a:lnTo>
                    <a:lnTo>
                      <a:pt x="303" y="245"/>
                    </a:lnTo>
                    <a:lnTo>
                      <a:pt x="306" y="245"/>
                    </a:lnTo>
                    <a:lnTo>
                      <a:pt x="308" y="245"/>
                    </a:lnTo>
                    <a:lnTo>
                      <a:pt x="308" y="245"/>
                    </a:lnTo>
                    <a:lnTo>
                      <a:pt x="308" y="245"/>
                    </a:lnTo>
                    <a:lnTo>
                      <a:pt x="306" y="245"/>
                    </a:lnTo>
                    <a:lnTo>
                      <a:pt x="306" y="245"/>
                    </a:lnTo>
                    <a:lnTo>
                      <a:pt x="306" y="245"/>
                    </a:lnTo>
                    <a:lnTo>
                      <a:pt x="306" y="248"/>
                    </a:lnTo>
                    <a:lnTo>
                      <a:pt x="306" y="251"/>
                    </a:lnTo>
                    <a:lnTo>
                      <a:pt x="303" y="251"/>
                    </a:lnTo>
                    <a:lnTo>
                      <a:pt x="303" y="254"/>
                    </a:lnTo>
                    <a:lnTo>
                      <a:pt x="300" y="254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297" y="260"/>
                    </a:lnTo>
                    <a:lnTo>
                      <a:pt x="297" y="263"/>
                    </a:lnTo>
                    <a:lnTo>
                      <a:pt x="297" y="260"/>
                    </a:lnTo>
                    <a:lnTo>
                      <a:pt x="294" y="263"/>
                    </a:lnTo>
                    <a:lnTo>
                      <a:pt x="294" y="263"/>
                    </a:lnTo>
                    <a:lnTo>
                      <a:pt x="291" y="266"/>
                    </a:lnTo>
                    <a:lnTo>
                      <a:pt x="291" y="266"/>
                    </a:lnTo>
                    <a:lnTo>
                      <a:pt x="294" y="263"/>
                    </a:lnTo>
                    <a:lnTo>
                      <a:pt x="294" y="266"/>
                    </a:lnTo>
                    <a:lnTo>
                      <a:pt x="294" y="263"/>
                    </a:lnTo>
                    <a:lnTo>
                      <a:pt x="297" y="263"/>
                    </a:lnTo>
                    <a:lnTo>
                      <a:pt x="297" y="263"/>
                    </a:lnTo>
                    <a:lnTo>
                      <a:pt x="300" y="263"/>
                    </a:lnTo>
                    <a:lnTo>
                      <a:pt x="300" y="26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300" y="263"/>
                    </a:lnTo>
                    <a:lnTo>
                      <a:pt x="300" y="266"/>
                    </a:lnTo>
                    <a:lnTo>
                      <a:pt x="300" y="266"/>
                    </a:lnTo>
                    <a:lnTo>
                      <a:pt x="297" y="268"/>
                    </a:lnTo>
                    <a:lnTo>
                      <a:pt x="297" y="268"/>
                    </a:lnTo>
                    <a:lnTo>
                      <a:pt x="297" y="266"/>
                    </a:lnTo>
                    <a:lnTo>
                      <a:pt x="294" y="268"/>
                    </a:lnTo>
                    <a:lnTo>
                      <a:pt x="294" y="268"/>
                    </a:lnTo>
                    <a:lnTo>
                      <a:pt x="294" y="268"/>
                    </a:lnTo>
                    <a:lnTo>
                      <a:pt x="291" y="271"/>
                    </a:lnTo>
                    <a:lnTo>
                      <a:pt x="291" y="274"/>
                    </a:lnTo>
                    <a:lnTo>
                      <a:pt x="291" y="274"/>
                    </a:lnTo>
                    <a:lnTo>
                      <a:pt x="294" y="274"/>
                    </a:lnTo>
                    <a:lnTo>
                      <a:pt x="294" y="277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88" y="277"/>
                    </a:lnTo>
                    <a:lnTo>
                      <a:pt x="288" y="280"/>
                    </a:lnTo>
                    <a:lnTo>
                      <a:pt x="288" y="280"/>
                    </a:lnTo>
                    <a:lnTo>
                      <a:pt x="288" y="283"/>
                    </a:lnTo>
                    <a:lnTo>
                      <a:pt x="288" y="283"/>
                    </a:lnTo>
                    <a:lnTo>
                      <a:pt x="288" y="286"/>
                    </a:lnTo>
                    <a:lnTo>
                      <a:pt x="288" y="289"/>
                    </a:lnTo>
                    <a:lnTo>
                      <a:pt x="288" y="289"/>
                    </a:lnTo>
                    <a:lnTo>
                      <a:pt x="291" y="286"/>
                    </a:lnTo>
                    <a:lnTo>
                      <a:pt x="291" y="289"/>
                    </a:lnTo>
                    <a:lnTo>
                      <a:pt x="291" y="289"/>
                    </a:lnTo>
                    <a:lnTo>
                      <a:pt x="288" y="292"/>
                    </a:lnTo>
                    <a:lnTo>
                      <a:pt x="285" y="292"/>
                    </a:lnTo>
                    <a:lnTo>
                      <a:pt x="285" y="294"/>
                    </a:lnTo>
                    <a:lnTo>
                      <a:pt x="285" y="294"/>
                    </a:lnTo>
                    <a:lnTo>
                      <a:pt x="283" y="297"/>
                    </a:lnTo>
                    <a:lnTo>
                      <a:pt x="283" y="297"/>
                    </a:lnTo>
                    <a:lnTo>
                      <a:pt x="285" y="300"/>
                    </a:lnTo>
                    <a:lnTo>
                      <a:pt x="283" y="300"/>
                    </a:lnTo>
                    <a:lnTo>
                      <a:pt x="283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8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6"/>
                    </a:lnTo>
                    <a:lnTo>
                      <a:pt x="285" y="306"/>
                    </a:lnTo>
                    <a:lnTo>
                      <a:pt x="288" y="306"/>
                    </a:lnTo>
                    <a:lnTo>
                      <a:pt x="288" y="306"/>
                    </a:lnTo>
                    <a:lnTo>
                      <a:pt x="288" y="309"/>
                    </a:lnTo>
                    <a:lnTo>
                      <a:pt x="285" y="309"/>
                    </a:lnTo>
                    <a:lnTo>
                      <a:pt x="285" y="312"/>
                    </a:lnTo>
                    <a:lnTo>
                      <a:pt x="285" y="312"/>
                    </a:lnTo>
                    <a:lnTo>
                      <a:pt x="283" y="315"/>
                    </a:lnTo>
                    <a:lnTo>
                      <a:pt x="280" y="315"/>
                    </a:lnTo>
                    <a:lnTo>
                      <a:pt x="280" y="317"/>
                    </a:lnTo>
                    <a:lnTo>
                      <a:pt x="283" y="317"/>
                    </a:lnTo>
                    <a:lnTo>
                      <a:pt x="285" y="315"/>
                    </a:lnTo>
                    <a:lnTo>
                      <a:pt x="285" y="317"/>
                    </a:lnTo>
                    <a:lnTo>
                      <a:pt x="283" y="317"/>
                    </a:lnTo>
                    <a:lnTo>
                      <a:pt x="285" y="320"/>
                    </a:lnTo>
                    <a:lnTo>
                      <a:pt x="283" y="320"/>
                    </a:lnTo>
                    <a:lnTo>
                      <a:pt x="283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0" y="323"/>
                    </a:lnTo>
                    <a:lnTo>
                      <a:pt x="280" y="323"/>
                    </a:lnTo>
                    <a:lnTo>
                      <a:pt x="280" y="323"/>
                    </a:lnTo>
                    <a:lnTo>
                      <a:pt x="277" y="323"/>
                    </a:lnTo>
                    <a:lnTo>
                      <a:pt x="277" y="323"/>
                    </a:lnTo>
                    <a:lnTo>
                      <a:pt x="274" y="326"/>
                    </a:lnTo>
                    <a:lnTo>
                      <a:pt x="274" y="326"/>
                    </a:lnTo>
                    <a:lnTo>
                      <a:pt x="277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3" y="329"/>
                    </a:lnTo>
                    <a:lnTo>
                      <a:pt x="283" y="329"/>
                    </a:lnTo>
                    <a:lnTo>
                      <a:pt x="285" y="329"/>
                    </a:lnTo>
                    <a:lnTo>
                      <a:pt x="288" y="329"/>
                    </a:lnTo>
                    <a:lnTo>
                      <a:pt x="288" y="329"/>
                    </a:lnTo>
                    <a:lnTo>
                      <a:pt x="285" y="329"/>
                    </a:lnTo>
                    <a:lnTo>
                      <a:pt x="285" y="329"/>
                    </a:lnTo>
                    <a:lnTo>
                      <a:pt x="285" y="332"/>
                    </a:lnTo>
                    <a:lnTo>
                      <a:pt x="285" y="335"/>
                    </a:lnTo>
                    <a:lnTo>
                      <a:pt x="288" y="335"/>
                    </a:lnTo>
                    <a:lnTo>
                      <a:pt x="285" y="335"/>
                    </a:lnTo>
                    <a:lnTo>
                      <a:pt x="280" y="335"/>
                    </a:lnTo>
                    <a:lnTo>
                      <a:pt x="280" y="335"/>
                    </a:lnTo>
                    <a:lnTo>
                      <a:pt x="285" y="338"/>
                    </a:lnTo>
                    <a:lnTo>
                      <a:pt x="285" y="338"/>
                    </a:lnTo>
                    <a:lnTo>
                      <a:pt x="288" y="338"/>
                    </a:lnTo>
                    <a:lnTo>
                      <a:pt x="288" y="335"/>
                    </a:lnTo>
                    <a:lnTo>
                      <a:pt x="288" y="338"/>
                    </a:lnTo>
                    <a:lnTo>
                      <a:pt x="291" y="338"/>
                    </a:lnTo>
                    <a:lnTo>
                      <a:pt x="291" y="338"/>
                    </a:lnTo>
                    <a:lnTo>
                      <a:pt x="294" y="338"/>
                    </a:lnTo>
                    <a:lnTo>
                      <a:pt x="294" y="338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7" y="338"/>
                    </a:lnTo>
                    <a:lnTo>
                      <a:pt x="297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3"/>
                    </a:lnTo>
                    <a:lnTo>
                      <a:pt x="291" y="343"/>
                    </a:lnTo>
                    <a:lnTo>
                      <a:pt x="291" y="346"/>
                    </a:lnTo>
                    <a:lnTo>
                      <a:pt x="291" y="346"/>
                    </a:lnTo>
                    <a:lnTo>
                      <a:pt x="291" y="346"/>
                    </a:lnTo>
                    <a:lnTo>
                      <a:pt x="291" y="349"/>
                    </a:lnTo>
                    <a:lnTo>
                      <a:pt x="294" y="349"/>
                    </a:lnTo>
                    <a:lnTo>
                      <a:pt x="294" y="349"/>
                    </a:lnTo>
                    <a:lnTo>
                      <a:pt x="297" y="346"/>
                    </a:lnTo>
                    <a:lnTo>
                      <a:pt x="297" y="349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9"/>
                    </a:lnTo>
                    <a:lnTo>
                      <a:pt x="300" y="349"/>
                    </a:lnTo>
                    <a:lnTo>
                      <a:pt x="300" y="349"/>
                    </a:lnTo>
                    <a:lnTo>
                      <a:pt x="297" y="352"/>
                    </a:lnTo>
                    <a:lnTo>
                      <a:pt x="300" y="352"/>
                    </a:lnTo>
                    <a:lnTo>
                      <a:pt x="297" y="355"/>
                    </a:lnTo>
                    <a:lnTo>
                      <a:pt x="297" y="355"/>
                    </a:lnTo>
                    <a:lnTo>
                      <a:pt x="297" y="355"/>
                    </a:lnTo>
                    <a:lnTo>
                      <a:pt x="300" y="355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61"/>
                    </a:lnTo>
                    <a:lnTo>
                      <a:pt x="303" y="358"/>
                    </a:lnTo>
                    <a:lnTo>
                      <a:pt x="303" y="361"/>
                    </a:lnTo>
                    <a:lnTo>
                      <a:pt x="303" y="361"/>
                    </a:lnTo>
                    <a:lnTo>
                      <a:pt x="300" y="361"/>
                    </a:lnTo>
                    <a:lnTo>
                      <a:pt x="300" y="361"/>
                    </a:lnTo>
                    <a:lnTo>
                      <a:pt x="300" y="361"/>
                    </a:lnTo>
                    <a:lnTo>
                      <a:pt x="297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5"/>
                    </a:lnTo>
                    <a:lnTo>
                      <a:pt x="294" y="378"/>
                    </a:lnTo>
                    <a:lnTo>
                      <a:pt x="294" y="381"/>
                    </a:lnTo>
                    <a:lnTo>
                      <a:pt x="291" y="384"/>
                    </a:lnTo>
                    <a:lnTo>
                      <a:pt x="291" y="381"/>
                    </a:lnTo>
                    <a:lnTo>
                      <a:pt x="288" y="381"/>
                    </a:lnTo>
                    <a:lnTo>
                      <a:pt x="285" y="384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0" y="387"/>
                    </a:lnTo>
                    <a:lnTo>
                      <a:pt x="283" y="387"/>
                    </a:lnTo>
                    <a:lnTo>
                      <a:pt x="285" y="381"/>
                    </a:lnTo>
                    <a:lnTo>
                      <a:pt x="285" y="381"/>
                    </a:lnTo>
                    <a:lnTo>
                      <a:pt x="288" y="381"/>
                    </a:lnTo>
                    <a:lnTo>
                      <a:pt x="288" y="381"/>
                    </a:lnTo>
                    <a:lnTo>
                      <a:pt x="291" y="378"/>
                    </a:lnTo>
                    <a:lnTo>
                      <a:pt x="291" y="378"/>
                    </a:lnTo>
                    <a:lnTo>
                      <a:pt x="288" y="378"/>
                    </a:lnTo>
                    <a:lnTo>
                      <a:pt x="285" y="375"/>
                    </a:lnTo>
                    <a:lnTo>
                      <a:pt x="285" y="375"/>
                    </a:lnTo>
                    <a:lnTo>
                      <a:pt x="283" y="375"/>
                    </a:lnTo>
                    <a:lnTo>
                      <a:pt x="280" y="375"/>
                    </a:lnTo>
                    <a:lnTo>
                      <a:pt x="277" y="372"/>
                    </a:lnTo>
                    <a:lnTo>
                      <a:pt x="274" y="372"/>
                    </a:lnTo>
                    <a:lnTo>
                      <a:pt x="274" y="372"/>
                    </a:lnTo>
                    <a:lnTo>
                      <a:pt x="271" y="372"/>
                    </a:lnTo>
                    <a:lnTo>
                      <a:pt x="271" y="375"/>
                    </a:lnTo>
                    <a:lnTo>
                      <a:pt x="271" y="378"/>
                    </a:lnTo>
                    <a:lnTo>
                      <a:pt x="268" y="378"/>
                    </a:lnTo>
                    <a:lnTo>
                      <a:pt x="271" y="381"/>
                    </a:lnTo>
                    <a:lnTo>
                      <a:pt x="268" y="384"/>
                    </a:lnTo>
                    <a:lnTo>
                      <a:pt x="265" y="390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2" y="395"/>
                    </a:lnTo>
                    <a:lnTo>
                      <a:pt x="262" y="395"/>
                    </a:lnTo>
                    <a:lnTo>
                      <a:pt x="262" y="398"/>
                    </a:lnTo>
                    <a:lnTo>
                      <a:pt x="262" y="398"/>
                    </a:lnTo>
                    <a:lnTo>
                      <a:pt x="265" y="398"/>
                    </a:lnTo>
                    <a:lnTo>
                      <a:pt x="265" y="398"/>
                    </a:lnTo>
                    <a:lnTo>
                      <a:pt x="262" y="401"/>
                    </a:lnTo>
                    <a:lnTo>
                      <a:pt x="262" y="401"/>
                    </a:lnTo>
                    <a:lnTo>
                      <a:pt x="259" y="401"/>
                    </a:lnTo>
                    <a:lnTo>
                      <a:pt x="259" y="401"/>
                    </a:lnTo>
                    <a:lnTo>
                      <a:pt x="262" y="401"/>
                    </a:lnTo>
                    <a:lnTo>
                      <a:pt x="262" y="398"/>
                    </a:lnTo>
                    <a:lnTo>
                      <a:pt x="259" y="401"/>
                    </a:lnTo>
                    <a:lnTo>
                      <a:pt x="257" y="404"/>
                    </a:lnTo>
                    <a:lnTo>
                      <a:pt x="259" y="404"/>
                    </a:lnTo>
                    <a:lnTo>
                      <a:pt x="262" y="404"/>
                    </a:lnTo>
                    <a:lnTo>
                      <a:pt x="262" y="407"/>
                    </a:lnTo>
                    <a:lnTo>
                      <a:pt x="265" y="407"/>
                    </a:lnTo>
                    <a:lnTo>
                      <a:pt x="262" y="410"/>
                    </a:lnTo>
                    <a:lnTo>
                      <a:pt x="262" y="407"/>
                    </a:lnTo>
                    <a:lnTo>
                      <a:pt x="257" y="407"/>
                    </a:lnTo>
                    <a:lnTo>
                      <a:pt x="257" y="407"/>
                    </a:lnTo>
                    <a:lnTo>
                      <a:pt x="257" y="410"/>
                    </a:lnTo>
                    <a:lnTo>
                      <a:pt x="254" y="410"/>
                    </a:lnTo>
                    <a:lnTo>
                      <a:pt x="254" y="413"/>
                    </a:lnTo>
                    <a:lnTo>
                      <a:pt x="254" y="413"/>
                    </a:lnTo>
                    <a:lnTo>
                      <a:pt x="251" y="415"/>
                    </a:lnTo>
                    <a:lnTo>
                      <a:pt x="251" y="415"/>
                    </a:lnTo>
                    <a:lnTo>
                      <a:pt x="248" y="418"/>
                    </a:lnTo>
                    <a:lnTo>
                      <a:pt x="245" y="424"/>
                    </a:lnTo>
                    <a:lnTo>
                      <a:pt x="242" y="427"/>
                    </a:lnTo>
                    <a:lnTo>
                      <a:pt x="236" y="439"/>
                    </a:lnTo>
                    <a:lnTo>
                      <a:pt x="234" y="439"/>
                    </a:lnTo>
                    <a:lnTo>
                      <a:pt x="234" y="441"/>
                    </a:lnTo>
                    <a:lnTo>
                      <a:pt x="228" y="447"/>
                    </a:lnTo>
                    <a:lnTo>
                      <a:pt x="228" y="447"/>
                    </a:lnTo>
                    <a:lnTo>
                      <a:pt x="228" y="447"/>
                    </a:lnTo>
                    <a:lnTo>
                      <a:pt x="225" y="450"/>
                    </a:lnTo>
                    <a:lnTo>
                      <a:pt x="225" y="450"/>
                    </a:lnTo>
                    <a:lnTo>
                      <a:pt x="222" y="453"/>
                    </a:lnTo>
                    <a:lnTo>
                      <a:pt x="216" y="459"/>
                    </a:lnTo>
                    <a:lnTo>
                      <a:pt x="216" y="462"/>
                    </a:lnTo>
                    <a:lnTo>
                      <a:pt x="213" y="467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76"/>
                    </a:lnTo>
                    <a:lnTo>
                      <a:pt x="208" y="482"/>
                    </a:lnTo>
                    <a:lnTo>
                      <a:pt x="205" y="488"/>
                    </a:lnTo>
                    <a:lnTo>
                      <a:pt x="202" y="493"/>
                    </a:lnTo>
                    <a:lnTo>
                      <a:pt x="199" y="493"/>
                    </a:lnTo>
                    <a:lnTo>
                      <a:pt x="196" y="496"/>
                    </a:lnTo>
                    <a:lnTo>
                      <a:pt x="193" y="499"/>
                    </a:lnTo>
                    <a:lnTo>
                      <a:pt x="193" y="499"/>
                    </a:lnTo>
                    <a:lnTo>
                      <a:pt x="193" y="502"/>
                    </a:lnTo>
                    <a:lnTo>
                      <a:pt x="193" y="511"/>
                    </a:lnTo>
                    <a:lnTo>
                      <a:pt x="193" y="511"/>
                    </a:lnTo>
                    <a:lnTo>
                      <a:pt x="193" y="514"/>
                    </a:lnTo>
                    <a:lnTo>
                      <a:pt x="190" y="516"/>
                    </a:lnTo>
                    <a:lnTo>
                      <a:pt x="187" y="525"/>
                    </a:lnTo>
                    <a:lnTo>
                      <a:pt x="190" y="525"/>
                    </a:lnTo>
                    <a:lnTo>
                      <a:pt x="190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0" y="537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3" y="539"/>
                    </a:lnTo>
                    <a:lnTo>
                      <a:pt x="196" y="537"/>
                    </a:lnTo>
                    <a:lnTo>
                      <a:pt x="199" y="537"/>
                    </a:lnTo>
                    <a:lnTo>
                      <a:pt x="199" y="539"/>
                    </a:lnTo>
                    <a:lnTo>
                      <a:pt x="199" y="539"/>
                    </a:lnTo>
                    <a:lnTo>
                      <a:pt x="196" y="539"/>
                    </a:lnTo>
                    <a:lnTo>
                      <a:pt x="196" y="539"/>
                    </a:lnTo>
                    <a:lnTo>
                      <a:pt x="193" y="542"/>
                    </a:lnTo>
                    <a:lnTo>
                      <a:pt x="193" y="548"/>
                    </a:lnTo>
                    <a:lnTo>
                      <a:pt x="193" y="548"/>
                    </a:lnTo>
                    <a:lnTo>
                      <a:pt x="193" y="545"/>
                    </a:lnTo>
                    <a:lnTo>
                      <a:pt x="193" y="545"/>
                    </a:lnTo>
                    <a:lnTo>
                      <a:pt x="193" y="542"/>
                    </a:lnTo>
                    <a:lnTo>
                      <a:pt x="190" y="542"/>
                    </a:lnTo>
                    <a:lnTo>
                      <a:pt x="190" y="545"/>
                    </a:lnTo>
                    <a:lnTo>
                      <a:pt x="190" y="545"/>
                    </a:lnTo>
                    <a:lnTo>
                      <a:pt x="190" y="548"/>
                    </a:lnTo>
                    <a:lnTo>
                      <a:pt x="187" y="554"/>
                    </a:lnTo>
                    <a:lnTo>
                      <a:pt x="187" y="557"/>
                    </a:lnTo>
                    <a:lnTo>
                      <a:pt x="190" y="557"/>
                    </a:lnTo>
                    <a:lnTo>
                      <a:pt x="190" y="560"/>
                    </a:lnTo>
                    <a:lnTo>
                      <a:pt x="190" y="563"/>
                    </a:lnTo>
                    <a:lnTo>
                      <a:pt x="187" y="563"/>
                    </a:lnTo>
                    <a:lnTo>
                      <a:pt x="187" y="565"/>
                    </a:lnTo>
                    <a:lnTo>
                      <a:pt x="187" y="568"/>
                    </a:lnTo>
                    <a:lnTo>
                      <a:pt x="187" y="574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0" y="583"/>
                    </a:lnTo>
                    <a:lnTo>
                      <a:pt x="190" y="586"/>
                    </a:lnTo>
                    <a:lnTo>
                      <a:pt x="190" y="586"/>
                    </a:lnTo>
                    <a:lnTo>
                      <a:pt x="190" y="588"/>
                    </a:lnTo>
                    <a:lnTo>
                      <a:pt x="190" y="588"/>
                    </a:lnTo>
                    <a:lnTo>
                      <a:pt x="190" y="591"/>
                    </a:lnTo>
                    <a:lnTo>
                      <a:pt x="187" y="591"/>
                    </a:lnTo>
                    <a:lnTo>
                      <a:pt x="187" y="597"/>
                    </a:lnTo>
                    <a:lnTo>
                      <a:pt x="187" y="597"/>
                    </a:lnTo>
                    <a:lnTo>
                      <a:pt x="190" y="597"/>
                    </a:lnTo>
                    <a:lnTo>
                      <a:pt x="193" y="600"/>
                    </a:lnTo>
                    <a:lnTo>
                      <a:pt x="193" y="600"/>
                    </a:lnTo>
                    <a:lnTo>
                      <a:pt x="196" y="600"/>
                    </a:lnTo>
                    <a:lnTo>
                      <a:pt x="196" y="600"/>
                    </a:lnTo>
                    <a:lnTo>
                      <a:pt x="199" y="603"/>
                    </a:lnTo>
                    <a:lnTo>
                      <a:pt x="199" y="603"/>
                    </a:lnTo>
                    <a:lnTo>
                      <a:pt x="199" y="606"/>
                    </a:lnTo>
                    <a:lnTo>
                      <a:pt x="202" y="606"/>
                    </a:lnTo>
                    <a:lnTo>
                      <a:pt x="205" y="606"/>
                    </a:lnTo>
                    <a:lnTo>
                      <a:pt x="205" y="609"/>
                    </a:lnTo>
                    <a:lnTo>
                      <a:pt x="205" y="606"/>
                    </a:lnTo>
                    <a:lnTo>
                      <a:pt x="205" y="606"/>
                    </a:lnTo>
                    <a:lnTo>
                      <a:pt x="208" y="609"/>
                    </a:lnTo>
                    <a:lnTo>
                      <a:pt x="208" y="609"/>
                    </a:lnTo>
                    <a:lnTo>
                      <a:pt x="208" y="612"/>
                    </a:lnTo>
                    <a:lnTo>
                      <a:pt x="211" y="614"/>
                    </a:lnTo>
                    <a:lnTo>
                      <a:pt x="213" y="614"/>
                    </a:lnTo>
                    <a:lnTo>
                      <a:pt x="213" y="617"/>
                    </a:lnTo>
                    <a:lnTo>
                      <a:pt x="213" y="620"/>
                    </a:lnTo>
                    <a:lnTo>
                      <a:pt x="213" y="623"/>
                    </a:lnTo>
                    <a:lnTo>
                      <a:pt x="216" y="626"/>
                    </a:lnTo>
                    <a:lnTo>
                      <a:pt x="213" y="632"/>
                    </a:lnTo>
                    <a:lnTo>
                      <a:pt x="213" y="635"/>
                    </a:lnTo>
                    <a:lnTo>
                      <a:pt x="213" y="635"/>
                    </a:lnTo>
                    <a:lnTo>
                      <a:pt x="213" y="637"/>
                    </a:lnTo>
                    <a:lnTo>
                      <a:pt x="213" y="640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6"/>
                    </a:lnTo>
                    <a:lnTo>
                      <a:pt x="213" y="652"/>
                    </a:lnTo>
                    <a:lnTo>
                      <a:pt x="213" y="658"/>
                    </a:lnTo>
                    <a:lnTo>
                      <a:pt x="213" y="658"/>
                    </a:lnTo>
                    <a:lnTo>
                      <a:pt x="213" y="661"/>
                    </a:lnTo>
                    <a:lnTo>
                      <a:pt x="213" y="661"/>
                    </a:lnTo>
                    <a:lnTo>
                      <a:pt x="213" y="661"/>
                    </a:lnTo>
                    <a:lnTo>
                      <a:pt x="213" y="663"/>
                    </a:lnTo>
                    <a:lnTo>
                      <a:pt x="213" y="666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72"/>
                    </a:lnTo>
                    <a:lnTo>
                      <a:pt x="213" y="678"/>
                    </a:lnTo>
                    <a:lnTo>
                      <a:pt x="213" y="681"/>
                    </a:lnTo>
                    <a:lnTo>
                      <a:pt x="213" y="681"/>
                    </a:lnTo>
                    <a:lnTo>
                      <a:pt x="213" y="681"/>
                    </a:lnTo>
                    <a:lnTo>
                      <a:pt x="213" y="684"/>
                    </a:lnTo>
                    <a:lnTo>
                      <a:pt x="216" y="684"/>
                    </a:lnTo>
                    <a:lnTo>
                      <a:pt x="216" y="686"/>
                    </a:lnTo>
                    <a:lnTo>
                      <a:pt x="219" y="686"/>
                    </a:lnTo>
                    <a:lnTo>
                      <a:pt x="219" y="689"/>
                    </a:lnTo>
                    <a:lnTo>
                      <a:pt x="219" y="692"/>
                    </a:lnTo>
                    <a:lnTo>
                      <a:pt x="219" y="692"/>
                    </a:lnTo>
                    <a:lnTo>
                      <a:pt x="219" y="695"/>
                    </a:lnTo>
                    <a:lnTo>
                      <a:pt x="222" y="695"/>
                    </a:lnTo>
                    <a:lnTo>
                      <a:pt x="225" y="704"/>
                    </a:lnTo>
                    <a:lnTo>
                      <a:pt x="222" y="704"/>
                    </a:lnTo>
                    <a:lnTo>
                      <a:pt x="222" y="707"/>
                    </a:lnTo>
                    <a:lnTo>
                      <a:pt x="222" y="707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19" y="710"/>
                    </a:lnTo>
                    <a:lnTo>
                      <a:pt x="219" y="710"/>
                    </a:lnTo>
                    <a:lnTo>
                      <a:pt x="219" y="712"/>
                    </a:lnTo>
                    <a:lnTo>
                      <a:pt x="219" y="712"/>
                    </a:lnTo>
                    <a:lnTo>
                      <a:pt x="219" y="715"/>
                    </a:lnTo>
                    <a:lnTo>
                      <a:pt x="216" y="712"/>
                    </a:lnTo>
                    <a:lnTo>
                      <a:pt x="213" y="715"/>
                    </a:lnTo>
                    <a:lnTo>
                      <a:pt x="208" y="712"/>
                    </a:lnTo>
                    <a:lnTo>
                      <a:pt x="208" y="715"/>
                    </a:lnTo>
                    <a:lnTo>
                      <a:pt x="211" y="715"/>
                    </a:lnTo>
                    <a:lnTo>
                      <a:pt x="211" y="718"/>
                    </a:lnTo>
                    <a:lnTo>
                      <a:pt x="213" y="718"/>
                    </a:lnTo>
                    <a:lnTo>
                      <a:pt x="213" y="718"/>
                    </a:lnTo>
                    <a:lnTo>
                      <a:pt x="213" y="724"/>
                    </a:lnTo>
                    <a:lnTo>
                      <a:pt x="213" y="724"/>
                    </a:lnTo>
                    <a:lnTo>
                      <a:pt x="216" y="724"/>
                    </a:lnTo>
                    <a:lnTo>
                      <a:pt x="216" y="724"/>
                    </a:lnTo>
                    <a:lnTo>
                      <a:pt x="216" y="727"/>
                    </a:lnTo>
                    <a:lnTo>
                      <a:pt x="216" y="727"/>
                    </a:lnTo>
                    <a:lnTo>
                      <a:pt x="219" y="727"/>
                    </a:lnTo>
                    <a:lnTo>
                      <a:pt x="219" y="730"/>
                    </a:lnTo>
                    <a:lnTo>
                      <a:pt x="219" y="733"/>
                    </a:lnTo>
                    <a:lnTo>
                      <a:pt x="222" y="733"/>
                    </a:lnTo>
                    <a:lnTo>
                      <a:pt x="228" y="730"/>
                    </a:lnTo>
                    <a:lnTo>
                      <a:pt x="228" y="730"/>
                    </a:lnTo>
                    <a:lnTo>
                      <a:pt x="225" y="733"/>
                    </a:lnTo>
                    <a:lnTo>
                      <a:pt x="225" y="733"/>
                    </a:lnTo>
                    <a:lnTo>
                      <a:pt x="228" y="738"/>
                    </a:lnTo>
                    <a:lnTo>
                      <a:pt x="228" y="738"/>
                    </a:lnTo>
                    <a:lnTo>
                      <a:pt x="231" y="741"/>
                    </a:lnTo>
                    <a:lnTo>
                      <a:pt x="231" y="741"/>
                    </a:lnTo>
                    <a:lnTo>
                      <a:pt x="234" y="744"/>
                    </a:lnTo>
                    <a:lnTo>
                      <a:pt x="234" y="750"/>
                    </a:lnTo>
                    <a:lnTo>
                      <a:pt x="234" y="750"/>
                    </a:lnTo>
                    <a:lnTo>
                      <a:pt x="231" y="759"/>
                    </a:lnTo>
                    <a:lnTo>
                      <a:pt x="228" y="761"/>
                    </a:lnTo>
                    <a:lnTo>
                      <a:pt x="228" y="764"/>
                    </a:lnTo>
                    <a:lnTo>
                      <a:pt x="225" y="764"/>
                    </a:lnTo>
                    <a:lnTo>
                      <a:pt x="228" y="764"/>
                    </a:lnTo>
                    <a:lnTo>
                      <a:pt x="228" y="764"/>
                    </a:lnTo>
                    <a:lnTo>
                      <a:pt x="228" y="764"/>
                    </a:lnTo>
                    <a:lnTo>
                      <a:pt x="231" y="767"/>
                    </a:lnTo>
                    <a:lnTo>
                      <a:pt x="231" y="767"/>
                    </a:lnTo>
                    <a:lnTo>
                      <a:pt x="231" y="767"/>
                    </a:lnTo>
                    <a:lnTo>
                      <a:pt x="234" y="770"/>
                    </a:lnTo>
                    <a:lnTo>
                      <a:pt x="234" y="770"/>
                    </a:lnTo>
                    <a:lnTo>
                      <a:pt x="234" y="773"/>
                    </a:lnTo>
                    <a:lnTo>
                      <a:pt x="236" y="776"/>
                    </a:lnTo>
                    <a:lnTo>
                      <a:pt x="236" y="779"/>
                    </a:lnTo>
                    <a:lnTo>
                      <a:pt x="242" y="784"/>
                    </a:lnTo>
                    <a:lnTo>
                      <a:pt x="242" y="784"/>
                    </a:lnTo>
                    <a:lnTo>
                      <a:pt x="245" y="787"/>
                    </a:lnTo>
                    <a:lnTo>
                      <a:pt x="245" y="796"/>
                    </a:lnTo>
                    <a:lnTo>
                      <a:pt x="245" y="799"/>
                    </a:lnTo>
                    <a:lnTo>
                      <a:pt x="245" y="799"/>
                    </a:lnTo>
                    <a:lnTo>
                      <a:pt x="248" y="796"/>
                    </a:lnTo>
                    <a:lnTo>
                      <a:pt x="251" y="796"/>
                    </a:lnTo>
                    <a:lnTo>
                      <a:pt x="251" y="793"/>
                    </a:lnTo>
                    <a:lnTo>
                      <a:pt x="254" y="790"/>
                    </a:lnTo>
                    <a:lnTo>
                      <a:pt x="254" y="790"/>
                    </a:lnTo>
                    <a:lnTo>
                      <a:pt x="254" y="787"/>
                    </a:lnTo>
                    <a:lnTo>
                      <a:pt x="254" y="784"/>
                    </a:lnTo>
                    <a:lnTo>
                      <a:pt x="254" y="784"/>
                    </a:lnTo>
                    <a:lnTo>
                      <a:pt x="251" y="782"/>
                    </a:lnTo>
                    <a:lnTo>
                      <a:pt x="251" y="779"/>
                    </a:lnTo>
                    <a:lnTo>
                      <a:pt x="251" y="776"/>
                    </a:lnTo>
                    <a:lnTo>
                      <a:pt x="248" y="773"/>
                    </a:lnTo>
                    <a:lnTo>
                      <a:pt x="245" y="776"/>
                    </a:lnTo>
                    <a:lnTo>
                      <a:pt x="245" y="776"/>
                    </a:lnTo>
                    <a:lnTo>
                      <a:pt x="245" y="773"/>
                    </a:lnTo>
                    <a:lnTo>
                      <a:pt x="242" y="770"/>
                    </a:lnTo>
                    <a:lnTo>
                      <a:pt x="242" y="767"/>
                    </a:lnTo>
                    <a:lnTo>
                      <a:pt x="245" y="764"/>
                    </a:lnTo>
                    <a:lnTo>
                      <a:pt x="245" y="761"/>
                    </a:lnTo>
                    <a:lnTo>
                      <a:pt x="245" y="759"/>
                    </a:lnTo>
                    <a:lnTo>
                      <a:pt x="245" y="753"/>
                    </a:lnTo>
                    <a:lnTo>
                      <a:pt x="245" y="753"/>
                    </a:lnTo>
                    <a:lnTo>
                      <a:pt x="245" y="750"/>
                    </a:lnTo>
                    <a:lnTo>
                      <a:pt x="242" y="750"/>
                    </a:lnTo>
                    <a:lnTo>
                      <a:pt x="242" y="747"/>
                    </a:lnTo>
                    <a:lnTo>
                      <a:pt x="245" y="741"/>
                    </a:lnTo>
                    <a:lnTo>
                      <a:pt x="245" y="738"/>
                    </a:lnTo>
                    <a:lnTo>
                      <a:pt x="245" y="735"/>
                    </a:lnTo>
                    <a:lnTo>
                      <a:pt x="242" y="733"/>
                    </a:lnTo>
                    <a:lnTo>
                      <a:pt x="242" y="733"/>
                    </a:lnTo>
                    <a:lnTo>
                      <a:pt x="242" y="735"/>
                    </a:lnTo>
                    <a:lnTo>
                      <a:pt x="242" y="733"/>
                    </a:lnTo>
                    <a:lnTo>
                      <a:pt x="242" y="730"/>
                    </a:lnTo>
                    <a:lnTo>
                      <a:pt x="242" y="730"/>
                    </a:lnTo>
                    <a:lnTo>
                      <a:pt x="242" y="727"/>
                    </a:lnTo>
                    <a:lnTo>
                      <a:pt x="242" y="727"/>
                    </a:lnTo>
                    <a:lnTo>
                      <a:pt x="239" y="724"/>
                    </a:lnTo>
                    <a:lnTo>
                      <a:pt x="239" y="724"/>
                    </a:lnTo>
                    <a:lnTo>
                      <a:pt x="239" y="721"/>
                    </a:lnTo>
                    <a:lnTo>
                      <a:pt x="236" y="715"/>
                    </a:lnTo>
                    <a:lnTo>
                      <a:pt x="236" y="710"/>
                    </a:lnTo>
                    <a:lnTo>
                      <a:pt x="236" y="710"/>
                    </a:lnTo>
                    <a:lnTo>
                      <a:pt x="236" y="707"/>
                    </a:lnTo>
                    <a:lnTo>
                      <a:pt x="239" y="707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36" y="701"/>
                    </a:lnTo>
                    <a:lnTo>
                      <a:pt x="236" y="698"/>
                    </a:lnTo>
                    <a:lnTo>
                      <a:pt x="236" y="698"/>
                    </a:lnTo>
                    <a:lnTo>
                      <a:pt x="236" y="698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2"/>
                    </a:lnTo>
                    <a:lnTo>
                      <a:pt x="234" y="689"/>
                    </a:lnTo>
                    <a:lnTo>
                      <a:pt x="231" y="686"/>
                    </a:lnTo>
                    <a:lnTo>
                      <a:pt x="231" y="684"/>
                    </a:lnTo>
                    <a:lnTo>
                      <a:pt x="231" y="684"/>
                    </a:lnTo>
                    <a:lnTo>
                      <a:pt x="231" y="681"/>
                    </a:lnTo>
                    <a:lnTo>
                      <a:pt x="228" y="681"/>
                    </a:lnTo>
                    <a:lnTo>
                      <a:pt x="228" y="681"/>
                    </a:lnTo>
                    <a:lnTo>
                      <a:pt x="228" y="678"/>
                    </a:lnTo>
                    <a:lnTo>
                      <a:pt x="228" y="675"/>
                    </a:lnTo>
                    <a:lnTo>
                      <a:pt x="228" y="675"/>
                    </a:lnTo>
                    <a:lnTo>
                      <a:pt x="228" y="669"/>
                    </a:lnTo>
                    <a:lnTo>
                      <a:pt x="231" y="666"/>
                    </a:lnTo>
                    <a:lnTo>
                      <a:pt x="231" y="663"/>
                    </a:lnTo>
                    <a:lnTo>
                      <a:pt x="231" y="661"/>
                    </a:lnTo>
                    <a:lnTo>
                      <a:pt x="231" y="658"/>
                    </a:lnTo>
                    <a:lnTo>
                      <a:pt x="234" y="655"/>
                    </a:lnTo>
                    <a:lnTo>
                      <a:pt x="234" y="652"/>
                    </a:lnTo>
                    <a:lnTo>
                      <a:pt x="234" y="649"/>
                    </a:lnTo>
                    <a:lnTo>
                      <a:pt x="236" y="646"/>
                    </a:lnTo>
                    <a:lnTo>
                      <a:pt x="236" y="649"/>
                    </a:lnTo>
                    <a:lnTo>
                      <a:pt x="236" y="649"/>
                    </a:lnTo>
                    <a:lnTo>
                      <a:pt x="239" y="652"/>
                    </a:lnTo>
                    <a:lnTo>
                      <a:pt x="239" y="652"/>
                    </a:lnTo>
                    <a:lnTo>
                      <a:pt x="239" y="652"/>
                    </a:lnTo>
                    <a:lnTo>
                      <a:pt x="242" y="652"/>
                    </a:lnTo>
                    <a:lnTo>
                      <a:pt x="242" y="655"/>
                    </a:lnTo>
                    <a:lnTo>
                      <a:pt x="245" y="652"/>
                    </a:lnTo>
                    <a:lnTo>
                      <a:pt x="245" y="655"/>
                    </a:lnTo>
                    <a:lnTo>
                      <a:pt x="245" y="658"/>
                    </a:lnTo>
                    <a:lnTo>
                      <a:pt x="248" y="658"/>
                    </a:lnTo>
                    <a:lnTo>
                      <a:pt x="251" y="658"/>
                    </a:lnTo>
                    <a:lnTo>
                      <a:pt x="251" y="661"/>
                    </a:lnTo>
                    <a:lnTo>
                      <a:pt x="251" y="661"/>
                    </a:lnTo>
                    <a:lnTo>
                      <a:pt x="251" y="666"/>
                    </a:lnTo>
                    <a:lnTo>
                      <a:pt x="251" y="666"/>
                    </a:lnTo>
                    <a:lnTo>
                      <a:pt x="251" y="672"/>
                    </a:lnTo>
                    <a:lnTo>
                      <a:pt x="251" y="672"/>
                    </a:lnTo>
                    <a:lnTo>
                      <a:pt x="251" y="675"/>
                    </a:lnTo>
                    <a:lnTo>
                      <a:pt x="248" y="681"/>
                    </a:lnTo>
                    <a:lnTo>
                      <a:pt x="248" y="681"/>
                    </a:lnTo>
                    <a:lnTo>
                      <a:pt x="251" y="681"/>
                    </a:lnTo>
                    <a:lnTo>
                      <a:pt x="251" y="684"/>
                    </a:lnTo>
                    <a:lnTo>
                      <a:pt x="248" y="686"/>
                    </a:lnTo>
                    <a:lnTo>
                      <a:pt x="248" y="689"/>
                    </a:lnTo>
                    <a:lnTo>
                      <a:pt x="251" y="689"/>
                    </a:lnTo>
                    <a:lnTo>
                      <a:pt x="251" y="689"/>
                    </a:lnTo>
                    <a:lnTo>
                      <a:pt x="251" y="692"/>
                    </a:lnTo>
                    <a:lnTo>
                      <a:pt x="251" y="695"/>
                    </a:lnTo>
                    <a:lnTo>
                      <a:pt x="251" y="698"/>
                    </a:lnTo>
                    <a:lnTo>
                      <a:pt x="251" y="701"/>
                    </a:lnTo>
                    <a:lnTo>
                      <a:pt x="254" y="704"/>
                    </a:lnTo>
                    <a:lnTo>
                      <a:pt x="254" y="707"/>
                    </a:lnTo>
                    <a:lnTo>
                      <a:pt x="257" y="710"/>
                    </a:lnTo>
                    <a:lnTo>
                      <a:pt x="257" y="712"/>
                    </a:lnTo>
                    <a:lnTo>
                      <a:pt x="259" y="715"/>
                    </a:lnTo>
                    <a:lnTo>
                      <a:pt x="262" y="715"/>
                    </a:lnTo>
                    <a:lnTo>
                      <a:pt x="262" y="715"/>
                    </a:lnTo>
                    <a:lnTo>
                      <a:pt x="262" y="718"/>
                    </a:lnTo>
                    <a:lnTo>
                      <a:pt x="259" y="721"/>
                    </a:lnTo>
                    <a:lnTo>
                      <a:pt x="259" y="721"/>
                    </a:lnTo>
                    <a:lnTo>
                      <a:pt x="259" y="724"/>
                    </a:lnTo>
                    <a:lnTo>
                      <a:pt x="259" y="724"/>
                    </a:lnTo>
                    <a:lnTo>
                      <a:pt x="262" y="727"/>
                    </a:lnTo>
                    <a:lnTo>
                      <a:pt x="265" y="730"/>
                    </a:lnTo>
                    <a:lnTo>
                      <a:pt x="265" y="733"/>
                    </a:lnTo>
                    <a:lnTo>
                      <a:pt x="265" y="733"/>
                    </a:lnTo>
                    <a:lnTo>
                      <a:pt x="265" y="735"/>
                    </a:lnTo>
                    <a:lnTo>
                      <a:pt x="265" y="735"/>
                    </a:lnTo>
                    <a:lnTo>
                      <a:pt x="271" y="735"/>
                    </a:lnTo>
                    <a:lnTo>
                      <a:pt x="271" y="735"/>
                    </a:lnTo>
                    <a:lnTo>
                      <a:pt x="271" y="738"/>
                    </a:lnTo>
                    <a:lnTo>
                      <a:pt x="271" y="741"/>
                    </a:lnTo>
                    <a:lnTo>
                      <a:pt x="271" y="741"/>
                    </a:lnTo>
                    <a:lnTo>
                      <a:pt x="271" y="744"/>
                    </a:lnTo>
                    <a:lnTo>
                      <a:pt x="268" y="744"/>
                    </a:lnTo>
                    <a:lnTo>
                      <a:pt x="268" y="747"/>
                    </a:lnTo>
                    <a:lnTo>
                      <a:pt x="265" y="747"/>
                    </a:lnTo>
                    <a:lnTo>
                      <a:pt x="265" y="750"/>
                    </a:lnTo>
                    <a:lnTo>
                      <a:pt x="265" y="753"/>
                    </a:lnTo>
                    <a:lnTo>
                      <a:pt x="265" y="753"/>
                    </a:lnTo>
                    <a:lnTo>
                      <a:pt x="271" y="753"/>
                    </a:lnTo>
                    <a:lnTo>
                      <a:pt x="271" y="753"/>
                    </a:lnTo>
                    <a:lnTo>
                      <a:pt x="271" y="753"/>
                    </a:lnTo>
                    <a:lnTo>
                      <a:pt x="271" y="756"/>
                    </a:lnTo>
                    <a:lnTo>
                      <a:pt x="271" y="756"/>
                    </a:lnTo>
                    <a:lnTo>
                      <a:pt x="274" y="761"/>
                    </a:lnTo>
                    <a:lnTo>
                      <a:pt x="277" y="761"/>
                    </a:lnTo>
                    <a:lnTo>
                      <a:pt x="277" y="761"/>
                    </a:lnTo>
                    <a:lnTo>
                      <a:pt x="280" y="764"/>
                    </a:lnTo>
                    <a:lnTo>
                      <a:pt x="280" y="764"/>
                    </a:lnTo>
                    <a:lnTo>
                      <a:pt x="280" y="767"/>
                    </a:lnTo>
                    <a:lnTo>
                      <a:pt x="280" y="770"/>
                    </a:lnTo>
                    <a:lnTo>
                      <a:pt x="280" y="770"/>
                    </a:lnTo>
                    <a:lnTo>
                      <a:pt x="285" y="779"/>
                    </a:lnTo>
                    <a:lnTo>
                      <a:pt x="285" y="782"/>
                    </a:lnTo>
                    <a:lnTo>
                      <a:pt x="288" y="784"/>
                    </a:lnTo>
                    <a:lnTo>
                      <a:pt x="288" y="784"/>
                    </a:lnTo>
                    <a:lnTo>
                      <a:pt x="288" y="784"/>
                    </a:lnTo>
                    <a:lnTo>
                      <a:pt x="288" y="787"/>
                    </a:lnTo>
                    <a:lnTo>
                      <a:pt x="288" y="787"/>
                    </a:lnTo>
                    <a:lnTo>
                      <a:pt x="288" y="787"/>
                    </a:lnTo>
                    <a:lnTo>
                      <a:pt x="291" y="790"/>
                    </a:lnTo>
                    <a:lnTo>
                      <a:pt x="291" y="793"/>
                    </a:lnTo>
                    <a:lnTo>
                      <a:pt x="291" y="796"/>
                    </a:lnTo>
                    <a:lnTo>
                      <a:pt x="294" y="799"/>
                    </a:lnTo>
                    <a:lnTo>
                      <a:pt x="294" y="802"/>
                    </a:lnTo>
                    <a:lnTo>
                      <a:pt x="297" y="805"/>
                    </a:lnTo>
                    <a:lnTo>
                      <a:pt x="297" y="808"/>
                    </a:lnTo>
                    <a:lnTo>
                      <a:pt x="297" y="810"/>
                    </a:lnTo>
                    <a:lnTo>
                      <a:pt x="297" y="816"/>
                    </a:lnTo>
                    <a:lnTo>
                      <a:pt x="297" y="819"/>
                    </a:lnTo>
                    <a:lnTo>
                      <a:pt x="297" y="819"/>
                    </a:lnTo>
                    <a:lnTo>
                      <a:pt x="300" y="822"/>
                    </a:lnTo>
                    <a:lnTo>
                      <a:pt x="300" y="825"/>
                    </a:lnTo>
                    <a:lnTo>
                      <a:pt x="300" y="828"/>
                    </a:lnTo>
                    <a:lnTo>
                      <a:pt x="297" y="828"/>
                    </a:lnTo>
                    <a:lnTo>
                      <a:pt x="297" y="831"/>
                    </a:lnTo>
                    <a:lnTo>
                      <a:pt x="294" y="833"/>
                    </a:lnTo>
                    <a:lnTo>
                      <a:pt x="294" y="833"/>
                    </a:lnTo>
                    <a:lnTo>
                      <a:pt x="294" y="833"/>
                    </a:lnTo>
                    <a:lnTo>
                      <a:pt x="294" y="836"/>
                    </a:lnTo>
                    <a:lnTo>
                      <a:pt x="294" y="839"/>
                    </a:lnTo>
                    <a:lnTo>
                      <a:pt x="291" y="839"/>
                    </a:lnTo>
                    <a:lnTo>
                      <a:pt x="291" y="839"/>
                    </a:lnTo>
                    <a:lnTo>
                      <a:pt x="288" y="842"/>
                    </a:lnTo>
                    <a:lnTo>
                      <a:pt x="291" y="842"/>
                    </a:lnTo>
                    <a:lnTo>
                      <a:pt x="291" y="845"/>
                    </a:lnTo>
                    <a:lnTo>
                      <a:pt x="291" y="848"/>
                    </a:lnTo>
                    <a:lnTo>
                      <a:pt x="291" y="851"/>
                    </a:lnTo>
                    <a:lnTo>
                      <a:pt x="291" y="851"/>
                    </a:lnTo>
                    <a:lnTo>
                      <a:pt x="294" y="857"/>
                    </a:lnTo>
                    <a:lnTo>
                      <a:pt x="294" y="859"/>
                    </a:lnTo>
                    <a:lnTo>
                      <a:pt x="297" y="859"/>
                    </a:lnTo>
                    <a:lnTo>
                      <a:pt x="297" y="862"/>
                    </a:lnTo>
                    <a:lnTo>
                      <a:pt x="300" y="862"/>
                    </a:lnTo>
                    <a:lnTo>
                      <a:pt x="300" y="862"/>
                    </a:lnTo>
                    <a:lnTo>
                      <a:pt x="303" y="862"/>
                    </a:lnTo>
                    <a:lnTo>
                      <a:pt x="306" y="865"/>
                    </a:lnTo>
                    <a:lnTo>
                      <a:pt x="306" y="868"/>
                    </a:lnTo>
                    <a:lnTo>
                      <a:pt x="308" y="868"/>
                    </a:lnTo>
                    <a:lnTo>
                      <a:pt x="308" y="871"/>
                    </a:lnTo>
                    <a:lnTo>
                      <a:pt x="308" y="871"/>
                    </a:lnTo>
                    <a:lnTo>
                      <a:pt x="308" y="871"/>
                    </a:lnTo>
                    <a:lnTo>
                      <a:pt x="308" y="874"/>
                    </a:lnTo>
                    <a:lnTo>
                      <a:pt x="308" y="874"/>
                    </a:lnTo>
                    <a:lnTo>
                      <a:pt x="311" y="877"/>
                    </a:lnTo>
                    <a:lnTo>
                      <a:pt x="314" y="877"/>
                    </a:lnTo>
                    <a:lnTo>
                      <a:pt x="314" y="877"/>
                    </a:lnTo>
                    <a:lnTo>
                      <a:pt x="314" y="877"/>
                    </a:lnTo>
                    <a:lnTo>
                      <a:pt x="314" y="880"/>
                    </a:lnTo>
                    <a:lnTo>
                      <a:pt x="323" y="883"/>
                    </a:lnTo>
                    <a:lnTo>
                      <a:pt x="323" y="883"/>
                    </a:lnTo>
                    <a:lnTo>
                      <a:pt x="326" y="883"/>
                    </a:lnTo>
                    <a:lnTo>
                      <a:pt x="329" y="883"/>
                    </a:lnTo>
                    <a:lnTo>
                      <a:pt x="331" y="885"/>
                    </a:lnTo>
                    <a:lnTo>
                      <a:pt x="331" y="885"/>
                    </a:lnTo>
                    <a:lnTo>
                      <a:pt x="331" y="888"/>
                    </a:lnTo>
                    <a:lnTo>
                      <a:pt x="331" y="888"/>
                    </a:lnTo>
                    <a:lnTo>
                      <a:pt x="331" y="888"/>
                    </a:lnTo>
                    <a:lnTo>
                      <a:pt x="334" y="888"/>
                    </a:lnTo>
                    <a:lnTo>
                      <a:pt x="337" y="891"/>
                    </a:lnTo>
                    <a:lnTo>
                      <a:pt x="337" y="891"/>
                    </a:lnTo>
                    <a:lnTo>
                      <a:pt x="337" y="894"/>
                    </a:lnTo>
                    <a:lnTo>
                      <a:pt x="337" y="894"/>
                    </a:lnTo>
                    <a:lnTo>
                      <a:pt x="337" y="894"/>
                    </a:lnTo>
                    <a:lnTo>
                      <a:pt x="340" y="897"/>
                    </a:lnTo>
                    <a:lnTo>
                      <a:pt x="340" y="897"/>
                    </a:lnTo>
                    <a:lnTo>
                      <a:pt x="343" y="897"/>
                    </a:lnTo>
                    <a:lnTo>
                      <a:pt x="346" y="897"/>
                    </a:lnTo>
                    <a:lnTo>
                      <a:pt x="349" y="900"/>
                    </a:lnTo>
                    <a:lnTo>
                      <a:pt x="352" y="900"/>
                    </a:lnTo>
                    <a:lnTo>
                      <a:pt x="352" y="903"/>
                    </a:lnTo>
                    <a:lnTo>
                      <a:pt x="357" y="906"/>
                    </a:lnTo>
                    <a:lnTo>
                      <a:pt x="360" y="906"/>
                    </a:lnTo>
                    <a:lnTo>
                      <a:pt x="363" y="906"/>
                    </a:lnTo>
                    <a:lnTo>
                      <a:pt x="366" y="908"/>
                    </a:lnTo>
                    <a:lnTo>
                      <a:pt x="372" y="914"/>
                    </a:lnTo>
                    <a:lnTo>
                      <a:pt x="372" y="914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78" y="917"/>
                    </a:lnTo>
                    <a:lnTo>
                      <a:pt x="383" y="917"/>
                    </a:lnTo>
                    <a:lnTo>
                      <a:pt x="386" y="920"/>
                    </a:lnTo>
                    <a:lnTo>
                      <a:pt x="389" y="920"/>
                    </a:lnTo>
                    <a:lnTo>
                      <a:pt x="389" y="923"/>
                    </a:lnTo>
                    <a:lnTo>
                      <a:pt x="392" y="923"/>
                    </a:lnTo>
                    <a:lnTo>
                      <a:pt x="395" y="923"/>
                    </a:lnTo>
                    <a:lnTo>
                      <a:pt x="398" y="920"/>
                    </a:lnTo>
                    <a:lnTo>
                      <a:pt x="398" y="920"/>
                    </a:lnTo>
                    <a:lnTo>
                      <a:pt x="401" y="917"/>
                    </a:lnTo>
                    <a:lnTo>
                      <a:pt x="403" y="917"/>
                    </a:lnTo>
                    <a:lnTo>
                      <a:pt x="409" y="914"/>
                    </a:lnTo>
                    <a:lnTo>
                      <a:pt x="409" y="914"/>
                    </a:lnTo>
                    <a:lnTo>
                      <a:pt x="412" y="914"/>
                    </a:lnTo>
                    <a:lnTo>
                      <a:pt x="415" y="914"/>
                    </a:lnTo>
                    <a:lnTo>
                      <a:pt x="418" y="914"/>
                    </a:lnTo>
                    <a:lnTo>
                      <a:pt x="424" y="917"/>
                    </a:lnTo>
                    <a:lnTo>
                      <a:pt x="426" y="920"/>
                    </a:lnTo>
                    <a:lnTo>
                      <a:pt x="432" y="926"/>
                    </a:lnTo>
                    <a:lnTo>
                      <a:pt x="432" y="929"/>
                    </a:lnTo>
                    <a:lnTo>
                      <a:pt x="435" y="934"/>
                    </a:lnTo>
                    <a:lnTo>
                      <a:pt x="438" y="937"/>
                    </a:lnTo>
                    <a:lnTo>
                      <a:pt x="441" y="940"/>
                    </a:lnTo>
                    <a:lnTo>
                      <a:pt x="441" y="940"/>
                    </a:lnTo>
                    <a:lnTo>
                      <a:pt x="444" y="943"/>
                    </a:lnTo>
                    <a:lnTo>
                      <a:pt x="444" y="943"/>
                    </a:lnTo>
                    <a:lnTo>
                      <a:pt x="444" y="943"/>
                    </a:lnTo>
                    <a:lnTo>
                      <a:pt x="447" y="946"/>
                    </a:lnTo>
                    <a:lnTo>
                      <a:pt x="450" y="949"/>
                    </a:lnTo>
                    <a:lnTo>
                      <a:pt x="450" y="949"/>
                    </a:lnTo>
                    <a:lnTo>
                      <a:pt x="452" y="952"/>
                    </a:lnTo>
                    <a:lnTo>
                      <a:pt x="455" y="952"/>
                    </a:lnTo>
                    <a:lnTo>
                      <a:pt x="461" y="952"/>
                    </a:lnTo>
                    <a:lnTo>
                      <a:pt x="461" y="952"/>
                    </a:lnTo>
                    <a:lnTo>
                      <a:pt x="467" y="952"/>
                    </a:lnTo>
                    <a:lnTo>
                      <a:pt x="467" y="955"/>
                    </a:lnTo>
                    <a:lnTo>
                      <a:pt x="470" y="955"/>
                    </a:lnTo>
                    <a:lnTo>
                      <a:pt x="473" y="957"/>
                    </a:lnTo>
                    <a:lnTo>
                      <a:pt x="475" y="957"/>
                    </a:lnTo>
                    <a:lnTo>
                      <a:pt x="478" y="960"/>
                    </a:lnTo>
                    <a:lnTo>
                      <a:pt x="481" y="960"/>
                    </a:lnTo>
                    <a:lnTo>
                      <a:pt x="484" y="963"/>
                    </a:lnTo>
                    <a:lnTo>
                      <a:pt x="490" y="963"/>
                    </a:lnTo>
                    <a:lnTo>
                      <a:pt x="496" y="960"/>
                    </a:lnTo>
                    <a:lnTo>
                      <a:pt x="496" y="960"/>
                    </a:lnTo>
                    <a:lnTo>
                      <a:pt x="498" y="960"/>
                    </a:lnTo>
                    <a:lnTo>
                      <a:pt x="498" y="960"/>
                    </a:lnTo>
                    <a:lnTo>
                      <a:pt x="498" y="960"/>
                    </a:lnTo>
                    <a:lnTo>
                      <a:pt x="498" y="963"/>
                    </a:lnTo>
                    <a:lnTo>
                      <a:pt x="501" y="966"/>
                    </a:lnTo>
                    <a:lnTo>
                      <a:pt x="501" y="966"/>
                    </a:lnTo>
                    <a:lnTo>
                      <a:pt x="498" y="966"/>
                    </a:lnTo>
                    <a:lnTo>
                      <a:pt x="498" y="966"/>
                    </a:lnTo>
                    <a:lnTo>
                      <a:pt x="498" y="969"/>
                    </a:lnTo>
                    <a:lnTo>
                      <a:pt x="501" y="972"/>
                    </a:lnTo>
                    <a:lnTo>
                      <a:pt x="501" y="975"/>
                    </a:lnTo>
                    <a:lnTo>
                      <a:pt x="507" y="981"/>
                    </a:lnTo>
                    <a:lnTo>
                      <a:pt x="510" y="986"/>
                    </a:lnTo>
                    <a:lnTo>
                      <a:pt x="510" y="989"/>
                    </a:lnTo>
                    <a:lnTo>
                      <a:pt x="513" y="989"/>
                    </a:lnTo>
                    <a:lnTo>
                      <a:pt x="513" y="989"/>
                    </a:lnTo>
                    <a:lnTo>
                      <a:pt x="516" y="995"/>
                    </a:lnTo>
                    <a:lnTo>
                      <a:pt x="519" y="995"/>
                    </a:lnTo>
                    <a:lnTo>
                      <a:pt x="519" y="998"/>
                    </a:lnTo>
                    <a:lnTo>
                      <a:pt x="516" y="1001"/>
                    </a:lnTo>
                    <a:lnTo>
                      <a:pt x="516" y="1001"/>
                    </a:lnTo>
                    <a:lnTo>
                      <a:pt x="519" y="1004"/>
                    </a:lnTo>
                    <a:lnTo>
                      <a:pt x="516" y="1006"/>
                    </a:lnTo>
                    <a:lnTo>
                      <a:pt x="516" y="1006"/>
                    </a:lnTo>
                    <a:lnTo>
                      <a:pt x="516" y="1006"/>
                    </a:lnTo>
                    <a:lnTo>
                      <a:pt x="516" y="1012"/>
                    </a:lnTo>
                    <a:lnTo>
                      <a:pt x="516" y="1012"/>
                    </a:lnTo>
                    <a:lnTo>
                      <a:pt x="519" y="1015"/>
                    </a:lnTo>
                    <a:lnTo>
                      <a:pt x="519" y="1018"/>
                    </a:lnTo>
                    <a:lnTo>
                      <a:pt x="521" y="1018"/>
                    </a:lnTo>
                    <a:lnTo>
                      <a:pt x="521" y="1018"/>
                    </a:lnTo>
                    <a:lnTo>
                      <a:pt x="524" y="1021"/>
                    </a:lnTo>
                    <a:lnTo>
                      <a:pt x="524" y="1021"/>
                    </a:lnTo>
                    <a:lnTo>
                      <a:pt x="524" y="1021"/>
                    </a:lnTo>
                    <a:lnTo>
                      <a:pt x="527" y="1018"/>
                    </a:lnTo>
                    <a:lnTo>
                      <a:pt x="527" y="1018"/>
                    </a:lnTo>
                    <a:lnTo>
                      <a:pt x="524" y="1015"/>
                    </a:lnTo>
                    <a:lnTo>
                      <a:pt x="524" y="1015"/>
                    </a:lnTo>
                    <a:lnTo>
                      <a:pt x="527" y="1012"/>
                    </a:lnTo>
                    <a:lnTo>
                      <a:pt x="527" y="1012"/>
                    </a:lnTo>
                    <a:lnTo>
                      <a:pt x="527" y="1015"/>
                    </a:lnTo>
                    <a:lnTo>
                      <a:pt x="530" y="1018"/>
                    </a:lnTo>
                    <a:lnTo>
                      <a:pt x="530" y="1021"/>
                    </a:lnTo>
                    <a:lnTo>
                      <a:pt x="533" y="1024"/>
                    </a:lnTo>
                    <a:lnTo>
                      <a:pt x="533" y="1024"/>
                    </a:lnTo>
                    <a:lnTo>
                      <a:pt x="539" y="1027"/>
                    </a:lnTo>
                    <a:lnTo>
                      <a:pt x="542" y="1030"/>
                    </a:lnTo>
                    <a:lnTo>
                      <a:pt x="542" y="1038"/>
                    </a:lnTo>
                    <a:lnTo>
                      <a:pt x="542" y="1038"/>
                    </a:lnTo>
                    <a:lnTo>
                      <a:pt x="545" y="1041"/>
                    </a:lnTo>
                    <a:lnTo>
                      <a:pt x="545" y="1041"/>
                    </a:lnTo>
                    <a:lnTo>
                      <a:pt x="547" y="1041"/>
                    </a:lnTo>
                    <a:lnTo>
                      <a:pt x="545" y="1035"/>
                    </a:lnTo>
                    <a:lnTo>
                      <a:pt x="547" y="1035"/>
                    </a:lnTo>
                    <a:lnTo>
                      <a:pt x="547" y="1035"/>
                    </a:lnTo>
                    <a:lnTo>
                      <a:pt x="550" y="1038"/>
                    </a:lnTo>
                    <a:lnTo>
                      <a:pt x="550" y="1041"/>
                    </a:lnTo>
                    <a:lnTo>
                      <a:pt x="550" y="1041"/>
                    </a:lnTo>
                    <a:lnTo>
                      <a:pt x="550" y="1044"/>
                    </a:lnTo>
                    <a:lnTo>
                      <a:pt x="550" y="1044"/>
                    </a:lnTo>
                    <a:lnTo>
                      <a:pt x="553" y="1044"/>
                    </a:lnTo>
                    <a:lnTo>
                      <a:pt x="553" y="1041"/>
                    </a:lnTo>
                    <a:lnTo>
                      <a:pt x="556" y="1041"/>
                    </a:lnTo>
                    <a:lnTo>
                      <a:pt x="559" y="1044"/>
                    </a:lnTo>
                    <a:lnTo>
                      <a:pt x="562" y="1044"/>
                    </a:lnTo>
                    <a:lnTo>
                      <a:pt x="565" y="1044"/>
                    </a:lnTo>
                    <a:lnTo>
                      <a:pt x="565" y="1044"/>
                    </a:lnTo>
                    <a:lnTo>
                      <a:pt x="568" y="1047"/>
                    </a:lnTo>
                    <a:lnTo>
                      <a:pt x="568" y="1047"/>
                    </a:lnTo>
                    <a:lnTo>
                      <a:pt x="568" y="1050"/>
                    </a:lnTo>
                    <a:lnTo>
                      <a:pt x="570" y="1053"/>
                    </a:lnTo>
                    <a:lnTo>
                      <a:pt x="570" y="1055"/>
                    </a:lnTo>
                    <a:lnTo>
                      <a:pt x="573" y="1055"/>
                    </a:lnTo>
                    <a:lnTo>
                      <a:pt x="573" y="1053"/>
                    </a:lnTo>
                    <a:lnTo>
                      <a:pt x="576" y="1053"/>
                    </a:lnTo>
                    <a:lnTo>
                      <a:pt x="576" y="1055"/>
                    </a:lnTo>
                    <a:lnTo>
                      <a:pt x="576" y="1055"/>
                    </a:lnTo>
                    <a:lnTo>
                      <a:pt x="576" y="1061"/>
                    </a:lnTo>
                    <a:lnTo>
                      <a:pt x="576" y="1061"/>
                    </a:lnTo>
                    <a:lnTo>
                      <a:pt x="579" y="1061"/>
                    </a:lnTo>
                    <a:lnTo>
                      <a:pt x="582" y="1061"/>
                    </a:lnTo>
                    <a:lnTo>
                      <a:pt x="585" y="1058"/>
                    </a:lnTo>
                    <a:lnTo>
                      <a:pt x="588" y="1055"/>
                    </a:lnTo>
                    <a:lnTo>
                      <a:pt x="588" y="1053"/>
                    </a:lnTo>
                    <a:lnTo>
                      <a:pt x="585" y="1053"/>
                    </a:lnTo>
                    <a:lnTo>
                      <a:pt x="585" y="1053"/>
                    </a:lnTo>
                    <a:lnTo>
                      <a:pt x="582" y="1050"/>
                    </a:lnTo>
                    <a:lnTo>
                      <a:pt x="582" y="1047"/>
                    </a:lnTo>
                    <a:lnTo>
                      <a:pt x="582" y="1047"/>
                    </a:lnTo>
                    <a:lnTo>
                      <a:pt x="582" y="1044"/>
                    </a:lnTo>
                    <a:lnTo>
                      <a:pt x="585" y="1044"/>
                    </a:lnTo>
                    <a:lnTo>
                      <a:pt x="588" y="1044"/>
                    </a:lnTo>
                    <a:lnTo>
                      <a:pt x="588" y="1044"/>
                    </a:lnTo>
                    <a:lnTo>
                      <a:pt x="591" y="1041"/>
                    </a:lnTo>
                    <a:lnTo>
                      <a:pt x="593" y="1038"/>
                    </a:lnTo>
                    <a:lnTo>
                      <a:pt x="593" y="1035"/>
                    </a:lnTo>
                    <a:lnTo>
                      <a:pt x="596" y="1032"/>
                    </a:lnTo>
                    <a:lnTo>
                      <a:pt x="599" y="1032"/>
                    </a:lnTo>
                    <a:lnTo>
                      <a:pt x="599" y="1032"/>
                    </a:lnTo>
                    <a:lnTo>
                      <a:pt x="602" y="1035"/>
                    </a:lnTo>
                    <a:lnTo>
                      <a:pt x="608" y="1038"/>
                    </a:lnTo>
                    <a:lnTo>
                      <a:pt x="608" y="1041"/>
                    </a:lnTo>
                    <a:lnTo>
                      <a:pt x="611" y="1041"/>
                    </a:lnTo>
                    <a:lnTo>
                      <a:pt x="614" y="1041"/>
                    </a:lnTo>
                    <a:lnTo>
                      <a:pt x="617" y="1041"/>
                    </a:lnTo>
                    <a:lnTo>
                      <a:pt x="617" y="1044"/>
                    </a:lnTo>
                    <a:lnTo>
                      <a:pt x="614" y="1044"/>
                    </a:lnTo>
                    <a:lnTo>
                      <a:pt x="611" y="1044"/>
                    </a:lnTo>
                    <a:lnTo>
                      <a:pt x="611" y="1047"/>
                    </a:lnTo>
                    <a:lnTo>
                      <a:pt x="611" y="1050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14" y="1058"/>
                    </a:lnTo>
                    <a:lnTo>
                      <a:pt x="617" y="1058"/>
                    </a:lnTo>
                    <a:lnTo>
                      <a:pt x="617" y="1061"/>
                    </a:lnTo>
                    <a:lnTo>
                      <a:pt x="617" y="1067"/>
                    </a:lnTo>
                    <a:lnTo>
                      <a:pt x="617" y="1067"/>
                    </a:lnTo>
                    <a:lnTo>
                      <a:pt x="619" y="1070"/>
                    </a:lnTo>
                    <a:lnTo>
                      <a:pt x="622" y="1073"/>
                    </a:lnTo>
                    <a:lnTo>
                      <a:pt x="622" y="1073"/>
                    </a:lnTo>
                    <a:lnTo>
                      <a:pt x="619" y="1079"/>
                    </a:lnTo>
                    <a:lnTo>
                      <a:pt x="622" y="1084"/>
                    </a:lnTo>
                    <a:lnTo>
                      <a:pt x="622" y="1084"/>
                    </a:lnTo>
                    <a:lnTo>
                      <a:pt x="619" y="1087"/>
                    </a:lnTo>
                    <a:lnTo>
                      <a:pt x="619" y="1090"/>
                    </a:lnTo>
                    <a:lnTo>
                      <a:pt x="619" y="1096"/>
                    </a:lnTo>
                    <a:lnTo>
                      <a:pt x="619" y="1102"/>
                    </a:lnTo>
                    <a:lnTo>
                      <a:pt x="619" y="1104"/>
                    </a:lnTo>
                    <a:lnTo>
                      <a:pt x="619" y="1110"/>
                    </a:lnTo>
                    <a:lnTo>
                      <a:pt x="619" y="1110"/>
                    </a:lnTo>
                    <a:lnTo>
                      <a:pt x="619" y="1113"/>
                    </a:lnTo>
                    <a:lnTo>
                      <a:pt x="619" y="1113"/>
                    </a:lnTo>
                    <a:lnTo>
                      <a:pt x="622" y="1113"/>
                    </a:lnTo>
                    <a:lnTo>
                      <a:pt x="625" y="1113"/>
                    </a:lnTo>
                    <a:lnTo>
                      <a:pt x="625" y="1113"/>
                    </a:lnTo>
                    <a:lnTo>
                      <a:pt x="625" y="1113"/>
                    </a:lnTo>
                    <a:lnTo>
                      <a:pt x="625" y="1116"/>
                    </a:lnTo>
                    <a:lnTo>
                      <a:pt x="625" y="1116"/>
                    </a:lnTo>
                    <a:lnTo>
                      <a:pt x="622" y="1119"/>
                    </a:lnTo>
                    <a:lnTo>
                      <a:pt x="617" y="1125"/>
                    </a:lnTo>
                    <a:lnTo>
                      <a:pt x="617" y="1130"/>
                    </a:lnTo>
                    <a:lnTo>
                      <a:pt x="617" y="1133"/>
                    </a:lnTo>
                    <a:lnTo>
                      <a:pt x="614" y="1133"/>
                    </a:lnTo>
                    <a:lnTo>
                      <a:pt x="611" y="1136"/>
                    </a:lnTo>
                    <a:lnTo>
                      <a:pt x="608" y="1133"/>
                    </a:lnTo>
                    <a:lnTo>
                      <a:pt x="608" y="1136"/>
                    </a:lnTo>
                    <a:lnTo>
                      <a:pt x="605" y="1136"/>
                    </a:lnTo>
                    <a:lnTo>
                      <a:pt x="602" y="1139"/>
                    </a:lnTo>
                    <a:lnTo>
                      <a:pt x="602" y="1142"/>
                    </a:lnTo>
                    <a:lnTo>
                      <a:pt x="602" y="1145"/>
                    </a:lnTo>
                    <a:lnTo>
                      <a:pt x="602" y="1148"/>
                    </a:lnTo>
                    <a:lnTo>
                      <a:pt x="599" y="1148"/>
                    </a:lnTo>
                    <a:lnTo>
                      <a:pt x="599" y="1148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599" y="1153"/>
                    </a:lnTo>
                    <a:lnTo>
                      <a:pt x="599" y="1156"/>
                    </a:lnTo>
                    <a:lnTo>
                      <a:pt x="599" y="1156"/>
                    </a:lnTo>
                    <a:lnTo>
                      <a:pt x="596" y="1159"/>
                    </a:lnTo>
                    <a:lnTo>
                      <a:pt x="593" y="1159"/>
                    </a:lnTo>
                    <a:lnTo>
                      <a:pt x="593" y="1159"/>
                    </a:lnTo>
                    <a:lnTo>
                      <a:pt x="591" y="1162"/>
                    </a:lnTo>
                    <a:lnTo>
                      <a:pt x="591" y="1162"/>
                    </a:lnTo>
                    <a:lnTo>
                      <a:pt x="588" y="1162"/>
                    </a:lnTo>
                    <a:lnTo>
                      <a:pt x="585" y="1162"/>
                    </a:lnTo>
                    <a:lnTo>
                      <a:pt x="582" y="1165"/>
                    </a:lnTo>
                    <a:lnTo>
                      <a:pt x="582" y="1168"/>
                    </a:lnTo>
                    <a:lnTo>
                      <a:pt x="585" y="1174"/>
                    </a:lnTo>
                    <a:lnTo>
                      <a:pt x="585" y="1174"/>
                    </a:lnTo>
                    <a:lnTo>
                      <a:pt x="582" y="1177"/>
                    </a:lnTo>
                    <a:lnTo>
                      <a:pt x="579" y="1179"/>
                    </a:lnTo>
                    <a:lnTo>
                      <a:pt x="579" y="1182"/>
                    </a:lnTo>
                    <a:lnTo>
                      <a:pt x="579" y="1188"/>
                    </a:lnTo>
                    <a:lnTo>
                      <a:pt x="579" y="1191"/>
                    </a:lnTo>
                    <a:lnTo>
                      <a:pt x="573" y="1191"/>
                    </a:lnTo>
                    <a:lnTo>
                      <a:pt x="573" y="1194"/>
                    </a:lnTo>
                    <a:lnTo>
                      <a:pt x="573" y="1202"/>
                    </a:lnTo>
                    <a:lnTo>
                      <a:pt x="573" y="1202"/>
                    </a:lnTo>
                    <a:lnTo>
                      <a:pt x="573" y="1205"/>
                    </a:lnTo>
                    <a:lnTo>
                      <a:pt x="573" y="1214"/>
                    </a:lnTo>
                    <a:lnTo>
                      <a:pt x="576" y="1217"/>
                    </a:lnTo>
                    <a:lnTo>
                      <a:pt x="579" y="1217"/>
                    </a:lnTo>
                    <a:lnTo>
                      <a:pt x="579" y="1217"/>
                    </a:lnTo>
                    <a:lnTo>
                      <a:pt x="582" y="1217"/>
                    </a:lnTo>
                    <a:lnTo>
                      <a:pt x="582" y="1217"/>
                    </a:lnTo>
                    <a:lnTo>
                      <a:pt x="585" y="1214"/>
                    </a:lnTo>
                    <a:lnTo>
                      <a:pt x="588" y="1211"/>
                    </a:lnTo>
                    <a:lnTo>
                      <a:pt x="588" y="1214"/>
                    </a:lnTo>
                    <a:lnTo>
                      <a:pt x="588" y="1217"/>
                    </a:lnTo>
                    <a:lnTo>
                      <a:pt x="588" y="1217"/>
                    </a:lnTo>
                    <a:lnTo>
                      <a:pt x="588" y="1226"/>
                    </a:lnTo>
                    <a:lnTo>
                      <a:pt x="588" y="1226"/>
                    </a:lnTo>
                    <a:lnTo>
                      <a:pt x="585" y="1228"/>
                    </a:lnTo>
                    <a:lnTo>
                      <a:pt x="585" y="1231"/>
                    </a:lnTo>
                    <a:lnTo>
                      <a:pt x="582" y="1231"/>
                    </a:lnTo>
                    <a:lnTo>
                      <a:pt x="579" y="1231"/>
                    </a:lnTo>
                    <a:lnTo>
                      <a:pt x="582" y="1231"/>
                    </a:lnTo>
                    <a:lnTo>
                      <a:pt x="579" y="1234"/>
                    </a:lnTo>
                    <a:lnTo>
                      <a:pt x="576" y="1237"/>
                    </a:lnTo>
                    <a:lnTo>
                      <a:pt x="573" y="1240"/>
                    </a:lnTo>
                    <a:lnTo>
                      <a:pt x="570" y="1246"/>
                    </a:lnTo>
                    <a:lnTo>
                      <a:pt x="570" y="1246"/>
                    </a:lnTo>
                    <a:lnTo>
                      <a:pt x="570" y="1249"/>
                    </a:lnTo>
                    <a:lnTo>
                      <a:pt x="570" y="1254"/>
                    </a:lnTo>
                    <a:lnTo>
                      <a:pt x="570" y="1254"/>
                    </a:lnTo>
                    <a:lnTo>
                      <a:pt x="570" y="1257"/>
                    </a:lnTo>
                    <a:lnTo>
                      <a:pt x="573" y="1260"/>
                    </a:lnTo>
                    <a:lnTo>
                      <a:pt x="573" y="1263"/>
                    </a:lnTo>
                    <a:lnTo>
                      <a:pt x="576" y="1266"/>
                    </a:lnTo>
                    <a:lnTo>
                      <a:pt x="576" y="1266"/>
                    </a:lnTo>
                    <a:lnTo>
                      <a:pt x="576" y="1269"/>
                    </a:lnTo>
                    <a:lnTo>
                      <a:pt x="573" y="1269"/>
                    </a:lnTo>
                    <a:lnTo>
                      <a:pt x="573" y="1272"/>
                    </a:lnTo>
                    <a:lnTo>
                      <a:pt x="576" y="1275"/>
                    </a:lnTo>
                    <a:lnTo>
                      <a:pt x="579" y="1277"/>
                    </a:lnTo>
                    <a:lnTo>
                      <a:pt x="582" y="1280"/>
                    </a:lnTo>
                    <a:lnTo>
                      <a:pt x="585" y="1280"/>
                    </a:lnTo>
                    <a:lnTo>
                      <a:pt x="588" y="1283"/>
                    </a:lnTo>
                    <a:lnTo>
                      <a:pt x="591" y="1289"/>
                    </a:lnTo>
                    <a:lnTo>
                      <a:pt x="591" y="1289"/>
                    </a:lnTo>
                    <a:lnTo>
                      <a:pt x="593" y="1289"/>
                    </a:lnTo>
                    <a:lnTo>
                      <a:pt x="593" y="1298"/>
                    </a:lnTo>
                    <a:lnTo>
                      <a:pt x="596" y="1300"/>
                    </a:lnTo>
                    <a:lnTo>
                      <a:pt x="605" y="1309"/>
                    </a:lnTo>
                    <a:lnTo>
                      <a:pt x="605" y="1312"/>
                    </a:lnTo>
                    <a:lnTo>
                      <a:pt x="608" y="1318"/>
                    </a:lnTo>
                    <a:lnTo>
                      <a:pt x="608" y="1318"/>
                    </a:lnTo>
                    <a:lnTo>
                      <a:pt x="611" y="1326"/>
                    </a:lnTo>
                    <a:lnTo>
                      <a:pt x="611" y="1329"/>
                    </a:lnTo>
                    <a:lnTo>
                      <a:pt x="617" y="1335"/>
                    </a:lnTo>
                    <a:lnTo>
                      <a:pt x="619" y="1344"/>
                    </a:lnTo>
                    <a:lnTo>
                      <a:pt x="619" y="1347"/>
                    </a:lnTo>
                    <a:lnTo>
                      <a:pt x="622" y="1352"/>
                    </a:lnTo>
                    <a:lnTo>
                      <a:pt x="625" y="1358"/>
                    </a:lnTo>
                    <a:lnTo>
                      <a:pt x="625" y="1358"/>
                    </a:lnTo>
                    <a:lnTo>
                      <a:pt x="628" y="1361"/>
                    </a:lnTo>
                    <a:lnTo>
                      <a:pt x="628" y="1361"/>
                    </a:lnTo>
                    <a:lnTo>
                      <a:pt x="631" y="1367"/>
                    </a:lnTo>
                    <a:lnTo>
                      <a:pt x="634" y="1373"/>
                    </a:lnTo>
                    <a:lnTo>
                      <a:pt x="637" y="1378"/>
                    </a:lnTo>
                    <a:lnTo>
                      <a:pt x="640" y="1384"/>
                    </a:lnTo>
                    <a:lnTo>
                      <a:pt x="642" y="1387"/>
                    </a:lnTo>
                    <a:lnTo>
                      <a:pt x="645" y="1393"/>
                    </a:lnTo>
                    <a:lnTo>
                      <a:pt x="645" y="1396"/>
                    </a:lnTo>
                    <a:lnTo>
                      <a:pt x="645" y="1396"/>
                    </a:lnTo>
                    <a:lnTo>
                      <a:pt x="645" y="1399"/>
                    </a:lnTo>
                    <a:lnTo>
                      <a:pt x="645" y="1401"/>
                    </a:lnTo>
                    <a:lnTo>
                      <a:pt x="645" y="1401"/>
                    </a:lnTo>
                    <a:lnTo>
                      <a:pt x="648" y="1404"/>
                    </a:lnTo>
                    <a:lnTo>
                      <a:pt x="651" y="1407"/>
                    </a:lnTo>
                    <a:lnTo>
                      <a:pt x="654" y="1410"/>
                    </a:lnTo>
                    <a:lnTo>
                      <a:pt x="657" y="1416"/>
                    </a:lnTo>
                    <a:lnTo>
                      <a:pt x="660" y="1419"/>
                    </a:lnTo>
                    <a:lnTo>
                      <a:pt x="663" y="1419"/>
                    </a:lnTo>
                    <a:lnTo>
                      <a:pt x="668" y="1424"/>
                    </a:lnTo>
                    <a:lnTo>
                      <a:pt x="677" y="1427"/>
                    </a:lnTo>
                    <a:lnTo>
                      <a:pt x="683" y="1433"/>
                    </a:lnTo>
                    <a:lnTo>
                      <a:pt x="683" y="1433"/>
                    </a:lnTo>
                    <a:lnTo>
                      <a:pt x="691" y="1436"/>
                    </a:lnTo>
                    <a:lnTo>
                      <a:pt x="697" y="1442"/>
                    </a:lnTo>
                    <a:lnTo>
                      <a:pt x="700" y="1442"/>
                    </a:lnTo>
                    <a:lnTo>
                      <a:pt x="700" y="1442"/>
                    </a:lnTo>
                    <a:lnTo>
                      <a:pt x="700" y="1442"/>
                    </a:lnTo>
                    <a:lnTo>
                      <a:pt x="709" y="1448"/>
                    </a:lnTo>
                    <a:lnTo>
                      <a:pt x="712" y="1448"/>
                    </a:lnTo>
                    <a:lnTo>
                      <a:pt x="712" y="1450"/>
                    </a:lnTo>
                    <a:lnTo>
                      <a:pt x="714" y="1453"/>
                    </a:lnTo>
                    <a:lnTo>
                      <a:pt x="717" y="1456"/>
                    </a:lnTo>
                    <a:lnTo>
                      <a:pt x="720" y="1459"/>
                    </a:lnTo>
                    <a:lnTo>
                      <a:pt x="723" y="1459"/>
                    </a:lnTo>
                    <a:lnTo>
                      <a:pt x="726" y="1462"/>
                    </a:lnTo>
                    <a:lnTo>
                      <a:pt x="726" y="1462"/>
                    </a:lnTo>
                    <a:lnTo>
                      <a:pt x="726" y="1465"/>
                    </a:lnTo>
                    <a:lnTo>
                      <a:pt x="729" y="1468"/>
                    </a:lnTo>
                    <a:lnTo>
                      <a:pt x="732" y="1479"/>
                    </a:lnTo>
                    <a:lnTo>
                      <a:pt x="735" y="1485"/>
                    </a:lnTo>
                    <a:lnTo>
                      <a:pt x="735" y="1488"/>
                    </a:lnTo>
                    <a:lnTo>
                      <a:pt x="735" y="1491"/>
                    </a:lnTo>
                    <a:lnTo>
                      <a:pt x="737" y="1505"/>
                    </a:lnTo>
                    <a:lnTo>
                      <a:pt x="740" y="1514"/>
                    </a:lnTo>
                    <a:lnTo>
                      <a:pt x="740" y="1514"/>
                    </a:lnTo>
                    <a:lnTo>
                      <a:pt x="740" y="1517"/>
                    </a:lnTo>
                    <a:lnTo>
                      <a:pt x="740" y="1520"/>
                    </a:lnTo>
                    <a:lnTo>
                      <a:pt x="740" y="1522"/>
                    </a:lnTo>
                    <a:lnTo>
                      <a:pt x="740" y="1525"/>
                    </a:lnTo>
                    <a:lnTo>
                      <a:pt x="740" y="1537"/>
                    </a:lnTo>
                    <a:lnTo>
                      <a:pt x="740" y="1540"/>
                    </a:lnTo>
                    <a:lnTo>
                      <a:pt x="740" y="1540"/>
                    </a:lnTo>
                    <a:lnTo>
                      <a:pt x="740" y="1540"/>
                    </a:lnTo>
                    <a:lnTo>
                      <a:pt x="740" y="1546"/>
                    </a:lnTo>
                    <a:lnTo>
                      <a:pt x="740" y="1546"/>
                    </a:lnTo>
                    <a:lnTo>
                      <a:pt x="740" y="1548"/>
                    </a:lnTo>
                    <a:lnTo>
                      <a:pt x="740" y="1551"/>
                    </a:lnTo>
                    <a:lnTo>
                      <a:pt x="740" y="1554"/>
                    </a:lnTo>
                    <a:lnTo>
                      <a:pt x="743" y="1569"/>
                    </a:lnTo>
                    <a:lnTo>
                      <a:pt x="746" y="1571"/>
                    </a:lnTo>
                    <a:lnTo>
                      <a:pt x="746" y="1574"/>
                    </a:lnTo>
                    <a:lnTo>
                      <a:pt x="746" y="1577"/>
                    </a:lnTo>
                    <a:lnTo>
                      <a:pt x="746" y="1577"/>
                    </a:lnTo>
                    <a:lnTo>
                      <a:pt x="743" y="1580"/>
                    </a:lnTo>
                    <a:lnTo>
                      <a:pt x="743" y="1583"/>
                    </a:lnTo>
                    <a:lnTo>
                      <a:pt x="746" y="1586"/>
                    </a:lnTo>
                    <a:lnTo>
                      <a:pt x="746" y="1592"/>
                    </a:lnTo>
                    <a:lnTo>
                      <a:pt x="746" y="1592"/>
                    </a:lnTo>
                    <a:lnTo>
                      <a:pt x="746" y="1595"/>
                    </a:lnTo>
                    <a:lnTo>
                      <a:pt x="749" y="1600"/>
                    </a:lnTo>
                    <a:lnTo>
                      <a:pt x="746" y="1603"/>
                    </a:lnTo>
                    <a:lnTo>
                      <a:pt x="746" y="1603"/>
                    </a:lnTo>
                    <a:lnTo>
                      <a:pt x="746" y="1606"/>
                    </a:lnTo>
                    <a:lnTo>
                      <a:pt x="746" y="1612"/>
                    </a:lnTo>
                    <a:lnTo>
                      <a:pt x="746" y="1615"/>
                    </a:lnTo>
                    <a:lnTo>
                      <a:pt x="746" y="1623"/>
                    </a:lnTo>
                    <a:lnTo>
                      <a:pt x="746" y="1629"/>
                    </a:lnTo>
                    <a:lnTo>
                      <a:pt x="746" y="1632"/>
                    </a:lnTo>
                    <a:lnTo>
                      <a:pt x="746" y="1635"/>
                    </a:lnTo>
                    <a:lnTo>
                      <a:pt x="746" y="1638"/>
                    </a:lnTo>
                    <a:lnTo>
                      <a:pt x="746" y="1638"/>
                    </a:lnTo>
                    <a:lnTo>
                      <a:pt x="749" y="1644"/>
                    </a:lnTo>
                    <a:lnTo>
                      <a:pt x="749" y="1646"/>
                    </a:lnTo>
                    <a:lnTo>
                      <a:pt x="749" y="1646"/>
                    </a:lnTo>
                    <a:lnTo>
                      <a:pt x="749" y="1652"/>
                    </a:lnTo>
                    <a:lnTo>
                      <a:pt x="749" y="1655"/>
                    </a:lnTo>
                    <a:lnTo>
                      <a:pt x="749" y="1661"/>
                    </a:lnTo>
                    <a:lnTo>
                      <a:pt x="752" y="1669"/>
                    </a:lnTo>
                    <a:lnTo>
                      <a:pt x="755" y="1678"/>
                    </a:lnTo>
                    <a:lnTo>
                      <a:pt x="755" y="1684"/>
                    </a:lnTo>
                    <a:lnTo>
                      <a:pt x="758" y="1690"/>
                    </a:lnTo>
                    <a:lnTo>
                      <a:pt x="760" y="1695"/>
                    </a:lnTo>
                    <a:lnTo>
                      <a:pt x="760" y="1698"/>
                    </a:lnTo>
                    <a:lnTo>
                      <a:pt x="758" y="1701"/>
                    </a:lnTo>
                    <a:lnTo>
                      <a:pt x="760" y="1710"/>
                    </a:lnTo>
                    <a:lnTo>
                      <a:pt x="760" y="1710"/>
                    </a:lnTo>
                    <a:lnTo>
                      <a:pt x="760" y="1718"/>
                    </a:lnTo>
                    <a:lnTo>
                      <a:pt x="760" y="1721"/>
                    </a:lnTo>
                    <a:lnTo>
                      <a:pt x="760" y="1727"/>
                    </a:lnTo>
                    <a:lnTo>
                      <a:pt x="760" y="1730"/>
                    </a:lnTo>
                    <a:lnTo>
                      <a:pt x="760" y="1736"/>
                    </a:lnTo>
                    <a:lnTo>
                      <a:pt x="758" y="1739"/>
                    </a:lnTo>
                    <a:lnTo>
                      <a:pt x="760" y="1744"/>
                    </a:lnTo>
                    <a:lnTo>
                      <a:pt x="758" y="1744"/>
                    </a:lnTo>
                    <a:lnTo>
                      <a:pt x="758" y="1750"/>
                    </a:lnTo>
                    <a:lnTo>
                      <a:pt x="758" y="1753"/>
                    </a:lnTo>
                    <a:lnTo>
                      <a:pt x="758" y="1756"/>
                    </a:lnTo>
                    <a:lnTo>
                      <a:pt x="758" y="1753"/>
                    </a:lnTo>
                    <a:lnTo>
                      <a:pt x="755" y="1756"/>
                    </a:lnTo>
                    <a:lnTo>
                      <a:pt x="758" y="1762"/>
                    </a:lnTo>
                    <a:lnTo>
                      <a:pt x="758" y="1765"/>
                    </a:lnTo>
                    <a:lnTo>
                      <a:pt x="755" y="1762"/>
                    </a:lnTo>
                    <a:lnTo>
                      <a:pt x="755" y="1765"/>
                    </a:lnTo>
                    <a:lnTo>
                      <a:pt x="755" y="1770"/>
                    </a:lnTo>
                    <a:lnTo>
                      <a:pt x="758" y="1773"/>
                    </a:lnTo>
                    <a:lnTo>
                      <a:pt x="758" y="1776"/>
                    </a:lnTo>
                    <a:lnTo>
                      <a:pt x="760" y="1779"/>
                    </a:lnTo>
                    <a:lnTo>
                      <a:pt x="760" y="1785"/>
                    </a:lnTo>
                    <a:lnTo>
                      <a:pt x="763" y="1791"/>
                    </a:lnTo>
                    <a:lnTo>
                      <a:pt x="766" y="1793"/>
                    </a:lnTo>
                    <a:lnTo>
                      <a:pt x="769" y="1799"/>
                    </a:lnTo>
                    <a:lnTo>
                      <a:pt x="769" y="1802"/>
                    </a:lnTo>
                    <a:lnTo>
                      <a:pt x="769" y="1805"/>
                    </a:lnTo>
                    <a:lnTo>
                      <a:pt x="769" y="1805"/>
                    </a:lnTo>
                    <a:lnTo>
                      <a:pt x="766" y="1805"/>
                    </a:lnTo>
                    <a:lnTo>
                      <a:pt x="769" y="1817"/>
                    </a:lnTo>
                    <a:lnTo>
                      <a:pt x="769" y="1819"/>
                    </a:lnTo>
                    <a:lnTo>
                      <a:pt x="772" y="1825"/>
                    </a:lnTo>
                    <a:lnTo>
                      <a:pt x="772" y="1828"/>
                    </a:lnTo>
                    <a:lnTo>
                      <a:pt x="772" y="1828"/>
                    </a:lnTo>
                    <a:lnTo>
                      <a:pt x="775" y="1831"/>
                    </a:lnTo>
                    <a:lnTo>
                      <a:pt x="775" y="1831"/>
                    </a:lnTo>
                    <a:lnTo>
                      <a:pt x="775" y="1834"/>
                    </a:lnTo>
                    <a:lnTo>
                      <a:pt x="775" y="1834"/>
                    </a:lnTo>
                    <a:lnTo>
                      <a:pt x="778" y="1834"/>
                    </a:lnTo>
                    <a:lnTo>
                      <a:pt x="781" y="1834"/>
                    </a:lnTo>
                    <a:lnTo>
                      <a:pt x="784" y="1834"/>
                    </a:lnTo>
                    <a:lnTo>
                      <a:pt x="784" y="1831"/>
                    </a:lnTo>
                    <a:lnTo>
                      <a:pt x="784" y="1831"/>
                    </a:lnTo>
                    <a:lnTo>
                      <a:pt x="786" y="1831"/>
                    </a:lnTo>
                    <a:lnTo>
                      <a:pt x="786" y="1834"/>
                    </a:lnTo>
                    <a:lnTo>
                      <a:pt x="789" y="1834"/>
                    </a:lnTo>
                    <a:lnTo>
                      <a:pt x="789" y="1834"/>
                    </a:lnTo>
                    <a:lnTo>
                      <a:pt x="792" y="1834"/>
                    </a:lnTo>
                    <a:lnTo>
                      <a:pt x="792" y="1834"/>
                    </a:lnTo>
                    <a:lnTo>
                      <a:pt x="792" y="1834"/>
                    </a:lnTo>
                    <a:lnTo>
                      <a:pt x="789" y="1834"/>
                    </a:lnTo>
                    <a:lnTo>
                      <a:pt x="786" y="1837"/>
                    </a:lnTo>
                    <a:lnTo>
                      <a:pt x="786" y="1840"/>
                    </a:lnTo>
                    <a:lnTo>
                      <a:pt x="789" y="1840"/>
                    </a:lnTo>
                    <a:lnTo>
                      <a:pt x="792" y="1840"/>
                    </a:lnTo>
                    <a:lnTo>
                      <a:pt x="792" y="1842"/>
                    </a:lnTo>
                    <a:lnTo>
                      <a:pt x="795" y="1845"/>
                    </a:lnTo>
                    <a:lnTo>
                      <a:pt x="792" y="1842"/>
                    </a:lnTo>
                    <a:lnTo>
                      <a:pt x="792" y="1842"/>
                    </a:lnTo>
                    <a:lnTo>
                      <a:pt x="792" y="1845"/>
                    </a:lnTo>
                    <a:lnTo>
                      <a:pt x="792" y="1845"/>
                    </a:lnTo>
                    <a:lnTo>
                      <a:pt x="795" y="1848"/>
                    </a:lnTo>
                    <a:lnTo>
                      <a:pt x="792" y="1848"/>
                    </a:lnTo>
                    <a:lnTo>
                      <a:pt x="792" y="1848"/>
                    </a:lnTo>
                    <a:lnTo>
                      <a:pt x="792" y="1854"/>
                    </a:lnTo>
                    <a:lnTo>
                      <a:pt x="795" y="1857"/>
                    </a:lnTo>
                    <a:lnTo>
                      <a:pt x="792" y="1860"/>
                    </a:lnTo>
                    <a:lnTo>
                      <a:pt x="792" y="1860"/>
                    </a:lnTo>
                    <a:lnTo>
                      <a:pt x="792" y="1863"/>
                    </a:lnTo>
                    <a:lnTo>
                      <a:pt x="792" y="1863"/>
                    </a:lnTo>
                    <a:lnTo>
                      <a:pt x="795" y="1863"/>
                    </a:lnTo>
                    <a:lnTo>
                      <a:pt x="795" y="1866"/>
                    </a:lnTo>
                    <a:lnTo>
                      <a:pt x="795" y="1866"/>
                    </a:lnTo>
                    <a:lnTo>
                      <a:pt x="795" y="1866"/>
                    </a:lnTo>
                    <a:lnTo>
                      <a:pt x="795" y="1868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4"/>
                    </a:lnTo>
                    <a:lnTo>
                      <a:pt x="798" y="1874"/>
                    </a:lnTo>
                    <a:lnTo>
                      <a:pt x="801" y="1877"/>
                    </a:lnTo>
                    <a:lnTo>
                      <a:pt x="801" y="1877"/>
                    </a:lnTo>
                    <a:lnTo>
                      <a:pt x="804" y="1877"/>
                    </a:lnTo>
                    <a:lnTo>
                      <a:pt x="804" y="1880"/>
                    </a:lnTo>
                    <a:lnTo>
                      <a:pt x="804" y="1883"/>
                    </a:lnTo>
                    <a:lnTo>
                      <a:pt x="804" y="1886"/>
                    </a:lnTo>
                    <a:lnTo>
                      <a:pt x="801" y="1886"/>
                    </a:lnTo>
                    <a:lnTo>
                      <a:pt x="801" y="1886"/>
                    </a:lnTo>
                    <a:lnTo>
                      <a:pt x="798" y="1886"/>
                    </a:lnTo>
                    <a:lnTo>
                      <a:pt x="801" y="1886"/>
                    </a:lnTo>
                    <a:lnTo>
                      <a:pt x="801" y="1889"/>
                    </a:lnTo>
                    <a:lnTo>
                      <a:pt x="801" y="1889"/>
                    </a:lnTo>
                    <a:lnTo>
                      <a:pt x="804" y="1891"/>
                    </a:lnTo>
                    <a:lnTo>
                      <a:pt x="807" y="1891"/>
                    </a:lnTo>
                    <a:lnTo>
                      <a:pt x="807" y="1894"/>
                    </a:lnTo>
                    <a:lnTo>
                      <a:pt x="807" y="1894"/>
                    </a:lnTo>
                    <a:lnTo>
                      <a:pt x="804" y="1891"/>
                    </a:lnTo>
                    <a:lnTo>
                      <a:pt x="804" y="1891"/>
                    </a:lnTo>
                    <a:lnTo>
                      <a:pt x="801" y="1891"/>
                    </a:lnTo>
                    <a:lnTo>
                      <a:pt x="801" y="1891"/>
                    </a:lnTo>
                    <a:lnTo>
                      <a:pt x="801" y="1891"/>
                    </a:lnTo>
                    <a:lnTo>
                      <a:pt x="801" y="1894"/>
                    </a:lnTo>
                    <a:lnTo>
                      <a:pt x="801" y="1894"/>
                    </a:lnTo>
                    <a:lnTo>
                      <a:pt x="801" y="1894"/>
                    </a:lnTo>
                    <a:lnTo>
                      <a:pt x="804" y="1894"/>
                    </a:lnTo>
                    <a:lnTo>
                      <a:pt x="804" y="1894"/>
                    </a:lnTo>
                    <a:lnTo>
                      <a:pt x="804" y="1894"/>
                    </a:lnTo>
                    <a:lnTo>
                      <a:pt x="801" y="1897"/>
                    </a:lnTo>
                    <a:lnTo>
                      <a:pt x="801" y="1897"/>
                    </a:lnTo>
                    <a:lnTo>
                      <a:pt x="804" y="1897"/>
                    </a:lnTo>
                    <a:lnTo>
                      <a:pt x="801" y="1897"/>
                    </a:lnTo>
                    <a:lnTo>
                      <a:pt x="801" y="1897"/>
                    </a:lnTo>
                    <a:lnTo>
                      <a:pt x="801" y="1900"/>
                    </a:lnTo>
                    <a:lnTo>
                      <a:pt x="804" y="1903"/>
                    </a:lnTo>
                    <a:lnTo>
                      <a:pt x="804" y="1900"/>
                    </a:lnTo>
                    <a:lnTo>
                      <a:pt x="804" y="1900"/>
                    </a:lnTo>
                    <a:lnTo>
                      <a:pt x="804" y="1900"/>
                    </a:lnTo>
                    <a:lnTo>
                      <a:pt x="804" y="1897"/>
                    </a:lnTo>
                    <a:lnTo>
                      <a:pt x="804" y="1900"/>
                    </a:lnTo>
                    <a:lnTo>
                      <a:pt x="804" y="1903"/>
                    </a:lnTo>
                    <a:lnTo>
                      <a:pt x="804" y="1903"/>
                    </a:lnTo>
                    <a:lnTo>
                      <a:pt x="804" y="1906"/>
                    </a:lnTo>
                    <a:lnTo>
                      <a:pt x="804" y="1906"/>
                    </a:lnTo>
                    <a:lnTo>
                      <a:pt x="804" y="1906"/>
                    </a:lnTo>
                    <a:lnTo>
                      <a:pt x="804" y="1909"/>
                    </a:lnTo>
                    <a:lnTo>
                      <a:pt x="804" y="1909"/>
                    </a:lnTo>
                    <a:lnTo>
                      <a:pt x="801" y="1909"/>
                    </a:lnTo>
                    <a:lnTo>
                      <a:pt x="801" y="1909"/>
                    </a:lnTo>
                    <a:lnTo>
                      <a:pt x="801" y="1906"/>
                    </a:lnTo>
                    <a:lnTo>
                      <a:pt x="801" y="1906"/>
                    </a:lnTo>
                    <a:lnTo>
                      <a:pt x="801" y="1906"/>
                    </a:lnTo>
                    <a:lnTo>
                      <a:pt x="801" y="1909"/>
                    </a:lnTo>
                    <a:lnTo>
                      <a:pt x="798" y="1909"/>
                    </a:lnTo>
                    <a:lnTo>
                      <a:pt x="795" y="1906"/>
                    </a:lnTo>
                    <a:lnTo>
                      <a:pt x="795" y="1906"/>
                    </a:lnTo>
                    <a:lnTo>
                      <a:pt x="798" y="1903"/>
                    </a:lnTo>
                    <a:lnTo>
                      <a:pt x="795" y="1903"/>
                    </a:lnTo>
                    <a:lnTo>
                      <a:pt x="795" y="1903"/>
                    </a:lnTo>
                    <a:lnTo>
                      <a:pt x="795" y="1903"/>
                    </a:lnTo>
                    <a:lnTo>
                      <a:pt x="795" y="1900"/>
                    </a:lnTo>
                    <a:lnTo>
                      <a:pt x="792" y="1900"/>
                    </a:lnTo>
                    <a:lnTo>
                      <a:pt x="792" y="1900"/>
                    </a:lnTo>
                    <a:lnTo>
                      <a:pt x="792" y="1900"/>
                    </a:lnTo>
                    <a:lnTo>
                      <a:pt x="789" y="1900"/>
                    </a:lnTo>
                    <a:lnTo>
                      <a:pt x="789" y="1900"/>
                    </a:lnTo>
                    <a:lnTo>
                      <a:pt x="786" y="1900"/>
                    </a:lnTo>
                    <a:lnTo>
                      <a:pt x="786" y="1903"/>
                    </a:lnTo>
                    <a:lnTo>
                      <a:pt x="786" y="1903"/>
                    </a:lnTo>
                    <a:lnTo>
                      <a:pt x="786" y="1903"/>
                    </a:lnTo>
                    <a:lnTo>
                      <a:pt x="789" y="1903"/>
                    </a:lnTo>
                    <a:lnTo>
                      <a:pt x="789" y="1903"/>
                    </a:lnTo>
                    <a:lnTo>
                      <a:pt x="789" y="1906"/>
                    </a:lnTo>
                    <a:lnTo>
                      <a:pt x="789" y="1906"/>
                    </a:lnTo>
                    <a:lnTo>
                      <a:pt x="786" y="1906"/>
                    </a:lnTo>
                    <a:lnTo>
                      <a:pt x="786" y="1909"/>
                    </a:lnTo>
                    <a:lnTo>
                      <a:pt x="786" y="1909"/>
                    </a:lnTo>
                    <a:lnTo>
                      <a:pt x="784" y="1912"/>
                    </a:lnTo>
                    <a:lnTo>
                      <a:pt x="784" y="1915"/>
                    </a:lnTo>
                    <a:lnTo>
                      <a:pt x="786" y="1917"/>
                    </a:lnTo>
                    <a:lnTo>
                      <a:pt x="786" y="1917"/>
                    </a:lnTo>
                    <a:lnTo>
                      <a:pt x="786" y="1915"/>
                    </a:lnTo>
                    <a:lnTo>
                      <a:pt x="786" y="1915"/>
                    </a:lnTo>
                    <a:lnTo>
                      <a:pt x="786" y="1912"/>
                    </a:lnTo>
                    <a:lnTo>
                      <a:pt x="786" y="1912"/>
                    </a:lnTo>
                    <a:lnTo>
                      <a:pt x="786" y="1912"/>
                    </a:lnTo>
                    <a:lnTo>
                      <a:pt x="789" y="1912"/>
                    </a:lnTo>
                    <a:lnTo>
                      <a:pt x="792" y="1912"/>
                    </a:lnTo>
                    <a:lnTo>
                      <a:pt x="795" y="1915"/>
                    </a:lnTo>
                    <a:lnTo>
                      <a:pt x="795" y="1915"/>
                    </a:lnTo>
                    <a:lnTo>
                      <a:pt x="795" y="1912"/>
                    </a:lnTo>
                    <a:lnTo>
                      <a:pt x="798" y="1912"/>
                    </a:lnTo>
                    <a:lnTo>
                      <a:pt x="801" y="1915"/>
                    </a:lnTo>
                    <a:lnTo>
                      <a:pt x="801" y="1915"/>
                    </a:lnTo>
                    <a:lnTo>
                      <a:pt x="801" y="1915"/>
                    </a:lnTo>
                    <a:lnTo>
                      <a:pt x="804" y="1915"/>
                    </a:lnTo>
                    <a:lnTo>
                      <a:pt x="801" y="1917"/>
                    </a:lnTo>
                    <a:lnTo>
                      <a:pt x="804" y="1920"/>
                    </a:lnTo>
                    <a:lnTo>
                      <a:pt x="804" y="1920"/>
                    </a:lnTo>
                    <a:lnTo>
                      <a:pt x="801" y="1920"/>
                    </a:lnTo>
                    <a:lnTo>
                      <a:pt x="801" y="1923"/>
                    </a:lnTo>
                    <a:lnTo>
                      <a:pt x="801" y="1923"/>
                    </a:lnTo>
                    <a:lnTo>
                      <a:pt x="804" y="1926"/>
                    </a:lnTo>
                    <a:lnTo>
                      <a:pt x="807" y="1926"/>
                    </a:lnTo>
                    <a:lnTo>
                      <a:pt x="807" y="1926"/>
                    </a:lnTo>
                    <a:lnTo>
                      <a:pt x="807" y="1929"/>
                    </a:lnTo>
                    <a:lnTo>
                      <a:pt x="807" y="1929"/>
                    </a:lnTo>
                    <a:lnTo>
                      <a:pt x="809" y="1929"/>
                    </a:lnTo>
                    <a:lnTo>
                      <a:pt x="809" y="1929"/>
                    </a:lnTo>
                    <a:lnTo>
                      <a:pt x="809" y="1929"/>
                    </a:lnTo>
                    <a:lnTo>
                      <a:pt x="812" y="1932"/>
                    </a:lnTo>
                    <a:lnTo>
                      <a:pt x="815" y="1935"/>
                    </a:lnTo>
                    <a:lnTo>
                      <a:pt x="818" y="1935"/>
                    </a:lnTo>
                    <a:lnTo>
                      <a:pt x="815" y="1935"/>
                    </a:lnTo>
                    <a:lnTo>
                      <a:pt x="812" y="1932"/>
                    </a:lnTo>
                    <a:lnTo>
                      <a:pt x="807" y="1932"/>
                    </a:lnTo>
                    <a:lnTo>
                      <a:pt x="807" y="1932"/>
                    </a:lnTo>
                    <a:lnTo>
                      <a:pt x="809" y="1935"/>
                    </a:lnTo>
                    <a:lnTo>
                      <a:pt x="807" y="1935"/>
                    </a:lnTo>
                    <a:lnTo>
                      <a:pt x="807" y="1932"/>
                    </a:lnTo>
                    <a:lnTo>
                      <a:pt x="804" y="1932"/>
                    </a:lnTo>
                    <a:lnTo>
                      <a:pt x="807" y="1935"/>
                    </a:lnTo>
                    <a:lnTo>
                      <a:pt x="807" y="1938"/>
                    </a:lnTo>
                    <a:lnTo>
                      <a:pt x="807" y="1938"/>
                    </a:lnTo>
                    <a:lnTo>
                      <a:pt x="809" y="1940"/>
                    </a:lnTo>
                    <a:lnTo>
                      <a:pt x="812" y="1938"/>
                    </a:lnTo>
                    <a:lnTo>
                      <a:pt x="812" y="1938"/>
                    </a:lnTo>
                    <a:lnTo>
                      <a:pt x="815" y="1940"/>
                    </a:lnTo>
                    <a:lnTo>
                      <a:pt x="815" y="1940"/>
                    </a:lnTo>
                    <a:lnTo>
                      <a:pt x="812" y="1940"/>
                    </a:lnTo>
                    <a:lnTo>
                      <a:pt x="809" y="1940"/>
                    </a:lnTo>
                    <a:lnTo>
                      <a:pt x="809" y="1943"/>
                    </a:lnTo>
                    <a:lnTo>
                      <a:pt x="812" y="1943"/>
                    </a:lnTo>
                    <a:lnTo>
                      <a:pt x="812" y="1943"/>
                    </a:lnTo>
                    <a:lnTo>
                      <a:pt x="812" y="1943"/>
                    </a:lnTo>
                    <a:lnTo>
                      <a:pt x="812" y="1949"/>
                    </a:lnTo>
                    <a:lnTo>
                      <a:pt x="815" y="1952"/>
                    </a:lnTo>
                    <a:lnTo>
                      <a:pt x="815" y="1955"/>
                    </a:lnTo>
                    <a:lnTo>
                      <a:pt x="815" y="1955"/>
                    </a:lnTo>
                    <a:lnTo>
                      <a:pt x="818" y="1952"/>
                    </a:lnTo>
                    <a:lnTo>
                      <a:pt x="815" y="1952"/>
                    </a:lnTo>
                    <a:lnTo>
                      <a:pt x="818" y="1949"/>
                    </a:lnTo>
                    <a:lnTo>
                      <a:pt x="818" y="1949"/>
                    </a:lnTo>
                    <a:lnTo>
                      <a:pt x="818" y="1955"/>
                    </a:lnTo>
                    <a:lnTo>
                      <a:pt x="821" y="1955"/>
                    </a:lnTo>
                    <a:lnTo>
                      <a:pt x="821" y="1955"/>
                    </a:lnTo>
                    <a:lnTo>
                      <a:pt x="821" y="1958"/>
                    </a:lnTo>
                    <a:lnTo>
                      <a:pt x="821" y="1958"/>
                    </a:lnTo>
                    <a:lnTo>
                      <a:pt x="821" y="1958"/>
                    </a:lnTo>
                    <a:lnTo>
                      <a:pt x="818" y="1958"/>
                    </a:lnTo>
                    <a:lnTo>
                      <a:pt x="818" y="1961"/>
                    </a:lnTo>
                    <a:lnTo>
                      <a:pt x="818" y="1961"/>
                    </a:lnTo>
                    <a:lnTo>
                      <a:pt x="818" y="1964"/>
                    </a:lnTo>
                    <a:lnTo>
                      <a:pt x="818" y="1966"/>
                    </a:lnTo>
                    <a:lnTo>
                      <a:pt x="818" y="1966"/>
                    </a:lnTo>
                    <a:lnTo>
                      <a:pt x="821" y="1969"/>
                    </a:lnTo>
                    <a:lnTo>
                      <a:pt x="821" y="1969"/>
                    </a:lnTo>
                    <a:lnTo>
                      <a:pt x="824" y="1969"/>
                    </a:lnTo>
                    <a:lnTo>
                      <a:pt x="827" y="1972"/>
                    </a:lnTo>
                    <a:lnTo>
                      <a:pt x="827" y="1972"/>
                    </a:lnTo>
                    <a:lnTo>
                      <a:pt x="824" y="1972"/>
                    </a:lnTo>
                    <a:lnTo>
                      <a:pt x="824" y="1972"/>
                    </a:lnTo>
                    <a:lnTo>
                      <a:pt x="827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8"/>
                    </a:lnTo>
                    <a:lnTo>
                      <a:pt x="827" y="1978"/>
                    </a:lnTo>
                    <a:lnTo>
                      <a:pt x="827" y="1978"/>
                    </a:lnTo>
                    <a:lnTo>
                      <a:pt x="830" y="1981"/>
                    </a:lnTo>
                    <a:lnTo>
                      <a:pt x="835" y="1984"/>
                    </a:lnTo>
                    <a:lnTo>
                      <a:pt x="838" y="1989"/>
                    </a:lnTo>
                    <a:lnTo>
                      <a:pt x="841" y="1992"/>
                    </a:lnTo>
                    <a:lnTo>
                      <a:pt x="841" y="1995"/>
                    </a:lnTo>
                    <a:lnTo>
                      <a:pt x="844" y="1995"/>
                    </a:lnTo>
                    <a:lnTo>
                      <a:pt x="844" y="1995"/>
                    </a:lnTo>
                    <a:lnTo>
                      <a:pt x="844" y="1992"/>
                    </a:lnTo>
                    <a:lnTo>
                      <a:pt x="841" y="1989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7" y="1989"/>
                    </a:lnTo>
                    <a:lnTo>
                      <a:pt x="850" y="1989"/>
                    </a:lnTo>
                    <a:lnTo>
                      <a:pt x="847" y="1989"/>
                    </a:lnTo>
                    <a:lnTo>
                      <a:pt x="841" y="1984"/>
                    </a:lnTo>
                    <a:lnTo>
                      <a:pt x="841" y="1984"/>
                    </a:lnTo>
                    <a:lnTo>
                      <a:pt x="844" y="1987"/>
                    </a:lnTo>
                    <a:lnTo>
                      <a:pt x="847" y="1989"/>
                    </a:lnTo>
                    <a:lnTo>
                      <a:pt x="850" y="1989"/>
                    </a:lnTo>
                    <a:lnTo>
                      <a:pt x="850" y="1992"/>
                    </a:lnTo>
                    <a:lnTo>
                      <a:pt x="853" y="1992"/>
                    </a:lnTo>
                    <a:lnTo>
                      <a:pt x="850" y="1992"/>
                    </a:lnTo>
                    <a:lnTo>
                      <a:pt x="853" y="1995"/>
                    </a:lnTo>
                    <a:lnTo>
                      <a:pt x="853" y="1998"/>
                    </a:lnTo>
                    <a:lnTo>
                      <a:pt x="853" y="1998"/>
                    </a:lnTo>
                    <a:lnTo>
                      <a:pt x="853" y="2001"/>
                    </a:lnTo>
                    <a:lnTo>
                      <a:pt x="853" y="2001"/>
                    </a:lnTo>
                    <a:lnTo>
                      <a:pt x="853" y="2001"/>
                    </a:lnTo>
                    <a:lnTo>
                      <a:pt x="856" y="2001"/>
                    </a:lnTo>
                    <a:lnTo>
                      <a:pt x="856" y="2004"/>
                    </a:lnTo>
                    <a:lnTo>
                      <a:pt x="856" y="2004"/>
                    </a:lnTo>
                    <a:lnTo>
                      <a:pt x="858" y="2004"/>
                    </a:lnTo>
                    <a:lnTo>
                      <a:pt x="858" y="2001"/>
                    </a:lnTo>
                    <a:lnTo>
                      <a:pt x="864" y="2001"/>
                    </a:lnTo>
                    <a:lnTo>
                      <a:pt x="867" y="2001"/>
                    </a:lnTo>
                    <a:lnTo>
                      <a:pt x="867" y="2004"/>
                    </a:lnTo>
                    <a:lnTo>
                      <a:pt x="870" y="2004"/>
                    </a:lnTo>
                    <a:lnTo>
                      <a:pt x="873" y="2007"/>
                    </a:lnTo>
                    <a:lnTo>
                      <a:pt x="873" y="2007"/>
                    </a:lnTo>
                    <a:lnTo>
                      <a:pt x="873" y="2010"/>
                    </a:lnTo>
                    <a:lnTo>
                      <a:pt x="873" y="2010"/>
                    </a:lnTo>
                    <a:lnTo>
                      <a:pt x="870" y="2010"/>
                    </a:lnTo>
                    <a:lnTo>
                      <a:pt x="867" y="2013"/>
                    </a:lnTo>
                    <a:lnTo>
                      <a:pt x="867" y="2013"/>
                    </a:lnTo>
                    <a:lnTo>
                      <a:pt x="867" y="2015"/>
                    </a:lnTo>
                    <a:lnTo>
                      <a:pt x="867" y="2015"/>
                    </a:lnTo>
                    <a:lnTo>
                      <a:pt x="864" y="2013"/>
                    </a:lnTo>
                    <a:lnTo>
                      <a:pt x="864" y="2013"/>
                    </a:lnTo>
                    <a:lnTo>
                      <a:pt x="864" y="2013"/>
                    </a:lnTo>
                    <a:lnTo>
                      <a:pt x="864" y="2015"/>
                    </a:lnTo>
                    <a:lnTo>
                      <a:pt x="864" y="2018"/>
                    </a:lnTo>
                    <a:lnTo>
                      <a:pt x="867" y="2018"/>
                    </a:lnTo>
                    <a:lnTo>
                      <a:pt x="873" y="2018"/>
                    </a:lnTo>
                    <a:lnTo>
                      <a:pt x="873" y="2018"/>
                    </a:lnTo>
                    <a:lnTo>
                      <a:pt x="879" y="2021"/>
                    </a:lnTo>
                    <a:lnTo>
                      <a:pt x="879" y="2021"/>
                    </a:lnTo>
                    <a:lnTo>
                      <a:pt x="879" y="2018"/>
                    </a:lnTo>
                    <a:lnTo>
                      <a:pt x="879" y="2018"/>
                    </a:lnTo>
                    <a:lnTo>
                      <a:pt x="879" y="2018"/>
                    </a:lnTo>
                    <a:lnTo>
                      <a:pt x="876" y="2013"/>
                    </a:lnTo>
                    <a:lnTo>
                      <a:pt x="876" y="2007"/>
                    </a:lnTo>
                    <a:lnTo>
                      <a:pt x="873" y="2004"/>
                    </a:lnTo>
                    <a:lnTo>
                      <a:pt x="876" y="2004"/>
                    </a:lnTo>
                    <a:lnTo>
                      <a:pt x="876" y="2004"/>
                    </a:lnTo>
                    <a:lnTo>
                      <a:pt x="879" y="2004"/>
                    </a:lnTo>
                    <a:lnTo>
                      <a:pt x="879" y="2001"/>
                    </a:lnTo>
                    <a:lnTo>
                      <a:pt x="879" y="2001"/>
                    </a:lnTo>
                    <a:lnTo>
                      <a:pt x="881" y="1998"/>
                    </a:lnTo>
                    <a:lnTo>
                      <a:pt x="884" y="1998"/>
                    </a:lnTo>
                    <a:lnTo>
                      <a:pt x="884" y="1998"/>
                    </a:lnTo>
                    <a:lnTo>
                      <a:pt x="884" y="1995"/>
                    </a:lnTo>
                    <a:lnTo>
                      <a:pt x="887" y="1995"/>
                    </a:lnTo>
                    <a:lnTo>
                      <a:pt x="887" y="1995"/>
                    </a:lnTo>
                    <a:lnTo>
                      <a:pt x="893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3" y="1995"/>
                    </a:lnTo>
                    <a:lnTo>
                      <a:pt x="887" y="1992"/>
                    </a:lnTo>
                    <a:lnTo>
                      <a:pt x="893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0" y="1992"/>
                    </a:lnTo>
                    <a:lnTo>
                      <a:pt x="887" y="1987"/>
                    </a:lnTo>
                    <a:lnTo>
                      <a:pt x="884" y="1987"/>
                    </a:lnTo>
                    <a:lnTo>
                      <a:pt x="884" y="1987"/>
                    </a:lnTo>
                    <a:lnTo>
                      <a:pt x="881" y="1984"/>
                    </a:lnTo>
                    <a:lnTo>
                      <a:pt x="881" y="1984"/>
                    </a:lnTo>
                    <a:lnTo>
                      <a:pt x="884" y="1984"/>
                    </a:lnTo>
                    <a:lnTo>
                      <a:pt x="884" y="1984"/>
                    </a:lnTo>
                    <a:lnTo>
                      <a:pt x="884" y="1981"/>
                    </a:lnTo>
                    <a:lnTo>
                      <a:pt x="881" y="1975"/>
                    </a:lnTo>
                    <a:lnTo>
                      <a:pt x="879" y="1978"/>
                    </a:lnTo>
                    <a:lnTo>
                      <a:pt x="879" y="1978"/>
                    </a:lnTo>
                    <a:lnTo>
                      <a:pt x="879" y="1975"/>
                    </a:lnTo>
                    <a:lnTo>
                      <a:pt x="879" y="1966"/>
                    </a:lnTo>
                    <a:lnTo>
                      <a:pt x="879" y="1966"/>
                    </a:lnTo>
                    <a:lnTo>
                      <a:pt x="881" y="1964"/>
                    </a:lnTo>
                    <a:lnTo>
                      <a:pt x="881" y="1961"/>
                    </a:lnTo>
                    <a:lnTo>
                      <a:pt x="881" y="1961"/>
                    </a:lnTo>
                    <a:lnTo>
                      <a:pt x="879" y="1961"/>
                    </a:lnTo>
                    <a:lnTo>
                      <a:pt x="879" y="1958"/>
                    </a:lnTo>
                    <a:lnTo>
                      <a:pt x="881" y="1961"/>
                    </a:lnTo>
                    <a:lnTo>
                      <a:pt x="884" y="1961"/>
                    </a:lnTo>
                    <a:lnTo>
                      <a:pt x="887" y="1961"/>
                    </a:lnTo>
                    <a:lnTo>
                      <a:pt x="887" y="1961"/>
                    </a:lnTo>
                    <a:lnTo>
                      <a:pt x="887" y="1958"/>
                    </a:lnTo>
                    <a:lnTo>
                      <a:pt x="887" y="1955"/>
                    </a:lnTo>
                    <a:lnTo>
                      <a:pt x="887" y="1949"/>
                    </a:lnTo>
                    <a:lnTo>
                      <a:pt x="887" y="1949"/>
                    </a:lnTo>
                    <a:lnTo>
                      <a:pt x="884" y="1949"/>
                    </a:lnTo>
                    <a:lnTo>
                      <a:pt x="887" y="1943"/>
                    </a:lnTo>
                    <a:lnTo>
                      <a:pt x="887" y="1940"/>
                    </a:lnTo>
                    <a:lnTo>
                      <a:pt x="890" y="1938"/>
                    </a:lnTo>
                    <a:lnTo>
                      <a:pt x="890" y="1938"/>
                    </a:lnTo>
                    <a:lnTo>
                      <a:pt x="893" y="1935"/>
                    </a:lnTo>
                    <a:lnTo>
                      <a:pt x="896" y="1932"/>
                    </a:lnTo>
                    <a:lnTo>
                      <a:pt x="896" y="1929"/>
                    </a:lnTo>
                    <a:lnTo>
                      <a:pt x="899" y="1929"/>
                    </a:lnTo>
                    <a:lnTo>
                      <a:pt x="899" y="1929"/>
                    </a:lnTo>
                    <a:lnTo>
                      <a:pt x="899" y="1929"/>
                    </a:lnTo>
                    <a:lnTo>
                      <a:pt x="899" y="1926"/>
                    </a:lnTo>
                    <a:lnTo>
                      <a:pt x="896" y="1923"/>
                    </a:lnTo>
                    <a:lnTo>
                      <a:pt x="899" y="1923"/>
                    </a:lnTo>
                    <a:lnTo>
                      <a:pt x="899" y="1920"/>
                    </a:lnTo>
                    <a:lnTo>
                      <a:pt x="896" y="1917"/>
                    </a:lnTo>
                    <a:lnTo>
                      <a:pt x="896" y="1915"/>
                    </a:lnTo>
                    <a:lnTo>
                      <a:pt x="893" y="1915"/>
                    </a:lnTo>
                    <a:lnTo>
                      <a:pt x="890" y="1915"/>
                    </a:lnTo>
                    <a:lnTo>
                      <a:pt x="887" y="1915"/>
                    </a:lnTo>
                    <a:lnTo>
                      <a:pt x="881" y="1912"/>
                    </a:lnTo>
                    <a:lnTo>
                      <a:pt x="879" y="1909"/>
                    </a:lnTo>
                    <a:lnTo>
                      <a:pt x="873" y="1906"/>
                    </a:lnTo>
                    <a:lnTo>
                      <a:pt x="873" y="1906"/>
                    </a:lnTo>
                    <a:lnTo>
                      <a:pt x="870" y="1903"/>
                    </a:lnTo>
                    <a:lnTo>
                      <a:pt x="870" y="1900"/>
                    </a:lnTo>
                    <a:lnTo>
                      <a:pt x="870" y="1897"/>
                    </a:lnTo>
                    <a:lnTo>
                      <a:pt x="870" y="1894"/>
                    </a:lnTo>
                    <a:lnTo>
                      <a:pt x="870" y="1891"/>
                    </a:lnTo>
                    <a:lnTo>
                      <a:pt x="870" y="1891"/>
                    </a:lnTo>
                    <a:lnTo>
                      <a:pt x="873" y="1886"/>
                    </a:lnTo>
                    <a:lnTo>
                      <a:pt x="873" y="1886"/>
                    </a:lnTo>
                    <a:lnTo>
                      <a:pt x="876" y="1886"/>
                    </a:lnTo>
                    <a:lnTo>
                      <a:pt x="879" y="1883"/>
                    </a:lnTo>
                    <a:lnTo>
                      <a:pt x="879" y="1883"/>
                    </a:lnTo>
                    <a:lnTo>
                      <a:pt x="887" y="1883"/>
                    </a:lnTo>
                    <a:lnTo>
                      <a:pt x="887" y="1880"/>
                    </a:lnTo>
                    <a:lnTo>
                      <a:pt x="887" y="1880"/>
                    </a:lnTo>
                    <a:lnTo>
                      <a:pt x="884" y="1877"/>
                    </a:lnTo>
                    <a:lnTo>
                      <a:pt x="884" y="1874"/>
                    </a:lnTo>
                    <a:lnTo>
                      <a:pt x="887" y="1874"/>
                    </a:lnTo>
                    <a:lnTo>
                      <a:pt x="887" y="1874"/>
                    </a:lnTo>
                    <a:lnTo>
                      <a:pt x="887" y="1871"/>
                    </a:lnTo>
                    <a:lnTo>
                      <a:pt x="884" y="1868"/>
                    </a:lnTo>
                    <a:lnTo>
                      <a:pt x="884" y="1866"/>
                    </a:lnTo>
                    <a:lnTo>
                      <a:pt x="881" y="1863"/>
                    </a:lnTo>
                    <a:lnTo>
                      <a:pt x="881" y="1860"/>
                    </a:lnTo>
                    <a:lnTo>
                      <a:pt x="884" y="1857"/>
                    </a:lnTo>
                    <a:lnTo>
                      <a:pt x="884" y="1857"/>
                    </a:lnTo>
                    <a:lnTo>
                      <a:pt x="884" y="1854"/>
                    </a:lnTo>
                    <a:lnTo>
                      <a:pt x="890" y="1848"/>
                    </a:lnTo>
                    <a:lnTo>
                      <a:pt x="887" y="1848"/>
                    </a:lnTo>
                    <a:lnTo>
                      <a:pt x="887" y="1848"/>
                    </a:lnTo>
                    <a:lnTo>
                      <a:pt x="884" y="1848"/>
                    </a:lnTo>
                    <a:lnTo>
                      <a:pt x="881" y="1848"/>
                    </a:lnTo>
                    <a:lnTo>
                      <a:pt x="881" y="1845"/>
                    </a:lnTo>
                    <a:lnTo>
                      <a:pt x="881" y="1845"/>
                    </a:lnTo>
                    <a:lnTo>
                      <a:pt x="881" y="1845"/>
                    </a:lnTo>
                    <a:lnTo>
                      <a:pt x="881" y="1842"/>
                    </a:lnTo>
                    <a:lnTo>
                      <a:pt x="884" y="1842"/>
                    </a:lnTo>
                    <a:lnTo>
                      <a:pt x="887" y="1842"/>
                    </a:lnTo>
                    <a:lnTo>
                      <a:pt x="887" y="1842"/>
                    </a:lnTo>
                    <a:lnTo>
                      <a:pt x="890" y="1845"/>
                    </a:lnTo>
                    <a:lnTo>
                      <a:pt x="890" y="1848"/>
                    </a:lnTo>
                    <a:lnTo>
                      <a:pt x="893" y="1848"/>
                    </a:lnTo>
                    <a:lnTo>
                      <a:pt x="896" y="1845"/>
                    </a:lnTo>
                    <a:lnTo>
                      <a:pt x="896" y="1845"/>
                    </a:lnTo>
                    <a:lnTo>
                      <a:pt x="896" y="1842"/>
                    </a:lnTo>
                    <a:lnTo>
                      <a:pt x="893" y="1837"/>
                    </a:lnTo>
                    <a:lnTo>
                      <a:pt x="890" y="1834"/>
                    </a:lnTo>
                    <a:lnTo>
                      <a:pt x="890" y="1837"/>
                    </a:lnTo>
                    <a:lnTo>
                      <a:pt x="887" y="1837"/>
                    </a:lnTo>
                    <a:lnTo>
                      <a:pt x="887" y="1837"/>
                    </a:lnTo>
                    <a:lnTo>
                      <a:pt x="887" y="1840"/>
                    </a:lnTo>
                    <a:lnTo>
                      <a:pt x="884" y="1842"/>
                    </a:lnTo>
                    <a:lnTo>
                      <a:pt x="884" y="1840"/>
                    </a:lnTo>
                    <a:lnTo>
                      <a:pt x="884" y="1840"/>
                    </a:lnTo>
                    <a:lnTo>
                      <a:pt x="881" y="1837"/>
                    </a:lnTo>
                    <a:lnTo>
                      <a:pt x="879" y="1834"/>
                    </a:lnTo>
                    <a:lnTo>
                      <a:pt x="876" y="1831"/>
                    </a:lnTo>
                    <a:lnTo>
                      <a:pt x="873" y="1825"/>
                    </a:lnTo>
                    <a:lnTo>
                      <a:pt x="873" y="1819"/>
                    </a:lnTo>
                    <a:lnTo>
                      <a:pt x="870" y="1817"/>
                    </a:lnTo>
                    <a:lnTo>
                      <a:pt x="873" y="1814"/>
                    </a:lnTo>
                    <a:lnTo>
                      <a:pt x="873" y="1817"/>
                    </a:lnTo>
                    <a:lnTo>
                      <a:pt x="879" y="1817"/>
                    </a:lnTo>
                    <a:lnTo>
                      <a:pt x="881" y="1819"/>
                    </a:lnTo>
                    <a:lnTo>
                      <a:pt x="884" y="1819"/>
                    </a:lnTo>
                    <a:lnTo>
                      <a:pt x="887" y="1819"/>
                    </a:lnTo>
                    <a:lnTo>
                      <a:pt x="896" y="1819"/>
                    </a:lnTo>
                    <a:lnTo>
                      <a:pt x="899" y="1819"/>
                    </a:lnTo>
                    <a:lnTo>
                      <a:pt x="902" y="1817"/>
                    </a:lnTo>
                    <a:lnTo>
                      <a:pt x="902" y="1817"/>
                    </a:lnTo>
                    <a:lnTo>
                      <a:pt x="902" y="1814"/>
                    </a:lnTo>
                    <a:lnTo>
                      <a:pt x="902" y="1814"/>
                    </a:lnTo>
                    <a:lnTo>
                      <a:pt x="899" y="1805"/>
                    </a:lnTo>
                    <a:lnTo>
                      <a:pt x="899" y="1802"/>
                    </a:lnTo>
                    <a:lnTo>
                      <a:pt x="899" y="1799"/>
                    </a:lnTo>
                    <a:lnTo>
                      <a:pt x="899" y="1799"/>
                    </a:lnTo>
                    <a:lnTo>
                      <a:pt x="899" y="1799"/>
                    </a:lnTo>
                    <a:lnTo>
                      <a:pt x="899" y="1796"/>
                    </a:lnTo>
                    <a:lnTo>
                      <a:pt x="899" y="1793"/>
                    </a:lnTo>
                    <a:lnTo>
                      <a:pt x="899" y="1791"/>
                    </a:lnTo>
                    <a:lnTo>
                      <a:pt x="896" y="1791"/>
                    </a:lnTo>
                    <a:lnTo>
                      <a:pt x="896" y="1785"/>
                    </a:lnTo>
                    <a:lnTo>
                      <a:pt x="896" y="1782"/>
                    </a:lnTo>
                    <a:lnTo>
                      <a:pt x="899" y="1785"/>
                    </a:lnTo>
                    <a:lnTo>
                      <a:pt x="904" y="1785"/>
                    </a:lnTo>
                    <a:lnTo>
                      <a:pt x="910" y="1785"/>
                    </a:lnTo>
                    <a:lnTo>
                      <a:pt x="916" y="1785"/>
                    </a:lnTo>
                    <a:lnTo>
                      <a:pt x="922" y="1782"/>
                    </a:lnTo>
                    <a:lnTo>
                      <a:pt x="925" y="1782"/>
                    </a:lnTo>
                    <a:lnTo>
                      <a:pt x="928" y="1782"/>
                    </a:lnTo>
                    <a:lnTo>
                      <a:pt x="933" y="1779"/>
                    </a:lnTo>
                    <a:lnTo>
                      <a:pt x="936" y="1776"/>
                    </a:lnTo>
                    <a:lnTo>
                      <a:pt x="939" y="1776"/>
                    </a:lnTo>
                    <a:lnTo>
                      <a:pt x="942" y="1776"/>
                    </a:lnTo>
                    <a:lnTo>
                      <a:pt x="945" y="1773"/>
                    </a:lnTo>
                    <a:lnTo>
                      <a:pt x="948" y="1770"/>
                    </a:lnTo>
                    <a:lnTo>
                      <a:pt x="948" y="1768"/>
                    </a:lnTo>
                    <a:lnTo>
                      <a:pt x="948" y="1765"/>
                    </a:lnTo>
                    <a:lnTo>
                      <a:pt x="951" y="1762"/>
                    </a:lnTo>
                    <a:lnTo>
                      <a:pt x="953" y="1753"/>
                    </a:lnTo>
                    <a:lnTo>
                      <a:pt x="953" y="1750"/>
                    </a:lnTo>
                    <a:lnTo>
                      <a:pt x="951" y="1744"/>
                    </a:lnTo>
                    <a:lnTo>
                      <a:pt x="951" y="1742"/>
                    </a:lnTo>
                    <a:lnTo>
                      <a:pt x="948" y="1742"/>
                    </a:lnTo>
                    <a:lnTo>
                      <a:pt x="945" y="1742"/>
                    </a:lnTo>
                    <a:lnTo>
                      <a:pt x="942" y="1739"/>
                    </a:lnTo>
                    <a:lnTo>
                      <a:pt x="939" y="1736"/>
                    </a:lnTo>
                    <a:lnTo>
                      <a:pt x="942" y="1730"/>
                    </a:lnTo>
                    <a:lnTo>
                      <a:pt x="942" y="1727"/>
                    </a:lnTo>
                    <a:lnTo>
                      <a:pt x="936" y="1724"/>
                    </a:lnTo>
                    <a:lnTo>
                      <a:pt x="933" y="1721"/>
                    </a:lnTo>
                    <a:lnTo>
                      <a:pt x="930" y="1718"/>
                    </a:lnTo>
                    <a:lnTo>
                      <a:pt x="925" y="1716"/>
                    </a:lnTo>
                    <a:lnTo>
                      <a:pt x="922" y="1713"/>
                    </a:lnTo>
                    <a:lnTo>
                      <a:pt x="922" y="1710"/>
                    </a:lnTo>
                    <a:lnTo>
                      <a:pt x="922" y="1710"/>
                    </a:lnTo>
                    <a:lnTo>
                      <a:pt x="922" y="1707"/>
                    </a:lnTo>
                    <a:lnTo>
                      <a:pt x="925" y="1707"/>
                    </a:lnTo>
                    <a:lnTo>
                      <a:pt x="928" y="1713"/>
                    </a:lnTo>
                    <a:lnTo>
                      <a:pt x="930" y="1713"/>
                    </a:lnTo>
                    <a:lnTo>
                      <a:pt x="936" y="1716"/>
                    </a:lnTo>
                    <a:lnTo>
                      <a:pt x="939" y="1713"/>
                    </a:lnTo>
                    <a:lnTo>
                      <a:pt x="945" y="1716"/>
                    </a:lnTo>
                    <a:lnTo>
                      <a:pt x="948" y="1718"/>
                    </a:lnTo>
                    <a:lnTo>
                      <a:pt x="951" y="1718"/>
                    </a:lnTo>
                    <a:lnTo>
                      <a:pt x="953" y="1718"/>
                    </a:lnTo>
                    <a:lnTo>
                      <a:pt x="953" y="1718"/>
                    </a:lnTo>
                    <a:lnTo>
                      <a:pt x="956" y="1718"/>
                    </a:lnTo>
                    <a:lnTo>
                      <a:pt x="959" y="1718"/>
                    </a:lnTo>
                    <a:lnTo>
                      <a:pt x="965" y="1718"/>
                    </a:lnTo>
                    <a:lnTo>
                      <a:pt x="968" y="1721"/>
                    </a:lnTo>
                    <a:lnTo>
                      <a:pt x="971" y="1718"/>
                    </a:lnTo>
                    <a:lnTo>
                      <a:pt x="974" y="1718"/>
                    </a:lnTo>
                    <a:lnTo>
                      <a:pt x="976" y="1716"/>
                    </a:lnTo>
                    <a:lnTo>
                      <a:pt x="976" y="1713"/>
                    </a:lnTo>
                    <a:lnTo>
                      <a:pt x="976" y="1713"/>
                    </a:lnTo>
                    <a:lnTo>
                      <a:pt x="979" y="1710"/>
                    </a:lnTo>
                    <a:lnTo>
                      <a:pt x="979" y="1707"/>
                    </a:lnTo>
                    <a:lnTo>
                      <a:pt x="982" y="1704"/>
                    </a:lnTo>
                    <a:lnTo>
                      <a:pt x="982" y="1701"/>
                    </a:lnTo>
                    <a:lnTo>
                      <a:pt x="982" y="1701"/>
                    </a:lnTo>
                    <a:lnTo>
                      <a:pt x="982" y="1701"/>
                    </a:lnTo>
                    <a:lnTo>
                      <a:pt x="982" y="1698"/>
                    </a:lnTo>
                    <a:lnTo>
                      <a:pt x="982" y="1698"/>
                    </a:lnTo>
                    <a:lnTo>
                      <a:pt x="988" y="1695"/>
                    </a:lnTo>
                    <a:lnTo>
                      <a:pt x="988" y="1690"/>
                    </a:lnTo>
                    <a:lnTo>
                      <a:pt x="991" y="1687"/>
                    </a:lnTo>
                    <a:lnTo>
                      <a:pt x="991" y="1681"/>
                    </a:lnTo>
                    <a:lnTo>
                      <a:pt x="991" y="1678"/>
                    </a:lnTo>
                    <a:lnTo>
                      <a:pt x="994" y="1675"/>
                    </a:lnTo>
                    <a:lnTo>
                      <a:pt x="994" y="1672"/>
                    </a:lnTo>
                    <a:lnTo>
                      <a:pt x="999" y="1669"/>
                    </a:lnTo>
                    <a:lnTo>
                      <a:pt x="999" y="1669"/>
                    </a:lnTo>
                    <a:lnTo>
                      <a:pt x="1002" y="1667"/>
                    </a:lnTo>
                    <a:lnTo>
                      <a:pt x="1005" y="1667"/>
                    </a:lnTo>
                    <a:lnTo>
                      <a:pt x="1005" y="1664"/>
                    </a:lnTo>
                    <a:lnTo>
                      <a:pt x="1005" y="1661"/>
                    </a:lnTo>
                    <a:lnTo>
                      <a:pt x="1008" y="1658"/>
                    </a:lnTo>
                    <a:lnTo>
                      <a:pt x="1008" y="1652"/>
                    </a:lnTo>
                    <a:lnTo>
                      <a:pt x="1011" y="1649"/>
                    </a:lnTo>
                    <a:lnTo>
                      <a:pt x="1011" y="1644"/>
                    </a:lnTo>
                    <a:lnTo>
                      <a:pt x="1014" y="1638"/>
                    </a:lnTo>
                    <a:lnTo>
                      <a:pt x="1014" y="1635"/>
                    </a:lnTo>
                    <a:lnTo>
                      <a:pt x="1014" y="1632"/>
                    </a:lnTo>
                    <a:lnTo>
                      <a:pt x="1014" y="1632"/>
                    </a:lnTo>
                    <a:lnTo>
                      <a:pt x="1017" y="1629"/>
                    </a:lnTo>
                    <a:lnTo>
                      <a:pt x="1020" y="1623"/>
                    </a:lnTo>
                    <a:lnTo>
                      <a:pt x="1020" y="1623"/>
                    </a:lnTo>
                    <a:lnTo>
                      <a:pt x="1020" y="1620"/>
                    </a:lnTo>
                    <a:lnTo>
                      <a:pt x="1023" y="1620"/>
                    </a:lnTo>
                    <a:lnTo>
                      <a:pt x="1025" y="1618"/>
                    </a:lnTo>
                    <a:lnTo>
                      <a:pt x="1025" y="1615"/>
                    </a:lnTo>
                    <a:lnTo>
                      <a:pt x="1025" y="1609"/>
                    </a:lnTo>
                    <a:lnTo>
                      <a:pt x="1025" y="1600"/>
                    </a:lnTo>
                    <a:lnTo>
                      <a:pt x="1025" y="1600"/>
                    </a:lnTo>
                    <a:lnTo>
                      <a:pt x="1028" y="1600"/>
                    </a:lnTo>
                    <a:lnTo>
                      <a:pt x="1028" y="1597"/>
                    </a:lnTo>
                    <a:lnTo>
                      <a:pt x="1025" y="1597"/>
                    </a:lnTo>
                    <a:lnTo>
                      <a:pt x="1025" y="1595"/>
                    </a:lnTo>
                    <a:lnTo>
                      <a:pt x="1023" y="1595"/>
                    </a:lnTo>
                    <a:lnTo>
                      <a:pt x="1023" y="1592"/>
                    </a:lnTo>
                    <a:lnTo>
                      <a:pt x="1023" y="1589"/>
                    </a:lnTo>
                    <a:lnTo>
                      <a:pt x="1023" y="1586"/>
                    </a:lnTo>
                    <a:lnTo>
                      <a:pt x="1020" y="1583"/>
                    </a:lnTo>
                    <a:lnTo>
                      <a:pt x="1020" y="1583"/>
                    </a:lnTo>
                    <a:lnTo>
                      <a:pt x="1020" y="1580"/>
                    </a:lnTo>
                    <a:lnTo>
                      <a:pt x="1020" y="1580"/>
                    </a:lnTo>
                    <a:lnTo>
                      <a:pt x="1020" y="1577"/>
                    </a:lnTo>
                    <a:lnTo>
                      <a:pt x="1023" y="1571"/>
                    </a:lnTo>
                    <a:lnTo>
                      <a:pt x="1025" y="1571"/>
                    </a:lnTo>
                    <a:lnTo>
                      <a:pt x="1028" y="1569"/>
                    </a:lnTo>
                    <a:lnTo>
                      <a:pt x="1031" y="1563"/>
                    </a:lnTo>
                    <a:lnTo>
                      <a:pt x="1031" y="1563"/>
                    </a:lnTo>
                    <a:lnTo>
                      <a:pt x="1031" y="1560"/>
                    </a:lnTo>
                    <a:lnTo>
                      <a:pt x="1034" y="1557"/>
                    </a:lnTo>
                    <a:lnTo>
                      <a:pt x="1037" y="1557"/>
                    </a:lnTo>
                    <a:lnTo>
                      <a:pt x="1037" y="1554"/>
                    </a:lnTo>
                    <a:lnTo>
                      <a:pt x="1040" y="1554"/>
                    </a:lnTo>
                    <a:lnTo>
                      <a:pt x="1043" y="1548"/>
                    </a:lnTo>
                    <a:lnTo>
                      <a:pt x="1046" y="1548"/>
                    </a:lnTo>
                    <a:lnTo>
                      <a:pt x="1048" y="1548"/>
                    </a:lnTo>
                    <a:lnTo>
                      <a:pt x="1048" y="1546"/>
                    </a:lnTo>
                    <a:lnTo>
                      <a:pt x="1048" y="1546"/>
                    </a:lnTo>
                    <a:lnTo>
                      <a:pt x="1051" y="1543"/>
                    </a:lnTo>
                    <a:lnTo>
                      <a:pt x="1057" y="1543"/>
                    </a:lnTo>
                    <a:lnTo>
                      <a:pt x="1057" y="1540"/>
                    </a:lnTo>
                    <a:lnTo>
                      <a:pt x="1060" y="1540"/>
                    </a:lnTo>
                    <a:lnTo>
                      <a:pt x="1060" y="1537"/>
                    </a:lnTo>
                    <a:lnTo>
                      <a:pt x="1063" y="1537"/>
                    </a:lnTo>
                    <a:lnTo>
                      <a:pt x="1066" y="1537"/>
                    </a:lnTo>
                    <a:lnTo>
                      <a:pt x="1066" y="1537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1"/>
                    </a:lnTo>
                    <a:lnTo>
                      <a:pt x="1069" y="1531"/>
                    </a:lnTo>
                    <a:lnTo>
                      <a:pt x="1069" y="1531"/>
                    </a:lnTo>
                    <a:lnTo>
                      <a:pt x="1071" y="1531"/>
                    </a:lnTo>
                    <a:lnTo>
                      <a:pt x="1074" y="1531"/>
                    </a:lnTo>
                    <a:lnTo>
                      <a:pt x="1077" y="1531"/>
                    </a:lnTo>
                    <a:lnTo>
                      <a:pt x="1077" y="1531"/>
                    </a:lnTo>
                    <a:lnTo>
                      <a:pt x="1080" y="1531"/>
                    </a:lnTo>
                    <a:lnTo>
                      <a:pt x="1083" y="1531"/>
                    </a:lnTo>
                    <a:lnTo>
                      <a:pt x="1086" y="1531"/>
                    </a:lnTo>
                    <a:lnTo>
                      <a:pt x="1086" y="1531"/>
                    </a:lnTo>
                    <a:lnTo>
                      <a:pt x="1089" y="1531"/>
                    </a:lnTo>
                    <a:lnTo>
                      <a:pt x="1092" y="1531"/>
                    </a:lnTo>
                    <a:lnTo>
                      <a:pt x="1097" y="1531"/>
                    </a:lnTo>
                    <a:lnTo>
                      <a:pt x="1097" y="1528"/>
                    </a:lnTo>
                    <a:lnTo>
                      <a:pt x="1097" y="1525"/>
                    </a:lnTo>
                    <a:lnTo>
                      <a:pt x="1097" y="1522"/>
                    </a:lnTo>
                    <a:lnTo>
                      <a:pt x="1100" y="1522"/>
                    </a:lnTo>
                    <a:lnTo>
                      <a:pt x="1100" y="1520"/>
                    </a:lnTo>
                    <a:lnTo>
                      <a:pt x="1106" y="1517"/>
                    </a:lnTo>
                    <a:lnTo>
                      <a:pt x="1109" y="1517"/>
                    </a:lnTo>
                    <a:lnTo>
                      <a:pt x="1109" y="1514"/>
                    </a:lnTo>
                    <a:lnTo>
                      <a:pt x="1109" y="1511"/>
                    </a:lnTo>
                    <a:lnTo>
                      <a:pt x="1109" y="1508"/>
                    </a:lnTo>
                    <a:lnTo>
                      <a:pt x="1109" y="1502"/>
                    </a:lnTo>
                    <a:lnTo>
                      <a:pt x="1112" y="1499"/>
                    </a:lnTo>
                    <a:lnTo>
                      <a:pt x="1115" y="1494"/>
                    </a:lnTo>
                    <a:lnTo>
                      <a:pt x="1118" y="1491"/>
                    </a:lnTo>
                    <a:lnTo>
                      <a:pt x="1118" y="1482"/>
                    </a:lnTo>
                    <a:lnTo>
                      <a:pt x="1120" y="1479"/>
                    </a:lnTo>
                    <a:lnTo>
                      <a:pt x="1123" y="1476"/>
                    </a:lnTo>
                    <a:lnTo>
                      <a:pt x="1123" y="1468"/>
                    </a:lnTo>
                    <a:lnTo>
                      <a:pt x="1123" y="1465"/>
                    </a:lnTo>
                    <a:lnTo>
                      <a:pt x="1123" y="1459"/>
                    </a:lnTo>
                    <a:lnTo>
                      <a:pt x="1123" y="1456"/>
                    </a:lnTo>
                    <a:lnTo>
                      <a:pt x="1123" y="1453"/>
                    </a:lnTo>
                    <a:lnTo>
                      <a:pt x="1126" y="1450"/>
                    </a:lnTo>
                    <a:lnTo>
                      <a:pt x="1126" y="1448"/>
                    </a:lnTo>
                    <a:lnTo>
                      <a:pt x="1126" y="1445"/>
                    </a:lnTo>
                    <a:lnTo>
                      <a:pt x="1126" y="1433"/>
                    </a:lnTo>
                    <a:lnTo>
                      <a:pt x="1129" y="1430"/>
                    </a:lnTo>
                    <a:lnTo>
                      <a:pt x="1129" y="1424"/>
                    </a:lnTo>
                    <a:lnTo>
                      <a:pt x="1129" y="1419"/>
                    </a:lnTo>
                    <a:lnTo>
                      <a:pt x="1129" y="1416"/>
                    </a:lnTo>
                    <a:lnTo>
                      <a:pt x="1126" y="1413"/>
                    </a:lnTo>
                    <a:lnTo>
                      <a:pt x="1126" y="1407"/>
                    </a:lnTo>
                    <a:lnTo>
                      <a:pt x="1126" y="1404"/>
                    </a:lnTo>
                    <a:lnTo>
                      <a:pt x="1126" y="1399"/>
                    </a:lnTo>
                    <a:lnTo>
                      <a:pt x="1126" y="1390"/>
                    </a:lnTo>
                    <a:lnTo>
                      <a:pt x="1126" y="1387"/>
                    </a:lnTo>
                    <a:lnTo>
                      <a:pt x="1126" y="1384"/>
                    </a:lnTo>
                    <a:lnTo>
                      <a:pt x="1126" y="1378"/>
                    </a:lnTo>
                    <a:lnTo>
                      <a:pt x="1126" y="1378"/>
                    </a:lnTo>
                    <a:lnTo>
                      <a:pt x="1129" y="1375"/>
                    </a:lnTo>
                    <a:lnTo>
                      <a:pt x="1129" y="1375"/>
                    </a:lnTo>
                    <a:lnTo>
                      <a:pt x="1132" y="1375"/>
                    </a:lnTo>
                    <a:lnTo>
                      <a:pt x="1132" y="1375"/>
                    </a:lnTo>
                    <a:lnTo>
                      <a:pt x="1138" y="1373"/>
                    </a:lnTo>
                    <a:lnTo>
                      <a:pt x="1138" y="1370"/>
                    </a:lnTo>
                    <a:lnTo>
                      <a:pt x="1141" y="1361"/>
                    </a:lnTo>
                    <a:lnTo>
                      <a:pt x="1143" y="1355"/>
                    </a:lnTo>
                    <a:lnTo>
                      <a:pt x="1143" y="1352"/>
                    </a:lnTo>
                    <a:lnTo>
                      <a:pt x="1146" y="1350"/>
                    </a:lnTo>
                    <a:lnTo>
                      <a:pt x="1149" y="1347"/>
                    </a:lnTo>
                    <a:lnTo>
                      <a:pt x="1149" y="1344"/>
                    </a:lnTo>
                    <a:lnTo>
                      <a:pt x="1152" y="1341"/>
                    </a:lnTo>
                    <a:lnTo>
                      <a:pt x="1158" y="1338"/>
                    </a:lnTo>
                    <a:lnTo>
                      <a:pt x="1158" y="1335"/>
                    </a:lnTo>
                    <a:lnTo>
                      <a:pt x="1161" y="1332"/>
                    </a:lnTo>
                    <a:lnTo>
                      <a:pt x="1164" y="1329"/>
                    </a:lnTo>
                    <a:lnTo>
                      <a:pt x="1167" y="1324"/>
                    </a:lnTo>
                    <a:lnTo>
                      <a:pt x="1172" y="1315"/>
                    </a:lnTo>
                    <a:lnTo>
                      <a:pt x="1172" y="1315"/>
                    </a:lnTo>
                    <a:lnTo>
                      <a:pt x="1175" y="1312"/>
                    </a:lnTo>
                    <a:lnTo>
                      <a:pt x="1175" y="1300"/>
                    </a:lnTo>
                    <a:lnTo>
                      <a:pt x="1175" y="1298"/>
                    </a:lnTo>
                    <a:lnTo>
                      <a:pt x="1175" y="1286"/>
                    </a:lnTo>
                    <a:lnTo>
                      <a:pt x="1175" y="1280"/>
                    </a:lnTo>
                    <a:lnTo>
                      <a:pt x="1175" y="1275"/>
                    </a:lnTo>
                    <a:lnTo>
                      <a:pt x="1172" y="1263"/>
                    </a:lnTo>
                    <a:close/>
                    <a:moveTo>
                      <a:pt x="239" y="49"/>
                    </a:moveTo>
                    <a:lnTo>
                      <a:pt x="239" y="49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39" y="49"/>
                    </a:lnTo>
                    <a:close/>
                    <a:moveTo>
                      <a:pt x="614" y="430"/>
                    </a:moveTo>
                    <a:lnTo>
                      <a:pt x="617" y="427"/>
                    </a:lnTo>
                    <a:lnTo>
                      <a:pt x="617" y="427"/>
                    </a:lnTo>
                    <a:lnTo>
                      <a:pt x="617" y="424"/>
                    </a:lnTo>
                    <a:lnTo>
                      <a:pt x="608" y="430"/>
                    </a:lnTo>
                    <a:lnTo>
                      <a:pt x="605" y="430"/>
                    </a:lnTo>
                    <a:lnTo>
                      <a:pt x="602" y="430"/>
                    </a:lnTo>
                    <a:lnTo>
                      <a:pt x="602" y="427"/>
                    </a:lnTo>
                    <a:lnTo>
                      <a:pt x="605" y="427"/>
                    </a:lnTo>
                    <a:lnTo>
                      <a:pt x="617" y="418"/>
                    </a:lnTo>
                    <a:lnTo>
                      <a:pt x="628" y="415"/>
                    </a:lnTo>
                    <a:lnTo>
                      <a:pt x="631" y="413"/>
                    </a:lnTo>
                    <a:lnTo>
                      <a:pt x="637" y="410"/>
                    </a:lnTo>
                    <a:lnTo>
                      <a:pt x="642" y="407"/>
                    </a:lnTo>
                    <a:lnTo>
                      <a:pt x="645" y="407"/>
                    </a:lnTo>
                    <a:lnTo>
                      <a:pt x="645" y="407"/>
                    </a:lnTo>
                    <a:lnTo>
                      <a:pt x="648" y="404"/>
                    </a:lnTo>
                    <a:lnTo>
                      <a:pt x="651" y="401"/>
                    </a:lnTo>
                    <a:lnTo>
                      <a:pt x="651" y="401"/>
                    </a:lnTo>
                    <a:lnTo>
                      <a:pt x="651" y="404"/>
                    </a:lnTo>
                    <a:lnTo>
                      <a:pt x="651" y="404"/>
                    </a:lnTo>
                    <a:lnTo>
                      <a:pt x="654" y="404"/>
                    </a:lnTo>
                    <a:lnTo>
                      <a:pt x="657" y="398"/>
                    </a:lnTo>
                    <a:lnTo>
                      <a:pt x="660" y="398"/>
                    </a:lnTo>
                    <a:lnTo>
                      <a:pt x="657" y="398"/>
                    </a:lnTo>
                    <a:lnTo>
                      <a:pt x="657" y="401"/>
                    </a:lnTo>
                    <a:lnTo>
                      <a:pt x="654" y="401"/>
                    </a:lnTo>
                    <a:lnTo>
                      <a:pt x="654" y="404"/>
                    </a:lnTo>
                    <a:lnTo>
                      <a:pt x="654" y="401"/>
                    </a:lnTo>
                    <a:lnTo>
                      <a:pt x="657" y="401"/>
                    </a:lnTo>
                    <a:lnTo>
                      <a:pt x="660" y="401"/>
                    </a:lnTo>
                    <a:lnTo>
                      <a:pt x="660" y="401"/>
                    </a:lnTo>
                    <a:lnTo>
                      <a:pt x="663" y="395"/>
                    </a:lnTo>
                    <a:lnTo>
                      <a:pt x="663" y="395"/>
                    </a:lnTo>
                    <a:lnTo>
                      <a:pt x="668" y="398"/>
                    </a:lnTo>
                    <a:lnTo>
                      <a:pt x="668" y="407"/>
                    </a:lnTo>
                    <a:lnTo>
                      <a:pt x="674" y="398"/>
                    </a:lnTo>
                    <a:lnTo>
                      <a:pt x="674" y="398"/>
                    </a:lnTo>
                    <a:lnTo>
                      <a:pt x="677" y="401"/>
                    </a:lnTo>
                    <a:lnTo>
                      <a:pt x="680" y="401"/>
                    </a:lnTo>
                    <a:lnTo>
                      <a:pt x="680" y="401"/>
                    </a:lnTo>
                    <a:lnTo>
                      <a:pt x="680" y="404"/>
                    </a:lnTo>
                    <a:lnTo>
                      <a:pt x="680" y="410"/>
                    </a:lnTo>
                    <a:lnTo>
                      <a:pt x="680" y="413"/>
                    </a:lnTo>
                    <a:lnTo>
                      <a:pt x="686" y="413"/>
                    </a:lnTo>
                    <a:lnTo>
                      <a:pt x="689" y="413"/>
                    </a:lnTo>
                    <a:lnTo>
                      <a:pt x="689" y="415"/>
                    </a:lnTo>
                    <a:lnTo>
                      <a:pt x="686" y="418"/>
                    </a:lnTo>
                    <a:lnTo>
                      <a:pt x="686" y="418"/>
                    </a:lnTo>
                    <a:lnTo>
                      <a:pt x="689" y="424"/>
                    </a:lnTo>
                    <a:lnTo>
                      <a:pt x="686" y="427"/>
                    </a:lnTo>
                    <a:lnTo>
                      <a:pt x="686" y="430"/>
                    </a:lnTo>
                    <a:lnTo>
                      <a:pt x="686" y="430"/>
                    </a:lnTo>
                    <a:lnTo>
                      <a:pt x="686" y="430"/>
                    </a:lnTo>
                    <a:lnTo>
                      <a:pt x="686" y="433"/>
                    </a:lnTo>
                    <a:lnTo>
                      <a:pt x="686" y="433"/>
                    </a:lnTo>
                    <a:lnTo>
                      <a:pt x="683" y="433"/>
                    </a:lnTo>
                    <a:lnTo>
                      <a:pt x="683" y="436"/>
                    </a:lnTo>
                    <a:lnTo>
                      <a:pt x="683" y="436"/>
                    </a:lnTo>
                    <a:lnTo>
                      <a:pt x="683" y="436"/>
                    </a:lnTo>
                    <a:lnTo>
                      <a:pt x="680" y="436"/>
                    </a:lnTo>
                    <a:lnTo>
                      <a:pt x="680" y="436"/>
                    </a:lnTo>
                    <a:lnTo>
                      <a:pt x="677" y="436"/>
                    </a:lnTo>
                    <a:lnTo>
                      <a:pt x="680" y="433"/>
                    </a:lnTo>
                    <a:lnTo>
                      <a:pt x="680" y="430"/>
                    </a:lnTo>
                    <a:lnTo>
                      <a:pt x="677" y="430"/>
                    </a:lnTo>
                    <a:lnTo>
                      <a:pt x="674" y="433"/>
                    </a:lnTo>
                    <a:lnTo>
                      <a:pt x="674" y="433"/>
                    </a:lnTo>
                    <a:lnTo>
                      <a:pt x="668" y="433"/>
                    </a:lnTo>
                    <a:lnTo>
                      <a:pt x="663" y="433"/>
                    </a:lnTo>
                    <a:lnTo>
                      <a:pt x="663" y="433"/>
                    </a:lnTo>
                    <a:lnTo>
                      <a:pt x="660" y="436"/>
                    </a:lnTo>
                    <a:lnTo>
                      <a:pt x="660" y="436"/>
                    </a:lnTo>
                    <a:lnTo>
                      <a:pt x="654" y="433"/>
                    </a:lnTo>
                    <a:lnTo>
                      <a:pt x="654" y="436"/>
                    </a:lnTo>
                    <a:lnTo>
                      <a:pt x="651" y="433"/>
                    </a:lnTo>
                    <a:lnTo>
                      <a:pt x="651" y="430"/>
                    </a:lnTo>
                    <a:lnTo>
                      <a:pt x="648" y="427"/>
                    </a:lnTo>
                    <a:lnTo>
                      <a:pt x="645" y="430"/>
                    </a:lnTo>
                    <a:lnTo>
                      <a:pt x="645" y="427"/>
                    </a:lnTo>
                    <a:lnTo>
                      <a:pt x="642" y="430"/>
                    </a:lnTo>
                    <a:lnTo>
                      <a:pt x="642" y="430"/>
                    </a:lnTo>
                    <a:lnTo>
                      <a:pt x="642" y="427"/>
                    </a:lnTo>
                    <a:lnTo>
                      <a:pt x="645" y="424"/>
                    </a:lnTo>
                    <a:lnTo>
                      <a:pt x="645" y="424"/>
                    </a:lnTo>
                    <a:lnTo>
                      <a:pt x="651" y="421"/>
                    </a:lnTo>
                    <a:lnTo>
                      <a:pt x="654" y="418"/>
                    </a:lnTo>
                    <a:lnTo>
                      <a:pt x="654" y="418"/>
                    </a:lnTo>
                    <a:lnTo>
                      <a:pt x="651" y="418"/>
                    </a:lnTo>
                    <a:lnTo>
                      <a:pt x="648" y="418"/>
                    </a:lnTo>
                    <a:lnTo>
                      <a:pt x="645" y="418"/>
                    </a:lnTo>
                    <a:lnTo>
                      <a:pt x="642" y="421"/>
                    </a:lnTo>
                    <a:lnTo>
                      <a:pt x="640" y="424"/>
                    </a:lnTo>
                    <a:lnTo>
                      <a:pt x="637" y="424"/>
                    </a:lnTo>
                    <a:lnTo>
                      <a:pt x="634" y="427"/>
                    </a:lnTo>
                    <a:lnTo>
                      <a:pt x="631" y="427"/>
                    </a:lnTo>
                    <a:lnTo>
                      <a:pt x="628" y="427"/>
                    </a:lnTo>
                    <a:lnTo>
                      <a:pt x="622" y="430"/>
                    </a:lnTo>
                    <a:lnTo>
                      <a:pt x="619" y="430"/>
                    </a:lnTo>
                    <a:lnTo>
                      <a:pt x="617" y="430"/>
                    </a:lnTo>
                    <a:lnTo>
                      <a:pt x="614" y="430"/>
                    </a:lnTo>
                    <a:close/>
                    <a:moveTo>
                      <a:pt x="663" y="459"/>
                    </a:moveTo>
                    <a:lnTo>
                      <a:pt x="660" y="459"/>
                    </a:lnTo>
                    <a:lnTo>
                      <a:pt x="660" y="462"/>
                    </a:lnTo>
                    <a:lnTo>
                      <a:pt x="660" y="459"/>
                    </a:lnTo>
                    <a:lnTo>
                      <a:pt x="660" y="459"/>
                    </a:lnTo>
                    <a:lnTo>
                      <a:pt x="660" y="456"/>
                    </a:lnTo>
                    <a:lnTo>
                      <a:pt x="660" y="456"/>
                    </a:lnTo>
                    <a:lnTo>
                      <a:pt x="657" y="459"/>
                    </a:lnTo>
                    <a:lnTo>
                      <a:pt x="654" y="459"/>
                    </a:lnTo>
                    <a:lnTo>
                      <a:pt x="654" y="462"/>
                    </a:lnTo>
                    <a:lnTo>
                      <a:pt x="651" y="462"/>
                    </a:lnTo>
                    <a:lnTo>
                      <a:pt x="651" y="465"/>
                    </a:lnTo>
                    <a:lnTo>
                      <a:pt x="648" y="467"/>
                    </a:lnTo>
                    <a:lnTo>
                      <a:pt x="648" y="467"/>
                    </a:lnTo>
                    <a:lnTo>
                      <a:pt x="648" y="470"/>
                    </a:lnTo>
                    <a:lnTo>
                      <a:pt x="645" y="470"/>
                    </a:lnTo>
                    <a:lnTo>
                      <a:pt x="645" y="476"/>
                    </a:lnTo>
                    <a:lnTo>
                      <a:pt x="642" y="479"/>
                    </a:lnTo>
                    <a:lnTo>
                      <a:pt x="640" y="485"/>
                    </a:lnTo>
                    <a:lnTo>
                      <a:pt x="642" y="485"/>
                    </a:lnTo>
                    <a:lnTo>
                      <a:pt x="640" y="488"/>
                    </a:lnTo>
                    <a:lnTo>
                      <a:pt x="637" y="496"/>
                    </a:lnTo>
                    <a:lnTo>
                      <a:pt x="634" y="502"/>
                    </a:lnTo>
                    <a:lnTo>
                      <a:pt x="631" y="505"/>
                    </a:lnTo>
                    <a:lnTo>
                      <a:pt x="628" y="505"/>
                    </a:lnTo>
                    <a:lnTo>
                      <a:pt x="625" y="508"/>
                    </a:lnTo>
                    <a:lnTo>
                      <a:pt x="622" y="511"/>
                    </a:lnTo>
                    <a:lnTo>
                      <a:pt x="619" y="511"/>
                    </a:lnTo>
                    <a:lnTo>
                      <a:pt x="617" y="511"/>
                    </a:lnTo>
                    <a:lnTo>
                      <a:pt x="617" y="508"/>
                    </a:lnTo>
                    <a:lnTo>
                      <a:pt x="617" y="508"/>
                    </a:lnTo>
                    <a:lnTo>
                      <a:pt x="617" y="505"/>
                    </a:lnTo>
                    <a:lnTo>
                      <a:pt x="617" y="499"/>
                    </a:lnTo>
                    <a:lnTo>
                      <a:pt x="619" y="496"/>
                    </a:lnTo>
                    <a:lnTo>
                      <a:pt x="619" y="493"/>
                    </a:lnTo>
                    <a:lnTo>
                      <a:pt x="622" y="493"/>
                    </a:lnTo>
                    <a:lnTo>
                      <a:pt x="622" y="488"/>
                    </a:lnTo>
                    <a:lnTo>
                      <a:pt x="625" y="485"/>
                    </a:lnTo>
                    <a:lnTo>
                      <a:pt x="625" y="482"/>
                    </a:lnTo>
                    <a:lnTo>
                      <a:pt x="628" y="479"/>
                    </a:lnTo>
                    <a:lnTo>
                      <a:pt x="631" y="476"/>
                    </a:lnTo>
                    <a:lnTo>
                      <a:pt x="631" y="473"/>
                    </a:lnTo>
                    <a:lnTo>
                      <a:pt x="634" y="467"/>
                    </a:lnTo>
                    <a:lnTo>
                      <a:pt x="637" y="467"/>
                    </a:lnTo>
                    <a:lnTo>
                      <a:pt x="637" y="465"/>
                    </a:lnTo>
                    <a:lnTo>
                      <a:pt x="640" y="462"/>
                    </a:lnTo>
                    <a:lnTo>
                      <a:pt x="642" y="459"/>
                    </a:lnTo>
                    <a:lnTo>
                      <a:pt x="645" y="456"/>
                    </a:lnTo>
                    <a:lnTo>
                      <a:pt x="645" y="453"/>
                    </a:lnTo>
                    <a:lnTo>
                      <a:pt x="642" y="456"/>
                    </a:lnTo>
                    <a:lnTo>
                      <a:pt x="640" y="459"/>
                    </a:lnTo>
                    <a:lnTo>
                      <a:pt x="640" y="459"/>
                    </a:lnTo>
                    <a:lnTo>
                      <a:pt x="640" y="459"/>
                    </a:lnTo>
                    <a:lnTo>
                      <a:pt x="631" y="465"/>
                    </a:lnTo>
                    <a:lnTo>
                      <a:pt x="631" y="465"/>
                    </a:lnTo>
                    <a:lnTo>
                      <a:pt x="634" y="459"/>
                    </a:lnTo>
                    <a:lnTo>
                      <a:pt x="637" y="459"/>
                    </a:lnTo>
                    <a:lnTo>
                      <a:pt x="637" y="459"/>
                    </a:lnTo>
                    <a:lnTo>
                      <a:pt x="640" y="456"/>
                    </a:lnTo>
                    <a:lnTo>
                      <a:pt x="648" y="447"/>
                    </a:lnTo>
                    <a:lnTo>
                      <a:pt x="651" y="444"/>
                    </a:lnTo>
                    <a:lnTo>
                      <a:pt x="651" y="447"/>
                    </a:lnTo>
                    <a:lnTo>
                      <a:pt x="654" y="444"/>
                    </a:lnTo>
                    <a:lnTo>
                      <a:pt x="654" y="444"/>
                    </a:lnTo>
                    <a:lnTo>
                      <a:pt x="654" y="447"/>
                    </a:lnTo>
                    <a:lnTo>
                      <a:pt x="654" y="447"/>
                    </a:lnTo>
                    <a:lnTo>
                      <a:pt x="660" y="444"/>
                    </a:lnTo>
                    <a:lnTo>
                      <a:pt x="663" y="444"/>
                    </a:lnTo>
                    <a:lnTo>
                      <a:pt x="665" y="444"/>
                    </a:lnTo>
                    <a:lnTo>
                      <a:pt x="668" y="441"/>
                    </a:lnTo>
                    <a:lnTo>
                      <a:pt x="671" y="441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7" y="444"/>
                    </a:lnTo>
                    <a:lnTo>
                      <a:pt x="677" y="444"/>
                    </a:lnTo>
                    <a:lnTo>
                      <a:pt x="680" y="444"/>
                    </a:lnTo>
                    <a:lnTo>
                      <a:pt x="680" y="444"/>
                    </a:lnTo>
                    <a:lnTo>
                      <a:pt x="680" y="444"/>
                    </a:lnTo>
                    <a:lnTo>
                      <a:pt x="683" y="444"/>
                    </a:lnTo>
                    <a:lnTo>
                      <a:pt x="686" y="444"/>
                    </a:lnTo>
                    <a:lnTo>
                      <a:pt x="686" y="444"/>
                    </a:lnTo>
                    <a:lnTo>
                      <a:pt x="686" y="441"/>
                    </a:lnTo>
                    <a:lnTo>
                      <a:pt x="683" y="441"/>
                    </a:lnTo>
                    <a:lnTo>
                      <a:pt x="686" y="439"/>
                    </a:lnTo>
                    <a:lnTo>
                      <a:pt x="686" y="439"/>
                    </a:lnTo>
                    <a:lnTo>
                      <a:pt x="686" y="439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9" y="439"/>
                    </a:lnTo>
                    <a:lnTo>
                      <a:pt x="686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97" y="441"/>
                    </a:lnTo>
                    <a:lnTo>
                      <a:pt x="697" y="441"/>
                    </a:lnTo>
                    <a:lnTo>
                      <a:pt x="697" y="441"/>
                    </a:lnTo>
                    <a:lnTo>
                      <a:pt x="700" y="441"/>
                    </a:lnTo>
                    <a:lnTo>
                      <a:pt x="700" y="441"/>
                    </a:lnTo>
                    <a:lnTo>
                      <a:pt x="703" y="444"/>
                    </a:lnTo>
                    <a:lnTo>
                      <a:pt x="703" y="441"/>
                    </a:lnTo>
                    <a:lnTo>
                      <a:pt x="706" y="444"/>
                    </a:lnTo>
                    <a:lnTo>
                      <a:pt x="709" y="444"/>
                    </a:lnTo>
                    <a:lnTo>
                      <a:pt x="712" y="444"/>
                    </a:lnTo>
                    <a:lnTo>
                      <a:pt x="712" y="444"/>
                    </a:lnTo>
                    <a:lnTo>
                      <a:pt x="712" y="444"/>
                    </a:lnTo>
                    <a:lnTo>
                      <a:pt x="712" y="447"/>
                    </a:lnTo>
                    <a:lnTo>
                      <a:pt x="714" y="444"/>
                    </a:lnTo>
                    <a:lnTo>
                      <a:pt x="720" y="447"/>
                    </a:lnTo>
                    <a:lnTo>
                      <a:pt x="720" y="447"/>
                    </a:lnTo>
                    <a:lnTo>
                      <a:pt x="720" y="447"/>
                    </a:lnTo>
                    <a:lnTo>
                      <a:pt x="720" y="453"/>
                    </a:lnTo>
                    <a:lnTo>
                      <a:pt x="723" y="453"/>
                    </a:lnTo>
                    <a:lnTo>
                      <a:pt x="723" y="456"/>
                    </a:lnTo>
                    <a:lnTo>
                      <a:pt x="723" y="456"/>
                    </a:lnTo>
                    <a:lnTo>
                      <a:pt x="726" y="456"/>
                    </a:lnTo>
                    <a:lnTo>
                      <a:pt x="726" y="459"/>
                    </a:lnTo>
                    <a:lnTo>
                      <a:pt x="726" y="459"/>
                    </a:lnTo>
                    <a:lnTo>
                      <a:pt x="723" y="459"/>
                    </a:lnTo>
                    <a:lnTo>
                      <a:pt x="723" y="462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3" y="465"/>
                    </a:lnTo>
                    <a:lnTo>
                      <a:pt x="723" y="465"/>
                    </a:lnTo>
                    <a:lnTo>
                      <a:pt x="720" y="465"/>
                    </a:lnTo>
                    <a:lnTo>
                      <a:pt x="720" y="465"/>
                    </a:lnTo>
                    <a:lnTo>
                      <a:pt x="720" y="467"/>
                    </a:lnTo>
                    <a:lnTo>
                      <a:pt x="720" y="467"/>
                    </a:lnTo>
                    <a:lnTo>
                      <a:pt x="720" y="470"/>
                    </a:lnTo>
                    <a:lnTo>
                      <a:pt x="717" y="470"/>
                    </a:lnTo>
                    <a:lnTo>
                      <a:pt x="714" y="467"/>
                    </a:lnTo>
                    <a:lnTo>
                      <a:pt x="714" y="467"/>
                    </a:lnTo>
                    <a:lnTo>
                      <a:pt x="714" y="465"/>
                    </a:lnTo>
                    <a:lnTo>
                      <a:pt x="712" y="467"/>
                    </a:lnTo>
                    <a:lnTo>
                      <a:pt x="712" y="467"/>
                    </a:lnTo>
                    <a:lnTo>
                      <a:pt x="712" y="467"/>
                    </a:lnTo>
                    <a:lnTo>
                      <a:pt x="712" y="465"/>
                    </a:lnTo>
                    <a:lnTo>
                      <a:pt x="712" y="465"/>
                    </a:lnTo>
                    <a:lnTo>
                      <a:pt x="712" y="462"/>
                    </a:lnTo>
                    <a:lnTo>
                      <a:pt x="712" y="462"/>
                    </a:lnTo>
                    <a:lnTo>
                      <a:pt x="712" y="465"/>
                    </a:lnTo>
                    <a:lnTo>
                      <a:pt x="712" y="462"/>
                    </a:lnTo>
                    <a:lnTo>
                      <a:pt x="709" y="459"/>
                    </a:lnTo>
                    <a:lnTo>
                      <a:pt x="712" y="459"/>
                    </a:lnTo>
                    <a:lnTo>
                      <a:pt x="706" y="456"/>
                    </a:lnTo>
                    <a:lnTo>
                      <a:pt x="706" y="459"/>
                    </a:lnTo>
                    <a:lnTo>
                      <a:pt x="709" y="459"/>
                    </a:lnTo>
                    <a:lnTo>
                      <a:pt x="706" y="462"/>
                    </a:lnTo>
                    <a:lnTo>
                      <a:pt x="706" y="465"/>
                    </a:lnTo>
                    <a:lnTo>
                      <a:pt x="706" y="465"/>
                    </a:lnTo>
                    <a:lnTo>
                      <a:pt x="706" y="467"/>
                    </a:lnTo>
                    <a:lnTo>
                      <a:pt x="706" y="467"/>
                    </a:lnTo>
                    <a:lnTo>
                      <a:pt x="697" y="476"/>
                    </a:lnTo>
                    <a:lnTo>
                      <a:pt x="697" y="476"/>
                    </a:lnTo>
                    <a:lnTo>
                      <a:pt x="697" y="482"/>
                    </a:lnTo>
                    <a:lnTo>
                      <a:pt x="694" y="482"/>
                    </a:lnTo>
                    <a:lnTo>
                      <a:pt x="691" y="488"/>
                    </a:lnTo>
                    <a:lnTo>
                      <a:pt x="691" y="488"/>
                    </a:lnTo>
                    <a:lnTo>
                      <a:pt x="689" y="488"/>
                    </a:lnTo>
                    <a:lnTo>
                      <a:pt x="689" y="490"/>
                    </a:lnTo>
                    <a:lnTo>
                      <a:pt x="686" y="490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3" y="488"/>
                    </a:lnTo>
                    <a:lnTo>
                      <a:pt x="686" y="485"/>
                    </a:lnTo>
                    <a:lnTo>
                      <a:pt x="686" y="482"/>
                    </a:lnTo>
                    <a:lnTo>
                      <a:pt x="686" y="479"/>
                    </a:lnTo>
                    <a:lnTo>
                      <a:pt x="686" y="476"/>
                    </a:lnTo>
                    <a:lnTo>
                      <a:pt x="683" y="476"/>
                    </a:lnTo>
                    <a:lnTo>
                      <a:pt x="680" y="476"/>
                    </a:lnTo>
                    <a:lnTo>
                      <a:pt x="674" y="479"/>
                    </a:lnTo>
                    <a:lnTo>
                      <a:pt x="674" y="482"/>
                    </a:lnTo>
                    <a:lnTo>
                      <a:pt x="674" y="482"/>
                    </a:lnTo>
                    <a:lnTo>
                      <a:pt x="671" y="482"/>
                    </a:lnTo>
                    <a:lnTo>
                      <a:pt x="671" y="479"/>
                    </a:lnTo>
                    <a:lnTo>
                      <a:pt x="674" y="476"/>
                    </a:lnTo>
                    <a:lnTo>
                      <a:pt x="674" y="476"/>
                    </a:lnTo>
                    <a:lnTo>
                      <a:pt x="677" y="473"/>
                    </a:lnTo>
                    <a:lnTo>
                      <a:pt x="680" y="470"/>
                    </a:lnTo>
                    <a:lnTo>
                      <a:pt x="683" y="470"/>
                    </a:lnTo>
                    <a:lnTo>
                      <a:pt x="683" y="467"/>
                    </a:lnTo>
                    <a:lnTo>
                      <a:pt x="683" y="467"/>
                    </a:lnTo>
                    <a:lnTo>
                      <a:pt x="683" y="462"/>
                    </a:lnTo>
                    <a:lnTo>
                      <a:pt x="683" y="462"/>
                    </a:lnTo>
                    <a:lnTo>
                      <a:pt x="686" y="459"/>
                    </a:lnTo>
                    <a:lnTo>
                      <a:pt x="686" y="459"/>
                    </a:lnTo>
                    <a:lnTo>
                      <a:pt x="686" y="456"/>
                    </a:lnTo>
                    <a:lnTo>
                      <a:pt x="686" y="456"/>
                    </a:lnTo>
                    <a:lnTo>
                      <a:pt x="683" y="453"/>
                    </a:lnTo>
                    <a:lnTo>
                      <a:pt x="683" y="453"/>
                    </a:lnTo>
                    <a:lnTo>
                      <a:pt x="683" y="453"/>
                    </a:lnTo>
                    <a:lnTo>
                      <a:pt x="680" y="450"/>
                    </a:lnTo>
                    <a:lnTo>
                      <a:pt x="680" y="450"/>
                    </a:lnTo>
                    <a:lnTo>
                      <a:pt x="677" y="450"/>
                    </a:lnTo>
                    <a:lnTo>
                      <a:pt x="677" y="447"/>
                    </a:lnTo>
                    <a:lnTo>
                      <a:pt x="674" y="447"/>
                    </a:lnTo>
                    <a:lnTo>
                      <a:pt x="674" y="447"/>
                    </a:lnTo>
                    <a:lnTo>
                      <a:pt x="671" y="450"/>
                    </a:lnTo>
                    <a:lnTo>
                      <a:pt x="671" y="450"/>
                    </a:lnTo>
                    <a:lnTo>
                      <a:pt x="671" y="453"/>
                    </a:lnTo>
                    <a:lnTo>
                      <a:pt x="671" y="453"/>
                    </a:lnTo>
                    <a:lnTo>
                      <a:pt x="671" y="453"/>
                    </a:lnTo>
                    <a:lnTo>
                      <a:pt x="668" y="453"/>
                    </a:lnTo>
                    <a:lnTo>
                      <a:pt x="665" y="456"/>
                    </a:lnTo>
                    <a:lnTo>
                      <a:pt x="663" y="459"/>
                    </a:lnTo>
                    <a:lnTo>
                      <a:pt x="663" y="459"/>
                    </a:lnTo>
                    <a:close/>
                    <a:moveTo>
                      <a:pt x="680" y="496"/>
                    </a:moveTo>
                    <a:lnTo>
                      <a:pt x="680" y="499"/>
                    </a:lnTo>
                    <a:lnTo>
                      <a:pt x="680" y="499"/>
                    </a:lnTo>
                    <a:lnTo>
                      <a:pt x="680" y="502"/>
                    </a:lnTo>
                    <a:lnTo>
                      <a:pt x="680" y="502"/>
                    </a:lnTo>
                    <a:lnTo>
                      <a:pt x="680" y="502"/>
                    </a:lnTo>
                    <a:lnTo>
                      <a:pt x="677" y="502"/>
                    </a:lnTo>
                    <a:lnTo>
                      <a:pt x="677" y="502"/>
                    </a:lnTo>
                    <a:lnTo>
                      <a:pt x="674" y="502"/>
                    </a:lnTo>
                    <a:lnTo>
                      <a:pt x="674" y="502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7" y="496"/>
                    </a:lnTo>
                    <a:lnTo>
                      <a:pt x="680" y="496"/>
                    </a:lnTo>
                    <a:close/>
                    <a:moveTo>
                      <a:pt x="720" y="499"/>
                    </a:moveTo>
                    <a:lnTo>
                      <a:pt x="720" y="499"/>
                    </a:lnTo>
                    <a:lnTo>
                      <a:pt x="717" y="502"/>
                    </a:lnTo>
                    <a:lnTo>
                      <a:pt x="717" y="502"/>
                    </a:lnTo>
                    <a:lnTo>
                      <a:pt x="714" y="502"/>
                    </a:lnTo>
                    <a:lnTo>
                      <a:pt x="709" y="505"/>
                    </a:lnTo>
                    <a:lnTo>
                      <a:pt x="706" y="505"/>
                    </a:lnTo>
                    <a:lnTo>
                      <a:pt x="706" y="505"/>
                    </a:lnTo>
                    <a:lnTo>
                      <a:pt x="703" y="508"/>
                    </a:lnTo>
                    <a:lnTo>
                      <a:pt x="700" y="511"/>
                    </a:lnTo>
                    <a:lnTo>
                      <a:pt x="697" y="511"/>
                    </a:lnTo>
                    <a:lnTo>
                      <a:pt x="691" y="511"/>
                    </a:lnTo>
                    <a:lnTo>
                      <a:pt x="683" y="516"/>
                    </a:lnTo>
                    <a:lnTo>
                      <a:pt x="677" y="514"/>
                    </a:lnTo>
                    <a:lnTo>
                      <a:pt x="674" y="516"/>
                    </a:lnTo>
                    <a:lnTo>
                      <a:pt x="671" y="516"/>
                    </a:lnTo>
                    <a:lnTo>
                      <a:pt x="671" y="514"/>
                    </a:lnTo>
                    <a:lnTo>
                      <a:pt x="668" y="514"/>
                    </a:lnTo>
                    <a:lnTo>
                      <a:pt x="668" y="514"/>
                    </a:lnTo>
                    <a:lnTo>
                      <a:pt x="668" y="514"/>
                    </a:lnTo>
                    <a:lnTo>
                      <a:pt x="663" y="511"/>
                    </a:lnTo>
                    <a:lnTo>
                      <a:pt x="665" y="511"/>
                    </a:lnTo>
                    <a:lnTo>
                      <a:pt x="668" y="508"/>
                    </a:lnTo>
                    <a:lnTo>
                      <a:pt x="674" y="508"/>
                    </a:lnTo>
                    <a:lnTo>
                      <a:pt x="674" y="508"/>
                    </a:lnTo>
                    <a:lnTo>
                      <a:pt x="677" y="508"/>
                    </a:lnTo>
                    <a:lnTo>
                      <a:pt x="677" y="508"/>
                    </a:lnTo>
                    <a:lnTo>
                      <a:pt x="680" y="505"/>
                    </a:lnTo>
                    <a:lnTo>
                      <a:pt x="683" y="505"/>
                    </a:lnTo>
                    <a:lnTo>
                      <a:pt x="683" y="505"/>
                    </a:lnTo>
                    <a:lnTo>
                      <a:pt x="686" y="502"/>
                    </a:lnTo>
                    <a:lnTo>
                      <a:pt x="689" y="499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7" y="496"/>
                    </a:lnTo>
                    <a:lnTo>
                      <a:pt x="700" y="499"/>
                    </a:lnTo>
                    <a:lnTo>
                      <a:pt x="703" y="499"/>
                    </a:lnTo>
                    <a:lnTo>
                      <a:pt x="706" y="496"/>
                    </a:lnTo>
                    <a:lnTo>
                      <a:pt x="709" y="496"/>
                    </a:lnTo>
                    <a:lnTo>
                      <a:pt x="714" y="496"/>
                    </a:lnTo>
                    <a:lnTo>
                      <a:pt x="714" y="496"/>
                    </a:lnTo>
                    <a:lnTo>
                      <a:pt x="717" y="496"/>
                    </a:lnTo>
                    <a:lnTo>
                      <a:pt x="720" y="496"/>
                    </a:lnTo>
                    <a:lnTo>
                      <a:pt x="723" y="496"/>
                    </a:lnTo>
                    <a:lnTo>
                      <a:pt x="720" y="499"/>
                    </a:lnTo>
                    <a:close/>
                    <a:moveTo>
                      <a:pt x="755" y="476"/>
                    </a:moveTo>
                    <a:lnTo>
                      <a:pt x="763" y="476"/>
                    </a:lnTo>
                    <a:lnTo>
                      <a:pt x="763" y="476"/>
                    </a:lnTo>
                    <a:lnTo>
                      <a:pt x="769" y="470"/>
                    </a:lnTo>
                    <a:lnTo>
                      <a:pt x="769" y="473"/>
                    </a:lnTo>
                    <a:lnTo>
                      <a:pt x="766" y="476"/>
                    </a:lnTo>
                    <a:lnTo>
                      <a:pt x="760" y="476"/>
                    </a:lnTo>
                    <a:lnTo>
                      <a:pt x="760" y="479"/>
                    </a:lnTo>
                    <a:lnTo>
                      <a:pt x="760" y="479"/>
                    </a:lnTo>
                    <a:lnTo>
                      <a:pt x="760" y="479"/>
                    </a:lnTo>
                    <a:lnTo>
                      <a:pt x="760" y="482"/>
                    </a:lnTo>
                    <a:lnTo>
                      <a:pt x="760" y="482"/>
                    </a:lnTo>
                    <a:lnTo>
                      <a:pt x="758" y="482"/>
                    </a:lnTo>
                    <a:lnTo>
                      <a:pt x="758" y="482"/>
                    </a:lnTo>
                    <a:lnTo>
                      <a:pt x="758" y="485"/>
                    </a:lnTo>
                    <a:lnTo>
                      <a:pt x="758" y="485"/>
                    </a:lnTo>
                    <a:lnTo>
                      <a:pt x="758" y="488"/>
                    </a:lnTo>
                    <a:lnTo>
                      <a:pt x="755" y="488"/>
                    </a:lnTo>
                    <a:lnTo>
                      <a:pt x="749" y="490"/>
                    </a:lnTo>
                    <a:lnTo>
                      <a:pt x="749" y="490"/>
                    </a:lnTo>
                    <a:lnTo>
                      <a:pt x="743" y="490"/>
                    </a:lnTo>
                    <a:lnTo>
                      <a:pt x="743" y="490"/>
                    </a:lnTo>
                    <a:lnTo>
                      <a:pt x="740" y="490"/>
                    </a:lnTo>
                    <a:lnTo>
                      <a:pt x="740" y="490"/>
                    </a:lnTo>
                    <a:lnTo>
                      <a:pt x="737" y="488"/>
                    </a:lnTo>
                    <a:lnTo>
                      <a:pt x="735" y="488"/>
                    </a:lnTo>
                    <a:lnTo>
                      <a:pt x="729" y="488"/>
                    </a:lnTo>
                    <a:lnTo>
                      <a:pt x="726" y="490"/>
                    </a:lnTo>
                    <a:lnTo>
                      <a:pt x="723" y="490"/>
                    </a:lnTo>
                    <a:lnTo>
                      <a:pt x="720" y="490"/>
                    </a:lnTo>
                    <a:lnTo>
                      <a:pt x="720" y="490"/>
                    </a:lnTo>
                    <a:lnTo>
                      <a:pt x="714" y="490"/>
                    </a:lnTo>
                    <a:lnTo>
                      <a:pt x="720" y="488"/>
                    </a:lnTo>
                    <a:lnTo>
                      <a:pt x="720" y="485"/>
                    </a:lnTo>
                    <a:lnTo>
                      <a:pt x="720" y="485"/>
                    </a:lnTo>
                    <a:lnTo>
                      <a:pt x="726" y="482"/>
                    </a:lnTo>
                    <a:lnTo>
                      <a:pt x="737" y="479"/>
                    </a:lnTo>
                    <a:lnTo>
                      <a:pt x="740" y="479"/>
                    </a:lnTo>
                    <a:lnTo>
                      <a:pt x="743" y="479"/>
                    </a:lnTo>
                    <a:lnTo>
                      <a:pt x="746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76"/>
                    </a:lnTo>
                    <a:lnTo>
                      <a:pt x="749" y="476"/>
                    </a:lnTo>
                    <a:lnTo>
                      <a:pt x="752" y="476"/>
                    </a:lnTo>
                    <a:lnTo>
                      <a:pt x="752" y="476"/>
                    </a:lnTo>
                    <a:lnTo>
                      <a:pt x="752" y="479"/>
                    </a:lnTo>
                    <a:lnTo>
                      <a:pt x="755" y="476"/>
                    </a:lnTo>
                    <a:close/>
                    <a:moveTo>
                      <a:pt x="484" y="908"/>
                    </a:moveTo>
                    <a:lnTo>
                      <a:pt x="484" y="917"/>
                    </a:lnTo>
                    <a:lnTo>
                      <a:pt x="484" y="908"/>
                    </a:lnTo>
                    <a:lnTo>
                      <a:pt x="490" y="888"/>
                    </a:lnTo>
                    <a:lnTo>
                      <a:pt x="484" y="908"/>
                    </a:lnTo>
                    <a:close/>
                    <a:moveTo>
                      <a:pt x="539" y="940"/>
                    </a:moveTo>
                    <a:lnTo>
                      <a:pt x="539" y="940"/>
                    </a:lnTo>
                    <a:lnTo>
                      <a:pt x="539" y="940"/>
                    </a:lnTo>
                    <a:lnTo>
                      <a:pt x="539" y="937"/>
                    </a:lnTo>
                    <a:lnTo>
                      <a:pt x="539" y="940"/>
                    </a:lnTo>
                    <a:close/>
                    <a:moveTo>
                      <a:pt x="521" y="952"/>
                    </a:moveTo>
                    <a:lnTo>
                      <a:pt x="521" y="952"/>
                    </a:lnTo>
                    <a:lnTo>
                      <a:pt x="521" y="952"/>
                    </a:lnTo>
                    <a:lnTo>
                      <a:pt x="521" y="952"/>
                    </a:lnTo>
                    <a:close/>
                    <a:moveTo>
                      <a:pt x="536" y="1004"/>
                    </a:moveTo>
                    <a:lnTo>
                      <a:pt x="536" y="1001"/>
                    </a:lnTo>
                    <a:lnTo>
                      <a:pt x="536" y="1001"/>
                    </a:lnTo>
                    <a:lnTo>
                      <a:pt x="539" y="1004"/>
                    </a:lnTo>
                    <a:lnTo>
                      <a:pt x="536" y="1004"/>
                    </a:lnTo>
                    <a:close/>
                    <a:moveTo>
                      <a:pt x="881" y="1433"/>
                    </a:moveTo>
                    <a:lnTo>
                      <a:pt x="881" y="1433"/>
                    </a:lnTo>
                    <a:lnTo>
                      <a:pt x="879" y="1430"/>
                    </a:lnTo>
                    <a:lnTo>
                      <a:pt x="881" y="1433"/>
                    </a:lnTo>
                    <a:close/>
                    <a:moveTo>
                      <a:pt x="893" y="1488"/>
                    </a:moveTo>
                    <a:lnTo>
                      <a:pt x="893" y="1485"/>
                    </a:lnTo>
                    <a:lnTo>
                      <a:pt x="893" y="1488"/>
                    </a:lnTo>
                    <a:lnTo>
                      <a:pt x="893" y="1488"/>
                    </a:lnTo>
                    <a:lnTo>
                      <a:pt x="893" y="1488"/>
                    </a:lnTo>
                    <a:close/>
                    <a:moveTo>
                      <a:pt x="893" y="1465"/>
                    </a:moveTo>
                    <a:lnTo>
                      <a:pt x="893" y="1473"/>
                    </a:lnTo>
                    <a:lnTo>
                      <a:pt x="893" y="1473"/>
                    </a:lnTo>
                    <a:lnTo>
                      <a:pt x="893" y="1473"/>
                    </a:lnTo>
                    <a:lnTo>
                      <a:pt x="893" y="1465"/>
                    </a:lnTo>
                    <a:close/>
                    <a:moveTo>
                      <a:pt x="815" y="1531"/>
                    </a:moveTo>
                    <a:lnTo>
                      <a:pt x="818" y="1528"/>
                    </a:lnTo>
                    <a:lnTo>
                      <a:pt x="818" y="1531"/>
                    </a:lnTo>
                    <a:lnTo>
                      <a:pt x="818" y="1531"/>
                    </a:lnTo>
                    <a:lnTo>
                      <a:pt x="815" y="1531"/>
                    </a:lnTo>
                    <a:close/>
                    <a:moveTo>
                      <a:pt x="789" y="1125"/>
                    </a:moveTo>
                    <a:lnTo>
                      <a:pt x="792" y="1122"/>
                    </a:lnTo>
                    <a:lnTo>
                      <a:pt x="792" y="1119"/>
                    </a:lnTo>
                    <a:lnTo>
                      <a:pt x="792" y="1122"/>
                    </a:lnTo>
                    <a:lnTo>
                      <a:pt x="789" y="1125"/>
                    </a:lnTo>
                    <a:close/>
                    <a:moveTo>
                      <a:pt x="792" y="1139"/>
                    </a:moveTo>
                    <a:lnTo>
                      <a:pt x="792" y="1136"/>
                    </a:lnTo>
                    <a:lnTo>
                      <a:pt x="792" y="1139"/>
                    </a:lnTo>
                    <a:lnTo>
                      <a:pt x="792" y="1139"/>
                    </a:lnTo>
                    <a:close/>
                    <a:moveTo>
                      <a:pt x="778" y="1595"/>
                    </a:moveTo>
                    <a:lnTo>
                      <a:pt x="778" y="1597"/>
                    </a:lnTo>
                    <a:lnTo>
                      <a:pt x="778" y="1600"/>
                    </a:lnTo>
                    <a:lnTo>
                      <a:pt x="778" y="1600"/>
                    </a:lnTo>
                    <a:lnTo>
                      <a:pt x="778" y="1600"/>
                    </a:lnTo>
                    <a:lnTo>
                      <a:pt x="778" y="1597"/>
                    </a:lnTo>
                    <a:lnTo>
                      <a:pt x="778" y="1595"/>
                    </a:lnTo>
                    <a:close/>
                    <a:moveTo>
                      <a:pt x="933" y="1548"/>
                    </a:moveTo>
                    <a:lnTo>
                      <a:pt x="930" y="1548"/>
                    </a:lnTo>
                    <a:lnTo>
                      <a:pt x="933" y="1548"/>
                    </a:lnTo>
                    <a:lnTo>
                      <a:pt x="933" y="1548"/>
                    </a:lnTo>
                    <a:lnTo>
                      <a:pt x="933" y="1548"/>
                    </a:lnTo>
                    <a:close/>
                    <a:moveTo>
                      <a:pt x="919" y="1649"/>
                    </a:moveTo>
                    <a:lnTo>
                      <a:pt x="919" y="1649"/>
                    </a:lnTo>
                    <a:lnTo>
                      <a:pt x="919" y="1652"/>
                    </a:lnTo>
                    <a:lnTo>
                      <a:pt x="919" y="1649"/>
                    </a:lnTo>
                    <a:close/>
                    <a:moveTo>
                      <a:pt x="827" y="1107"/>
                    </a:moveTo>
                    <a:lnTo>
                      <a:pt x="830" y="1107"/>
                    </a:lnTo>
                    <a:lnTo>
                      <a:pt x="827" y="1107"/>
                    </a:lnTo>
                    <a:lnTo>
                      <a:pt x="824" y="1110"/>
                    </a:lnTo>
                    <a:lnTo>
                      <a:pt x="827" y="1107"/>
                    </a:lnTo>
                    <a:close/>
                    <a:moveTo>
                      <a:pt x="784" y="1107"/>
                    </a:moveTo>
                    <a:lnTo>
                      <a:pt x="786" y="1110"/>
                    </a:lnTo>
                    <a:lnTo>
                      <a:pt x="786" y="1113"/>
                    </a:lnTo>
                    <a:lnTo>
                      <a:pt x="784" y="1110"/>
                    </a:lnTo>
                    <a:lnTo>
                      <a:pt x="784" y="1107"/>
                    </a:lnTo>
                    <a:close/>
                    <a:moveTo>
                      <a:pt x="582" y="1240"/>
                    </a:moveTo>
                    <a:lnTo>
                      <a:pt x="582" y="1240"/>
                    </a:lnTo>
                    <a:lnTo>
                      <a:pt x="582" y="1240"/>
                    </a:lnTo>
                    <a:lnTo>
                      <a:pt x="579" y="1240"/>
                    </a:lnTo>
                    <a:lnTo>
                      <a:pt x="582" y="1240"/>
                    </a:lnTo>
                    <a:close/>
                    <a:moveTo>
                      <a:pt x="812" y="1874"/>
                    </a:moveTo>
                    <a:lnTo>
                      <a:pt x="812" y="1874"/>
                    </a:lnTo>
                    <a:lnTo>
                      <a:pt x="815" y="1874"/>
                    </a:lnTo>
                    <a:lnTo>
                      <a:pt x="812" y="1874"/>
                    </a:lnTo>
                    <a:lnTo>
                      <a:pt x="812" y="1874"/>
                    </a:lnTo>
                    <a:close/>
                    <a:moveTo>
                      <a:pt x="945" y="1661"/>
                    </a:moveTo>
                    <a:lnTo>
                      <a:pt x="945" y="1658"/>
                    </a:lnTo>
                    <a:lnTo>
                      <a:pt x="948" y="1658"/>
                    </a:lnTo>
                    <a:lnTo>
                      <a:pt x="945" y="1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" name="Freeform 218"/>
              <p:cNvSpPr/>
              <p:nvPr/>
            </p:nvSpPr>
            <p:spPr bwMode="auto">
              <a:xfrm>
                <a:off x="1474" y="2704"/>
                <a:ext cx="14" cy="26"/>
              </a:xfrm>
              <a:custGeom>
                <a:gdLst>
                  <a:gd fmla="*/ 12 w 14" name="T0"/>
                  <a:gd fmla="*/ 26 h 26" name="T1"/>
                  <a:gd fmla="*/ 12 w 14" name="T2"/>
                  <a:gd fmla="*/ 23 h 26" name="T3"/>
                  <a:gd fmla="*/ 14 w 14" name="T4"/>
                  <a:gd fmla="*/ 23 h 26" name="T5"/>
                  <a:gd fmla="*/ 12 w 14" name="T6"/>
                  <a:gd fmla="*/ 23 h 26" name="T7"/>
                  <a:gd fmla="*/ 12 w 14" name="T8"/>
                  <a:gd fmla="*/ 20 h 26" name="T9"/>
                  <a:gd fmla="*/ 12 w 14" name="T10"/>
                  <a:gd fmla="*/ 17 h 26" name="T11"/>
                  <a:gd fmla="*/ 12 w 14" name="T12"/>
                  <a:gd fmla="*/ 17 h 26" name="T13"/>
                  <a:gd fmla="*/ 12 w 14" name="T14"/>
                  <a:gd fmla="*/ 17 h 26" name="T15"/>
                  <a:gd fmla="*/ 9 w 14" name="T16"/>
                  <a:gd fmla="*/ 17 h 26" name="T17"/>
                  <a:gd fmla="*/ 9 w 14" name="T18"/>
                  <a:gd fmla="*/ 14 h 26" name="T19"/>
                  <a:gd fmla="*/ 9 w 14" name="T20"/>
                  <a:gd fmla="*/ 14 h 26" name="T21"/>
                  <a:gd fmla="*/ 9 w 14" name="T22"/>
                  <a:gd fmla="*/ 14 h 26" name="T23"/>
                  <a:gd fmla="*/ 9 w 14" name="T24"/>
                  <a:gd fmla="*/ 14 h 26" name="T25"/>
                  <a:gd fmla="*/ 9 w 14" name="T26"/>
                  <a:gd fmla="*/ 11 h 26" name="T27"/>
                  <a:gd fmla="*/ 12 w 14" name="T28"/>
                  <a:gd fmla="*/ 11 h 26" name="T29"/>
                  <a:gd fmla="*/ 12 w 14" name="T30"/>
                  <a:gd fmla="*/ 8 h 26" name="T31"/>
                  <a:gd fmla="*/ 9 w 14" name="T32"/>
                  <a:gd fmla="*/ 8 h 26" name="T33"/>
                  <a:gd fmla="*/ 9 w 14" name="T34"/>
                  <a:gd fmla="*/ 6 h 26" name="T35"/>
                  <a:gd fmla="*/ 6 w 14" name="T36"/>
                  <a:gd fmla="*/ 3 h 26" name="T37"/>
                  <a:gd fmla="*/ 6 w 14" name="T38"/>
                  <a:gd fmla="*/ 3 h 26" name="T39"/>
                  <a:gd fmla="*/ 3 w 14" name="T40"/>
                  <a:gd fmla="*/ 3 h 26" name="T41"/>
                  <a:gd fmla="*/ 3 w 14" name="T42"/>
                  <a:gd fmla="*/ 0 h 26" name="T43"/>
                  <a:gd fmla="*/ 3 w 14" name="T44"/>
                  <a:gd fmla="*/ 0 h 26" name="T45"/>
                  <a:gd fmla="*/ 0 w 14" name="T46"/>
                  <a:gd fmla="*/ 3 h 26" name="T47"/>
                  <a:gd fmla="*/ 0 w 14" name="T48"/>
                  <a:gd fmla="*/ 3 h 26" name="T49"/>
                  <a:gd fmla="*/ 0 w 14" name="T50"/>
                  <a:gd fmla="*/ 6 h 26" name="T51"/>
                  <a:gd fmla="*/ 0 w 14" name="T52"/>
                  <a:gd fmla="*/ 6 h 26" name="T53"/>
                  <a:gd fmla="*/ 0 w 14" name="T54"/>
                  <a:gd fmla="*/ 8 h 26" name="T55"/>
                  <a:gd fmla="*/ 3 w 14" name="T56"/>
                  <a:gd fmla="*/ 14 h 26" name="T57"/>
                  <a:gd fmla="*/ 6 w 14" name="T58"/>
                  <a:gd fmla="*/ 23 h 26" name="T59"/>
                  <a:gd fmla="*/ 3 w 14" name="T60"/>
                  <a:gd fmla="*/ 23 h 26" name="T61"/>
                  <a:gd fmla="*/ 6 w 14" name="T62"/>
                  <a:gd fmla="*/ 26 h 26" name="T63"/>
                  <a:gd fmla="*/ 12 w 14" name="T64"/>
                  <a:gd fmla="*/ 26 h 26" name="T65"/>
                  <a:gd fmla="*/ 12 w 14" name="T66"/>
                  <a:gd fmla="*/ 26 h 26" name="T67"/>
                  <a:gd fmla="*/ 12 w 14" name="T68"/>
                  <a:gd fmla="*/ 26 h 2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6" w="14">
                    <a:moveTo>
                      <a:pt x="12" y="26"/>
                    </a:moveTo>
                    <a:lnTo>
                      <a:pt x="12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8" name="Freeform 219"/>
              <p:cNvSpPr/>
              <p:nvPr/>
            </p:nvSpPr>
            <p:spPr bwMode="auto">
              <a:xfrm>
                <a:off x="1497" y="2744"/>
                <a:ext cx="9" cy="12"/>
              </a:xfrm>
              <a:custGeom>
                <a:gdLst>
                  <a:gd fmla="*/ 0 w 9" name="T0"/>
                  <a:gd fmla="*/ 3 h 12" name="T1"/>
                  <a:gd fmla="*/ 0 w 9" name="T2"/>
                  <a:gd fmla="*/ 6 h 12" name="T3"/>
                  <a:gd fmla="*/ 0 w 9" name="T4"/>
                  <a:gd fmla="*/ 6 h 12" name="T5"/>
                  <a:gd fmla="*/ 3 w 9" name="T6"/>
                  <a:gd fmla="*/ 9 h 12" name="T7"/>
                  <a:gd fmla="*/ 3 w 9" name="T8"/>
                  <a:gd fmla="*/ 12 h 12" name="T9"/>
                  <a:gd fmla="*/ 6 w 9" name="T10"/>
                  <a:gd fmla="*/ 12 h 12" name="T11"/>
                  <a:gd fmla="*/ 6 w 9" name="T12"/>
                  <a:gd fmla="*/ 9 h 12" name="T13"/>
                  <a:gd fmla="*/ 9 w 9" name="T14"/>
                  <a:gd fmla="*/ 9 h 12" name="T15"/>
                  <a:gd fmla="*/ 9 w 9" name="T16"/>
                  <a:gd fmla="*/ 6 h 12" name="T17"/>
                  <a:gd fmla="*/ 9 w 9" name="T18"/>
                  <a:gd fmla="*/ 3 h 12" name="T19"/>
                  <a:gd fmla="*/ 6 w 9" name="T20"/>
                  <a:gd fmla="*/ 3 h 12" name="T21"/>
                  <a:gd fmla="*/ 6 w 9" name="T22"/>
                  <a:gd fmla="*/ 3 h 12" name="T23"/>
                  <a:gd fmla="*/ 3 w 9" name="T24"/>
                  <a:gd fmla="*/ 3 h 12" name="T25"/>
                  <a:gd fmla="*/ 3 w 9" name="T26"/>
                  <a:gd fmla="*/ 0 h 12" name="T27"/>
                  <a:gd fmla="*/ 0 w 9" name="T28"/>
                  <a:gd fmla="*/ 3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9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9" name="Freeform 220"/>
              <p:cNvSpPr/>
              <p:nvPr/>
            </p:nvSpPr>
            <p:spPr bwMode="auto">
              <a:xfrm>
                <a:off x="1488" y="2750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0 h 3" name="T5"/>
                  <a:gd fmla="*/ 0 w 3" name="T6"/>
                  <a:gd fmla="*/ 3 h 3" name="T7"/>
                  <a:gd fmla="*/ 3 w 3" name="T8"/>
                  <a:gd fmla="*/ 0 h 3" name="T9"/>
                  <a:gd fmla="*/ 3 w 3" name="T10"/>
                  <a:gd fmla="*/ 0 h 3" name="T11"/>
                  <a:gd fmla="*/ 0 w 3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0" name="Freeform 221"/>
              <p:cNvSpPr/>
              <p:nvPr/>
            </p:nvSpPr>
            <p:spPr bwMode="auto">
              <a:xfrm>
                <a:off x="1488" y="2756"/>
                <a:ext cx="6" cy="0"/>
              </a:xfrm>
              <a:custGeom>
                <a:gdLst>
                  <a:gd fmla="*/ 3 w 6" name="T0"/>
                  <a:gd fmla="*/ 0 w 6" name="T1"/>
                  <a:gd fmla="*/ 0 w 6" name="T2"/>
                  <a:gd fmla="*/ 3 w 6" name="T3"/>
                  <a:gd fmla="*/ 6 w 6" name="T4"/>
                  <a:gd fmla="*/ 3 w 6" name="T5"/>
                  <a:gd fmla="*/ 3 w 6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1" name="Freeform 222"/>
              <p:cNvSpPr/>
              <p:nvPr/>
            </p:nvSpPr>
            <p:spPr bwMode="auto">
              <a:xfrm>
                <a:off x="1491" y="2756"/>
                <a:ext cx="6" cy="3"/>
              </a:xfrm>
              <a:custGeom>
                <a:gdLst>
                  <a:gd fmla="*/ 6 w 6" name="T0"/>
                  <a:gd fmla="*/ 3 h 3" name="T1"/>
                  <a:gd fmla="*/ 3 w 6" name="T2"/>
                  <a:gd fmla="*/ 0 h 3" name="T3"/>
                  <a:gd fmla="*/ 0 w 6" name="T4"/>
                  <a:gd fmla="*/ 0 h 3" name="T5"/>
                  <a:gd fmla="*/ 0 w 6" name="T6"/>
                  <a:gd fmla="*/ 0 h 3" name="T7"/>
                  <a:gd fmla="*/ 3 w 6" name="T8"/>
                  <a:gd fmla="*/ 3 h 3" name="T9"/>
                  <a:gd fmla="*/ 3 w 6" name="T10"/>
                  <a:gd fmla="*/ 3 h 3" name="T11"/>
                  <a:gd fmla="*/ 6 w 6" name="T12"/>
                  <a:gd fmla="*/ 3 h 3" name="T13"/>
                  <a:gd fmla="*/ 6 w 6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6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2" name="Freeform 223"/>
              <p:cNvSpPr/>
              <p:nvPr/>
            </p:nvSpPr>
            <p:spPr bwMode="auto">
              <a:xfrm>
                <a:off x="1494" y="2759"/>
                <a:ext cx="3" cy="2"/>
              </a:xfrm>
              <a:custGeom>
                <a:gdLst>
                  <a:gd fmla="*/ 0 w 3" name="T0"/>
                  <a:gd fmla="*/ 0 h 2" name="T1"/>
                  <a:gd fmla="*/ 0 w 3" name="T2"/>
                  <a:gd fmla="*/ 2 h 2" name="T3"/>
                  <a:gd fmla="*/ 3 w 3" name="T4"/>
                  <a:gd fmla="*/ 2 h 2" name="T5"/>
                  <a:gd fmla="*/ 0 w 3" name="T6"/>
                  <a:gd fmla="*/ 0 h 2" name="T7"/>
                  <a:gd fmla="*/ 0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3" name="Freeform 224"/>
              <p:cNvSpPr/>
              <p:nvPr/>
            </p:nvSpPr>
            <p:spPr bwMode="auto">
              <a:xfrm>
                <a:off x="1500" y="2767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3 w 3" name="T4"/>
                  <a:gd fmla="*/ 3 h 3" name="T5"/>
                  <a:gd fmla="*/ 0 w 3" name="T6"/>
                  <a:gd fmla="*/ 0 h 3" name="T7"/>
                  <a:gd fmla="*/ 0 w 3" name="T8"/>
                  <a:gd fmla="*/ 0 h 3" name="T9"/>
                  <a:gd fmla="*/ 0 w 3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4" name="Freeform 225"/>
              <p:cNvSpPr/>
              <p:nvPr/>
            </p:nvSpPr>
            <p:spPr bwMode="auto">
              <a:xfrm>
                <a:off x="1503" y="2796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0 w 3" name="T8"/>
                  <a:gd fmla="*/ 0 h 3" name="T9"/>
                  <a:gd fmla="*/ 0 w 3" name="T10"/>
                  <a:gd fmla="*/ 3 h 3" name="T11"/>
                  <a:gd fmla="*/ 3 w 3" name="T12"/>
                  <a:gd fmla="*/ 3 h 3" name="T13"/>
                  <a:gd fmla="*/ 3 w 3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5" name="Freeform 226"/>
              <p:cNvSpPr/>
              <p:nvPr/>
            </p:nvSpPr>
            <p:spPr bwMode="auto">
              <a:xfrm>
                <a:off x="1494" y="2799"/>
                <a:ext cx="6" cy="0"/>
              </a:xfrm>
              <a:custGeom>
                <a:gdLst>
                  <a:gd fmla="*/ 3 w 6" name="T0"/>
                  <a:gd fmla="*/ 6 w 6" name="T1"/>
                  <a:gd fmla="*/ 3 w 6" name="T2"/>
                  <a:gd fmla="*/ 3 w 6" name="T3"/>
                  <a:gd fmla="*/ 0 w 6" name="T4"/>
                  <a:gd fmla="*/ 0 w 6" name="T5"/>
                  <a:gd fmla="*/ 3 w 6" name="T6"/>
                  <a:gd fmla="*/ 3 w 6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6">
                    <a:moveTo>
                      <a:pt x="3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6" name="Freeform 227"/>
              <p:cNvSpPr/>
              <p:nvPr/>
            </p:nvSpPr>
            <p:spPr bwMode="auto">
              <a:xfrm>
                <a:off x="1500" y="2805"/>
                <a:ext cx="3" cy="3"/>
              </a:xfrm>
              <a:custGeom>
                <a:gdLst>
                  <a:gd fmla="*/ 3 w 3" name="T0"/>
                  <a:gd fmla="*/ 0 h 3" name="T1"/>
                  <a:gd fmla="*/ 3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3 w 3" name="T8"/>
                  <a:gd fmla="*/ 3 h 3" name="T9"/>
                  <a:gd fmla="*/ 3 w 3" name="T10"/>
                  <a:gd fmla="*/ 3 h 3" name="T11"/>
                  <a:gd fmla="*/ 3 w 3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7" name="Freeform 228"/>
              <p:cNvSpPr/>
              <p:nvPr/>
            </p:nvSpPr>
            <p:spPr bwMode="auto">
              <a:xfrm>
                <a:off x="1494" y="2802"/>
                <a:ext cx="6" cy="6"/>
              </a:xfrm>
              <a:custGeom>
                <a:gdLst>
                  <a:gd fmla="*/ 0 w 6" name="T0"/>
                  <a:gd fmla="*/ 3 h 6" name="T1"/>
                  <a:gd fmla="*/ 3 w 6" name="T2"/>
                  <a:gd fmla="*/ 3 h 6" name="T3"/>
                  <a:gd fmla="*/ 3 w 6" name="T4"/>
                  <a:gd fmla="*/ 6 h 6" name="T5"/>
                  <a:gd fmla="*/ 6 w 6" name="T6"/>
                  <a:gd fmla="*/ 6 h 6" name="T7"/>
                  <a:gd fmla="*/ 3 w 6" name="T8"/>
                  <a:gd fmla="*/ 0 h 6" name="T9"/>
                  <a:gd fmla="*/ 0 w 6" name="T10"/>
                  <a:gd fmla="*/ 3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0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" name="Freeform 229"/>
              <p:cNvSpPr/>
              <p:nvPr/>
            </p:nvSpPr>
            <p:spPr bwMode="auto">
              <a:xfrm>
                <a:off x="1500" y="2808"/>
                <a:ext cx="3" cy="2"/>
              </a:xfrm>
              <a:custGeom>
                <a:gdLst>
                  <a:gd fmla="*/ 0 w 3" name="T0"/>
                  <a:gd fmla="*/ 0 h 2" name="T1"/>
                  <a:gd fmla="*/ 3 w 3" name="T2"/>
                  <a:gd fmla="*/ 2 h 2" name="T3"/>
                  <a:gd fmla="*/ 3 w 3" name="T4"/>
                  <a:gd fmla="*/ 2 h 2" name="T5"/>
                  <a:gd fmla="*/ 3 w 3" name="T6"/>
                  <a:gd fmla="*/ 2 h 2" name="T7"/>
                  <a:gd fmla="*/ 3 w 3" name="T8"/>
                  <a:gd fmla="*/ 2 h 2" name="T9"/>
                  <a:gd fmla="*/ 0 w 3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" name="Freeform 230"/>
              <p:cNvSpPr/>
              <p:nvPr/>
            </p:nvSpPr>
            <p:spPr bwMode="auto">
              <a:xfrm>
                <a:off x="1503" y="2808"/>
                <a:ext cx="6" cy="2"/>
              </a:xfrm>
              <a:custGeom>
                <a:gdLst>
                  <a:gd fmla="*/ 3 w 6" name="T0"/>
                  <a:gd fmla="*/ 2 h 2" name="T1"/>
                  <a:gd fmla="*/ 6 w 6" name="T2"/>
                  <a:gd fmla="*/ 2 h 2" name="T3"/>
                  <a:gd fmla="*/ 6 w 6" name="T4"/>
                  <a:gd fmla="*/ 2 h 2" name="T5"/>
                  <a:gd fmla="*/ 3 w 6" name="T6"/>
                  <a:gd fmla="*/ 0 h 2" name="T7"/>
                  <a:gd fmla="*/ 0 w 6" name="T8"/>
                  <a:gd fmla="*/ 0 h 2" name="T9"/>
                  <a:gd fmla="*/ 0 w 6" name="T10"/>
                  <a:gd fmla="*/ 2 h 2" name="T11"/>
                  <a:gd fmla="*/ 3 w 6" name="T12"/>
                  <a:gd fmla="*/ 2 h 2" name="T13"/>
                  <a:gd fmla="*/ 3 w 6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6">
                    <a:moveTo>
                      <a:pt x="3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" name="Freeform 231"/>
              <p:cNvSpPr/>
              <p:nvPr/>
            </p:nvSpPr>
            <p:spPr bwMode="auto">
              <a:xfrm>
                <a:off x="1497" y="2810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0 h 3" name="T3"/>
                  <a:gd fmla="*/ 3 w 3" name="T4"/>
                  <a:gd fmla="*/ 3 h 3" name="T5"/>
                  <a:gd fmla="*/ 3 w 3" name="T6"/>
                  <a:gd fmla="*/ 3 h 3" name="T7"/>
                  <a:gd fmla="*/ 3 w 3" name="T8"/>
                  <a:gd fmla="*/ 3 h 3" name="T9"/>
                  <a:gd fmla="*/ 3 w 3" name="T10"/>
                  <a:gd fmla="*/ 3 h 3" name="T11"/>
                  <a:gd fmla="*/ 3 w 3" name="T12"/>
                  <a:gd fmla="*/ 0 h 3" name="T13"/>
                  <a:gd fmla="*/ 3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" name="Freeform 232"/>
              <p:cNvSpPr/>
              <p:nvPr/>
            </p:nvSpPr>
            <p:spPr bwMode="auto">
              <a:xfrm>
                <a:off x="1506" y="2813"/>
                <a:ext cx="11" cy="21"/>
              </a:xfrm>
              <a:custGeom>
                <a:gdLst>
                  <a:gd fmla="*/ 8 w 11" name="T0"/>
                  <a:gd fmla="*/ 9 h 21" name="T1"/>
                  <a:gd fmla="*/ 5 w 11" name="T2"/>
                  <a:gd fmla="*/ 6 h 21" name="T3"/>
                  <a:gd fmla="*/ 5 w 11" name="T4"/>
                  <a:gd fmla="*/ 3 h 21" name="T5"/>
                  <a:gd fmla="*/ 3 w 11" name="T6"/>
                  <a:gd fmla="*/ 0 h 21" name="T7"/>
                  <a:gd fmla="*/ 3 w 11" name="T8"/>
                  <a:gd fmla="*/ 0 h 21" name="T9"/>
                  <a:gd fmla="*/ 0 w 11" name="T10"/>
                  <a:gd fmla="*/ 0 h 21" name="T11"/>
                  <a:gd fmla="*/ 0 w 11" name="T12"/>
                  <a:gd fmla="*/ 0 h 21" name="T13"/>
                  <a:gd fmla="*/ 0 w 11" name="T14"/>
                  <a:gd fmla="*/ 0 h 21" name="T15"/>
                  <a:gd fmla="*/ 0 w 11" name="T16"/>
                  <a:gd fmla="*/ 3 h 21" name="T17"/>
                  <a:gd fmla="*/ 0 w 11" name="T18"/>
                  <a:gd fmla="*/ 3 h 21" name="T19"/>
                  <a:gd fmla="*/ 0 w 11" name="T20"/>
                  <a:gd fmla="*/ 6 h 21" name="T21"/>
                  <a:gd fmla="*/ 0 w 11" name="T22"/>
                  <a:gd fmla="*/ 6 h 21" name="T23"/>
                  <a:gd fmla="*/ 0 w 11" name="T24"/>
                  <a:gd fmla="*/ 6 h 21" name="T25"/>
                  <a:gd fmla="*/ 0 w 11" name="T26"/>
                  <a:gd fmla="*/ 9 h 21" name="T27"/>
                  <a:gd fmla="*/ 3 w 11" name="T28"/>
                  <a:gd fmla="*/ 9 h 21" name="T29"/>
                  <a:gd fmla="*/ 3 w 11" name="T30"/>
                  <a:gd fmla="*/ 9 h 21" name="T31"/>
                  <a:gd fmla="*/ 3 w 11" name="T32"/>
                  <a:gd fmla="*/ 9 h 21" name="T33"/>
                  <a:gd fmla="*/ 0 w 11" name="T34"/>
                  <a:gd fmla="*/ 9 h 21" name="T35"/>
                  <a:gd fmla="*/ 3 w 11" name="T36"/>
                  <a:gd fmla="*/ 12 h 21" name="T37"/>
                  <a:gd fmla="*/ 5 w 11" name="T38"/>
                  <a:gd fmla="*/ 12 h 21" name="T39"/>
                  <a:gd fmla="*/ 5 w 11" name="T40"/>
                  <a:gd fmla="*/ 15 h 21" name="T41"/>
                  <a:gd fmla="*/ 5 w 11" name="T42"/>
                  <a:gd fmla="*/ 15 h 21" name="T43"/>
                  <a:gd fmla="*/ 8 w 11" name="T44"/>
                  <a:gd fmla="*/ 18 h 21" name="T45"/>
                  <a:gd fmla="*/ 11 w 11" name="T46"/>
                  <a:gd fmla="*/ 21 h 21" name="T47"/>
                  <a:gd fmla="*/ 11 w 11" name="T48"/>
                  <a:gd fmla="*/ 21 h 21" name="T49"/>
                  <a:gd fmla="*/ 11 w 11" name="T50"/>
                  <a:gd fmla="*/ 18 h 21" name="T51"/>
                  <a:gd fmla="*/ 11 w 11" name="T52"/>
                  <a:gd fmla="*/ 18 h 21" name="T53"/>
                  <a:gd fmla="*/ 8 w 11" name="T54"/>
                  <a:gd fmla="*/ 9 h 2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1" w="11">
                    <a:moveTo>
                      <a:pt x="8" y="9"/>
                    </a:moveTo>
                    <a:lnTo>
                      <a:pt x="5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" name="Freeform 233"/>
              <p:cNvSpPr/>
              <p:nvPr/>
            </p:nvSpPr>
            <p:spPr bwMode="auto">
              <a:xfrm>
                <a:off x="1506" y="2828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0 w 3" name="T8"/>
                  <a:gd fmla="*/ 3 h 3" name="T9"/>
                  <a:gd fmla="*/ 3 w 3" name="T10"/>
                  <a:gd fmla="*/ 3 h 3" name="T11"/>
                  <a:gd fmla="*/ 3 w 3" name="T12"/>
                  <a:gd fmla="*/ 3 h 3" name="T13"/>
                  <a:gd fmla="*/ 3 w 3" name="T14"/>
                  <a:gd fmla="*/ 3 h 3" name="T15"/>
                  <a:gd fmla="*/ 3 w 3" name="T16"/>
                  <a:gd fmla="*/ 3 h 3" name="T17"/>
                  <a:gd fmla="*/ 0 w 3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" name="Freeform 234"/>
              <p:cNvSpPr/>
              <p:nvPr/>
            </p:nvSpPr>
            <p:spPr bwMode="auto">
              <a:xfrm>
                <a:off x="1511" y="2836"/>
                <a:ext cx="6" cy="3"/>
              </a:xfrm>
              <a:custGeom>
                <a:gdLst>
                  <a:gd fmla="*/ 3 w 6" name="T0"/>
                  <a:gd fmla="*/ 0 h 3" name="T1"/>
                  <a:gd fmla="*/ 3 w 6" name="T2"/>
                  <a:gd fmla="*/ 0 h 3" name="T3"/>
                  <a:gd fmla="*/ 0 w 6" name="T4"/>
                  <a:gd fmla="*/ 0 h 3" name="T5"/>
                  <a:gd fmla="*/ 0 w 6" name="T6"/>
                  <a:gd fmla="*/ 0 h 3" name="T7"/>
                  <a:gd fmla="*/ 0 w 6" name="T8"/>
                  <a:gd fmla="*/ 3 h 3" name="T9"/>
                  <a:gd fmla="*/ 0 w 6" name="T10"/>
                  <a:gd fmla="*/ 3 h 3" name="T11"/>
                  <a:gd fmla="*/ 3 w 6" name="T12"/>
                  <a:gd fmla="*/ 3 h 3" name="T13"/>
                  <a:gd fmla="*/ 3 w 6" name="T14"/>
                  <a:gd fmla="*/ 3 h 3" name="T15"/>
                  <a:gd fmla="*/ 6 w 6" name="T16"/>
                  <a:gd fmla="*/ 3 h 3" name="T17"/>
                  <a:gd fmla="*/ 6 w 6" name="T18"/>
                  <a:gd fmla="*/ 3 h 3" name="T19"/>
                  <a:gd fmla="*/ 6 w 6" name="T20"/>
                  <a:gd fmla="*/ 0 h 3" name="T21"/>
                  <a:gd fmla="*/ 3 w 6" name="T22"/>
                  <a:gd fmla="*/ 0 h 3" name="T23"/>
                  <a:gd fmla="*/ 3 w 6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" name="Freeform 235"/>
              <p:cNvSpPr/>
              <p:nvPr/>
            </p:nvSpPr>
            <p:spPr bwMode="auto">
              <a:xfrm>
                <a:off x="1520" y="2839"/>
                <a:ext cx="9" cy="6"/>
              </a:xfrm>
              <a:custGeom>
                <a:gdLst>
                  <a:gd fmla="*/ 3 w 9" name="T0"/>
                  <a:gd fmla="*/ 6 h 6" name="T1"/>
                  <a:gd fmla="*/ 9 w 9" name="T2"/>
                  <a:gd fmla="*/ 6 h 6" name="T3"/>
                  <a:gd fmla="*/ 6 w 9" name="T4"/>
                  <a:gd fmla="*/ 3 h 6" name="T5"/>
                  <a:gd fmla="*/ 3 w 9" name="T6"/>
                  <a:gd fmla="*/ 3 h 6" name="T7"/>
                  <a:gd fmla="*/ 3 w 9" name="T8"/>
                  <a:gd fmla="*/ 0 h 6" name="T9"/>
                  <a:gd fmla="*/ 0 w 9" name="T10"/>
                  <a:gd fmla="*/ 0 h 6" name="T11"/>
                  <a:gd fmla="*/ 3 w 9" name="T12"/>
                  <a:gd fmla="*/ 3 h 6" name="T13"/>
                  <a:gd fmla="*/ 3 w 9" name="T14"/>
                  <a:gd fmla="*/ 6 h 6" name="T15"/>
                  <a:gd fmla="*/ 3 w 9" name="T16"/>
                  <a:gd fmla="*/ 6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9">
                    <a:moveTo>
                      <a:pt x="3" y="6"/>
                    </a:moveTo>
                    <a:lnTo>
                      <a:pt x="9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" name="Freeform 236"/>
              <p:cNvSpPr/>
              <p:nvPr/>
            </p:nvSpPr>
            <p:spPr bwMode="auto">
              <a:xfrm>
                <a:off x="1520" y="2845"/>
                <a:ext cx="6" cy="6"/>
              </a:xfrm>
              <a:custGeom>
                <a:gdLst>
                  <a:gd fmla="*/ 6 w 6" name="T0"/>
                  <a:gd fmla="*/ 6 h 6" name="T1"/>
                  <a:gd fmla="*/ 6 w 6" name="T2"/>
                  <a:gd fmla="*/ 3 h 6" name="T3"/>
                  <a:gd fmla="*/ 3 w 6" name="T4"/>
                  <a:gd fmla="*/ 0 h 6" name="T5"/>
                  <a:gd fmla="*/ 0 w 6" name="T6"/>
                  <a:gd fmla="*/ 0 h 6" name="T7"/>
                  <a:gd fmla="*/ 0 w 6" name="T8"/>
                  <a:gd fmla="*/ 3 h 6" name="T9"/>
                  <a:gd fmla="*/ 6 w 6" name="T10"/>
                  <a:gd fmla="*/ 6 h 6" name="T11"/>
                  <a:gd fmla="*/ 6 w 6" name="T12"/>
                  <a:gd fmla="*/ 6 h 6" name="T13"/>
                  <a:gd fmla="*/ 6 w 6" name="T14"/>
                  <a:gd fmla="*/ 6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" name="Freeform 237"/>
              <p:cNvSpPr/>
              <p:nvPr/>
            </p:nvSpPr>
            <p:spPr bwMode="auto">
              <a:xfrm>
                <a:off x="1523" y="2851"/>
                <a:ext cx="3" cy="6"/>
              </a:xfrm>
              <a:custGeom>
                <a:gdLst>
                  <a:gd fmla="*/ 3 w 3" name="T0"/>
                  <a:gd fmla="*/ 3 h 6" name="T1"/>
                  <a:gd fmla="*/ 3 w 3" name="T2"/>
                  <a:gd fmla="*/ 0 h 6" name="T3"/>
                  <a:gd fmla="*/ 3 w 3" name="T4"/>
                  <a:gd fmla="*/ 0 h 6" name="T5"/>
                  <a:gd fmla="*/ 0 w 3" name="T6"/>
                  <a:gd fmla="*/ 3 h 6" name="T7"/>
                  <a:gd fmla="*/ 0 w 3" name="T8"/>
                  <a:gd fmla="*/ 6 h 6" name="T9"/>
                  <a:gd fmla="*/ 3 w 3" name="T10"/>
                  <a:gd fmla="*/ 6 h 6" name="T11"/>
                  <a:gd fmla="*/ 3 w 3" name="T12"/>
                  <a:gd fmla="*/ 3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3">
                    <a:moveTo>
                      <a:pt x="3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" name="Freeform 238"/>
              <p:cNvSpPr/>
              <p:nvPr/>
            </p:nvSpPr>
            <p:spPr bwMode="auto">
              <a:xfrm>
                <a:off x="1526" y="2859"/>
                <a:ext cx="3" cy="6"/>
              </a:xfrm>
              <a:custGeom>
                <a:gdLst>
                  <a:gd fmla="*/ 0 w 3" name="T0"/>
                  <a:gd fmla="*/ 0 h 6" name="T1"/>
                  <a:gd fmla="*/ 0 w 3" name="T2"/>
                  <a:gd fmla="*/ 0 h 6" name="T3"/>
                  <a:gd fmla="*/ 0 w 3" name="T4"/>
                  <a:gd fmla="*/ 0 h 6" name="T5"/>
                  <a:gd fmla="*/ 0 w 3" name="T6"/>
                  <a:gd fmla="*/ 3 h 6" name="T7"/>
                  <a:gd fmla="*/ 0 w 3" name="T8"/>
                  <a:gd fmla="*/ 6 h 6" name="T9"/>
                  <a:gd fmla="*/ 3 w 3" name="T10"/>
                  <a:gd fmla="*/ 6 h 6" name="T11"/>
                  <a:gd fmla="*/ 3 w 3" name="T12"/>
                  <a:gd fmla="*/ 6 h 6" name="T13"/>
                  <a:gd fmla="*/ 3 w 3" name="T14"/>
                  <a:gd fmla="*/ 3 h 6" name="T15"/>
                  <a:gd fmla="*/ 0 w 3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8" name="Freeform 239"/>
              <p:cNvSpPr/>
              <p:nvPr/>
            </p:nvSpPr>
            <p:spPr bwMode="auto">
              <a:xfrm>
                <a:off x="1532" y="2857"/>
                <a:ext cx="5" cy="5"/>
              </a:xfrm>
              <a:custGeom>
                <a:gdLst>
                  <a:gd fmla="*/ 5 w 5" name="T0"/>
                  <a:gd fmla="*/ 5 h 5" name="T1"/>
                  <a:gd fmla="*/ 2 w 5" name="T2"/>
                  <a:gd fmla="*/ 2 h 5" name="T3"/>
                  <a:gd fmla="*/ 2 w 5" name="T4"/>
                  <a:gd fmla="*/ 0 h 5" name="T5"/>
                  <a:gd fmla="*/ 0 w 5" name="T6"/>
                  <a:gd fmla="*/ 0 h 5" name="T7"/>
                  <a:gd fmla="*/ 2 w 5" name="T8"/>
                  <a:gd fmla="*/ 2 h 5" name="T9"/>
                  <a:gd fmla="*/ 2 w 5" name="T10"/>
                  <a:gd fmla="*/ 2 h 5" name="T11"/>
                  <a:gd fmla="*/ 5 w 5" name="T12"/>
                  <a:gd fmla="*/ 5 h 5" name="T13"/>
                  <a:gd fmla="*/ 5 w 5" name="T14"/>
                  <a:gd fmla="*/ 5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9" name="Freeform 240"/>
              <p:cNvSpPr/>
              <p:nvPr/>
            </p:nvSpPr>
            <p:spPr bwMode="auto">
              <a:xfrm>
                <a:off x="1534" y="2857"/>
                <a:ext cx="6" cy="2"/>
              </a:xfrm>
              <a:custGeom>
                <a:gdLst>
                  <a:gd fmla="*/ 6 w 6" name="T0"/>
                  <a:gd fmla="*/ 2 h 2" name="T1"/>
                  <a:gd fmla="*/ 3 w 6" name="T2"/>
                  <a:gd fmla="*/ 0 h 2" name="T3"/>
                  <a:gd fmla="*/ 3 w 6" name="T4"/>
                  <a:gd fmla="*/ 0 h 2" name="T5"/>
                  <a:gd fmla="*/ 3 w 6" name="T6"/>
                  <a:gd fmla="*/ 0 h 2" name="T7"/>
                  <a:gd fmla="*/ 0 w 6" name="T8"/>
                  <a:gd fmla="*/ 0 h 2" name="T9"/>
                  <a:gd fmla="*/ 3 w 6" name="T10"/>
                  <a:gd fmla="*/ 0 h 2" name="T11"/>
                  <a:gd fmla="*/ 6 w 6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6">
                    <a:moveTo>
                      <a:pt x="6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0" name="Rectangle 241"/>
              <p:cNvSpPr>
                <a:spLocks noChangeArrowheads="1"/>
              </p:cNvSpPr>
              <p:nvPr/>
            </p:nvSpPr>
            <p:spPr bwMode="auto">
              <a:xfrm>
                <a:off x="1534" y="2854"/>
                <a:ext cx="1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1" name="Freeform 242"/>
              <p:cNvSpPr/>
              <p:nvPr/>
            </p:nvSpPr>
            <p:spPr bwMode="auto">
              <a:xfrm>
                <a:off x="1543" y="2862"/>
                <a:ext cx="26" cy="23"/>
              </a:xfrm>
              <a:custGeom>
                <a:gdLst>
                  <a:gd fmla="*/ 6 w 26" name="T0"/>
                  <a:gd fmla="*/ 3 h 23" name="T1"/>
                  <a:gd fmla="*/ 3 w 26" name="T2"/>
                  <a:gd fmla="*/ 3 h 23" name="T3"/>
                  <a:gd fmla="*/ 0 w 26" name="T4"/>
                  <a:gd fmla="*/ 3 h 23" name="T5"/>
                  <a:gd fmla="*/ 3 w 26" name="T6"/>
                  <a:gd fmla="*/ 6 h 23" name="T7"/>
                  <a:gd fmla="*/ 3 w 26" name="T8"/>
                  <a:gd fmla="*/ 12 h 23" name="T9"/>
                  <a:gd fmla="*/ 3 w 26" name="T10"/>
                  <a:gd fmla="*/ 12 h 23" name="T11"/>
                  <a:gd fmla="*/ 6 w 26" name="T12"/>
                  <a:gd fmla="*/ 12 h 23" name="T13"/>
                  <a:gd fmla="*/ 6 w 26" name="T14"/>
                  <a:gd fmla="*/ 15 h 23" name="T15"/>
                  <a:gd fmla="*/ 9 w 26" name="T16"/>
                  <a:gd fmla="*/ 18 h 23" name="T17"/>
                  <a:gd fmla="*/ 12 w 26" name="T18"/>
                  <a:gd fmla="*/ 18 h 23" name="T19"/>
                  <a:gd fmla="*/ 12 w 26" name="T20"/>
                  <a:gd fmla="*/ 15 h 23" name="T21"/>
                  <a:gd fmla="*/ 17 w 26" name="T22"/>
                  <a:gd fmla="*/ 18 h 23" name="T23"/>
                  <a:gd fmla="*/ 17 w 26" name="T24"/>
                  <a:gd fmla="*/ 21 h 23" name="T25"/>
                  <a:gd fmla="*/ 12 w 26" name="T26"/>
                  <a:gd fmla="*/ 18 h 23" name="T27"/>
                  <a:gd fmla="*/ 20 w 26" name="T28"/>
                  <a:gd fmla="*/ 23 h 23" name="T29"/>
                  <a:gd fmla="*/ 20 w 26" name="T30"/>
                  <a:gd fmla="*/ 23 h 23" name="T31"/>
                  <a:gd fmla="*/ 20 w 26" name="T32"/>
                  <a:gd fmla="*/ 21 h 23" name="T33"/>
                  <a:gd fmla="*/ 20 w 26" name="T34"/>
                  <a:gd fmla="*/ 18 h 23" name="T35"/>
                  <a:gd fmla="*/ 20 w 26" name="T36"/>
                  <a:gd fmla="*/ 18 h 23" name="T37"/>
                  <a:gd fmla="*/ 20 w 26" name="T38"/>
                  <a:gd fmla="*/ 18 h 23" name="T39"/>
                  <a:gd fmla="*/ 23 w 26" name="T40"/>
                  <a:gd fmla="*/ 18 h 23" name="T41"/>
                  <a:gd fmla="*/ 26 w 26" name="T42"/>
                  <a:gd fmla="*/ 12 h 23" name="T43"/>
                  <a:gd fmla="*/ 23 w 26" name="T44"/>
                  <a:gd fmla="*/ 12 h 23" name="T45"/>
                  <a:gd fmla="*/ 20 w 26" name="T46"/>
                  <a:gd fmla="*/ 12 h 23" name="T47"/>
                  <a:gd fmla="*/ 15 w 26" name="T48"/>
                  <a:gd fmla="*/ 15 h 23" name="T49"/>
                  <a:gd fmla="*/ 12 w 26" name="T50"/>
                  <a:gd fmla="*/ 12 h 23" name="T51"/>
                  <a:gd fmla="*/ 12 w 26" name="T52"/>
                  <a:gd fmla="*/ 9 h 23" name="T53"/>
                  <a:gd fmla="*/ 12 w 26" name="T54"/>
                  <a:gd fmla="*/ 3 h 23" name="T55"/>
                  <a:gd fmla="*/ 9 w 26" name="T56"/>
                  <a:gd fmla="*/ 0 h 23" name="T57"/>
                  <a:gd fmla="*/ 9 w 26" name="T58"/>
                  <a:gd fmla="*/ 3 h 23" name="T59"/>
                  <a:gd fmla="*/ 9 w 26" name="T60"/>
                  <a:gd fmla="*/ 6 h 23" name="T61"/>
                  <a:gd fmla="*/ 9 w 26" name="T62"/>
                  <a:gd fmla="*/ 6 h 23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" w="26">
                    <a:moveTo>
                      <a:pt x="6" y="3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21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" name="Freeform 243"/>
              <p:cNvSpPr/>
              <p:nvPr/>
            </p:nvSpPr>
            <p:spPr bwMode="auto">
              <a:xfrm>
                <a:off x="1540" y="2871"/>
                <a:ext cx="6" cy="3"/>
              </a:xfrm>
              <a:custGeom>
                <a:gdLst>
                  <a:gd fmla="*/ 0 w 6" name="T0"/>
                  <a:gd fmla="*/ 0 h 3" name="T1"/>
                  <a:gd fmla="*/ 3 w 6" name="T2"/>
                  <a:gd fmla="*/ 3 h 3" name="T3"/>
                  <a:gd fmla="*/ 3 w 6" name="T4"/>
                  <a:gd fmla="*/ 3 h 3" name="T5"/>
                  <a:gd fmla="*/ 3 w 6" name="T6"/>
                  <a:gd fmla="*/ 3 h 3" name="T7"/>
                  <a:gd fmla="*/ 3 w 6" name="T8"/>
                  <a:gd fmla="*/ 3 h 3" name="T9"/>
                  <a:gd fmla="*/ 3 w 6" name="T10"/>
                  <a:gd fmla="*/ 3 h 3" name="T11"/>
                  <a:gd fmla="*/ 3 w 6" name="T12"/>
                  <a:gd fmla="*/ 3 h 3" name="T13"/>
                  <a:gd fmla="*/ 6 w 6" name="T14"/>
                  <a:gd fmla="*/ 3 h 3" name="T15"/>
                  <a:gd fmla="*/ 3 w 6" name="T16"/>
                  <a:gd fmla="*/ 0 h 3" name="T17"/>
                  <a:gd fmla="*/ 3 w 6" name="T18"/>
                  <a:gd fmla="*/ 0 h 3" name="T19"/>
                  <a:gd fmla="*/ 0 w 6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" name="Freeform 244"/>
              <p:cNvSpPr/>
              <p:nvPr/>
            </p:nvSpPr>
            <p:spPr bwMode="auto">
              <a:xfrm>
                <a:off x="1534" y="2877"/>
                <a:ext cx="24" cy="8"/>
              </a:xfrm>
              <a:custGeom>
                <a:gdLst>
                  <a:gd fmla="*/ 24 w 24" name="T0"/>
                  <a:gd fmla="*/ 8 h 8" name="T1"/>
                  <a:gd fmla="*/ 21 w 24" name="T2"/>
                  <a:gd fmla="*/ 6 h 8" name="T3"/>
                  <a:gd fmla="*/ 21 w 24" name="T4"/>
                  <a:gd fmla="*/ 6 h 8" name="T5"/>
                  <a:gd fmla="*/ 18 w 24" name="T6"/>
                  <a:gd fmla="*/ 6 h 8" name="T7"/>
                  <a:gd fmla="*/ 18 w 24" name="T8"/>
                  <a:gd fmla="*/ 6 h 8" name="T9"/>
                  <a:gd fmla="*/ 18 w 24" name="T10"/>
                  <a:gd fmla="*/ 3 h 8" name="T11"/>
                  <a:gd fmla="*/ 6 w 24" name="T12"/>
                  <a:gd fmla="*/ 0 h 8" name="T13"/>
                  <a:gd fmla="*/ 3 w 24" name="T14"/>
                  <a:gd fmla="*/ 0 h 8" name="T15"/>
                  <a:gd fmla="*/ 0 w 24" name="T16"/>
                  <a:gd fmla="*/ 0 h 8" name="T17"/>
                  <a:gd fmla="*/ 3 w 24" name="T18"/>
                  <a:gd fmla="*/ 3 h 8" name="T19"/>
                  <a:gd fmla="*/ 6 w 24" name="T20"/>
                  <a:gd fmla="*/ 3 h 8" name="T21"/>
                  <a:gd fmla="*/ 12 w 24" name="T22"/>
                  <a:gd fmla="*/ 6 h 8" name="T23"/>
                  <a:gd fmla="*/ 12 w 24" name="T24"/>
                  <a:gd fmla="*/ 6 h 8" name="T25"/>
                  <a:gd fmla="*/ 15 w 24" name="T26"/>
                  <a:gd fmla="*/ 6 h 8" name="T27"/>
                  <a:gd fmla="*/ 12 w 24" name="T28"/>
                  <a:gd fmla="*/ 3 h 8" name="T29"/>
                  <a:gd fmla="*/ 18 w 24" name="T30"/>
                  <a:gd fmla="*/ 6 h 8" name="T31"/>
                  <a:gd fmla="*/ 18 w 24" name="T32"/>
                  <a:gd fmla="*/ 8 h 8" name="T33"/>
                  <a:gd fmla="*/ 21 w 24" name="T34"/>
                  <a:gd fmla="*/ 8 h 8" name="T35"/>
                  <a:gd fmla="*/ 24 w 24" name="T36"/>
                  <a:gd fmla="*/ 8 h 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" w="24">
                    <a:moveTo>
                      <a:pt x="24" y="8"/>
                    </a:moveTo>
                    <a:lnTo>
                      <a:pt x="21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4" name="Freeform 245"/>
              <p:cNvSpPr/>
              <p:nvPr/>
            </p:nvSpPr>
            <p:spPr bwMode="auto">
              <a:xfrm>
                <a:off x="1529" y="2859"/>
                <a:ext cx="3" cy="6"/>
              </a:xfrm>
              <a:custGeom>
                <a:gdLst>
                  <a:gd fmla="*/ 0 w 3" name="T0"/>
                  <a:gd fmla="*/ 0 h 6" name="T1"/>
                  <a:gd fmla="*/ 0 w 3" name="T2"/>
                  <a:gd fmla="*/ 0 h 6" name="T3"/>
                  <a:gd fmla="*/ 0 w 3" name="T4"/>
                  <a:gd fmla="*/ 0 h 6" name="T5"/>
                  <a:gd fmla="*/ 0 w 3" name="T6"/>
                  <a:gd fmla="*/ 3 h 6" name="T7"/>
                  <a:gd fmla="*/ 0 w 3" name="T8"/>
                  <a:gd fmla="*/ 3 h 6" name="T9"/>
                  <a:gd fmla="*/ 0 w 3" name="T10"/>
                  <a:gd fmla="*/ 6 h 6" name="T11"/>
                  <a:gd fmla="*/ 3 w 3" name="T12"/>
                  <a:gd fmla="*/ 6 h 6" name="T13"/>
                  <a:gd fmla="*/ 3 w 3" name="T14"/>
                  <a:gd fmla="*/ 6 h 6" name="T15"/>
                  <a:gd fmla="*/ 3 w 3" name="T16"/>
                  <a:gd fmla="*/ 6 h 6" name="T17"/>
                  <a:gd fmla="*/ 3 w 3" name="T18"/>
                  <a:gd fmla="*/ 0 h 6" name="T19"/>
                  <a:gd fmla="*/ 0 w 3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5" name="Freeform 246"/>
              <p:cNvSpPr/>
              <p:nvPr/>
            </p:nvSpPr>
            <p:spPr bwMode="auto">
              <a:xfrm>
                <a:off x="1552" y="2885"/>
                <a:ext cx="17" cy="12"/>
              </a:xfrm>
              <a:custGeom>
                <a:gdLst>
                  <a:gd fmla="*/ 17 w 17" name="T0"/>
                  <a:gd fmla="*/ 6 h 12" name="T1"/>
                  <a:gd fmla="*/ 17 w 17" name="T2"/>
                  <a:gd fmla="*/ 3 h 12" name="T3"/>
                  <a:gd fmla="*/ 14 w 17" name="T4"/>
                  <a:gd fmla="*/ 3 h 12" name="T5"/>
                  <a:gd fmla="*/ 14 w 17" name="T6"/>
                  <a:gd fmla="*/ 3 h 12" name="T7"/>
                  <a:gd fmla="*/ 11 w 17" name="T8"/>
                  <a:gd fmla="*/ 3 h 12" name="T9"/>
                  <a:gd fmla="*/ 11 w 17" name="T10"/>
                  <a:gd fmla="*/ 3 h 12" name="T11"/>
                  <a:gd fmla="*/ 11 w 17" name="T12"/>
                  <a:gd fmla="*/ 3 h 12" name="T13"/>
                  <a:gd fmla="*/ 8 w 17" name="T14"/>
                  <a:gd fmla="*/ 0 h 12" name="T15"/>
                  <a:gd fmla="*/ 8 w 17" name="T16"/>
                  <a:gd fmla="*/ 0 h 12" name="T17"/>
                  <a:gd fmla="*/ 6 w 17" name="T18"/>
                  <a:gd fmla="*/ 0 h 12" name="T19"/>
                  <a:gd fmla="*/ 6 w 17" name="T20"/>
                  <a:gd fmla="*/ 0 h 12" name="T21"/>
                  <a:gd fmla="*/ 6 w 17" name="T22"/>
                  <a:gd fmla="*/ 0 h 12" name="T23"/>
                  <a:gd fmla="*/ 6 w 17" name="T24"/>
                  <a:gd fmla="*/ 0 h 12" name="T25"/>
                  <a:gd fmla="*/ 6 w 17" name="T26"/>
                  <a:gd fmla="*/ 0 h 12" name="T27"/>
                  <a:gd fmla="*/ 3 w 17" name="T28"/>
                  <a:gd fmla="*/ 0 h 12" name="T29"/>
                  <a:gd fmla="*/ 3 w 17" name="T30"/>
                  <a:gd fmla="*/ 0 h 12" name="T31"/>
                  <a:gd fmla="*/ 3 w 17" name="T32"/>
                  <a:gd fmla="*/ 0 h 12" name="T33"/>
                  <a:gd fmla="*/ 0 w 17" name="T34"/>
                  <a:gd fmla="*/ 0 h 12" name="T35"/>
                  <a:gd fmla="*/ 0 w 17" name="T36"/>
                  <a:gd fmla="*/ 0 h 12" name="T37"/>
                  <a:gd fmla="*/ 0 w 17" name="T38"/>
                  <a:gd fmla="*/ 0 h 12" name="T39"/>
                  <a:gd fmla="*/ 0 w 17" name="T40"/>
                  <a:gd fmla="*/ 0 h 12" name="T41"/>
                  <a:gd fmla="*/ 3 w 17" name="T42"/>
                  <a:gd fmla="*/ 3 h 12" name="T43"/>
                  <a:gd fmla="*/ 3 w 17" name="T44"/>
                  <a:gd fmla="*/ 6 h 12" name="T45"/>
                  <a:gd fmla="*/ 6 w 17" name="T46"/>
                  <a:gd fmla="*/ 6 h 12" name="T47"/>
                  <a:gd fmla="*/ 6 w 17" name="T48"/>
                  <a:gd fmla="*/ 6 h 12" name="T49"/>
                  <a:gd fmla="*/ 8 w 17" name="T50"/>
                  <a:gd fmla="*/ 9 h 12" name="T51"/>
                  <a:gd fmla="*/ 8 w 17" name="T52"/>
                  <a:gd fmla="*/ 9 h 12" name="T53"/>
                  <a:gd fmla="*/ 8 w 17" name="T54"/>
                  <a:gd fmla="*/ 9 h 12" name="T55"/>
                  <a:gd fmla="*/ 11 w 17" name="T56"/>
                  <a:gd fmla="*/ 9 h 12" name="T57"/>
                  <a:gd fmla="*/ 11 w 17" name="T58"/>
                  <a:gd fmla="*/ 9 h 12" name="T59"/>
                  <a:gd fmla="*/ 11 w 17" name="T60"/>
                  <a:gd fmla="*/ 12 h 12" name="T61"/>
                  <a:gd fmla="*/ 14 w 17" name="T62"/>
                  <a:gd fmla="*/ 9 h 12" name="T63"/>
                  <a:gd fmla="*/ 14 w 17" name="T64"/>
                  <a:gd fmla="*/ 12 h 12" name="T65"/>
                  <a:gd fmla="*/ 14 w 17" name="T66"/>
                  <a:gd fmla="*/ 9 h 12" name="T67"/>
                  <a:gd fmla="*/ 14 w 17" name="T68"/>
                  <a:gd fmla="*/ 9 h 12" name="T69"/>
                  <a:gd fmla="*/ 14 w 17" name="T70"/>
                  <a:gd fmla="*/ 9 h 12" name="T71"/>
                  <a:gd fmla="*/ 17 w 17" name="T72"/>
                  <a:gd fmla="*/ 9 h 12" name="T73"/>
                  <a:gd fmla="*/ 17 w 17" name="T74"/>
                  <a:gd fmla="*/ 9 h 12" name="T75"/>
                  <a:gd fmla="*/ 17 w 17" name="T76"/>
                  <a:gd fmla="*/ 9 h 12" name="T77"/>
                  <a:gd fmla="*/ 17 w 17" name="T78"/>
                  <a:gd fmla="*/ 6 h 12" name="T79"/>
                  <a:gd fmla="*/ 17 w 17" name="T80"/>
                  <a:gd fmla="*/ 6 h 12" name="T81"/>
                  <a:gd fmla="*/ 17 w 17" name="T82"/>
                  <a:gd fmla="*/ 6 h 1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2" w="17">
                    <a:moveTo>
                      <a:pt x="17" y="6"/>
                    </a:move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6" name="Freeform 247"/>
              <p:cNvSpPr/>
              <p:nvPr/>
            </p:nvSpPr>
            <p:spPr bwMode="auto">
              <a:xfrm>
                <a:off x="1569" y="2891"/>
                <a:ext cx="14" cy="6"/>
              </a:xfrm>
              <a:custGeom>
                <a:gdLst>
                  <a:gd fmla="*/ 12 w 14" name="T0"/>
                  <a:gd fmla="*/ 6 h 6" name="T1"/>
                  <a:gd fmla="*/ 14 w 14" name="T2"/>
                  <a:gd fmla="*/ 6 h 6" name="T3"/>
                  <a:gd fmla="*/ 14 w 14" name="T4"/>
                  <a:gd fmla="*/ 6 h 6" name="T5"/>
                  <a:gd fmla="*/ 14 w 14" name="T6"/>
                  <a:gd fmla="*/ 6 h 6" name="T7"/>
                  <a:gd fmla="*/ 14 w 14" name="T8"/>
                  <a:gd fmla="*/ 6 h 6" name="T9"/>
                  <a:gd fmla="*/ 14 w 14" name="T10"/>
                  <a:gd fmla="*/ 3 h 6" name="T11"/>
                  <a:gd fmla="*/ 14 w 14" name="T12"/>
                  <a:gd fmla="*/ 3 h 6" name="T13"/>
                  <a:gd fmla="*/ 14 w 14" name="T14"/>
                  <a:gd fmla="*/ 6 h 6" name="T15"/>
                  <a:gd fmla="*/ 12 w 14" name="T16"/>
                  <a:gd fmla="*/ 3 h 6" name="T17"/>
                  <a:gd fmla="*/ 12 w 14" name="T18"/>
                  <a:gd fmla="*/ 3 h 6" name="T19"/>
                  <a:gd fmla="*/ 9 w 14" name="T20"/>
                  <a:gd fmla="*/ 3 h 6" name="T21"/>
                  <a:gd fmla="*/ 9 w 14" name="T22"/>
                  <a:gd fmla="*/ 3 h 6" name="T23"/>
                  <a:gd fmla="*/ 6 w 14" name="T24"/>
                  <a:gd fmla="*/ 3 h 6" name="T25"/>
                  <a:gd fmla="*/ 6 w 14" name="T26"/>
                  <a:gd fmla="*/ 3 h 6" name="T27"/>
                  <a:gd fmla="*/ 6 w 14" name="T28"/>
                  <a:gd fmla="*/ 0 h 6" name="T29"/>
                  <a:gd fmla="*/ 6 w 14" name="T30"/>
                  <a:gd fmla="*/ 0 h 6" name="T31"/>
                  <a:gd fmla="*/ 3 w 14" name="T32"/>
                  <a:gd fmla="*/ 0 h 6" name="T33"/>
                  <a:gd fmla="*/ 3 w 14" name="T34"/>
                  <a:gd fmla="*/ 0 h 6" name="T35"/>
                  <a:gd fmla="*/ 3 w 14" name="T36"/>
                  <a:gd fmla="*/ 0 h 6" name="T37"/>
                  <a:gd fmla="*/ 3 w 14" name="T38"/>
                  <a:gd fmla="*/ 3 h 6" name="T39"/>
                  <a:gd fmla="*/ 0 w 14" name="T40"/>
                  <a:gd fmla="*/ 3 h 6" name="T41"/>
                  <a:gd fmla="*/ 3 w 14" name="T42"/>
                  <a:gd fmla="*/ 3 h 6" name="T43"/>
                  <a:gd fmla="*/ 3 w 14" name="T44"/>
                  <a:gd fmla="*/ 6 h 6" name="T45"/>
                  <a:gd fmla="*/ 6 w 14" name="T46"/>
                  <a:gd fmla="*/ 6 h 6" name="T47"/>
                  <a:gd fmla="*/ 6 w 14" name="T48"/>
                  <a:gd fmla="*/ 6 h 6" name="T49"/>
                  <a:gd fmla="*/ 6 w 14" name="T50"/>
                  <a:gd fmla="*/ 6 h 6" name="T51"/>
                  <a:gd fmla="*/ 9 w 14" name="T52"/>
                  <a:gd fmla="*/ 6 h 6" name="T53"/>
                  <a:gd fmla="*/ 9 w 14" name="T54"/>
                  <a:gd fmla="*/ 6 h 6" name="T55"/>
                  <a:gd fmla="*/ 9 w 14" name="T56"/>
                  <a:gd fmla="*/ 6 h 6" name="T57"/>
                  <a:gd fmla="*/ 12 w 14" name="T58"/>
                  <a:gd fmla="*/ 6 h 6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6" w="14">
                    <a:moveTo>
                      <a:pt x="12" y="6"/>
                    </a:move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7" name="Freeform 248"/>
              <p:cNvSpPr/>
              <p:nvPr/>
            </p:nvSpPr>
            <p:spPr bwMode="auto">
              <a:xfrm>
                <a:off x="1589" y="2897"/>
                <a:ext cx="3" cy="0"/>
              </a:xfrm>
              <a:custGeom>
                <a:gdLst>
                  <a:gd fmla="*/ 0 w 3" name="T0"/>
                  <a:gd fmla="*/ 0 w 3" name="T1"/>
                  <a:gd fmla="*/ 3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8" name="Freeform 249"/>
              <p:cNvSpPr/>
              <p:nvPr/>
            </p:nvSpPr>
            <p:spPr bwMode="auto">
              <a:xfrm>
                <a:off x="1583" y="2885"/>
                <a:ext cx="6" cy="12"/>
              </a:xfrm>
              <a:custGeom>
                <a:gdLst>
                  <a:gd fmla="*/ 0 w 6" name="T0"/>
                  <a:gd fmla="*/ 6 h 12" name="T1"/>
                  <a:gd fmla="*/ 0 w 6" name="T2"/>
                  <a:gd fmla="*/ 6 h 12" name="T3"/>
                  <a:gd fmla="*/ 0 w 6" name="T4"/>
                  <a:gd fmla="*/ 9 h 12" name="T5"/>
                  <a:gd fmla="*/ 3 w 6" name="T6"/>
                  <a:gd fmla="*/ 9 h 12" name="T7"/>
                  <a:gd fmla="*/ 6 w 6" name="T8"/>
                  <a:gd fmla="*/ 12 h 12" name="T9"/>
                  <a:gd fmla="*/ 6 w 6" name="T10"/>
                  <a:gd fmla="*/ 12 h 12" name="T11"/>
                  <a:gd fmla="*/ 6 w 6" name="T12"/>
                  <a:gd fmla="*/ 9 h 12" name="T13"/>
                  <a:gd fmla="*/ 3 w 6" name="T14"/>
                  <a:gd fmla="*/ 9 h 12" name="T15"/>
                  <a:gd fmla="*/ 3 w 6" name="T16"/>
                  <a:gd fmla="*/ 6 h 12" name="T17"/>
                  <a:gd fmla="*/ 3 w 6" name="T18"/>
                  <a:gd fmla="*/ 9 h 12" name="T19"/>
                  <a:gd fmla="*/ 6 w 6" name="T20"/>
                  <a:gd fmla="*/ 9 h 12" name="T21"/>
                  <a:gd fmla="*/ 6 w 6" name="T22"/>
                  <a:gd fmla="*/ 9 h 12" name="T23"/>
                  <a:gd fmla="*/ 6 w 6" name="T24"/>
                  <a:gd fmla="*/ 9 h 12" name="T25"/>
                  <a:gd fmla="*/ 6 w 6" name="T26"/>
                  <a:gd fmla="*/ 6 h 12" name="T27"/>
                  <a:gd fmla="*/ 3 w 6" name="T28"/>
                  <a:gd fmla="*/ 3 h 12" name="T29"/>
                  <a:gd fmla="*/ 3 w 6" name="T30"/>
                  <a:gd fmla="*/ 0 h 12" name="T31"/>
                  <a:gd fmla="*/ 0 w 6" name="T32"/>
                  <a:gd fmla="*/ 0 h 12" name="T33"/>
                  <a:gd fmla="*/ 0 w 6" name="T34"/>
                  <a:gd fmla="*/ 3 h 12" name="T35"/>
                  <a:gd fmla="*/ 0 w 6" name="T36"/>
                  <a:gd fmla="*/ 3 h 12" name="T37"/>
                  <a:gd fmla="*/ 3 w 6" name="T38"/>
                  <a:gd fmla="*/ 6 h 12" name="T39"/>
                  <a:gd fmla="*/ 0 w 6" name="T40"/>
                  <a:gd fmla="*/ 6 h 12" name="T41"/>
                  <a:gd fmla="*/ 0 w 6" name="T42"/>
                  <a:gd fmla="*/ 6 h 1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" w="6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9" name="Freeform 250"/>
              <p:cNvSpPr/>
              <p:nvPr/>
            </p:nvSpPr>
            <p:spPr bwMode="auto">
              <a:xfrm>
                <a:off x="1589" y="2908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3 h 3" name="T5"/>
                  <a:gd fmla="*/ 3 w 3" name="T6"/>
                  <a:gd fmla="*/ 3 h 3" name="T7"/>
                  <a:gd fmla="*/ 3 w 3" name="T8"/>
                  <a:gd fmla="*/ 3 h 3" name="T9"/>
                  <a:gd fmla="*/ 3 w 3" name="T10"/>
                  <a:gd fmla="*/ 0 h 3" name="T11"/>
                  <a:gd fmla="*/ 3 w 3" name="T12"/>
                  <a:gd fmla="*/ 0 h 3" name="T13"/>
                  <a:gd fmla="*/ 0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0" name="Freeform 251"/>
              <p:cNvSpPr/>
              <p:nvPr/>
            </p:nvSpPr>
            <p:spPr bwMode="auto">
              <a:xfrm>
                <a:off x="1595" y="2911"/>
                <a:ext cx="3" cy="0"/>
              </a:xfrm>
              <a:custGeom>
                <a:gdLst>
                  <a:gd fmla="*/ 3 w 3" name="T0"/>
                  <a:gd fmla="*/ 0 w 3" name="T1"/>
                  <a:gd fmla="*/ 0 w 3" name="T2"/>
                  <a:gd fmla="*/ 3 w 3" name="T3"/>
                  <a:gd fmla="*/ 3 w 3" name="T4"/>
                  <a:gd fmla="*/ 3 w 3" name="T5"/>
                  <a:gd fmla="*/ 3 w 3" name="T6"/>
                  <a:gd fmla="*/ 3 w 3" name="T7"/>
                  <a:gd fmla="*/ 3 w 3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1" name="Freeform 252"/>
              <p:cNvSpPr/>
              <p:nvPr/>
            </p:nvSpPr>
            <p:spPr bwMode="auto">
              <a:xfrm>
                <a:off x="1601" y="2906"/>
                <a:ext cx="8" cy="2"/>
              </a:xfrm>
              <a:custGeom>
                <a:gdLst>
                  <a:gd fmla="*/ 3 w 8" name="T0"/>
                  <a:gd fmla="*/ 0 h 2" name="T1"/>
                  <a:gd fmla="*/ 3 w 8" name="T2"/>
                  <a:gd fmla="*/ 0 h 2" name="T3"/>
                  <a:gd fmla="*/ 0 w 8" name="T4"/>
                  <a:gd fmla="*/ 0 h 2" name="T5"/>
                  <a:gd fmla="*/ 0 w 8" name="T6"/>
                  <a:gd fmla="*/ 0 h 2" name="T7"/>
                  <a:gd fmla="*/ 0 w 8" name="T8"/>
                  <a:gd fmla="*/ 2 h 2" name="T9"/>
                  <a:gd fmla="*/ 3 w 8" name="T10"/>
                  <a:gd fmla="*/ 2 h 2" name="T11"/>
                  <a:gd fmla="*/ 3 w 8" name="T12"/>
                  <a:gd fmla="*/ 2 h 2" name="T13"/>
                  <a:gd fmla="*/ 5 w 8" name="T14"/>
                  <a:gd fmla="*/ 2 h 2" name="T15"/>
                  <a:gd fmla="*/ 8 w 8" name="T16"/>
                  <a:gd fmla="*/ 2 h 2" name="T17"/>
                  <a:gd fmla="*/ 8 w 8" name="T18"/>
                  <a:gd fmla="*/ 0 h 2" name="T19"/>
                  <a:gd fmla="*/ 3 w 8" name="T20"/>
                  <a:gd fmla="*/ 0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8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" name="Freeform 253"/>
              <p:cNvSpPr/>
              <p:nvPr/>
            </p:nvSpPr>
            <p:spPr bwMode="auto">
              <a:xfrm>
                <a:off x="1601" y="2906"/>
                <a:ext cx="26" cy="11"/>
              </a:xfrm>
              <a:custGeom>
                <a:gdLst>
                  <a:gd fmla="*/ 23 w 26" name="T0"/>
                  <a:gd fmla="*/ 8 h 11" name="T1"/>
                  <a:gd fmla="*/ 23 w 26" name="T2"/>
                  <a:gd fmla="*/ 8 h 11" name="T3"/>
                  <a:gd fmla="*/ 23 w 26" name="T4"/>
                  <a:gd fmla="*/ 8 h 11" name="T5"/>
                  <a:gd fmla="*/ 20 w 26" name="T6"/>
                  <a:gd fmla="*/ 5 h 11" name="T7"/>
                  <a:gd fmla="*/ 17 w 26" name="T8"/>
                  <a:gd fmla="*/ 5 h 11" name="T9"/>
                  <a:gd fmla="*/ 20 w 26" name="T10"/>
                  <a:gd fmla="*/ 5 h 11" name="T11"/>
                  <a:gd fmla="*/ 20 w 26" name="T12"/>
                  <a:gd fmla="*/ 5 h 11" name="T13"/>
                  <a:gd fmla="*/ 20 w 26" name="T14"/>
                  <a:gd fmla="*/ 5 h 11" name="T15"/>
                  <a:gd fmla="*/ 14 w 26" name="T16"/>
                  <a:gd fmla="*/ 5 h 11" name="T17"/>
                  <a:gd fmla="*/ 11 w 26" name="T18"/>
                  <a:gd fmla="*/ 2 h 11" name="T19"/>
                  <a:gd fmla="*/ 14 w 26" name="T20"/>
                  <a:gd fmla="*/ 2 h 11" name="T21"/>
                  <a:gd fmla="*/ 17 w 26" name="T22"/>
                  <a:gd fmla="*/ 2 h 11" name="T23"/>
                  <a:gd fmla="*/ 17 w 26" name="T24"/>
                  <a:gd fmla="*/ 2 h 11" name="T25"/>
                  <a:gd fmla="*/ 17 w 26" name="T26"/>
                  <a:gd fmla="*/ 2 h 11" name="T27"/>
                  <a:gd fmla="*/ 14 w 26" name="T28"/>
                  <a:gd fmla="*/ 0 h 11" name="T29"/>
                  <a:gd fmla="*/ 14 w 26" name="T30"/>
                  <a:gd fmla="*/ 0 h 11" name="T31"/>
                  <a:gd fmla="*/ 11 w 26" name="T32"/>
                  <a:gd fmla="*/ 2 h 11" name="T33"/>
                  <a:gd fmla="*/ 8 w 26" name="T34"/>
                  <a:gd fmla="*/ 2 h 11" name="T35"/>
                  <a:gd fmla="*/ 3 w 26" name="T36"/>
                  <a:gd fmla="*/ 2 h 11" name="T37"/>
                  <a:gd fmla="*/ 0 w 26" name="T38"/>
                  <a:gd fmla="*/ 5 h 11" name="T39"/>
                  <a:gd fmla="*/ 0 w 26" name="T40"/>
                  <a:gd fmla="*/ 5 h 11" name="T41"/>
                  <a:gd fmla="*/ 3 w 26" name="T42"/>
                  <a:gd fmla="*/ 5 h 11" name="T43"/>
                  <a:gd fmla="*/ 3 w 26" name="T44"/>
                  <a:gd fmla="*/ 5 h 11" name="T45"/>
                  <a:gd fmla="*/ 5 w 26" name="T46"/>
                  <a:gd fmla="*/ 5 h 11" name="T47"/>
                  <a:gd fmla="*/ 5 w 26" name="T48"/>
                  <a:gd fmla="*/ 5 h 11" name="T49"/>
                  <a:gd fmla="*/ 8 w 26" name="T50"/>
                  <a:gd fmla="*/ 5 h 11" name="T51"/>
                  <a:gd fmla="*/ 5 w 26" name="T52"/>
                  <a:gd fmla="*/ 5 h 11" name="T53"/>
                  <a:gd fmla="*/ 5 w 26" name="T54"/>
                  <a:gd fmla="*/ 8 h 11" name="T55"/>
                  <a:gd fmla="*/ 8 w 26" name="T56"/>
                  <a:gd fmla="*/ 8 h 11" name="T57"/>
                  <a:gd fmla="*/ 8 w 26" name="T58"/>
                  <a:gd fmla="*/ 8 h 11" name="T59"/>
                  <a:gd fmla="*/ 8 w 26" name="T60"/>
                  <a:gd fmla="*/ 8 h 11" name="T61"/>
                  <a:gd fmla="*/ 14 w 26" name="T62"/>
                  <a:gd fmla="*/ 8 h 11" name="T63"/>
                  <a:gd fmla="*/ 8 w 26" name="T64"/>
                  <a:gd fmla="*/ 8 h 11" name="T65"/>
                  <a:gd fmla="*/ 8 w 26" name="T66"/>
                  <a:gd fmla="*/ 5 h 11" name="T67"/>
                  <a:gd fmla="*/ 8 w 26" name="T68"/>
                  <a:gd fmla="*/ 5 h 11" name="T69"/>
                  <a:gd fmla="*/ 11 w 26" name="T70"/>
                  <a:gd fmla="*/ 5 h 11" name="T71"/>
                  <a:gd fmla="*/ 11 w 26" name="T72"/>
                  <a:gd fmla="*/ 5 h 11" name="T73"/>
                  <a:gd fmla="*/ 14 w 26" name="T74"/>
                  <a:gd fmla="*/ 5 h 11" name="T75"/>
                  <a:gd fmla="*/ 14 w 26" name="T76"/>
                  <a:gd fmla="*/ 5 h 11" name="T77"/>
                  <a:gd fmla="*/ 14 w 26" name="T78"/>
                  <a:gd fmla="*/ 8 h 11" name="T79"/>
                  <a:gd fmla="*/ 17 w 26" name="T80"/>
                  <a:gd fmla="*/ 8 h 11" name="T81"/>
                  <a:gd fmla="*/ 20 w 26" name="T82"/>
                  <a:gd fmla="*/ 8 h 11" name="T83"/>
                  <a:gd fmla="*/ 20 w 26" name="T84"/>
                  <a:gd fmla="*/ 8 h 11" name="T85"/>
                  <a:gd fmla="*/ 23 w 26" name="T86"/>
                  <a:gd fmla="*/ 8 h 11" name="T87"/>
                  <a:gd fmla="*/ 23 w 26" name="T88"/>
                  <a:gd fmla="*/ 11 h 11" name="T89"/>
                  <a:gd fmla="*/ 23 w 26" name="T90"/>
                  <a:gd fmla="*/ 11 h 11" name="T91"/>
                  <a:gd fmla="*/ 26 w 26" name="T92"/>
                  <a:gd fmla="*/ 11 h 11" name="T93"/>
                  <a:gd fmla="*/ 26 w 26" name="T94"/>
                  <a:gd fmla="*/ 11 h 11" name="T95"/>
                  <a:gd fmla="*/ 26 w 26" name="T96"/>
                  <a:gd fmla="*/ 11 h 11" name="T97"/>
                  <a:gd fmla="*/ 23 w 26" name="T98"/>
                  <a:gd fmla="*/ 8 h 11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11" w="26">
                    <a:moveTo>
                      <a:pt x="23" y="8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3" name="Freeform 254"/>
              <p:cNvSpPr/>
              <p:nvPr/>
            </p:nvSpPr>
            <p:spPr bwMode="auto">
              <a:xfrm>
                <a:off x="1618" y="2906"/>
                <a:ext cx="14" cy="5"/>
              </a:xfrm>
              <a:custGeom>
                <a:gdLst>
                  <a:gd fmla="*/ 0 w 14" name="T0"/>
                  <a:gd fmla="*/ 0 h 5" name="T1"/>
                  <a:gd fmla="*/ 3 w 14" name="T2"/>
                  <a:gd fmla="*/ 0 h 5" name="T3"/>
                  <a:gd fmla="*/ 3 w 14" name="T4"/>
                  <a:gd fmla="*/ 2 h 5" name="T5"/>
                  <a:gd fmla="*/ 3 w 14" name="T6"/>
                  <a:gd fmla="*/ 5 h 5" name="T7"/>
                  <a:gd fmla="*/ 9 w 14" name="T8"/>
                  <a:gd fmla="*/ 5 h 5" name="T9"/>
                  <a:gd fmla="*/ 9 w 14" name="T10"/>
                  <a:gd fmla="*/ 5 h 5" name="T11"/>
                  <a:gd fmla="*/ 9 w 14" name="T12"/>
                  <a:gd fmla="*/ 5 h 5" name="T13"/>
                  <a:gd fmla="*/ 9 w 14" name="T14"/>
                  <a:gd fmla="*/ 5 h 5" name="T15"/>
                  <a:gd fmla="*/ 12 w 14" name="T16"/>
                  <a:gd fmla="*/ 5 h 5" name="T17"/>
                  <a:gd fmla="*/ 12 w 14" name="T18"/>
                  <a:gd fmla="*/ 5 h 5" name="T19"/>
                  <a:gd fmla="*/ 14 w 14" name="T20"/>
                  <a:gd fmla="*/ 5 h 5" name="T21"/>
                  <a:gd fmla="*/ 14 w 14" name="T22"/>
                  <a:gd fmla="*/ 5 h 5" name="T23"/>
                  <a:gd fmla="*/ 14 w 14" name="T24"/>
                  <a:gd fmla="*/ 2 h 5" name="T25"/>
                  <a:gd fmla="*/ 14 w 14" name="T26"/>
                  <a:gd fmla="*/ 2 h 5" name="T27"/>
                  <a:gd fmla="*/ 12 w 14" name="T28"/>
                  <a:gd fmla="*/ 0 h 5" name="T29"/>
                  <a:gd fmla="*/ 12 w 14" name="T30"/>
                  <a:gd fmla="*/ 0 h 5" name="T31"/>
                  <a:gd fmla="*/ 9 w 14" name="T32"/>
                  <a:gd fmla="*/ 0 h 5" name="T33"/>
                  <a:gd fmla="*/ 3 w 14" name="T34"/>
                  <a:gd fmla="*/ 0 h 5" name="T35"/>
                  <a:gd fmla="*/ 0 w 14" name="T36"/>
                  <a:gd fmla="*/ 0 h 5" name="T37"/>
                  <a:gd fmla="*/ 0 w 14" name="T38"/>
                  <a:gd fmla="*/ 0 h 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" w="14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4" name="Freeform 255"/>
              <p:cNvSpPr/>
              <p:nvPr/>
            </p:nvSpPr>
            <p:spPr bwMode="auto">
              <a:xfrm>
                <a:off x="1635" y="2908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  <a:gd fmla="*/ 0 w 3" name="T8"/>
                  <a:gd fmla="*/ 0 h 3" name="T9"/>
                  <a:gd fmla="*/ 0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5" name="Freeform 256"/>
              <p:cNvSpPr/>
              <p:nvPr/>
            </p:nvSpPr>
            <p:spPr bwMode="auto">
              <a:xfrm>
                <a:off x="1630" y="2906"/>
                <a:ext cx="5" cy="2"/>
              </a:xfrm>
              <a:custGeom>
                <a:gdLst>
                  <a:gd fmla="*/ 0 w 5" name="T0"/>
                  <a:gd fmla="*/ 0 h 2" name="T1"/>
                  <a:gd fmla="*/ 0 w 5" name="T2"/>
                  <a:gd fmla="*/ 0 h 2" name="T3"/>
                  <a:gd fmla="*/ 2 w 5" name="T4"/>
                  <a:gd fmla="*/ 0 h 2" name="T5"/>
                  <a:gd fmla="*/ 5 w 5" name="T6"/>
                  <a:gd fmla="*/ 2 h 2" name="T7"/>
                  <a:gd fmla="*/ 5 w 5" name="T8"/>
                  <a:gd fmla="*/ 2 h 2" name="T9"/>
                  <a:gd fmla="*/ 5 w 5" name="T10"/>
                  <a:gd fmla="*/ 0 h 2" name="T11"/>
                  <a:gd fmla="*/ 2 w 5" name="T12"/>
                  <a:gd fmla="*/ 0 h 2" name="T13"/>
                  <a:gd fmla="*/ 0 w 5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" name="Freeform 257"/>
              <p:cNvSpPr/>
              <p:nvPr/>
            </p:nvSpPr>
            <p:spPr bwMode="auto">
              <a:xfrm>
                <a:off x="1632" y="2911"/>
                <a:ext cx="3" cy="0"/>
              </a:xfrm>
              <a:custGeom>
                <a:gdLst>
                  <a:gd fmla="*/ 3 w 3" name="T0"/>
                  <a:gd fmla="*/ 3 w 3" name="T1"/>
                  <a:gd fmla="*/ 3 w 3" name="T2"/>
                  <a:gd fmla="*/ 3 w 3" name="T3"/>
                  <a:gd fmla="*/ 0 w 3" name="T4"/>
                  <a:gd fmla="*/ 0 w 3" name="T5"/>
                  <a:gd fmla="*/ 0 w 3" name="T6"/>
                  <a:gd fmla="*/ 3 w 3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" name="Freeform 258"/>
              <p:cNvSpPr/>
              <p:nvPr/>
            </p:nvSpPr>
            <p:spPr bwMode="auto">
              <a:xfrm>
                <a:off x="1678" y="2845"/>
                <a:ext cx="15" cy="14"/>
              </a:xfrm>
              <a:custGeom>
                <a:gdLst>
                  <a:gd fmla="*/ 15 w 15" name="T0"/>
                  <a:gd fmla="*/ 3 h 14" name="T1"/>
                  <a:gd fmla="*/ 15 w 15" name="T2"/>
                  <a:gd fmla="*/ 3 h 14" name="T3"/>
                  <a:gd fmla="*/ 15 w 15" name="T4"/>
                  <a:gd fmla="*/ 3 h 14" name="T5"/>
                  <a:gd fmla="*/ 12 w 15" name="T6"/>
                  <a:gd fmla="*/ 3 h 14" name="T7"/>
                  <a:gd fmla="*/ 12 w 15" name="T8"/>
                  <a:gd fmla="*/ 0 h 14" name="T9"/>
                  <a:gd fmla="*/ 12 w 15" name="T10"/>
                  <a:gd fmla="*/ 3 h 14" name="T11"/>
                  <a:gd fmla="*/ 12 w 15" name="T12"/>
                  <a:gd fmla="*/ 3 h 14" name="T13"/>
                  <a:gd fmla="*/ 9 w 15" name="T14"/>
                  <a:gd fmla="*/ 3 h 14" name="T15"/>
                  <a:gd fmla="*/ 6 w 15" name="T16"/>
                  <a:gd fmla="*/ 3 h 14" name="T17"/>
                  <a:gd fmla="*/ 6 w 15" name="T18"/>
                  <a:gd fmla="*/ 3 h 14" name="T19"/>
                  <a:gd fmla="*/ 0 w 15" name="T20"/>
                  <a:gd fmla="*/ 3 h 14" name="T21"/>
                  <a:gd fmla="*/ 0 w 15" name="T22"/>
                  <a:gd fmla="*/ 3 h 14" name="T23"/>
                  <a:gd fmla="*/ 0 w 15" name="T24"/>
                  <a:gd fmla="*/ 3 h 14" name="T25"/>
                  <a:gd fmla="*/ 0 w 15" name="T26"/>
                  <a:gd fmla="*/ 3 h 14" name="T27"/>
                  <a:gd fmla="*/ 0 w 15" name="T28"/>
                  <a:gd fmla="*/ 3 h 14" name="T29"/>
                  <a:gd fmla="*/ 0 w 15" name="T30"/>
                  <a:gd fmla="*/ 3 h 14" name="T31"/>
                  <a:gd fmla="*/ 0 w 15" name="T32"/>
                  <a:gd fmla="*/ 6 h 14" name="T33"/>
                  <a:gd fmla="*/ 3 w 15" name="T34"/>
                  <a:gd fmla="*/ 6 h 14" name="T35"/>
                  <a:gd fmla="*/ 6 w 15" name="T36"/>
                  <a:gd fmla="*/ 6 h 14" name="T37"/>
                  <a:gd fmla="*/ 6 w 15" name="T38"/>
                  <a:gd fmla="*/ 6 h 14" name="T39"/>
                  <a:gd fmla="*/ 6 w 15" name="T40"/>
                  <a:gd fmla="*/ 9 h 14" name="T41"/>
                  <a:gd fmla="*/ 3 w 15" name="T42"/>
                  <a:gd fmla="*/ 9 h 14" name="T43"/>
                  <a:gd fmla="*/ 3 w 15" name="T44"/>
                  <a:gd fmla="*/ 12 h 14" name="T45"/>
                  <a:gd fmla="*/ 3 w 15" name="T46"/>
                  <a:gd fmla="*/ 12 h 14" name="T47"/>
                  <a:gd fmla="*/ 3 w 15" name="T48"/>
                  <a:gd fmla="*/ 12 h 14" name="T49"/>
                  <a:gd fmla="*/ 0 w 15" name="T50"/>
                  <a:gd fmla="*/ 12 h 14" name="T51"/>
                  <a:gd fmla="*/ 0 w 15" name="T52"/>
                  <a:gd fmla="*/ 12 h 14" name="T53"/>
                  <a:gd fmla="*/ 0 w 15" name="T54"/>
                  <a:gd fmla="*/ 12 h 14" name="T55"/>
                  <a:gd fmla="*/ 0 w 15" name="T56"/>
                  <a:gd fmla="*/ 12 h 14" name="T57"/>
                  <a:gd fmla="*/ 0 w 15" name="T58"/>
                  <a:gd fmla="*/ 14 h 14" name="T59"/>
                  <a:gd fmla="*/ 0 w 15" name="T60"/>
                  <a:gd fmla="*/ 14 h 14" name="T61"/>
                  <a:gd fmla="*/ 3 w 15" name="T62"/>
                  <a:gd fmla="*/ 14 h 14" name="T63"/>
                  <a:gd fmla="*/ 3 w 15" name="T64"/>
                  <a:gd fmla="*/ 14 h 14" name="T65"/>
                  <a:gd fmla="*/ 6 w 15" name="T66"/>
                  <a:gd fmla="*/ 14 h 14" name="T67"/>
                  <a:gd fmla="*/ 6 w 15" name="T68"/>
                  <a:gd fmla="*/ 14 h 14" name="T69"/>
                  <a:gd fmla="*/ 6 w 15" name="T70"/>
                  <a:gd fmla="*/ 14 h 14" name="T71"/>
                  <a:gd fmla="*/ 6 w 15" name="T72"/>
                  <a:gd fmla="*/ 12 h 14" name="T73"/>
                  <a:gd fmla="*/ 6 w 15" name="T74"/>
                  <a:gd fmla="*/ 12 h 14" name="T75"/>
                  <a:gd fmla="*/ 9 w 15" name="T76"/>
                  <a:gd fmla="*/ 12 h 14" name="T77"/>
                  <a:gd fmla="*/ 9 w 15" name="T78"/>
                  <a:gd fmla="*/ 12 h 14" name="T79"/>
                  <a:gd fmla="*/ 9 w 15" name="T80"/>
                  <a:gd fmla="*/ 12 h 14" name="T81"/>
                  <a:gd fmla="*/ 12 w 15" name="T82"/>
                  <a:gd fmla="*/ 9 h 14" name="T83"/>
                  <a:gd fmla="*/ 12 w 15" name="T84"/>
                  <a:gd fmla="*/ 9 h 14" name="T85"/>
                  <a:gd fmla="*/ 15 w 15" name="T86"/>
                  <a:gd fmla="*/ 6 h 14" name="T87"/>
                  <a:gd fmla="*/ 15 w 15" name="T88"/>
                  <a:gd fmla="*/ 3 h 1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4" w="15">
                    <a:moveTo>
                      <a:pt x="15" y="3"/>
                    </a:move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" name="Freeform 259"/>
              <p:cNvSpPr/>
              <p:nvPr/>
            </p:nvSpPr>
            <p:spPr bwMode="auto">
              <a:xfrm>
                <a:off x="1670" y="2851"/>
                <a:ext cx="8" cy="6"/>
              </a:xfrm>
              <a:custGeom>
                <a:gdLst>
                  <a:gd fmla="*/ 8 w 8" name="T0"/>
                  <a:gd fmla="*/ 3 h 6" name="T1"/>
                  <a:gd fmla="*/ 6 w 8" name="T2"/>
                  <a:gd fmla="*/ 3 h 6" name="T3"/>
                  <a:gd fmla="*/ 6 w 8" name="T4"/>
                  <a:gd fmla="*/ 3 h 6" name="T5"/>
                  <a:gd fmla="*/ 6 w 8" name="T6"/>
                  <a:gd fmla="*/ 3 h 6" name="T7"/>
                  <a:gd fmla="*/ 6 w 8" name="T8"/>
                  <a:gd fmla="*/ 3 h 6" name="T9"/>
                  <a:gd fmla="*/ 3 w 8" name="T10"/>
                  <a:gd fmla="*/ 3 h 6" name="T11"/>
                  <a:gd fmla="*/ 3 w 8" name="T12"/>
                  <a:gd fmla="*/ 3 h 6" name="T13"/>
                  <a:gd fmla="*/ 3 w 8" name="T14"/>
                  <a:gd fmla="*/ 3 h 6" name="T15"/>
                  <a:gd fmla="*/ 3 w 8" name="T16"/>
                  <a:gd fmla="*/ 0 h 6" name="T17"/>
                  <a:gd fmla="*/ 0 w 8" name="T18"/>
                  <a:gd fmla="*/ 0 h 6" name="T19"/>
                  <a:gd fmla="*/ 3 w 8" name="T20"/>
                  <a:gd fmla="*/ 3 h 6" name="T21"/>
                  <a:gd fmla="*/ 6 w 8" name="T22"/>
                  <a:gd fmla="*/ 6 h 6" name="T23"/>
                  <a:gd fmla="*/ 6 w 8" name="T24"/>
                  <a:gd fmla="*/ 6 h 6" name="T25"/>
                  <a:gd fmla="*/ 8 w 8" name="T26"/>
                  <a:gd fmla="*/ 6 h 6" name="T27"/>
                  <a:gd fmla="*/ 8 w 8" name="T28"/>
                  <a:gd fmla="*/ 3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8">
                    <a:moveTo>
                      <a:pt x="8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" name="Freeform 260"/>
              <p:cNvSpPr/>
              <p:nvPr/>
            </p:nvSpPr>
            <p:spPr bwMode="auto">
              <a:xfrm>
                <a:off x="1690" y="2845"/>
                <a:ext cx="17" cy="17"/>
              </a:xfrm>
              <a:custGeom>
                <a:gdLst>
                  <a:gd fmla="*/ 17 w 17" name="T0"/>
                  <a:gd fmla="*/ 3 h 17" name="T1"/>
                  <a:gd fmla="*/ 17 w 17" name="T2"/>
                  <a:gd fmla="*/ 3 h 17" name="T3"/>
                  <a:gd fmla="*/ 17 w 17" name="T4"/>
                  <a:gd fmla="*/ 3 h 17" name="T5"/>
                  <a:gd fmla="*/ 17 w 17" name="T6"/>
                  <a:gd fmla="*/ 3 h 17" name="T7"/>
                  <a:gd fmla="*/ 14 w 17" name="T8"/>
                  <a:gd fmla="*/ 0 h 17" name="T9"/>
                  <a:gd fmla="*/ 11 w 17" name="T10"/>
                  <a:gd fmla="*/ 3 h 17" name="T11"/>
                  <a:gd fmla="*/ 9 w 17" name="T12"/>
                  <a:gd fmla="*/ 0 h 17" name="T13"/>
                  <a:gd fmla="*/ 6 w 17" name="T14"/>
                  <a:gd fmla="*/ 0 h 17" name="T15"/>
                  <a:gd fmla="*/ 6 w 17" name="T16"/>
                  <a:gd fmla="*/ 0 h 17" name="T17"/>
                  <a:gd fmla="*/ 6 w 17" name="T18"/>
                  <a:gd fmla="*/ 0 h 17" name="T19"/>
                  <a:gd fmla="*/ 6 w 17" name="T20"/>
                  <a:gd fmla="*/ 3 h 17" name="T21"/>
                  <a:gd fmla="*/ 3 w 17" name="T22"/>
                  <a:gd fmla="*/ 3 h 17" name="T23"/>
                  <a:gd fmla="*/ 3 w 17" name="T24"/>
                  <a:gd fmla="*/ 3 h 17" name="T25"/>
                  <a:gd fmla="*/ 3 w 17" name="T26"/>
                  <a:gd fmla="*/ 6 h 17" name="T27"/>
                  <a:gd fmla="*/ 6 w 17" name="T28"/>
                  <a:gd fmla="*/ 6 h 17" name="T29"/>
                  <a:gd fmla="*/ 6 w 17" name="T30"/>
                  <a:gd fmla="*/ 9 h 17" name="T31"/>
                  <a:gd fmla="*/ 6 w 17" name="T32"/>
                  <a:gd fmla="*/ 9 h 17" name="T33"/>
                  <a:gd fmla="*/ 3 w 17" name="T34"/>
                  <a:gd fmla="*/ 6 h 17" name="T35"/>
                  <a:gd fmla="*/ 3 w 17" name="T36"/>
                  <a:gd fmla="*/ 6 h 17" name="T37"/>
                  <a:gd fmla="*/ 3 w 17" name="T38"/>
                  <a:gd fmla="*/ 6 h 17" name="T39"/>
                  <a:gd fmla="*/ 3 w 17" name="T40"/>
                  <a:gd fmla="*/ 9 h 17" name="T41"/>
                  <a:gd fmla="*/ 3 w 17" name="T42"/>
                  <a:gd fmla="*/ 9 h 17" name="T43"/>
                  <a:gd fmla="*/ 0 w 17" name="T44"/>
                  <a:gd fmla="*/ 9 h 17" name="T45"/>
                  <a:gd fmla="*/ 0 w 17" name="T46"/>
                  <a:gd fmla="*/ 12 h 17" name="T47"/>
                  <a:gd fmla="*/ 3 w 17" name="T48"/>
                  <a:gd fmla="*/ 14 h 17" name="T49"/>
                  <a:gd fmla="*/ 3 w 17" name="T50"/>
                  <a:gd fmla="*/ 14 h 17" name="T51"/>
                  <a:gd fmla="*/ 6 w 17" name="T52"/>
                  <a:gd fmla="*/ 17 h 17" name="T53"/>
                  <a:gd fmla="*/ 6 w 17" name="T54"/>
                  <a:gd fmla="*/ 14 h 17" name="T55"/>
                  <a:gd fmla="*/ 6 w 17" name="T56"/>
                  <a:gd fmla="*/ 14 h 17" name="T57"/>
                  <a:gd fmla="*/ 6 w 17" name="T58"/>
                  <a:gd fmla="*/ 14 h 17" name="T59"/>
                  <a:gd fmla="*/ 9 w 17" name="T60"/>
                  <a:gd fmla="*/ 14 h 17" name="T61"/>
                  <a:gd fmla="*/ 9 w 17" name="T62"/>
                  <a:gd fmla="*/ 14 h 17" name="T63"/>
                  <a:gd fmla="*/ 9 w 17" name="T64"/>
                  <a:gd fmla="*/ 14 h 17" name="T65"/>
                  <a:gd fmla="*/ 6 w 17" name="T66"/>
                  <a:gd fmla="*/ 12 h 17" name="T67"/>
                  <a:gd fmla="*/ 9 w 17" name="T68"/>
                  <a:gd fmla="*/ 12 h 17" name="T69"/>
                  <a:gd fmla="*/ 9 w 17" name="T70"/>
                  <a:gd fmla="*/ 12 h 17" name="T71"/>
                  <a:gd fmla="*/ 11 w 17" name="T72"/>
                  <a:gd fmla="*/ 12 h 17" name="T73"/>
                  <a:gd fmla="*/ 11 w 17" name="T74"/>
                  <a:gd fmla="*/ 12 h 17" name="T75"/>
                  <a:gd fmla="*/ 11 w 17" name="T76"/>
                  <a:gd fmla="*/ 12 h 17" name="T77"/>
                  <a:gd fmla="*/ 9 w 17" name="T78"/>
                  <a:gd fmla="*/ 9 h 17" name="T79"/>
                  <a:gd fmla="*/ 9 w 17" name="T80"/>
                  <a:gd fmla="*/ 9 h 17" name="T81"/>
                  <a:gd fmla="*/ 11 w 17" name="T82"/>
                  <a:gd fmla="*/ 9 h 17" name="T83"/>
                  <a:gd fmla="*/ 14 w 17" name="T84"/>
                  <a:gd fmla="*/ 9 h 17" name="T85"/>
                  <a:gd fmla="*/ 17 w 17" name="T86"/>
                  <a:gd fmla="*/ 9 h 17" name="T87"/>
                  <a:gd fmla="*/ 17 w 17" name="T88"/>
                  <a:gd fmla="*/ 6 h 17" name="T89"/>
                  <a:gd fmla="*/ 17 w 17" name="T90"/>
                  <a:gd fmla="*/ 6 h 17" name="T91"/>
                  <a:gd fmla="*/ 17 w 17" name="T92"/>
                  <a:gd fmla="*/ 6 h 17" name="T93"/>
                  <a:gd fmla="*/ 17 w 17" name="T94"/>
                  <a:gd fmla="*/ 3 h 17" name="T95"/>
                  <a:gd fmla="*/ 17 w 17" name="T96"/>
                  <a:gd fmla="*/ 3 h 17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7" w="17">
                    <a:moveTo>
                      <a:pt x="17" y="3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" name="Freeform 261"/>
              <p:cNvSpPr/>
              <p:nvPr/>
            </p:nvSpPr>
            <p:spPr bwMode="auto">
              <a:xfrm>
                <a:off x="1382" y="1729"/>
                <a:ext cx="75" cy="38"/>
              </a:xfrm>
              <a:custGeom>
                <a:gdLst>
                  <a:gd fmla="*/ 49 w 75" name="T0"/>
                  <a:gd fmla="*/ 29 h 38" name="T1"/>
                  <a:gd fmla="*/ 55 w 75" name="T2"/>
                  <a:gd fmla="*/ 29 h 38" name="T3"/>
                  <a:gd fmla="*/ 55 w 75" name="T4"/>
                  <a:gd fmla="*/ 26 h 38" name="T5"/>
                  <a:gd fmla="*/ 66 w 75" name="T6"/>
                  <a:gd fmla="*/ 26 h 38" name="T7"/>
                  <a:gd fmla="*/ 69 w 75" name="T8"/>
                  <a:gd fmla="*/ 29 h 38" name="T9"/>
                  <a:gd fmla="*/ 75 w 75" name="T10"/>
                  <a:gd fmla="*/ 26 h 38" name="T11"/>
                  <a:gd fmla="*/ 75 w 75" name="T12"/>
                  <a:gd fmla="*/ 21 h 38" name="T13"/>
                  <a:gd fmla="*/ 72 w 75" name="T14"/>
                  <a:gd fmla="*/ 18 h 38" name="T15"/>
                  <a:gd fmla="*/ 66 w 75" name="T16"/>
                  <a:gd fmla="*/ 18 h 38" name="T17"/>
                  <a:gd fmla="*/ 63 w 75" name="T18"/>
                  <a:gd fmla="*/ 12 h 38" name="T19"/>
                  <a:gd fmla="*/ 66 w 75" name="T20"/>
                  <a:gd fmla="*/ 12 h 38" name="T21"/>
                  <a:gd fmla="*/ 66 w 75" name="T22"/>
                  <a:gd fmla="*/ 12 h 38" name="T23"/>
                  <a:gd fmla="*/ 60 w 75" name="T24"/>
                  <a:gd fmla="*/ 12 h 38" name="T25"/>
                  <a:gd fmla="*/ 57 w 75" name="T26"/>
                  <a:gd fmla="*/ 6 h 38" name="T27"/>
                  <a:gd fmla="*/ 55 w 75" name="T28"/>
                  <a:gd fmla="*/ 6 h 38" name="T29"/>
                  <a:gd fmla="*/ 49 w 75" name="T30"/>
                  <a:gd fmla="*/ 0 h 38" name="T31"/>
                  <a:gd fmla="*/ 40 w 75" name="T32"/>
                  <a:gd fmla="*/ 0 h 38" name="T33"/>
                  <a:gd fmla="*/ 34 w 75" name="T34"/>
                  <a:gd fmla="*/ 3 h 38" name="T35"/>
                  <a:gd fmla="*/ 29 w 75" name="T36"/>
                  <a:gd fmla="*/ 3 h 38" name="T37"/>
                  <a:gd fmla="*/ 26 w 75" name="T38"/>
                  <a:gd fmla="*/ 3 h 38" name="T39"/>
                  <a:gd fmla="*/ 20 w 75" name="T40"/>
                  <a:gd fmla="*/ 0 h 38" name="T41"/>
                  <a:gd fmla="*/ 14 w 75" name="T42"/>
                  <a:gd fmla="*/ 3 h 38" name="T43"/>
                  <a:gd fmla="*/ 14 w 75" name="T44"/>
                  <a:gd fmla="*/ 6 h 38" name="T45"/>
                  <a:gd fmla="*/ 20 w 75" name="T46"/>
                  <a:gd fmla="*/ 6 h 38" name="T47"/>
                  <a:gd fmla="*/ 23 w 75" name="T48"/>
                  <a:gd fmla="*/ 9 h 38" name="T49"/>
                  <a:gd fmla="*/ 20 w 75" name="T50"/>
                  <a:gd fmla="*/ 18 h 38" name="T51"/>
                  <a:gd fmla="*/ 26 w 75" name="T52"/>
                  <a:gd fmla="*/ 21 h 38" name="T53"/>
                  <a:gd fmla="*/ 26 w 75" name="T54"/>
                  <a:gd fmla="*/ 24 h 38" name="T55"/>
                  <a:gd fmla="*/ 20 w 75" name="T56"/>
                  <a:gd fmla="*/ 24 h 38" name="T57"/>
                  <a:gd fmla="*/ 9 w 75" name="T58"/>
                  <a:gd fmla="*/ 24 h 38" name="T59"/>
                  <a:gd fmla="*/ 0 w 75" name="T60"/>
                  <a:gd fmla="*/ 21 h 38" name="T61"/>
                  <a:gd fmla="*/ 0 w 75" name="T62"/>
                  <a:gd fmla="*/ 24 h 38" name="T63"/>
                  <a:gd fmla="*/ 3 w 75" name="T64"/>
                  <a:gd fmla="*/ 29 h 38" name="T65"/>
                  <a:gd fmla="*/ 6 w 75" name="T66"/>
                  <a:gd fmla="*/ 29 h 38" name="T67"/>
                  <a:gd fmla="*/ 6 w 75" name="T68"/>
                  <a:gd fmla="*/ 26 h 38" name="T69"/>
                  <a:gd fmla="*/ 9 w 75" name="T70"/>
                  <a:gd fmla="*/ 26 h 38" name="T71"/>
                  <a:gd fmla="*/ 17 w 75" name="T72"/>
                  <a:gd fmla="*/ 29 h 38" name="T73"/>
                  <a:gd fmla="*/ 26 w 75" name="T74"/>
                  <a:gd fmla="*/ 29 h 38" name="T75"/>
                  <a:gd fmla="*/ 29 w 75" name="T76"/>
                  <a:gd fmla="*/ 29 h 38" name="T77"/>
                  <a:gd fmla="*/ 32 w 75" name="T78"/>
                  <a:gd fmla="*/ 29 h 38" name="T79"/>
                  <a:gd fmla="*/ 32 w 75" name="T80"/>
                  <a:gd fmla="*/ 32 h 38" name="T81"/>
                  <a:gd fmla="*/ 32 w 75" name="T82"/>
                  <a:gd fmla="*/ 35 h 38" name="T83"/>
                  <a:gd fmla="*/ 34 w 75" name="T84"/>
                  <a:gd fmla="*/ 38 h 38" name="T85"/>
                  <a:gd fmla="*/ 37 w 75" name="T86"/>
                  <a:gd fmla="*/ 35 h 38" name="T87"/>
                  <a:gd fmla="*/ 40 w 75" name="T88"/>
                  <a:gd fmla="*/ 29 h 38" name="T89"/>
                  <a:gd fmla="*/ 43 w 75" name="T90"/>
                  <a:gd fmla="*/ 26 h 38" name="T91"/>
                  <a:gd fmla="*/ 46 w 75" name="T92"/>
                  <a:gd fmla="*/ 26 h 38" name="T93"/>
                  <a:gd fmla="*/ 46 w 75" name="T94"/>
                  <a:gd fmla="*/ 29 h 3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8" w="75">
                    <a:moveTo>
                      <a:pt x="46" y="29"/>
                    </a:moveTo>
                    <a:lnTo>
                      <a:pt x="49" y="29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60" y="26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5" y="26"/>
                    </a:lnTo>
                    <a:lnTo>
                      <a:pt x="75" y="24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3" y="15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40" y="29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" name="Freeform 262"/>
              <p:cNvSpPr/>
              <p:nvPr/>
            </p:nvSpPr>
            <p:spPr bwMode="auto">
              <a:xfrm>
                <a:off x="1330" y="1750"/>
                <a:ext cx="26" cy="14"/>
              </a:xfrm>
              <a:custGeom>
                <a:gdLst>
                  <a:gd fmla="*/ 17 w 26" name="T0"/>
                  <a:gd fmla="*/ 3 h 14" name="T1"/>
                  <a:gd fmla="*/ 17 w 26" name="T2"/>
                  <a:gd fmla="*/ 3 h 14" name="T3"/>
                  <a:gd fmla="*/ 17 w 26" name="T4"/>
                  <a:gd fmla="*/ 3 h 14" name="T5"/>
                  <a:gd fmla="*/ 12 w 26" name="T6"/>
                  <a:gd fmla="*/ 0 h 14" name="T7"/>
                  <a:gd fmla="*/ 9 w 26" name="T8"/>
                  <a:gd fmla="*/ 0 h 14" name="T9"/>
                  <a:gd fmla="*/ 6 w 26" name="T10"/>
                  <a:gd fmla="*/ 0 h 14" name="T11"/>
                  <a:gd fmla="*/ 0 w 26" name="T12"/>
                  <a:gd fmla="*/ 3 h 14" name="T13"/>
                  <a:gd fmla="*/ 0 w 26" name="T14"/>
                  <a:gd fmla="*/ 3 h 14" name="T15"/>
                  <a:gd fmla="*/ 3 w 26" name="T16"/>
                  <a:gd fmla="*/ 5 h 14" name="T17"/>
                  <a:gd fmla="*/ 3 w 26" name="T18"/>
                  <a:gd fmla="*/ 5 h 14" name="T19"/>
                  <a:gd fmla="*/ 9 w 26" name="T20"/>
                  <a:gd fmla="*/ 11 h 14" name="T21"/>
                  <a:gd fmla="*/ 12 w 26" name="T22"/>
                  <a:gd fmla="*/ 11 h 14" name="T23"/>
                  <a:gd fmla="*/ 12 w 26" name="T24"/>
                  <a:gd fmla="*/ 14 h 14" name="T25"/>
                  <a:gd fmla="*/ 14 w 26" name="T26"/>
                  <a:gd fmla="*/ 14 h 14" name="T27"/>
                  <a:gd fmla="*/ 14 w 26" name="T28"/>
                  <a:gd fmla="*/ 11 h 14" name="T29"/>
                  <a:gd fmla="*/ 17 w 26" name="T30"/>
                  <a:gd fmla="*/ 11 h 14" name="T31"/>
                  <a:gd fmla="*/ 20 w 26" name="T32"/>
                  <a:gd fmla="*/ 11 h 14" name="T33"/>
                  <a:gd fmla="*/ 23 w 26" name="T34"/>
                  <a:gd fmla="*/ 11 h 14" name="T35"/>
                  <a:gd fmla="*/ 26 w 26" name="T36"/>
                  <a:gd fmla="*/ 11 h 14" name="T37"/>
                  <a:gd fmla="*/ 26 w 26" name="T38"/>
                  <a:gd fmla="*/ 5 h 14" name="T39"/>
                  <a:gd fmla="*/ 20 w 26" name="T40"/>
                  <a:gd fmla="*/ 5 h 14" name="T41"/>
                  <a:gd fmla="*/ 17 w 26" name="T42"/>
                  <a:gd fmla="*/ 3 h 1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4" w="26">
                    <a:moveTo>
                      <a:pt x="17" y="3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" name="Freeform 263"/>
              <p:cNvSpPr/>
              <p:nvPr/>
            </p:nvSpPr>
            <p:spPr bwMode="auto">
              <a:xfrm>
                <a:off x="1396" y="1744"/>
                <a:ext cx="6" cy="6"/>
              </a:xfrm>
              <a:custGeom>
                <a:gdLst>
                  <a:gd fmla="*/ 6 w 6" name="T0"/>
                  <a:gd fmla="*/ 6 h 6" name="T1"/>
                  <a:gd fmla="*/ 6 w 6" name="T2"/>
                  <a:gd fmla="*/ 3 h 6" name="T3"/>
                  <a:gd fmla="*/ 3 w 6" name="T4"/>
                  <a:gd fmla="*/ 3 h 6" name="T5"/>
                  <a:gd fmla="*/ 0 w 6" name="T6"/>
                  <a:gd fmla="*/ 0 h 6" name="T7"/>
                  <a:gd fmla="*/ 0 w 6" name="T8"/>
                  <a:gd fmla="*/ 3 h 6" name="T9"/>
                  <a:gd fmla="*/ 0 w 6" name="T10"/>
                  <a:gd fmla="*/ 3 h 6" name="T11"/>
                  <a:gd fmla="*/ 3 w 6" name="T12"/>
                  <a:gd fmla="*/ 3 h 6" name="T13"/>
                  <a:gd fmla="*/ 6 w 6" name="T14"/>
                  <a:gd fmla="*/ 6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" name="Freeform 264"/>
              <p:cNvSpPr/>
              <p:nvPr/>
            </p:nvSpPr>
            <p:spPr bwMode="auto">
              <a:xfrm>
                <a:off x="1258" y="1675"/>
                <a:ext cx="130" cy="54"/>
              </a:xfrm>
              <a:custGeom>
                <a:gdLst>
                  <a:gd fmla="*/ 112 w 130" name="T0"/>
                  <a:gd fmla="*/ 54 h 54" name="T1"/>
                  <a:gd fmla="*/ 130 w 130" name="T2"/>
                  <a:gd fmla="*/ 52 h 54" name="T3"/>
                  <a:gd fmla="*/ 127 w 130" name="T4"/>
                  <a:gd fmla="*/ 49 h 54" name="T5"/>
                  <a:gd fmla="*/ 121 w 130" name="T6"/>
                  <a:gd fmla="*/ 43 h 54" name="T7"/>
                  <a:gd fmla="*/ 112 w 130" name="T8"/>
                  <a:gd fmla="*/ 40 h 54" name="T9"/>
                  <a:gd fmla="*/ 112 w 130" name="T10"/>
                  <a:gd fmla="*/ 37 h 54" name="T11"/>
                  <a:gd fmla="*/ 109 w 130" name="T12"/>
                  <a:gd fmla="*/ 34 h 54" name="T13"/>
                  <a:gd fmla="*/ 104 w 130" name="T14"/>
                  <a:gd fmla="*/ 34 h 54" name="T15"/>
                  <a:gd fmla="*/ 101 w 130" name="T16"/>
                  <a:gd fmla="*/ 31 h 54" name="T17"/>
                  <a:gd fmla="*/ 95 w 130" name="T18"/>
                  <a:gd fmla="*/ 26 h 54" name="T19"/>
                  <a:gd fmla="*/ 86 w 130" name="T20"/>
                  <a:gd fmla="*/ 23 h 54" name="T21"/>
                  <a:gd fmla="*/ 81 w 130" name="T22"/>
                  <a:gd fmla="*/ 17 h 54" name="T23"/>
                  <a:gd fmla="*/ 81 w 130" name="T24"/>
                  <a:gd fmla="*/ 14 h 54" name="T25"/>
                  <a:gd fmla="*/ 72 w 130" name="T26"/>
                  <a:gd fmla="*/ 14 h 54" name="T27"/>
                  <a:gd fmla="*/ 66 w 130" name="T28"/>
                  <a:gd fmla="*/ 8 h 54" name="T29"/>
                  <a:gd fmla="*/ 58 w 130" name="T30"/>
                  <a:gd fmla="*/ 5 h 54" name="T31"/>
                  <a:gd fmla="*/ 52 w 130" name="T32"/>
                  <a:gd fmla="*/ 3 h 54" name="T33"/>
                  <a:gd fmla="*/ 32 w 130" name="T34"/>
                  <a:gd fmla="*/ 0 h 54" name="T35"/>
                  <a:gd fmla="*/ 17 w 130" name="T36"/>
                  <a:gd fmla="*/ 5 h 54" name="T37"/>
                  <a:gd fmla="*/ 9 w 130" name="T38"/>
                  <a:gd fmla="*/ 8 h 54" name="T39"/>
                  <a:gd fmla="*/ 6 w 130" name="T40"/>
                  <a:gd fmla="*/ 17 h 54" name="T41"/>
                  <a:gd fmla="*/ 0 w 130" name="T42"/>
                  <a:gd fmla="*/ 20 h 54" name="T43"/>
                  <a:gd fmla="*/ 3 w 130" name="T44"/>
                  <a:gd fmla="*/ 23 h 54" name="T45"/>
                  <a:gd fmla="*/ 9 w 130" name="T46"/>
                  <a:gd fmla="*/ 20 h 54" name="T47"/>
                  <a:gd fmla="*/ 14 w 130" name="T48"/>
                  <a:gd fmla="*/ 14 h 54" name="T49"/>
                  <a:gd fmla="*/ 23 w 130" name="T50"/>
                  <a:gd fmla="*/ 11 h 54" name="T51"/>
                  <a:gd fmla="*/ 32 w 130" name="T52"/>
                  <a:gd fmla="*/ 8 h 54" name="T53"/>
                  <a:gd fmla="*/ 40 w 130" name="T54"/>
                  <a:gd fmla="*/ 11 h 54" name="T55"/>
                  <a:gd fmla="*/ 35 w 130" name="T56"/>
                  <a:gd fmla="*/ 14 h 54" name="T57"/>
                  <a:gd fmla="*/ 37 w 130" name="T58"/>
                  <a:gd fmla="*/ 17 h 54" name="T59"/>
                  <a:gd fmla="*/ 43 w 130" name="T60"/>
                  <a:gd fmla="*/ 17 h 54" name="T61"/>
                  <a:gd fmla="*/ 46 w 130" name="T62"/>
                  <a:gd fmla="*/ 17 h 54" name="T63"/>
                  <a:gd fmla="*/ 55 w 130" name="T64"/>
                  <a:gd fmla="*/ 20 h 54" name="T65"/>
                  <a:gd fmla="*/ 66 w 130" name="T66"/>
                  <a:gd fmla="*/ 26 h 54" name="T67"/>
                  <a:gd fmla="*/ 72 w 130" name="T68"/>
                  <a:gd fmla="*/ 26 h 54" name="T69"/>
                  <a:gd fmla="*/ 78 w 130" name="T70"/>
                  <a:gd fmla="*/ 31 h 54" name="T71"/>
                  <a:gd fmla="*/ 81 w 130" name="T72"/>
                  <a:gd fmla="*/ 40 h 54" name="T73"/>
                  <a:gd fmla="*/ 92 w 130" name="T74"/>
                  <a:gd fmla="*/ 43 h 54" name="T75"/>
                  <a:gd fmla="*/ 92 w 130" name="T76"/>
                  <a:gd fmla="*/ 46 h 54" name="T77"/>
                  <a:gd fmla="*/ 84 w 130" name="T78"/>
                  <a:gd fmla="*/ 52 h 54" name="T79"/>
                  <a:gd fmla="*/ 84 w 130" name="T80"/>
                  <a:gd fmla="*/ 54 h 54" name="T81"/>
                  <a:gd fmla="*/ 95 w 130" name="T82"/>
                  <a:gd fmla="*/ 54 h 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54" w="130">
                    <a:moveTo>
                      <a:pt x="107" y="54"/>
                    </a:moveTo>
                    <a:lnTo>
                      <a:pt x="109" y="54"/>
                    </a:lnTo>
                    <a:lnTo>
                      <a:pt x="112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30" y="52"/>
                    </a:lnTo>
                    <a:lnTo>
                      <a:pt x="130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4" y="46"/>
                    </a:lnTo>
                    <a:lnTo>
                      <a:pt x="124" y="43"/>
                    </a:lnTo>
                    <a:lnTo>
                      <a:pt x="121" y="43"/>
                    </a:lnTo>
                    <a:lnTo>
                      <a:pt x="121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09" y="34"/>
                    </a:lnTo>
                    <a:lnTo>
                      <a:pt x="107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8" y="28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3" y="5"/>
                    </a:lnTo>
                    <a:lnTo>
                      <a:pt x="61" y="3"/>
                    </a:lnTo>
                    <a:lnTo>
                      <a:pt x="58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7" y="8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8" y="23"/>
                    </a:lnTo>
                    <a:lnTo>
                      <a:pt x="61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9" y="43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5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9" y="54"/>
                    </a:lnTo>
                    <a:lnTo>
                      <a:pt x="95" y="54"/>
                    </a:lnTo>
                    <a:lnTo>
                      <a:pt x="107" y="54"/>
                    </a:lnTo>
                    <a:lnTo>
                      <a:pt x="10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4" name="Freeform 265"/>
              <p:cNvSpPr/>
              <p:nvPr/>
            </p:nvSpPr>
            <p:spPr bwMode="auto">
              <a:xfrm>
                <a:off x="1278" y="1695"/>
                <a:ext cx="6" cy="8"/>
              </a:xfrm>
              <a:custGeom>
                <a:gdLst>
                  <a:gd fmla="*/ 3 w 6" name="T0"/>
                  <a:gd fmla="*/ 0 h 8" name="T1"/>
                  <a:gd fmla="*/ 3 w 6" name="T2"/>
                  <a:gd fmla="*/ 3 h 8" name="T3"/>
                  <a:gd fmla="*/ 3 w 6" name="T4"/>
                  <a:gd fmla="*/ 3 h 8" name="T5"/>
                  <a:gd fmla="*/ 3 w 6" name="T6"/>
                  <a:gd fmla="*/ 6 h 8" name="T7"/>
                  <a:gd fmla="*/ 0 w 6" name="T8"/>
                  <a:gd fmla="*/ 6 h 8" name="T9"/>
                  <a:gd fmla="*/ 0 w 6" name="T10"/>
                  <a:gd fmla="*/ 6 h 8" name="T11"/>
                  <a:gd fmla="*/ 0 w 6" name="T12"/>
                  <a:gd fmla="*/ 6 h 8" name="T13"/>
                  <a:gd fmla="*/ 0 w 6" name="T14"/>
                  <a:gd fmla="*/ 8 h 8" name="T15"/>
                  <a:gd fmla="*/ 3 w 6" name="T16"/>
                  <a:gd fmla="*/ 8 h 8" name="T17"/>
                  <a:gd fmla="*/ 6 w 6" name="T18"/>
                  <a:gd fmla="*/ 6 h 8" name="T19"/>
                  <a:gd fmla="*/ 6 w 6" name="T20"/>
                  <a:gd fmla="*/ 3 h 8" name="T21"/>
                  <a:gd fmla="*/ 6 w 6" name="T22"/>
                  <a:gd fmla="*/ 3 h 8" name="T23"/>
                  <a:gd fmla="*/ 6 w 6" name="T24"/>
                  <a:gd fmla="*/ 3 h 8" name="T25"/>
                  <a:gd fmla="*/ 3 w 6" name="T26"/>
                  <a:gd fmla="*/ 0 h 8" name="T27"/>
                  <a:gd fmla="*/ 3 w 6" name="T28"/>
                  <a:gd fmla="*/ 0 h 8" name="T29"/>
                  <a:gd fmla="*/ 3 w 6" name="T30"/>
                  <a:gd fmla="*/ 0 h 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" w="6">
                    <a:moveTo>
                      <a:pt x="3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5" name="Freeform 266"/>
              <p:cNvSpPr/>
              <p:nvPr/>
            </p:nvSpPr>
            <p:spPr bwMode="auto">
              <a:xfrm>
                <a:off x="1336" y="1686"/>
                <a:ext cx="11" cy="12"/>
              </a:xfrm>
              <a:custGeom>
                <a:gdLst>
                  <a:gd fmla="*/ 8 w 11" name="T0"/>
                  <a:gd fmla="*/ 6 h 12" name="T1"/>
                  <a:gd fmla="*/ 6 w 11" name="T2"/>
                  <a:gd fmla="*/ 0 h 12" name="T3"/>
                  <a:gd fmla="*/ 0 w 11" name="T4"/>
                  <a:gd fmla="*/ 0 h 12" name="T5"/>
                  <a:gd fmla="*/ 3 w 11" name="T6"/>
                  <a:gd fmla="*/ 3 h 12" name="T7"/>
                  <a:gd fmla="*/ 3 w 11" name="T8"/>
                  <a:gd fmla="*/ 3 h 12" name="T9"/>
                  <a:gd fmla="*/ 3 w 11" name="T10"/>
                  <a:gd fmla="*/ 3 h 12" name="T11"/>
                  <a:gd fmla="*/ 6 w 11" name="T12"/>
                  <a:gd fmla="*/ 3 h 12" name="T13"/>
                  <a:gd fmla="*/ 6 w 11" name="T14"/>
                  <a:gd fmla="*/ 6 h 12" name="T15"/>
                  <a:gd fmla="*/ 8 w 11" name="T16"/>
                  <a:gd fmla="*/ 9 h 12" name="T17"/>
                  <a:gd fmla="*/ 11 w 11" name="T18"/>
                  <a:gd fmla="*/ 12 h 12" name="T19"/>
                  <a:gd fmla="*/ 11 w 11" name="T20"/>
                  <a:gd fmla="*/ 12 h 12" name="T21"/>
                  <a:gd fmla="*/ 11 w 11" name="T22"/>
                  <a:gd fmla="*/ 9 h 12" name="T23"/>
                  <a:gd fmla="*/ 11 w 11" name="T24"/>
                  <a:gd fmla="*/ 6 h 12" name="T25"/>
                  <a:gd fmla="*/ 8 w 11" name="T26"/>
                  <a:gd fmla="*/ 6 h 1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" w="11">
                    <a:moveTo>
                      <a:pt x="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6" name="Freeform 267"/>
              <p:cNvSpPr/>
              <p:nvPr/>
            </p:nvSpPr>
            <p:spPr bwMode="auto">
              <a:xfrm>
                <a:off x="1347" y="1617"/>
                <a:ext cx="12" cy="6"/>
              </a:xfrm>
              <a:custGeom>
                <a:gdLst>
                  <a:gd fmla="*/ 9 w 12" name="T0"/>
                  <a:gd fmla="*/ 0 h 6" name="T1"/>
                  <a:gd fmla="*/ 9 w 12" name="T2"/>
                  <a:gd fmla="*/ 0 h 6" name="T3"/>
                  <a:gd fmla="*/ 3 w 12" name="T4"/>
                  <a:gd fmla="*/ 3 h 6" name="T5"/>
                  <a:gd fmla="*/ 0 w 12" name="T6"/>
                  <a:gd fmla="*/ 3 h 6" name="T7"/>
                  <a:gd fmla="*/ 0 w 12" name="T8"/>
                  <a:gd fmla="*/ 6 h 6" name="T9"/>
                  <a:gd fmla="*/ 3 w 12" name="T10"/>
                  <a:gd fmla="*/ 6 h 6" name="T11"/>
                  <a:gd fmla="*/ 9 w 12" name="T12"/>
                  <a:gd fmla="*/ 3 h 6" name="T13"/>
                  <a:gd fmla="*/ 12 w 12" name="T14"/>
                  <a:gd fmla="*/ 3 h 6" name="T15"/>
                  <a:gd fmla="*/ 12 w 12" name="T16"/>
                  <a:gd fmla="*/ 6 h 6" name="T17"/>
                  <a:gd fmla="*/ 12 w 12" name="T18"/>
                  <a:gd fmla="*/ 3 h 6" name="T19"/>
                  <a:gd fmla="*/ 12 w 12" name="T20"/>
                  <a:gd fmla="*/ 3 h 6" name="T21"/>
                  <a:gd fmla="*/ 12 w 12" name="T22"/>
                  <a:gd fmla="*/ 3 h 6" name="T23"/>
                  <a:gd fmla="*/ 9 w 12" name="T24"/>
                  <a:gd fmla="*/ 0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12">
                    <a:moveTo>
                      <a:pt x="9" y="0"/>
                    </a:moveTo>
                    <a:lnTo>
                      <a:pt x="9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" name="Freeform 268"/>
              <p:cNvSpPr/>
              <p:nvPr/>
            </p:nvSpPr>
            <p:spPr bwMode="auto">
              <a:xfrm>
                <a:off x="1365" y="1623"/>
                <a:ext cx="5" cy="11"/>
              </a:xfrm>
              <a:custGeom>
                <a:gdLst>
                  <a:gd fmla="*/ 5 w 5" name="T0"/>
                  <a:gd fmla="*/ 0 h 11" name="T1"/>
                  <a:gd fmla="*/ 2 w 5" name="T2"/>
                  <a:gd fmla="*/ 0 h 11" name="T3"/>
                  <a:gd fmla="*/ 2 w 5" name="T4"/>
                  <a:gd fmla="*/ 6 h 11" name="T5"/>
                  <a:gd fmla="*/ 2 w 5" name="T6"/>
                  <a:gd fmla="*/ 6 h 11" name="T7"/>
                  <a:gd fmla="*/ 0 w 5" name="T8"/>
                  <a:gd fmla="*/ 8 h 11" name="T9"/>
                  <a:gd fmla="*/ 0 w 5" name="T10"/>
                  <a:gd fmla="*/ 8 h 11" name="T11"/>
                  <a:gd fmla="*/ 0 w 5" name="T12"/>
                  <a:gd fmla="*/ 11 h 11" name="T13"/>
                  <a:gd fmla="*/ 2 w 5" name="T14"/>
                  <a:gd fmla="*/ 8 h 11" name="T15"/>
                  <a:gd fmla="*/ 5 w 5" name="T16"/>
                  <a:gd fmla="*/ 3 h 11" name="T17"/>
                  <a:gd fmla="*/ 5 w 5" name="T18"/>
                  <a:gd fmla="*/ 0 h 11" name="T19"/>
                  <a:gd fmla="*/ 5 w 5" name="T20"/>
                  <a:gd fmla="*/ 3 h 11" name="T21"/>
                  <a:gd fmla="*/ 5 w 5" name="T22"/>
                  <a:gd fmla="*/ 3 h 11" name="T23"/>
                  <a:gd fmla="*/ 5 w 5" name="T24"/>
                  <a:gd fmla="*/ 0 h 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" w="5">
                    <a:moveTo>
                      <a:pt x="5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8" name="Freeform 269"/>
              <p:cNvSpPr/>
              <p:nvPr/>
            </p:nvSpPr>
            <p:spPr bwMode="auto">
              <a:xfrm>
                <a:off x="1359" y="1646"/>
                <a:ext cx="3" cy="0"/>
              </a:xfrm>
              <a:custGeom>
                <a:gdLst>
                  <a:gd fmla="*/ 0 w 3" name="T0"/>
                  <a:gd fmla="*/ 3 w 3" name="T1"/>
                  <a:gd fmla="*/ 3 w 3" name="T2"/>
                  <a:gd fmla="*/ 3 w 3" name="T3"/>
                  <a:gd fmla="*/ 3 w 3" name="T4"/>
                  <a:gd fmla="*/ 0 w 3" name="T5"/>
                  <a:gd fmla="*/ 0 w 3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" name="Freeform 270"/>
              <p:cNvSpPr/>
              <p:nvPr/>
            </p:nvSpPr>
            <p:spPr bwMode="auto">
              <a:xfrm>
                <a:off x="1347" y="1646"/>
                <a:ext cx="9" cy="11"/>
              </a:xfrm>
              <a:custGeom>
                <a:gdLst>
                  <a:gd fmla="*/ 6 w 9" name="T0"/>
                  <a:gd fmla="*/ 0 h 11" name="T1"/>
                  <a:gd fmla="*/ 6 w 9" name="T2"/>
                  <a:gd fmla="*/ 0 h 11" name="T3"/>
                  <a:gd fmla="*/ 3 w 9" name="T4"/>
                  <a:gd fmla="*/ 0 h 11" name="T5"/>
                  <a:gd fmla="*/ 3 w 9" name="T6"/>
                  <a:gd fmla="*/ 0 h 11" name="T7"/>
                  <a:gd fmla="*/ 3 w 9" name="T8"/>
                  <a:gd fmla="*/ 3 h 11" name="T9"/>
                  <a:gd fmla="*/ 0 w 9" name="T10"/>
                  <a:gd fmla="*/ 6 h 11" name="T11"/>
                  <a:gd fmla="*/ 0 w 9" name="T12"/>
                  <a:gd fmla="*/ 8 h 11" name="T13"/>
                  <a:gd fmla="*/ 3 w 9" name="T14"/>
                  <a:gd fmla="*/ 8 h 11" name="T15"/>
                  <a:gd fmla="*/ 3 w 9" name="T16"/>
                  <a:gd fmla="*/ 11 h 11" name="T17"/>
                  <a:gd fmla="*/ 6 w 9" name="T18"/>
                  <a:gd fmla="*/ 11 h 11" name="T19"/>
                  <a:gd fmla="*/ 6 w 9" name="T20"/>
                  <a:gd fmla="*/ 11 h 11" name="T21"/>
                  <a:gd fmla="*/ 6 w 9" name="T22"/>
                  <a:gd fmla="*/ 8 h 11" name="T23"/>
                  <a:gd fmla="*/ 9 w 9" name="T24"/>
                  <a:gd fmla="*/ 6 h 11" name="T25"/>
                  <a:gd fmla="*/ 6 w 9" name="T26"/>
                  <a:gd fmla="*/ 3 h 11" name="T27"/>
                  <a:gd fmla="*/ 6 w 9" name="T28"/>
                  <a:gd fmla="*/ 0 h 11" name="T29"/>
                  <a:gd fmla="*/ 6 w 9" name="T30"/>
                  <a:gd fmla="*/ 0 h 1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" w="9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0" name="Freeform 271"/>
              <p:cNvSpPr/>
              <p:nvPr/>
            </p:nvSpPr>
            <p:spPr bwMode="auto">
              <a:xfrm>
                <a:off x="1353" y="1660"/>
                <a:ext cx="3" cy="9"/>
              </a:xfrm>
              <a:custGeom>
                <a:gdLst>
                  <a:gd fmla="*/ 0 w 3" name="T0"/>
                  <a:gd fmla="*/ 6 h 9" name="T1"/>
                  <a:gd fmla="*/ 3 w 3" name="T2"/>
                  <a:gd fmla="*/ 9 h 9" name="T3"/>
                  <a:gd fmla="*/ 3 w 3" name="T4"/>
                  <a:gd fmla="*/ 6 h 9" name="T5"/>
                  <a:gd fmla="*/ 3 w 3" name="T6"/>
                  <a:gd fmla="*/ 0 h 9" name="T7"/>
                  <a:gd fmla="*/ 0 w 3" name="T8"/>
                  <a:gd fmla="*/ 3 h 9" name="T9"/>
                  <a:gd fmla="*/ 0 w 3" name="T10"/>
                  <a:gd fmla="*/ 6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3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1" name="Freeform 272"/>
              <p:cNvSpPr/>
              <p:nvPr/>
            </p:nvSpPr>
            <p:spPr bwMode="auto">
              <a:xfrm>
                <a:off x="1373" y="1646"/>
                <a:ext cx="3" cy="8"/>
              </a:xfrm>
              <a:custGeom>
                <a:gdLst>
                  <a:gd fmla="*/ 3 w 3" name="T0"/>
                  <a:gd fmla="*/ 0 h 8" name="T1"/>
                  <a:gd fmla="*/ 3 w 3" name="T2"/>
                  <a:gd fmla="*/ 3 h 8" name="T3"/>
                  <a:gd fmla="*/ 0 w 3" name="T4"/>
                  <a:gd fmla="*/ 3 h 8" name="T5"/>
                  <a:gd fmla="*/ 0 w 3" name="T6"/>
                  <a:gd fmla="*/ 6 h 8" name="T7"/>
                  <a:gd fmla="*/ 3 w 3" name="T8"/>
                  <a:gd fmla="*/ 8 h 8" name="T9"/>
                  <a:gd fmla="*/ 3 w 3" name="T10"/>
                  <a:gd fmla="*/ 0 h 8" name="T11"/>
                  <a:gd fmla="*/ 3 w 3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2" name="Freeform 273"/>
              <p:cNvSpPr/>
              <p:nvPr/>
            </p:nvSpPr>
            <p:spPr bwMode="auto">
              <a:xfrm>
                <a:off x="1379" y="1652"/>
                <a:ext cx="6" cy="11"/>
              </a:xfrm>
              <a:custGeom>
                <a:gdLst>
                  <a:gd fmla="*/ 3 w 6" name="T0"/>
                  <a:gd fmla="*/ 2 h 11" name="T1"/>
                  <a:gd fmla="*/ 3 w 6" name="T2"/>
                  <a:gd fmla="*/ 0 h 11" name="T3"/>
                  <a:gd fmla="*/ 0 w 6" name="T4"/>
                  <a:gd fmla="*/ 0 h 11" name="T5"/>
                  <a:gd fmla="*/ 3 w 6" name="T6"/>
                  <a:gd fmla="*/ 2 h 11" name="T7"/>
                  <a:gd fmla="*/ 6 w 6" name="T8"/>
                  <a:gd fmla="*/ 8 h 11" name="T9"/>
                  <a:gd fmla="*/ 3 w 6" name="T10"/>
                  <a:gd fmla="*/ 8 h 11" name="T11"/>
                  <a:gd fmla="*/ 6 w 6" name="T12"/>
                  <a:gd fmla="*/ 11 h 11" name="T13"/>
                  <a:gd fmla="*/ 6 w 6" name="T14"/>
                  <a:gd fmla="*/ 11 h 11" name="T15"/>
                  <a:gd fmla="*/ 6 w 6" name="T16"/>
                  <a:gd fmla="*/ 8 h 11" name="T17"/>
                  <a:gd fmla="*/ 6 w 6" name="T18"/>
                  <a:gd fmla="*/ 8 h 11" name="T19"/>
                  <a:gd fmla="*/ 3 w 6" name="T20"/>
                  <a:gd fmla="*/ 2 h 1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" w="6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" name="Freeform 274"/>
              <p:cNvSpPr/>
              <p:nvPr/>
            </p:nvSpPr>
            <p:spPr bwMode="auto">
              <a:xfrm>
                <a:off x="1393" y="1663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0 h 3" name="T3"/>
                  <a:gd fmla="*/ 0 w 3" name="T4"/>
                  <a:gd fmla="*/ 0 h 3" name="T5"/>
                  <a:gd fmla="*/ 0 w 3" name="T6"/>
                  <a:gd fmla="*/ 3 h 3" name="T7"/>
                  <a:gd fmla="*/ 0 w 3" name="T8"/>
                  <a:gd fmla="*/ 3 h 3" name="T9"/>
                  <a:gd fmla="*/ 3 w 3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4" name="Freeform 275"/>
              <p:cNvSpPr/>
              <p:nvPr/>
            </p:nvSpPr>
            <p:spPr bwMode="auto">
              <a:xfrm flipH="1">
                <a:off x="1385" y="1675"/>
                <a:ext cx="0" cy="8"/>
              </a:xfrm>
              <a:custGeom>
                <a:gdLst>
                  <a:gd fmla="*/ 3 h 8" name="T0"/>
                  <a:gd fmla="*/ 5 h 8" name="T1"/>
                  <a:gd fmla="*/ 8 h 8" name="T2"/>
                  <a:gd fmla="*/ 5 h 8" name="T3"/>
                  <a:gd fmla="*/ 3 h 8" name="T4"/>
                  <a:gd fmla="*/ 3 h 8" name="T5"/>
                  <a:gd fmla="*/ 0 h 8" name="T6"/>
                  <a:gd fmla="*/ 3 h 8" name="T7"/>
                  <a:gd fmla="*/ 3 h 8" name="T8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b="b" l="0" r="r" t="0"/>
                <a:pathLst>
                  <a:path h="8">
                    <a:moveTo>
                      <a:pt x="0" y="3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" name="Freeform 276"/>
              <p:cNvSpPr/>
              <p:nvPr/>
            </p:nvSpPr>
            <p:spPr bwMode="auto">
              <a:xfrm>
                <a:off x="1391" y="1683"/>
                <a:ext cx="5" cy="9"/>
              </a:xfrm>
              <a:custGeom>
                <a:gdLst>
                  <a:gd fmla="*/ 0 w 5" name="T0"/>
                  <a:gd fmla="*/ 9 h 9" name="T1"/>
                  <a:gd fmla="*/ 2 w 5" name="T2"/>
                  <a:gd fmla="*/ 9 h 9" name="T3"/>
                  <a:gd fmla="*/ 5 w 5" name="T4"/>
                  <a:gd fmla="*/ 6 h 9" name="T5"/>
                  <a:gd fmla="*/ 5 w 5" name="T6"/>
                  <a:gd fmla="*/ 3 h 9" name="T7"/>
                  <a:gd fmla="*/ 5 w 5" name="T8"/>
                  <a:gd fmla="*/ 0 h 9" name="T9"/>
                  <a:gd fmla="*/ 2 w 5" name="T10"/>
                  <a:gd fmla="*/ 0 h 9" name="T11"/>
                  <a:gd fmla="*/ 2 w 5" name="T12"/>
                  <a:gd fmla="*/ 0 h 9" name="T13"/>
                  <a:gd fmla="*/ 2 w 5" name="T14"/>
                  <a:gd fmla="*/ 0 h 9" name="T15"/>
                  <a:gd fmla="*/ 0 w 5" name="T16"/>
                  <a:gd fmla="*/ 0 h 9" name="T17"/>
                  <a:gd fmla="*/ 0 w 5" name="T18"/>
                  <a:gd fmla="*/ 0 h 9" name="T19"/>
                  <a:gd fmla="*/ 2 w 5" name="T20"/>
                  <a:gd fmla="*/ 3 h 9" name="T21"/>
                  <a:gd fmla="*/ 5 w 5" name="T22"/>
                  <a:gd fmla="*/ 3 h 9" name="T23"/>
                  <a:gd fmla="*/ 5 w 5" name="T24"/>
                  <a:gd fmla="*/ 3 h 9" name="T25"/>
                  <a:gd fmla="*/ 5 w 5" name="T26"/>
                  <a:gd fmla="*/ 3 h 9" name="T27"/>
                  <a:gd fmla="*/ 5 w 5" name="T28"/>
                  <a:gd fmla="*/ 6 h 9" name="T29"/>
                  <a:gd fmla="*/ 0 w 5" name="T30"/>
                  <a:gd fmla="*/ 9 h 9" name="T31"/>
                  <a:gd fmla="*/ 0 w 5" name="T32"/>
                  <a:gd fmla="*/ 9 h 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" w="5">
                    <a:moveTo>
                      <a:pt x="0" y="9"/>
                    </a:moveTo>
                    <a:lnTo>
                      <a:pt x="2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" name="Freeform 277"/>
              <p:cNvSpPr/>
              <p:nvPr/>
            </p:nvSpPr>
            <p:spPr bwMode="auto">
              <a:xfrm>
                <a:off x="1408" y="1689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3 w 3" name="T4"/>
                  <a:gd fmla="*/ 0 h 3" name="T5"/>
                  <a:gd fmla="*/ 0 w 3" name="T6"/>
                  <a:gd fmla="*/ 0 h 3" name="T7"/>
                  <a:gd fmla="*/ 0 w 3" name="T8"/>
                  <a:gd fmla="*/ 3 h 3" name="T9"/>
                  <a:gd fmla="*/ 0 w 3" name="T10"/>
                  <a:gd fmla="*/ 3 h 3" name="T11"/>
                  <a:gd fmla="*/ 3 w 3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" name="Freeform 278"/>
              <p:cNvSpPr/>
              <p:nvPr/>
            </p:nvSpPr>
            <p:spPr bwMode="auto">
              <a:xfrm>
                <a:off x="1414" y="1698"/>
                <a:ext cx="11" cy="3"/>
              </a:xfrm>
              <a:custGeom>
                <a:gdLst>
                  <a:gd fmla="*/ 8 w 11" name="T0"/>
                  <a:gd fmla="*/ 3 h 3" name="T1"/>
                  <a:gd fmla="*/ 8 w 11" name="T2"/>
                  <a:gd fmla="*/ 3 h 3" name="T3"/>
                  <a:gd fmla="*/ 11 w 11" name="T4"/>
                  <a:gd fmla="*/ 3 h 3" name="T5"/>
                  <a:gd fmla="*/ 8 w 11" name="T6"/>
                  <a:gd fmla="*/ 3 h 3" name="T7"/>
                  <a:gd fmla="*/ 5 w 11" name="T8"/>
                  <a:gd fmla="*/ 0 h 3" name="T9"/>
                  <a:gd fmla="*/ 5 w 11" name="T10"/>
                  <a:gd fmla="*/ 0 h 3" name="T11"/>
                  <a:gd fmla="*/ 2 w 11" name="T12"/>
                  <a:gd fmla="*/ 0 h 3" name="T13"/>
                  <a:gd fmla="*/ 2 w 11" name="T14"/>
                  <a:gd fmla="*/ 0 h 3" name="T15"/>
                  <a:gd fmla="*/ 0 w 11" name="T16"/>
                  <a:gd fmla="*/ 3 h 3" name="T17"/>
                  <a:gd fmla="*/ 2 w 11" name="T18"/>
                  <a:gd fmla="*/ 3 h 3" name="T19"/>
                  <a:gd fmla="*/ 5 w 11" name="T20"/>
                  <a:gd fmla="*/ 0 h 3" name="T21"/>
                  <a:gd fmla="*/ 8 w 11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11">
                    <a:moveTo>
                      <a:pt x="8" y="3"/>
                    </a:moveTo>
                    <a:lnTo>
                      <a:pt x="8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" name="Freeform 279"/>
              <p:cNvSpPr/>
              <p:nvPr/>
            </p:nvSpPr>
            <p:spPr bwMode="auto">
              <a:xfrm>
                <a:off x="1396" y="1706"/>
                <a:ext cx="9" cy="6"/>
              </a:xfrm>
              <a:custGeom>
                <a:gdLst>
                  <a:gd fmla="*/ 0 w 9" name="T0"/>
                  <a:gd fmla="*/ 6 h 6" name="T1"/>
                  <a:gd fmla="*/ 6 w 9" name="T2"/>
                  <a:gd fmla="*/ 6 h 6" name="T3"/>
                  <a:gd fmla="*/ 9 w 9" name="T4"/>
                  <a:gd fmla="*/ 6 h 6" name="T5"/>
                  <a:gd fmla="*/ 9 w 9" name="T6"/>
                  <a:gd fmla="*/ 3 h 6" name="T7"/>
                  <a:gd fmla="*/ 9 w 9" name="T8"/>
                  <a:gd fmla="*/ 0 h 6" name="T9"/>
                  <a:gd fmla="*/ 6 w 9" name="T10"/>
                  <a:gd fmla="*/ 3 h 6" name="T11"/>
                  <a:gd fmla="*/ 3 w 9" name="T12"/>
                  <a:gd fmla="*/ 3 h 6" name="T13"/>
                  <a:gd fmla="*/ 0 w 9" name="T14"/>
                  <a:gd fmla="*/ 3 h 6" name="T15"/>
                  <a:gd fmla="*/ 0 w 9" name="T16"/>
                  <a:gd fmla="*/ 6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9">
                    <a:moveTo>
                      <a:pt x="0" y="6"/>
                    </a:move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9" name="Freeform 280"/>
              <p:cNvSpPr/>
              <p:nvPr/>
            </p:nvSpPr>
            <p:spPr bwMode="auto">
              <a:xfrm>
                <a:off x="1353" y="1660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0 h 3" name="T3"/>
                  <a:gd fmla="*/ 0 w 3" name="T4"/>
                  <a:gd fmla="*/ 3 h 3" name="T5"/>
                  <a:gd fmla="*/ 0 w 3" name="T6"/>
                  <a:gd fmla="*/ 0 h 3" name="T7"/>
                  <a:gd fmla="*/ 3 w 3" name="T8"/>
                  <a:gd fmla="*/ 0 h 3" name="T9"/>
                  <a:gd fmla="*/ 3 w 3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" name="Freeform 281"/>
              <p:cNvSpPr/>
              <p:nvPr/>
            </p:nvSpPr>
            <p:spPr bwMode="auto">
              <a:xfrm>
                <a:off x="1529" y="1876"/>
                <a:ext cx="11" cy="12"/>
              </a:xfrm>
              <a:custGeom>
                <a:gdLst>
                  <a:gd fmla="*/ 11 w 11" name="T0"/>
                  <a:gd fmla="*/ 3 h 12" name="T1"/>
                  <a:gd fmla="*/ 11 w 11" name="T2"/>
                  <a:gd fmla="*/ 0 h 12" name="T3"/>
                  <a:gd fmla="*/ 11 w 11" name="T4"/>
                  <a:gd fmla="*/ 0 h 12" name="T5"/>
                  <a:gd fmla="*/ 11 w 11" name="T6"/>
                  <a:gd fmla="*/ 0 h 12" name="T7"/>
                  <a:gd fmla="*/ 8 w 11" name="T8"/>
                  <a:gd fmla="*/ 0 h 12" name="T9"/>
                  <a:gd fmla="*/ 5 w 11" name="T10"/>
                  <a:gd fmla="*/ 0 h 12" name="T11"/>
                  <a:gd fmla="*/ 3 w 11" name="T12"/>
                  <a:gd fmla="*/ 0 h 12" name="T13"/>
                  <a:gd fmla="*/ 3 w 11" name="T14"/>
                  <a:gd fmla="*/ 0 h 12" name="T15"/>
                  <a:gd fmla="*/ 3 w 11" name="T16"/>
                  <a:gd fmla="*/ 3 h 12" name="T17"/>
                  <a:gd fmla="*/ 5 w 11" name="T18"/>
                  <a:gd fmla="*/ 3 h 12" name="T19"/>
                  <a:gd fmla="*/ 5 w 11" name="T20"/>
                  <a:gd fmla="*/ 3 h 12" name="T21"/>
                  <a:gd fmla="*/ 5 w 11" name="T22"/>
                  <a:gd fmla="*/ 6 h 12" name="T23"/>
                  <a:gd fmla="*/ 3 w 11" name="T24"/>
                  <a:gd fmla="*/ 9 h 12" name="T25"/>
                  <a:gd fmla="*/ 0 w 11" name="T26"/>
                  <a:gd fmla="*/ 12 h 12" name="T27"/>
                  <a:gd fmla="*/ 0 w 11" name="T28"/>
                  <a:gd fmla="*/ 12 h 12" name="T29"/>
                  <a:gd fmla="*/ 5 w 11" name="T30"/>
                  <a:gd fmla="*/ 12 h 12" name="T31"/>
                  <a:gd fmla="*/ 11 w 11" name="T32"/>
                  <a:gd fmla="*/ 12 h 12" name="T33"/>
                  <a:gd fmla="*/ 11 w 11" name="T34"/>
                  <a:gd fmla="*/ 9 h 12" name="T35"/>
                  <a:gd fmla="*/ 11 w 11" name="T36"/>
                  <a:gd fmla="*/ 6 h 12" name="T37"/>
                  <a:gd fmla="*/ 11 w 11" name="T38"/>
                  <a:gd fmla="*/ 6 h 12" name="T39"/>
                  <a:gd fmla="*/ 11 w 11" name="T40"/>
                  <a:gd fmla="*/ 6 h 12" name="T41"/>
                  <a:gd fmla="*/ 11 w 11" name="T42"/>
                  <a:gd fmla="*/ 3 h 1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" w="11">
                    <a:moveTo>
                      <a:pt x="11" y="3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" name="Freeform 282"/>
              <p:cNvSpPr/>
              <p:nvPr/>
            </p:nvSpPr>
            <p:spPr bwMode="auto">
              <a:xfrm>
                <a:off x="2102" y="1026"/>
                <a:ext cx="103" cy="46"/>
              </a:xfrm>
              <a:custGeom>
                <a:gdLst>
                  <a:gd fmla="*/ 14 w 103" name="T0"/>
                  <a:gd fmla="*/ 23 h 46" name="T1"/>
                  <a:gd fmla="*/ 3 w 103" name="T2"/>
                  <a:gd fmla="*/ 26 h 46" name="T3"/>
                  <a:gd fmla="*/ 11 w 103" name="T4"/>
                  <a:gd fmla="*/ 23 h 46" name="T5"/>
                  <a:gd fmla="*/ 17 w 103" name="T6"/>
                  <a:gd fmla="*/ 26 h 46" name="T7"/>
                  <a:gd fmla="*/ 23 w 103" name="T8"/>
                  <a:gd fmla="*/ 29 h 46" name="T9"/>
                  <a:gd fmla="*/ 20 w 103" name="T10"/>
                  <a:gd fmla="*/ 32 h 46" name="T11"/>
                  <a:gd fmla="*/ 17 w 103" name="T12"/>
                  <a:gd fmla="*/ 38 h 46" name="T13"/>
                  <a:gd fmla="*/ 17 w 103" name="T14"/>
                  <a:gd fmla="*/ 40 h 46" name="T15"/>
                  <a:gd fmla="*/ 29 w 103" name="T16"/>
                  <a:gd fmla="*/ 40 h 46" name="T17"/>
                  <a:gd fmla="*/ 37 w 103" name="T18"/>
                  <a:gd fmla="*/ 46 h 46" name="T19"/>
                  <a:gd fmla="*/ 46 w 103" name="T20"/>
                  <a:gd fmla="*/ 46 h 46" name="T21"/>
                  <a:gd fmla="*/ 63 w 103" name="T22"/>
                  <a:gd fmla="*/ 40 h 46" name="T23"/>
                  <a:gd fmla="*/ 69 w 103" name="T24"/>
                  <a:gd fmla="*/ 40 h 46" name="T25"/>
                  <a:gd fmla="*/ 83 w 103" name="T26"/>
                  <a:gd fmla="*/ 35 h 46" name="T27"/>
                  <a:gd fmla="*/ 86 w 103" name="T28"/>
                  <a:gd fmla="*/ 32 h 46" name="T29"/>
                  <a:gd fmla="*/ 95 w 103" name="T30"/>
                  <a:gd fmla="*/ 29 h 46" name="T31"/>
                  <a:gd fmla="*/ 95 w 103" name="T32"/>
                  <a:gd fmla="*/ 26 h 46" name="T33"/>
                  <a:gd fmla="*/ 101 w 103" name="T34"/>
                  <a:gd fmla="*/ 23 h 46" name="T35"/>
                  <a:gd fmla="*/ 101 w 103" name="T36"/>
                  <a:gd fmla="*/ 20 h 46" name="T37"/>
                  <a:gd fmla="*/ 98 w 103" name="T38"/>
                  <a:gd fmla="*/ 14 h 46" name="T39"/>
                  <a:gd fmla="*/ 92 w 103" name="T40"/>
                  <a:gd fmla="*/ 12 h 46" name="T41"/>
                  <a:gd fmla="*/ 89 w 103" name="T42"/>
                  <a:gd fmla="*/ 6 h 46" name="T43"/>
                  <a:gd fmla="*/ 92 w 103" name="T44"/>
                  <a:gd fmla="*/ 3 h 46" name="T45"/>
                  <a:gd fmla="*/ 86 w 103" name="T46"/>
                  <a:gd fmla="*/ 3 h 46" name="T47"/>
                  <a:gd fmla="*/ 83 w 103" name="T48"/>
                  <a:gd fmla="*/ 0 h 46" name="T49"/>
                  <a:gd fmla="*/ 77 w 103" name="T50"/>
                  <a:gd fmla="*/ 3 h 46" name="T51"/>
                  <a:gd fmla="*/ 72 w 103" name="T52"/>
                  <a:gd fmla="*/ 3 h 46" name="T53"/>
                  <a:gd fmla="*/ 66 w 103" name="T54"/>
                  <a:gd fmla="*/ 6 h 46" name="T55"/>
                  <a:gd fmla="*/ 60 w 103" name="T56"/>
                  <a:gd fmla="*/ 6 h 46" name="T57"/>
                  <a:gd fmla="*/ 60 w 103" name="T58"/>
                  <a:gd fmla="*/ 9 h 46" name="T59"/>
                  <a:gd fmla="*/ 57 w 103" name="T60"/>
                  <a:gd fmla="*/ 6 h 46" name="T61"/>
                  <a:gd fmla="*/ 49 w 103" name="T62"/>
                  <a:gd fmla="*/ 6 h 46" name="T63"/>
                  <a:gd fmla="*/ 46 w 103" name="T64"/>
                  <a:gd fmla="*/ 12 h 46" name="T65"/>
                  <a:gd fmla="*/ 40 w 103" name="T66"/>
                  <a:gd fmla="*/ 6 h 46" name="T67"/>
                  <a:gd fmla="*/ 40 w 103" name="T68"/>
                  <a:gd fmla="*/ 14 h 46" name="T69"/>
                  <a:gd fmla="*/ 34 w 103" name="T70"/>
                  <a:gd fmla="*/ 17 h 46" name="T71"/>
                  <a:gd fmla="*/ 31 w 103" name="T72"/>
                  <a:gd fmla="*/ 14 h 46" name="T73"/>
                  <a:gd fmla="*/ 29 w 103" name="T74"/>
                  <a:gd fmla="*/ 12 h 46" name="T75"/>
                  <a:gd fmla="*/ 31 w 103" name="T76"/>
                  <a:gd fmla="*/ 9 h 46" name="T77"/>
                  <a:gd fmla="*/ 31 w 103" name="T78"/>
                  <a:gd fmla="*/ 6 h 46" name="T79"/>
                  <a:gd fmla="*/ 23 w 103" name="T80"/>
                  <a:gd fmla="*/ 0 h 46" name="T81"/>
                  <a:gd fmla="*/ 17 w 103" name="T82"/>
                  <a:gd fmla="*/ 0 h 46" name="T83"/>
                  <a:gd fmla="*/ 20 w 103" name="T84"/>
                  <a:gd fmla="*/ 0 h 46" name="T85"/>
                  <a:gd fmla="*/ 20 w 103" name="T86"/>
                  <a:gd fmla="*/ 3 h 46" name="T87"/>
                  <a:gd fmla="*/ 20 w 103" name="T88"/>
                  <a:gd fmla="*/ 6 h 46" name="T89"/>
                  <a:gd fmla="*/ 20 w 103" name="T90"/>
                  <a:gd fmla="*/ 9 h 46" name="T91"/>
                  <a:gd fmla="*/ 17 w 103" name="T92"/>
                  <a:gd fmla="*/ 3 h 46" name="T93"/>
                  <a:gd fmla="*/ 11 w 103" name="T94"/>
                  <a:gd fmla="*/ 6 h 46" name="T95"/>
                  <a:gd fmla="*/ 8 w 103" name="T96"/>
                  <a:gd fmla="*/ 9 h 46" name="T97"/>
                  <a:gd fmla="*/ 11 w 103" name="T98"/>
                  <a:gd fmla="*/ 12 h 46" name="T99"/>
                  <a:gd fmla="*/ 6 w 103" name="T100"/>
                  <a:gd fmla="*/ 12 h 46" name="T101"/>
                  <a:gd fmla="*/ 3 w 103" name="T102"/>
                  <a:gd fmla="*/ 12 h 46" name="T103"/>
                  <a:gd fmla="*/ 8 w 103" name="T104"/>
                  <a:gd fmla="*/ 14 h 46" name="T105"/>
                  <a:gd fmla="*/ 17 w 103" name="T106"/>
                  <a:gd fmla="*/ 12 h 46" name="T107"/>
                  <a:gd fmla="*/ 23 w 103" name="T108"/>
                  <a:gd fmla="*/ 14 h 46" name="T109"/>
                  <a:gd fmla="*/ 17 w 103" name="T110"/>
                  <a:gd fmla="*/ 17 h 46" name="T111"/>
                  <a:gd fmla="*/ 26 w 103" name="T112"/>
                  <a:gd fmla="*/ 17 h 4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6" w="103">
                    <a:moveTo>
                      <a:pt x="20" y="20"/>
                    </a:move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4" y="35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3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7" y="46"/>
                    </a:lnTo>
                    <a:lnTo>
                      <a:pt x="63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5" y="38"/>
                    </a:lnTo>
                    <a:lnTo>
                      <a:pt x="77" y="38"/>
                    </a:lnTo>
                    <a:lnTo>
                      <a:pt x="80" y="35"/>
                    </a:lnTo>
                    <a:lnTo>
                      <a:pt x="83" y="35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5" y="32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1" y="12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9"/>
                    </a:lnTo>
                    <a:lnTo>
                      <a:pt x="95" y="6"/>
                    </a:lnTo>
                    <a:lnTo>
                      <a:pt x="89" y="9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6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" name="Freeform 283"/>
              <p:cNvSpPr/>
              <p:nvPr/>
            </p:nvSpPr>
            <p:spPr bwMode="auto">
              <a:xfrm>
                <a:off x="2260" y="1092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3 h 3" name="T7"/>
                  <a:gd fmla="*/ 0 w 3" name="T8"/>
                  <a:gd fmla="*/ 0 h 3" name="T9"/>
                  <a:gd fmla="*/ 0 w 3" name="T10"/>
                  <a:gd fmla="*/ 3 h 3" name="T11"/>
                  <a:gd fmla="*/ 0 w 3" name="T12"/>
                  <a:gd fmla="*/ 3 h 3" name="T13"/>
                  <a:gd fmla="*/ 0 w 3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3" name="Freeform 284"/>
              <p:cNvSpPr/>
              <p:nvPr/>
            </p:nvSpPr>
            <p:spPr bwMode="auto">
              <a:xfrm>
                <a:off x="2260" y="1089"/>
                <a:ext cx="9" cy="6"/>
              </a:xfrm>
              <a:custGeom>
                <a:gdLst>
                  <a:gd fmla="*/ 3 w 9" name="T0"/>
                  <a:gd fmla="*/ 6 h 6" name="T1"/>
                  <a:gd fmla="*/ 6 w 9" name="T2"/>
                  <a:gd fmla="*/ 6 h 6" name="T3"/>
                  <a:gd fmla="*/ 6 w 9" name="T4"/>
                  <a:gd fmla="*/ 6 h 6" name="T5"/>
                  <a:gd fmla="*/ 6 w 9" name="T6"/>
                  <a:gd fmla="*/ 6 h 6" name="T7"/>
                  <a:gd fmla="*/ 6 w 9" name="T8"/>
                  <a:gd fmla="*/ 6 h 6" name="T9"/>
                  <a:gd fmla="*/ 6 w 9" name="T10"/>
                  <a:gd fmla="*/ 6 h 6" name="T11"/>
                  <a:gd fmla="*/ 6 w 9" name="T12"/>
                  <a:gd fmla="*/ 3 h 6" name="T13"/>
                  <a:gd fmla="*/ 6 w 9" name="T14"/>
                  <a:gd fmla="*/ 6 h 6" name="T15"/>
                  <a:gd fmla="*/ 9 w 9" name="T16"/>
                  <a:gd fmla="*/ 6 h 6" name="T17"/>
                  <a:gd fmla="*/ 9 w 9" name="T18"/>
                  <a:gd fmla="*/ 6 h 6" name="T19"/>
                  <a:gd fmla="*/ 6 w 9" name="T20"/>
                  <a:gd fmla="*/ 3 h 6" name="T21"/>
                  <a:gd fmla="*/ 6 w 9" name="T22"/>
                  <a:gd fmla="*/ 3 h 6" name="T23"/>
                  <a:gd fmla="*/ 6 w 9" name="T24"/>
                  <a:gd fmla="*/ 0 h 6" name="T25"/>
                  <a:gd fmla="*/ 6 w 9" name="T26"/>
                  <a:gd fmla="*/ 3 h 6" name="T27"/>
                  <a:gd fmla="*/ 6 w 9" name="T28"/>
                  <a:gd fmla="*/ 3 h 6" name="T29"/>
                  <a:gd fmla="*/ 3 w 9" name="T30"/>
                  <a:gd fmla="*/ 3 h 6" name="T31"/>
                  <a:gd fmla="*/ 0 w 9" name="T32"/>
                  <a:gd fmla="*/ 3 h 6" name="T33"/>
                  <a:gd fmla="*/ 3 w 9" name="T34"/>
                  <a:gd fmla="*/ 3 h 6" name="T35"/>
                  <a:gd fmla="*/ 3 w 9" name="T36"/>
                  <a:gd fmla="*/ 6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9">
                    <a:moveTo>
                      <a:pt x="3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" name="Freeform 285"/>
              <p:cNvSpPr/>
              <p:nvPr/>
            </p:nvSpPr>
            <p:spPr bwMode="auto">
              <a:xfrm flipH="1">
                <a:off x="2269" y="109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" name="Freeform 286"/>
              <p:cNvSpPr/>
              <p:nvPr/>
            </p:nvSpPr>
            <p:spPr bwMode="auto">
              <a:xfrm>
                <a:off x="2266" y="1098"/>
                <a:ext cx="3" cy="0"/>
              </a:xfrm>
              <a:custGeom>
                <a:gdLst>
                  <a:gd fmla="*/ 3 w 3" name="T0"/>
                  <a:gd fmla="*/ 3 w 3" name="T1"/>
                  <a:gd fmla="*/ 3 w 3" name="T2"/>
                  <a:gd fmla="*/ 0 w 3" name="T3"/>
                  <a:gd fmla="*/ 0 w 3" name="T4"/>
                  <a:gd fmla="*/ 0 w 3" name="T5"/>
                  <a:gd fmla="*/ 3 w 3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" name="Freeform 287"/>
              <p:cNvSpPr/>
              <p:nvPr/>
            </p:nvSpPr>
            <p:spPr bwMode="auto">
              <a:xfrm flipH="1">
                <a:off x="2266" y="1101"/>
                <a:ext cx="0" cy="3"/>
              </a:xfrm>
              <a:custGeom>
                <a:gdLst>
                  <a:gd fmla="*/ 3 h 3" name="T0"/>
                  <a:gd fmla="*/ 3 h 3" name="T1"/>
                  <a:gd fmla="*/ 0 h 3" name="T2"/>
                  <a:gd fmla="*/ 0 h 3" name="T3"/>
                  <a:gd fmla="*/ 3 h 3" name="T4"/>
                  <a:gd fmla="*/ 3 h 3" name="T5"/>
                  <a:gd fmla="*/ 3 h 3" name="T6"/>
                  <a:gd fmla="*/ 3 h 3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" name="Freeform 288"/>
              <p:cNvSpPr/>
              <p:nvPr/>
            </p:nvSpPr>
            <p:spPr bwMode="auto">
              <a:xfrm>
                <a:off x="2010" y="769"/>
                <a:ext cx="11" cy="3"/>
              </a:xfrm>
              <a:custGeom>
                <a:gdLst>
                  <a:gd fmla="*/ 2 w 11" name="T0"/>
                  <a:gd fmla="*/ 3 h 3" name="T1"/>
                  <a:gd fmla="*/ 0 w 11" name="T2"/>
                  <a:gd fmla="*/ 3 h 3" name="T3"/>
                  <a:gd fmla="*/ 2 w 11" name="T4"/>
                  <a:gd fmla="*/ 3 h 3" name="T5"/>
                  <a:gd fmla="*/ 11 w 11" name="T6"/>
                  <a:gd fmla="*/ 3 h 3" name="T7"/>
                  <a:gd fmla="*/ 11 w 11" name="T8"/>
                  <a:gd fmla="*/ 3 h 3" name="T9"/>
                  <a:gd fmla="*/ 8 w 11" name="T10"/>
                  <a:gd fmla="*/ 0 h 3" name="T11"/>
                  <a:gd fmla="*/ 8 w 11" name="T12"/>
                  <a:gd fmla="*/ 0 h 3" name="T13"/>
                  <a:gd fmla="*/ 5 w 11" name="T14"/>
                  <a:gd fmla="*/ 0 h 3" name="T15"/>
                  <a:gd fmla="*/ 5 w 11" name="T16"/>
                  <a:gd fmla="*/ 0 h 3" name="T17"/>
                  <a:gd fmla="*/ 2 w 11" name="T18"/>
                  <a:gd fmla="*/ 0 h 3" name="T19"/>
                  <a:gd fmla="*/ 2 w 11" name="T20"/>
                  <a:gd fmla="*/ 0 h 3" name="T21"/>
                  <a:gd fmla="*/ 5 w 11" name="T22"/>
                  <a:gd fmla="*/ 0 h 3" name="T23"/>
                  <a:gd fmla="*/ 5 w 11" name="T24"/>
                  <a:gd fmla="*/ 3 h 3" name="T25"/>
                  <a:gd fmla="*/ 5 w 11" name="T26"/>
                  <a:gd fmla="*/ 3 h 3" name="T27"/>
                  <a:gd fmla="*/ 2 w 11" name="T28"/>
                  <a:gd fmla="*/ 3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11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" name="Freeform 289"/>
              <p:cNvSpPr/>
              <p:nvPr/>
            </p:nvSpPr>
            <p:spPr bwMode="auto">
              <a:xfrm>
                <a:off x="2053" y="767"/>
                <a:ext cx="11" cy="2"/>
              </a:xfrm>
              <a:custGeom>
                <a:gdLst>
                  <a:gd fmla="*/ 11 w 11" name="T0"/>
                  <a:gd fmla="*/ 2 h 2" name="T1"/>
                  <a:gd fmla="*/ 8 w 11" name="T2"/>
                  <a:gd fmla="*/ 2 h 2" name="T3"/>
                  <a:gd fmla="*/ 6 w 11" name="T4"/>
                  <a:gd fmla="*/ 0 h 2" name="T5"/>
                  <a:gd fmla="*/ 3 w 11" name="T6"/>
                  <a:gd fmla="*/ 0 h 2" name="T7"/>
                  <a:gd fmla="*/ 0 w 11" name="T8"/>
                  <a:gd fmla="*/ 0 h 2" name="T9"/>
                  <a:gd fmla="*/ 0 w 11" name="T10"/>
                  <a:gd fmla="*/ 0 h 2" name="T11"/>
                  <a:gd fmla="*/ 0 w 11" name="T12"/>
                  <a:gd fmla="*/ 0 h 2" name="T13"/>
                  <a:gd fmla="*/ 6 w 11" name="T14"/>
                  <a:gd fmla="*/ 0 h 2" name="T15"/>
                  <a:gd fmla="*/ 6 w 11" name="T16"/>
                  <a:gd fmla="*/ 2 h 2" name="T17"/>
                  <a:gd fmla="*/ 11 w 11" name="T18"/>
                  <a:gd fmla="*/ 2 h 2" name="T19"/>
                  <a:gd fmla="*/ 11 w 11" name="T20"/>
                  <a:gd fmla="*/ 2 h 2" name="T21"/>
                  <a:gd fmla="*/ 11 w 11" name="T22"/>
                  <a:gd fmla="*/ 2 h 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" w="11">
                    <a:moveTo>
                      <a:pt x="11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" name="Freeform 290"/>
              <p:cNvSpPr/>
              <p:nvPr/>
            </p:nvSpPr>
            <p:spPr bwMode="auto">
              <a:xfrm>
                <a:off x="2185" y="787"/>
                <a:ext cx="9" cy="3"/>
              </a:xfrm>
              <a:custGeom>
                <a:gdLst>
                  <a:gd fmla="*/ 3 w 9" name="T0"/>
                  <a:gd fmla="*/ 3 h 3" name="T1"/>
                  <a:gd fmla="*/ 6 w 9" name="T2"/>
                  <a:gd fmla="*/ 3 h 3" name="T3"/>
                  <a:gd fmla="*/ 9 w 9" name="T4"/>
                  <a:gd fmla="*/ 3 h 3" name="T5"/>
                  <a:gd fmla="*/ 6 w 9" name="T6"/>
                  <a:gd fmla="*/ 3 h 3" name="T7"/>
                  <a:gd fmla="*/ 6 w 9" name="T8"/>
                  <a:gd fmla="*/ 3 h 3" name="T9"/>
                  <a:gd fmla="*/ 6 w 9" name="T10"/>
                  <a:gd fmla="*/ 0 h 3" name="T11"/>
                  <a:gd fmla="*/ 3 w 9" name="T12"/>
                  <a:gd fmla="*/ 0 h 3" name="T13"/>
                  <a:gd fmla="*/ 3 w 9" name="T14"/>
                  <a:gd fmla="*/ 0 h 3" name="T15"/>
                  <a:gd fmla="*/ 0 w 9" name="T16"/>
                  <a:gd fmla="*/ 0 h 3" name="T17"/>
                  <a:gd fmla="*/ 0 w 9" name="T18"/>
                  <a:gd fmla="*/ 0 h 3" name="T19"/>
                  <a:gd fmla="*/ 0 w 9" name="T20"/>
                  <a:gd fmla="*/ 0 h 3" name="T21"/>
                  <a:gd fmla="*/ 0 w 9" name="T22"/>
                  <a:gd fmla="*/ 0 h 3" name="T23"/>
                  <a:gd fmla="*/ 3 w 9" name="T24"/>
                  <a:gd fmla="*/ 3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9">
                    <a:moveTo>
                      <a:pt x="3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" name="Freeform 291"/>
              <p:cNvSpPr/>
              <p:nvPr/>
            </p:nvSpPr>
            <p:spPr bwMode="auto">
              <a:xfrm>
                <a:off x="2197" y="793"/>
                <a:ext cx="6" cy="0"/>
              </a:xfrm>
              <a:custGeom>
                <a:gdLst>
                  <a:gd fmla="*/ 6 w 6" name="T0"/>
                  <a:gd fmla="*/ 6 w 6" name="T1"/>
                  <a:gd fmla="*/ 6 w 6" name="T2"/>
                  <a:gd fmla="*/ 3 w 6" name="T3"/>
                  <a:gd fmla="*/ 3 w 6" name="T4"/>
                  <a:gd fmla="*/ 0 w 6" name="T5"/>
                  <a:gd fmla="*/ 3 w 6" name="T6"/>
                  <a:gd fmla="*/ 6 w 6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" name="Freeform 292"/>
              <p:cNvSpPr/>
              <p:nvPr/>
            </p:nvSpPr>
            <p:spPr bwMode="auto">
              <a:xfrm>
                <a:off x="2200" y="830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  <a:gd fmla="*/ 0 w 3" name="T10"/>
                  <a:gd fmla="*/ 3 h 3" name="T11"/>
                  <a:gd fmla="*/ 3 w 3" name="T12"/>
                  <a:gd fmla="*/ 3 h 3" name="T13"/>
                  <a:gd fmla="*/ 3 w 3" name="T14"/>
                  <a:gd fmla="*/ 3 h 3" name="T15"/>
                  <a:gd fmla="*/ 3 w 3" name="T16"/>
                  <a:gd fmla="*/ 0 h 3" name="T17"/>
                  <a:gd fmla="*/ 0 w 3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" name="Freeform 293"/>
              <p:cNvSpPr/>
              <p:nvPr/>
            </p:nvSpPr>
            <p:spPr bwMode="auto">
              <a:xfrm>
                <a:off x="2194" y="850"/>
                <a:ext cx="6" cy="6"/>
              </a:xfrm>
              <a:custGeom>
                <a:gdLst>
                  <a:gd fmla="*/ 3 w 6" name="T0"/>
                  <a:gd fmla="*/ 3 h 6" name="T1"/>
                  <a:gd fmla="*/ 0 w 6" name="T2"/>
                  <a:gd fmla="*/ 3 h 6" name="T3"/>
                  <a:gd fmla="*/ 0 w 6" name="T4"/>
                  <a:gd fmla="*/ 6 h 6" name="T5"/>
                  <a:gd fmla="*/ 3 w 6" name="T6"/>
                  <a:gd fmla="*/ 3 h 6" name="T7"/>
                  <a:gd fmla="*/ 3 w 6" name="T8"/>
                  <a:gd fmla="*/ 3 h 6" name="T9"/>
                  <a:gd fmla="*/ 6 w 6" name="T10"/>
                  <a:gd fmla="*/ 3 h 6" name="T11"/>
                  <a:gd fmla="*/ 3 w 6" name="T12"/>
                  <a:gd fmla="*/ 0 h 6" name="T13"/>
                  <a:gd fmla="*/ 3 w 6" name="T14"/>
                  <a:gd fmla="*/ 3 h 6" name="T15"/>
                  <a:gd fmla="*/ 3 w 6" name="T16"/>
                  <a:gd fmla="*/ 3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6">
                    <a:moveTo>
                      <a:pt x="3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" name="Freeform 294"/>
              <p:cNvSpPr/>
              <p:nvPr/>
            </p:nvSpPr>
            <p:spPr bwMode="auto">
              <a:xfrm>
                <a:off x="1848" y="957"/>
                <a:ext cx="29" cy="17"/>
              </a:xfrm>
              <a:custGeom>
                <a:gdLst>
                  <a:gd fmla="*/ 3 w 29" name="T0"/>
                  <a:gd fmla="*/ 11 h 17" name="T1"/>
                  <a:gd fmla="*/ 0 w 29" name="T2"/>
                  <a:gd fmla="*/ 11 h 17" name="T3"/>
                  <a:gd fmla="*/ 3 w 29" name="T4"/>
                  <a:gd fmla="*/ 14 h 17" name="T5"/>
                  <a:gd fmla="*/ 9 w 29" name="T6"/>
                  <a:gd fmla="*/ 14 h 17" name="T7"/>
                  <a:gd fmla="*/ 9 w 29" name="T8"/>
                  <a:gd fmla="*/ 11 h 17" name="T9"/>
                  <a:gd fmla="*/ 9 w 29" name="T10"/>
                  <a:gd fmla="*/ 14 h 17" name="T11"/>
                  <a:gd fmla="*/ 12 w 29" name="T12"/>
                  <a:gd fmla="*/ 14 h 17" name="T13"/>
                  <a:gd fmla="*/ 12 w 29" name="T14"/>
                  <a:gd fmla="*/ 14 h 17" name="T15"/>
                  <a:gd fmla="*/ 12 w 29" name="T16"/>
                  <a:gd fmla="*/ 14 h 17" name="T17"/>
                  <a:gd fmla="*/ 12 w 29" name="T18"/>
                  <a:gd fmla="*/ 14 h 17" name="T19"/>
                  <a:gd fmla="*/ 12 w 29" name="T20"/>
                  <a:gd fmla="*/ 14 h 17" name="T21"/>
                  <a:gd fmla="*/ 12 w 29" name="T22"/>
                  <a:gd fmla="*/ 14 h 17" name="T23"/>
                  <a:gd fmla="*/ 9 w 29" name="T24"/>
                  <a:gd fmla="*/ 14 h 17" name="T25"/>
                  <a:gd fmla="*/ 6 w 29" name="T26"/>
                  <a:gd fmla="*/ 14 h 17" name="T27"/>
                  <a:gd fmla="*/ 6 w 29" name="T28"/>
                  <a:gd fmla="*/ 14 h 17" name="T29"/>
                  <a:gd fmla="*/ 9 w 29" name="T30"/>
                  <a:gd fmla="*/ 17 h 17" name="T31"/>
                  <a:gd fmla="*/ 9 w 29" name="T32"/>
                  <a:gd fmla="*/ 17 h 17" name="T33"/>
                  <a:gd fmla="*/ 12 w 29" name="T34"/>
                  <a:gd fmla="*/ 17 h 17" name="T35"/>
                  <a:gd fmla="*/ 23 w 29" name="T36"/>
                  <a:gd fmla="*/ 14 h 17" name="T37"/>
                  <a:gd fmla="*/ 26 w 29" name="T38"/>
                  <a:gd fmla="*/ 14 h 17" name="T39"/>
                  <a:gd fmla="*/ 26 w 29" name="T40"/>
                  <a:gd fmla="*/ 14 h 17" name="T41"/>
                  <a:gd fmla="*/ 29 w 29" name="T42"/>
                  <a:gd fmla="*/ 11 h 17" name="T43"/>
                  <a:gd fmla="*/ 26 w 29" name="T44"/>
                  <a:gd fmla="*/ 9 h 17" name="T45"/>
                  <a:gd fmla="*/ 23 w 29" name="T46"/>
                  <a:gd fmla="*/ 9 h 17" name="T47"/>
                  <a:gd fmla="*/ 21 w 29" name="T48"/>
                  <a:gd fmla="*/ 3 h 17" name="T49"/>
                  <a:gd fmla="*/ 18 w 29" name="T50"/>
                  <a:gd fmla="*/ 3 h 17" name="T51"/>
                  <a:gd fmla="*/ 15 w 29" name="T52"/>
                  <a:gd fmla="*/ 3 h 17" name="T53"/>
                  <a:gd fmla="*/ 12 w 29" name="T54"/>
                  <a:gd fmla="*/ 0 h 17" name="T55"/>
                  <a:gd fmla="*/ 6 w 29" name="T56"/>
                  <a:gd fmla="*/ 3 h 17" name="T57"/>
                  <a:gd fmla="*/ 6 w 29" name="T58"/>
                  <a:gd fmla="*/ 6 h 17" name="T59"/>
                  <a:gd fmla="*/ 6 w 29" name="T60"/>
                  <a:gd fmla="*/ 6 h 17" name="T61"/>
                  <a:gd fmla="*/ 9 w 29" name="T62"/>
                  <a:gd fmla="*/ 9 h 17" name="T63"/>
                  <a:gd fmla="*/ 3 w 29" name="T64"/>
                  <a:gd fmla="*/ 6 h 17" name="T65"/>
                  <a:gd fmla="*/ 3 w 29" name="T66"/>
                  <a:gd fmla="*/ 9 h 17" name="T67"/>
                  <a:gd fmla="*/ 6 w 29" name="T68"/>
                  <a:gd fmla="*/ 9 h 17" name="T69"/>
                  <a:gd fmla="*/ 6 w 29" name="T70"/>
                  <a:gd fmla="*/ 11 h 17" name="T71"/>
                  <a:gd fmla="*/ 3 w 29" name="T72"/>
                  <a:gd fmla="*/ 11 h 17" name="T73"/>
                  <a:gd fmla="*/ 3 w 29" name="T74"/>
                  <a:gd fmla="*/ 11 h 1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" w="28">
                    <a:moveTo>
                      <a:pt x="3" y="11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" name="Freeform 295"/>
              <p:cNvSpPr/>
              <p:nvPr/>
            </p:nvSpPr>
            <p:spPr bwMode="auto">
              <a:xfrm>
                <a:off x="2182" y="870"/>
                <a:ext cx="3" cy="12"/>
              </a:xfrm>
              <a:custGeom>
                <a:gdLst>
                  <a:gd fmla="*/ 3 w 3" name="T0"/>
                  <a:gd fmla="*/ 9 h 12" name="T1"/>
                  <a:gd fmla="*/ 3 w 3" name="T2"/>
                  <a:gd fmla="*/ 9 h 12" name="T3"/>
                  <a:gd fmla="*/ 3 w 3" name="T4"/>
                  <a:gd fmla="*/ 12 h 12" name="T5"/>
                  <a:gd fmla="*/ 3 w 3" name="T6"/>
                  <a:gd fmla="*/ 12 h 12" name="T7"/>
                  <a:gd fmla="*/ 3 w 3" name="T8"/>
                  <a:gd fmla="*/ 9 h 12" name="T9"/>
                  <a:gd fmla="*/ 3 w 3" name="T10"/>
                  <a:gd fmla="*/ 9 h 12" name="T11"/>
                  <a:gd fmla="*/ 3 w 3" name="T12"/>
                  <a:gd fmla="*/ 3 h 12" name="T13"/>
                  <a:gd fmla="*/ 3 w 3" name="T14"/>
                  <a:gd fmla="*/ 0 h 12" name="T15"/>
                  <a:gd fmla="*/ 3 w 3" name="T16"/>
                  <a:gd fmla="*/ 0 h 12" name="T17"/>
                  <a:gd fmla="*/ 3 w 3" name="T18"/>
                  <a:gd fmla="*/ 0 h 12" name="T19"/>
                  <a:gd fmla="*/ 3 w 3" name="T20"/>
                  <a:gd fmla="*/ 0 h 12" name="T21"/>
                  <a:gd fmla="*/ 0 w 3" name="T22"/>
                  <a:gd fmla="*/ 0 h 12" name="T23"/>
                  <a:gd fmla="*/ 0 w 3" name="T24"/>
                  <a:gd fmla="*/ 3 h 12" name="T25"/>
                  <a:gd fmla="*/ 0 w 3" name="T26"/>
                  <a:gd fmla="*/ 3 h 12" name="T27"/>
                  <a:gd fmla="*/ 3 w 3" name="T28"/>
                  <a:gd fmla="*/ 3 h 12" name="T29"/>
                  <a:gd fmla="*/ 3 w 3" name="T30"/>
                  <a:gd fmla="*/ 6 h 12" name="T31"/>
                  <a:gd fmla="*/ 3 w 3" name="T32"/>
                  <a:gd fmla="*/ 9 h 1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2" w="3">
                    <a:moveTo>
                      <a:pt x="3" y="9"/>
                    </a:move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" name="Freeform 296"/>
              <p:cNvSpPr/>
              <p:nvPr/>
            </p:nvSpPr>
            <p:spPr bwMode="auto">
              <a:xfrm>
                <a:off x="2179" y="891"/>
                <a:ext cx="12" cy="5"/>
              </a:xfrm>
              <a:custGeom>
                <a:gdLst>
                  <a:gd fmla="*/ 0 w 12" name="T0"/>
                  <a:gd fmla="*/ 0 h 5" name="T1"/>
                  <a:gd fmla="*/ 0 w 12" name="T2"/>
                  <a:gd fmla="*/ 0 h 5" name="T3"/>
                  <a:gd fmla="*/ 0 w 12" name="T4"/>
                  <a:gd fmla="*/ 2 h 5" name="T5"/>
                  <a:gd fmla="*/ 0 w 12" name="T6"/>
                  <a:gd fmla="*/ 5 h 5" name="T7"/>
                  <a:gd fmla="*/ 3 w 12" name="T8"/>
                  <a:gd fmla="*/ 5 h 5" name="T9"/>
                  <a:gd fmla="*/ 3 w 12" name="T10"/>
                  <a:gd fmla="*/ 5 h 5" name="T11"/>
                  <a:gd fmla="*/ 9 w 12" name="T12"/>
                  <a:gd fmla="*/ 5 h 5" name="T13"/>
                  <a:gd fmla="*/ 12 w 12" name="T14"/>
                  <a:gd fmla="*/ 5 h 5" name="T15"/>
                  <a:gd fmla="*/ 12 w 12" name="T16"/>
                  <a:gd fmla="*/ 5 h 5" name="T17"/>
                  <a:gd fmla="*/ 12 w 12" name="T18"/>
                  <a:gd fmla="*/ 5 h 5" name="T19"/>
                  <a:gd fmla="*/ 12 w 12" name="T20"/>
                  <a:gd fmla="*/ 2 h 5" name="T21"/>
                  <a:gd fmla="*/ 12 w 12" name="T22"/>
                  <a:gd fmla="*/ 2 h 5" name="T23"/>
                  <a:gd fmla="*/ 9 w 12" name="T24"/>
                  <a:gd fmla="*/ 2 h 5" name="T25"/>
                  <a:gd fmla="*/ 9 w 12" name="T26"/>
                  <a:gd fmla="*/ 2 h 5" name="T27"/>
                  <a:gd fmla="*/ 6 w 12" name="T28"/>
                  <a:gd fmla="*/ 2 h 5" name="T29"/>
                  <a:gd fmla="*/ 6 w 12" name="T30"/>
                  <a:gd fmla="*/ 2 h 5" name="T31"/>
                  <a:gd fmla="*/ 6 w 12" name="T32"/>
                  <a:gd fmla="*/ 0 h 5" name="T33"/>
                  <a:gd fmla="*/ 9 w 12" name="T34"/>
                  <a:gd fmla="*/ 0 h 5" name="T35"/>
                  <a:gd fmla="*/ 9 w 12" name="T36"/>
                  <a:gd fmla="*/ 0 h 5" name="T37"/>
                  <a:gd fmla="*/ 9 w 12" name="T38"/>
                  <a:gd fmla="*/ 0 h 5" name="T39"/>
                  <a:gd fmla="*/ 6 w 12" name="T40"/>
                  <a:gd fmla="*/ 0 h 5" name="T41"/>
                  <a:gd fmla="*/ 6 w 12" name="T42"/>
                  <a:gd fmla="*/ 0 h 5" name="T43"/>
                  <a:gd fmla="*/ 6 w 12" name="T44"/>
                  <a:gd fmla="*/ 0 h 5" name="T45"/>
                  <a:gd fmla="*/ 3 w 12" name="T46"/>
                  <a:gd fmla="*/ 0 h 5" name="T47"/>
                  <a:gd fmla="*/ 0 w 12" name="T48"/>
                  <a:gd fmla="*/ 0 h 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"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" name="Freeform 297"/>
              <p:cNvSpPr/>
              <p:nvPr/>
            </p:nvSpPr>
            <p:spPr bwMode="auto">
              <a:xfrm>
                <a:off x="2151" y="905"/>
                <a:ext cx="17" cy="3"/>
              </a:xfrm>
              <a:custGeom>
                <a:gdLst>
                  <a:gd fmla="*/ 5 w 17" name="T0"/>
                  <a:gd fmla="*/ 0 h 3" name="T1"/>
                  <a:gd fmla="*/ 3 w 17" name="T2"/>
                  <a:gd fmla="*/ 0 h 3" name="T3"/>
                  <a:gd fmla="*/ 0 w 17" name="T4"/>
                  <a:gd fmla="*/ 3 h 3" name="T5"/>
                  <a:gd fmla="*/ 3 w 17" name="T6"/>
                  <a:gd fmla="*/ 3 h 3" name="T7"/>
                  <a:gd fmla="*/ 5 w 17" name="T8"/>
                  <a:gd fmla="*/ 3 h 3" name="T9"/>
                  <a:gd fmla="*/ 8 w 17" name="T10"/>
                  <a:gd fmla="*/ 3 h 3" name="T11"/>
                  <a:gd fmla="*/ 14 w 17" name="T12"/>
                  <a:gd fmla="*/ 3 h 3" name="T13"/>
                  <a:gd fmla="*/ 17 w 17" name="T14"/>
                  <a:gd fmla="*/ 3 h 3" name="T15"/>
                  <a:gd fmla="*/ 14 w 17" name="T16"/>
                  <a:gd fmla="*/ 3 h 3" name="T17"/>
                  <a:gd fmla="*/ 14 w 17" name="T18"/>
                  <a:gd fmla="*/ 0 h 3" name="T19"/>
                  <a:gd fmla="*/ 14 w 17" name="T20"/>
                  <a:gd fmla="*/ 0 h 3" name="T21"/>
                  <a:gd fmla="*/ 8 w 17" name="T22"/>
                  <a:gd fmla="*/ 0 h 3" name="T23"/>
                  <a:gd fmla="*/ 5 w 17" name="T24"/>
                  <a:gd fmla="*/ 0 h 3" name="T25"/>
                  <a:gd fmla="*/ 5 w 17" name="T26"/>
                  <a:gd fmla="*/ 0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17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" name="Freeform 298"/>
              <p:cNvSpPr/>
              <p:nvPr/>
            </p:nvSpPr>
            <p:spPr bwMode="auto">
              <a:xfrm>
                <a:off x="2119" y="919"/>
                <a:ext cx="23" cy="6"/>
              </a:xfrm>
              <a:custGeom>
                <a:gdLst>
                  <a:gd fmla="*/ 14 w 23" name="T0"/>
                  <a:gd fmla="*/ 3 h 6" name="T1"/>
                  <a:gd fmla="*/ 17 w 23" name="T2"/>
                  <a:gd fmla="*/ 3 h 6" name="T3"/>
                  <a:gd fmla="*/ 20 w 23" name="T4"/>
                  <a:gd fmla="*/ 3 h 6" name="T5"/>
                  <a:gd fmla="*/ 14 w 23" name="T6"/>
                  <a:gd fmla="*/ 0 h 6" name="T7"/>
                  <a:gd fmla="*/ 12 w 23" name="T8"/>
                  <a:gd fmla="*/ 0 h 6" name="T9"/>
                  <a:gd fmla="*/ 6 w 23" name="T10"/>
                  <a:gd fmla="*/ 0 h 6" name="T11"/>
                  <a:gd fmla="*/ 0 w 23" name="T12"/>
                  <a:gd fmla="*/ 3 h 6" name="T13"/>
                  <a:gd fmla="*/ 0 w 23" name="T14"/>
                  <a:gd fmla="*/ 3 h 6" name="T15"/>
                  <a:gd fmla="*/ 6 w 23" name="T16"/>
                  <a:gd fmla="*/ 6 h 6" name="T17"/>
                  <a:gd fmla="*/ 9 w 23" name="T18"/>
                  <a:gd fmla="*/ 6 h 6" name="T19"/>
                  <a:gd fmla="*/ 12 w 23" name="T20"/>
                  <a:gd fmla="*/ 6 h 6" name="T21"/>
                  <a:gd fmla="*/ 14 w 23" name="T22"/>
                  <a:gd fmla="*/ 6 h 6" name="T23"/>
                  <a:gd fmla="*/ 20 w 23" name="T24"/>
                  <a:gd fmla="*/ 6 h 6" name="T25"/>
                  <a:gd fmla="*/ 20 w 23" name="T26"/>
                  <a:gd fmla="*/ 6 h 6" name="T27"/>
                  <a:gd fmla="*/ 23 w 23" name="T28"/>
                  <a:gd fmla="*/ 3 h 6" name="T29"/>
                  <a:gd fmla="*/ 14 w 23" name="T30"/>
                  <a:gd fmla="*/ 3 h 6" name="T31"/>
                  <a:gd fmla="*/ 6 w 23" name="T32"/>
                  <a:gd fmla="*/ 0 h 6" name="T33"/>
                  <a:gd fmla="*/ 12 w 23" name="T34"/>
                  <a:gd fmla="*/ 0 h 6" name="T35"/>
                  <a:gd fmla="*/ 14 w 23" name="T36"/>
                  <a:gd fmla="*/ 3 h 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" w="23">
                    <a:moveTo>
                      <a:pt x="14" y="3"/>
                    </a:moveTo>
                    <a:lnTo>
                      <a:pt x="17" y="3"/>
                    </a:lnTo>
                    <a:lnTo>
                      <a:pt x="20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8" name="Freeform 299"/>
              <p:cNvSpPr/>
              <p:nvPr/>
            </p:nvSpPr>
            <p:spPr bwMode="auto">
              <a:xfrm>
                <a:off x="2125" y="925"/>
                <a:ext cx="23" cy="6"/>
              </a:xfrm>
              <a:custGeom>
                <a:gdLst>
                  <a:gd fmla="*/ 23 w 23" name="T0"/>
                  <a:gd fmla="*/ 3 h 6" name="T1"/>
                  <a:gd fmla="*/ 23 w 23" name="T2"/>
                  <a:gd fmla="*/ 0 h 6" name="T3"/>
                  <a:gd fmla="*/ 20 w 23" name="T4"/>
                  <a:gd fmla="*/ 0 h 6" name="T5"/>
                  <a:gd fmla="*/ 17 w 23" name="T6"/>
                  <a:gd fmla="*/ 0 h 6" name="T7"/>
                  <a:gd fmla="*/ 17 w 23" name="T8"/>
                  <a:gd fmla="*/ 0 h 6" name="T9"/>
                  <a:gd fmla="*/ 14 w 23" name="T10"/>
                  <a:gd fmla="*/ 0 h 6" name="T11"/>
                  <a:gd fmla="*/ 11 w 23" name="T12"/>
                  <a:gd fmla="*/ 0 h 6" name="T13"/>
                  <a:gd fmla="*/ 0 w 23" name="T14"/>
                  <a:gd fmla="*/ 0 h 6" name="T15"/>
                  <a:gd fmla="*/ 0 w 23" name="T16"/>
                  <a:gd fmla="*/ 0 h 6" name="T17"/>
                  <a:gd fmla="*/ 8 w 23" name="T18"/>
                  <a:gd fmla="*/ 3 h 6" name="T19"/>
                  <a:gd fmla="*/ 14 w 23" name="T20"/>
                  <a:gd fmla="*/ 3 h 6" name="T21"/>
                  <a:gd fmla="*/ 17 w 23" name="T22"/>
                  <a:gd fmla="*/ 3 h 6" name="T23"/>
                  <a:gd fmla="*/ 17 w 23" name="T24"/>
                  <a:gd fmla="*/ 6 h 6" name="T25"/>
                  <a:gd fmla="*/ 20 w 23" name="T26"/>
                  <a:gd fmla="*/ 6 h 6" name="T27"/>
                  <a:gd fmla="*/ 23 w 23" name="T28"/>
                  <a:gd fmla="*/ 6 h 6" name="T29"/>
                  <a:gd fmla="*/ 20 w 23" name="T30"/>
                  <a:gd fmla="*/ 3 h 6" name="T31"/>
                  <a:gd fmla="*/ 20 w 23" name="T32"/>
                  <a:gd fmla="*/ 3 h 6" name="T33"/>
                  <a:gd fmla="*/ 23 w 23" name="T34"/>
                  <a:gd fmla="*/ 3 h 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" w="23">
                    <a:moveTo>
                      <a:pt x="23" y="3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9" name="Freeform 300"/>
              <p:cNvSpPr/>
              <p:nvPr/>
            </p:nvSpPr>
            <p:spPr bwMode="auto">
              <a:xfrm>
                <a:off x="2125" y="928"/>
                <a:ext cx="23" cy="12"/>
              </a:xfrm>
              <a:custGeom>
                <a:gdLst>
                  <a:gd fmla="*/ 17 w 23" name="T0"/>
                  <a:gd fmla="*/ 6 h 12" name="T1"/>
                  <a:gd fmla="*/ 20 w 23" name="T2"/>
                  <a:gd fmla="*/ 6 h 12" name="T3"/>
                  <a:gd fmla="*/ 23 w 23" name="T4"/>
                  <a:gd fmla="*/ 6 h 12" name="T5"/>
                  <a:gd fmla="*/ 23 w 23" name="T6"/>
                  <a:gd fmla="*/ 6 h 12" name="T7"/>
                  <a:gd fmla="*/ 20 w 23" name="T8"/>
                  <a:gd fmla="*/ 6 h 12" name="T9"/>
                  <a:gd fmla="*/ 17 w 23" name="T10"/>
                  <a:gd fmla="*/ 6 h 12" name="T11"/>
                  <a:gd fmla="*/ 14 w 23" name="T12"/>
                  <a:gd fmla="*/ 3 h 12" name="T13"/>
                  <a:gd fmla="*/ 14 w 23" name="T14"/>
                  <a:gd fmla="*/ 3 h 12" name="T15"/>
                  <a:gd fmla="*/ 11 w 23" name="T16"/>
                  <a:gd fmla="*/ 0 h 12" name="T17"/>
                  <a:gd fmla="*/ 8 w 23" name="T18"/>
                  <a:gd fmla="*/ 0 h 12" name="T19"/>
                  <a:gd fmla="*/ 8 w 23" name="T20"/>
                  <a:gd fmla="*/ 0 h 12" name="T21"/>
                  <a:gd fmla="*/ 3 w 23" name="T22"/>
                  <a:gd fmla="*/ 0 h 12" name="T23"/>
                  <a:gd fmla="*/ 0 w 23" name="T24"/>
                  <a:gd fmla="*/ 0 h 12" name="T25"/>
                  <a:gd fmla="*/ 0 w 23" name="T26"/>
                  <a:gd fmla="*/ 0 h 12" name="T27"/>
                  <a:gd fmla="*/ 0 w 23" name="T28"/>
                  <a:gd fmla="*/ 3 h 12" name="T29"/>
                  <a:gd fmla="*/ 3 w 23" name="T30"/>
                  <a:gd fmla="*/ 3 h 12" name="T31"/>
                  <a:gd fmla="*/ 3 w 23" name="T32"/>
                  <a:gd fmla="*/ 3 h 12" name="T33"/>
                  <a:gd fmla="*/ 3 w 23" name="T34"/>
                  <a:gd fmla="*/ 6 h 12" name="T35"/>
                  <a:gd fmla="*/ 6 w 23" name="T36"/>
                  <a:gd fmla="*/ 6 h 12" name="T37"/>
                  <a:gd fmla="*/ 11 w 23" name="T38"/>
                  <a:gd fmla="*/ 9 h 12" name="T39"/>
                  <a:gd fmla="*/ 14 w 23" name="T40"/>
                  <a:gd fmla="*/ 12 h 12" name="T41"/>
                  <a:gd fmla="*/ 17 w 23" name="T42"/>
                  <a:gd fmla="*/ 9 h 12" name="T43"/>
                  <a:gd fmla="*/ 17 w 23" name="T44"/>
                  <a:gd fmla="*/ 12 h 12" name="T45"/>
                  <a:gd fmla="*/ 17 w 23" name="T46"/>
                  <a:gd fmla="*/ 12 h 12" name="T47"/>
                  <a:gd fmla="*/ 17 w 23" name="T48"/>
                  <a:gd fmla="*/ 12 h 12" name="T49"/>
                  <a:gd fmla="*/ 20 w 23" name="T50"/>
                  <a:gd fmla="*/ 9 h 12" name="T51"/>
                  <a:gd fmla="*/ 17 w 23" name="T52"/>
                  <a:gd fmla="*/ 9 h 12" name="T53"/>
                  <a:gd fmla="*/ 17 w 23" name="T54"/>
                  <a:gd fmla="*/ 9 h 12" name="T55"/>
                  <a:gd fmla="*/ 14 w 23" name="T56"/>
                  <a:gd fmla="*/ 6 h 12" name="T57"/>
                  <a:gd fmla="*/ 17 w 23" name="T58"/>
                  <a:gd fmla="*/ 6 h 12" name="T59"/>
                  <a:gd fmla="*/ 17 w 23" name="T60"/>
                  <a:gd fmla="*/ 6 h 12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" w="23">
                    <a:moveTo>
                      <a:pt x="17" y="6"/>
                    </a:move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0" name="Freeform 301"/>
              <p:cNvSpPr/>
              <p:nvPr/>
            </p:nvSpPr>
            <p:spPr bwMode="auto">
              <a:xfrm>
                <a:off x="2087" y="954"/>
                <a:ext cx="23" cy="9"/>
              </a:xfrm>
              <a:custGeom>
                <a:gdLst>
                  <a:gd fmla="*/ 21 w 23" name="T0"/>
                  <a:gd fmla="*/ 0 h 9" name="T1"/>
                  <a:gd fmla="*/ 18 w 23" name="T2"/>
                  <a:gd fmla="*/ 0 h 9" name="T3"/>
                  <a:gd fmla="*/ 18 w 23" name="T4"/>
                  <a:gd fmla="*/ 3 h 9" name="T5"/>
                  <a:gd fmla="*/ 9 w 23" name="T6"/>
                  <a:gd fmla="*/ 3 h 9" name="T7"/>
                  <a:gd fmla="*/ 9 w 23" name="T8"/>
                  <a:gd fmla="*/ 3 h 9" name="T9"/>
                  <a:gd fmla="*/ 6 w 23" name="T10"/>
                  <a:gd fmla="*/ 6 h 9" name="T11"/>
                  <a:gd fmla="*/ 3 w 23" name="T12"/>
                  <a:gd fmla="*/ 9 h 9" name="T13"/>
                  <a:gd fmla="*/ 0 w 23" name="T14"/>
                  <a:gd fmla="*/ 9 h 9" name="T15"/>
                  <a:gd fmla="*/ 0 w 23" name="T16"/>
                  <a:gd fmla="*/ 9 h 9" name="T17"/>
                  <a:gd fmla="*/ 3 w 23" name="T18"/>
                  <a:gd fmla="*/ 9 h 9" name="T19"/>
                  <a:gd fmla="*/ 6 w 23" name="T20"/>
                  <a:gd fmla="*/ 9 h 9" name="T21"/>
                  <a:gd fmla="*/ 12 w 23" name="T22"/>
                  <a:gd fmla="*/ 9 h 9" name="T23"/>
                  <a:gd fmla="*/ 15 w 23" name="T24"/>
                  <a:gd fmla="*/ 9 h 9" name="T25"/>
                  <a:gd fmla="*/ 18 w 23" name="T26"/>
                  <a:gd fmla="*/ 9 h 9" name="T27"/>
                  <a:gd fmla="*/ 21 w 23" name="T28"/>
                  <a:gd fmla="*/ 9 h 9" name="T29"/>
                  <a:gd fmla="*/ 21 w 23" name="T30"/>
                  <a:gd fmla="*/ 9 h 9" name="T31"/>
                  <a:gd fmla="*/ 23 w 23" name="T32"/>
                  <a:gd fmla="*/ 9 h 9" name="T33"/>
                  <a:gd fmla="*/ 23 w 23" name="T34"/>
                  <a:gd fmla="*/ 9 h 9" name="T35"/>
                  <a:gd fmla="*/ 23 w 23" name="T36"/>
                  <a:gd fmla="*/ 6 h 9" name="T37"/>
                  <a:gd fmla="*/ 23 w 23" name="T38"/>
                  <a:gd fmla="*/ 3 h 9" name="T39"/>
                  <a:gd fmla="*/ 23 w 23" name="T40"/>
                  <a:gd fmla="*/ 3 h 9" name="T41"/>
                  <a:gd fmla="*/ 23 w 23" name="T42"/>
                  <a:gd fmla="*/ 0 h 9" name="T43"/>
                  <a:gd fmla="*/ 21 w 23" name="T44"/>
                  <a:gd fmla="*/ 0 h 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" w="23">
                    <a:moveTo>
                      <a:pt x="21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" name="Rectangle 302"/>
              <p:cNvSpPr>
                <a:spLocks noChangeArrowheads="1"/>
              </p:cNvSpPr>
              <p:nvPr/>
            </p:nvSpPr>
            <p:spPr bwMode="auto">
              <a:xfrm>
                <a:off x="2128" y="97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" name="Freeform 303"/>
              <p:cNvSpPr/>
              <p:nvPr/>
            </p:nvSpPr>
            <p:spPr bwMode="auto">
              <a:xfrm>
                <a:off x="2185" y="830"/>
                <a:ext cx="6" cy="3"/>
              </a:xfrm>
              <a:custGeom>
                <a:gdLst>
                  <a:gd fmla="*/ 0 w 6" name="T0"/>
                  <a:gd fmla="*/ 3 h 3" name="T1"/>
                  <a:gd fmla="*/ 0 w 6" name="T2"/>
                  <a:gd fmla="*/ 3 h 3" name="T3"/>
                  <a:gd fmla="*/ 0 w 6" name="T4"/>
                  <a:gd fmla="*/ 3 h 3" name="T5"/>
                  <a:gd fmla="*/ 0 w 6" name="T6"/>
                  <a:gd fmla="*/ 3 h 3" name="T7"/>
                  <a:gd fmla="*/ 3 w 6" name="T8"/>
                  <a:gd fmla="*/ 3 h 3" name="T9"/>
                  <a:gd fmla="*/ 3 w 6" name="T10"/>
                  <a:gd fmla="*/ 0 h 3" name="T11"/>
                  <a:gd fmla="*/ 3 w 6" name="T12"/>
                  <a:gd fmla="*/ 0 h 3" name="T13"/>
                  <a:gd fmla="*/ 6 w 6" name="T14"/>
                  <a:gd fmla="*/ 0 h 3" name="T15"/>
                  <a:gd fmla="*/ 6 w 6" name="T16"/>
                  <a:gd fmla="*/ 0 h 3" name="T17"/>
                  <a:gd fmla="*/ 3 w 6" name="T18"/>
                  <a:gd fmla="*/ 0 h 3" name="T19"/>
                  <a:gd fmla="*/ 3 w 6" name="T20"/>
                  <a:gd fmla="*/ 0 h 3" name="T21"/>
                  <a:gd fmla="*/ 0 w 6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" name="Freeform 304"/>
              <p:cNvSpPr/>
              <p:nvPr/>
            </p:nvSpPr>
            <p:spPr bwMode="auto">
              <a:xfrm>
                <a:off x="1785" y="764"/>
                <a:ext cx="461" cy="354"/>
              </a:xfrm>
              <a:custGeom>
                <a:gdLst>
                  <a:gd fmla="*/ 337 w 461" name="T0"/>
                  <a:gd fmla="*/ 210 h 354" name="T1"/>
                  <a:gd fmla="*/ 299 w 461" name="T2"/>
                  <a:gd fmla="*/ 204 h 354" name="T3"/>
                  <a:gd fmla="*/ 311 w 461" name="T4"/>
                  <a:gd fmla="*/ 184 h 354" name="T5"/>
                  <a:gd fmla="*/ 357 w 461" name="T6"/>
                  <a:gd fmla="*/ 202 h 354" name="T7"/>
                  <a:gd fmla="*/ 348 w 461" name="T8"/>
                  <a:gd fmla="*/ 184 h 354" name="T9"/>
                  <a:gd fmla="*/ 325 w 461" name="T10"/>
                  <a:gd fmla="*/ 164 h 354" name="T11"/>
                  <a:gd fmla="*/ 348 w 461" name="T12"/>
                  <a:gd fmla="*/ 150 h 354" name="T13"/>
                  <a:gd fmla="*/ 369 w 461" name="T14"/>
                  <a:gd fmla="*/ 138 h 354" name="T15"/>
                  <a:gd fmla="*/ 377 w 461" name="T16"/>
                  <a:gd fmla="*/ 127 h 354" name="T17"/>
                  <a:gd fmla="*/ 386 w 461" name="T18"/>
                  <a:gd fmla="*/ 115 h 354" name="T19"/>
                  <a:gd fmla="*/ 383 w 461" name="T20"/>
                  <a:gd fmla="*/ 103 h 354" name="T21"/>
                  <a:gd fmla="*/ 389 w 461" name="T22"/>
                  <a:gd fmla="*/ 92 h 354" name="T23"/>
                  <a:gd fmla="*/ 389 w 461" name="T24"/>
                  <a:gd fmla="*/ 75 h 354" name="T25"/>
                  <a:gd fmla="*/ 406 w 461" name="T26"/>
                  <a:gd fmla="*/ 54 h 354" name="T27"/>
                  <a:gd fmla="*/ 415 w 461" name="T28"/>
                  <a:gd fmla="*/ 46 h 354" name="T29"/>
                  <a:gd fmla="*/ 446 w 461" name="T30"/>
                  <a:gd fmla="*/ 37 h 354" name="T31"/>
                  <a:gd fmla="*/ 420 w 461" name="T32"/>
                  <a:gd fmla="*/ 31 h 354" name="T33"/>
                  <a:gd fmla="*/ 369 w 461" name="T34"/>
                  <a:gd fmla="*/ 49 h 354" name="T35"/>
                  <a:gd fmla="*/ 374 w 461" name="T36"/>
                  <a:gd fmla="*/ 29 h 354" name="T37"/>
                  <a:gd fmla="*/ 328 w 461" name="T38"/>
                  <a:gd fmla="*/ 20 h 354" name="T39"/>
                  <a:gd fmla="*/ 377 w 461" name="T40"/>
                  <a:gd fmla="*/ 11 h 354" name="T41"/>
                  <a:gd fmla="*/ 314 w 461" name="T42"/>
                  <a:gd fmla="*/ 8 h 354" name="T43"/>
                  <a:gd fmla="*/ 348 w 461" name="T44"/>
                  <a:gd fmla="*/ 3 h 354" name="T45"/>
                  <a:gd fmla="*/ 288 w 461" name="T46"/>
                  <a:gd fmla="*/ 0 h 354" name="T47"/>
                  <a:gd fmla="*/ 259 w 461" name="T48"/>
                  <a:gd fmla="*/ 3 h 354" name="T49"/>
                  <a:gd fmla="*/ 239 w 461" name="T50"/>
                  <a:gd fmla="*/ 8 h 354" name="T51"/>
                  <a:gd fmla="*/ 230 w 461" name="T52"/>
                  <a:gd fmla="*/ 11 h 354" name="T53"/>
                  <a:gd fmla="*/ 236 w 461" name="T54"/>
                  <a:gd fmla="*/ 14 h 354" name="T55"/>
                  <a:gd fmla="*/ 199 w 461" name="T56"/>
                  <a:gd fmla="*/ 11 h 354" name="T57"/>
                  <a:gd fmla="*/ 170 w 461" name="T58"/>
                  <a:gd fmla="*/ 26 h 354" name="T59"/>
                  <a:gd fmla="*/ 144 w 461" name="T60"/>
                  <a:gd fmla="*/ 29 h 354" name="T61"/>
                  <a:gd fmla="*/ 92 w 461" name="T62"/>
                  <a:gd fmla="*/ 31 h 354" name="T63"/>
                  <a:gd fmla="*/ 69 w 461" name="T64"/>
                  <a:gd fmla="*/ 46 h 354" name="T65"/>
                  <a:gd fmla="*/ 63 w 461" name="T66"/>
                  <a:gd fmla="*/ 57 h 354" name="T67"/>
                  <a:gd fmla="*/ 3 w 461" name="T68"/>
                  <a:gd fmla="*/ 69 h 354" name="T69"/>
                  <a:gd fmla="*/ 29 w 461" name="T70"/>
                  <a:gd fmla="*/ 80 h 354" name="T71"/>
                  <a:gd fmla="*/ 40 w 461" name="T72"/>
                  <a:gd fmla="*/ 86 h 354" name="T73"/>
                  <a:gd fmla="*/ 17 w 461" name="T74"/>
                  <a:gd fmla="*/ 95 h 354" name="T75"/>
                  <a:gd fmla="*/ 46 w 461" name="T76"/>
                  <a:gd fmla="*/ 103 h 354" name="T77"/>
                  <a:gd fmla="*/ 84 w 461" name="T78"/>
                  <a:gd fmla="*/ 118 h 354" name="T79"/>
                  <a:gd fmla="*/ 89 w 461" name="T80"/>
                  <a:gd fmla="*/ 147 h 354" name="T81"/>
                  <a:gd fmla="*/ 78 w 461" name="T82"/>
                  <a:gd fmla="*/ 178 h 354" name="T83"/>
                  <a:gd fmla="*/ 107 w 461" name="T84"/>
                  <a:gd fmla="*/ 184 h 354" name="T85"/>
                  <a:gd fmla="*/ 101 w 461" name="T86"/>
                  <a:gd fmla="*/ 199 h 354" name="T87"/>
                  <a:gd fmla="*/ 78 w 461" name="T88"/>
                  <a:gd fmla="*/ 222 h 354" name="T89"/>
                  <a:gd fmla="*/ 63 w 461" name="T90"/>
                  <a:gd fmla="*/ 230 h 354" name="T91"/>
                  <a:gd fmla="*/ 55 w 461" name="T92"/>
                  <a:gd fmla="*/ 265 h 354" name="T93"/>
                  <a:gd fmla="*/ 72 w 461" name="T94"/>
                  <a:gd fmla="*/ 279 h 354" name="T95"/>
                  <a:gd fmla="*/ 63 w 461" name="T96"/>
                  <a:gd fmla="*/ 311 h 354" name="T97"/>
                  <a:gd fmla="*/ 66 w 461" name="T98"/>
                  <a:gd fmla="*/ 331 h 354" name="T99"/>
                  <a:gd fmla="*/ 95 w 461" name="T100"/>
                  <a:gd fmla="*/ 337 h 354" name="T101"/>
                  <a:gd fmla="*/ 101 w 461" name="T102"/>
                  <a:gd fmla="*/ 346 h 354" name="T103"/>
                  <a:gd fmla="*/ 127 w 461" name="T104"/>
                  <a:gd fmla="*/ 337 h 354" name="T105"/>
                  <a:gd fmla="*/ 150 w 461" name="T106"/>
                  <a:gd fmla="*/ 308 h 354" name="T107"/>
                  <a:gd fmla="*/ 158 w 461" name="T108"/>
                  <a:gd fmla="*/ 288 h 354" name="T109"/>
                  <a:gd fmla="*/ 179 w 461" name="T110"/>
                  <a:gd fmla="*/ 271 h 354" name="T111"/>
                  <a:gd fmla="*/ 196 w 461" name="T112"/>
                  <a:gd fmla="*/ 259 h 354" name="T113"/>
                  <a:gd fmla="*/ 216 w 461" name="T114"/>
                  <a:gd fmla="*/ 262 h 354" name="T115"/>
                  <a:gd fmla="*/ 242 w 461" name="T116"/>
                  <a:gd fmla="*/ 248 h 354" name="T117"/>
                  <a:gd fmla="*/ 256 w 461" name="T118"/>
                  <a:gd fmla="*/ 227 h 354" name="T119"/>
                  <a:gd fmla="*/ 276 w 461" name="T120"/>
                  <a:gd fmla="*/ 230 h 354" name="T121"/>
                  <a:gd fmla="*/ 308 w 461" name="T122"/>
                  <a:gd fmla="*/ 227 h 35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54" w="461">
                    <a:moveTo>
                      <a:pt x="320" y="222"/>
                    </a:move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3" y="222"/>
                    </a:lnTo>
                    <a:lnTo>
                      <a:pt x="323" y="222"/>
                    </a:lnTo>
                    <a:lnTo>
                      <a:pt x="323" y="222"/>
                    </a:lnTo>
                    <a:lnTo>
                      <a:pt x="325" y="219"/>
                    </a:lnTo>
                    <a:lnTo>
                      <a:pt x="323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8" y="219"/>
                    </a:lnTo>
                    <a:lnTo>
                      <a:pt x="328" y="216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334" y="216"/>
                    </a:lnTo>
                    <a:lnTo>
                      <a:pt x="331" y="216"/>
                    </a:lnTo>
                    <a:lnTo>
                      <a:pt x="334" y="216"/>
                    </a:lnTo>
                    <a:lnTo>
                      <a:pt x="334" y="213"/>
                    </a:lnTo>
                    <a:lnTo>
                      <a:pt x="331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7" y="213"/>
                    </a:lnTo>
                    <a:lnTo>
                      <a:pt x="337" y="213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40" y="210"/>
                    </a:lnTo>
                    <a:lnTo>
                      <a:pt x="343" y="210"/>
                    </a:lnTo>
                    <a:lnTo>
                      <a:pt x="343" y="210"/>
                    </a:lnTo>
                    <a:lnTo>
                      <a:pt x="343" y="207"/>
                    </a:lnTo>
                    <a:lnTo>
                      <a:pt x="346" y="207"/>
                    </a:lnTo>
                    <a:lnTo>
                      <a:pt x="346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51" y="207"/>
                    </a:lnTo>
                    <a:lnTo>
                      <a:pt x="354" y="204"/>
                    </a:lnTo>
                    <a:lnTo>
                      <a:pt x="354" y="204"/>
                    </a:lnTo>
                    <a:lnTo>
                      <a:pt x="348" y="207"/>
                    </a:lnTo>
                    <a:lnTo>
                      <a:pt x="346" y="207"/>
                    </a:lnTo>
                    <a:lnTo>
                      <a:pt x="340" y="207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5" y="202"/>
                    </a:lnTo>
                    <a:lnTo>
                      <a:pt x="325" y="202"/>
                    </a:lnTo>
                    <a:lnTo>
                      <a:pt x="320" y="202"/>
                    </a:lnTo>
                    <a:lnTo>
                      <a:pt x="317" y="204"/>
                    </a:lnTo>
                    <a:lnTo>
                      <a:pt x="314" y="204"/>
                    </a:lnTo>
                    <a:lnTo>
                      <a:pt x="308" y="204"/>
                    </a:lnTo>
                    <a:lnTo>
                      <a:pt x="308" y="207"/>
                    </a:lnTo>
                    <a:lnTo>
                      <a:pt x="302" y="207"/>
                    </a:lnTo>
                    <a:lnTo>
                      <a:pt x="297" y="207"/>
                    </a:lnTo>
                    <a:lnTo>
                      <a:pt x="299" y="204"/>
                    </a:lnTo>
                    <a:lnTo>
                      <a:pt x="302" y="204"/>
                    </a:lnTo>
                    <a:lnTo>
                      <a:pt x="305" y="204"/>
                    </a:lnTo>
                    <a:lnTo>
                      <a:pt x="311" y="202"/>
                    </a:lnTo>
                    <a:lnTo>
                      <a:pt x="311" y="202"/>
                    </a:lnTo>
                    <a:lnTo>
                      <a:pt x="314" y="202"/>
                    </a:lnTo>
                    <a:lnTo>
                      <a:pt x="314" y="199"/>
                    </a:lnTo>
                    <a:lnTo>
                      <a:pt x="311" y="199"/>
                    </a:lnTo>
                    <a:lnTo>
                      <a:pt x="302" y="202"/>
                    </a:lnTo>
                    <a:lnTo>
                      <a:pt x="299" y="199"/>
                    </a:lnTo>
                    <a:lnTo>
                      <a:pt x="297" y="199"/>
                    </a:lnTo>
                    <a:lnTo>
                      <a:pt x="294" y="199"/>
                    </a:lnTo>
                    <a:lnTo>
                      <a:pt x="299" y="199"/>
                    </a:lnTo>
                    <a:lnTo>
                      <a:pt x="302" y="199"/>
                    </a:lnTo>
                    <a:lnTo>
                      <a:pt x="305" y="193"/>
                    </a:lnTo>
                    <a:lnTo>
                      <a:pt x="302" y="193"/>
                    </a:lnTo>
                    <a:lnTo>
                      <a:pt x="302" y="190"/>
                    </a:lnTo>
                    <a:lnTo>
                      <a:pt x="305" y="190"/>
                    </a:lnTo>
                    <a:lnTo>
                      <a:pt x="308" y="193"/>
                    </a:lnTo>
                    <a:lnTo>
                      <a:pt x="308" y="190"/>
                    </a:lnTo>
                    <a:lnTo>
                      <a:pt x="311" y="190"/>
                    </a:lnTo>
                    <a:lnTo>
                      <a:pt x="317" y="193"/>
                    </a:lnTo>
                    <a:lnTo>
                      <a:pt x="323" y="190"/>
                    </a:lnTo>
                    <a:lnTo>
                      <a:pt x="325" y="190"/>
                    </a:lnTo>
                    <a:lnTo>
                      <a:pt x="325" y="187"/>
                    </a:lnTo>
                    <a:lnTo>
                      <a:pt x="325" y="190"/>
                    </a:lnTo>
                    <a:lnTo>
                      <a:pt x="325" y="187"/>
                    </a:lnTo>
                    <a:lnTo>
                      <a:pt x="325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17" y="184"/>
                    </a:lnTo>
                    <a:lnTo>
                      <a:pt x="311" y="184"/>
                    </a:lnTo>
                    <a:lnTo>
                      <a:pt x="314" y="184"/>
                    </a:lnTo>
                    <a:lnTo>
                      <a:pt x="311" y="181"/>
                    </a:lnTo>
                    <a:lnTo>
                      <a:pt x="308" y="181"/>
                    </a:lnTo>
                    <a:lnTo>
                      <a:pt x="311" y="181"/>
                    </a:lnTo>
                    <a:lnTo>
                      <a:pt x="311" y="181"/>
                    </a:lnTo>
                    <a:lnTo>
                      <a:pt x="311" y="178"/>
                    </a:lnTo>
                    <a:lnTo>
                      <a:pt x="314" y="181"/>
                    </a:lnTo>
                    <a:lnTo>
                      <a:pt x="317" y="181"/>
                    </a:lnTo>
                    <a:lnTo>
                      <a:pt x="320" y="184"/>
                    </a:lnTo>
                    <a:lnTo>
                      <a:pt x="320" y="181"/>
                    </a:lnTo>
                    <a:lnTo>
                      <a:pt x="323" y="184"/>
                    </a:lnTo>
                    <a:lnTo>
                      <a:pt x="325" y="184"/>
                    </a:lnTo>
                    <a:lnTo>
                      <a:pt x="328" y="184"/>
                    </a:lnTo>
                    <a:lnTo>
                      <a:pt x="331" y="187"/>
                    </a:lnTo>
                    <a:lnTo>
                      <a:pt x="334" y="187"/>
                    </a:lnTo>
                    <a:lnTo>
                      <a:pt x="334" y="187"/>
                    </a:lnTo>
                    <a:lnTo>
                      <a:pt x="334" y="190"/>
                    </a:lnTo>
                    <a:lnTo>
                      <a:pt x="337" y="190"/>
                    </a:lnTo>
                    <a:lnTo>
                      <a:pt x="337" y="193"/>
                    </a:lnTo>
                    <a:lnTo>
                      <a:pt x="337" y="196"/>
                    </a:lnTo>
                    <a:lnTo>
                      <a:pt x="340" y="199"/>
                    </a:lnTo>
                    <a:lnTo>
                      <a:pt x="343" y="199"/>
                    </a:lnTo>
                    <a:lnTo>
                      <a:pt x="346" y="202"/>
                    </a:lnTo>
                    <a:lnTo>
                      <a:pt x="348" y="199"/>
                    </a:lnTo>
                    <a:lnTo>
                      <a:pt x="351" y="196"/>
                    </a:lnTo>
                    <a:lnTo>
                      <a:pt x="351" y="196"/>
                    </a:lnTo>
                    <a:lnTo>
                      <a:pt x="351" y="196"/>
                    </a:lnTo>
                    <a:lnTo>
                      <a:pt x="351" y="199"/>
                    </a:lnTo>
                    <a:lnTo>
                      <a:pt x="351" y="199"/>
                    </a:lnTo>
                    <a:lnTo>
                      <a:pt x="354" y="199"/>
                    </a:lnTo>
                    <a:lnTo>
                      <a:pt x="357" y="202"/>
                    </a:lnTo>
                    <a:lnTo>
                      <a:pt x="357" y="199"/>
                    </a:lnTo>
                    <a:lnTo>
                      <a:pt x="360" y="199"/>
                    </a:lnTo>
                    <a:lnTo>
                      <a:pt x="357" y="199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3"/>
                    </a:lnTo>
                    <a:lnTo>
                      <a:pt x="357" y="193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60" y="190"/>
                    </a:lnTo>
                    <a:lnTo>
                      <a:pt x="357" y="187"/>
                    </a:lnTo>
                    <a:lnTo>
                      <a:pt x="360" y="187"/>
                    </a:lnTo>
                    <a:lnTo>
                      <a:pt x="360" y="184"/>
                    </a:lnTo>
                    <a:lnTo>
                      <a:pt x="360" y="184"/>
                    </a:lnTo>
                    <a:lnTo>
                      <a:pt x="357" y="184"/>
                    </a:lnTo>
                    <a:lnTo>
                      <a:pt x="357" y="184"/>
                    </a:lnTo>
                    <a:lnTo>
                      <a:pt x="354" y="187"/>
                    </a:lnTo>
                    <a:lnTo>
                      <a:pt x="354" y="187"/>
                    </a:lnTo>
                    <a:lnTo>
                      <a:pt x="354" y="184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4" y="184"/>
                    </a:lnTo>
                    <a:lnTo>
                      <a:pt x="354" y="184"/>
                    </a:lnTo>
                    <a:lnTo>
                      <a:pt x="354" y="181"/>
                    </a:lnTo>
                    <a:lnTo>
                      <a:pt x="354" y="181"/>
                    </a:lnTo>
                    <a:lnTo>
                      <a:pt x="351" y="181"/>
                    </a:lnTo>
                    <a:lnTo>
                      <a:pt x="348" y="184"/>
                    </a:lnTo>
                    <a:lnTo>
                      <a:pt x="348" y="184"/>
                    </a:lnTo>
                    <a:lnTo>
                      <a:pt x="351" y="181"/>
                    </a:lnTo>
                    <a:lnTo>
                      <a:pt x="351" y="181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6" y="176"/>
                    </a:lnTo>
                    <a:lnTo>
                      <a:pt x="346" y="173"/>
                    </a:lnTo>
                    <a:lnTo>
                      <a:pt x="343" y="173"/>
                    </a:lnTo>
                    <a:lnTo>
                      <a:pt x="340" y="170"/>
                    </a:lnTo>
                    <a:lnTo>
                      <a:pt x="337" y="170"/>
                    </a:lnTo>
                    <a:lnTo>
                      <a:pt x="334" y="170"/>
                    </a:lnTo>
                    <a:lnTo>
                      <a:pt x="334" y="173"/>
                    </a:lnTo>
                    <a:lnTo>
                      <a:pt x="331" y="173"/>
                    </a:lnTo>
                    <a:lnTo>
                      <a:pt x="331" y="176"/>
                    </a:lnTo>
                    <a:lnTo>
                      <a:pt x="331" y="173"/>
                    </a:lnTo>
                    <a:lnTo>
                      <a:pt x="331" y="173"/>
                    </a:lnTo>
                    <a:lnTo>
                      <a:pt x="334" y="170"/>
                    </a:lnTo>
                    <a:lnTo>
                      <a:pt x="331" y="170"/>
                    </a:lnTo>
                    <a:lnTo>
                      <a:pt x="331" y="170"/>
                    </a:lnTo>
                    <a:lnTo>
                      <a:pt x="334" y="170"/>
                    </a:lnTo>
                    <a:lnTo>
                      <a:pt x="337" y="170"/>
                    </a:lnTo>
                    <a:lnTo>
                      <a:pt x="337" y="167"/>
                    </a:lnTo>
                    <a:lnTo>
                      <a:pt x="337" y="167"/>
                    </a:lnTo>
                    <a:lnTo>
                      <a:pt x="334" y="164"/>
                    </a:lnTo>
                    <a:lnTo>
                      <a:pt x="331" y="164"/>
                    </a:lnTo>
                    <a:lnTo>
                      <a:pt x="328" y="167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5" y="164"/>
                    </a:lnTo>
                    <a:lnTo>
                      <a:pt x="323" y="167"/>
                    </a:lnTo>
                    <a:lnTo>
                      <a:pt x="323" y="164"/>
                    </a:lnTo>
                    <a:lnTo>
                      <a:pt x="325" y="164"/>
                    </a:lnTo>
                    <a:lnTo>
                      <a:pt x="323" y="164"/>
                    </a:lnTo>
                    <a:lnTo>
                      <a:pt x="328" y="164"/>
                    </a:lnTo>
                    <a:lnTo>
                      <a:pt x="331" y="164"/>
                    </a:lnTo>
                    <a:lnTo>
                      <a:pt x="334" y="161"/>
                    </a:lnTo>
                    <a:lnTo>
                      <a:pt x="334" y="161"/>
                    </a:lnTo>
                    <a:lnTo>
                      <a:pt x="337" y="161"/>
                    </a:lnTo>
                    <a:lnTo>
                      <a:pt x="337" y="161"/>
                    </a:lnTo>
                    <a:lnTo>
                      <a:pt x="334" y="161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25" y="158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5" y="158"/>
                    </a:lnTo>
                    <a:lnTo>
                      <a:pt x="325" y="158"/>
                    </a:lnTo>
                    <a:lnTo>
                      <a:pt x="323" y="155"/>
                    </a:lnTo>
                    <a:lnTo>
                      <a:pt x="325" y="155"/>
                    </a:lnTo>
                    <a:lnTo>
                      <a:pt x="328" y="158"/>
                    </a:lnTo>
                    <a:lnTo>
                      <a:pt x="331" y="158"/>
                    </a:lnTo>
                    <a:lnTo>
                      <a:pt x="334" y="155"/>
                    </a:lnTo>
                    <a:lnTo>
                      <a:pt x="337" y="155"/>
                    </a:lnTo>
                    <a:lnTo>
                      <a:pt x="340" y="155"/>
                    </a:lnTo>
                    <a:lnTo>
                      <a:pt x="340" y="153"/>
                    </a:lnTo>
                    <a:lnTo>
                      <a:pt x="340" y="153"/>
                    </a:lnTo>
                    <a:lnTo>
                      <a:pt x="343" y="153"/>
                    </a:lnTo>
                    <a:lnTo>
                      <a:pt x="346" y="153"/>
                    </a:lnTo>
                    <a:lnTo>
                      <a:pt x="346" y="150"/>
                    </a:lnTo>
                    <a:lnTo>
                      <a:pt x="348" y="150"/>
                    </a:lnTo>
                    <a:lnTo>
                      <a:pt x="348" y="150"/>
                    </a:lnTo>
                    <a:lnTo>
                      <a:pt x="348" y="153"/>
                    </a:lnTo>
                    <a:lnTo>
                      <a:pt x="351" y="153"/>
                    </a:lnTo>
                    <a:lnTo>
                      <a:pt x="354" y="155"/>
                    </a:lnTo>
                    <a:lnTo>
                      <a:pt x="360" y="158"/>
                    </a:lnTo>
                    <a:lnTo>
                      <a:pt x="363" y="158"/>
                    </a:lnTo>
                    <a:lnTo>
                      <a:pt x="363" y="155"/>
                    </a:lnTo>
                    <a:lnTo>
                      <a:pt x="366" y="155"/>
                    </a:lnTo>
                    <a:lnTo>
                      <a:pt x="369" y="155"/>
                    </a:lnTo>
                    <a:lnTo>
                      <a:pt x="371" y="155"/>
                    </a:lnTo>
                    <a:lnTo>
                      <a:pt x="374" y="155"/>
                    </a:lnTo>
                    <a:lnTo>
                      <a:pt x="377" y="155"/>
                    </a:lnTo>
                    <a:lnTo>
                      <a:pt x="377" y="153"/>
                    </a:lnTo>
                    <a:lnTo>
                      <a:pt x="377" y="153"/>
                    </a:lnTo>
                    <a:lnTo>
                      <a:pt x="377" y="150"/>
                    </a:lnTo>
                    <a:lnTo>
                      <a:pt x="380" y="150"/>
                    </a:lnTo>
                    <a:lnTo>
                      <a:pt x="377" y="147"/>
                    </a:lnTo>
                    <a:lnTo>
                      <a:pt x="371" y="147"/>
                    </a:lnTo>
                    <a:lnTo>
                      <a:pt x="371" y="147"/>
                    </a:lnTo>
                    <a:lnTo>
                      <a:pt x="369" y="147"/>
                    </a:lnTo>
                    <a:lnTo>
                      <a:pt x="366" y="147"/>
                    </a:lnTo>
                    <a:lnTo>
                      <a:pt x="363" y="147"/>
                    </a:lnTo>
                    <a:lnTo>
                      <a:pt x="363" y="144"/>
                    </a:lnTo>
                    <a:lnTo>
                      <a:pt x="363" y="144"/>
                    </a:lnTo>
                    <a:lnTo>
                      <a:pt x="363" y="144"/>
                    </a:lnTo>
                    <a:lnTo>
                      <a:pt x="366" y="144"/>
                    </a:lnTo>
                    <a:lnTo>
                      <a:pt x="366" y="141"/>
                    </a:lnTo>
                    <a:lnTo>
                      <a:pt x="363" y="141"/>
                    </a:lnTo>
                    <a:lnTo>
                      <a:pt x="369" y="141"/>
                    </a:lnTo>
                    <a:lnTo>
                      <a:pt x="369" y="141"/>
                    </a:lnTo>
                    <a:lnTo>
                      <a:pt x="369" y="138"/>
                    </a:lnTo>
                    <a:lnTo>
                      <a:pt x="369" y="138"/>
                    </a:lnTo>
                    <a:lnTo>
                      <a:pt x="371" y="141"/>
                    </a:lnTo>
                    <a:lnTo>
                      <a:pt x="374" y="141"/>
                    </a:lnTo>
                    <a:lnTo>
                      <a:pt x="374" y="141"/>
                    </a:lnTo>
                    <a:lnTo>
                      <a:pt x="377" y="141"/>
                    </a:lnTo>
                    <a:lnTo>
                      <a:pt x="380" y="141"/>
                    </a:lnTo>
                    <a:lnTo>
                      <a:pt x="380" y="141"/>
                    </a:lnTo>
                    <a:lnTo>
                      <a:pt x="383" y="141"/>
                    </a:lnTo>
                    <a:lnTo>
                      <a:pt x="383" y="144"/>
                    </a:lnTo>
                    <a:lnTo>
                      <a:pt x="386" y="144"/>
                    </a:lnTo>
                    <a:lnTo>
                      <a:pt x="392" y="141"/>
                    </a:lnTo>
                    <a:lnTo>
                      <a:pt x="392" y="141"/>
                    </a:lnTo>
                    <a:lnTo>
                      <a:pt x="389" y="138"/>
                    </a:lnTo>
                    <a:lnTo>
                      <a:pt x="389" y="138"/>
                    </a:lnTo>
                    <a:lnTo>
                      <a:pt x="386" y="138"/>
                    </a:lnTo>
                    <a:lnTo>
                      <a:pt x="383" y="138"/>
                    </a:lnTo>
                    <a:lnTo>
                      <a:pt x="380" y="135"/>
                    </a:lnTo>
                    <a:lnTo>
                      <a:pt x="377" y="135"/>
                    </a:lnTo>
                    <a:lnTo>
                      <a:pt x="377" y="135"/>
                    </a:lnTo>
                    <a:lnTo>
                      <a:pt x="377" y="132"/>
                    </a:lnTo>
                    <a:lnTo>
                      <a:pt x="380" y="132"/>
                    </a:lnTo>
                    <a:lnTo>
                      <a:pt x="380" y="132"/>
                    </a:lnTo>
                    <a:lnTo>
                      <a:pt x="377" y="129"/>
                    </a:lnTo>
                    <a:lnTo>
                      <a:pt x="377" y="129"/>
                    </a:lnTo>
                    <a:lnTo>
                      <a:pt x="374" y="132"/>
                    </a:lnTo>
                    <a:lnTo>
                      <a:pt x="371" y="132"/>
                    </a:lnTo>
                    <a:lnTo>
                      <a:pt x="374" y="129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77" y="127"/>
                    </a:lnTo>
                    <a:lnTo>
                      <a:pt x="374" y="124"/>
                    </a:lnTo>
                    <a:lnTo>
                      <a:pt x="371" y="124"/>
                    </a:lnTo>
                    <a:lnTo>
                      <a:pt x="371" y="124"/>
                    </a:lnTo>
                    <a:lnTo>
                      <a:pt x="374" y="124"/>
                    </a:lnTo>
                    <a:lnTo>
                      <a:pt x="371" y="124"/>
                    </a:lnTo>
                    <a:lnTo>
                      <a:pt x="386" y="127"/>
                    </a:lnTo>
                    <a:lnTo>
                      <a:pt x="386" y="127"/>
                    </a:lnTo>
                    <a:lnTo>
                      <a:pt x="386" y="129"/>
                    </a:lnTo>
                    <a:lnTo>
                      <a:pt x="389" y="129"/>
                    </a:lnTo>
                    <a:lnTo>
                      <a:pt x="389" y="129"/>
                    </a:lnTo>
                    <a:lnTo>
                      <a:pt x="392" y="127"/>
                    </a:lnTo>
                    <a:lnTo>
                      <a:pt x="392" y="124"/>
                    </a:lnTo>
                    <a:lnTo>
                      <a:pt x="392" y="124"/>
                    </a:lnTo>
                    <a:lnTo>
                      <a:pt x="392" y="121"/>
                    </a:lnTo>
                    <a:lnTo>
                      <a:pt x="389" y="118"/>
                    </a:lnTo>
                    <a:lnTo>
                      <a:pt x="389" y="118"/>
                    </a:lnTo>
                    <a:lnTo>
                      <a:pt x="386" y="118"/>
                    </a:lnTo>
                    <a:lnTo>
                      <a:pt x="386" y="118"/>
                    </a:lnTo>
                    <a:lnTo>
                      <a:pt x="383" y="118"/>
                    </a:lnTo>
                    <a:lnTo>
                      <a:pt x="380" y="118"/>
                    </a:lnTo>
                    <a:lnTo>
                      <a:pt x="380" y="115"/>
                    </a:lnTo>
                    <a:lnTo>
                      <a:pt x="383" y="115"/>
                    </a:lnTo>
                    <a:lnTo>
                      <a:pt x="386" y="115"/>
                    </a:lnTo>
                    <a:lnTo>
                      <a:pt x="389" y="115"/>
                    </a:lnTo>
                    <a:lnTo>
                      <a:pt x="392" y="115"/>
                    </a:lnTo>
                    <a:lnTo>
                      <a:pt x="392" y="115"/>
                    </a:lnTo>
                    <a:lnTo>
                      <a:pt x="392" y="112"/>
                    </a:lnTo>
                    <a:lnTo>
                      <a:pt x="389" y="112"/>
                    </a:lnTo>
                    <a:lnTo>
                      <a:pt x="386" y="112"/>
                    </a:lnTo>
                    <a:lnTo>
                      <a:pt x="383" y="112"/>
                    </a:lnTo>
                    <a:lnTo>
                      <a:pt x="386" y="115"/>
                    </a:lnTo>
                    <a:lnTo>
                      <a:pt x="383" y="115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1" y="109"/>
                    </a:lnTo>
                    <a:lnTo>
                      <a:pt x="371" y="109"/>
                    </a:lnTo>
                    <a:lnTo>
                      <a:pt x="371" y="109"/>
                    </a:lnTo>
                    <a:lnTo>
                      <a:pt x="377" y="109"/>
                    </a:lnTo>
                    <a:lnTo>
                      <a:pt x="374" y="109"/>
                    </a:lnTo>
                    <a:lnTo>
                      <a:pt x="377" y="109"/>
                    </a:lnTo>
                    <a:lnTo>
                      <a:pt x="374" y="109"/>
                    </a:lnTo>
                    <a:lnTo>
                      <a:pt x="374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3"/>
                    </a:lnTo>
                    <a:lnTo>
                      <a:pt x="371" y="103"/>
                    </a:lnTo>
                    <a:lnTo>
                      <a:pt x="374" y="103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80" y="106"/>
                    </a:lnTo>
                    <a:lnTo>
                      <a:pt x="383" y="103"/>
                    </a:lnTo>
                    <a:lnTo>
                      <a:pt x="386" y="103"/>
                    </a:lnTo>
                    <a:lnTo>
                      <a:pt x="377" y="103"/>
                    </a:lnTo>
                    <a:lnTo>
                      <a:pt x="380" y="103"/>
                    </a:lnTo>
                    <a:lnTo>
                      <a:pt x="386" y="103"/>
                    </a:lnTo>
                    <a:lnTo>
                      <a:pt x="386" y="103"/>
                    </a:lnTo>
                    <a:lnTo>
                      <a:pt x="377" y="101"/>
                    </a:lnTo>
                    <a:lnTo>
                      <a:pt x="389" y="101"/>
                    </a:lnTo>
                    <a:lnTo>
                      <a:pt x="394" y="103"/>
                    </a:lnTo>
                    <a:lnTo>
                      <a:pt x="397" y="103"/>
                    </a:lnTo>
                    <a:lnTo>
                      <a:pt x="403" y="103"/>
                    </a:lnTo>
                    <a:lnTo>
                      <a:pt x="406" y="103"/>
                    </a:lnTo>
                    <a:lnTo>
                      <a:pt x="406" y="103"/>
                    </a:lnTo>
                    <a:lnTo>
                      <a:pt x="406" y="103"/>
                    </a:lnTo>
                    <a:lnTo>
                      <a:pt x="406" y="101"/>
                    </a:lnTo>
                    <a:lnTo>
                      <a:pt x="406" y="98"/>
                    </a:lnTo>
                    <a:lnTo>
                      <a:pt x="406" y="95"/>
                    </a:lnTo>
                    <a:lnTo>
                      <a:pt x="406" y="95"/>
                    </a:lnTo>
                    <a:lnTo>
                      <a:pt x="403" y="95"/>
                    </a:lnTo>
                    <a:lnTo>
                      <a:pt x="400" y="95"/>
                    </a:lnTo>
                    <a:lnTo>
                      <a:pt x="400" y="98"/>
                    </a:lnTo>
                    <a:lnTo>
                      <a:pt x="400" y="98"/>
                    </a:lnTo>
                    <a:lnTo>
                      <a:pt x="397" y="98"/>
                    </a:lnTo>
                    <a:lnTo>
                      <a:pt x="397" y="95"/>
                    </a:lnTo>
                    <a:lnTo>
                      <a:pt x="394" y="95"/>
                    </a:lnTo>
                    <a:lnTo>
                      <a:pt x="392" y="95"/>
                    </a:lnTo>
                    <a:lnTo>
                      <a:pt x="392" y="95"/>
                    </a:lnTo>
                    <a:lnTo>
                      <a:pt x="389" y="92"/>
                    </a:lnTo>
                    <a:lnTo>
                      <a:pt x="389" y="92"/>
                    </a:lnTo>
                    <a:lnTo>
                      <a:pt x="392" y="92"/>
                    </a:lnTo>
                    <a:lnTo>
                      <a:pt x="392" y="92"/>
                    </a:lnTo>
                    <a:lnTo>
                      <a:pt x="389" y="92"/>
                    </a:lnTo>
                    <a:lnTo>
                      <a:pt x="389" y="89"/>
                    </a:lnTo>
                    <a:lnTo>
                      <a:pt x="389" y="89"/>
                    </a:lnTo>
                    <a:lnTo>
                      <a:pt x="392" y="89"/>
                    </a:lnTo>
                    <a:lnTo>
                      <a:pt x="394" y="89"/>
                    </a:lnTo>
                    <a:lnTo>
                      <a:pt x="400" y="92"/>
                    </a:lnTo>
                    <a:lnTo>
                      <a:pt x="400" y="92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392" y="89"/>
                    </a:lnTo>
                    <a:lnTo>
                      <a:pt x="392" y="86"/>
                    </a:lnTo>
                    <a:lnTo>
                      <a:pt x="392" y="86"/>
                    </a:lnTo>
                    <a:lnTo>
                      <a:pt x="389" y="86"/>
                    </a:lnTo>
                    <a:lnTo>
                      <a:pt x="389" y="86"/>
                    </a:lnTo>
                    <a:lnTo>
                      <a:pt x="383" y="89"/>
                    </a:lnTo>
                    <a:lnTo>
                      <a:pt x="380" y="89"/>
                    </a:lnTo>
                    <a:lnTo>
                      <a:pt x="380" y="89"/>
                    </a:lnTo>
                    <a:lnTo>
                      <a:pt x="383" y="89"/>
                    </a:lnTo>
                    <a:lnTo>
                      <a:pt x="383" y="86"/>
                    </a:lnTo>
                    <a:lnTo>
                      <a:pt x="383" y="86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89" y="78"/>
                    </a:lnTo>
                    <a:lnTo>
                      <a:pt x="392" y="75"/>
                    </a:lnTo>
                    <a:lnTo>
                      <a:pt x="389" y="75"/>
                    </a:lnTo>
                    <a:lnTo>
                      <a:pt x="386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92" y="75"/>
                    </a:lnTo>
                    <a:lnTo>
                      <a:pt x="392" y="75"/>
                    </a:lnTo>
                    <a:lnTo>
                      <a:pt x="394" y="72"/>
                    </a:lnTo>
                    <a:lnTo>
                      <a:pt x="397" y="75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6"/>
                    </a:lnTo>
                    <a:lnTo>
                      <a:pt x="403" y="66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0"/>
                    </a:lnTo>
                    <a:lnTo>
                      <a:pt x="406" y="60"/>
                    </a:lnTo>
                    <a:lnTo>
                      <a:pt x="406" y="57"/>
                    </a:lnTo>
                    <a:lnTo>
                      <a:pt x="412" y="60"/>
                    </a:lnTo>
                    <a:lnTo>
                      <a:pt x="415" y="60"/>
                    </a:lnTo>
                    <a:lnTo>
                      <a:pt x="418" y="57"/>
                    </a:lnTo>
                    <a:lnTo>
                      <a:pt x="418" y="57"/>
                    </a:lnTo>
                    <a:lnTo>
                      <a:pt x="420" y="57"/>
                    </a:lnTo>
                    <a:lnTo>
                      <a:pt x="420" y="54"/>
                    </a:lnTo>
                    <a:lnTo>
                      <a:pt x="420" y="54"/>
                    </a:lnTo>
                    <a:lnTo>
                      <a:pt x="420" y="54"/>
                    </a:lnTo>
                    <a:lnTo>
                      <a:pt x="420" y="52"/>
                    </a:lnTo>
                    <a:lnTo>
                      <a:pt x="418" y="52"/>
                    </a:lnTo>
                    <a:lnTo>
                      <a:pt x="415" y="54"/>
                    </a:lnTo>
                    <a:lnTo>
                      <a:pt x="412" y="54"/>
                    </a:lnTo>
                    <a:lnTo>
                      <a:pt x="409" y="54"/>
                    </a:lnTo>
                    <a:lnTo>
                      <a:pt x="406" y="54"/>
                    </a:lnTo>
                    <a:lnTo>
                      <a:pt x="403" y="54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3" y="57"/>
                    </a:lnTo>
                    <a:lnTo>
                      <a:pt x="400" y="60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400" y="54"/>
                    </a:lnTo>
                    <a:lnTo>
                      <a:pt x="397" y="54"/>
                    </a:lnTo>
                    <a:lnTo>
                      <a:pt x="400" y="54"/>
                    </a:lnTo>
                    <a:lnTo>
                      <a:pt x="397" y="54"/>
                    </a:lnTo>
                    <a:lnTo>
                      <a:pt x="400" y="52"/>
                    </a:lnTo>
                    <a:lnTo>
                      <a:pt x="403" y="52"/>
                    </a:lnTo>
                    <a:lnTo>
                      <a:pt x="406" y="52"/>
                    </a:lnTo>
                    <a:lnTo>
                      <a:pt x="406" y="52"/>
                    </a:lnTo>
                    <a:lnTo>
                      <a:pt x="409" y="52"/>
                    </a:lnTo>
                    <a:lnTo>
                      <a:pt x="415" y="52"/>
                    </a:lnTo>
                    <a:lnTo>
                      <a:pt x="423" y="52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6" y="49"/>
                    </a:lnTo>
                    <a:lnTo>
                      <a:pt x="429" y="49"/>
                    </a:lnTo>
                    <a:lnTo>
                      <a:pt x="429" y="49"/>
                    </a:lnTo>
                    <a:lnTo>
                      <a:pt x="429" y="49"/>
                    </a:lnTo>
                    <a:lnTo>
                      <a:pt x="429" y="46"/>
                    </a:lnTo>
                    <a:lnTo>
                      <a:pt x="426" y="46"/>
                    </a:lnTo>
                    <a:lnTo>
                      <a:pt x="423" y="46"/>
                    </a:lnTo>
                    <a:lnTo>
                      <a:pt x="420" y="46"/>
                    </a:lnTo>
                    <a:lnTo>
                      <a:pt x="420" y="46"/>
                    </a:lnTo>
                    <a:lnTo>
                      <a:pt x="415" y="46"/>
                    </a:lnTo>
                    <a:lnTo>
                      <a:pt x="409" y="46"/>
                    </a:lnTo>
                    <a:lnTo>
                      <a:pt x="403" y="46"/>
                    </a:lnTo>
                    <a:lnTo>
                      <a:pt x="403" y="46"/>
                    </a:lnTo>
                    <a:lnTo>
                      <a:pt x="400" y="46"/>
                    </a:lnTo>
                    <a:lnTo>
                      <a:pt x="397" y="49"/>
                    </a:lnTo>
                    <a:lnTo>
                      <a:pt x="397" y="46"/>
                    </a:lnTo>
                    <a:lnTo>
                      <a:pt x="394" y="46"/>
                    </a:lnTo>
                    <a:lnTo>
                      <a:pt x="392" y="46"/>
                    </a:lnTo>
                    <a:lnTo>
                      <a:pt x="400" y="46"/>
                    </a:lnTo>
                    <a:lnTo>
                      <a:pt x="400" y="46"/>
                    </a:lnTo>
                    <a:lnTo>
                      <a:pt x="403" y="43"/>
                    </a:lnTo>
                    <a:lnTo>
                      <a:pt x="412" y="46"/>
                    </a:lnTo>
                    <a:lnTo>
                      <a:pt x="415" y="46"/>
                    </a:lnTo>
                    <a:lnTo>
                      <a:pt x="415" y="46"/>
                    </a:lnTo>
                    <a:lnTo>
                      <a:pt x="418" y="43"/>
                    </a:lnTo>
                    <a:lnTo>
                      <a:pt x="418" y="43"/>
                    </a:lnTo>
                    <a:lnTo>
                      <a:pt x="420" y="43"/>
                    </a:lnTo>
                    <a:lnTo>
                      <a:pt x="420" y="43"/>
                    </a:lnTo>
                    <a:lnTo>
                      <a:pt x="429" y="43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41" y="43"/>
                    </a:lnTo>
                    <a:lnTo>
                      <a:pt x="443" y="40"/>
                    </a:lnTo>
                    <a:lnTo>
                      <a:pt x="443" y="40"/>
                    </a:lnTo>
                    <a:lnTo>
                      <a:pt x="441" y="40"/>
                    </a:lnTo>
                    <a:lnTo>
                      <a:pt x="441" y="40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46" y="37"/>
                    </a:lnTo>
                    <a:lnTo>
                      <a:pt x="449" y="37"/>
                    </a:lnTo>
                    <a:lnTo>
                      <a:pt x="449" y="37"/>
                    </a:lnTo>
                    <a:lnTo>
                      <a:pt x="449" y="37"/>
                    </a:lnTo>
                    <a:lnTo>
                      <a:pt x="452" y="37"/>
                    </a:lnTo>
                    <a:lnTo>
                      <a:pt x="452" y="37"/>
                    </a:lnTo>
                    <a:lnTo>
                      <a:pt x="455" y="34"/>
                    </a:lnTo>
                    <a:lnTo>
                      <a:pt x="455" y="34"/>
                    </a:lnTo>
                    <a:lnTo>
                      <a:pt x="458" y="31"/>
                    </a:lnTo>
                    <a:lnTo>
                      <a:pt x="461" y="31"/>
                    </a:lnTo>
                    <a:lnTo>
                      <a:pt x="461" y="31"/>
                    </a:lnTo>
                    <a:lnTo>
                      <a:pt x="458" y="29"/>
                    </a:lnTo>
                    <a:lnTo>
                      <a:pt x="458" y="29"/>
                    </a:lnTo>
                    <a:lnTo>
                      <a:pt x="452" y="29"/>
                    </a:lnTo>
                    <a:lnTo>
                      <a:pt x="449" y="29"/>
                    </a:lnTo>
                    <a:lnTo>
                      <a:pt x="443" y="26"/>
                    </a:lnTo>
                    <a:lnTo>
                      <a:pt x="441" y="26"/>
                    </a:lnTo>
                    <a:lnTo>
                      <a:pt x="438" y="26"/>
                    </a:lnTo>
                    <a:lnTo>
                      <a:pt x="435" y="26"/>
                    </a:lnTo>
                    <a:lnTo>
                      <a:pt x="432" y="26"/>
                    </a:lnTo>
                    <a:lnTo>
                      <a:pt x="429" y="26"/>
                    </a:lnTo>
                    <a:lnTo>
                      <a:pt x="429" y="29"/>
                    </a:lnTo>
                    <a:lnTo>
                      <a:pt x="426" y="26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23" y="29"/>
                    </a:lnTo>
                    <a:lnTo>
                      <a:pt x="423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3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18" y="31"/>
                    </a:lnTo>
                    <a:lnTo>
                      <a:pt x="415" y="31"/>
                    </a:lnTo>
                    <a:lnTo>
                      <a:pt x="415" y="31"/>
                    </a:lnTo>
                    <a:lnTo>
                      <a:pt x="412" y="31"/>
                    </a:lnTo>
                    <a:lnTo>
                      <a:pt x="409" y="31"/>
                    </a:lnTo>
                    <a:lnTo>
                      <a:pt x="406" y="31"/>
                    </a:lnTo>
                    <a:lnTo>
                      <a:pt x="406" y="31"/>
                    </a:lnTo>
                    <a:lnTo>
                      <a:pt x="403" y="34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6" y="29"/>
                    </a:lnTo>
                    <a:lnTo>
                      <a:pt x="400" y="31"/>
                    </a:lnTo>
                    <a:lnTo>
                      <a:pt x="397" y="31"/>
                    </a:lnTo>
                    <a:lnTo>
                      <a:pt x="394" y="34"/>
                    </a:lnTo>
                    <a:lnTo>
                      <a:pt x="394" y="34"/>
                    </a:lnTo>
                    <a:lnTo>
                      <a:pt x="392" y="37"/>
                    </a:lnTo>
                    <a:lnTo>
                      <a:pt x="386" y="37"/>
                    </a:lnTo>
                    <a:lnTo>
                      <a:pt x="383" y="40"/>
                    </a:lnTo>
                    <a:lnTo>
                      <a:pt x="377" y="40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4" y="46"/>
                    </a:lnTo>
                    <a:lnTo>
                      <a:pt x="371" y="46"/>
                    </a:lnTo>
                    <a:lnTo>
                      <a:pt x="369" y="49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3"/>
                    </a:lnTo>
                    <a:lnTo>
                      <a:pt x="371" y="43"/>
                    </a:lnTo>
                    <a:lnTo>
                      <a:pt x="374" y="43"/>
                    </a:lnTo>
                    <a:lnTo>
                      <a:pt x="377" y="40"/>
                    </a:lnTo>
                    <a:lnTo>
                      <a:pt x="380" y="37"/>
                    </a:lnTo>
                    <a:lnTo>
                      <a:pt x="383" y="37"/>
                    </a:lnTo>
                    <a:lnTo>
                      <a:pt x="383" y="37"/>
                    </a:lnTo>
                    <a:lnTo>
                      <a:pt x="380" y="37"/>
                    </a:lnTo>
                    <a:lnTo>
                      <a:pt x="380" y="37"/>
                    </a:lnTo>
                    <a:lnTo>
                      <a:pt x="383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9" y="31"/>
                    </a:lnTo>
                    <a:lnTo>
                      <a:pt x="389" y="31"/>
                    </a:lnTo>
                    <a:lnTo>
                      <a:pt x="389" y="31"/>
                    </a:lnTo>
                    <a:lnTo>
                      <a:pt x="389" y="29"/>
                    </a:lnTo>
                    <a:lnTo>
                      <a:pt x="392" y="29"/>
                    </a:lnTo>
                    <a:lnTo>
                      <a:pt x="392" y="29"/>
                    </a:lnTo>
                    <a:lnTo>
                      <a:pt x="392" y="26"/>
                    </a:lnTo>
                    <a:lnTo>
                      <a:pt x="389" y="23"/>
                    </a:lnTo>
                    <a:lnTo>
                      <a:pt x="389" y="23"/>
                    </a:lnTo>
                    <a:lnTo>
                      <a:pt x="383" y="23"/>
                    </a:lnTo>
                    <a:lnTo>
                      <a:pt x="377" y="23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1" y="29"/>
                    </a:lnTo>
                    <a:lnTo>
                      <a:pt x="369" y="29"/>
                    </a:lnTo>
                    <a:lnTo>
                      <a:pt x="357" y="31"/>
                    </a:lnTo>
                    <a:lnTo>
                      <a:pt x="351" y="31"/>
                    </a:lnTo>
                    <a:lnTo>
                      <a:pt x="351" y="31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54" y="31"/>
                    </a:lnTo>
                    <a:lnTo>
                      <a:pt x="357" y="29"/>
                    </a:lnTo>
                    <a:lnTo>
                      <a:pt x="363" y="29"/>
                    </a:lnTo>
                    <a:lnTo>
                      <a:pt x="366" y="26"/>
                    </a:lnTo>
                    <a:lnTo>
                      <a:pt x="366" y="26"/>
                    </a:lnTo>
                    <a:lnTo>
                      <a:pt x="363" y="26"/>
                    </a:lnTo>
                    <a:lnTo>
                      <a:pt x="363" y="23"/>
                    </a:lnTo>
                    <a:lnTo>
                      <a:pt x="346" y="23"/>
                    </a:lnTo>
                    <a:lnTo>
                      <a:pt x="340" y="23"/>
                    </a:lnTo>
                    <a:lnTo>
                      <a:pt x="334" y="23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20" y="26"/>
                    </a:lnTo>
                    <a:lnTo>
                      <a:pt x="317" y="26"/>
                    </a:lnTo>
                    <a:lnTo>
                      <a:pt x="314" y="29"/>
                    </a:lnTo>
                    <a:lnTo>
                      <a:pt x="308" y="29"/>
                    </a:lnTo>
                    <a:lnTo>
                      <a:pt x="308" y="26"/>
                    </a:lnTo>
                    <a:lnTo>
                      <a:pt x="311" y="26"/>
                    </a:lnTo>
                    <a:lnTo>
                      <a:pt x="320" y="23"/>
                    </a:lnTo>
                    <a:lnTo>
                      <a:pt x="325" y="23"/>
                    </a:lnTo>
                    <a:lnTo>
                      <a:pt x="331" y="23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3"/>
                    </a:lnTo>
                    <a:lnTo>
                      <a:pt x="334" y="23"/>
                    </a:lnTo>
                    <a:lnTo>
                      <a:pt x="346" y="20"/>
                    </a:lnTo>
                    <a:lnTo>
                      <a:pt x="354" y="20"/>
                    </a:lnTo>
                    <a:lnTo>
                      <a:pt x="360" y="23"/>
                    </a:lnTo>
                    <a:lnTo>
                      <a:pt x="366" y="23"/>
                    </a:lnTo>
                    <a:lnTo>
                      <a:pt x="371" y="23"/>
                    </a:lnTo>
                    <a:lnTo>
                      <a:pt x="374" y="20"/>
                    </a:lnTo>
                    <a:lnTo>
                      <a:pt x="377" y="20"/>
                    </a:lnTo>
                    <a:lnTo>
                      <a:pt x="380" y="20"/>
                    </a:lnTo>
                    <a:lnTo>
                      <a:pt x="386" y="20"/>
                    </a:lnTo>
                    <a:lnTo>
                      <a:pt x="389" y="20"/>
                    </a:lnTo>
                    <a:lnTo>
                      <a:pt x="392" y="17"/>
                    </a:lnTo>
                    <a:lnTo>
                      <a:pt x="389" y="17"/>
                    </a:lnTo>
                    <a:lnTo>
                      <a:pt x="394" y="17"/>
                    </a:lnTo>
                    <a:lnTo>
                      <a:pt x="394" y="17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2" y="14"/>
                    </a:lnTo>
                    <a:lnTo>
                      <a:pt x="392" y="11"/>
                    </a:lnTo>
                    <a:lnTo>
                      <a:pt x="389" y="11"/>
                    </a:lnTo>
                    <a:lnTo>
                      <a:pt x="389" y="11"/>
                    </a:lnTo>
                    <a:lnTo>
                      <a:pt x="386" y="11"/>
                    </a:lnTo>
                    <a:lnTo>
                      <a:pt x="383" y="11"/>
                    </a:lnTo>
                    <a:lnTo>
                      <a:pt x="383" y="11"/>
                    </a:lnTo>
                    <a:lnTo>
                      <a:pt x="380" y="14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77" y="11"/>
                    </a:lnTo>
                    <a:lnTo>
                      <a:pt x="374" y="11"/>
                    </a:lnTo>
                    <a:lnTo>
                      <a:pt x="371" y="11"/>
                    </a:lnTo>
                    <a:lnTo>
                      <a:pt x="369" y="11"/>
                    </a:lnTo>
                    <a:lnTo>
                      <a:pt x="363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71" y="11"/>
                    </a:lnTo>
                    <a:lnTo>
                      <a:pt x="374" y="8"/>
                    </a:lnTo>
                    <a:lnTo>
                      <a:pt x="374" y="8"/>
                    </a:lnTo>
                    <a:lnTo>
                      <a:pt x="371" y="8"/>
                    </a:lnTo>
                    <a:lnTo>
                      <a:pt x="374" y="8"/>
                    </a:lnTo>
                    <a:lnTo>
                      <a:pt x="371" y="8"/>
                    </a:lnTo>
                    <a:lnTo>
                      <a:pt x="366" y="8"/>
                    </a:lnTo>
                    <a:lnTo>
                      <a:pt x="360" y="8"/>
                    </a:lnTo>
                    <a:lnTo>
                      <a:pt x="360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37" y="5"/>
                    </a:lnTo>
                    <a:lnTo>
                      <a:pt x="334" y="8"/>
                    </a:lnTo>
                    <a:lnTo>
                      <a:pt x="334" y="8"/>
                    </a:lnTo>
                    <a:lnTo>
                      <a:pt x="331" y="8"/>
                    </a:lnTo>
                    <a:lnTo>
                      <a:pt x="328" y="8"/>
                    </a:lnTo>
                    <a:lnTo>
                      <a:pt x="325" y="8"/>
                    </a:lnTo>
                    <a:lnTo>
                      <a:pt x="325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14" y="8"/>
                    </a:lnTo>
                    <a:lnTo>
                      <a:pt x="311" y="8"/>
                    </a:lnTo>
                    <a:lnTo>
                      <a:pt x="311" y="11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308" y="8"/>
                    </a:lnTo>
                    <a:lnTo>
                      <a:pt x="305" y="8"/>
                    </a:lnTo>
                    <a:lnTo>
                      <a:pt x="302" y="8"/>
                    </a:lnTo>
                    <a:lnTo>
                      <a:pt x="299" y="11"/>
                    </a:lnTo>
                    <a:lnTo>
                      <a:pt x="299" y="11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8" y="8"/>
                    </a:lnTo>
                    <a:lnTo>
                      <a:pt x="311" y="8"/>
                    </a:lnTo>
                    <a:lnTo>
                      <a:pt x="314" y="8"/>
                    </a:lnTo>
                    <a:lnTo>
                      <a:pt x="320" y="8"/>
                    </a:lnTo>
                    <a:lnTo>
                      <a:pt x="317" y="5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20" y="8"/>
                    </a:lnTo>
                    <a:lnTo>
                      <a:pt x="323" y="8"/>
                    </a:lnTo>
                    <a:lnTo>
                      <a:pt x="334" y="5"/>
                    </a:lnTo>
                    <a:lnTo>
                      <a:pt x="337" y="5"/>
                    </a:lnTo>
                    <a:lnTo>
                      <a:pt x="343" y="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66" y="5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3" y="3"/>
                    </a:lnTo>
                    <a:lnTo>
                      <a:pt x="354" y="0"/>
                    </a:lnTo>
                    <a:lnTo>
                      <a:pt x="348" y="3"/>
                    </a:lnTo>
                    <a:lnTo>
                      <a:pt x="346" y="3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5" y="0"/>
                    </a:lnTo>
                    <a:lnTo>
                      <a:pt x="323" y="0"/>
                    </a:lnTo>
                    <a:lnTo>
                      <a:pt x="317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05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297" y="3"/>
                    </a:lnTo>
                    <a:lnTo>
                      <a:pt x="294" y="3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5" y="0"/>
                    </a:lnTo>
                    <a:lnTo>
                      <a:pt x="288" y="3"/>
                    </a:lnTo>
                    <a:lnTo>
                      <a:pt x="282" y="0"/>
                    </a:lnTo>
                    <a:lnTo>
                      <a:pt x="279" y="0"/>
                    </a:lnTo>
                    <a:lnTo>
                      <a:pt x="282" y="3"/>
                    </a:lnTo>
                    <a:lnTo>
                      <a:pt x="279" y="3"/>
                    </a:lnTo>
                    <a:lnTo>
                      <a:pt x="279" y="3"/>
                    </a:lnTo>
                    <a:lnTo>
                      <a:pt x="279" y="3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91" y="5"/>
                    </a:lnTo>
                    <a:lnTo>
                      <a:pt x="282" y="5"/>
                    </a:lnTo>
                    <a:lnTo>
                      <a:pt x="279" y="5"/>
                    </a:lnTo>
                    <a:lnTo>
                      <a:pt x="279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6" y="8"/>
                    </a:lnTo>
                    <a:lnTo>
                      <a:pt x="276" y="11"/>
                    </a:lnTo>
                    <a:lnTo>
                      <a:pt x="276" y="11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4" y="8"/>
                    </a:lnTo>
                    <a:lnTo>
                      <a:pt x="271" y="8"/>
                    </a:lnTo>
                    <a:lnTo>
                      <a:pt x="268" y="8"/>
                    </a:lnTo>
                    <a:lnTo>
                      <a:pt x="265" y="5"/>
                    </a:lnTo>
                    <a:lnTo>
                      <a:pt x="262" y="5"/>
                    </a:lnTo>
                    <a:lnTo>
                      <a:pt x="259" y="5"/>
                    </a:lnTo>
                    <a:lnTo>
                      <a:pt x="259" y="5"/>
                    </a:lnTo>
                    <a:lnTo>
                      <a:pt x="259" y="3"/>
                    </a:lnTo>
                    <a:lnTo>
                      <a:pt x="259" y="3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5" y="5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39" y="3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42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53" y="8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5" y="11"/>
                    </a:lnTo>
                    <a:lnTo>
                      <a:pt x="268" y="11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7"/>
                    </a:lnTo>
                    <a:lnTo>
                      <a:pt x="268" y="14"/>
                    </a:lnTo>
                    <a:lnTo>
                      <a:pt x="265" y="14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62" y="11"/>
                    </a:lnTo>
                    <a:lnTo>
                      <a:pt x="259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3" y="14"/>
                    </a:lnTo>
                    <a:lnTo>
                      <a:pt x="253" y="14"/>
                    </a:lnTo>
                    <a:lnTo>
                      <a:pt x="256" y="11"/>
                    </a:lnTo>
                    <a:lnTo>
                      <a:pt x="253" y="11"/>
                    </a:lnTo>
                    <a:lnTo>
                      <a:pt x="253" y="11"/>
                    </a:lnTo>
                    <a:lnTo>
                      <a:pt x="233" y="8"/>
                    </a:lnTo>
                    <a:lnTo>
                      <a:pt x="230" y="11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6" y="11"/>
                    </a:lnTo>
                    <a:lnTo>
                      <a:pt x="236" y="11"/>
                    </a:lnTo>
                    <a:lnTo>
                      <a:pt x="239" y="14"/>
                    </a:lnTo>
                    <a:lnTo>
                      <a:pt x="242" y="14"/>
                    </a:lnTo>
                    <a:lnTo>
                      <a:pt x="239" y="17"/>
                    </a:lnTo>
                    <a:lnTo>
                      <a:pt x="242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20"/>
                    </a:lnTo>
                    <a:lnTo>
                      <a:pt x="248" y="20"/>
                    </a:lnTo>
                    <a:lnTo>
                      <a:pt x="245" y="17"/>
                    </a:lnTo>
                    <a:lnTo>
                      <a:pt x="239" y="17"/>
                    </a:lnTo>
                    <a:lnTo>
                      <a:pt x="236" y="17"/>
                    </a:lnTo>
                    <a:lnTo>
                      <a:pt x="236" y="17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6" y="20"/>
                    </a:lnTo>
                    <a:lnTo>
                      <a:pt x="236" y="20"/>
                    </a:lnTo>
                    <a:lnTo>
                      <a:pt x="233" y="20"/>
                    </a:lnTo>
                    <a:lnTo>
                      <a:pt x="230" y="20"/>
                    </a:lnTo>
                    <a:lnTo>
                      <a:pt x="233" y="20"/>
                    </a:lnTo>
                    <a:lnTo>
                      <a:pt x="230" y="20"/>
                    </a:lnTo>
                    <a:lnTo>
                      <a:pt x="230" y="17"/>
                    </a:lnTo>
                    <a:lnTo>
                      <a:pt x="233" y="17"/>
                    </a:lnTo>
                    <a:lnTo>
                      <a:pt x="236" y="17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3" y="14"/>
                    </a:lnTo>
                    <a:lnTo>
                      <a:pt x="233" y="14"/>
                    </a:lnTo>
                    <a:lnTo>
                      <a:pt x="227" y="11"/>
                    </a:lnTo>
                    <a:lnTo>
                      <a:pt x="225" y="11"/>
                    </a:lnTo>
                    <a:lnTo>
                      <a:pt x="222" y="11"/>
                    </a:lnTo>
                    <a:lnTo>
                      <a:pt x="219" y="11"/>
                    </a:lnTo>
                    <a:lnTo>
                      <a:pt x="219" y="11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22" y="14"/>
                    </a:lnTo>
                    <a:lnTo>
                      <a:pt x="225" y="17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5" y="23"/>
                    </a:lnTo>
                    <a:lnTo>
                      <a:pt x="225" y="23"/>
                    </a:lnTo>
                    <a:lnTo>
                      <a:pt x="225" y="20"/>
                    </a:lnTo>
                    <a:lnTo>
                      <a:pt x="225" y="20"/>
                    </a:lnTo>
                    <a:lnTo>
                      <a:pt x="222" y="20"/>
                    </a:lnTo>
                    <a:lnTo>
                      <a:pt x="213" y="17"/>
                    </a:lnTo>
                    <a:lnTo>
                      <a:pt x="216" y="17"/>
                    </a:lnTo>
                    <a:lnTo>
                      <a:pt x="213" y="17"/>
                    </a:lnTo>
                    <a:lnTo>
                      <a:pt x="207" y="14"/>
                    </a:lnTo>
                    <a:lnTo>
                      <a:pt x="207" y="14"/>
                    </a:lnTo>
                    <a:lnTo>
                      <a:pt x="204" y="14"/>
                    </a:lnTo>
                    <a:lnTo>
                      <a:pt x="199" y="11"/>
                    </a:lnTo>
                    <a:lnTo>
                      <a:pt x="193" y="11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9" y="20"/>
                    </a:lnTo>
                    <a:lnTo>
                      <a:pt x="199" y="23"/>
                    </a:lnTo>
                    <a:lnTo>
                      <a:pt x="199" y="23"/>
                    </a:lnTo>
                    <a:lnTo>
                      <a:pt x="196" y="23"/>
                    </a:lnTo>
                    <a:lnTo>
                      <a:pt x="196" y="23"/>
                    </a:lnTo>
                    <a:lnTo>
                      <a:pt x="190" y="20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6" y="26"/>
                    </a:lnTo>
                    <a:lnTo>
                      <a:pt x="190" y="23"/>
                    </a:lnTo>
                    <a:lnTo>
                      <a:pt x="187" y="23"/>
                    </a:lnTo>
                    <a:lnTo>
                      <a:pt x="184" y="20"/>
                    </a:lnTo>
                    <a:lnTo>
                      <a:pt x="179" y="20"/>
                    </a:lnTo>
                    <a:lnTo>
                      <a:pt x="179" y="23"/>
                    </a:lnTo>
                    <a:lnTo>
                      <a:pt x="176" y="23"/>
                    </a:lnTo>
                    <a:lnTo>
                      <a:pt x="176" y="23"/>
                    </a:lnTo>
                    <a:lnTo>
                      <a:pt x="173" y="23"/>
                    </a:lnTo>
                    <a:lnTo>
                      <a:pt x="173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3" y="23"/>
                    </a:lnTo>
                    <a:lnTo>
                      <a:pt x="173" y="23"/>
                    </a:lnTo>
                    <a:lnTo>
                      <a:pt x="173" y="20"/>
                    </a:lnTo>
                    <a:lnTo>
                      <a:pt x="173" y="20"/>
                    </a:lnTo>
                    <a:lnTo>
                      <a:pt x="173" y="17"/>
                    </a:lnTo>
                    <a:lnTo>
                      <a:pt x="173" y="14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1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5" y="17"/>
                    </a:lnTo>
                    <a:lnTo>
                      <a:pt x="150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0"/>
                    </a:lnTo>
                    <a:lnTo>
                      <a:pt x="127" y="20"/>
                    </a:lnTo>
                    <a:lnTo>
                      <a:pt x="121" y="20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2" y="29"/>
                    </a:lnTo>
                    <a:lnTo>
                      <a:pt x="115" y="29"/>
                    </a:lnTo>
                    <a:lnTo>
                      <a:pt x="112" y="31"/>
                    </a:lnTo>
                    <a:lnTo>
                      <a:pt x="109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1" y="29"/>
                    </a:lnTo>
                    <a:lnTo>
                      <a:pt x="98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9" y="43"/>
                    </a:lnTo>
                    <a:lnTo>
                      <a:pt x="6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81" y="46"/>
                    </a:lnTo>
                    <a:lnTo>
                      <a:pt x="84" y="46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5" y="49"/>
                    </a:lnTo>
                    <a:lnTo>
                      <a:pt x="72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4"/>
                    </a:lnTo>
                    <a:lnTo>
                      <a:pt x="69" y="54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3" y="57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2" y="57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0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3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6" y="63"/>
                    </a:lnTo>
                    <a:lnTo>
                      <a:pt x="23" y="63"/>
                    </a:lnTo>
                    <a:lnTo>
                      <a:pt x="20" y="66"/>
                    </a:lnTo>
                    <a:lnTo>
                      <a:pt x="17" y="63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20" y="78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32" y="80"/>
                    </a:lnTo>
                    <a:lnTo>
                      <a:pt x="37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3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5" y="89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0" y="86"/>
                    </a:lnTo>
                    <a:lnTo>
                      <a:pt x="37" y="86"/>
                    </a:lnTo>
                    <a:lnTo>
                      <a:pt x="37" y="83"/>
                    </a:lnTo>
                    <a:lnTo>
                      <a:pt x="35" y="83"/>
                    </a:lnTo>
                    <a:lnTo>
                      <a:pt x="26" y="83"/>
                    </a:lnTo>
                    <a:lnTo>
                      <a:pt x="23" y="83"/>
                    </a:lnTo>
                    <a:lnTo>
                      <a:pt x="20" y="86"/>
                    </a:lnTo>
                    <a:lnTo>
                      <a:pt x="23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35" y="86"/>
                    </a:lnTo>
                    <a:lnTo>
                      <a:pt x="29" y="86"/>
                    </a:lnTo>
                    <a:lnTo>
                      <a:pt x="26" y="86"/>
                    </a:lnTo>
                    <a:lnTo>
                      <a:pt x="17" y="86"/>
                    </a:lnTo>
                    <a:lnTo>
                      <a:pt x="9" y="86"/>
                    </a:lnTo>
                    <a:lnTo>
                      <a:pt x="6" y="86"/>
                    </a:lnTo>
                    <a:lnTo>
                      <a:pt x="3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9" y="92"/>
                    </a:lnTo>
                    <a:lnTo>
                      <a:pt x="6" y="92"/>
                    </a:lnTo>
                    <a:lnTo>
                      <a:pt x="12" y="95"/>
                    </a:lnTo>
                    <a:lnTo>
                      <a:pt x="14" y="95"/>
                    </a:lnTo>
                    <a:lnTo>
                      <a:pt x="20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2" y="95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23" y="106"/>
                    </a:lnTo>
                    <a:lnTo>
                      <a:pt x="26" y="106"/>
                    </a:lnTo>
                    <a:lnTo>
                      <a:pt x="23" y="103"/>
                    </a:lnTo>
                    <a:lnTo>
                      <a:pt x="20" y="103"/>
                    </a:lnTo>
                    <a:lnTo>
                      <a:pt x="23" y="101"/>
                    </a:lnTo>
                    <a:lnTo>
                      <a:pt x="26" y="101"/>
                    </a:lnTo>
                    <a:lnTo>
                      <a:pt x="26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2" y="101"/>
                    </a:lnTo>
                    <a:lnTo>
                      <a:pt x="35" y="103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6"/>
                    </a:lnTo>
                    <a:lnTo>
                      <a:pt x="37" y="106"/>
                    </a:lnTo>
                    <a:lnTo>
                      <a:pt x="37" y="103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3" y="103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5" y="101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2" y="106"/>
                    </a:lnTo>
                    <a:lnTo>
                      <a:pt x="75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5" y="109"/>
                    </a:lnTo>
                    <a:lnTo>
                      <a:pt x="78" y="109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9" y="124"/>
                    </a:lnTo>
                    <a:lnTo>
                      <a:pt x="89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9" y="127"/>
                    </a:lnTo>
                    <a:lnTo>
                      <a:pt x="92" y="132"/>
                    </a:lnTo>
                    <a:lnTo>
                      <a:pt x="89" y="132"/>
                    </a:lnTo>
                    <a:lnTo>
                      <a:pt x="86" y="132"/>
                    </a:lnTo>
                    <a:lnTo>
                      <a:pt x="89" y="132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6" y="132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6" y="138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89" y="144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9" y="147"/>
                    </a:lnTo>
                    <a:lnTo>
                      <a:pt x="89" y="147"/>
                    </a:lnTo>
                    <a:lnTo>
                      <a:pt x="86" y="147"/>
                    </a:lnTo>
                    <a:lnTo>
                      <a:pt x="89" y="147"/>
                    </a:lnTo>
                    <a:lnTo>
                      <a:pt x="89" y="147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3"/>
                    </a:lnTo>
                    <a:lnTo>
                      <a:pt x="89" y="153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8"/>
                    </a:lnTo>
                    <a:lnTo>
                      <a:pt x="89" y="158"/>
                    </a:lnTo>
                    <a:lnTo>
                      <a:pt x="89" y="158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86" y="161"/>
                    </a:lnTo>
                    <a:lnTo>
                      <a:pt x="86" y="164"/>
                    </a:lnTo>
                    <a:lnTo>
                      <a:pt x="86" y="164"/>
                    </a:lnTo>
                    <a:lnTo>
                      <a:pt x="84" y="164"/>
                    </a:lnTo>
                    <a:lnTo>
                      <a:pt x="84" y="167"/>
                    </a:lnTo>
                    <a:lnTo>
                      <a:pt x="81" y="167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84" y="170"/>
                    </a:lnTo>
                    <a:lnTo>
                      <a:pt x="78" y="173"/>
                    </a:lnTo>
                    <a:lnTo>
                      <a:pt x="75" y="173"/>
                    </a:lnTo>
                    <a:lnTo>
                      <a:pt x="72" y="173"/>
                    </a:lnTo>
                    <a:lnTo>
                      <a:pt x="72" y="176"/>
                    </a:lnTo>
                    <a:lnTo>
                      <a:pt x="75" y="178"/>
                    </a:lnTo>
                    <a:lnTo>
                      <a:pt x="75" y="176"/>
                    </a:lnTo>
                    <a:lnTo>
                      <a:pt x="78" y="178"/>
                    </a:lnTo>
                    <a:lnTo>
                      <a:pt x="81" y="178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3"/>
                    </a:lnTo>
                    <a:lnTo>
                      <a:pt x="86" y="176"/>
                    </a:lnTo>
                    <a:lnTo>
                      <a:pt x="89" y="173"/>
                    </a:lnTo>
                    <a:lnTo>
                      <a:pt x="89" y="173"/>
                    </a:lnTo>
                    <a:lnTo>
                      <a:pt x="92" y="173"/>
                    </a:lnTo>
                    <a:lnTo>
                      <a:pt x="95" y="170"/>
                    </a:lnTo>
                    <a:lnTo>
                      <a:pt x="95" y="170"/>
                    </a:lnTo>
                    <a:lnTo>
                      <a:pt x="95" y="173"/>
                    </a:lnTo>
                    <a:lnTo>
                      <a:pt x="98" y="170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8" y="176"/>
                    </a:lnTo>
                    <a:lnTo>
                      <a:pt x="98" y="176"/>
                    </a:lnTo>
                    <a:lnTo>
                      <a:pt x="107" y="176"/>
                    </a:lnTo>
                    <a:lnTo>
                      <a:pt x="104" y="176"/>
                    </a:lnTo>
                    <a:lnTo>
                      <a:pt x="95" y="176"/>
                    </a:lnTo>
                    <a:lnTo>
                      <a:pt x="95" y="178"/>
                    </a:lnTo>
                    <a:lnTo>
                      <a:pt x="98" y="178"/>
                    </a:lnTo>
                    <a:lnTo>
                      <a:pt x="104" y="178"/>
                    </a:lnTo>
                    <a:lnTo>
                      <a:pt x="98" y="178"/>
                    </a:lnTo>
                    <a:lnTo>
                      <a:pt x="98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98" y="184"/>
                    </a:lnTo>
                    <a:lnTo>
                      <a:pt x="107" y="184"/>
                    </a:lnTo>
                    <a:lnTo>
                      <a:pt x="104" y="184"/>
                    </a:lnTo>
                    <a:lnTo>
                      <a:pt x="107" y="184"/>
                    </a:lnTo>
                    <a:lnTo>
                      <a:pt x="104" y="184"/>
                    </a:lnTo>
                    <a:lnTo>
                      <a:pt x="101" y="184"/>
                    </a:lnTo>
                    <a:lnTo>
                      <a:pt x="104" y="184"/>
                    </a:lnTo>
                    <a:lnTo>
                      <a:pt x="107" y="187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4" y="193"/>
                    </a:lnTo>
                    <a:lnTo>
                      <a:pt x="104" y="193"/>
                    </a:lnTo>
                    <a:lnTo>
                      <a:pt x="107" y="193"/>
                    </a:lnTo>
                    <a:lnTo>
                      <a:pt x="107" y="193"/>
                    </a:lnTo>
                    <a:lnTo>
                      <a:pt x="107" y="196"/>
                    </a:lnTo>
                    <a:lnTo>
                      <a:pt x="101" y="196"/>
                    </a:lnTo>
                    <a:lnTo>
                      <a:pt x="98" y="193"/>
                    </a:lnTo>
                    <a:lnTo>
                      <a:pt x="92" y="190"/>
                    </a:lnTo>
                    <a:lnTo>
                      <a:pt x="92" y="190"/>
                    </a:lnTo>
                    <a:lnTo>
                      <a:pt x="81" y="187"/>
                    </a:lnTo>
                    <a:lnTo>
                      <a:pt x="78" y="187"/>
                    </a:lnTo>
                    <a:lnTo>
                      <a:pt x="75" y="190"/>
                    </a:lnTo>
                    <a:lnTo>
                      <a:pt x="78" y="193"/>
                    </a:lnTo>
                    <a:lnTo>
                      <a:pt x="84" y="193"/>
                    </a:lnTo>
                    <a:lnTo>
                      <a:pt x="86" y="196"/>
                    </a:lnTo>
                    <a:lnTo>
                      <a:pt x="89" y="199"/>
                    </a:lnTo>
                    <a:lnTo>
                      <a:pt x="98" y="199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7" y="199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4" y="204"/>
                    </a:lnTo>
                    <a:lnTo>
                      <a:pt x="101" y="207"/>
                    </a:lnTo>
                    <a:lnTo>
                      <a:pt x="98" y="207"/>
                    </a:lnTo>
                    <a:lnTo>
                      <a:pt x="98" y="207"/>
                    </a:lnTo>
                    <a:lnTo>
                      <a:pt x="101" y="207"/>
                    </a:lnTo>
                    <a:lnTo>
                      <a:pt x="98" y="207"/>
                    </a:lnTo>
                    <a:lnTo>
                      <a:pt x="95" y="210"/>
                    </a:lnTo>
                    <a:lnTo>
                      <a:pt x="98" y="213"/>
                    </a:lnTo>
                    <a:lnTo>
                      <a:pt x="101" y="210"/>
                    </a:lnTo>
                    <a:lnTo>
                      <a:pt x="101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5" y="213"/>
                    </a:lnTo>
                    <a:lnTo>
                      <a:pt x="92" y="213"/>
                    </a:lnTo>
                    <a:lnTo>
                      <a:pt x="92" y="216"/>
                    </a:lnTo>
                    <a:lnTo>
                      <a:pt x="92" y="216"/>
                    </a:lnTo>
                    <a:lnTo>
                      <a:pt x="92" y="219"/>
                    </a:lnTo>
                    <a:lnTo>
                      <a:pt x="89" y="219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89" y="222"/>
                    </a:lnTo>
                    <a:lnTo>
                      <a:pt x="86" y="222"/>
                    </a:lnTo>
                    <a:lnTo>
                      <a:pt x="84" y="222"/>
                    </a:lnTo>
                    <a:lnTo>
                      <a:pt x="81" y="222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72" y="225"/>
                    </a:lnTo>
                    <a:lnTo>
                      <a:pt x="72" y="225"/>
                    </a:lnTo>
                    <a:lnTo>
                      <a:pt x="72" y="225"/>
                    </a:lnTo>
                    <a:lnTo>
                      <a:pt x="72" y="227"/>
                    </a:lnTo>
                    <a:lnTo>
                      <a:pt x="75" y="227"/>
                    </a:lnTo>
                    <a:lnTo>
                      <a:pt x="78" y="227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89" y="225"/>
                    </a:lnTo>
                    <a:lnTo>
                      <a:pt x="86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9" y="227"/>
                    </a:lnTo>
                    <a:lnTo>
                      <a:pt x="86" y="230"/>
                    </a:lnTo>
                    <a:lnTo>
                      <a:pt x="86" y="227"/>
                    </a:lnTo>
                    <a:lnTo>
                      <a:pt x="84" y="230"/>
                    </a:lnTo>
                    <a:lnTo>
                      <a:pt x="81" y="230"/>
                    </a:lnTo>
                    <a:lnTo>
                      <a:pt x="75" y="227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6" y="227"/>
                    </a:lnTo>
                    <a:lnTo>
                      <a:pt x="69" y="227"/>
                    </a:lnTo>
                    <a:lnTo>
                      <a:pt x="72" y="230"/>
                    </a:lnTo>
                    <a:lnTo>
                      <a:pt x="69" y="230"/>
                    </a:lnTo>
                    <a:lnTo>
                      <a:pt x="69" y="227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3" y="230"/>
                    </a:lnTo>
                    <a:lnTo>
                      <a:pt x="63" y="233"/>
                    </a:lnTo>
                    <a:lnTo>
                      <a:pt x="63" y="236"/>
                    </a:lnTo>
                    <a:lnTo>
                      <a:pt x="60" y="236"/>
                    </a:lnTo>
                    <a:lnTo>
                      <a:pt x="60" y="236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42"/>
                    </a:lnTo>
                    <a:lnTo>
                      <a:pt x="55" y="242"/>
                    </a:lnTo>
                    <a:lnTo>
                      <a:pt x="58" y="245"/>
                    </a:lnTo>
                    <a:lnTo>
                      <a:pt x="58" y="245"/>
                    </a:lnTo>
                    <a:lnTo>
                      <a:pt x="58" y="245"/>
                    </a:lnTo>
                    <a:lnTo>
                      <a:pt x="63" y="248"/>
                    </a:lnTo>
                    <a:lnTo>
                      <a:pt x="60" y="248"/>
                    </a:lnTo>
                    <a:lnTo>
                      <a:pt x="58" y="251"/>
                    </a:lnTo>
                    <a:lnTo>
                      <a:pt x="58" y="251"/>
                    </a:lnTo>
                    <a:lnTo>
                      <a:pt x="58" y="253"/>
                    </a:lnTo>
                    <a:lnTo>
                      <a:pt x="55" y="251"/>
                    </a:lnTo>
                    <a:lnTo>
                      <a:pt x="55" y="253"/>
                    </a:lnTo>
                    <a:lnTo>
                      <a:pt x="55" y="253"/>
                    </a:lnTo>
                    <a:lnTo>
                      <a:pt x="52" y="256"/>
                    </a:lnTo>
                    <a:lnTo>
                      <a:pt x="55" y="256"/>
                    </a:lnTo>
                    <a:lnTo>
                      <a:pt x="52" y="256"/>
                    </a:lnTo>
                    <a:lnTo>
                      <a:pt x="55" y="256"/>
                    </a:lnTo>
                    <a:lnTo>
                      <a:pt x="55" y="256"/>
                    </a:lnTo>
                    <a:lnTo>
                      <a:pt x="58" y="256"/>
                    </a:lnTo>
                    <a:lnTo>
                      <a:pt x="52" y="259"/>
                    </a:lnTo>
                    <a:lnTo>
                      <a:pt x="52" y="262"/>
                    </a:lnTo>
                    <a:lnTo>
                      <a:pt x="55" y="262"/>
                    </a:lnTo>
                    <a:lnTo>
                      <a:pt x="55" y="262"/>
                    </a:lnTo>
                    <a:lnTo>
                      <a:pt x="55" y="265"/>
                    </a:lnTo>
                    <a:lnTo>
                      <a:pt x="55" y="265"/>
                    </a:lnTo>
                    <a:lnTo>
                      <a:pt x="52" y="265"/>
                    </a:lnTo>
                    <a:lnTo>
                      <a:pt x="55" y="265"/>
                    </a:lnTo>
                    <a:lnTo>
                      <a:pt x="58" y="265"/>
                    </a:lnTo>
                    <a:lnTo>
                      <a:pt x="55" y="268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60" y="268"/>
                    </a:lnTo>
                    <a:lnTo>
                      <a:pt x="55" y="271"/>
                    </a:lnTo>
                    <a:lnTo>
                      <a:pt x="55" y="274"/>
                    </a:lnTo>
                    <a:lnTo>
                      <a:pt x="58" y="271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8" y="276"/>
                    </a:lnTo>
                    <a:lnTo>
                      <a:pt x="58" y="276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55" y="279"/>
                    </a:lnTo>
                    <a:lnTo>
                      <a:pt x="55" y="282"/>
                    </a:lnTo>
                    <a:lnTo>
                      <a:pt x="55" y="285"/>
                    </a:lnTo>
                    <a:lnTo>
                      <a:pt x="55" y="285"/>
                    </a:lnTo>
                    <a:lnTo>
                      <a:pt x="55" y="288"/>
                    </a:lnTo>
                    <a:lnTo>
                      <a:pt x="55" y="288"/>
                    </a:lnTo>
                    <a:lnTo>
                      <a:pt x="58" y="288"/>
                    </a:lnTo>
                    <a:lnTo>
                      <a:pt x="60" y="285"/>
                    </a:lnTo>
                    <a:lnTo>
                      <a:pt x="63" y="279"/>
                    </a:lnTo>
                    <a:lnTo>
                      <a:pt x="66" y="282"/>
                    </a:lnTo>
                    <a:lnTo>
                      <a:pt x="66" y="279"/>
                    </a:lnTo>
                    <a:lnTo>
                      <a:pt x="69" y="279"/>
                    </a:lnTo>
                    <a:lnTo>
                      <a:pt x="72" y="279"/>
                    </a:lnTo>
                    <a:lnTo>
                      <a:pt x="75" y="279"/>
                    </a:lnTo>
                    <a:lnTo>
                      <a:pt x="75" y="282"/>
                    </a:lnTo>
                    <a:lnTo>
                      <a:pt x="69" y="279"/>
                    </a:lnTo>
                    <a:lnTo>
                      <a:pt x="69" y="282"/>
                    </a:lnTo>
                    <a:lnTo>
                      <a:pt x="66" y="282"/>
                    </a:lnTo>
                    <a:lnTo>
                      <a:pt x="69" y="285"/>
                    </a:lnTo>
                    <a:lnTo>
                      <a:pt x="72" y="285"/>
                    </a:lnTo>
                    <a:lnTo>
                      <a:pt x="66" y="285"/>
                    </a:lnTo>
                    <a:lnTo>
                      <a:pt x="63" y="285"/>
                    </a:lnTo>
                    <a:lnTo>
                      <a:pt x="63" y="288"/>
                    </a:lnTo>
                    <a:lnTo>
                      <a:pt x="60" y="288"/>
                    </a:lnTo>
                    <a:lnTo>
                      <a:pt x="58" y="288"/>
                    </a:lnTo>
                    <a:lnTo>
                      <a:pt x="58" y="291"/>
                    </a:lnTo>
                    <a:lnTo>
                      <a:pt x="58" y="291"/>
                    </a:lnTo>
                    <a:lnTo>
                      <a:pt x="55" y="294"/>
                    </a:lnTo>
                    <a:lnTo>
                      <a:pt x="58" y="294"/>
                    </a:lnTo>
                    <a:lnTo>
                      <a:pt x="55" y="297"/>
                    </a:lnTo>
                    <a:lnTo>
                      <a:pt x="55" y="300"/>
                    </a:lnTo>
                    <a:lnTo>
                      <a:pt x="55" y="300"/>
                    </a:lnTo>
                    <a:lnTo>
                      <a:pt x="58" y="300"/>
                    </a:lnTo>
                    <a:lnTo>
                      <a:pt x="58" y="302"/>
                    </a:lnTo>
                    <a:lnTo>
                      <a:pt x="58" y="305"/>
                    </a:lnTo>
                    <a:lnTo>
                      <a:pt x="58" y="305"/>
                    </a:lnTo>
                    <a:lnTo>
                      <a:pt x="58" y="305"/>
                    </a:lnTo>
                    <a:lnTo>
                      <a:pt x="58" y="308"/>
                    </a:lnTo>
                    <a:lnTo>
                      <a:pt x="60" y="308"/>
                    </a:lnTo>
                    <a:lnTo>
                      <a:pt x="60" y="308"/>
                    </a:lnTo>
                    <a:lnTo>
                      <a:pt x="60" y="311"/>
                    </a:lnTo>
                    <a:lnTo>
                      <a:pt x="60" y="311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3" y="314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20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3" y="320"/>
                    </a:lnTo>
                    <a:lnTo>
                      <a:pt x="63" y="320"/>
                    </a:lnTo>
                    <a:lnTo>
                      <a:pt x="63" y="323"/>
                    </a:lnTo>
                    <a:lnTo>
                      <a:pt x="63" y="323"/>
                    </a:lnTo>
                    <a:lnTo>
                      <a:pt x="66" y="323"/>
                    </a:lnTo>
                    <a:lnTo>
                      <a:pt x="69" y="320"/>
                    </a:lnTo>
                    <a:lnTo>
                      <a:pt x="69" y="323"/>
                    </a:lnTo>
                    <a:lnTo>
                      <a:pt x="66" y="323"/>
                    </a:lnTo>
                    <a:lnTo>
                      <a:pt x="66" y="323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6" y="328"/>
                    </a:lnTo>
                    <a:lnTo>
                      <a:pt x="69" y="328"/>
                    </a:lnTo>
                    <a:lnTo>
                      <a:pt x="66" y="328"/>
                    </a:lnTo>
                    <a:lnTo>
                      <a:pt x="63" y="328"/>
                    </a:lnTo>
                    <a:lnTo>
                      <a:pt x="66" y="331"/>
                    </a:lnTo>
                    <a:lnTo>
                      <a:pt x="69" y="331"/>
                    </a:lnTo>
                    <a:lnTo>
                      <a:pt x="72" y="328"/>
                    </a:lnTo>
                    <a:lnTo>
                      <a:pt x="72" y="328"/>
                    </a:lnTo>
                    <a:lnTo>
                      <a:pt x="75" y="331"/>
                    </a:lnTo>
                    <a:lnTo>
                      <a:pt x="66" y="331"/>
                    </a:lnTo>
                    <a:lnTo>
                      <a:pt x="66" y="331"/>
                    </a:lnTo>
                    <a:lnTo>
                      <a:pt x="66" y="331"/>
                    </a:lnTo>
                    <a:lnTo>
                      <a:pt x="69" y="331"/>
                    </a:lnTo>
                    <a:lnTo>
                      <a:pt x="69" y="331"/>
                    </a:lnTo>
                    <a:lnTo>
                      <a:pt x="69" y="331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72" y="334"/>
                    </a:lnTo>
                    <a:lnTo>
                      <a:pt x="72" y="334"/>
                    </a:lnTo>
                    <a:lnTo>
                      <a:pt x="72" y="337"/>
                    </a:lnTo>
                    <a:lnTo>
                      <a:pt x="75" y="337"/>
                    </a:lnTo>
                    <a:lnTo>
                      <a:pt x="75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5" y="340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5" y="340"/>
                    </a:lnTo>
                    <a:lnTo>
                      <a:pt x="78" y="340"/>
                    </a:lnTo>
                    <a:lnTo>
                      <a:pt x="78" y="340"/>
                    </a:lnTo>
                    <a:lnTo>
                      <a:pt x="78" y="340"/>
                    </a:lnTo>
                    <a:lnTo>
                      <a:pt x="81" y="340"/>
                    </a:lnTo>
                    <a:lnTo>
                      <a:pt x="84" y="340"/>
                    </a:lnTo>
                    <a:lnTo>
                      <a:pt x="86" y="340"/>
                    </a:lnTo>
                    <a:lnTo>
                      <a:pt x="92" y="337"/>
                    </a:lnTo>
                    <a:lnTo>
                      <a:pt x="92" y="337"/>
                    </a:lnTo>
                    <a:lnTo>
                      <a:pt x="95" y="337"/>
                    </a:lnTo>
                    <a:lnTo>
                      <a:pt x="92" y="337"/>
                    </a:lnTo>
                    <a:lnTo>
                      <a:pt x="92" y="340"/>
                    </a:lnTo>
                    <a:lnTo>
                      <a:pt x="95" y="340"/>
                    </a:lnTo>
                    <a:lnTo>
                      <a:pt x="98" y="340"/>
                    </a:lnTo>
                    <a:lnTo>
                      <a:pt x="95" y="340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89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5" y="343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5" y="343"/>
                    </a:lnTo>
                    <a:lnTo>
                      <a:pt x="95" y="343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9"/>
                    </a:lnTo>
                    <a:lnTo>
                      <a:pt x="98" y="346"/>
                    </a:lnTo>
                    <a:lnTo>
                      <a:pt x="101" y="346"/>
                    </a:lnTo>
                    <a:lnTo>
                      <a:pt x="101" y="349"/>
                    </a:lnTo>
                    <a:lnTo>
                      <a:pt x="98" y="349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101" y="351"/>
                    </a:lnTo>
                    <a:lnTo>
                      <a:pt x="101" y="354"/>
                    </a:lnTo>
                    <a:lnTo>
                      <a:pt x="104" y="354"/>
                    </a:lnTo>
                    <a:lnTo>
                      <a:pt x="107" y="351"/>
                    </a:lnTo>
                    <a:lnTo>
                      <a:pt x="107" y="351"/>
                    </a:lnTo>
                    <a:lnTo>
                      <a:pt x="107" y="351"/>
                    </a:lnTo>
                    <a:lnTo>
                      <a:pt x="112" y="351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8" y="349"/>
                    </a:lnTo>
                    <a:lnTo>
                      <a:pt x="115" y="349"/>
                    </a:lnTo>
                    <a:lnTo>
                      <a:pt x="112" y="346"/>
                    </a:lnTo>
                    <a:lnTo>
                      <a:pt x="118" y="349"/>
                    </a:lnTo>
                    <a:lnTo>
                      <a:pt x="118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21" y="343"/>
                    </a:lnTo>
                    <a:lnTo>
                      <a:pt x="124" y="343"/>
                    </a:lnTo>
                    <a:lnTo>
                      <a:pt x="124" y="340"/>
                    </a:lnTo>
                    <a:lnTo>
                      <a:pt x="124" y="340"/>
                    </a:lnTo>
                    <a:lnTo>
                      <a:pt x="127" y="337"/>
                    </a:lnTo>
                    <a:lnTo>
                      <a:pt x="127" y="337"/>
                    </a:lnTo>
                    <a:lnTo>
                      <a:pt x="127" y="334"/>
                    </a:lnTo>
                    <a:lnTo>
                      <a:pt x="130" y="334"/>
                    </a:lnTo>
                    <a:lnTo>
                      <a:pt x="130" y="331"/>
                    </a:lnTo>
                    <a:lnTo>
                      <a:pt x="130" y="331"/>
                    </a:lnTo>
                    <a:lnTo>
                      <a:pt x="130" y="331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5" y="325"/>
                    </a:lnTo>
                    <a:lnTo>
                      <a:pt x="135" y="325"/>
                    </a:lnTo>
                    <a:lnTo>
                      <a:pt x="135" y="323"/>
                    </a:lnTo>
                    <a:lnTo>
                      <a:pt x="135" y="320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32" y="314"/>
                    </a:lnTo>
                    <a:lnTo>
                      <a:pt x="135" y="314"/>
                    </a:lnTo>
                    <a:lnTo>
                      <a:pt x="135" y="311"/>
                    </a:lnTo>
                    <a:lnTo>
                      <a:pt x="138" y="311"/>
                    </a:lnTo>
                    <a:lnTo>
                      <a:pt x="141" y="311"/>
                    </a:lnTo>
                    <a:lnTo>
                      <a:pt x="144" y="311"/>
                    </a:lnTo>
                    <a:lnTo>
                      <a:pt x="144" y="311"/>
                    </a:lnTo>
                    <a:lnTo>
                      <a:pt x="147" y="311"/>
                    </a:lnTo>
                    <a:lnTo>
                      <a:pt x="147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1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50" y="308"/>
                    </a:lnTo>
                    <a:lnTo>
                      <a:pt x="150" y="308"/>
                    </a:lnTo>
                    <a:lnTo>
                      <a:pt x="147" y="308"/>
                    </a:lnTo>
                    <a:lnTo>
                      <a:pt x="147" y="308"/>
                    </a:lnTo>
                    <a:lnTo>
                      <a:pt x="147" y="308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50" y="305"/>
                    </a:lnTo>
                    <a:lnTo>
                      <a:pt x="150" y="305"/>
                    </a:lnTo>
                    <a:lnTo>
                      <a:pt x="150" y="305"/>
                    </a:lnTo>
                    <a:lnTo>
                      <a:pt x="153" y="305"/>
                    </a:lnTo>
                    <a:lnTo>
                      <a:pt x="150" y="305"/>
                    </a:lnTo>
                    <a:lnTo>
                      <a:pt x="150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8" y="300"/>
                    </a:lnTo>
                    <a:lnTo>
                      <a:pt x="158" y="300"/>
                    </a:lnTo>
                    <a:lnTo>
                      <a:pt x="150" y="300"/>
                    </a:lnTo>
                    <a:lnTo>
                      <a:pt x="150" y="297"/>
                    </a:lnTo>
                    <a:lnTo>
                      <a:pt x="155" y="300"/>
                    </a:lnTo>
                    <a:lnTo>
                      <a:pt x="158" y="300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1"/>
                    </a:lnTo>
                    <a:lnTo>
                      <a:pt x="153" y="291"/>
                    </a:lnTo>
                    <a:lnTo>
                      <a:pt x="153" y="291"/>
                    </a:lnTo>
                    <a:lnTo>
                      <a:pt x="155" y="291"/>
                    </a:lnTo>
                    <a:lnTo>
                      <a:pt x="158" y="288"/>
                    </a:lnTo>
                    <a:lnTo>
                      <a:pt x="161" y="288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1" y="288"/>
                    </a:lnTo>
                    <a:lnTo>
                      <a:pt x="161" y="285"/>
                    </a:lnTo>
                    <a:lnTo>
                      <a:pt x="161" y="285"/>
                    </a:lnTo>
                    <a:lnTo>
                      <a:pt x="161" y="282"/>
                    </a:lnTo>
                    <a:lnTo>
                      <a:pt x="158" y="282"/>
                    </a:lnTo>
                    <a:lnTo>
                      <a:pt x="158" y="279"/>
                    </a:lnTo>
                    <a:lnTo>
                      <a:pt x="158" y="279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0" y="279"/>
                    </a:lnTo>
                    <a:lnTo>
                      <a:pt x="170" y="279"/>
                    </a:lnTo>
                    <a:lnTo>
                      <a:pt x="170" y="276"/>
                    </a:lnTo>
                    <a:lnTo>
                      <a:pt x="173" y="276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0" y="271"/>
                    </a:lnTo>
                    <a:lnTo>
                      <a:pt x="173" y="271"/>
                    </a:lnTo>
                    <a:lnTo>
                      <a:pt x="173" y="271"/>
                    </a:lnTo>
                    <a:lnTo>
                      <a:pt x="173" y="271"/>
                    </a:lnTo>
                    <a:lnTo>
                      <a:pt x="176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81" y="271"/>
                    </a:lnTo>
                    <a:lnTo>
                      <a:pt x="181" y="271"/>
                    </a:lnTo>
                    <a:lnTo>
                      <a:pt x="184" y="271"/>
                    </a:lnTo>
                    <a:lnTo>
                      <a:pt x="187" y="271"/>
                    </a:lnTo>
                    <a:lnTo>
                      <a:pt x="184" y="271"/>
                    </a:lnTo>
                    <a:lnTo>
                      <a:pt x="187" y="271"/>
                    </a:lnTo>
                    <a:lnTo>
                      <a:pt x="190" y="271"/>
                    </a:lnTo>
                    <a:lnTo>
                      <a:pt x="190" y="271"/>
                    </a:lnTo>
                    <a:lnTo>
                      <a:pt x="190" y="271"/>
                    </a:lnTo>
                    <a:lnTo>
                      <a:pt x="190" y="268"/>
                    </a:lnTo>
                    <a:lnTo>
                      <a:pt x="190" y="268"/>
                    </a:lnTo>
                    <a:lnTo>
                      <a:pt x="190" y="268"/>
                    </a:lnTo>
                    <a:lnTo>
                      <a:pt x="187" y="265"/>
                    </a:lnTo>
                    <a:lnTo>
                      <a:pt x="190" y="265"/>
                    </a:lnTo>
                    <a:lnTo>
                      <a:pt x="190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9" y="259"/>
                    </a:lnTo>
                    <a:lnTo>
                      <a:pt x="202" y="259"/>
                    </a:lnTo>
                    <a:lnTo>
                      <a:pt x="202" y="259"/>
                    </a:lnTo>
                    <a:lnTo>
                      <a:pt x="199" y="262"/>
                    </a:lnTo>
                    <a:lnTo>
                      <a:pt x="199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9" y="268"/>
                    </a:lnTo>
                    <a:lnTo>
                      <a:pt x="199" y="268"/>
                    </a:lnTo>
                    <a:lnTo>
                      <a:pt x="202" y="268"/>
                    </a:lnTo>
                    <a:lnTo>
                      <a:pt x="199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4" y="268"/>
                    </a:lnTo>
                    <a:lnTo>
                      <a:pt x="204" y="268"/>
                    </a:lnTo>
                    <a:lnTo>
                      <a:pt x="204" y="268"/>
                    </a:lnTo>
                    <a:lnTo>
                      <a:pt x="207" y="265"/>
                    </a:lnTo>
                    <a:lnTo>
                      <a:pt x="207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8"/>
                    </a:lnTo>
                    <a:lnTo>
                      <a:pt x="213" y="265"/>
                    </a:lnTo>
                    <a:lnTo>
                      <a:pt x="213" y="265"/>
                    </a:lnTo>
                    <a:lnTo>
                      <a:pt x="216" y="265"/>
                    </a:lnTo>
                    <a:lnTo>
                      <a:pt x="216" y="265"/>
                    </a:lnTo>
                    <a:lnTo>
                      <a:pt x="216" y="262"/>
                    </a:lnTo>
                    <a:lnTo>
                      <a:pt x="216" y="262"/>
                    </a:lnTo>
                    <a:lnTo>
                      <a:pt x="216" y="259"/>
                    </a:lnTo>
                    <a:lnTo>
                      <a:pt x="216" y="259"/>
                    </a:lnTo>
                    <a:lnTo>
                      <a:pt x="216" y="262"/>
                    </a:lnTo>
                    <a:lnTo>
                      <a:pt x="222" y="262"/>
                    </a:lnTo>
                    <a:lnTo>
                      <a:pt x="222" y="262"/>
                    </a:lnTo>
                    <a:lnTo>
                      <a:pt x="222" y="259"/>
                    </a:lnTo>
                    <a:lnTo>
                      <a:pt x="225" y="259"/>
                    </a:lnTo>
                    <a:lnTo>
                      <a:pt x="225" y="259"/>
                    </a:lnTo>
                    <a:lnTo>
                      <a:pt x="225" y="262"/>
                    </a:lnTo>
                    <a:lnTo>
                      <a:pt x="225" y="259"/>
                    </a:lnTo>
                    <a:lnTo>
                      <a:pt x="225" y="259"/>
                    </a:lnTo>
                    <a:lnTo>
                      <a:pt x="227" y="259"/>
                    </a:lnTo>
                    <a:lnTo>
                      <a:pt x="227" y="259"/>
                    </a:lnTo>
                    <a:lnTo>
                      <a:pt x="227" y="256"/>
                    </a:lnTo>
                    <a:lnTo>
                      <a:pt x="230" y="256"/>
                    </a:lnTo>
                    <a:lnTo>
                      <a:pt x="230" y="253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33" y="256"/>
                    </a:lnTo>
                    <a:lnTo>
                      <a:pt x="233" y="253"/>
                    </a:lnTo>
                    <a:lnTo>
                      <a:pt x="233" y="253"/>
                    </a:lnTo>
                    <a:lnTo>
                      <a:pt x="236" y="253"/>
                    </a:lnTo>
                    <a:lnTo>
                      <a:pt x="233" y="253"/>
                    </a:lnTo>
                    <a:lnTo>
                      <a:pt x="233" y="251"/>
                    </a:lnTo>
                    <a:lnTo>
                      <a:pt x="236" y="251"/>
                    </a:lnTo>
                    <a:lnTo>
                      <a:pt x="236" y="251"/>
                    </a:lnTo>
                    <a:lnTo>
                      <a:pt x="239" y="251"/>
                    </a:lnTo>
                    <a:lnTo>
                      <a:pt x="239" y="248"/>
                    </a:lnTo>
                    <a:lnTo>
                      <a:pt x="242" y="248"/>
                    </a:lnTo>
                    <a:lnTo>
                      <a:pt x="242" y="245"/>
                    </a:lnTo>
                    <a:lnTo>
                      <a:pt x="239" y="245"/>
                    </a:lnTo>
                    <a:lnTo>
                      <a:pt x="242" y="245"/>
                    </a:lnTo>
                    <a:lnTo>
                      <a:pt x="242" y="245"/>
                    </a:lnTo>
                    <a:lnTo>
                      <a:pt x="242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8" y="239"/>
                    </a:lnTo>
                    <a:lnTo>
                      <a:pt x="251" y="239"/>
                    </a:lnTo>
                    <a:lnTo>
                      <a:pt x="251" y="239"/>
                    </a:lnTo>
                    <a:lnTo>
                      <a:pt x="253" y="236"/>
                    </a:lnTo>
                    <a:lnTo>
                      <a:pt x="253" y="239"/>
                    </a:lnTo>
                    <a:lnTo>
                      <a:pt x="253" y="236"/>
                    </a:lnTo>
                    <a:lnTo>
                      <a:pt x="253" y="239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59" y="236"/>
                    </a:lnTo>
                    <a:lnTo>
                      <a:pt x="256" y="233"/>
                    </a:lnTo>
                    <a:lnTo>
                      <a:pt x="253" y="233"/>
                    </a:lnTo>
                    <a:lnTo>
                      <a:pt x="256" y="233"/>
                    </a:lnTo>
                    <a:lnTo>
                      <a:pt x="253" y="230"/>
                    </a:lnTo>
                    <a:lnTo>
                      <a:pt x="253" y="227"/>
                    </a:lnTo>
                    <a:lnTo>
                      <a:pt x="253" y="227"/>
                    </a:lnTo>
                    <a:lnTo>
                      <a:pt x="253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30"/>
                    </a:lnTo>
                    <a:lnTo>
                      <a:pt x="256" y="227"/>
                    </a:lnTo>
                    <a:lnTo>
                      <a:pt x="259" y="227"/>
                    </a:lnTo>
                    <a:lnTo>
                      <a:pt x="259" y="230"/>
                    </a:lnTo>
                    <a:lnTo>
                      <a:pt x="259" y="230"/>
                    </a:lnTo>
                    <a:lnTo>
                      <a:pt x="262" y="233"/>
                    </a:lnTo>
                    <a:lnTo>
                      <a:pt x="259" y="233"/>
                    </a:lnTo>
                    <a:lnTo>
                      <a:pt x="259" y="233"/>
                    </a:lnTo>
                    <a:lnTo>
                      <a:pt x="259" y="236"/>
                    </a:lnTo>
                    <a:lnTo>
                      <a:pt x="262" y="236"/>
                    </a:lnTo>
                    <a:lnTo>
                      <a:pt x="259" y="236"/>
                    </a:lnTo>
                    <a:lnTo>
                      <a:pt x="262" y="236"/>
                    </a:lnTo>
                    <a:lnTo>
                      <a:pt x="265" y="236"/>
                    </a:lnTo>
                    <a:lnTo>
                      <a:pt x="268" y="236"/>
                    </a:lnTo>
                    <a:lnTo>
                      <a:pt x="265" y="236"/>
                    </a:lnTo>
                    <a:lnTo>
                      <a:pt x="265" y="233"/>
                    </a:lnTo>
                    <a:lnTo>
                      <a:pt x="265" y="233"/>
                    </a:lnTo>
                    <a:lnTo>
                      <a:pt x="268" y="233"/>
                    </a:lnTo>
                    <a:lnTo>
                      <a:pt x="268" y="233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71" y="233"/>
                    </a:lnTo>
                    <a:lnTo>
                      <a:pt x="271" y="233"/>
                    </a:lnTo>
                    <a:lnTo>
                      <a:pt x="271" y="233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4" y="236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6" y="233"/>
                    </a:lnTo>
                    <a:lnTo>
                      <a:pt x="276" y="230"/>
                    </a:lnTo>
                    <a:lnTo>
                      <a:pt x="276" y="230"/>
                    </a:lnTo>
                    <a:lnTo>
                      <a:pt x="279" y="230"/>
                    </a:lnTo>
                    <a:lnTo>
                      <a:pt x="279" y="230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2" y="230"/>
                    </a:lnTo>
                    <a:lnTo>
                      <a:pt x="282" y="233"/>
                    </a:lnTo>
                    <a:lnTo>
                      <a:pt x="285" y="230"/>
                    </a:lnTo>
                    <a:lnTo>
                      <a:pt x="288" y="230"/>
                    </a:lnTo>
                    <a:lnTo>
                      <a:pt x="291" y="230"/>
                    </a:lnTo>
                    <a:lnTo>
                      <a:pt x="291" y="230"/>
                    </a:lnTo>
                    <a:lnTo>
                      <a:pt x="291" y="227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30"/>
                    </a:lnTo>
                    <a:lnTo>
                      <a:pt x="297" y="230"/>
                    </a:lnTo>
                    <a:lnTo>
                      <a:pt x="297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302" y="227"/>
                    </a:lnTo>
                    <a:lnTo>
                      <a:pt x="302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11" y="227"/>
                    </a:lnTo>
                    <a:lnTo>
                      <a:pt x="311" y="227"/>
                    </a:lnTo>
                    <a:lnTo>
                      <a:pt x="311" y="225"/>
                    </a:lnTo>
                    <a:lnTo>
                      <a:pt x="314" y="225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20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4" name="Freeform 305"/>
              <p:cNvSpPr/>
              <p:nvPr/>
            </p:nvSpPr>
            <p:spPr bwMode="auto">
              <a:xfrm>
                <a:off x="2128" y="974"/>
                <a:ext cx="3" cy="0"/>
              </a:xfrm>
              <a:custGeom>
                <a:gdLst>
                  <a:gd fmla="*/ 0 w 3" name="T0"/>
                  <a:gd fmla="*/ 0 w 3" name="T1"/>
                  <a:gd fmla="*/ 3 w 3" name="T2"/>
                  <a:gd fmla="*/ 0 w 3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5" name="Freeform 306"/>
              <p:cNvSpPr/>
              <p:nvPr/>
            </p:nvSpPr>
            <p:spPr bwMode="auto">
              <a:xfrm>
                <a:off x="2047" y="769"/>
                <a:ext cx="9" cy="3"/>
              </a:xfrm>
              <a:custGeom>
                <a:gdLst>
                  <a:gd fmla="*/ 6 w 9" name="T0"/>
                  <a:gd fmla="*/ 3 h 3" name="T1"/>
                  <a:gd fmla="*/ 6 w 9" name="T2"/>
                  <a:gd fmla="*/ 0 h 3" name="T3"/>
                  <a:gd fmla="*/ 3 w 9" name="T4"/>
                  <a:gd fmla="*/ 0 h 3" name="T5"/>
                  <a:gd fmla="*/ 0 w 9" name="T6"/>
                  <a:gd fmla="*/ 0 h 3" name="T7"/>
                  <a:gd fmla="*/ 0 w 9" name="T8"/>
                  <a:gd fmla="*/ 0 h 3" name="T9"/>
                  <a:gd fmla="*/ 6 w 9" name="T10"/>
                  <a:gd fmla="*/ 3 h 3" name="T11"/>
                  <a:gd fmla="*/ 9 w 9" name="T12"/>
                  <a:gd fmla="*/ 3 h 3" name="T13"/>
                  <a:gd fmla="*/ 9 w 9" name="T14"/>
                  <a:gd fmla="*/ 3 h 3" name="T15"/>
                  <a:gd fmla="*/ 6 w 9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9">
                    <a:moveTo>
                      <a:pt x="6" y="3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6" name="Freeform 307"/>
              <p:cNvSpPr/>
              <p:nvPr/>
            </p:nvSpPr>
            <p:spPr bwMode="auto">
              <a:xfrm>
                <a:off x="2053" y="769"/>
                <a:ext cx="6" cy="3"/>
              </a:xfrm>
              <a:custGeom>
                <a:gdLst>
                  <a:gd fmla="*/ 6 w 6" name="T0"/>
                  <a:gd fmla="*/ 0 h 3" name="T1"/>
                  <a:gd fmla="*/ 3 w 6" name="T2"/>
                  <a:gd fmla="*/ 0 h 3" name="T3"/>
                  <a:gd fmla="*/ 0 w 6" name="T4"/>
                  <a:gd fmla="*/ 0 h 3" name="T5"/>
                  <a:gd fmla="*/ 0 w 6" name="T6"/>
                  <a:gd fmla="*/ 0 h 3" name="T7"/>
                  <a:gd fmla="*/ 0 w 6" name="T8"/>
                  <a:gd fmla="*/ 0 h 3" name="T9"/>
                  <a:gd fmla="*/ 3 w 6" name="T10"/>
                  <a:gd fmla="*/ 0 h 3" name="T11"/>
                  <a:gd fmla="*/ 6 w 6" name="T12"/>
                  <a:gd fmla="*/ 3 h 3" name="T13"/>
                  <a:gd fmla="*/ 6 w 6" name="T14"/>
                  <a:gd fmla="*/ 3 h 3" name="T15"/>
                  <a:gd fmla="*/ 6 w 6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7" name="Freeform 308"/>
              <p:cNvSpPr/>
              <p:nvPr/>
            </p:nvSpPr>
            <p:spPr bwMode="auto">
              <a:xfrm>
                <a:off x="2188" y="816"/>
                <a:ext cx="6" cy="2"/>
              </a:xfrm>
              <a:custGeom>
                <a:gdLst>
                  <a:gd fmla="*/ 0 w 6" name="T0"/>
                  <a:gd fmla="*/ 0 h 2" name="T1"/>
                  <a:gd fmla="*/ 0 w 6" name="T2"/>
                  <a:gd fmla="*/ 2 h 2" name="T3"/>
                  <a:gd fmla="*/ 3 w 6" name="T4"/>
                  <a:gd fmla="*/ 0 h 2" name="T5"/>
                  <a:gd fmla="*/ 6 w 6" name="T6"/>
                  <a:gd fmla="*/ 0 h 2" name="T7"/>
                  <a:gd fmla="*/ 3 w 6" name="T8"/>
                  <a:gd fmla="*/ 0 h 2" name="T9"/>
                  <a:gd fmla="*/ 3 w 6" name="T10"/>
                  <a:gd fmla="*/ 0 h 2" name="T11"/>
                  <a:gd fmla="*/ 0 w 6" name="T12"/>
                  <a:gd fmla="*/ 0 h 2" name="T13"/>
                  <a:gd fmla="*/ 0 w 6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6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" name="Freeform 309"/>
              <p:cNvSpPr/>
              <p:nvPr/>
            </p:nvSpPr>
            <p:spPr bwMode="auto">
              <a:xfrm>
                <a:off x="1892" y="1118"/>
                <a:ext cx="2" cy="3"/>
              </a:xfrm>
              <a:custGeom>
                <a:gdLst>
                  <a:gd fmla="*/ 0 w 2" name="T0"/>
                  <a:gd fmla="*/ 3 h 3" name="T1"/>
                  <a:gd fmla="*/ 0 w 2" name="T2"/>
                  <a:gd fmla="*/ 3 h 3" name="T3"/>
                  <a:gd fmla="*/ 2 w 2" name="T4"/>
                  <a:gd fmla="*/ 3 h 3" name="T5"/>
                  <a:gd fmla="*/ 2 w 2" name="T6"/>
                  <a:gd fmla="*/ 3 h 3" name="T7"/>
                  <a:gd fmla="*/ 2 w 2" name="T8"/>
                  <a:gd fmla="*/ 3 h 3" name="T9"/>
                  <a:gd fmla="*/ 2 w 2" name="T10"/>
                  <a:gd fmla="*/ 0 h 3" name="T11"/>
                  <a:gd fmla="*/ 0 w 2" name="T12"/>
                  <a:gd fmla="*/ 0 h 3" name="T13"/>
                  <a:gd fmla="*/ 0 w 2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" name="Freeform 310"/>
              <p:cNvSpPr/>
              <p:nvPr/>
            </p:nvSpPr>
            <p:spPr bwMode="auto">
              <a:xfrm>
                <a:off x="1894" y="1115"/>
                <a:ext cx="6" cy="3"/>
              </a:xfrm>
              <a:custGeom>
                <a:gdLst>
                  <a:gd fmla="*/ 0 w 6" name="T0"/>
                  <a:gd fmla="*/ 0 h 3" name="T1"/>
                  <a:gd fmla="*/ 0 w 6" name="T2"/>
                  <a:gd fmla="*/ 3 h 3" name="T3"/>
                  <a:gd fmla="*/ 0 w 6" name="T4"/>
                  <a:gd fmla="*/ 3 h 3" name="T5"/>
                  <a:gd fmla="*/ 0 w 6" name="T6"/>
                  <a:gd fmla="*/ 3 h 3" name="T7"/>
                  <a:gd fmla="*/ 0 w 6" name="T8"/>
                  <a:gd fmla="*/ 3 h 3" name="T9"/>
                  <a:gd fmla="*/ 3 w 6" name="T10"/>
                  <a:gd fmla="*/ 3 h 3" name="T11"/>
                  <a:gd fmla="*/ 3 w 6" name="T12"/>
                  <a:gd fmla="*/ 3 h 3" name="T13"/>
                  <a:gd fmla="*/ 3 w 6" name="T14"/>
                  <a:gd fmla="*/ 3 h 3" name="T15"/>
                  <a:gd fmla="*/ 6 w 6" name="T16"/>
                  <a:gd fmla="*/ 3 h 3" name="T17"/>
                  <a:gd fmla="*/ 3 w 6" name="T18"/>
                  <a:gd fmla="*/ 0 h 3" name="T19"/>
                  <a:gd fmla="*/ 0 w 6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" name="Freeform 311"/>
              <p:cNvSpPr/>
              <p:nvPr/>
            </p:nvSpPr>
            <p:spPr bwMode="auto">
              <a:xfrm>
                <a:off x="1964" y="778"/>
                <a:ext cx="11" cy="6"/>
              </a:xfrm>
              <a:custGeom>
                <a:gdLst>
                  <a:gd fmla="*/ 0 w 11" name="T0"/>
                  <a:gd fmla="*/ 6 h 6" name="T1"/>
                  <a:gd fmla="*/ 2 w 11" name="T2"/>
                  <a:gd fmla="*/ 6 h 6" name="T3"/>
                  <a:gd fmla="*/ 5 w 11" name="T4"/>
                  <a:gd fmla="*/ 6 h 6" name="T5"/>
                  <a:gd fmla="*/ 8 w 11" name="T6"/>
                  <a:gd fmla="*/ 6 h 6" name="T7"/>
                  <a:gd fmla="*/ 8 w 11" name="T8"/>
                  <a:gd fmla="*/ 6 h 6" name="T9"/>
                  <a:gd fmla="*/ 11 w 11" name="T10"/>
                  <a:gd fmla="*/ 6 h 6" name="T11"/>
                  <a:gd fmla="*/ 8 w 11" name="T12"/>
                  <a:gd fmla="*/ 6 h 6" name="T13"/>
                  <a:gd fmla="*/ 5 w 11" name="T14"/>
                  <a:gd fmla="*/ 3 h 6" name="T15"/>
                  <a:gd fmla="*/ 2 w 11" name="T16"/>
                  <a:gd fmla="*/ 3 h 6" name="T17"/>
                  <a:gd fmla="*/ 2 w 11" name="T18"/>
                  <a:gd fmla="*/ 3 h 6" name="T19"/>
                  <a:gd fmla="*/ 2 w 11" name="T20"/>
                  <a:gd fmla="*/ 0 h 6" name="T21"/>
                  <a:gd fmla="*/ 0 w 11" name="T22"/>
                  <a:gd fmla="*/ 0 h 6" name="T23"/>
                  <a:gd fmla="*/ 0 w 11" name="T24"/>
                  <a:gd fmla="*/ 0 h 6" name="T25"/>
                  <a:gd fmla="*/ 0 w 11" name="T26"/>
                  <a:gd fmla="*/ 0 h 6" name="T27"/>
                  <a:gd fmla="*/ 0 w 11" name="T28"/>
                  <a:gd fmla="*/ 3 h 6" name="T29"/>
                  <a:gd fmla="*/ 0 w 11" name="T30"/>
                  <a:gd fmla="*/ 3 h 6" name="T31"/>
                  <a:gd fmla="*/ 0 w 11" name="T32"/>
                  <a:gd fmla="*/ 6 h 6" name="T33"/>
                  <a:gd fmla="*/ 0 w 11" name="T34"/>
                  <a:gd fmla="*/ 6 h 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" w="11">
                    <a:moveTo>
                      <a:pt x="0" y="6"/>
                    </a:moveTo>
                    <a:lnTo>
                      <a:pt x="2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" name="Freeform 312"/>
              <p:cNvSpPr/>
              <p:nvPr/>
            </p:nvSpPr>
            <p:spPr bwMode="auto">
              <a:xfrm>
                <a:off x="2223" y="1199"/>
                <a:ext cx="52" cy="58"/>
              </a:xfrm>
              <a:custGeom>
                <a:gdLst>
                  <a:gd fmla="*/ 23 w 52" name="T0"/>
                  <a:gd fmla="*/ 6 h 58" name="T1"/>
                  <a:gd fmla="*/ 20 w 52" name="T2"/>
                  <a:gd fmla="*/ 9 h 58" name="T3"/>
                  <a:gd fmla="*/ 20 w 52" name="T4"/>
                  <a:gd fmla="*/ 9 h 58" name="T5"/>
                  <a:gd fmla="*/ 26 w 52" name="T6"/>
                  <a:gd fmla="*/ 12 h 58" name="T7"/>
                  <a:gd fmla="*/ 20 w 52" name="T8"/>
                  <a:gd fmla="*/ 14 h 58" name="T9"/>
                  <a:gd fmla="*/ 14 w 52" name="T10"/>
                  <a:gd fmla="*/ 14 h 58" name="T11"/>
                  <a:gd fmla="*/ 5 w 52" name="T12"/>
                  <a:gd fmla="*/ 17 h 58" name="T13"/>
                  <a:gd fmla="*/ 3 w 52" name="T14"/>
                  <a:gd fmla="*/ 20 h 58" name="T15"/>
                  <a:gd fmla="*/ 8 w 52" name="T16"/>
                  <a:gd fmla="*/ 23 h 58" name="T17"/>
                  <a:gd fmla="*/ 3 w 52" name="T18"/>
                  <a:gd fmla="*/ 26 h 58" name="T19"/>
                  <a:gd fmla="*/ 5 w 52" name="T20"/>
                  <a:gd fmla="*/ 29 h 58" name="T21"/>
                  <a:gd fmla="*/ 8 w 52" name="T22"/>
                  <a:gd fmla="*/ 29 h 58" name="T23"/>
                  <a:gd fmla="*/ 14 w 52" name="T24"/>
                  <a:gd fmla="*/ 32 h 58" name="T25"/>
                  <a:gd fmla="*/ 11 w 52" name="T26"/>
                  <a:gd fmla="*/ 37 h 58" name="T27"/>
                  <a:gd fmla="*/ 11 w 52" name="T28"/>
                  <a:gd fmla="*/ 40 h 58" name="T29"/>
                  <a:gd fmla="*/ 17 w 52" name="T30"/>
                  <a:gd fmla="*/ 40 h 58" name="T31"/>
                  <a:gd fmla="*/ 5 w 52" name="T32"/>
                  <a:gd fmla="*/ 43 h 58" name="T33"/>
                  <a:gd fmla="*/ 3 w 52" name="T34"/>
                  <a:gd fmla="*/ 46 h 58" name="T35"/>
                  <a:gd fmla="*/ 0 w 52" name="T36"/>
                  <a:gd fmla="*/ 46 h 58" name="T37"/>
                  <a:gd fmla="*/ 5 w 52" name="T38"/>
                  <a:gd fmla="*/ 49 h 58" name="T39"/>
                  <a:gd fmla="*/ 0 w 52" name="T40"/>
                  <a:gd fmla="*/ 52 h 58" name="T41"/>
                  <a:gd fmla="*/ 5 w 52" name="T42"/>
                  <a:gd fmla="*/ 52 h 58" name="T43"/>
                  <a:gd fmla="*/ 3 w 52" name="T44"/>
                  <a:gd fmla="*/ 55 h 58" name="T45"/>
                  <a:gd fmla="*/ 8 w 52" name="T46"/>
                  <a:gd fmla="*/ 55 h 58" name="T47"/>
                  <a:gd fmla="*/ 5 w 52" name="T48"/>
                  <a:gd fmla="*/ 58 h 58" name="T49"/>
                  <a:gd fmla="*/ 8 w 52" name="T50"/>
                  <a:gd fmla="*/ 58 h 58" name="T51"/>
                  <a:gd fmla="*/ 11 w 52" name="T52"/>
                  <a:gd fmla="*/ 58 h 58" name="T53"/>
                  <a:gd fmla="*/ 20 w 52" name="T54"/>
                  <a:gd fmla="*/ 55 h 58" name="T55"/>
                  <a:gd fmla="*/ 20 w 52" name="T56"/>
                  <a:gd fmla="*/ 52 h 58" name="T57"/>
                  <a:gd fmla="*/ 26 w 52" name="T58"/>
                  <a:gd fmla="*/ 52 h 58" name="T59"/>
                  <a:gd fmla="*/ 28 w 52" name="T60"/>
                  <a:gd fmla="*/ 49 h 58" name="T61"/>
                  <a:gd fmla="*/ 34 w 52" name="T62"/>
                  <a:gd fmla="*/ 49 h 58" name="T63"/>
                  <a:gd fmla="*/ 40 w 52" name="T64"/>
                  <a:gd fmla="*/ 46 h 58" name="T65"/>
                  <a:gd fmla="*/ 43 w 52" name="T66"/>
                  <a:gd fmla="*/ 43 h 58" name="T67"/>
                  <a:gd fmla="*/ 46 w 52" name="T68"/>
                  <a:gd fmla="*/ 37 h 58" name="T69"/>
                  <a:gd fmla="*/ 43 w 52" name="T70"/>
                  <a:gd fmla="*/ 29 h 58" name="T71"/>
                  <a:gd fmla="*/ 43 w 52" name="T72"/>
                  <a:gd fmla="*/ 20 h 58" name="T73"/>
                  <a:gd fmla="*/ 49 w 52" name="T74"/>
                  <a:gd fmla="*/ 17 h 58" name="T75"/>
                  <a:gd fmla="*/ 52 w 52" name="T76"/>
                  <a:gd fmla="*/ 14 h 58" name="T77"/>
                  <a:gd fmla="*/ 52 w 52" name="T78"/>
                  <a:gd fmla="*/ 14 h 58" name="T79"/>
                  <a:gd fmla="*/ 52 w 52" name="T80"/>
                  <a:gd fmla="*/ 9 h 58" name="T81"/>
                  <a:gd fmla="*/ 49 w 52" name="T82"/>
                  <a:gd fmla="*/ 6 h 58" name="T83"/>
                  <a:gd fmla="*/ 43 w 52" name="T84"/>
                  <a:gd fmla="*/ 0 h 58" name="T85"/>
                  <a:gd fmla="*/ 34 w 52" name="T86"/>
                  <a:gd fmla="*/ 3 h 58" name="T87"/>
                  <a:gd fmla="*/ 37 w 52" name="T88"/>
                  <a:gd fmla="*/ 0 h 58" name="T89"/>
                  <a:gd fmla="*/ 34 w 52" name="T90"/>
                  <a:gd fmla="*/ 0 h 58" name="T91"/>
                  <a:gd fmla="*/ 31 w 52" name="T92"/>
                  <a:gd fmla="*/ 3 h 58" name="T93"/>
                  <a:gd fmla="*/ 31 w 52" name="T94"/>
                  <a:gd fmla="*/ 6 h 58" name="T95"/>
                  <a:gd fmla="*/ 28 w 52" name="T96"/>
                  <a:gd fmla="*/ 0 h 58" name="T97"/>
                  <a:gd fmla="*/ 26 w 52" name="T98"/>
                  <a:gd fmla="*/ 3 h 58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57" w="52">
                    <a:moveTo>
                      <a:pt x="23" y="3"/>
                    </a:move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11" y="40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11" y="40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3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4" y="58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3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0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0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2"/>
                    </a:lnTo>
                    <a:lnTo>
                      <a:pt x="43" y="29"/>
                    </a:lnTo>
                    <a:lnTo>
                      <a:pt x="46" y="29"/>
                    </a:lnTo>
                    <a:lnTo>
                      <a:pt x="46" y="2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" name="Freeform 313"/>
              <p:cNvSpPr/>
              <p:nvPr/>
            </p:nvSpPr>
            <p:spPr bwMode="auto">
              <a:xfrm>
                <a:off x="2318" y="1115"/>
                <a:ext cx="5" cy="12"/>
              </a:xfrm>
              <a:custGeom>
                <a:gdLst>
                  <a:gd fmla="*/ 0 w 5" name="T0"/>
                  <a:gd fmla="*/ 6 h 12" name="T1"/>
                  <a:gd fmla="*/ 0 w 5" name="T2"/>
                  <a:gd fmla="*/ 6 h 12" name="T3"/>
                  <a:gd fmla="*/ 0 w 5" name="T4"/>
                  <a:gd fmla="*/ 9 h 12" name="T5"/>
                  <a:gd fmla="*/ 0 w 5" name="T6"/>
                  <a:gd fmla="*/ 9 h 12" name="T7"/>
                  <a:gd fmla="*/ 3 w 5" name="T8"/>
                  <a:gd fmla="*/ 9 h 12" name="T9"/>
                  <a:gd fmla="*/ 3 w 5" name="T10"/>
                  <a:gd fmla="*/ 9 h 12" name="T11"/>
                  <a:gd fmla="*/ 3 w 5" name="T12"/>
                  <a:gd fmla="*/ 9 h 12" name="T13"/>
                  <a:gd fmla="*/ 3 w 5" name="T14"/>
                  <a:gd fmla="*/ 12 h 12" name="T15"/>
                  <a:gd fmla="*/ 5 w 5" name="T16"/>
                  <a:gd fmla="*/ 12 h 12" name="T17"/>
                  <a:gd fmla="*/ 5 w 5" name="T18"/>
                  <a:gd fmla="*/ 9 h 12" name="T19"/>
                  <a:gd fmla="*/ 5 w 5" name="T20"/>
                  <a:gd fmla="*/ 9 h 12" name="T21"/>
                  <a:gd fmla="*/ 5 w 5" name="T22"/>
                  <a:gd fmla="*/ 6 h 12" name="T23"/>
                  <a:gd fmla="*/ 5 w 5" name="T24"/>
                  <a:gd fmla="*/ 6 h 12" name="T25"/>
                  <a:gd fmla="*/ 3 w 5" name="T26"/>
                  <a:gd fmla="*/ 3 h 12" name="T27"/>
                  <a:gd fmla="*/ 3 w 5" name="T28"/>
                  <a:gd fmla="*/ 0 h 12" name="T29"/>
                  <a:gd fmla="*/ 3 w 5" name="T30"/>
                  <a:gd fmla="*/ 0 h 12" name="T31"/>
                  <a:gd fmla="*/ 3 w 5" name="T32"/>
                  <a:gd fmla="*/ 0 h 12" name="T33"/>
                  <a:gd fmla="*/ 0 w 5" name="T34"/>
                  <a:gd fmla="*/ 3 h 12" name="T35"/>
                  <a:gd fmla="*/ 0 w 5" name="T36"/>
                  <a:gd fmla="*/ 3 h 12" name="T37"/>
                  <a:gd fmla="*/ 0 w 5" name="T38"/>
                  <a:gd fmla="*/ 3 h 12" name="T39"/>
                  <a:gd fmla="*/ 0 w 5" name="T40"/>
                  <a:gd fmla="*/ 6 h 12" name="T41"/>
                  <a:gd fmla="*/ 0 w 5" name="T42"/>
                  <a:gd fmla="*/ 6 h 1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" w="5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" name="Freeform 314"/>
              <p:cNvSpPr/>
              <p:nvPr/>
            </p:nvSpPr>
            <p:spPr bwMode="auto">
              <a:xfrm>
                <a:off x="2260" y="1150"/>
                <a:ext cx="12" cy="12"/>
              </a:xfrm>
              <a:custGeom>
                <a:gdLst>
                  <a:gd fmla="*/ 0 w 12" name="T0"/>
                  <a:gd fmla="*/ 12 h 12" name="T1"/>
                  <a:gd fmla="*/ 3 w 12" name="T2"/>
                  <a:gd fmla="*/ 9 h 12" name="T3"/>
                  <a:gd fmla="*/ 6 w 12" name="T4"/>
                  <a:gd fmla="*/ 9 h 12" name="T5"/>
                  <a:gd fmla="*/ 6 w 12" name="T6"/>
                  <a:gd fmla="*/ 9 h 12" name="T7"/>
                  <a:gd fmla="*/ 6 w 12" name="T8"/>
                  <a:gd fmla="*/ 9 h 12" name="T9"/>
                  <a:gd fmla="*/ 9 w 12" name="T10"/>
                  <a:gd fmla="*/ 6 h 12" name="T11"/>
                  <a:gd fmla="*/ 9 w 12" name="T12"/>
                  <a:gd fmla="*/ 6 h 12" name="T13"/>
                  <a:gd fmla="*/ 9 w 12" name="T14"/>
                  <a:gd fmla="*/ 6 h 12" name="T15"/>
                  <a:gd fmla="*/ 9 w 12" name="T16"/>
                  <a:gd fmla="*/ 3 h 12" name="T17"/>
                  <a:gd fmla="*/ 9 w 12" name="T18"/>
                  <a:gd fmla="*/ 3 h 12" name="T19"/>
                  <a:gd fmla="*/ 12 w 12" name="T20"/>
                  <a:gd fmla="*/ 3 h 12" name="T21"/>
                  <a:gd fmla="*/ 9 w 12" name="T22"/>
                  <a:gd fmla="*/ 3 h 12" name="T23"/>
                  <a:gd fmla="*/ 12 w 12" name="T24"/>
                  <a:gd fmla="*/ 0 h 12" name="T25"/>
                  <a:gd fmla="*/ 9 w 12" name="T26"/>
                  <a:gd fmla="*/ 0 h 12" name="T27"/>
                  <a:gd fmla="*/ 6 w 12" name="T28"/>
                  <a:gd fmla="*/ 0 h 12" name="T29"/>
                  <a:gd fmla="*/ 6 w 12" name="T30"/>
                  <a:gd fmla="*/ 3 h 12" name="T31"/>
                  <a:gd fmla="*/ 6 w 12" name="T32"/>
                  <a:gd fmla="*/ 3 h 12" name="T33"/>
                  <a:gd fmla="*/ 6 w 12" name="T34"/>
                  <a:gd fmla="*/ 3 h 12" name="T35"/>
                  <a:gd fmla="*/ 3 w 12" name="T36"/>
                  <a:gd fmla="*/ 3 h 12" name="T37"/>
                  <a:gd fmla="*/ 3 w 12" name="T38"/>
                  <a:gd fmla="*/ 3 h 12" name="T39"/>
                  <a:gd fmla="*/ 0 w 12" name="T40"/>
                  <a:gd fmla="*/ 6 h 12" name="T41"/>
                  <a:gd fmla="*/ 0 w 12" name="T42"/>
                  <a:gd fmla="*/ 6 h 12" name="T43"/>
                  <a:gd fmla="*/ 3 w 12" name="T44"/>
                  <a:gd fmla="*/ 9 h 12" name="T45"/>
                  <a:gd fmla="*/ 0 w 12" name="T46"/>
                  <a:gd fmla="*/ 9 h 12" name="T47"/>
                  <a:gd fmla="*/ 0 w 12" name="T48"/>
                  <a:gd fmla="*/ 12 h 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" w="12">
                    <a:moveTo>
                      <a:pt x="0" y="12"/>
                    </a:move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4" name="Freeform 315"/>
              <p:cNvSpPr/>
              <p:nvPr/>
            </p:nvSpPr>
            <p:spPr bwMode="auto">
              <a:xfrm>
                <a:off x="2300" y="1138"/>
                <a:ext cx="6" cy="3"/>
              </a:xfrm>
              <a:custGeom>
                <a:gdLst>
                  <a:gd fmla="*/ 3 w 6" name="T0"/>
                  <a:gd fmla="*/ 3 h 3" name="T1"/>
                  <a:gd fmla="*/ 6 w 6" name="T2"/>
                  <a:gd fmla="*/ 3 h 3" name="T3"/>
                  <a:gd fmla="*/ 6 w 6" name="T4"/>
                  <a:gd fmla="*/ 3 h 3" name="T5"/>
                  <a:gd fmla="*/ 6 w 6" name="T6"/>
                  <a:gd fmla="*/ 3 h 3" name="T7"/>
                  <a:gd fmla="*/ 3 w 6" name="T8"/>
                  <a:gd fmla="*/ 3 h 3" name="T9"/>
                  <a:gd fmla="*/ 3 w 6" name="T10"/>
                  <a:gd fmla="*/ 3 h 3" name="T11"/>
                  <a:gd fmla="*/ 0 w 6" name="T12"/>
                  <a:gd fmla="*/ 0 h 3" name="T13"/>
                  <a:gd fmla="*/ 0 w 6" name="T14"/>
                  <a:gd fmla="*/ 0 h 3" name="T15"/>
                  <a:gd fmla="*/ 0 w 6" name="T16"/>
                  <a:gd fmla="*/ 3 h 3" name="T17"/>
                  <a:gd fmla="*/ 0 w 6" name="T18"/>
                  <a:gd fmla="*/ 3 h 3" name="T19"/>
                  <a:gd fmla="*/ 0 w 6" name="T20"/>
                  <a:gd fmla="*/ 3 h 3" name="T21"/>
                  <a:gd fmla="*/ 3 w 6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5" name="Freeform 316"/>
              <p:cNvSpPr/>
              <p:nvPr/>
            </p:nvSpPr>
            <p:spPr bwMode="auto">
              <a:xfrm flipH="1">
                <a:off x="2300" y="1141"/>
                <a:ext cx="0" cy="3"/>
              </a:xfrm>
              <a:custGeom>
                <a:gdLst>
                  <a:gd fmla="*/ 3 h 3" name="T0"/>
                  <a:gd fmla="*/ 3 h 3" name="T1"/>
                  <a:gd fmla="*/ 0 h 3" name="T2"/>
                  <a:gd fmla="*/ 0 h 3" name="T3"/>
                  <a:gd fmla="*/ 3 h 3" name="T4"/>
                  <a:gd fmla="*/ 3 h 3" name="T5"/>
                  <a:gd fmla="*/ 3 h 3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6" name="Freeform 317"/>
              <p:cNvSpPr/>
              <p:nvPr/>
            </p:nvSpPr>
            <p:spPr bwMode="auto">
              <a:xfrm>
                <a:off x="2272" y="1147"/>
                <a:ext cx="80" cy="133"/>
              </a:xfrm>
              <a:custGeom>
                <a:gdLst>
                  <a:gd fmla="*/ 3 w 80" name="T0"/>
                  <a:gd fmla="*/ 23 h 133" name="T1"/>
                  <a:gd fmla="*/ 0 w 80" name="T2"/>
                  <a:gd fmla="*/ 26 h 133" name="T3"/>
                  <a:gd fmla="*/ 0 w 80" name="T4"/>
                  <a:gd fmla="*/ 32 h 133" name="T5"/>
                  <a:gd fmla="*/ 8 w 80" name="T6"/>
                  <a:gd fmla="*/ 32 h 133" name="T7"/>
                  <a:gd fmla="*/ 3 w 80" name="T8"/>
                  <a:gd fmla="*/ 43 h 133" name="T9"/>
                  <a:gd fmla="*/ 3 w 80" name="T10"/>
                  <a:gd fmla="*/ 46 h 133" name="T11"/>
                  <a:gd fmla="*/ 5 w 80" name="T12"/>
                  <a:gd fmla="*/ 43 h 133" name="T13"/>
                  <a:gd fmla="*/ 8 w 80" name="T14"/>
                  <a:gd fmla="*/ 38 h 133" name="T15"/>
                  <a:gd fmla="*/ 8 w 80" name="T16"/>
                  <a:gd fmla="*/ 40 h 133" name="T17"/>
                  <a:gd fmla="*/ 14 w 80" name="T18"/>
                  <a:gd fmla="*/ 40 h 133" name="T19"/>
                  <a:gd fmla="*/ 11 w 80" name="T20"/>
                  <a:gd fmla="*/ 46 h 133" name="T21"/>
                  <a:gd fmla="*/ 8 w 80" name="T22"/>
                  <a:gd fmla="*/ 55 h 133" name="T23"/>
                  <a:gd fmla="*/ 8 w 80" name="T24"/>
                  <a:gd fmla="*/ 61 h 133" name="T25"/>
                  <a:gd fmla="*/ 14 w 80" name="T26"/>
                  <a:gd fmla="*/ 61 h 133" name="T27"/>
                  <a:gd fmla="*/ 23 w 80" name="T28"/>
                  <a:gd fmla="*/ 58 h 133" name="T29"/>
                  <a:gd fmla="*/ 26 w 80" name="T30"/>
                  <a:gd fmla="*/ 58 h 133" name="T31"/>
                  <a:gd fmla="*/ 26 w 80" name="T32"/>
                  <a:gd fmla="*/ 69 h 133" name="T33"/>
                  <a:gd fmla="*/ 31 w 80" name="T34"/>
                  <a:gd fmla="*/ 69 h 133" name="T35"/>
                  <a:gd fmla="*/ 31 w 80" name="T36"/>
                  <a:gd fmla="*/ 78 h 133" name="T37"/>
                  <a:gd fmla="*/ 28 w 80" name="T38"/>
                  <a:gd fmla="*/ 81 h 133" name="T39"/>
                  <a:gd fmla="*/ 14 w 80" name="T40"/>
                  <a:gd fmla="*/ 89 h 133" name="T41"/>
                  <a:gd fmla="*/ 17 w 80" name="T42"/>
                  <a:gd fmla="*/ 92 h 133" name="T43"/>
                  <a:gd fmla="*/ 5 w 80" name="T44"/>
                  <a:gd fmla="*/ 107 h 133" name="T45"/>
                  <a:gd fmla="*/ 14 w 80" name="T46"/>
                  <a:gd fmla="*/ 107 h 133" name="T47"/>
                  <a:gd fmla="*/ 20 w 80" name="T48"/>
                  <a:gd fmla="*/ 107 h 133" name="T49"/>
                  <a:gd fmla="*/ 28 w 80" name="T50"/>
                  <a:gd fmla="*/ 110 h 133" name="T51"/>
                  <a:gd fmla="*/ 31 w 80" name="T52"/>
                  <a:gd fmla="*/ 113 h 133" name="T53"/>
                  <a:gd fmla="*/ 17 w 80" name="T54"/>
                  <a:gd fmla="*/ 115 h 133" name="T55"/>
                  <a:gd fmla="*/ 0 w 80" name="T56"/>
                  <a:gd fmla="*/ 130 h 133" name="T57"/>
                  <a:gd fmla="*/ 5 w 80" name="T58"/>
                  <a:gd fmla="*/ 133 h 133" name="T59"/>
                  <a:gd fmla="*/ 17 w 80" name="T60"/>
                  <a:gd fmla="*/ 127 h 133" name="T61"/>
                  <a:gd fmla="*/ 26 w 80" name="T62"/>
                  <a:gd fmla="*/ 124 h 133" name="T63"/>
                  <a:gd fmla="*/ 34 w 80" name="T64"/>
                  <a:gd fmla="*/ 124 h 133" name="T65"/>
                  <a:gd fmla="*/ 40 w 80" name="T66"/>
                  <a:gd fmla="*/ 121 h 133" name="T67"/>
                  <a:gd fmla="*/ 46 w 80" name="T68"/>
                  <a:gd fmla="*/ 118 h 133" name="T69"/>
                  <a:gd fmla="*/ 51 w 80" name="T70"/>
                  <a:gd fmla="*/ 121 h 133" name="T71"/>
                  <a:gd fmla="*/ 77 w 80" name="T72"/>
                  <a:gd fmla="*/ 115 h 133" name="T73"/>
                  <a:gd fmla="*/ 69 w 80" name="T74"/>
                  <a:gd fmla="*/ 110 h 133" name="T75"/>
                  <a:gd fmla="*/ 72 w 80" name="T76"/>
                  <a:gd fmla="*/ 107 h 133" name="T77"/>
                  <a:gd fmla="*/ 75 w 80" name="T78"/>
                  <a:gd fmla="*/ 104 h 133" name="T79"/>
                  <a:gd fmla="*/ 80 w 80" name="T80"/>
                  <a:gd fmla="*/ 101 h 133" name="T81"/>
                  <a:gd fmla="*/ 75 w 80" name="T82"/>
                  <a:gd fmla="*/ 87 h 133" name="T83"/>
                  <a:gd fmla="*/ 63 w 80" name="T84"/>
                  <a:gd fmla="*/ 89 h 133" name="T85"/>
                  <a:gd fmla="*/ 66 w 80" name="T86"/>
                  <a:gd fmla="*/ 84 h 133" name="T87"/>
                  <a:gd fmla="*/ 60 w 80" name="T88"/>
                  <a:gd fmla="*/ 78 h 133" name="T89"/>
                  <a:gd fmla="*/ 63 w 80" name="T90"/>
                  <a:gd fmla="*/ 78 h 133" name="T91"/>
                  <a:gd fmla="*/ 57 w 80" name="T92"/>
                  <a:gd fmla="*/ 66 h 133" name="T93"/>
                  <a:gd fmla="*/ 49 w 80" name="T94"/>
                  <a:gd fmla="*/ 61 h 133" name="T95"/>
                  <a:gd fmla="*/ 46 w 80" name="T96"/>
                  <a:gd fmla="*/ 49 h 133" name="T97"/>
                  <a:gd fmla="*/ 34 w 80" name="T98"/>
                  <a:gd fmla="*/ 40 h 133" name="T99"/>
                  <a:gd fmla="*/ 28 w 80" name="T100"/>
                  <a:gd fmla="*/ 38 h 133" name="T101"/>
                  <a:gd fmla="*/ 31 w 80" name="T102"/>
                  <a:gd fmla="*/ 35 h 133" name="T103"/>
                  <a:gd fmla="*/ 37 w 80" name="T104"/>
                  <a:gd fmla="*/ 32 h 133" name="T105"/>
                  <a:gd fmla="*/ 43 w 80" name="T106"/>
                  <a:gd fmla="*/ 20 h 133" name="T107"/>
                  <a:gd fmla="*/ 31 w 80" name="T108"/>
                  <a:gd fmla="*/ 15 h 133" name="T109"/>
                  <a:gd fmla="*/ 20 w 80" name="T110"/>
                  <a:gd fmla="*/ 17 h 133" name="T111"/>
                  <a:gd fmla="*/ 23 w 80" name="T112"/>
                  <a:gd fmla="*/ 15 h 133" name="T113"/>
                  <a:gd fmla="*/ 26 w 80" name="T114"/>
                  <a:gd fmla="*/ 6 h 133" name="T115"/>
                  <a:gd fmla="*/ 23 w 80" name="T116"/>
                  <a:gd fmla="*/ 0 h 133" name="T117"/>
                  <a:gd fmla="*/ 8 w 80" name="T118"/>
                  <a:gd fmla="*/ 3 h 133" name="T119"/>
                  <a:gd fmla="*/ 8 w 80" name="T120"/>
                  <a:gd fmla="*/ 9 h 133" name="T121"/>
                  <a:gd fmla="*/ 3 w 80" name="T122"/>
                  <a:gd fmla="*/ 20 h 133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33" w="80">
                    <a:moveTo>
                      <a:pt x="5" y="20"/>
                    </a:move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5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0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6" y="66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8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8"/>
                    </a:lnTo>
                    <a:lnTo>
                      <a:pt x="28" y="78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28" y="81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7" y="87"/>
                    </a:lnTo>
                    <a:lnTo>
                      <a:pt x="11" y="89"/>
                    </a:lnTo>
                    <a:lnTo>
                      <a:pt x="14" y="89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98"/>
                    </a:lnTo>
                    <a:lnTo>
                      <a:pt x="11" y="101"/>
                    </a:lnTo>
                    <a:lnTo>
                      <a:pt x="5" y="104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11" y="107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23" y="110"/>
                    </a:lnTo>
                    <a:lnTo>
                      <a:pt x="26" y="113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1" y="110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4" y="110"/>
                    </a:lnTo>
                    <a:lnTo>
                      <a:pt x="31" y="113"/>
                    </a:lnTo>
                    <a:lnTo>
                      <a:pt x="28" y="113"/>
                    </a:lnTo>
                    <a:lnTo>
                      <a:pt x="28" y="115"/>
                    </a:lnTo>
                    <a:lnTo>
                      <a:pt x="26" y="115"/>
                    </a:lnTo>
                    <a:lnTo>
                      <a:pt x="20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4" y="118"/>
                    </a:lnTo>
                    <a:lnTo>
                      <a:pt x="14" y="121"/>
                    </a:lnTo>
                    <a:lnTo>
                      <a:pt x="5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11" y="127"/>
                    </a:lnTo>
                    <a:lnTo>
                      <a:pt x="17" y="127"/>
                    </a:lnTo>
                    <a:lnTo>
                      <a:pt x="20" y="130"/>
                    </a:lnTo>
                    <a:lnTo>
                      <a:pt x="23" y="130"/>
                    </a:lnTo>
                    <a:lnTo>
                      <a:pt x="23" y="127"/>
                    </a:lnTo>
                    <a:lnTo>
                      <a:pt x="23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8" y="121"/>
                    </a:lnTo>
                    <a:lnTo>
                      <a:pt x="31" y="121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7" y="124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0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18"/>
                    </a:lnTo>
                    <a:lnTo>
                      <a:pt x="49" y="118"/>
                    </a:lnTo>
                    <a:lnTo>
                      <a:pt x="49" y="121"/>
                    </a:lnTo>
                    <a:lnTo>
                      <a:pt x="51" y="118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60" y="121"/>
                    </a:lnTo>
                    <a:lnTo>
                      <a:pt x="63" y="121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7" y="115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2" y="113"/>
                    </a:lnTo>
                    <a:lnTo>
                      <a:pt x="69" y="113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69" y="107"/>
                    </a:lnTo>
                    <a:lnTo>
                      <a:pt x="72" y="107"/>
                    </a:lnTo>
                    <a:lnTo>
                      <a:pt x="72" y="104"/>
                    </a:lnTo>
                    <a:lnTo>
                      <a:pt x="75" y="107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7" y="101"/>
                    </a:lnTo>
                    <a:lnTo>
                      <a:pt x="80" y="101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0" y="92"/>
                    </a:lnTo>
                    <a:lnTo>
                      <a:pt x="77" y="89"/>
                    </a:lnTo>
                    <a:lnTo>
                      <a:pt x="75" y="87"/>
                    </a:lnTo>
                    <a:lnTo>
                      <a:pt x="75" y="87"/>
                    </a:lnTo>
                    <a:lnTo>
                      <a:pt x="72" y="87"/>
                    </a:lnTo>
                    <a:lnTo>
                      <a:pt x="66" y="87"/>
                    </a:lnTo>
                    <a:lnTo>
                      <a:pt x="66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9"/>
                    </a:lnTo>
                    <a:lnTo>
                      <a:pt x="63" y="87"/>
                    </a:lnTo>
                    <a:lnTo>
                      <a:pt x="66" y="87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57" y="75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1" y="64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9" y="58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49"/>
                    </a:lnTo>
                    <a:lnTo>
                      <a:pt x="43" y="46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7" name="Freeform 318"/>
              <p:cNvSpPr/>
              <p:nvPr/>
            </p:nvSpPr>
            <p:spPr bwMode="auto">
              <a:xfrm>
                <a:off x="2283" y="1213"/>
                <a:ext cx="6" cy="3"/>
              </a:xfrm>
              <a:custGeom>
                <a:gdLst>
                  <a:gd fmla="*/ 3 w 6" name="T0"/>
                  <a:gd fmla="*/ 3 h 3" name="T1"/>
                  <a:gd fmla="*/ 6 w 6" name="T2"/>
                  <a:gd fmla="*/ 0 h 3" name="T3"/>
                  <a:gd fmla="*/ 6 w 6" name="T4"/>
                  <a:gd fmla="*/ 0 h 3" name="T5"/>
                  <a:gd fmla="*/ 6 w 6" name="T6"/>
                  <a:gd fmla="*/ 0 h 3" name="T7"/>
                  <a:gd fmla="*/ 6 w 6" name="T8"/>
                  <a:gd fmla="*/ 0 h 3" name="T9"/>
                  <a:gd fmla="*/ 3 w 6" name="T10"/>
                  <a:gd fmla="*/ 0 h 3" name="T11"/>
                  <a:gd fmla="*/ 0 w 6" name="T12"/>
                  <a:gd fmla="*/ 3 h 3" name="T13"/>
                  <a:gd fmla="*/ 3 w 6" name="T14"/>
                  <a:gd fmla="*/ 3 h 3" name="T15"/>
                  <a:gd fmla="*/ 3 w 6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6">
                    <a:moveTo>
                      <a:pt x="3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8" name="Freeform 319"/>
              <p:cNvSpPr/>
              <p:nvPr/>
            </p:nvSpPr>
            <p:spPr bwMode="auto">
              <a:xfrm>
                <a:off x="2277" y="1193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3 w 3" name="T4"/>
                  <a:gd fmla="*/ 0 h 3" name="T5"/>
                  <a:gd fmla="*/ 0 w 3" name="T6"/>
                  <a:gd fmla="*/ 0 h 3" name="T7"/>
                  <a:gd fmla="*/ 0 w 3" name="T8"/>
                  <a:gd fmla="*/ 0 h 3" name="T9"/>
                  <a:gd fmla="*/ 0 w 3" name="T10"/>
                  <a:gd fmla="*/ 3 h 3" name="T11"/>
                  <a:gd fmla="*/ 3 w 3" name="T12"/>
                  <a:gd fmla="*/ 3 h 3" name="T13"/>
                  <a:gd fmla="*/ 3 w 3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9" name="Freeform 320"/>
              <p:cNvSpPr/>
              <p:nvPr/>
            </p:nvSpPr>
            <p:spPr bwMode="auto">
              <a:xfrm>
                <a:off x="2266" y="1190"/>
                <a:ext cx="6" cy="3"/>
              </a:xfrm>
              <a:custGeom>
                <a:gdLst>
                  <a:gd fmla="*/ 0 w 6" name="T0"/>
                  <a:gd fmla="*/ 3 h 3" name="T1"/>
                  <a:gd fmla="*/ 0 w 6" name="T2"/>
                  <a:gd fmla="*/ 0 h 3" name="T3"/>
                  <a:gd fmla="*/ 3 w 6" name="T4"/>
                  <a:gd fmla="*/ 3 h 3" name="T5"/>
                  <a:gd fmla="*/ 6 w 6" name="T6"/>
                  <a:gd fmla="*/ 3 h 3" name="T7"/>
                  <a:gd fmla="*/ 6 w 6" name="T8"/>
                  <a:gd fmla="*/ 0 h 3" name="T9"/>
                  <a:gd fmla="*/ 3 w 6" name="T10"/>
                  <a:gd fmla="*/ 0 h 3" name="T11"/>
                  <a:gd fmla="*/ 3 w 6" name="T12"/>
                  <a:gd fmla="*/ 0 h 3" name="T13"/>
                  <a:gd fmla="*/ 0 w 6" name="T14"/>
                  <a:gd fmla="*/ 0 h 3" name="T15"/>
                  <a:gd fmla="*/ 0 w 6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6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0" name="Freeform 321"/>
              <p:cNvSpPr/>
              <p:nvPr/>
            </p:nvSpPr>
            <p:spPr bwMode="auto">
              <a:xfrm>
                <a:off x="2272" y="1187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0 h 3" name="T3"/>
                  <a:gd fmla="*/ 3 w 3" name="T4"/>
                  <a:gd fmla="*/ 0 h 3" name="T5"/>
                  <a:gd fmla="*/ 0 w 3" name="T6"/>
                  <a:gd fmla="*/ 0 h 3" name="T7"/>
                  <a:gd fmla="*/ 0 w 3" name="T8"/>
                  <a:gd fmla="*/ 0 h 3" name="T9"/>
                  <a:gd fmla="*/ 0 w 3" name="T10"/>
                  <a:gd fmla="*/ 3 h 3" name="T11"/>
                  <a:gd fmla="*/ 0 w 3" name="T12"/>
                  <a:gd fmla="*/ 3 h 3" name="T13"/>
                  <a:gd fmla="*/ 0 w 3" name="T14"/>
                  <a:gd fmla="*/ 3 h 3" name="T15"/>
                  <a:gd fmla="*/ 0 w 3" name="T16"/>
                  <a:gd fmla="*/ 3 h 3" name="T17"/>
                  <a:gd fmla="*/ 0 w 3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1" name="Freeform 322"/>
              <p:cNvSpPr/>
              <p:nvPr/>
            </p:nvSpPr>
            <p:spPr bwMode="auto">
              <a:xfrm>
                <a:off x="2269" y="1179"/>
                <a:ext cx="6" cy="6"/>
              </a:xfrm>
              <a:custGeom>
                <a:gdLst>
                  <a:gd fmla="*/ 3 w 6" name="T0"/>
                  <a:gd fmla="*/ 3 h 6" name="T1"/>
                  <a:gd fmla="*/ 6 w 6" name="T2"/>
                  <a:gd fmla="*/ 3 h 6" name="T3"/>
                  <a:gd fmla="*/ 6 w 6" name="T4"/>
                  <a:gd fmla="*/ 3 h 6" name="T5"/>
                  <a:gd fmla="*/ 3 w 6" name="T6"/>
                  <a:gd fmla="*/ 0 h 6" name="T7"/>
                  <a:gd fmla="*/ 3 w 6" name="T8"/>
                  <a:gd fmla="*/ 0 h 6" name="T9"/>
                  <a:gd fmla="*/ 0 w 6" name="T10"/>
                  <a:gd fmla="*/ 0 h 6" name="T11"/>
                  <a:gd fmla="*/ 0 w 6" name="T12"/>
                  <a:gd fmla="*/ 0 h 6" name="T13"/>
                  <a:gd fmla="*/ 3 w 6" name="T14"/>
                  <a:gd fmla="*/ 3 h 6" name="T15"/>
                  <a:gd fmla="*/ 3 w 6" name="T16"/>
                  <a:gd fmla="*/ 3 h 6" name="T17"/>
                  <a:gd fmla="*/ 0 w 6" name="T18"/>
                  <a:gd fmla="*/ 3 h 6" name="T19"/>
                  <a:gd fmla="*/ 0 w 6" name="T20"/>
                  <a:gd fmla="*/ 3 h 6" name="T21"/>
                  <a:gd fmla="*/ 0 w 6" name="T22"/>
                  <a:gd fmla="*/ 6 h 6" name="T23"/>
                  <a:gd fmla="*/ 3 w 6" name="T24"/>
                  <a:gd fmla="*/ 6 h 6" name="T25"/>
                  <a:gd fmla="*/ 3 w 6" name="T26"/>
                  <a:gd fmla="*/ 3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6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2" name="Freeform 323"/>
              <p:cNvSpPr/>
              <p:nvPr/>
            </p:nvSpPr>
            <p:spPr bwMode="auto">
              <a:xfrm>
                <a:off x="2266" y="1162"/>
                <a:ext cx="9" cy="8"/>
              </a:xfrm>
              <a:custGeom>
                <a:gdLst>
                  <a:gd fmla="*/ 6 w 9" name="T0"/>
                  <a:gd fmla="*/ 2 h 8" name="T1"/>
                  <a:gd fmla="*/ 6 w 9" name="T2"/>
                  <a:gd fmla="*/ 2 h 8" name="T3"/>
                  <a:gd fmla="*/ 3 w 9" name="T4"/>
                  <a:gd fmla="*/ 0 h 8" name="T5"/>
                  <a:gd fmla="*/ 3 w 9" name="T6"/>
                  <a:gd fmla="*/ 0 h 8" name="T7"/>
                  <a:gd fmla="*/ 3 w 9" name="T8"/>
                  <a:gd fmla="*/ 0 h 8" name="T9"/>
                  <a:gd fmla="*/ 3 w 9" name="T10"/>
                  <a:gd fmla="*/ 2 h 8" name="T11"/>
                  <a:gd fmla="*/ 0 w 9" name="T12"/>
                  <a:gd fmla="*/ 2 h 8" name="T13"/>
                  <a:gd fmla="*/ 0 w 9" name="T14"/>
                  <a:gd fmla="*/ 2 h 8" name="T15"/>
                  <a:gd fmla="*/ 0 w 9" name="T16"/>
                  <a:gd fmla="*/ 5 h 8" name="T17"/>
                  <a:gd fmla="*/ 0 w 9" name="T18"/>
                  <a:gd fmla="*/ 5 h 8" name="T19"/>
                  <a:gd fmla="*/ 0 w 9" name="T20"/>
                  <a:gd fmla="*/ 5 h 8" name="T21"/>
                  <a:gd fmla="*/ 0 w 9" name="T22"/>
                  <a:gd fmla="*/ 5 h 8" name="T23"/>
                  <a:gd fmla="*/ 3 w 9" name="T24"/>
                  <a:gd fmla="*/ 8 h 8" name="T25"/>
                  <a:gd fmla="*/ 3 w 9" name="T26"/>
                  <a:gd fmla="*/ 8 h 8" name="T27"/>
                  <a:gd fmla="*/ 6 w 9" name="T28"/>
                  <a:gd fmla="*/ 8 h 8" name="T29"/>
                  <a:gd fmla="*/ 6 w 9" name="T30"/>
                  <a:gd fmla="*/ 8 h 8" name="T31"/>
                  <a:gd fmla="*/ 6 w 9" name="T32"/>
                  <a:gd fmla="*/ 8 h 8" name="T33"/>
                  <a:gd fmla="*/ 9 w 9" name="T34"/>
                  <a:gd fmla="*/ 5 h 8" name="T35"/>
                  <a:gd fmla="*/ 6 w 9" name="T36"/>
                  <a:gd fmla="*/ 5 h 8" name="T37"/>
                  <a:gd fmla="*/ 6 w 9" name="T38"/>
                  <a:gd fmla="*/ 5 h 8" name="T39"/>
                  <a:gd fmla="*/ 6 w 9" name="T40"/>
                  <a:gd fmla="*/ 5 h 8" name="T41"/>
                  <a:gd fmla="*/ 6 w 9" name="T42"/>
                  <a:gd fmla="*/ 2 h 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" w="9">
                    <a:moveTo>
                      <a:pt x="6" y="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3" name="Freeform 324"/>
              <p:cNvSpPr/>
              <p:nvPr/>
            </p:nvSpPr>
            <p:spPr bwMode="auto">
              <a:xfrm>
                <a:off x="2502" y="1164"/>
                <a:ext cx="6" cy="18"/>
              </a:xfrm>
              <a:custGeom>
                <a:gdLst>
                  <a:gd fmla="*/ 3 w 6" name="T0"/>
                  <a:gd fmla="*/ 12 h 18" name="T1"/>
                  <a:gd fmla="*/ 3 w 6" name="T2"/>
                  <a:gd fmla="*/ 6 h 18" name="T3"/>
                  <a:gd fmla="*/ 6 w 6" name="T4"/>
                  <a:gd fmla="*/ 3 h 18" name="T5"/>
                  <a:gd fmla="*/ 6 w 6" name="T6"/>
                  <a:gd fmla="*/ 3 h 18" name="T7"/>
                  <a:gd fmla="*/ 6 w 6" name="T8"/>
                  <a:gd fmla="*/ 0 h 18" name="T9"/>
                  <a:gd fmla="*/ 6 w 6" name="T10"/>
                  <a:gd fmla="*/ 3 h 18" name="T11"/>
                  <a:gd fmla="*/ 3 w 6" name="T12"/>
                  <a:gd fmla="*/ 3 h 18" name="T13"/>
                  <a:gd fmla="*/ 3 w 6" name="T14"/>
                  <a:gd fmla="*/ 9 h 18" name="T15"/>
                  <a:gd fmla="*/ 3 w 6" name="T16"/>
                  <a:gd fmla="*/ 9 h 18" name="T17"/>
                  <a:gd fmla="*/ 0 w 6" name="T18"/>
                  <a:gd fmla="*/ 12 h 18" name="T19"/>
                  <a:gd fmla="*/ 0 w 6" name="T20"/>
                  <a:gd fmla="*/ 15 h 18" name="T21"/>
                  <a:gd fmla="*/ 0 w 6" name="T22"/>
                  <a:gd fmla="*/ 18 h 18" name="T23"/>
                  <a:gd fmla="*/ 3 w 6" name="T24"/>
                  <a:gd fmla="*/ 18 h 18" name="T25"/>
                  <a:gd fmla="*/ 3 w 6" name="T26"/>
                  <a:gd fmla="*/ 15 h 18" name="T27"/>
                  <a:gd fmla="*/ 3 w 6" name="T28"/>
                  <a:gd fmla="*/ 12 h 1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8" w="6">
                    <a:moveTo>
                      <a:pt x="3" y="12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4" name="Freeform 325"/>
              <p:cNvSpPr/>
              <p:nvPr/>
            </p:nvSpPr>
            <p:spPr bwMode="auto">
              <a:xfrm>
                <a:off x="2519" y="1156"/>
                <a:ext cx="6" cy="14"/>
              </a:xfrm>
              <a:custGeom>
                <a:gdLst>
                  <a:gd fmla="*/ 6 w 6" name="T0"/>
                  <a:gd fmla="*/ 3 h 14" name="T1"/>
                  <a:gd fmla="*/ 6 w 6" name="T2"/>
                  <a:gd fmla="*/ 0 h 14" name="T3"/>
                  <a:gd fmla="*/ 6 w 6" name="T4"/>
                  <a:gd fmla="*/ 0 h 14" name="T5"/>
                  <a:gd fmla="*/ 6 w 6" name="T6"/>
                  <a:gd fmla="*/ 3 h 14" name="T7"/>
                  <a:gd fmla="*/ 3 w 6" name="T8"/>
                  <a:gd fmla="*/ 0 h 14" name="T9"/>
                  <a:gd fmla="*/ 0 w 6" name="T10"/>
                  <a:gd fmla="*/ 6 h 14" name="T11"/>
                  <a:gd fmla="*/ 0 w 6" name="T12"/>
                  <a:gd fmla="*/ 6 h 14" name="T13"/>
                  <a:gd fmla="*/ 0 w 6" name="T14"/>
                  <a:gd fmla="*/ 8 h 14" name="T15"/>
                  <a:gd fmla="*/ 0 w 6" name="T16"/>
                  <a:gd fmla="*/ 8 h 14" name="T17"/>
                  <a:gd fmla="*/ 0 w 6" name="T18"/>
                  <a:gd fmla="*/ 11 h 14" name="T19"/>
                  <a:gd fmla="*/ 0 w 6" name="T20"/>
                  <a:gd fmla="*/ 11 h 14" name="T21"/>
                  <a:gd fmla="*/ 0 w 6" name="T22"/>
                  <a:gd fmla="*/ 11 h 14" name="T23"/>
                  <a:gd fmla="*/ 0 w 6" name="T24"/>
                  <a:gd fmla="*/ 14 h 14" name="T25"/>
                  <a:gd fmla="*/ 0 w 6" name="T26"/>
                  <a:gd fmla="*/ 14 h 14" name="T27"/>
                  <a:gd fmla="*/ 0 w 6" name="T28"/>
                  <a:gd fmla="*/ 14 h 14" name="T29"/>
                  <a:gd fmla="*/ 0 w 6" name="T30"/>
                  <a:gd fmla="*/ 14 h 14" name="T31"/>
                  <a:gd fmla="*/ 3 w 6" name="T32"/>
                  <a:gd fmla="*/ 14 h 14" name="T33"/>
                  <a:gd fmla="*/ 3 w 6" name="T34"/>
                  <a:gd fmla="*/ 11 h 14" name="T35"/>
                  <a:gd fmla="*/ 6 w 6" name="T36"/>
                  <a:gd fmla="*/ 11 h 14" name="T37"/>
                  <a:gd fmla="*/ 6 w 6" name="T38"/>
                  <a:gd fmla="*/ 8 h 14" name="T39"/>
                  <a:gd fmla="*/ 6 w 6" name="T40"/>
                  <a:gd fmla="*/ 8 h 14" name="T41"/>
                  <a:gd fmla="*/ 6 w 6" name="T42"/>
                  <a:gd fmla="*/ 6 h 14" name="T43"/>
                  <a:gd fmla="*/ 6 w 6" name="T44"/>
                  <a:gd fmla="*/ 3 h 14" name="T45"/>
                  <a:gd fmla="*/ 6 w 6" name="T46"/>
                  <a:gd fmla="*/ 3 h 1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4" w="6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5" name="Freeform 326"/>
              <p:cNvSpPr/>
              <p:nvPr/>
            </p:nvSpPr>
            <p:spPr bwMode="auto">
              <a:xfrm>
                <a:off x="2528" y="1118"/>
                <a:ext cx="6" cy="6"/>
              </a:xfrm>
              <a:custGeom>
                <a:gdLst>
                  <a:gd fmla="*/ 0 w 6" name="T0"/>
                  <a:gd fmla="*/ 3 h 6" name="T1"/>
                  <a:gd fmla="*/ 0 w 6" name="T2"/>
                  <a:gd fmla="*/ 3 h 6" name="T3"/>
                  <a:gd fmla="*/ 3 w 6" name="T4"/>
                  <a:gd fmla="*/ 6 h 6" name="T5"/>
                  <a:gd fmla="*/ 3 w 6" name="T6"/>
                  <a:gd fmla="*/ 6 h 6" name="T7"/>
                  <a:gd fmla="*/ 6 w 6" name="T8"/>
                  <a:gd fmla="*/ 6 h 6" name="T9"/>
                  <a:gd fmla="*/ 6 w 6" name="T10"/>
                  <a:gd fmla="*/ 6 h 6" name="T11"/>
                  <a:gd fmla="*/ 3 w 6" name="T12"/>
                  <a:gd fmla="*/ 6 h 6" name="T13"/>
                  <a:gd fmla="*/ 3 w 6" name="T14"/>
                  <a:gd fmla="*/ 3 h 6" name="T15"/>
                  <a:gd fmla="*/ 6 w 6" name="T16"/>
                  <a:gd fmla="*/ 3 h 6" name="T17"/>
                  <a:gd fmla="*/ 6 w 6" name="T18"/>
                  <a:gd fmla="*/ 3 h 6" name="T19"/>
                  <a:gd fmla="*/ 3 w 6" name="T20"/>
                  <a:gd fmla="*/ 0 h 6" name="T21"/>
                  <a:gd fmla="*/ 3 w 6" name="T22"/>
                  <a:gd fmla="*/ 0 h 6" name="T23"/>
                  <a:gd fmla="*/ 3 w 6" name="T24"/>
                  <a:gd fmla="*/ 0 h 6" name="T25"/>
                  <a:gd fmla="*/ 3 w 6" name="T26"/>
                  <a:gd fmla="*/ 0 h 6" name="T27"/>
                  <a:gd fmla="*/ 3 w 6" name="T28"/>
                  <a:gd fmla="*/ 0 h 6" name="T29"/>
                  <a:gd fmla="*/ 3 w 6" name="T30"/>
                  <a:gd fmla="*/ 3 h 6" name="T31"/>
                  <a:gd fmla="*/ 0 w 6" name="T32"/>
                  <a:gd fmla="*/ 3 h 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" w="6">
                    <a:moveTo>
                      <a:pt x="0" y="3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6" name="Freeform 327"/>
              <p:cNvSpPr/>
              <p:nvPr/>
            </p:nvSpPr>
            <p:spPr bwMode="auto">
              <a:xfrm>
                <a:off x="2548" y="1121"/>
                <a:ext cx="3" cy="0"/>
              </a:xfrm>
              <a:custGeom>
                <a:gdLst>
                  <a:gd fmla="*/ 3 w 3" name="T0"/>
                  <a:gd fmla="*/ 3 w 3" name="T1"/>
                  <a:gd fmla="*/ 3 w 3" name="T2"/>
                  <a:gd fmla="*/ 0 w 3" name="T3"/>
                  <a:gd fmla="*/ 0 w 3" name="T4"/>
                  <a:gd fmla="*/ 3 w 3" name="T5"/>
                  <a:gd fmla="*/ 3 w 3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7" name="Freeform 328"/>
              <p:cNvSpPr/>
              <p:nvPr/>
            </p:nvSpPr>
            <p:spPr bwMode="auto">
              <a:xfrm>
                <a:off x="2557" y="1118"/>
                <a:ext cx="3" cy="6"/>
              </a:xfrm>
              <a:custGeom>
                <a:gdLst>
                  <a:gd fmla="*/ 3 w 3" name="T0"/>
                  <a:gd fmla="*/ 6 h 6" name="T1"/>
                  <a:gd fmla="*/ 3 w 3" name="T2"/>
                  <a:gd fmla="*/ 6 h 6" name="T3"/>
                  <a:gd fmla="*/ 3 w 3" name="T4"/>
                  <a:gd fmla="*/ 3 h 6" name="T5"/>
                  <a:gd fmla="*/ 3 w 3" name="T6"/>
                  <a:gd fmla="*/ 0 h 6" name="T7"/>
                  <a:gd fmla="*/ 3 w 3" name="T8"/>
                  <a:gd fmla="*/ 3 h 6" name="T9"/>
                  <a:gd fmla="*/ 0 w 3" name="T10"/>
                  <a:gd fmla="*/ 3 h 6" name="T11"/>
                  <a:gd fmla="*/ 0 w 3" name="T12"/>
                  <a:gd fmla="*/ 3 h 6" name="T13"/>
                  <a:gd fmla="*/ 0 w 3" name="T14"/>
                  <a:gd fmla="*/ 6 h 6" name="T15"/>
                  <a:gd fmla="*/ 0 w 3" name="T16"/>
                  <a:gd fmla="*/ 6 h 6" name="T17"/>
                  <a:gd fmla="*/ 0 w 3" name="T18"/>
                  <a:gd fmla="*/ 6 h 6" name="T19"/>
                  <a:gd fmla="*/ 3 w 3" name="T20"/>
                  <a:gd fmla="*/ 6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3">
                    <a:moveTo>
                      <a:pt x="3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8" name="Freeform 329"/>
              <p:cNvSpPr/>
              <p:nvPr/>
            </p:nvSpPr>
            <p:spPr bwMode="auto">
              <a:xfrm>
                <a:off x="2462" y="989"/>
                <a:ext cx="20" cy="11"/>
              </a:xfrm>
              <a:custGeom>
                <a:gdLst>
                  <a:gd fmla="*/ 11 w 20" name="T0"/>
                  <a:gd fmla="*/ 8 h 11" name="T1"/>
                  <a:gd fmla="*/ 11 w 20" name="T2"/>
                  <a:gd fmla="*/ 8 h 11" name="T3"/>
                  <a:gd fmla="*/ 11 w 20" name="T4"/>
                  <a:gd fmla="*/ 8 h 11" name="T5"/>
                  <a:gd fmla="*/ 14 w 20" name="T6"/>
                  <a:gd fmla="*/ 5 h 11" name="T7"/>
                  <a:gd fmla="*/ 14 w 20" name="T8"/>
                  <a:gd fmla="*/ 8 h 11" name="T9"/>
                  <a:gd fmla="*/ 17 w 20" name="T10"/>
                  <a:gd fmla="*/ 5 h 11" name="T11"/>
                  <a:gd fmla="*/ 17 w 20" name="T12"/>
                  <a:gd fmla="*/ 5 h 11" name="T13"/>
                  <a:gd fmla="*/ 17 w 20" name="T14"/>
                  <a:gd fmla="*/ 5 h 11" name="T15"/>
                  <a:gd fmla="*/ 20 w 20" name="T16"/>
                  <a:gd fmla="*/ 2 h 11" name="T17"/>
                  <a:gd fmla="*/ 20 w 20" name="T18"/>
                  <a:gd fmla="*/ 2 h 11" name="T19"/>
                  <a:gd fmla="*/ 20 w 20" name="T20"/>
                  <a:gd fmla="*/ 2 h 11" name="T21"/>
                  <a:gd fmla="*/ 17 w 20" name="T22"/>
                  <a:gd fmla="*/ 2 h 11" name="T23"/>
                  <a:gd fmla="*/ 17 w 20" name="T24"/>
                  <a:gd fmla="*/ 0 h 11" name="T25"/>
                  <a:gd fmla="*/ 17 w 20" name="T26"/>
                  <a:gd fmla="*/ 2 h 11" name="T27"/>
                  <a:gd fmla="*/ 17 w 20" name="T28"/>
                  <a:gd fmla="*/ 2 h 11" name="T29"/>
                  <a:gd fmla="*/ 14 w 20" name="T30"/>
                  <a:gd fmla="*/ 2 h 11" name="T31"/>
                  <a:gd fmla="*/ 14 w 20" name="T32"/>
                  <a:gd fmla="*/ 2 h 11" name="T33"/>
                  <a:gd fmla="*/ 14 w 20" name="T34"/>
                  <a:gd fmla="*/ 2 h 11" name="T35"/>
                  <a:gd fmla="*/ 14 w 20" name="T36"/>
                  <a:gd fmla="*/ 2 h 11" name="T37"/>
                  <a:gd fmla="*/ 11 w 20" name="T38"/>
                  <a:gd fmla="*/ 2 h 11" name="T39"/>
                  <a:gd fmla="*/ 14 w 20" name="T40"/>
                  <a:gd fmla="*/ 2 h 11" name="T41"/>
                  <a:gd fmla="*/ 11 w 20" name="T42"/>
                  <a:gd fmla="*/ 0 h 11" name="T43"/>
                  <a:gd fmla="*/ 11 w 20" name="T44"/>
                  <a:gd fmla="*/ 0 h 11" name="T45"/>
                  <a:gd fmla="*/ 11 w 20" name="T46"/>
                  <a:gd fmla="*/ 0 h 11" name="T47"/>
                  <a:gd fmla="*/ 8 w 20" name="T48"/>
                  <a:gd fmla="*/ 2 h 11" name="T49"/>
                  <a:gd fmla="*/ 8 w 20" name="T50"/>
                  <a:gd fmla="*/ 2 h 11" name="T51"/>
                  <a:gd fmla="*/ 8 w 20" name="T52"/>
                  <a:gd fmla="*/ 2 h 11" name="T53"/>
                  <a:gd fmla="*/ 8 w 20" name="T54"/>
                  <a:gd fmla="*/ 2 h 11" name="T55"/>
                  <a:gd fmla="*/ 8 w 20" name="T56"/>
                  <a:gd fmla="*/ 5 h 11" name="T57"/>
                  <a:gd fmla="*/ 8 w 20" name="T58"/>
                  <a:gd fmla="*/ 5 h 11" name="T59"/>
                  <a:gd fmla="*/ 5 w 20" name="T60"/>
                  <a:gd fmla="*/ 8 h 11" name="T61"/>
                  <a:gd fmla="*/ 5 w 20" name="T62"/>
                  <a:gd fmla="*/ 8 h 11" name="T63"/>
                  <a:gd fmla="*/ 3 w 20" name="T64"/>
                  <a:gd fmla="*/ 8 h 11" name="T65"/>
                  <a:gd fmla="*/ 3 w 20" name="T66"/>
                  <a:gd fmla="*/ 8 h 11" name="T67"/>
                  <a:gd fmla="*/ 3 w 20" name="T68"/>
                  <a:gd fmla="*/ 8 h 11" name="T69"/>
                  <a:gd fmla="*/ 0 w 20" name="T70"/>
                  <a:gd fmla="*/ 8 h 11" name="T71"/>
                  <a:gd fmla="*/ 0 w 20" name="T72"/>
                  <a:gd fmla="*/ 11 h 11" name="T73"/>
                  <a:gd fmla="*/ 0 w 20" name="T74"/>
                  <a:gd fmla="*/ 11 h 11" name="T75"/>
                  <a:gd fmla="*/ 0 w 20" name="T76"/>
                  <a:gd fmla="*/ 11 h 11" name="T77"/>
                  <a:gd fmla="*/ 3 w 20" name="T78"/>
                  <a:gd fmla="*/ 11 h 11" name="T79"/>
                  <a:gd fmla="*/ 3 w 20" name="T80"/>
                  <a:gd fmla="*/ 11 h 11" name="T81"/>
                  <a:gd fmla="*/ 5 w 20" name="T82"/>
                  <a:gd fmla="*/ 11 h 11" name="T83"/>
                  <a:gd fmla="*/ 5 w 20" name="T84"/>
                  <a:gd fmla="*/ 11 h 11" name="T85"/>
                  <a:gd fmla="*/ 8 w 20" name="T86"/>
                  <a:gd fmla="*/ 11 h 11" name="T87"/>
                  <a:gd fmla="*/ 8 w 20" name="T88"/>
                  <a:gd fmla="*/ 8 h 11" name="T89"/>
                  <a:gd fmla="*/ 11 w 20" name="T90"/>
                  <a:gd fmla="*/ 5 h 11" name="T91"/>
                  <a:gd fmla="*/ 11 w 20" name="T92"/>
                  <a:gd fmla="*/ 8 h 11" name="T93"/>
                  <a:gd fmla="*/ 11 w 20" name="T94"/>
                  <a:gd fmla="*/ 8 h 11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1" w="20">
                    <a:moveTo>
                      <a:pt x="11" y="8"/>
                    </a:moveTo>
                    <a:lnTo>
                      <a:pt x="11" y="8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9" name="Freeform 330"/>
              <p:cNvSpPr/>
              <p:nvPr/>
            </p:nvSpPr>
            <p:spPr bwMode="auto">
              <a:xfrm>
                <a:off x="2462" y="989"/>
                <a:ext cx="8" cy="5"/>
              </a:xfrm>
              <a:custGeom>
                <a:gdLst>
                  <a:gd fmla="*/ 3 w 8" name="T0"/>
                  <a:gd fmla="*/ 5 h 5" name="T1"/>
                  <a:gd fmla="*/ 3 w 8" name="T2"/>
                  <a:gd fmla="*/ 2 h 5" name="T3"/>
                  <a:gd fmla="*/ 5 w 8" name="T4"/>
                  <a:gd fmla="*/ 2 h 5" name="T5"/>
                  <a:gd fmla="*/ 5 w 8" name="T6"/>
                  <a:gd fmla="*/ 2 h 5" name="T7"/>
                  <a:gd fmla="*/ 5 w 8" name="T8"/>
                  <a:gd fmla="*/ 2 h 5" name="T9"/>
                  <a:gd fmla="*/ 5 w 8" name="T10"/>
                  <a:gd fmla="*/ 2 h 5" name="T11"/>
                  <a:gd fmla="*/ 5 w 8" name="T12"/>
                  <a:gd fmla="*/ 5 h 5" name="T13"/>
                  <a:gd fmla="*/ 5 w 8" name="T14"/>
                  <a:gd fmla="*/ 5 h 5" name="T15"/>
                  <a:gd fmla="*/ 8 w 8" name="T16"/>
                  <a:gd fmla="*/ 2 h 5" name="T17"/>
                  <a:gd fmla="*/ 8 w 8" name="T18"/>
                  <a:gd fmla="*/ 2 h 5" name="T19"/>
                  <a:gd fmla="*/ 8 w 8" name="T20"/>
                  <a:gd fmla="*/ 2 h 5" name="T21"/>
                  <a:gd fmla="*/ 8 w 8" name="T22"/>
                  <a:gd fmla="*/ 2 h 5" name="T23"/>
                  <a:gd fmla="*/ 5 w 8" name="T24"/>
                  <a:gd fmla="*/ 0 h 5" name="T25"/>
                  <a:gd fmla="*/ 5 w 8" name="T26"/>
                  <a:gd fmla="*/ 2 h 5" name="T27"/>
                  <a:gd fmla="*/ 5 w 8" name="T28"/>
                  <a:gd fmla="*/ 2 h 5" name="T29"/>
                  <a:gd fmla="*/ 3 w 8" name="T30"/>
                  <a:gd fmla="*/ 0 h 5" name="T31"/>
                  <a:gd fmla="*/ 3 w 8" name="T32"/>
                  <a:gd fmla="*/ 2 h 5" name="T33"/>
                  <a:gd fmla="*/ 3 w 8" name="T34"/>
                  <a:gd fmla="*/ 2 h 5" name="T35"/>
                  <a:gd fmla="*/ 3 w 8" name="T36"/>
                  <a:gd fmla="*/ 2 h 5" name="T37"/>
                  <a:gd fmla="*/ 0 w 8" name="T38"/>
                  <a:gd fmla="*/ 2 h 5" name="T39"/>
                  <a:gd fmla="*/ 3 w 8" name="T40"/>
                  <a:gd fmla="*/ 5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8">
                    <a:moveTo>
                      <a:pt x="3" y="5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0" name="Freeform 331"/>
              <p:cNvSpPr/>
              <p:nvPr/>
            </p:nvSpPr>
            <p:spPr bwMode="auto">
              <a:xfrm>
                <a:off x="2470" y="983"/>
                <a:ext cx="6" cy="6"/>
              </a:xfrm>
              <a:custGeom>
                <a:gdLst>
                  <a:gd fmla="*/ 3 w 6" name="T0"/>
                  <a:gd fmla="*/ 6 h 6" name="T1"/>
                  <a:gd fmla="*/ 6 w 6" name="T2"/>
                  <a:gd fmla="*/ 3 h 6" name="T3"/>
                  <a:gd fmla="*/ 6 w 6" name="T4"/>
                  <a:gd fmla="*/ 3 h 6" name="T5"/>
                  <a:gd fmla="*/ 6 w 6" name="T6"/>
                  <a:gd fmla="*/ 3 h 6" name="T7"/>
                  <a:gd fmla="*/ 6 w 6" name="T8"/>
                  <a:gd fmla="*/ 0 h 6" name="T9"/>
                  <a:gd fmla="*/ 6 w 6" name="T10"/>
                  <a:gd fmla="*/ 0 h 6" name="T11"/>
                  <a:gd fmla="*/ 3 w 6" name="T12"/>
                  <a:gd fmla="*/ 0 h 6" name="T13"/>
                  <a:gd fmla="*/ 3 w 6" name="T14"/>
                  <a:gd fmla="*/ 3 h 6" name="T15"/>
                  <a:gd fmla="*/ 3 w 6" name="T16"/>
                  <a:gd fmla="*/ 3 h 6" name="T17"/>
                  <a:gd fmla="*/ 0 w 6" name="T18"/>
                  <a:gd fmla="*/ 3 h 6" name="T19"/>
                  <a:gd fmla="*/ 0 w 6" name="T20"/>
                  <a:gd fmla="*/ 3 h 6" name="T21"/>
                  <a:gd fmla="*/ 0 w 6" name="T22"/>
                  <a:gd fmla="*/ 6 h 6" name="T23"/>
                  <a:gd fmla="*/ 3 w 6" name="T24"/>
                  <a:gd fmla="*/ 6 h 6" name="T25"/>
                  <a:gd fmla="*/ 3 w 6" name="T26"/>
                  <a:gd fmla="*/ 6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6">
                    <a:moveTo>
                      <a:pt x="3" y="6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1" name="Freeform 332"/>
              <p:cNvSpPr/>
              <p:nvPr/>
            </p:nvSpPr>
            <p:spPr bwMode="auto">
              <a:xfrm>
                <a:off x="2467" y="1003"/>
                <a:ext cx="3" cy="6"/>
              </a:xfrm>
              <a:custGeom>
                <a:gdLst>
                  <a:gd fmla="*/ 0 w 3" name="T0"/>
                  <a:gd fmla="*/ 3 h 6" name="T1"/>
                  <a:gd fmla="*/ 0 w 3" name="T2"/>
                  <a:gd fmla="*/ 3 h 6" name="T3"/>
                  <a:gd fmla="*/ 0 w 3" name="T4"/>
                  <a:gd fmla="*/ 6 h 6" name="T5"/>
                  <a:gd fmla="*/ 0 w 3" name="T6"/>
                  <a:gd fmla="*/ 6 h 6" name="T7"/>
                  <a:gd fmla="*/ 3 w 3" name="T8"/>
                  <a:gd fmla="*/ 3 h 6" name="T9"/>
                  <a:gd fmla="*/ 3 w 3" name="T10"/>
                  <a:gd fmla="*/ 3 h 6" name="T11"/>
                  <a:gd fmla="*/ 3 w 3" name="T12"/>
                  <a:gd fmla="*/ 3 h 6" name="T13"/>
                  <a:gd fmla="*/ 3 w 3" name="T14"/>
                  <a:gd fmla="*/ 3 h 6" name="T15"/>
                  <a:gd fmla="*/ 3 w 3" name="T16"/>
                  <a:gd fmla="*/ 0 h 6" name="T17"/>
                  <a:gd fmla="*/ 3 w 3" name="T18"/>
                  <a:gd fmla="*/ 3 h 6" name="T19"/>
                  <a:gd fmla="*/ 3 w 3" name="T20"/>
                  <a:gd fmla="*/ 3 h 6" name="T21"/>
                  <a:gd fmla="*/ 0 w 3" name="T22"/>
                  <a:gd fmla="*/ 3 h 6" name="T23"/>
                  <a:gd fmla="*/ 0 w 3" name="T24"/>
                  <a:gd fmla="*/ 3 h 6" name="T25"/>
                  <a:gd fmla="*/ 0 w 3" name="T26"/>
                  <a:gd fmla="*/ 3 h 6" name="T27"/>
                  <a:gd fmla="*/ 0 w 3" name="T28"/>
                  <a:gd fmla="*/ 3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3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2" name="Freeform 333"/>
              <p:cNvSpPr/>
              <p:nvPr/>
            </p:nvSpPr>
            <p:spPr bwMode="auto">
              <a:xfrm>
                <a:off x="2482" y="977"/>
                <a:ext cx="11" cy="9"/>
              </a:xfrm>
              <a:custGeom>
                <a:gdLst>
                  <a:gd fmla="*/ 0 w 11" name="T0"/>
                  <a:gd fmla="*/ 9 h 9" name="T1"/>
                  <a:gd fmla="*/ 3 w 11" name="T2"/>
                  <a:gd fmla="*/ 9 h 9" name="T3"/>
                  <a:gd fmla="*/ 3 w 11" name="T4"/>
                  <a:gd fmla="*/ 9 h 9" name="T5"/>
                  <a:gd fmla="*/ 6 w 11" name="T6"/>
                  <a:gd fmla="*/ 9 h 9" name="T7"/>
                  <a:gd fmla="*/ 6 w 11" name="T8"/>
                  <a:gd fmla="*/ 9 h 9" name="T9"/>
                  <a:gd fmla="*/ 6 w 11" name="T10"/>
                  <a:gd fmla="*/ 9 h 9" name="T11"/>
                  <a:gd fmla="*/ 8 w 11" name="T12"/>
                  <a:gd fmla="*/ 9 h 9" name="T13"/>
                  <a:gd fmla="*/ 11 w 11" name="T14"/>
                  <a:gd fmla="*/ 9 h 9" name="T15"/>
                  <a:gd fmla="*/ 11 w 11" name="T16"/>
                  <a:gd fmla="*/ 6 h 9" name="T17"/>
                  <a:gd fmla="*/ 11 w 11" name="T18"/>
                  <a:gd fmla="*/ 6 h 9" name="T19"/>
                  <a:gd fmla="*/ 11 w 11" name="T20"/>
                  <a:gd fmla="*/ 3 h 9" name="T21"/>
                  <a:gd fmla="*/ 8 w 11" name="T22"/>
                  <a:gd fmla="*/ 3 h 9" name="T23"/>
                  <a:gd fmla="*/ 8 w 11" name="T24"/>
                  <a:gd fmla="*/ 0 h 9" name="T25"/>
                  <a:gd fmla="*/ 6 w 11" name="T26"/>
                  <a:gd fmla="*/ 0 h 9" name="T27"/>
                  <a:gd fmla="*/ 6 w 11" name="T28"/>
                  <a:gd fmla="*/ 3 h 9" name="T29"/>
                  <a:gd fmla="*/ 6 w 11" name="T30"/>
                  <a:gd fmla="*/ 0 h 9" name="T31"/>
                  <a:gd fmla="*/ 6 w 11" name="T32"/>
                  <a:gd fmla="*/ 3 h 9" name="T33"/>
                  <a:gd fmla="*/ 6 w 11" name="T34"/>
                  <a:gd fmla="*/ 3 h 9" name="T35"/>
                  <a:gd fmla="*/ 3 w 11" name="T36"/>
                  <a:gd fmla="*/ 3 h 9" name="T37"/>
                  <a:gd fmla="*/ 3 w 11" name="T38"/>
                  <a:gd fmla="*/ 3 h 9" name="T39"/>
                  <a:gd fmla="*/ 3 w 11" name="T40"/>
                  <a:gd fmla="*/ 3 h 9" name="T41"/>
                  <a:gd fmla="*/ 3 w 11" name="T42"/>
                  <a:gd fmla="*/ 6 h 9" name="T43"/>
                  <a:gd fmla="*/ 3 w 11" name="T44"/>
                  <a:gd fmla="*/ 6 h 9" name="T45"/>
                  <a:gd fmla="*/ 3 w 11" name="T46"/>
                  <a:gd fmla="*/ 6 h 9" name="T47"/>
                  <a:gd fmla="*/ 3 w 11" name="T48"/>
                  <a:gd fmla="*/ 6 h 9" name="T49"/>
                  <a:gd fmla="*/ 3 w 11" name="T50"/>
                  <a:gd fmla="*/ 6 h 9" name="T51"/>
                  <a:gd fmla="*/ 3 w 11" name="T52"/>
                  <a:gd fmla="*/ 6 h 9" name="T53"/>
                  <a:gd fmla="*/ 3 w 11" name="T54"/>
                  <a:gd fmla="*/ 6 h 9" name="T55"/>
                  <a:gd fmla="*/ 0 w 11" name="T56"/>
                  <a:gd fmla="*/ 6 h 9" name="T57"/>
                  <a:gd fmla="*/ 3 w 11" name="T58"/>
                  <a:gd fmla="*/ 9 h 9" name="T59"/>
                  <a:gd fmla="*/ 3 w 11" name="T60"/>
                  <a:gd fmla="*/ 9 h 9" name="T61"/>
                  <a:gd fmla="*/ 3 w 11" name="T62"/>
                  <a:gd fmla="*/ 9 h 9" name="T63"/>
                  <a:gd fmla="*/ 0 w 11" name="T64"/>
                  <a:gd fmla="*/ 9 h 9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9" w="11">
                    <a:moveTo>
                      <a:pt x="0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3" name="Freeform 334"/>
              <p:cNvSpPr/>
              <p:nvPr/>
            </p:nvSpPr>
            <p:spPr bwMode="auto">
              <a:xfrm>
                <a:off x="2493" y="974"/>
                <a:ext cx="6" cy="6"/>
              </a:xfrm>
              <a:custGeom>
                <a:gdLst>
                  <a:gd fmla="*/ 0 w 6" name="T0"/>
                  <a:gd fmla="*/ 3 h 6" name="T1"/>
                  <a:gd fmla="*/ 3 w 6" name="T2"/>
                  <a:gd fmla="*/ 6 h 6" name="T3"/>
                  <a:gd fmla="*/ 6 w 6" name="T4"/>
                  <a:gd fmla="*/ 3 h 6" name="T5"/>
                  <a:gd fmla="*/ 6 w 6" name="T6"/>
                  <a:gd fmla="*/ 3 h 6" name="T7"/>
                  <a:gd fmla="*/ 6 w 6" name="T8"/>
                  <a:gd fmla="*/ 0 h 6" name="T9"/>
                  <a:gd fmla="*/ 6 w 6" name="T10"/>
                  <a:gd fmla="*/ 0 h 6" name="T11"/>
                  <a:gd fmla="*/ 6 w 6" name="T12"/>
                  <a:gd fmla="*/ 0 h 6" name="T13"/>
                  <a:gd fmla="*/ 6 w 6" name="T14"/>
                  <a:gd fmla="*/ 0 h 6" name="T15"/>
                  <a:gd fmla="*/ 6 w 6" name="T16"/>
                  <a:gd fmla="*/ 3 h 6" name="T17"/>
                  <a:gd fmla="*/ 3 w 6" name="T18"/>
                  <a:gd fmla="*/ 3 h 6" name="T19"/>
                  <a:gd fmla="*/ 3 w 6" name="T20"/>
                  <a:gd fmla="*/ 0 h 6" name="T21"/>
                  <a:gd fmla="*/ 3 w 6" name="T22"/>
                  <a:gd fmla="*/ 3 h 6" name="T23"/>
                  <a:gd fmla="*/ 3 w 6" name="T24"/>
                  <a:gd fmla="*/ 3 h 6" name="T25"/>
                  <a:gd fmla="*/ 0 w 6" name="T26"/>
                  <a:gd fmla="*/ 3 h 6" name="T27"/>
                  <a:gd fmla="*/ 0 w 6" name="T28"/>
                  <a:gd fmla="*/ 3 h 6" name="T29"/>
                  <a:gd fmla="*/ 0 w 6" name="T30"/>
                  <a:gd fmla="*/ 3 h 6" name="T31"/>
                  <a:gd fmla="*/ 0 w 6" name="T32"/>
                  <a:gd fmla="*/ 3 h 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" w="6">
                    <a:moveTo>
                      <a:pt x="0" y="3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4" name="Freeform 335"/>
              <p:cNvSpPr/>
              <p:nvPr/>
            </p:nvSpPr>
            <p:spPr bwMode="auto">
              <a:xfrm>
                <a:off x="2496" y="971"/>
                <a:ext cx="9" cy="3"/>
              </a:xfrm>
              <a:custGeom>
                <a:gdLst>
                  <a:gd fmla="*/ 9 w 9" name="T0"/>
                  <a:gd fmla="*/ 3 h 3" name="T1"/>
                  <a:gd fmla="*/ 9 w 9" name="T2"/>
                  <a:gd fmla="*/ 0 h 3" name="T3"/>
                  <a:gd fmla="*/ 6 w 9" name="T4"/>
                  <a:gd fmla="*/ 0 h 3" name="T5"/>
                  <a:gd fmla="*/ 6 w 9" name="T6"/>
                  <a:gd fmla="*/ 0 h 3" name="T7"/>
                  <a:gd fmla="*/ 3 w 9" name="T8"/>
                  <a:gd fmla="*/ 0 h 3" name="T9"/>
                  <a:gd fmla="*/ 3 w 9" name="T10"/>
                  <a:gd fmla="*/ 0 h 3" name="T11"/>
                  <a:gd fmla="*/ 0 w 9" name="T12"/>
                  <a:gd fmla="*/ 0 h 3" name="T13"/>
                  <a:gd fmla="*/ 0 w 9" name="T14"/>
                  <a:gd fmla="*/ 0 h 3" name="T15"/>
                  <a:gd fmla="*/ 3 w 9" name="T16"/>
                  <a:gd fmla="*/ 0 h 3" name="T17"/>
                  <a:gd fmla="*/ 3 w 9" name="T18"/>
                  <a:gd fmla="*/ 0 h 3" name="T19"/>
                  <a:gd fmla="*/ 3 w 9" name="T20"/>
                  <a:gd fmla="*/ 0 h 3" name="T21"/>
                  <a:gd fmla="*/ 3 w 9" name="T22"/>
                  <a:gd fmla="*/ 0 h 3" name="T23"/>
                  <a:gd fmla="*/ 3 w 9" name="T24"/>
                  <a:gd fmla="*/ 0 h 3" name="T25"/>
                  <a:gd fmla="*/ 3 w 9" name="T26"/>
                  <a:gd fmla="*/ 3 h 3" name="T27"/>
                  <a:gd fmla="*/ 6 w 9" name="T28"/>
                  <a:gd fmla="*/ 3 h 3" name="T29"/>
                  <a:gd fmla="*/ 9 w 9" name="T30"/>
                  <a:gd fmla="*/ 3 h 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" w="9">
                    <a:moveTo>
                      <a:pt x="9" y="3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5" name="Freeform 336"/>
              <p:cNvSpPr/>
              <p:nvPr/>
            </p:nvSpPr>
            <p:spPr bwMode="auto">
              <a:xfrm>
                <a:off x="2505" y="968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3 h 3" name="T7"/>
                  <a:gd fmla="*/ 3 w 3" name="T8"/>
                  <a:gd fmla="*/ 3 h 3" name="T9"/>
                  <a:gd fmla="*/ 3 w 3" name="T10"/>
                  <a:gd fmla="*/ 0 h 3" name="T11"/>
                  <a:gd fmla="*/ 0 w 3" name="T12"/>
                  <a:gd fmla="*/ 3 h 3" name="T13"/>
                  <a:gd fmla="*/ 0 w 3" name="T14"/>
                  <a:gd fmla="*/ 0 h 3" name="T15"/>
                  <a:gd fmla="*/ 0 w 3" name="T16"/>
                  <a:gd fmla="*/ 0 h 3" name="T17"/>
                  <a:gd fmla="*/ 0 w 3" name="T18"/>
                  <a:gd fmla="*/ 0 h 3" name="T19"/>
                  <a:gd fmla="*/ 0 w 3" name="T20"/>
                  <a:gd fmla="*/ 0 h 3" name="T21"/>
                  <a:gd fmla="*/ 0 w 3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6" name="Freeform 337"/>
              <p:cNvSpPr/>
              <p:nvPr/>
            </p:nvSpPr>
            <p:spPr bwMode="auto">
              <a:xfrm>
                <a:off x="2514" y="968"/>
                <a:ext cx="2" cy="3"/>
              </a:xfrm>
              <a:custGeom>
                <a:gdLst>
                  <a:gd fmla="*/ 2 w 2" name="T0"/>
                  <a:gd fmla="*/ 3 h 3" name="T1"/>
                  <a:gd fmla="*/ 2 w 2" name="T2"/>
                  <a:gd fmla="*/ 3 h 3" name="T3"/>
                  <a:gd fmla="*/ 2 w 2" name="T4"/>
                  <a:gd fmla="*/ 0 h 3" name="T5"/>
                  <a:gd fmla="*/ 0 w 2" name="T6"/>
                  <a:gd fmla="*/ 0 h 3" name="T7"/>
                  <a:gd fmla="*/ 0 w 2" name="T8"/>
                  <a:gd fmla="*/ 0 h 3" name="T9"/>
                  <a:gd fmla="*/ 0 w 2" name="T10"/>
                  <a:gd fmla="*/ 3 h 3" name="T11"/>
                  <a:gd fmla="*/ 0 w 2" name="T12"/>
                  <a:gd fmla="*/ 3 h 3" name="T13"/>
                  <a:gd fmla="*/ 0 w 2" name="T14"/>
                  <a:gd fmla="*/ 3 h 3" name="T15"/>
                  <a:gd fmla="*/ 0 w 2" name="T16"/>
                  <a:gd fmla="*/ 3 h 3" name="T17"/>
                  <a:gd fmla="*/ 2 w 2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7" name="Freeform 338"/>
              <p:cNvSpPr/>
              <p:nvPr/>
            </p:nvSpPr>
            <p:spPr bwMode="auto">
              <a:xfrm>
                <a:off x="2531" y="966"/>
                <a:ext cx="3" cy="2"/>
              </a:xfrm>
              <a:custGeom>
                <a:gdLst>
                  <a:gd fmla="*/ 0 w 3" name="T0"/>
                  <a:gd fmla="*/ 0 h 2" name="T1"/>
                  <a:gd fmla="*/ 0 w 3" name="T2"/>
                  <a:gd fmla="*/ 0 h 2" name="T3"/>
                  <a:gd fmla="*/ 0 w 3" name="T4"/>
                  <a:gd fmla="*/ 2 h 2" name="T5"/>
                  <a:gd fmla="*/ 3 w 3" name="T6"/>
                  <a:gd fmla="*/ 2 h 2" name="T7"/>
                  <a:gd fmla="*/ 3 w 3" name="T8"/>
                  <a:gd fmla="*/ 0 h 2" name="T9"/>
                  <a:gd fmla="*/ 0 w 3" name="T10"/>
                  <a:gd fmla="*/ 0 h 2" name="T11"/>
                  <a:gd fmla="*/ 0 w 3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8" name="Freeform 339"/>
              <p:cNvSpPr/>
              <p:nvPr/>
            </p:nvSpPr>
            <p:spPr bwMode="auto">
              <a:xfrm>
                <a:off x="2525" y="960"/>
                <a:ext cx="9" cy="3"/>
              </a:xfrm>
              <a:custGeom>
                <a:gdLst>
                  <a:gd fmla="*/ 0 w 9" name="T0"/>
                  <a:gd fmla="*/ 3 h 3" name="T1"/>
                  <a:gd fmla="*/ 0 w 9" name="T2"/>
                  <a:gd fmla="*/ 3 h 3" name="T3"/>
                  <a:gd fmla="*/ 0 w 9" name="T4"/>
                  <a:gd fmla="*/ 3 h 3" name="T5"/>
                  <a:gd fmla="*/ 3 w 9" name="T6"/>
                  <a:gd fmla="*/ 3 h 3" name="T7"/>
                  <a:gd fmla="*/ 3 w 9" name="T8"/>
                  <a:gd fmla="*/ 3 h 3" name="T9"/>
                  <a:gd fmla="*/ 3 w 9" name="T10"/>
                  <a:gd fmla="*/ 3 h 3" name="T11"/>
                  <a:gd fmla="*/ 6 w 9" name="T12"/>
                  <a:gd fmla="*/ 3 h 3" name="T13"/>
                  <a:gd fmla="*/ 6 w 9" name="T14"/>
                  <a:gd fmla="*/ 3 h 3" name="T15"/>
                  <a:gd fmla="*/ 6 w 9" name="T16"/>
                  <a:gd fmla="*/ 3 h 3" name="T17"/>
                  <a:gd fmla="*/ 6 w 9" name="T18"/>
                  <a:gd fmla="*/ 3 h 3" name="T19"/>
                  <a:gd fmla="*/ 9 w 9" name="T20"/>
                  <a:gd fmla="*/ 3 h 3" name="T21"/>
                  <a:gd fmla="*/ 9 w 9" name="T22"/>
                  <a:gd fmla="*/ 3 h 3" name="T23"/>
                  <a:gd fmla="*/ 9 w 9" name="T24"/>
                  <a:gd fmla="*/ 3 h 3" name="T25"/>
                  <a:gd fmla="*/ 9 w 9" name="T26"/>
                  <a:gd fmla="*/ 3 h 3" name="T27"/>
                  <a:gd fmla="*/ 6 w 9" name="T28"/>
                  <a:gd fmla="*/ 3 h 3" name="T29"/>
                  <a:gd fmla="*/ 6 w 9" name="T30"/>
                  <a:gd fmla="*/ 0 h 3" name="T31"/>
                  <a:gd fmla="*/ 6 w 9" name="T32"/>
                  <a:gd fmla="*/ 0 h 3" name="T33"/>
                  <a:gd fmla="*/ 6 w 9" name="T34"/>
                  <a:gd fmla="*/ 3 h 3" name="T35"/>
                  <a:gd fmla="*/ 6 w 9" name="T36"/>
                  <a:gd fmla="*/ 3 h 3" name="T37"/>
                  <a:gd fmla="*/ 6 w 9" name="T38"/>
                  <a:gd fmla="*/ 0 h 3" name="T39"/>
                  <a:gd fmla="*/ 3 w 9" name="T40"/>
                  <a:gd fmla="*/ 0 h 3" name="T41"/>
                  <a:gd fmla="*/ 3 w 9" name="T42"/>
                  <a:gd fmla="*/ 3 h 3" name="T43"/>
                  <a:gd fmla="*/ 3 w 9" name="T44"/>
                  <a:gd fmla="*/ 3 h 3" name="T45"/>
                  <a:gd fmla="*/ 3 w 9" name="T46"/>
                  <a:gd fmla="*/ 3 h 3" name="T47"/>
                  <a:gd fmla="*/ 0 w 9" name="T48"/>
                  <a:gd fmla="*/ 3 h 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3" w="9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9" name="Freeform 340"/>
              <p:cNvSpPr/>
              <p:nvPr/>
            </p:nvSpPr>
            <p:spPr bwMode="auto">
              <a:xfrm>
                <a:off x="2534" y="963"/>
                <a:ext cx="5" cy="3"/>
              </a:xfrm>
              <a:custGeom>
                <a:gdLst>
                  <a:gd fmla="*/ 5 w 5" name="T0"/>
                  <a:gd fmla="*/ 0 h 3" name="T1"/>
                  <a:gd fmla="*/ 3 w 5" name="T2"/>
                  <a:gd fmla="*/ 0 h 3" name="T3"/>
                  <a:gd fmla="*/ 3 w 5" name="T4"/>
                  <a:gd fmla="*/ 0 h 3" name="T5"/>
                  <a:gd fmla="*/ 0 w 5" name="T6"/>
                  <a:gd fmla="*/ 0 h 3" name="T7"/>
                  <a:gd fmla="*/ 0 w 5" name="T8"/>
                  <a:gd fmla="*/ 0 h 3" name="T9"/>
                  <a:gd fmla="*/ 0 w 5" name="T10"/>
                  <a:gd fmla="*/ 0 h 3" name="T11"/>
                  <a:gd fmla="*/ 0 w 5" name="T12"/>
                  <a:gd fmla="*/ 3 h 3" name="T13"/>
                  <a:gd fmla="*/ 0 w 5" name="T14"/>
                  <a:gd fmla="*/ 3 h 3" name="T15"/>
                  <a:gd fmla="*/ 0 w 5" name="T16"/>
                  <a:gd fmla="*/ 3 h 3" name="T17"/>
                  <a:gd fmla="*/ 3 w 5" name="T18"/>
                  <a:gd fmla="*/ 3 h 3" name="T19"/>
                  <a:gd fmla="*/ 3 w 5" name="T20"/>
                  <a:gd fmla="*/ 3 h 3" name="T21"/>
                  <a:gd fmla="*/ 3 w 5" name="T22"/>
                  <a:gd fmla="*/ 3 h 3" name="T23"/>
                  <a:gd fmla="*/ 5 w 5" name="T24"/>
                  <a:gd fmla="*/ 3 h 3" name="T25"/>
                  <a:gd fmla="*/ 5 w 5" name="T26"/>
                  <a:gd fmla="*/ 0 h 3" name="T27"/>
                  <a:gd fmla="*/ 5 w 5" name="T28"/>
                  <a:gd fmla="*/ 0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0" name="Freeform 341"/>
              <p:cNvSpPr/>
              <p:nvPr/>
            </p:nvSpPr>
            <p:spPr bwMode="auto">
              <a:xfrm>
                <a:off x="2539" y="960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3 h 3" name="T7"/>
                  <a:gd fmla="*/ 3 w 3" name="T8"/>
                  <a:gd fmla="*/ 3 h 3" name="T9"/>
                  <a:gd fmla="*/ 0 w 3" name="T10"/>
                  <a:gd fmla="*/ 0 h 3" name="T11"/>
                  <a:gd fmla="*/ 0 w 3" name="T12"/>
                  <a:gd fmla="*/ 0 h 3" name="T13"/>
                  <a:gd fmla="*/ 0 w 3" name="T14"/>
                  <a:gd fmla="*/ 0 h 3" name="T15"/>
                  <a:gd fmla="*/ 0 w 3" name="T16"/>
                  <a:gd fmla="*/ 0 h 3" name="T17"/>
                  <a:gd fmla="*/ 0 w 3" name="T18"/>
                  <a:gd fmla="*/ 3 h 3" name="T19"/>
                  <a:gd fmla="*/ 3 w 3" name="T20"/>
                  <a:gd fmla="*/ 3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1" name="Freeform 342"/>
              <p:cNvSpPr/>
              <p:nvPr/>
            </p:nvSpPr>
            <p:spPr bwMode="auto">
              <a:xfrm>
                <a:off x="2551" y="954"/>
                <a:ext cx="9" cy="3"/>
              </a:xfrm>
              <a:custGeom>
                <a:gdLst>
                  <a:gd fmla="*/ 0 w 9" name="T0"/>
                  <a:gd fmla="*/ 0 h 3" name="T1"/>
                  <a:gd fmla="*/ 0 w 9" name="T2"/>
                  <a:gd fmla="*/ 0 h 3" name="T3"/>
                  <a:gd fmla="*/ 3 w 9" name="T4"/>
                  <a:gd fmla="*/ 0 h 3" name="T5"/>
                  <a:gd fmla="*/ 0 w 9" name="T6"/>
                  <a:gd fmla="*/ 3 h 3" name="T7"/>
                  <a:gd fmla="*/ 3 w 9" name="T8"/>
                  <a:gd fmla="*/ 3 h 3" name="T9"/>
                  <a:gd fmla="*/ 3 w 9" name="T10"/>
                  <a:gd fmla="*/ 3 h 3" name="T11"/>
                  <a:gd fmla="*/ 6 w 9" name="T12"/>
                  <a:gd fmla="*/ 3 h 3" name="T13"/>
                  <a:gd fmla="*/ 6 w 9" name="T14"/>
                  <a:gd fmla="*/ 3 h 3" name="T15"/>
                  <a:gd fmla="*/ 9 w 9" name="T16"/>
                  <a:gd fmla="*/ 3 h 3" name="T17"/>
                  <a:gd fmla="*/ 9 w 9" name="T18"/>
                  <a:gd fmla="*/ 0 h 3" name="T19"/>
                  <a:gd fmla="*/ 6 w 9" name="T20"/>
                  <a:gd fmla="*/ 0 h 3" name="T21"/>
                  <a:gd fmla="*/ 3 w 9" name="T22"/>
                  <a:gd fmla="*/ 0 h 3" name="T23"/>
                  <a:gd fmla="*/ 3 w 9" name="T24"/>
                  <a:gd fmla="*/ 0 h 3" name="T25"/>
                  <a:gd fmla="*/ 3 w 9" name="T26"/>
                  <a:gd fmla="*/ 0 h 3" name="T27"/>
                  <a:gd fmla="*/ 0 w 9" name="T28"/>
                  <a:gd fmla="*/ 0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9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2" name="Freeform 343"/>
              <p:cNvSpPr/>
              <p:nvPr/>
            </p:nvSpPr>
            <p:spPr bwMode="auto">
              <a:xfrm>
                <a:off x="2413" y="1069"/>
                <a:ext cx="8" cy="3"/>
              </a:xfrm>
              <a:custGeom>
                <a:gdLst>
                  <a:gd fmla="*/ 5 w 8" name="T0"/>
                  <a:gd fmla="*/ 0 h 3" name="T1"/>
                  <a:gd fmla="*/ 3 w 8" name="T2"/>
                  <a:gd fmla="*/ 0 h 3" name="T3"/>
                  <a:gd fmla="*/ 3 w 8" name="T4"/>
                  <a:gd fmla="*/ 3 h 3" name="T5"/>
                  <a:gd fmla="*/ 3 w 8" name="T6"/>
                  <a:gd fmla="*/ 3 h 3" name="T7"/>
                  <a:gd fmla="*/ 0 w 8" name="T8"/>
                  <a:gd fmla="*/ 3 h 3" name="T9"/>
                  <a:gd fmla="*/ 0 w 8" name="T10"/>
                  <a:gd fmla="*/ 3 h 3" name="T11"/>
                  <a:gd fmla="*/ 3 w 8" name="T12"/>
                  <a:gd fmla="*/ 3 h 3" name="T13"/>
                  <a:gd fmla="*/ 5 w 8" name="T14"/>
                  <a:gd fmla="*/ 3 h 3" name="T15"/>
                  <a:gd fmla="*/ 8 w 8" name="T16"/>
                  <a:gd fmla="*/ 3 h 3" name="T17"/>
                  <a:gd fmla="*/ 8 w 8" name="T18"/>
                  <a:gd fmla="*/ 0 h 3" name="T19"/>
                  <a:gd fmla="*/ 5 w 8" name="T20"/>
                  <a:gd fmla="*/ 0 h 3" name="T21"/>
                  <a:gd fmla="*/ 8 w 8" name="T22"/>
                  <a:gd fmla="*/ 0 h 3" name="T23"/>
                  <a:gd fmla="*/ 5 w 8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8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3" name="Freeform 344"/>
              <p:cNvSpPr/>
              <p:nvPr/>
            </p:nvSpPr>
            <p:spPr bwMode="auto">
              <a:xfrm flipH="1">
                <a:off x="2381" y="111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4" name="Freeform 345"/>
              <p:cNvSpPr/>
              <p:nvPr/>
            </p:nvSpPr>
            <p:spPr bwMode="auto">
              <a:xfrm>
                <a:off x="2390" y="1089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0 w 3" name="T8"/>
                  <a:gd fmla="*/ 3 h 3" name="T9"/>
                  <a:gd fmla="*/ 0 w 3" name="T10"/>
                  <a:gd fmla="*/ 3 h 3" name="T11"/>
                  <a:gd fmla="*/ 3 w 3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5" name="Rectangle 346"/>
              <p:cNvSpPr>
                <a:spLocks noChangeArrowheads="1"/>
              </p:cNvSpPr>
              <p:nvPr/>
            </p:nvSpPr>
            <p:spPr bwMode="auto">
              <a:xfrm>
                <a:off x="2381" y="109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6" name="Freeform 347"/>
              <p:cNvSpPr/>
              <p:nvPr/>
            </p:nvSpPr>
            <p:spPr bwMode="auto">
              <a:xfrm>
                <a:off x="2410" y="818"/>
                <a:ext cx="83" cy="52"/>
              </a:xfrm>
              <a:custGeom>
                <a:gdLst>
                  <a:gd fmla="*/ 6 w 83" name="T0"/>
                  <a:gd fmla="*/ 15 h 52" name="T1"/>
                  <a:gd fmla="*/ 8 w 83" name="T2"/>
                  <a:gd fmla="*/ 12 h 52" name="T3"/>
                  <a:gd fmla="*/ 11 w 83" name="T4"/>
                  <a:gd fmla="*/ 15 h 52" name="T5"/>
                  <a:gd fmla="*/ 17 w 83" name="T6"/>
                  <a:gd fmla="*/ 18 h 52" name="T7"/>
                  <a:gd fmla="*/ 11 w 83" name="T8"/>
                  <a:gd fmla="*/ 21 h 52" name="T9"/>
                  <a:gd fmla="*/ 14 w 83" name="T10"/>
                  <a:gd fmla="*/ 24 h 52" name="T11"/>
                  <a:gd fmla="*/ 17 w 83" name="T12"/>
                  <a:gd fmla="*/ 26 h 52" name="T13"/>
                  <a:gd fmla="*/ 23 w 83" name="T14"/>
                  <a:gd fmla="*/ 29 h 52" name="T15"/>
                  <a:gd fmla="*/ 32 w 83" name="T16"/>
                  <a:gd fmla="*/ 26 h 52" name="T17"/>
                  <a:gd fmla="*/ 32 w 83" name="T18"/>
                  <a:gd fmla="*/ 24 h 52" name="T19"/>
                  <a:gd fmla="*/ 34 w 83" name="T20"/>
                  <a:gd fmla="*/ 24 h 52" name="T21"/>
                  <a:gd fmla="*/ 40 w 83" name="T22"/>
                  <a:gd fmla="*/ 21 h 52" name="T23"/>
                  <a:gd fmla="*/ 46 w 83" name="T24"/>
                  <a:gd fmla="*/ 24 h 52" name="T25"/>
                  <a:gd fmla="*/ 49 w 83" name="T26"/>
                  <a:gd fmla="*/ 24 h 52" name="T27"/>
                  <a:gd fmla="*/ 55 w 83" name="T28"/>
                  <a:gd fmla="*/ 26 h 52" name="T29"/>
                  <a:gd fmla="*/ 46 w 83" name="T30"/>
                  <a:gd fmla="*/ 26 h 52" name="T31"/>
                  <a:gd fmla="*/ 37 w 83" name="T32"/>
                  <a:gd fmla="*/ 29 h 52" name="T33"/>
                  <a:gd fmla="*/ 32 w 83" name="T34"/>
                  <a:gd fmla="*/ 32 h 52" name="T35"/>
                  <a:gd fmla="*/ 29 w 83" name="T36"/>
                  <a:gd fmla="*/ 35 h 52" name="T37"/>
                  <a:gd fmla="*/ 34 w 83" name="T38"/>
                  <a:gd fmla="*/ 35 h 52" name="T39"/>
                  <a:gd fmla="*/ 40 w 83" name="T40"/>
                  <a:gd fmla="*/ 35 h 52" name="T41"/>
                  <a:gd fmla="*/ 49 w 83" name="T42"/>
                  <a:gd fmla="*/ 32 h 52" name="T43"/>
                  <a:gd fmla="*/ 49 w 83" name="T44"/>
                  <a:gd fmla="*/ 35 h 52" name="T45"/>
                  <a:gd fmla="*/ 43 w 83" name="T46"/>
                  <a:gd fmla="*/ 35 h 52" name="T47"/>
                  <a:gd fmla="*/ 40 w 83" name="T48"/>
                  <a:gd fmla="*/ 41 h 52" name="T49"/>
                  <a:gd fmla="*/ 32 w 83" name="T50"/>
                  <a:gd fmla="*/ 41 h 52" name="T51"/>
                  <a:gd fmla="*/ 40 w 83" name="T52"/>
                  <a:gd fmla="*/ 47 h 52" name="T53"/>
                  <a:gd fmla="*/ 46 w 83" name="T54"/>
                  <a:gd fmla="*/ 47 h 52" name="T55"/>
                  <a:gd fmla="*/ 46 w 83" name="T56"/>
                  <a:gd fmla="*/ 49 h 52" name="T57"/>
                  <a:gd fmla="*/ 55 w 83" name="T58"/>
                  <a:gd fmla="*/ 52 h 52" name="T59"/>
                  <a:gd fmla="*/ 55 w 83" name="T60"/>
                  <a:gd fmla="*/ 49 h 52" name="T61"/>
                  <a:gd fmla="*/ 60 w 83" name="T62"/>
                  <a:gd fmla="*/ 41 h 52" name="T63"/>
                  <a:gd fmla="*/ 63 w 83" name="T64"/>
                  <a:gd fmla="*/ 38 h 52" name="T65"/>
                  <a:gd fmla="*/ 63 w 83" name="T66"/>
                  <a:gd fmla="*/ 32 h 52" name="T67"/>
                  <a:gd fmla="*/ 66 w 83" name="T68"/>
                  <a:gd fmla="*/ 26 h 52" name="T69"/>
                  <a:gd fmla="*/ 69 w 83" name="T70"/>
                  <a:gd fmla="*/ 24 h 52" name="T71"/>
                  <a:gd fmla="*/ 83 w 83" name="T72"/>
                  <a:gd fmla="*/ 21 h 52" name="T73"/>
                  <a:gd fmla="*/ 75 w 83" name="T74"/>
                  <a:gd fmla="*/ 18 h 52" name="T75"/>
                  <a:gd fmla="*/ 60 w 83" name="T76"/>
                  <a:gd fmla="*/ 12 h 52" name="T77"/>
                  <a:gd fmla="*/ 57 w 83" name="T78"/>
                  <a:gd fmla="*/ 6 h 52" name="T79"/>
                  <a:gd fmla="*/ 55 w 83" name="T80"/>
                  <a:gd fmla="*/ 9 h 52" name="T81"/>
                  <a:gd fmla="*/ 46 w 83" name="T82"/>
                  <a:gd fmla="*/ 3 h 52" name="T83"/>
                  <a:gd fmla="*/ 40 w 83" name="T84"/>
                  <a:gd fmla="*/ 0 h 52" name="T85"/>
                  <a:gd fmla="*/ 37 w 83" name="T86"/>
                  <a:gd fmla="*/ 3 h 52" name="T87"/>
                  <a:gd fmla="*/ 40 w 83" name="T88"/>
                  <a:gd fmla="*/ 12 h 52" name="T89"/>
                  <a:gd fmla="*/ 43 w 83" name="T90"/>
                  <a:gd fmla="*/ 18 h 52" name="T91"/>
                  <a:gd fmla="*/ 37 w 83" name="T92"/>
                  <a:gd fmla="*/ 12 h 52" name="T93"/>
                  <a:gd fmla="*/ 29 w 83" name="T94"/>
                  <a:gd fmla="*/ 3 h 52" name="T95"/>
                  <a:gd fmla="*/ 26 w 83" name="T96"/>
                  <a:gd fmla="*/ 9 h 52" name="T97"/>
                  <a:gd fmla="*/ 23 w 83" name="T98"/>
                  <a:gd fmla="*/ 12 h 52" name="T99"/>
                  <a:gd fmla="*/ 20 w 83" name="T100"/>
                  <a:gd fmla="*/ 9 h 52" name="T101"/>
                  <a:gd fmla="*/ 20 w 83" name="T102"/>
                  <a:gd fmla="*/ 6 h 52" name="T103"/>
                  <a:gd fmla="*/ 23 w 83" name="T104"/>
                  <a:gd fmla="*/ 3 h 52" name="T105"/>
                  <a:gd fmla="*/ 11 w 83" name="T106"/>
                  <a:gd fmla="*/ 6 h 52" name="T107"/>
                  <a:gd fmla="*/ 3 w 83" name="T108"/>
                  <a:gd fmla="*/ 6 h 52" name="T109"/>
                  <a:gd fmla="*/ 3 w 83" name="T110"/>
                  <a:gd fmla="*/ 9 h 5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52" w="83">
                    <a:moveTo>
                      <a:pt x="3" y="9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4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46" y="38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7" y="38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3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0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5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7" name="Freeform 348"/>
              <p:cNvSpPr/>
              <p:nvPr/>
            </p:nvSpPr>
            <p:spPr bwMode="auto">
              <a:xfrm>
                <a:off x="2410" y="836"/>
                <a:ext cx="14" cy="11"/>
              </a:xfrm>
              <a:custGeom>
                <a:gdLst>
                  <a:gd fmla="*/ 3 w 14" name="T0"/>
                  <a:gd fmla="*/ 3 h 11" name="T1"/>
                  <a:gd fmla="*/ 3 w 14" name="T2"/>
                  <a:gd fmla="*/ 6 h 11" name="T3"/>
                  <a:gd fmla="*/ 6 w 14" name="T4"/>
                  <a:gd fmla="*/ 6 h 11" name="T5"/>
                  <a:gd fmla="*/ 6 w 14" name="T6"/>
                  <a:gd fmla="*/ 8 h 11" name="T7"/>
                  <a:gd fmla="*/ 8 w 14" name="T8"/>
                  <a:gd fmla="*/ 8 h 11" name="T9"/>
                  <a:gd fmla="*/ 8 w 14" name="T10"/>
                  <a:gd fmla="*/ 8 h 11" name="T11"/>
                  <a:gd fmla="*/ 11 w 14" name="T12"/>
                  <a:gd fmla="*/ 8 h 11" name="T13"/>
                  <a:gd fmla="*/ 11 w 14" name="T14"/>
                  <a:gd fmla="*/ 8 h 11" name="T15"/>
                  <a:gd fmla="*/ 11 w 14" name="T16"/>
                  <a:gd fmla="*/ 11 h 11" name="T17"/>
                  <a:gd fmla="*/ 14 w 14" name="T18"/>
                  <a:gd fmla="*/ 11 h 11" name="T19"/>
                  <a:gd fmla="*/ 14 w 14" name="T20"/>
                  <a:gd fmla="*/ 8 h 11" name="T21"/>
                  <a:gd fmla="*/ 11 w 14" name="T22"/>
                  <a:gd fmla="*/ 8 h 11" name="T23"/>
                  <a:gd fmla="*/ 11 w 14" name="T24"/>
                  <a:gd fmla="*/ 8 h 11" name="T25"/>
                  <a:gd fmla="*/ 11 w 14" name="T26"/>
                  <a:gd fmla="*/ 8 h 11" name="T27"/>
                  <a:gd fmla="*/ 8 w 14" name="T28"/>
                  <a:gd fmla="*/ 6 h 11" name="T29"/>
                  <a:gd fmla="*/ 8 w 14" name="T30"/>
                  <a:gd fmla="*/ 6 h 11" name="T31"/>
                  <a:gd fmla="*/ 8 w 14" name="T32"/>
                  <a:gd fmla="*/ 6 h 11" name="T33"/>
                  <a:gd fmla="*/ 8 w 14" name="T34"/>
                  <a:gd fmla="*/ 6 h 11" name="T35"/>
                  <a:gd fmla="*/ 8 w 14" name="T36"/>
                  <a:gd fmla="*/ 6 h 11" name="T37"/>
                  <a:gd fmla="*/ 6 w 14" name="T38"/>
                  <a:gd fmla="*/ 3 h 11" name="T39"/>
                  <a:gd fmla="*/ 3 w 14" name="T40"/>
                  <a:gd fmla="*/ 3 h 11" name="T41"/>
                  <a:gd fmla="*/ 3 w 14" name="T42"/>
                  <a:gd fmla="*/ 3 h 11" name="T43"/>
                  <a:gd fmla="*/ 3 w 14" name="T44"/>
                  <a:gd fmla="*/ 3 h 11" name="T45"/>
                  <a:gd fmla="*/ 0 w 14" name="T46"/>
                  <a:gd fmla="*/ 0 h 11" name="T47"/>
                  <a:gd fmla="*/ 3 w 14" name="T48"/>
                  <a:gd fmla="*/ 3 h 11" name="T49"/>
                  <a:gd fmla="*/ 3 w 14" name="T50"/>
                  <a:gd fmla="*/ 3 h 1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" w="14">
                    <a:moveTo>
                      <a:pt x="3" y="3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8" name="Freeform 349"/>
              <p:cNvSpPr/>
              <p:nvPr/>
            </p:nvSpPr>
            <p:spPr bwMode="auto">
              <a:xfrm>
                <a:off x="2485" y="839"/>
                <a:ext cx="17" cy="8"/>
              </a:xfrm>
              <a:custGeom>
                <a:gdLst>
                  <a:gd fmla="*/ 5 w 17" name="T0"/>
                  <a:gd fmla="*/ 0 h 8" name="T1"/>
                  <a:gd fmla="*/ 5 w 17" name="T2"/>
                  <a:gd fmla="*/ 3 h 8" name="T3"/>
                  <a:gd fmla="*/ 5 w 17" name="T4"/>
                  <a:gd fmla="*/ 3 h 8" name="T5"/>
                  <a:gd fmla="*/ 3 w 17" name="T6"/>
                  <a:gd fmla="*/ 3 h 8" name="T7"/>
                  <a:gd fmla="*/ 0 w 17" name="T8"/>
                  <a:gd fmla="*/ 3 h 8" name="T9"/>
                  <a:gd fmla="*/ 0 w 17" name="T10"/>
                  <a:gd fmla="*/ 3 h 8" name="T11"/>
                  <a:gd fmla="*/ 3 w 17" name="T12"/>
                  <a:gd fmla="*/ 5 h 8" name="T13"/>
                  <a:gd fmla="*/ 3 w 17" name="T14"/>
                  <a:gd fmla="*/ 5 h 8" name="T15"/>
                  <a:gd fmla="*/ 3 w 17" name="T16"/>
                  <a:gd fmla="*/ 5 h 8" name="T17"/>
                  <a:gd fmla="*/ 5 w 17" name="T18"/>
                  <a:gd fmla="*/ 5 h 8" name="T19"/>
                  <a:gd fmla="*/ 5 w 17" name="T20"/>
                  <a:gd fmla="*/ 5 h 8" name="T21"/>
                  <a:gd fmla="*/ 5 w 17" name="T22"/>
                  <a:gd fmla="*/ 8 h 8" name="T23"/>
                  <a:gd fmla="*/ 8 w 17" name="T24"/>
                  <a:gd fmla="*/ 8 h 8" name="T25"/>
                  <a:gd fmla="*/ 8 w 17" name="T26"/>
                  <a:gd fmla="*/ 5 h 8" name="T27"/>
                  <a:gd fmla="*/ 11 w 17" name="T28"/>
                  <a:gd fmla="*/ 5 h 8" name="T29"/>
                  <a:gd fmla="*/ 11 w 17" name="T30"/>
                  <a:gd fmla="*/ 5 h 8" name="T31"/>
                  <a:gd fmla="*/ 14 w 17" name="T32"/>
                  <a:gd fmla="*/ 5 h 8" name="T33"/>
                  <a:gd fmla="*/ 14 w 17" name="T34"/>
                  <a:gd fmla="*/ 5 h 8" name="T35"/>
                  <a:gd fmla="*/ 14 w 17" name="T36"/>
                  <a:gd fmla="*/ 5 h 8" name="T37"/>
                  <a:gd fmla="*/ 14 w 17" name="T38"/>
                  <a:gd fmla="*/ 3 h 8" name="T39"/>
                  <a:gd fmla="*/ 17 w 17" name="T40"/>
                  <a:gd fmla="*/ 3 h 8" name="T41"/>
                  <a:gd fmla="*/ 14 w 17" name="T42"/>
                  <a:gd fmla="*/ 3 h 8" name="T43"/>
                  <a:gd fmla="*/ 14 w 17" name="T44"/>
                  <a:gd fmla="*/ 3 h 8" name="T45"/>
                  <a:gd fmla="*/ 8 w 17" name="T46"/>
                  <a:gd fmla="*/ 3 h 8" name="T47"/>
                  <a:gd fmla="*/ 8 w 17" name="T48"/>
                  <a:gd fmla="*/ 0 h 8" name="T49"/>
                  <a:gd fmla="*/ 5 w 17" name="T50"/>
                  <a:gd fmla="*/ 0 h 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" w="17">
                    <a:moveTo>
                      <a:pt x="5" y="0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9" name="Freeform 350"/>
              <p:cNvSpPr/>
              <p:nvPr/>
            </p:nvSpPr>
            <p:spPr bwMode="auto">
              <a:xfrm>
                <a:off x="2490" y="844"/>
                <a:ext cx="32" cy="18"/>
              </a:xfrm>
              <a:custGeom>
                <a:gdLst>
                  <a:gd fmla="*/ 32 w 32" name="T0"/>
                  <a:gd fmla="*/ 9 h 18" name="T1"/>
                  <a:gd fmla="*/ 32 w 32" name="T2"/>
                  <a:gd fmla="*/ 9 h 18" name="T3"/>
                  <a:gd fmla="*/ 29 w 32" name="T4"/>
                  <a:gd fmla="*/ 9 h 18" name="T5"/>
                  <a:gd fmla="*/ 29 w 32" name="T6"/>
                  <a:gd fmla="*/ 6 h 18" name="T7"/>
                  <a:gd fmla="*/ 26 w 32" name="T8"/>
                  <a:gd fmla="*/ 6 h 18" name="T9"/>
                  <a:gd fmla="*/ 24 w 32" name="T10"/>
                  <a:gd fmla="*/ 6 h 18" name="T11"/>
                  <a:gd fmla="*/ 21 w 32" name="T12"/>
                  <a:gd fmla="*/ 6 h 18" name="T13"/>
                  <a:gd fmla="*/ 18 w 32" name="T14"/>
                  <a:gd fmla="*/ 6 h 18" name="T15"/>
                  <a:gd fmla="*/ 18 w 32" name="T16"/>
                  <a:gd fmla="*/ 3 h 18" name="T17"/>
                  <a:gd fmla="*/ 21 w 32" name="T18"/>
                  <a:gd fmla="*/ 3 h 18" name="T19"/>
                  <a:gd fmla="*/ 18 w 32" name="T20"/>
                  <a:gd fmla="*/ 0 h 18" name="T21"/>
                  <a:gd fmla="*/ 18 w 32" name="T22"/>
                  <a:gd fmla="*/ 0 h 18" name="T23"/>
                  <a:gd fmla="*/ 15 w 32" name="T24"/>
                  <a:gd fmla="*/ 0 h 18" name="T25"/>
                  <a:gd fmla="*/ 15 w 32" name="T26"/>
                  <a:gd fmla="*/ 0 h 18" name="T27"/>
                  <a:gd fmla="*/ 9 w 32" name="T28"/>
                  <a:gd fmla="*/ 3 h 18" name="T29"/>
                  <a:gd fmla="*/ 6 w 32" name="T30"/>
                  <a:gd fmla="*/ 3 h 18" name="T31"/>
                  <a:gd fmla="*/ 3 w 32" name="T32"/>
                  <a:gd fmla="*/ 6 h 18" name="T33"/>
                  <a:gd fmla="*/ 3 w 32" name="T34"/>
                  <a:gd fmla="*/ 6 h 18" name="T35"/>
                  <a:gd fmla="*/ 6 w 32" name="T36"/>
                  <a:gd fmla="*/ 6 h 18" name="T37"/>
                  <a:gd fmla="*/ 6 w 32" name="T38"/>
                  <a:gd fmla="*/ 9 h 18" name="T39"/>
                  <a:gd fmla="*/ 6 w 32" name="T40"/>
                  <a:gd fmla="*/ 9 h 18" name="T41"/>
                  <a:gd fmla="*/ 6 w 32" name="T42"/>
                  <a:gd fmla="*/ 12 h 18" name="T43"/>
                  <a:gd fmla="*/ 3 w 32" name="T44"/>
                  <a:gd fmla="*/ 12 h 18" name="T45"/>
                  <a:gd fmla="*/ 3 w 32" name="T46"/>
                  <a:gd fmla="*/ 15 h 18" name="T47"/>
                  <a:gd fmla="*/ 6 w 32" name="T48"/>
                  <a:gd fmla="*/ 15 h 18" name="T49"/>
                  <a:gd fmla="*/ 12 w 32" name="T50"/>
                  <a:gd fmla="*/ 15 h 18" name="T51"/>
                  <a:gd fmla="*/ 15 w 32" name="T52"/>
                  <a:gd fmla="*/ 12 h 18" name="T53"/>
                  <a:gd fmla="*/ 18 w 32" name="T54"/>
                  <a:gd fmla="*/ 12 h 18" name="T55"/>
                  <a:gd fmla="*/ 18 w 32" name="T56"/>
                  <a:gd fmla="*/ 12 h 18" name="T57"/>
                  <a:gd fmla="*/ 18 w 32" name="T58"/>
                  <a:gd fmla="*/ 12 h 18" name="T59"/>
                  <a:gd fmla="*/ 18 w 32" name="T60"/>
                  <a:gd fmla="*/ 15 h 18" name="T61"/>
                  <a:gd fmla="*/ 15 w 32" name="T62"/>
                  <a:gd fmla="*/ 15 h 18" name="T63"/>
                  <a:gd fmla="*/ 18 w 32" name="T64"/>
                  <a:gd fmla="*/ 15 h 18" name="T65"/>
                  <a:gd fmla="*/ 18 w 32" name="T66"/>
                  <a:gd fmla="*/ 15 h 18" name="T67"/>
                  <a:gd fmla="*/ 21 w 32" name="T68"/>
                  <a:gd fmla="*/ 15 h 18" name="T69"/>
                  <a:gd fmla="*/ 24 w 32" name="T70"/>
                  <a:gd fmla="*/ 15 h 18" name="T71"/>
                  <a:gd fmla="*/ 24 w 32" name="T72"/>
                  <a:gd fmla="*/ 15 h 18" name="T73"/>
                  <a:gd fmla="*/ 26 w 32" name="T74"/>
                  <a:gd fmla="*/ 12 h 18" name="T75"/>
                  <a:gd fmla="*/ 26 w 32" name="T76"/>
                  <a:gd fmla="*/ 12 h 1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8" w="32">
                    <a:moveTo>
                      <a:pt x="26" y="9"/>
                    </a:move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0" name="Freeform 351"/>
              <p:cNvSpPr/>
              <p:nvPr/>
            </p:nvSpPr>
            <p:spPr bwMode="auto">
              <a:xfrm>
                <a:off x="2560" y="813"/>
                <a:ext cx="17" cy="3"/>
              </a:xfrm>
              <a:custGeom>
                <a:gdLst>
                  <a:gd fmla="*/ 2 w 17" name="T0"/>
                  <a:gd fmla="*/ 3 h 3" name="T1"/>
                  <a:gd fmla="*/ 2 w 17" name="T2"/>
                  <a:gd fmla="*/ 3 h 3" name="T3"/>
                  <a:gd fmla="*/ 2 w 17" name="T4"/>
                  <a:gd fmla="*/ 3 h 3" name="T5"/>
                  <a:gd fmla="*/ 5 w 17" name="T6"/>
                  <a:gd fmla="*/ 3 h 3" name="T7"/>
                  <a:gd fmla="*/ 5 w 17" name="T8"/>
                  <a:gd fmla="*/ 3 h 3" name="T9"/>
                  <a:gd fmla="*/ 5 w 17" name="T10"/>
                  <a:gd fmla="*/ 3 h 3" name="T11"/>
                  <a:gd fmla="*/ 8 w 17" name="T12"/>
                  <a:gd fmla="*/ 3 h 3" name="T13"/>
                  <a:gd fmla="*/ 8 w 17" name="T14"/>
                  <a:gd fmla="*/ 3 h 3" name="T15"/>
                  <a:gd fmla="*/ 11 w 17" name="T16"/>
                  <a:gd fmla="*/ 3 h 3" name="T17"/>
                  <a:gd fmla="*/ 14 w 17" name="T18"/>
                  <a:gd fmla="*/ 3 h 3" name="T19"/>
                  <a:gd fmla="*/ 17 w 17" name="T20"/>
                  <a:gd fmla="*/ 3 h 3" name="T21"/>
                  <a:gd fmla="*/ 14 w 17" name="T22"/>
                  <a:gd fmla="*/ 3 h 3" name="T23"/>
                  <a:gd fmla="*/ 11 w 17" name="T24"/>
                  <a:gd fmla="*/ 0 h 3" name="T25"/>
                  <a:gd fmla="*/ 11 w 17" name="T26"/>
                  <a:gd fmla="*/ 3 h 3" name="T27"/>
                  <a:gd fmla="*/ 8 w 17" name="T28"/>
                  <a:gd fmla="*/ 3 h 3" name="T29"/>
                  <a:gd fmla="*/ 5 w 17" name="T30"/>
                  <a:gd fmla="*/ 3 h 3" name="T31"/>
                  <a:gd fmla="*/ 2 w 17" name="T32"/>
                  <a:gd fmla="*/ 3 h 3" name="T33"/>
                  <a:gd fmla="*/ 0 w 17" name="T34"/>
                  <a:gd fmla="*/ 3 h 3" name="T35"/>
                  <a:gd fmla="*/ 0 w 17" name="T36"/>
                  <a:gd fmla="*/ 3 h 3" name="T37"/>
                  <a:gd fmla="*/ 2 w 17" name="T38"/>
                  <a:gd fmla="*/ 3 h 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" w="17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1" name="Freeform 352"/>
              <p:cNvSpPr/>
              <p:nvPr/>
            </p:nvSpPr>
            <p:spPr bwMode="auto">
              <a:xfrm>
                <a:off x="2531" y="836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  <a:gd fmla="*/ 3 w 3" name="T10"/>
                  <a:gd fmla="*/ 3 h 3" name="T11"/>
                  <a:gd fmla="*/ 3 w 3" name="T12"/>
                  <a:gd fmla="*/ 3 h 3" name="T13"/>
                  <a:gd fmla="*/ 3 w 3" name="T14"/>
                  <a:gd fmla="*/ 3 h 3" name="T15"/>
                  <a:gd fmla="*/ 3 w 3" name="T16"/>
                  <a:gd fmla="*/ 3 h 3" name="T17"/>
                  <a:gd fmla="*/ 0 w 3" name="T18"/>
                  <a:gd fmla="*/ 3 h 3" name="T19"/>
                  <a:gd fmla="*/ 0 w 3" name="T20"/>
                  <a:gd fmla="*/ 0 h 3" name="T21"/>
                  <a:gd fmla="*/ 0 w 3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2" name="Freeform 353"/>
              <p:cNvSpPr/>
              <p:nvPr/>
            </p:nvSpPr>
            <p:spPr bwMode="auto">
              <a:xfrm>
                <a:off x="2551" y="833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3" name="Rectangle 354"/>
              <p:cNvSpPr>
                <a:spLocks noChangeArrowheads="1"/>
              </p:cNvSpPr>
              <p:nvPr/>
            </p:nvSpPr>
            <p:spPr bwMode="auto">
              <a:xfrm>
                <a:off x="2539" y="836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4" name="Freeform 355"/>
              <p:cNvSpPr/>
              <p:nvPr/>
            </p:nvSpPr>
            <p:spPr bwMode="auto">
              <a:xfrm>
                <a:off x="2542" y="833"/>
                <a:ext cx="9" cy="3"/>
              </a:xfrm>
              <a:custGeom>
                <a:gdLst>
                  <a:gd fmla="*/ 3 w 9" name="T0"/>
                  <a:gd fmla="*/ 3 h 3" name="T1"/>
                  <a:gd fmla="*/ 3 w 9" name="T2"/>
                  <a:gd fmla="*/ 3 h 3" name="T3"/>
                  <a:gd fmla="*/ 6 w 9" name="T4"/>
                  <a:gd fmla="*/ 3 h 3" name="T5"/>
                  <a:gd fmla="*/ 9 w 9" name="T6"/>
                  <a:gd fmla="*/ 3 h 3" name="T7"/>
                  <a:gd fmla="*/ 9 w 9" name="T8"/>
                  <a:gd fmla="*/ 3 h 3" name="T9"/>
                  <a:gd fmla="*/ 9 w 9" name="T10"/>
                  <a:gd fmla="*/ 3 h 3" name="T11"/>
                  <a:gd fmla="*/ 9 w 9" name="T12"/>
                  <a:gd fmla="*/ 3 h 3" name="T13"/>
                  <a:gd fmla="*/ 6 w 9" name="T14"/>
                  <a:gd fmla="*/ 3 h 3" name="T15"/>
                  <a:gd fmla="*/ 9 w 9" name="T16"/>
                  <a:gd fmla="*/ 0 h 3" name="T17"/>
                  <a:gd fmla="*/ 3 w 9" name="T18"/>
                  <a:gd fmla="*/ 0 h 3" name="T19"/>
                  <a:gd fmla="*/ 3 w 9" name="T20"/>
                  <a:gd fmla="*/ 0 h 3" name="T21"/>
                  <a:gd fmla="*/ 3 w 9" name="T22"/>
                  <a:gd fmla="*/ 3 h 3" name="T23"/>
                  <a:gd fmla="*/ 0 w 9" name="T24"/>
                  <a:gd fmla="*/ 3 h 3" name="T25"/>
                  <a:gd fmla="*/ 0 w 9" name="T26"/>
                  <a:gd fmla="*/ 3 h 3" name="T27"/>
                  <a:gd fmla="*/ 0 w 9" name="T28"/>
                  <a:gd fmla="*/ 3 h 3" name="T29"/>
                  <a:gd fmla="*/ 3 w 9" name="T30"/>
                  <a:gd fmla="*/ 3 h 3" name="T31"/>
                  <a:gd fmla="*/ 3 w 9" name="T32"/>
                  <a:gd fmla="*/ 3 h 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" w="9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5" name="Freeform 356"/>
              <p:cNvSpPr/>
              <p:nvPr/>
            </p:nvSpPr>
            <p:spPr bwMode="auto">
              <a:xfrm>
                <a:off x="2488" y="902"/>
                <a:ext cx="2" cy="3"/>
              </a:xfrm>
              <a:custGeom>
                <a:gdLst>
                  <a:gd fmla="*/ 0 w 2" name="T0"/>
                  <a:gd fmla="*/ 3 h 3" name="T1"/>
                  <a:gd fmla="*/ 2 w 2" name="T2"/>
                  <a:gd fmla="*/ 3 h 3" name="T3"/>
                  <a:gd fmla="*/ 2 w 2" name="T4"/>
                  <a:gd fmla="*/ 3 h 3" name="T5"/>
                  <a:gd fmla="*/ 0 w 2" name="T6"/>
                  <a:gd fmla="*/ 0 h 3" name="T7"/>
                  <a:gd fmla="*/ 0 w 2" name="T8"/>
                  <a:gd fmla="*/ 3 h 3" name="T9"/>
                  <a:gd fmla="*/ 0 w 2" name="T10"/>
                  <a:gd fmla="*/ 3 h 3" name="T11"/>
                  <a:gd fmla="*/ 0 w 2" name="T12"/>
                  <a:gd fmla="*/ 3 h 3" name="T13"/>
                  <a:gd fmla="*/ 0 w 2" name="T14"/>
                  <a:gd fmla="*/ 3 h 3" name="T15"/>
                  <a:gd fmla="*/ 0 w 2" name="T16"/>
                  <a:gd fmla="*/ 3 h 3" name="T17"/>
                  <a:gd fmla="*/ 0 w 2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6" name="Freeform 357"/>
              <p:cNvSpPr/>
              <p:nvPr/>
            </p:nvSpPr>
            <p:spPr bwMode="auto">
              <a:xfrm>
                <a:off x="2462" y="810"/>
                <a:ext cx="69" cy="23"/>
              </a:xfrm>
              <a:custGeom>
                <a:gdLst>
                  <a:gd fmla="*/ 3 w 69" name="T0"/>
                  <a:gd fmla="*/ 8 h 23" name="T1"/>
                  <a:gd fmla="*/ 8 w 69" name="T2"/>
                  <a:gd fmla="*/ 8 h 23" name="T3"/>
                  <a:gd fmla="*/ 5 w 69" name="T4"/>
                  <a:gd fmla="*/ 11 h 23" name="T5"/>
                  <a:gd fmla="*/ 5 w 69" name="T6"/>
                  <a:gd fmla="*/ 11 h 23" name="T7"/>
                  <a:gd fmla="*/ 8 w 69" name="T8"/>
                  <a:gd fmla="*/ 11 h 23" name="T9"/>
                  <a:gd fmla="*/ 8 w 69" name="T10"/>
                  <a:gd fmla="*/ 14 h 23" name="T11"/>
                  <a:gd fmla="*/ 14 w 69" name="T12"/>
                  <a:gd fmla="*/ 14 h 23" name="T13"/>
                  <a:gd fmla="*/ 20 w 69" name="T14"/>
                  <a:gd fmla="*/ 11 h 23" name="T15"/>
                  <a:gd fmla="*/ 31 w 69" name="T16"/>
                  <a:gd fmla="*/ 11 h 23" name="T17"/>
                  <a:gd fmla="*/ 31 w 69" name="T18"/>
                  <a:gd fmla="*/ 14 h 23" name="T19"/>
                  <a:gd fmla="*/ 23 w 69" name="T20"/>
                  <a:gd fmla="*/ 14 h 23" name="T21"/>
                  <a:gd fmla="*/ 26 w 69" name="T22"/>
                  <a:gd fmla="*/ 14 h 23" name="T23"/>
                  <a:gd fmla="*/ 20 w 69" name="T24"/>
                  <a:gd fmla="*/ 14 h 23" name="T25"/>
                  <a:gd fmla="*/ 17 w 69" name="T26"/>
                  <a:gd fmla="*/ 14 h 23" name="T27"/>
                  <a:gd fmla="*/ 23 w 69" name="T28"/>
                  <a:gd fmla="*/ 17 h 23" name="T29"/>
                  <a:gd fmla="*/ 28 w 69" name="T30"/>
                  <a:gd fmla="*/ 17 h 23" name="T31"/>
                  <a:gd fmla="*/ 31 w 69" name="T32"/>
                  <a:gd fmla="*/ 20 h 23" name="T33"/>
                  <a:gd fmla="*/ 37 w 69" name="T34"/>
                  <a:gd fmla="*/ 17 h 23" name="T35"/>
                  <a:gd fmla="*/ 40 w 69" name="T36"/>
                  <a:gd fmla="*/ 20 h 23" name="T37"/>
                  <a:gd fmla="*/ 43 w 69" name="T38"/>
                  <a:gd fmla="*/ 23 h 23" name="T39"/>
                  <a:gd fmla="*/ 52 w 69" name="T40"/>
                  <a:gd fmla="*/ 20 h 23" name="T41"/>
                  <a:gd fmla="*/ 54 w 69" name="T42"/>
                  <a:gd fmla="*/ 20 h 23" name="T43"/>
                  <a:gd fmla="*/ 60 w 69" name="T44"/>
                  <a:gd fmla="*/ 17 h 23" name="T45"/>
                  <a:gd fmla="*/ 60 w 69" name="T46"/>
                  <a:gd fmla="*/ 14 h 23" name="T47"/>
                  <a:gd fmla="*/ 63 w 69" name="T48"/>
                  <a:gd fmla="*/ 14 h 23" name="T49"/>
                  <a:gd fmla="*/ 66 w 69" name="T50"/>
                  <a:gd fmla="*/ 11 h 23" name="T51"/>
                  <a:gd fmla="*/ 69 w 69" name="T52"/>
                  <a:gd fmla="*/ 8 h 23" name="T53"/>
                  <a:gd fmla="*/ 66 w 69" name="T54"/>
                  <a:gd fmla="*/ 6 h 23" name="T55"/>
                  <a:gd fmla="*/ 57 w 69" name="T56"/>
                  <a:gd fmla="*/ 6 h 23" name="T57"/>
                  <a:gd fmla="*/ 54 w 69" name="T58"/>
                  <a:gd fmla="*/ 6 h 23" name="T59"/>
                  <a:gd fmla="*/ 54 w 69" name="T60"/>
                  <a:gd fmla="*/ 6 h 23" name="T61"/>
                  <a:gd fmla="*/ 52 w 69" name="T62"/>
                  <a:gd fmla="*/ 3 h 23" name="T63"/>
                  <a:gd fmla="*/ 52 w 69" name="T64"/>
                  <a:gd fmla="*/ 6 h 23" name="T65"/>
                  <a:gd fmla="*/ 49 w 69" name="T66"/>
                  <a:gd fmla="*/ 6 h 23" name="T67"/>
                  <a:gd fmla="*/ 46 w 69" name="T68"/>
                  <a:gd fmla="*/ 6 h 23" name="T69"/>
                  <a:gd fmla="*/ 43 w 69" name="T70"/>
                  <a:gd fmla="*/ 6 h 23" name="T71"/>
                  <a:gd fmla="*/ 43 w 69" name="T72"/>
                  <a:gd fmla="*/ 6 h 23" name="T73"/>
                  <a:gd fmla="*/ 40 w 69" name="T74"/>
                  <a:gd fmla="*/ 6 h 23" name="T75"/>
                  <a:gd fmla="*/ 37 w 69" name="T76"/>
                  <a:gd fmla="*/ 6 h 23" name="T77"/>
                  <a:gd fmla="*/ 37 w 69" name="T78"/>
                  <a:gd fmla="*/ 3 h 23" name="T79"/>
                  <a:gd fmla="*/ 37 w 69" name="T80"/>
                  <a:gd fmla="*/ 3 h 23" name="T81"/>
                  <a:gd fmla="*/ 34 w 69" name="T82"/>
                  <a:gd fmla="*/ 3 h 23" name="T83"/>
                  <a:gd fmla="*/ 31 w 69" name="T84"/>
                  <a:gd fmla="*/ 3 h 23" name="T85"/>
                  <a:gd fmla="*/ 34 w 69" name="T86"/>
                  <a:gd fmla="*/ 6 h 23" name="T87"/>
                  <a:gd fmla="*/ 34 w 69" name="T88"/>
                  <a:gd fmla="*/ 8 h 23" name="T89"/>
                  <a:gd fmla="*/ 28 w 69" name="T90"/>
                  <a:gd fmla="*/ 6 h 23" name="T91"/>
                  <a:gd fmla="*/ 28 w 69" name="T92"/>
                  <a:gd fmla="*/ 6 h 23" name="T93"/>
                  <a:gd fmla="*/ 26 w 69" name="T94"/>
                  <a:gd fmla="*/ 6 h 23" name="T95"/>
                  <a:gd fmla="*/ 20 w 69" name="T96"/>
                  <a:gd fmla="*/ 6 h 23" name="T97"/>
                  <a:gd fmla="*/ 17 w 69" name="T98"/>
                  <a:gd fmla="*/ 3 h 23" name="T99"/>
                  <a:gd fmla="*/ 14 w 69" name="T100"/>
                  <a:gd fmla="*/ 3 h 23" name="T101"/>
                  <a:gd fmla="*/ 11 w 69" name="T102"/>
                  <a:gd fmla="*/ 3 h 23" name="T103"/>
                  <a:gd fmla="*/ 14 w 69" name="T104"/>
                  <a:gd fmla="*/ 3 h 23" name="T105"/>
                  <a:gd fmla="*/ 14 w 69" name="T106"/>
                  <a:gd fmla="*/ 6 h 23" name="T107"/>
                  <a:gd fmla="*/ 14 w 69" name="T108"/>
                  <a:gd fmla="*/ 6 h 23" name="T109"/>
                  <a:gd fmla="*/ 8 w 69" name="T110"/>
                  <a:gd fmla="*/ 6 h 23" name="T111"/>
                  <a:gd fmla="*/ 11 w 69" name="T112"/>
                  <a:gd fmla="*/ 6 h 23" name="T113"/>
                  <a:gd fmla="*/ 11 w 69" name="T114"/>
                  <a:gd fmla="*/ 8 h 23" name="T115"/>
                  <a:gd fmla="*/ 8 w 69" name="T116"/>
                  <a:gd fmla="*/ 6 h 23" name="T117"/>
                  <a:gd fmla="*/ 5 w 69" name="T118"/>
                  <a:gd fmla="*/ 6 h 23" name="T119"/>
                  <a:gd fmla="*/ 0 w 69" name="T120"/>
                  <a:gd fmla="*/ 6 h 2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3" w="69">
                    <a:moveTo>
                      <a:pt x="3" y="6"/>
                    </a:move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20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34" y="17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7"/>
                    </a:lnTo>
                    <a:lnTo>
                      <a:pt x="54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3" y="6"/>
                    </a:lnTo>
                    <a:lnTo>
                      <a:pt x="60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7" name="Freeform 358"/>
              <p:cNvSpPr/>
              <p:nvPr/>
            </p:nvSpPr>
            <p:spPr bwMode="auto">
              <a:xfrm>
                <a:off x="2554" y="1144"/>
                <a:ext cx="14" cy="12"/>
              </a:xfrm>
              <a:custGeom>
                <a:gdLst>
                  <a:gd fmla="*/ 3 w 14" name="T0"/>
                  <a:gd fmla="*/ 6 h 12" name="T1"/>
                  <a:gd fmla="*/ 3 w 14" name="T2"/>
                  <a:gd fmla="*/ 6 h 12" name="T3"/>
                  <a:gd fmla="*/ 6 w 14" name="T4"/>
                  <a:gd fmla="*/ 9 h 12" name="T5"/>
                  <a:gd fmla="*/ 6 w 14" name="T6"/>
                  <a:gd fmla="*/ 9 h 12" name="T7"/>
                  <a:gd fmla="*/ 3 w 14" name="T8"/>
                  <a:gd fmla="*/ 9 h 12" name="T9"/>
                  <a:gd fmla="*/ 3 w 14" name="T10"/>
                  <a:gd fmla="*/ 12 h 12" name="T11"/>
                  <a:gd fmla="*/ 6 w 14" name="T12"/>
                  <a:gd fmla="*/ 9 h 12" name="T13"/>
                  <a:gd fmla="*/ 6 w 14" name="T14"/>
                  <a:gd fmla="*/ 9 h 12" name="T15"/>
                  <a:gd fmla="*/ 6 w 14" name="T16"/>
                  <a:gd fmla="*/ 6 h 12" name="T17"/>
                  <a:gd fmla="*/ 8 w 14" name="T18"/>
                  <a:gd fmla="*/ 6 h 12" name="T19"/>
                  <a:gd fmla="*/ 8 w 14" name="T20"/>
                  <a:gd fmla="*/ 6 h 12" name="T21"/>
                  <a:gd fmla="*/ 11 w 14" name="T22"/>
                  <a:gd fmla="*/ 6 h 12" name="T23"/>
                  <a:gd fmla="*/ 11 w 14" name="T24"/>
                  <a:gd fmla="*/ 6 h 12" name="T25"/>
                  <a:gd fmla="*/ 11 w 14" name="T26"/>
                  <a:gd fmla="*/ 3 h 12" name="T27"/>
                  <a:gd fmla="*/ 14 w 14" name="T28"/>
                  <a:gd fmla="*/ 3 h 12" name="T29"/>
                  <a:gd fmla="*/ 14 w 14" name="T30"/>
                  <a:gd fmla="*/ 3 h 12" name="T31"/>
                  <a:gd fmla="*/ 14 w 14" name="T32"/>
                  <a:gd fmla="*/ 3 h 12" name="T33"/>
                  <a:gd fmla="*/ 11 w 14" name="T34"/>
                  <a:gd fmla="*/ 3 h 12" name="T35"/>
                  <a:gd fmla="*/ 11 w 14" name="T36"/>
                  <a:gd fmla="*/ 3 h 12" name="T37"/>
                  <a:gd fmla="*/ 11 w 14" name="T38"/>
                  <a:gd fmla="*/ 0 h 12" name="T39"/>
                  <a:gd fmla="*/ 11 w 14" name="T40"/>
                  <a:gd fmla="*/ 0 h 12" name="T41"/>
                  <a:gd fmla="*/ 8 w 14" name="T42"/>
                  <a:gd fmla="*/ 0 h 12" name="T43"/>
                  <a:gd fmla="*/ 6 w 14" name="T44"/>
                  <a:gd fmla="*/ 0 h 12" name="T45"/>
                  <a:gd fmla="*/ 6 w 14" name="T46"/>
                  <a:gd fmla="*/ 3 h 12" name="T47"/>
                  <a:gd fmla="*/ 6 w 14" name="T48"/>
                  <a:gd fmla="*/ 3 h 12" name="T49"/>
                  <a:gd fmla="*/ 3 w 14" name="T50"/>
                  <a:gd fmla="*/ 3 h 12" name="T51"/>
                  <a:gd fmla="*/ 0 w 14" name="T52"/>
                  <a:gd fmla="*/ 3 h 12" name="T53"/>
                  <a:gd fmla="*/ 3 w 14" name="T54"/>
                  <a:gd fmla="*/ 6 h 1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" w="14">
                    <a:moveTo>
                      <a:pt x="3" y="6"/>
                    </a:moveTo>
                    <a:lnTo>
                      <a:pt x="3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8" name="Freeform 359"/>
              <p:cNvSpPr/>
              <p:nvPr/>
            </p:nvSpPr>
            <p:spPr bwMode="auto">
              <a:xfrm>
                <a:off x="2557" y="1138"/>
                <a:ext cx="8" cy="6"/>
              </a:xfrm>
              <a:custGeom>
                <a:gdLst>
                  <a:gd fmla="*/ 0 w 8" name="T0"/>
                  <a:gd fmla="*/ 3 h 6" name="T1"/>
                  <a:gd fmla="*/ 3 w 8" name="T2"/>
                  <a:gd fmla="*/ 3 h 6" name="T3"/>
                  <a:gd fmla="*/ 3 w 8" name="T4"/>
                  <a:gd fmla="*/ 3 h 6" name="T5"/>
                  <a:gd fmla="*/ 3 w 8" name="T6"/>
                  <a:gd fmla="*/ 6 h 6" name="T7"/>
                  <a:gd fmla="*/ 3 w 8" name="T8"/>
                  <a:gd fmla="*/ 6 h 6" name="T9"/>
                  <a:gd fmla="*/ 5 w 8" name="T10"/>
                  <a:gd fmla="*/ 3 h 6" name="T11"/>
                  <a:gd fmla="*/ 8 w 8" name="T12"/>
                  <a:gd fmla="*/ 3 h 6" name="T13"/>
                  <a:gd fmla="*/ 8 w 8" name="T14"/>
                  <a:gd fmla="*/ 0 h 6" name="T15"/>
                  <a:gd fmla="*/ 8 w 8" name="T16"/>
                  <a:gd fmla="*/ 0 h 6" name="T17"/>
                  <a:gd fmla="*/ 5 w 8" name="T18"/>
                  <a:gd fmla="*/ 0 h 6" name="T19"/>
                  <a:gd fmla="*/ 5 w 8" name="T20"/>
                  <a:gd fmla="*/ 0 h 6" name="T21"/>
                  <a:gd fmla="*/ 3 w 8" name="T22"/>
                  <a:gd fmla="*/ 0 h 6" name="T23"/>
                  <a:gd fmla="*/ 3 w 8" name="T24"/>
                  <a:gd fmla="*/ 0 h 6" name="T25"/>
                  <a:gd fmla="*/ 3 w 8" name="T26"/>
                  <a:gd fmla="*/ 0 h 6" name="T27"/>
                  <a:gd fmla="*/ 0 w 8" name="T28"/>
                  <a:gd fmla="*/ 3 h 6" name="T29"/>
                  <a:gd fmla="*/ 0 w 8" name="T30"/>
                  <a:gd fmla="*/ 3 h 6" name="T31"/>
                  <a:gd fmla="*/ 0 w 8" name="T32"/>
                  <a:gd fmla="*/ 3 h 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" w="8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9" name="Freeform 360"/>
              <p:cNvSpPr/>
              <p:nvPr/>
            </p:nvSpPr>
            <p:spPr bwMode="auto">
              <a:xfrm>
                <a:off x="2456" y="1202"/>
                <a:ext cx="6" cy="6"/>
              </a:xfrm>
              <a:custGeom>
                <a:gdLst>
                  <a:gd fmla="*/ 3 w 6" name="T0"/>
                  <a:gd fmla="*/ 0 h 6" name="T1"/>
                  <a:gd fmla="*/ 0 w 6" name="T2"/>
                  <a:gd fmla="*/ 0 h 6" name="T3"/>
                  <a:gd fmla="*/ 0 w 6" name="T4"/>
                  <a:gd fmla="*/ 3 h 6" name="T5"/>
                  <a:gd fmla="*/ 3 w 6" name="T6"/>
                  <a:gd fmla="*/ 3 h 6" name="T7"/>
                  <a:gd fmla="*/ 3 w 6" name="T8"/>
                  <a:gd fmla="*/ 3 h 6" name="T9"/>
                  <a:gd fmla="*/ 3 w 6" name="T10"/>
                  <a:gd fmla="*/ 3 h 6" name="T11"/>
                  <a:gd fmla="*/ 3 w 6" name="T12"/>
                  <a:gd fmla="*/ 6 h 6" name="T13"/>
                  <a:gd fmla="*/ 3 w 6" name="T14"/>
                  <a:gd fmla="*/ 6 h 6" name="T15"/>
                  <a:gd fmla="*/ 3 w 6" name="T16"/>
                  <a:gd fmla="*/ 6 h 6" name="T17"/>
                  <a:gd fmla="*/ 3 w 6" name="T18"/>
                  <a:gd fmla="*/ 3 h 6" name="T19"/>
                  <a:gd fmla="*/ 6 w 6" name="T20"/>
                  <a:gd fmla="*/ 3 h 6" name="T21"/>
                  <a:gd fmla="*/ 6 w 6" name="T22"/>
                  <a:gd fmla="*/ 3 h 6" name="T23"/>
                  <a:gd fmla="*/ 3 w 6" name="T24"/>
                  <a:gd fmla="*/ 3 h 6" name="T25"/>
                  <a:gd fmla="*/ 3 w 6" name="T26"/>
                  <a:gd fmla="*/ 0 h 6" name="T27"/>
                  <a:gd fmla="*/ 3 w 6" name="T28"/>
                  <a:gd fmla="*/ 0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0" name="Freeform 361"/>
              <p:cNvSpPr/>
              <p:nvPr/>
            </p:nvSpPr>
            <p:spPr bwMode="auto">
              <a:xfrm>
                <a:off x="2450" y="1202"/>
                <a:ext cx="9" cy="6"/>
              </a:xfrm>
              <a:custGeom>
                <a:gdLst>
                  <a:gd fmla="*/ 3 w 9" name="T0"/>
                  <a:gd fmla="*/ 6 h 6" name="T1"/>
                  <a:gd fmla="*/ 3 w 9" name="T2"/>
                  <a:gd fmla="*/ 6 h 6" name="T3"/>
                  <a:gd fmla="*/ 6 w 9" name="T4"/>
                  <a:gd fmla="*/ 6 h 6" name="T5"/>
                  <a:gd fmla="*/ 6 w 9" name="T6"/>
                  <a:gd fmla="*/ 6 h 6" name="T7"/>
                  <a:gd fmla="*/ 6 w 9" name="T8"/>
                  <a:gd fmla="*/ 6 h 6" name="T9"/>
                  <a:gd fmla="*/ 9 w 9" name="T10"/>
                  <a:gd fmla="*/ 6 h 6" name="T11"/>
                  <a:gd fmla="*/ 6 w 9" name="T12"/>
                  <a:gd fmla="*/ 3 h 6" name="T13"/>
                  <a:gd fmla="*/ 6 w 9" name="T14"/>
                  <a:gd fmla="*/ 3 h 6" name="T15"/>
                  <a:gd fmla="*/ 6 w 9" name="T16"/>
                  <a:gd fmla="*/ 3 h 6" name="T17"/>
                  <a:gd fmla="*/ 6 w 9" name="T18"/>
                  <a:gd fmla="*/ 3 h 6" name="T19"/>
                  <a:gd fmla="*/ 6 w 9" name="T20"/>
                  <a:gd fmla="*/ 3 h 6" name="T21"/>
                  <a:gd fmla="*/ 3 w 9" name="T22"/>
                  <a:gd fmla="*/ 3 h 6" name="T23"/>
                  <a:gd fmla="*/ 3 w 9" name="T24"/>
                  <a:gd fmla="*/ 3 h 6" name="T25"/>
                  <a:gd fmla="*/ 3 w 9" name="T26"/>
                  <a:gd fmla="*/ 3 h 6" name="T27"/>
                  <a:gd fmla="*/ 3 w 9" name="T28"/>
                  <a:gd fmla="*/ 0 h 6" name="T29"/>
                  <a:gd fmla="*/ 0 w 9" name="T30"/>
                  <a:gd fmla="*/ 0 h 6" name="T31"/>
                  <a:gd fmla="*/ 0 w 9" name="T32"/>
                  <a:gd fmla="*/ 3 h 6" name="T33"/>
                  <a:gd fmla="*/ 0 w 9" name="T34"/>
                  <a:gd fmla="*/ 3 h 6" name="T35"/>
                  <a:gd fmla="*/ 0 w 9" name="T36"/>
                  <a:gd fmla="*/ 3 h 6" name="T37"/>
                  <a:gd fmla="*/ 0 w 9" name="T38"/>
                  <a:gd fmla="*/ 3 h 6" name="T39"/>
                  <a:gd fmla="*/ 0 w 9" name="T40"/>
                  <a:gd fmla="*/ 3 h 6" name="T41"/>
                  <a:gd fmla="*/ 0 w 9" name="T42"/>
                  <a:gd fmla="*/ 3 h 6" name="T43"/>
                  <a:gd fmla="*/ 3 w 9" name="T44"/>
                  <a:gd fmla="*/ 6 h 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6" w="9">
                    <a:moveTo>
                      <a:pt x="3" y="6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1" name="Freeform 362"/>
              <p:cNvSpPr/>
              <p:nvPr/>
            </p:nvSpPr>
            <p:spPr bwMode="auto">
              <a:xfrm>
                <a:off x="2436" y="1193"/>
                <a:ext cx="11" cy="9"/>
              </a:xfrm>
              <a:custGeom>
                <a:gdLst>
                  <a:gd fmla="*/ 8 w 11" name="T0"/>
                  <a:gd fmla="*/ 3 h 9" name="T1"/>
                  <a:gd fmla="*/ 8 w 11" name="T2"/>
                  <a:gd fmla="*/ 3 h 9" name="T3"/>
                  <a:gd fmla="*/ 8 w 11" name="T4"/>
                  <a:gd fmla="*/ 0 h 9" name="T5"/>
                  <a:gd fmla="*/ 8 w 11" name="T6"/>
                  <a:gd fmla="*/ 0 h 9" name="T7"/>
                  <a:gd fmla="*/ 6 w 11" name="T8"/>
                  <a:gd fmla="*/ 0 h 9" name="T9"/>
                  <a:gd fmla="*/ 6 w 11" name="T10"/>
                  <a:gd fmla="*/ 0 h 9" name="T11"/>
                  <a:gd fmla="*/ 3 w 11" name="T12"/>
                  <a:gd fmla="*/ 0 h 9" name="T13"/>
                  <a:gd fmla="*/ 3 w 11" name="T14"/>
                  <a:gd fmla="*/ 0 h 9" name="T15"/>
                  <a:gd fmla="*/ 0 w 11" name="T16"/>
                  <a:gd fmla="*/ 3 h 9" name="T17"/>
                  <a:gd fmla="*/ 0 w 11" name="T18"/>
                  <a:gd fmla="*/ 0 h 9" name="T19"/>
                  <a:gd fmla="*/ 0 w 11" name="T20"/>
                  <a:gd fmla="*/ 0 h 9" name="T21"/>
                  <a:gd fmla="*/ 0 w 11" name="T22"/>
                  <a:gd fmla="*/ 3 h 9" name="T23"/>
                  <a:gd fmla="*/ 0 w 11" name="T24"/>
                  <a:gd fmla="*/ 3 h 9" name="T25"/>
                  <a:gd fmla="*/ 0 w 11" name="T26"/>
                  <a:gd fmla="*/ 3 h 9" name="T27"/>
                  <a:gd fmla="*/ 0 w 11" name="T28"/>
                  <a:gd fmla="*/ 6 h 9" name="T29"/>
                  <a:gd fmla="*/ 0 w 11" name="T30"/>
                  <a:gd fmla="*/ 6 h 9" name="T31"/>
                  <a:gd fmla="*/ 3 w 11" name="T32"/>
                  <a:gd fmla="*/ 6 h 9" name="T33"/>
                  <a:gd fmla="*/ 3 w 11" name="T34"/>
                  <a:gd fmla="*/ 9 h 9" name="T35"/>
                  <a:gd fmla="*/ 6 w 11" name="T36"/>
                  <a:gd fmla="*/ 9 h 9" name="T37"/>
                  <a:gd fmla="*/ 6 w 11" name="T38"/>
                  <a:gd fmla="*/ 9 h 9" name="T39"/>
                  <a:gd fmla="*/ 8 w 11" name="T40"/>
                  <a:gd fmla="*/ 9 h 9" name="T41"/>
                  <a:gd fmla="*/ 8 w 11" name="T42"/>
                  <a:gd fmla="*/ 9 h 9" name="T43"/>
                  <a:gd fmla="*/ 11 w 11" name="T44"/>
                  <a:gd fmla="*/ 9 h 9" name="T45"/>
                  <a:gd fmla="*/ 11 w 11" name="T46"/>
                  <a:gd fmla="*/ 6 h 9" name="T47"/>
                  <a:gd fmla="*/ 11 w 11" name="T48"/>
                  <a:gd fmla="*/ 6 h 9" name="T49"/>
                  <a:gd fmla="*/ 11 w 11" name="T50"/>
                  <a:gd fmla="*/ 6 h 9" name="T51"/>
                  <a:gd fmla="*/ 11 w 11" name="T52"/>
                  <a:gd fmla="*/ 3 h 9" name="T53"/>
                  <a:gd fmla="*/ 8 w 11" name="T54"/>
                  <a:gd fmla="*/ 3 h 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9" w="11">
                    <a:moveTo>
                      <a:pt x="8" y="3"/>
                    </a:move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2" name="Freeform 363"/>
              <p:cNvSpPr/>
              <p:nvPr/>
            </p:nvSpPr>
            <p:spPr bwMode="auto">
              <a:xfrm>
                <a:off x="2444" y="1199"/>
                <a:ext cx="6" cy="9"/>
              </a:xfrm>
              <a:custGeom>
                <a:gdLst>
                  <a:gd fmla="*/ 3 w 6" name="T0"/>
                  <a:gd fmla="*/ 6 h 9" name="T1"/>
                  <a:gd fmla="*/ 3 w 6" name="T2"/>
                  <a:gd fmla="*/ 6 h 9" name="T3"/>
                  <a:gd fmla="*/ 3 w 6" name="T4"/>
                  <a:gd fmla="*/ 6 h 9" name="T5"/>
                  <a:gd fmla="*/ 3 w 6" name="T6"/>
                  <a:gd fmla="*/ 6 h 9" name="T7"/>
                  <a:gd fmla="*/ 6 w 6" name="T8"/>
                  <a:gd fmla="*/ 3 h 9" name="T9"/>
                  <a:gd fmla="*/ 3 w 6" name="T10"/>
                  <a:gd fmla="*/ 0 h 9" name="T11"/>
                  <a:gd fmla="*/ 3 w 6" name="T12"/>
                  <a:gd fmla="*/ 0 h 9" name="T13"/>
                  <a:gd fmla="*/ 3 w 6" name="T14"/>
                  <a:gd fmla="*/ 3 h 9" name="T15"/>
                  <a:gd fmla="*/ 3 w 6" name="T16"/>
                  <a:gd fmla="*/ 3 h 9" name="T17"/>
                  <a:gd fmla="*/ 3 w 6" name="T18"/>
                  <a:gd fmla="*/ 6 h 9" name="T19"/>
                  <a:gd fmla="*/ 0 w 6" name="T20"/>
                  <a:gd fmla="*/ 6 h 9" name="T21"/>
                  <a:gd fmla="*/ 3 w 6" name="T22"/>
                  <a:gd fmla="*/ 6 h 9" name="T23"/>
                  <a:gd fmla="*/ 3 w 6" name="T24"/>
                  <a:gd fmla="*/ 9 h 9" name="T25"/>
                  <a:gd fmla="*/ 3 w 6" name="T26"/>
                  <a:gd fmla="*/ 6 h 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" w="6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3" name="Freeform 364"/>
              <p:cNvSpPr>
                <a:spLocks noEditPoints="1"/>
              </p:cNvSpPr>
              <p:nvPr/>
            </p:nvSpPr>
            <p:spPr bwMode="auto">
              <a:xfrm>
                <a:off x="2447" y="1185"/>
                <a:ext cx="18" cy="17"/>
              </a:xfrm>
              <a:custGeom>
                <a:gdLst>
                  <a:gd fmla="*/ 18 w 18" name="T0"/>
                  <a:gd fmla="*/ 0 h 17" name="T1"/>
                  <a:gd fmla="*/ 15 w 18" name="T2"/>
                  <a:gd fmla="*/ 0 h 17" name="T3"/>
                  <a:gd fmla="*/ 12 w 18" name="T4"/>
                  <a:gd fmla="*/ 2 h 17" name="T5"/>
                  <a:gd fmla="*/ 12 w 18" name="T6"/>
                  <a:gd fmla="*/ 2 h 17" name="T7"/>
                  <a:gd fmla="*/ 12 w 18" name="T8"/>
                  <a:gd fmla="*/ 5 h 17" name="T9"/>
                  <a:gd fmla="*/ 12 w 18" name="T10"/>
                  <a:gd fmla="*/ 5 h 17" name="T11"/>
                  <a:gd fmla="*/ 9 w 18" name="T12"/>
                  <a:gd fmla="*/ 5 h 17" name="T13"/>
                  <a:gd fmla="*/ 9 w 18" name="T14"/>
                  <a:gd fmla="*/ 5 h 17" name="T15"/>
                  <a:gd fmla="*/ 9 w 18" name="T16"/>
                  <a:gd fmla="*/ 5 h 17" name="T17"/>
                  <a:gd fmla="*/ 9 w 18" name="T18"/>
                  <a:gd fmla="*/ 2 h 17" name="T19"/>
                  <a:gd fmla="*/ 6 w 18" name="T20"/>
                  <a:gd fmla="*/ 2 h 17" name="T21"/>
                  <a:gd fmla="*/ 6 w 18" name="T22"/>
                  <a:gd fmla="*/ 2 h 17" name="T23"/>
                  <a:gd fmla="*/ 6 w 18" name="T24"/>
                  <a:gd fmla="*/ 5 h 17" name="T25"/>
                  <a:gd fmla="*/ 3 w 18" name="T26"/>
                  <a:gd fmla="*/ 5 h 17" name="T27"/>
                  <a:gd fmla="*/ 0 w 18" name="T28"/>
                  <a:gd fmla="*/ 5 h 17" name="T29"/>
                  <a:gd fmla="*/ 0 w 18" name="T30"/>
                  <a:gd fmla="*/ 5 h 17" name="T31"/>
                  <a:gd fmla="*/ 0 w 18" name="T32"/>
                  <a:gd fmla="*/ 8 h 17" name="T33"/>
                  <a:gd fmla="*/ 3 w 18" name="T34"/>
                  <a:gd fmla="*/ 8 h 17" name="T35"/>
                  <a:gd fmla="*/ 3 w 18" name="T36"/>
                  <a:gd fmla="*/ 11 h 17" name="T37"/>
                  <a:gd fmla="*/ 3 w 18" name="T38"/>
                  <a:gd fmla="*/ 14 h 17" name="T39"/>
                  <a:gd fmla="*/ 9 w 18" name="T40"/>
                  <a:gd fmla="*/ 14 h 17" name="T41"/>
                  <a:gd fmla="*/ 9 w 18" name="T42"/>
                  <a:gd fmla="*/ 14 h 17" name="T43"/>
                  <a:gd fmla="*/ 12 w 18" name="T44"/>
                  <a:gd fmla="*/ 17 h 17" name="T45"/>
                  <a:gd fmla="*/ 15 w 18" name="T46"/>
                  <a:gd fmla="*/ 17 h 17" name="T47"/>
                  <a:gd fmla="*/ 15 w 18" name="T48"/>
                  <a:gd fmla="*/ 14 h 17" name="T49"/>
                  <a:gd fmla="*/ 18 w 18" name="T50"/>
                  <a:gd fmla="*/ 14 h 17" name="T51"/>
                  <a:gd fmla="*/ 18 w 18" name="T52"/>
                  <a:gd fmla="*/ 11 h 17" name="T53"/>
                  <a:gd fmla="*/ 15 w 18" name="T54"/>
                  <a:gd fmla="*/ 8 h 17" name="T55"/>
                  <a:gd fmla="*/ 18 w 18" name="T56"/>
                  <a:gd fmla="*/ 8 h 17" name="T57"/>
                  <a:gd fmla="*/ 18 w 18" name="T58"/>
                  <a:gd fmla="*/ 5 h 17" name="T59"/>
                  <a:gd fmla="*/ 18 w 18" name="T60"/>
                  <a:gd fmla="*/ 5 h 17" name="T61"/>
                  <a:gd fmla="*/ 18 w 18" name="T62"/>
                  <a:gd fmla="*/ 2 h 17" name="T63"/>
                  <a:gd fmla="*/ 12 w 18" name="T64"/>
                  <a:gd fmla="*/ 5 h 17" name="T65"/>
                  <a:gd fmla="*/ 12 w 18" name="T66"/>
                  <a:gd fmla="*/ 5 h 1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7" w="18">
                    <a:moveTo>
                      <a:pt x="18" y="2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  <a:moveTo>
                      <a:pt x="12" y="5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4" name="Freeform 365"/>
              <p:cNvSpPr/>
              <p:nvPr/>
            </p:nvSpPr>
            <p:spPr bwMode="auto">
              <a:xfrm>
                <a:off x="2485" y="1199"/>
                <a:ext cx="5" cy="3"/>
              </a:xfrm>
              <a:custGeom>
                <a:gdLst>
                  <a:gd fmla="*/ 3 w 5" name="T0"/>
                  <a:gd fmla="*/ 3 h 3" name="T1"/>
                  <a:gd fmla="*/ 5 w 5" name="T2"/>
                  <a:gd fmla="*/ 3 h 3" name="T3"/>
                  <a:gd fmla="*/ 5 w 5" name="T4"/>
                  <a:gd fmla="*/ 0 h 3" name="T5"/>
                  <a:gd fmla="*/ 3 w 5" name="T6"/>
                  <a:gd fmla="*/ 0 h 3" name="T7"/>
                  <a:gd fmla="*/ 0 w 5" name="T8"/>
                  <a:gd fmla="*/ 0 h 3" name="T9"/>
                  <a:gd fmla="*/ 0 w 5" name="T10"/>
                  <a:gd fmla="*/ 0 h 3" name="T11"/>
                  <a:gd fmla="*/ 3 w 5" name="T12"/>
                  <a:gd fmla="*/ 3 h 3" name="T13"/>
                  <a:gd fmla="*/ 3 w 5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5">
                    <a:moveTo>
                      <a:pt x="3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5" name="Freeform 366"/>
              <p:cNvSpPr/>
              <p:nvPr/>
            </p:nvSpPr>
            <p:spPr bwMode="auto">
              <a:xfrm>
                <a:off x="2470" y="1208"/>
                <a:ext cx="6" cy="5"/>
              </a:xfrm>
              <a:custGeom>
                <a:gdLst>
                  <a:gd fmla="*/ 0 w 6" name="T0"/>
                  <a:gd fmla="*/ 5 h 5" name="T1"/>
                  <a:gd fmla="*/ 3 w 6" name="T2"/>
                  <a:gd fmla="*/ 5 h 5" name="T3"/>
                  <a:gd fmla="*/ 3 w 6" name="T4"/>
                  <a:gd fmla="*/ 5 h 5" name="T5"/>
                  <a:gd fmla="*/ 6 w 6" name="T6"/>
                  <a:gd fmla="*/ 5 h 5" name="T7"/>
                  <a:gd fmla="*/ 6 w 6" name="T8"/>
                  <a:gd fmla="*/ 5 h 5" name="T9"/>
                  <a:gd fmla="*/ 6 w 6" name="T10"/>
                  <a:gd fmla="*/ 5 h 5" name="T11"/>
                  <a:gd fmla="*/ 6 w 6" name="T12"/>
                  <a:gd fmla="*/ 5 h 5" name="T13"/>
                  <a:gd fmla="*/ 6 w 6" name="T14"/>
                  <a:gd fmla="*/ 3 h 5" name="T15"/>
                  <a:gd fmla="*/ 6 w 6" name="T16"/>
                  <a:gd fmla="*/ 3 h 5" name="T17"/>
                  <a:gd fmla="*/ 6 w 6" name="T18"/>
                  <a:gd fmla="*/ 0 h 5" name="T19"/>
                  <a:gd fmla="*/ 6 w 6" name="T20"/>
                  <a:gd fmla="*/ 0 h 5" name="T21"/>
                  <a:gd fmla="*/ 3 w 6" name="T22"/>
                  <a:gd fmla="*/ 0 h 5" name="T23"/>
                  <a:gd fmla="*/ 3 w 6" name="T24"/>
                  <a:gd fmla="*/ 0 h 5" name="T25"/>
                  <a:gd fmla="*/ 0 w 6" name="T26"/>
                  <a:gd fmla="*/ 0 h 5" name="T27"/>
                  <a:gd fmla="*/ 3 w 6" name="T28"/>
                  <a:gd fmla="*/ 0 h 5" name="T29"/>
                  <a:gd fmla="*/ 3 w 6" name="T30"/>
                  <a:gd fmla="*/ 0 h 5" name="T31"/>
                  <a:gd fmla="*/ 0 w 6" name="T32"/>
                  <a:gd fmla="*/ 0 h 5" name="T33"/>
                  <a:gd fmla="*/ 0 w 6" name="T34"/>
                  <a:gd fmla="*/ 3 h 5" name="T35"/>
                  <a:gd fmla="*/ 0 w 6" name="T36"/>
                  <a:gd fmla="*/ 3 h 5" name="T37"/>
                  <a:gd fmla="*/ 0 w 6" name="T38"/>
                  <a:gd fmla="*/ 3 h 5" name="T39"/>
                  <a:gd fmla="*/ 0 w 6" name="T40"/>
                  <a:gd fmla="*/ 5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6">
                    <a:moveTo>
                      <a:pt x="0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6" name="Freeform 367"/>
              <p:cNvSpPr/>
              <p:nvPr/>
            </p:nvSpPr>
            <p:spPr bwMode="auto">
              <a:xfrm>
                <a:off x="2482" y="1458"/>
                <a:ext cx="37" cy="24"/>
              </a:xfrm>
              <a:custGeom>
                <a:gdLst>
                  <a:gd fmla="*/ 34 w 37" name="T0"/>
                  <a:gd fmla="*/ 6 h 24" name="T1"/>
                  <a:gd fmla="*/ 34 w 37" name="T2"/>
                  <a:gd fmla="*/ 3 h 24" name="T3"/>
                  <a:gd fmla="*/ 34 w 37" name="T4"/>
                  <a:gd fmla="*/ 0 h 24" name="T5"/>
                  <a:gd fmla="*/ 37 w 37" name="T6"/>
                  <a:gd fmla="*/ 0 h 24" name="T7"/>
                  <a:gd fmla="*/ 34 w 37" name="T8"/>
                  <a:gd fmla="*/ 0 h 24" name="T9"/>
                  <a:gd fmla="*/ 32 w 37" name="T10"/>
                  <a:gd fmla="*/ 0 h 24" name="T11"/>
                  <a:gd fmla="*/ 32 w 37" name="T12"/>
                  <a:gd fmla="*/ 0 h 24" name="T13"/>
                  <a:gd fmla="*/ 26 w 37" name="T14"/>
                  <a:gd fmla="*/ 0 h 24" name="T15"/>
                  <a:gd fmla="*/ 26 w 37" name="T16"/>
                  <a:gd fmla="*/ 3 h 24" name="T17"/>
                  <a:gd fmla="*/ 23 w 37" name="T18"/>
                  <a:gd fmla="*/ 3 h 24" name="T19"/>
                  <a:gd fmla="*/ 17 w 37" name="T20"/>
                  <a:gd fmla="*/ 3 h 24" name="T21"/>
                  <a:gd fmla="*/ 14 w 37" name="T22"/>
                  <a:gd fmla="*/ 3 h 24" name="T23"/>
                  <a:gd fmla="*/ 14 w 37" name="T24"/>
                  <a:gd fmla="*/ 3 h 24" name="T25"/>
                  <a:gd fmla="*/ 14 w 37" name="T26"/>
                  <a:gd fmla="*/ 3 h 24" name="T27"/>
                  <a:gd fmla="*/ 8 w 37" name="T28"/>
                  <a:gd fmla="*/ 0 h 24" name="T29"/>
                  <a:gd fmla="*/ 6 w 37" name="T30"/>
                  <a:gd fmla="*/ 3 h 24" name="T31"/>
                  <a:gd fmla="*/ 3 w 37" name="T32"/>
                  <a:gd fmla="*/ 3 h 24" name="T33"/>
                  <a:gd fmla="*/ 3 w 37" name="T34"/>
                  <a:gd fmla="*/ 3 h 24" name="T35"/>
                  <a:gd fmla="*/ 0 w 37" name="T36"/>
                  <a:gd fmla="*/ 3 h 24" name="T37"/>
                  <a:gd fmla="*/ 0 w 37" name="T38"/>
                  <a:gd fmla="*/ 3 h 24" name="T39"/>
                  <a:gd fmla="*/ 0 w 37" name="T40"/>
                  <a:gd fmla="*/ 3 h 24" name="T41"/>
                  <a:gd fmla="*/ 0 w 37" name="T42"/>
                  <a:gd fmla="*/ 6 h 24" name="T43"/>
                  <a:gd fmla="*/ 0 w 37" name="T44"/>
                  <a:gd fmla="*/ 9 h 24" name="T45"/>
                  <a:gd fmla="*/ 3 w 37" name="T46"/>
                  <a:gd fmla="*/ 12 h 24" name="T47"/>
                  <a:gd fmla="*/ 6 w 37" name="T48"/>
                  <a:gd fmla="*/ 12 h 24" name="T49"/>
                  <a:gd fmla="*/ 8 w 37" name="T50"/>
                  <a:gd fmla="*/ 12 h 24" name="T51"/>
                  <a:gd fmla="*/ 11 w 37" name="T52"/>
                  <a:gd fmla="*/ 15 h 24" name="T53"/>
                  <a:gd fmla="*/ 14 w 37" name="T54"/>
                  <a:gd fmla="*/ 15 h 24" name="T55"/>
                  <a:gd fmla="*/ 14 w 37" name="T56"/>
                  <a:gd fmla="*/ 18 h 24" name="T57"/>
                  <a:gd fmla="*/ 17 w 37" name="T58"/>
                  <a:gd fmla="*/ 18 h 24" name="T59"/>
                  <a:gd fmla="*/ 17 w 37" name="T60"/>
                  <a:gd fmla="*/ 18 h 24" name="T61"/>
                  <a:gd fmla="*/ 23 w 37" name="T62"/>
                  <a:gd fmla="*/ 21 h 24" name="T63"/>
                  <a:gd fmla="*/ 23 w 37" name="T64"/>
                  <a:gd fmla="*/ 21 h 24" name="T65"/>
                  <a:gd fmla="*/ 26 w 37" name="T66"/>
                  <a:gd fmla="*/ 24 h 24" name="T67"/>
                  <a:gd fmla="*/ 29 w 37" name="T68"/>
                  <a:gd fmla="*/ 24 h 24" name="T69"/>
                  <a:gd fmla="*/ 32 w 37" name="T70"/>
                  <a:gd fmla="*/ 24 h 24" name="T71"/>
                  <a:gd fmla="*/ 32 w 37" name="T72"/>
                  <a:gd fmla="*/ 24 h 24" name="T73"/>
                  <a:gd fmla="*/ 34 w 37" name="T74"/>
                  <a:gd fmla="*/ 18 h 24" name="T75"/>
                  <a:gd fmla="*/ 32 w 37" name="T76"/>
                  <a:gd fmla="*/ 18 h 24" name="T77"/>
                  <a:gd fmla="*/ 32 w 37" name="T78"/>
                  <a:gd fmla="*/ 15 h 24" name="T79"/>
                  <a:gd fmla="*/ 32 w 37" name="T80"/>
                  <a:gd fmla="*/ 15 h 24" name="T81"/>
                  <a:gd fmla="*/ 32 w 37" name="T82"/>
                  <a:gd fmla="*/ 12 h 24" name="T83"/>
                  <a:gd fmla="*/ 34 w 37" name="T84"/>
                  <a:gd fmla="*/ 6 h 24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4" w="37">
                    <a:moveTo>
                      <a:pt x="34" y="6"/>
                    </a:moveTo>
                    <a:lnTo>
                      <a:pt x="34" y="3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7" name="Freeform 368"/>
              <p:cNvSpPr/>
              <p:nvPr/>
            </p:nvSpPr>
            <p:spPr bwMode="auto">
              <a:xfrm>
                <a:off x="2430" y="1412"/>
                <a:ext cx="17" cy="38"/>
              </a:xfrm>
              <a:custGeom>
                <a:gdLst>
                  <a:gd fmla="*/ 0 w 17" name="T0"/>
                  <a:gd fmla="*/ 6 h 38" name="T1"/>
                  <a:gd fmla="*/ 0 w 17" name="T2"/>
                  <a:gd fmla="*/ 9 h 38" name="T3"/>
                  <a:gd fmla="*/ 0 w 17" name="T4"/>
                  <a:gd fmla="*/ 12 h 38" name="T5"/>
                  <a:gd fmla="*/ 0 w 17" name="T6"/>
                  <a:gd fmla="*/ 12 h 38" name="T7"/>
                  <a:gd fmla="*/ 3 w 17" name="T8"/>
                  <a:gd fmla="*/ 15 h 38" name="T9"/>
                  <a:gd fmla="*/ 3 w 17" name="T10"/>
                  <a:gd fmla="*/ 15 h 38" name="T11"/>
                  <a:gd fmla="*/ 3 w 17" name="T12"/>
                  <a:gd fmla="*/ 18 h 38" name="T13"/>
                  <a:gd fmla="*/ 3 w 17" name="T14"/>
                  <a:gd fmla="*/ 18 h 38" name="T15"/>
                  <a:gd fmla="*/ 3 w 17" name="T16"/>
                  <a:gd fmla="*/ 21 h 38" name="T17"/>
                  <a:gd fmla="*/ 3 w 17" name="T18"/>
                  <a:gd fmla="*/ 21 h 38" name="T19"/>
                  <a:gd fmla="*/ 3 w 17" name="T20"/>
                  <a:gd fmla="*/ 23 h 38" name="T21"/>
                  <a:gd fmla="*/ 3 w 17" name="T22"/>
                  <a:gd fmla="*/ 23 h 38" name="T23"/>
                  <a:gd fmla="*/ 3 w 17" name="T24"/>
                  <a:gd fmla="*/ 29 h 38" name="T25"/>
                  <a:gd fmla="*/ 3 w 17" name="T26"/>
                  <a:gd fmla="*/ 29 h 38" name="T27"/>
                  <a:gd fmla="*/ 3 w 17" name="T28"/>
                  <a:gd fmla="*/ 32 h 38" name="T29"/>
                  <a:gd fmla="*/ 3 w 17" name="T30"/>
                  <a:gd fmla="*/ 32 h 38" name="T31"/>
                  <a:gd fmla="*/ 6 w 17" name="T32"/>
                  <a:gd fmla="*/ 35 h 38" name="T33"/>
                  <a:gd fmla="*/ 6 w 17" name="T34"/>
                  <a:gd fmla="*/ 38 h 38" name="T35"/>
                  <a:gd fmla="*/ 9 w 17" name="T36"/>
                  <a:gd fmla="*/ 38 h 38" name="T37"/>
                  <a:gd fmla="*/ 12 w 17" name="T38"/>
                  <a:gd fmla="*/ 35 h 38" name="T39"/>
                  <a:gd fmla="*/ 12 w 17" name="T40"/>
                  <a:gd fmla="*/ 35 h 38" name="T41"/>
                  <a:gd fmla="*/ 12 w 17" name="T42"/>
                  <a:gd fmla="*/ 32 h 38" name="T43"/>
                  <a:gd fmla="*/ 14 w 17" name="T44"/>
                  <a:gd fmla="*/ 32 h 38" name="T45"/>
                  <a:gd fmla="*/ 17 w 17" name="T46"/>
                  <a:gd fmla="*/ 32 h 38" name="T47"/>
                  <a:gd fmla="*/ 17 w 17" name="T48"/>
                  <a:gd fmla="*/ 32 h 38" name="T49"/>
                  <a:gd fmla="*/ 17 w 17" name="T50"/>
                  <a:gd fmla="*/ 29 h 38" name="T51"/>
                  <a:gd fmla="*/ 17 w 17" name="T52"/>
                  <a:gd fmla="*/ 23 h 38" name="T53"/>
                  <a:gd fmla="*/ 17 w 17" name="T54"/>
                  <a:gd fmla="*/ 18 h 38" name="T55"/>
                  <a:gd fmla="*/ 17 w 17" name="T56"/>
                  <a:gd fmla="*/ 15 h 38" name="T57"/>
                  <a:gd fmla="*/ 17 w 17" name="T58"/>
                  <a:gd fmla="*/ 9 h 38" name="T59"/>
                  <a:gd fmla="*/ 14 w 17" name="T60"/>
                  <a:gd fmla="*/ 6 h 38" name="T61"/>
                  <a:gd fmla="*/ 14 w 17" name="T62"/>
                  <a:gd fmla="*/ 3 h 38" name="T63"/>
                  <a:gd fmla="*/ 12 w 17" name="T64"/>
                  <a:gd fmla="*/ 0 h 38" name="T65"/>
                  <a:gd fmla="*/ 12 w 17" name="T66"/>
                  <a:gd fmla="*/ 0 h 38" name="T67"/>
                  <a:gd fmla="*/ 9 w 17" name="T68"/>
                  <a:gd fmla="*/ 0 h 38" name="T69"/>
                  <a:gd fmla="*/ 9 w 17" name="T70"/>
                  <a:gd fmla="*/ 3 h 38" name="T71"/>
                  <a:gd fmla="*/ 6 w 17" name="T72"/>
                  <a:gd fmla="*/ 3 h 38" name="T73"/>
                  <a:gd fmla="*/ 3 w 17" name="T74"/>
                  <a:gd fmla="*/ 6 h 38" name="T75"/>
                  <a:gd fmla="*/ 0 w 17" name="T76"/>
                  <a:gd fmla="*/ 6 h 38" name="T77"/>
                  <a:gd fmla="*/ 0 w 17" name="T78"/>
                  <a:gd fmla="*/ 6 h 3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8" w="17">
                    <a:moveTo>
                      <a:pt x="0" y="6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9" y="38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29"/>
                    </a:lnTo>
                    <a:lnTo>
                      <a:pt x="17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8" name="Freeform 369"/>
              <p:cNvSpPr/>
              <p:nvPr/>
            </p:nvSpPr>
            <p:spPr bwMode="auto">
              <a:xfrm>
                <a:off x="2349" y="1447"/>
                <a:ext cx="3" cy="3"/>
              </a:xfrm>
              <a:custGeom>
                <a:gdLst>
                  <a:gd fmla="*/ 3 w 3" name="T0"/>
                  <a:gd fmla="*/ 0 h 3" name="T1"/>
                  <a:gd fmla="*/ 3 w 3" name="T2"/>
                  <a:gd fmla="*/ 0 h 3" name="T3"/>
                  <a:gd fmla="*/ 3 w 3" name="T4"/>
                  <a:gd fmla="*/ 0 h 3" name="T5"/>
                  <a:gd fmla="*/ 0 w 3" name="T6"/>
                  <a:gd fmla="*/ 0 h 3" name="T7"/>
                  <a:gd fmla="*/ 0 w 3" name="T8"/>
                  <a:gd fmla="*/ 3 h 3" name="T9"/>
                  <a:gd fmla="*/ 0 w 3" name="T10"/>
                  <a:gd fmla="*/ 3 h 3" name="T11"/>
                  <a:gd fmla="*/ 3 w 3" name="T12"/>
                  <a:gd fmla="*/ 3 h 3" name="T13"/>
                  <a:gd fmla="*/ 3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9" name="Freeform 370"/>
              <p:cNvSpPr/>
              <p:nvPr/>
            </p:nvSpPr>
            <p:spPr bwMode="auto">
              <a:xfrm>
                <a:off x="2361" y="1433"/>
                <a:ext cx="14" cy="11"/>
              </a:xfrm>
              <a:custGeom>
                <a:gdLst>
                  <a:gd fmla="*/ 11 w 14" name="T0"/>
                  <a:gd fmla="*/ 0 h 11" name="T1"/>
                  <a:gd fmla="*/ 3 w 14" name="T2"/>
                  <a:gd fmla="*/ 2 h 11" name="T3"/>
                  <a:gd fmla="*/ 0 w 14" name="T4"/>
                  <a:gd fmla="*/ 5 h 11" name="T5"/>
                  <a:gd fmla="*/ 3 w 14" name="T6"/>
                  <a:gd fmla="*/ 8 h 11" name="T7"/>
                  <a:gd fmla="*/ 3 w 14" name="T8"/>
                  <a:gd fmla="*/ 8 h 11" name="T9"/>
                  <a:gd fmla="*/ 6 w 14" name="T10"/>
                  <a:gd fmla="*/ 8 h 11" name="T11"/>
                  <a:gd fmla="*/ 6 w 14" name="T12"/>
                  <a:gd fmla="*/ 8 h 11" name="T13"/>
                  <a:gd fmla="*/ 9 w 14" name="T14"/>
                  <a:gd fmla="*/ 11 h 11" name="T15"/>
                  <a:gd fmla="*/ 11 w 14" name="T16"/>
                  <a:gd fmla="*/ 8 h 11" name="T17"/>
                  <a:gd fmla="*/ 14 w 14" name="T18"/>
                  <a:gd fmla="*/ 5 h 11" name="T19"/>
                  <a:gd fmla="*/ 11 w 14" name="T20"/>
                  <a:gd fmla="*/ 2 h 11" name="T21"/>
                  <a:gd fmla="*/ 9 w 14" name="T22"/>
                  <a:gd fmla="*/ 2 h 11" name="T23"/>
                  <a:gd fmla="*/ 9 w 14" name="T24"/>
                  <a:gd fmla="*/ 2 h 11" name="T25"/>
                  <a:gd fmla="*/ 11 w 14" name="T26"/>
                  <a:gd fmla="*/ 0 h 1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" w="14">
                    <a:moveTo>
                      <a:pt x="11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0" name="Freeform 371"/>
              <p:cNvSpPr/>
              <p:nvPr/>
            </p:nvSpPr>
            <p:spPr bwMode="auto">
              <a:xfrm>
                <a:off x="2378" y="1433"/>
                <a:ext cx="6" cy="2"/>
              </a:xfrm>
              <a:custGeom>
                <a:gdLst>
                  <a:gd fmla="*/ 6 w 6" name="T0"/>
                  <a:gd fmla="*/ 0 h 2" name="T1"/>
                  <a:gd fmla="*/ 3 w 6" name="T2"/>
                  <a:gd fmla="*/ 0 h 2" name="T3"/>
                  <a:gd fmla="*/ 3 w 6" name="T4"/>
                  <a:gd fmla="*/ 0 h 2" name="T5"/>
                  <a:gd fmla="*/ 0 w 6" name="T6"/>
                  <a:gd fmla="*/ 0 h 2" name="T7"/>
                  <a:gd fmla="*/ 3 w 6" name="T8"/>
                  <a:gd fmla="*/ 0 h 2" name="T9"/>
                  <a:gd fmla="*/ 6 w 6" name="T10"/>
                  <a:gd fmla="*/ 2 h 2" name="T11"/>
                  <a:gd fmla="*/ 6 w 6" name="T12"/>
                  <a:gd fmla="*/ 2 h 2" name="T13"/>
                  <a:gd fmla="*/ 6 w 6" name="T14"/>
                  <a:gd fmla="*/ 0 h 2" name="T15"/>
                  <a:gd fmla="*/ 6 w 6" name="T16"/>
                  <a:gd fmla="*/ 0 h 2" name="T17"/>
                  <a:gd fmla="*/ 6 w 6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6">
                    <a:moveTo>
                      <a:pt x="6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1" name="Freeform 372"/>
              <p:cNvSpPr/>
              <p:nvPr/>
            </p:nvSpPr>
            <p:spPr bwMode="auto">
              <a:xfrm>
                <a:off x="2433" y="1386"/>
                <a:ext cx="11" cy="26"/>
              </a:xfrm>
              <a:custGeom>
                <a:gdLst>
                  <a:gd fmla="*/ 9 w 11" name="T0"/>
                  <a:gd fmla="*/ 0 h 26" name="T1"/>
                  <a:gd fmla="*/ 9 w 11" name="T2"/>
                  <a:gd fmla="*/ 3 h 26" name="T3"/>
                  <a:gd fmla="*/ 9 w 11" name="T4"/>
                  <a:gd fmla="*/ 3 h 26" name="T5"/>
                  <a:gd fmla="*/ 6 w 11" name="T6"/>
                  <a:gd fmla="*/ 3 h 26" name="T7"/>
                  <a:gd fmla="*/ 3 w 11" name="T8"/>
                  <a:gd fmla="*/ 6 h 26" name="T9"/>
                  <a:gd fmla="*/ 0 w 11" name="T10"/>
                  <a:gd fmla="*/ 6 h 26" name="T11"/>
                  <a:gd fmla="*/ 0 w 11" name="T12"/>
                  <a:gd fmla="*/ 6 h 26" name="T13"/>
                  <a:gd fmla="*/ 0 w 11" name="T14"/>
                  <a:gd fmla="*/ 9 h 26" name="T15"/>
                  <a:gd fmla="*/ 0 w 11" name="T16"/>
                  <a:gd fmla="*/ 12 h 26" name="T17"/>
                  <a:gd fmla="*/ 0 w 11" name="T18"/>
                  <a:gd fmla="*/ 15 h 26" name="T19"/>
                  <a:gd fmla="*/ 0 w 11" name="T20"/>
                  <a:gd fmla="*/ 18 h 26" name="T21"/>
                  <a:gd fmla="*/ 0 w 11" name="T22"/>
                  <a:gd fmla="*/ 18 h 26" name="T23"/>
                  <a:gd fmla="*/ 3 w 11" name="T24"/>
                  <a:gd fmla="*/ 21 h 26" name="T25"/>
                  <a:gd fmla="*/ 3 w 11" name="T26"/>
                  <a:gd fmla="*/ 21 h 26" name="T27"/>
                  <a:gd fmla="*/ 3 w 11" name="T28"/>
                  <a:gd fmla="*/ 23 h 26" name="T29"/>
                  <a:gd fmla="*/ 6 w 11" name="T30"/>
                  <a:gd fmla="*/ 23 h 26" name="T31"/>
                  <a:gd fmla="*/ 6 w 11" name="T32"/>
                  <a:gd fmla="*/ 23 h 26" name="T33"/>
                  <a:gd fmla="*/ 9 w 11" name="T34"/>
                  <a:gd fmla="*/ 26 h 26" name="T35"/>
                  <a:gd fmla="*/ 9 w 11" name="T36"/>
                  <a:gd fmla="*/ 23 h 26" name="T37"/>
                  <a:gd fmla="*/ 9 w 11" name="T38"/>
                  <a:gd fmla="*/ 21 h 26" name="T39"/>
                  <a:gd fmla="*/ 9 w 11" name="T40"/>
                  <a:gd fmla="*/ 18 h 26" name="T41"/>
                  <a:gd fmla="*/ 9 w 11" name="T42"/>
                  <a:gd fmla="*/ 18 h 26" name="T43"/>
                  <a:gd fmla="*/ 11 w 11" name="T44"/>
                  <a:gd fmla="*/ 15 h 26" name="T45"/>
                  <a:gd fmla="*/ 11 w 11" name="T46"/>
                  <a:gd fmla="*/ 12 h 26" name="T47"/>
                  <a:gd fmla="*/ 9 w 11" name="T48"/>
                  <a:gd fmla="*/ 6 h 26" name="T49"/>
                  <a:gd fmla="*/ 9 w 11" name="T50"/>
                  <a:gd fmla="*/ 0 h 26" name="T51"/>
                  <a:gd fmla="*/ 9 w 11" name="T52"/>
                  <a:gd fmla="*/ 0 h 26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6" w="11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2" name="Freeform 373"/>
              <p:cNvSpPr/>
              <p:nvPr/>
            </p:nvSpPr>
            <p:spPr bwMode="auto">
              <a:xfrm>
                <a:off x="2729" y="1332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  <a:gd fmla="*/ 3 w 3" name="T8"/>
                  <a:gd fmla="*/ 0 h 3" name="T9"/>
                  <a:gd fmla="*/ 0 w 3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3" name="Freeform 374"/>
              <p:cNvSpPr/>
              <p:nvPr/>
            </p:nvSpPr>
            <p:spPr bwMode="auto">
              <a:xfrm>
                <a:off x="2620" y="1418"/>
                <a:ext cx="3" cy="3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0 w 3" name="T4"/>
                  <a:gd fmla="*/ 3 h 3" name="T5"/>
                  <a:gd fmla="*/ 3 w 3" name="T6"/>
                  <a:gd fmla="*/ 3 h 3" name="T7"/>
                  <a:gd fmla="*/ 3 w 3" name="T8"/>
                  <a:gd fmla="*/ 3 h 3" name="T9"/>
                  <a:gd fmla="*/ 3 w 3" name="T10"/>
                  <a:gd fmla="*/ 3 h 3" name="T11"/>
                  <a:gd fmla="*/ 3 w 3" name="T12"/>
                  <a:gd fmla="*/ 3 h 3" name="T13"/>
                  <a:gd fmla="*/ 3 w 3" name="T14"/>
                  <a:gd fmla="*/ 0 h 3" name="T15"/>
                  <a:gd fmla="*/ 3 w 3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4" name="Freeform 375"/>
              <p:cNvSpPr/>
              <p:nvPr/>
            </p:nvSpPr>
            <p:spPr bwMode="auto">
              <a:xfrm>
                <a:off x="2629" y="1430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  <a:gd fmla="*/ 0 w 3" name="T8"/>
                  <a:gd fmla="*/ 0 h 3" name="T9"/>
                  <a:gd fmla="*/ 0 w 3" name="T10"/>
                  <a:gd fmla="*/ 3 h 3" name="T11"/>
                  <a:gd fmla="*/ 0 w 3" name="T12"/>
                  <a:gd fmla="*/ 3 h 3" name="T13"/>
                  <a:gd fmla="*/ 0 w 3" name="T14"/>
                  <a:gd fmla="*/ 3 h 3" name="T15"/>
                  <a:gd fmla="*/ 0 w 3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5" name="Freeform 376"/>
              <p:cNvSpPr/>
              <p:nvPr/>
            </p:nvSpPr>
            <p:spPr bwMode="auto">
              <a:xfrm>
                <a:off x="2640" y="1438"/>
                <a:ext cx="9" cy="9"/>
              </a:xfrm>
              <a:custGeom>
                <a:gdLst>
                  <a:gd fmla="*/ 6 w 9" name="T0"/>
                  <a:gd fmla="*/ 6 h 9" name="T1"/>
                  <a:gd fmla="*/ 6 w 9" name="T2"/>
                  <a:gd fmla="*/ 6 h 9" name="T3"/>
                  <a:gd fmla="*/ 6 w 9" name="T4"/>
                  <a:gd fmla="*/ 6 h 9" name="T5"/>
                  <a:gd fmla="*/ 9 w 9" name="T6"/>
                  <a:gd fmla="*/ 6 h 9" name="T7"/>
                  <a:gd fmla="*/ 6 w 9" name="T8"/>
                  <a:gd fmla="*/ 3 h 9" name="T9"/>
                  <a:gd fmla="*/ 3 w 9" name="T10"/>
                  <a:gd fmla="*/ 0 h 9" name="T11"/>
                  <a:gd fmla="*/ 0 w 9" name="T12"/>
                  <a:gd fmla="*/ 3 h 9" name="T13"/>
                  <a:gd fmla="*/ 0 w 9" name="T14"/>
                  <a:gd fmla="*/ 6 h 9" name="T15"/>
                  <a:gd fmla="*/ 0 w 9" name="T16"/>
                  <a:gd fmla="*/ 6 h 9" name="T17"/>
                  <a:gd fmla="*/ 3 w 9" name="T18"/>
                  <a:gd fmla="*/ 3 h 9" name="T19"/>
                  <a:gd fmla="*/ 3 w 9" name="T20"/>
                  <a:gd fmla="*/ 3 h 9" name="T21"/>
                  <a:gd fmla="*/ 3 w 9" name="T22"/>
                  <a:gd fmla="*/ 6 h 9" name="T23"/>
                  <a:gd fmla="*/ 3 w 9" name="T24"/>
                  <a:gd fmla="*/ 9 h 9" name="T25"/>
                  <a:gd fmla="*/ 6 w 9" name="T26"/>
                  <a:gd fmla="*/ 6 h 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" w="9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6" name="Freeform 377"/>
              <p:cNvSpPr/>
              <p:nvPr/>
            </p:nvSpPr>
            <p:spPr bwMode="auto">
              <a:xfrm>
                <a:off x="2640" y="1453"/>
                <a:ext cx="3" cy="5"/>
              </a:xfrm>
              <a:custGeom>
                <a:gdLst>
                  <a:gd fmla="*/ 0 w 3" name="T0"/>
                  <a:gd fmla="*/ 5 h 5" name="T1"/>
                  <a:gd fmla="*/ 0 w 3" name="T2"/>
                  <a:gd fmla="*/ 5 h 5" name="T3"/>
                  <a:gd fmla="*/ 3 w 3" name="T4"/>
                  <a:gd fmla="*/ 3 h 5" name="T5"/>
                  <a:gd fmla="*/ 3 w 3" name="T6"/>
                  <a:gd fmla="*/ 0 h 5" name="T7"/>
                  <a:gd fmla="*/ 3 w 3" name="T8"/>
                  <a:gd fmla="*/ 0 h 5" name="T9"/>
                  <a:gd fmla="*/ 0 w 3" name="T10"/>
                  <a:gd fmla="*/ 0 h 5" name="T11"/>
                  <a:gd fmla="*/ 0 w 3" name="T12"/>
                  <a:gd fmla="*/ 0 h 5" name="T13"/>
                  <a:gd fmla="*/ 0 w 3" name="T14"/>
                  <a:gd fmla="*/ 3 h 5" name="T15"/>
                  <a:gd fmla="*/ 0 w 3" name="T16"/>
                  <a:gd fmla="*/ 3 h 5" name="T17"/>
                  <a:gd fmla="*/ 0 w 3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3">
                    <a:moveTo>
                      <a:pt x="0" y="5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7" name="Freeform 378"/>
              <p:cNvSpPr/>
              <p:nvPr/>
            </p:nvSpPr>
            <p:spPr bwMode="auto">
              <a:xfrm>
                <a:off x="2666" y="1484"/>
                <a:ext cx="6" cy="9"/>
              </a:xfrm>
              <a:custGeom>
                <a:gdLst>
                  <a:gd fmla="*/ 6 w 6" name="T0"/>
                  <a:gd fmla="*/ 6 h 9" name="T1"/>
                  <a:gd fmla="*/ 6 w 6" name="T2"/>
                  <a:gd fmla="*/ 6 h 9" name="T3"/>
                  <a:gd fmla="*/ 6 w 6" name="T4"/>
                  <a:gd fmla="*/ 3 h 9" name="T5"/>
                  <a:gd fmla="*/ 6 w 6" name="T6"/>
                  <a:gd fmla="*/ 0 h 9" name="T7"/>
                  <a:gd fmla="*/ 3 w 6" name="T8"/>
                  <a:gd fmla="*/ 3 h 9" name="T9"/>
                  <a:gd fmla="*/ 0 w 6" name="T10"/>
                  <a:gd fmla="*/ 6 h 9" name="T11"/>
                  <a:gd fmla="*/ 0 w 6" name="T12"/>
                  <a:gd fmla="*/ 6 h 9" name="T13"/>
                  <a:gd fmla="*/ 0 w 6" name="T14"/>
                  <a:gd fmla="*/ 9 h 9" name="T15"/>
                  <a:gd fmla="*/ 6 w 6" name="T16"/>
                  <a:gd fmla="*/ 6 h 9" name="T17"/>
                  <a:gd fmla="*/ 6 w 6" name="T18"/>
                  <a:gd fmla="*/ 6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6">
                    <a:moveTo>
                      <a:pt x="6" y="6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8" name="Freeform 379"/>
              <p:cNvSpPr/>
              <p:nvPr/>
            </p:nvSpPr>
            <p:spPr bwMode="auto">
              <a:xfrm>
                <a:off x="2626" y="1461"/>
                <a:ext cx="6" cy="6"/>
              </a:xfrm>
              <a:custGeom>
                <a:gdLst>
                  <a:gd fmla="*/ 0 w 6" name="T0"/>
                  <a:gd fmla="*/ 0 h 6" name="T1"/>
                  <a:gd fmla="*/ 3 w 6" name="T2"/>
                  <a:gd fmla="*/ 3 h 6" name="T3"/>
                  <a:gd fmla="*/ 3 w 6" name="T4"/>
                  <a:gd fmla="*/ 6 h 6" name="T5"/>
                  <a:gd fmla="*/ 6 w 6" name="T6"/>
                  <a:gd fmla="*/ 6 h 6" name="T7"/>
                  <a:gd fmla="*/ 6 w 6" name="T8"/>
                  <a:gd fmla="*/ 6 h 6" name="T9"/>
                  <a:gd fmla="*/ 6 w 6" name="T10"/>
                  <a:gd fmla="*/ 3 h 6" name="T11"/>
                  <a:gd fmla="*/ 6 w 6" name="T12"/>
                  <a:gd fmla="*/ 3 h 6" name="T13"/>
                  <a:gd fmla="*/ 3 w 6" name="T14"/>
                  <a:gd fmla="*/ 0 h 6" name="T15"/>
                  <a:gd fmla="*/ 0 w 6" name="T16"/>
                  <a:gd fmla="*/ 0 h 6" name="T17"/>
                  <a:gd fmla="*/ 0 w 6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9" name="Freeform 380"/>
              <p:cNvSpPr/>
              <p:nvPr/>
            </p:nvSpPr>
            <p:spPr bwMode="auto">
              <a:xfrm>
                <a:off x="2637" y="1476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0 h 3" name="T3"/>
                  <a:gd fmla="*/ 0 w 3" name="T4"/>
                  <a:gd fmla="*/ 0 h 3" name="T5"/>
                  <a:gd fmla="*/ 0 w 3" name="T6"/>
                  <a:gd fmla="*/ 0 h 3" name="T7"/>
                  <a:gd fmla="*/ 0 w 3" name="T8"/>
                  <a:gd fmla="*/ 3 h 3" name="T9"/>
                  <a:gd fmla="*/ 3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0" name="Freeform 381"/>
              <p:cNvSpPr/>
              <p:nvPr/>
            </p:nvSpPr>
            <p:spPr bwMode="auto">
              <a:xfrm>
                <a:off x="2617" y="1499"/>
                <a:ext cx="35" cy="11"/>
              </a:xfrm>
              <a:custGeom>
                <a:gdLst>
                  <a:gd fmla="*/ 0 w 35" name="T0"/>
                  <a:gd fmla="*/ 0 h 11" name="T1"/>
                  <a:gd fmla="*/ 0 w 35" name="T2"/>
                  <a:gd fmla="*/ 0 h 11" name="T3"/>
                  <a:gd fmla="*/ 0 w 35" name="T4"/>
                  <a:gd fmla="*/ 0 h 11" name="T5"/>
                  <a:gd fmla="*/ 0 w 35" name="T6"/>
                  <a:gd fmla="*/ 6 h 11" name="T7"/>
                  <a:gd fmla="*/ 0 w 35" name="T8"/>
                  <a:gd fmla="*/ 6 h 11" name="T9"/>
                  <a:gd fmla="*/ 3 w 35" name="T10"/>
                  <a:gd fmla="*/ 6 h 11" name="T11"/>
                  <a:gd fmla="*/ 6 w 35" name="T12"/>
                  <a:gd fmla="*/ 6 h 11" name="T13"/>
                  <a:gd fmla="*/ 9 w 35" name="T14"/>
                  <a:gd fmla="*/ 6 h 11" name="T15"/>
                  <a:gd fmla="*/ 12 w 35" name="T16"/>
                  <a:gd fmla="*/ 6 h 11" name="T17"/>
                  <a:gd fmla="*/ 12 w 35" name="T18"/>
                  <a:gd fmla="*/ 8 h 11" name="T19"/>
                  <a:gd fmla="*/ 15 w 35" name="T20"/>
                  <a:gd fmla="*/ 8 h 11" name="T21"/>
                  <a:gd fmla="*/ 15 w 35" name="T22"/>
                  <a:gd fmla="*/ 11 h 11" name="T23"/>
                  <a:gd fmla="*/ 20 w 35" name="T24"/>
                  <a:gd fmla="*/ 8 h 11" name="T25"/>
                  <a:gd fmla="*/ 23 w 35" name="T26"/>
                  <a:gd fmla="*/ 8 h 11" name="T27"/>
                  <a:gd fmla="*/ 23 w 35" name="T28"/>
                  <a:gd fmla="*/ 8 h 11" name="T29"/>
                  <a:gd fmla="*/ 26 w 35" name="T30"/>
                  <a:gd fmla="*/ 8 h 11" name="T31"/>
                  <a:gd fmla="*/ 29 w 35" name="T32"/>
                  <a:gd fmla="*/ 8 h 11" name="T33"/>
                  <a:gd fmla="*/ 29 w 35" name="T34"/>
                  <a:gd fmla="*/ 8 h 11" name="T35"/>
                  <a:gd fmla="*/ 32 w 35" name="T36"/>
                  <a:gd fmla="*/ 8 h 11" name="T37"/>
                  <a:gd fmla="*/ 35 w 35" name="T38"/>
                  <a:gd fmla="*/ 6 h 11" name="T39"/>
                  <a:gd fmla="*/ 32 w 35" name="T40"/>
                  <a:gd fmla="*/ 6 h 11" name="T41"/>
                  <a:gd fmla="*/ 32 w 35" name="T42"/>
                  <a:gd fmla="*/ 6 h 11" name="T43"/>
                  <a:gd fmla="*/ 29 w 35" name="T44"/>
                  <a:gd fmla="*/ 6 h 11" name="T45"/>
                  <a:gd fmla="*/ 29 w 35" name="T46"/>
                  <a:gd fmla="*/ 6 h 11" name="T47"/>
                  <a:gd fmla="*/ 26 w 35" name="T48"/>
                  <a:gd fmla="*/ 6 h 11" name="T49"/>
                  <a:gd fmla="*/ 26 w 35" name="T50"/>
                  <a:gd fmla="*/ 3 h 11" name="T51"/>
                  <a:gd fmla="*/ 23 w 35" name="T52"/>
                  <a:gd fmla="*/ 3 h 11" name="T53"/>
                  <a:gd fmla="*/ 20 w 35" name="T54"/>
                  <a:gd fmla="*/ 3 h 11" name="T55"/>
                  <a:gd fmla="*/ 17 w 35" name="T56"/>
                  <a:gd fmla="*/ 3 h 11" name="T57"/>
                  <a:gd fmla="*/ 17 w 35" name="T58"/>
                  <a:gd fmla="*/ 3 h 11" name="T59"/>
                  <a:gd fmla="*/ 9 w 35" name="T60"/>
                  <a:gd fmla="*/ 3 h 11" name="T61"/>
                  <a:gd fmla="*/ 9 w 35" name="T62"/>
                  <a:gd fmla="*/ 3 h 11" name="T63"/>
                  <a:gd fmla="*/ 6 w 35" name="T64"/>
                  <a:gd fmla="*/ 3 h 11" name="T65"/>
                  <a:gd fmla="*/ 9 w 35" name="T66"/>
                  <a:gd fmla="*/ 0 h 11" name="T67"/>
                  <a:gd fmla="*/ 6 w 35" name="T68"/>
                  <a:gd fmla="*/ 0 h 11" name="T69"/>
                  <a:gd fmla="*/ 6 w 35" name="T70"/>
                  <a:gd fmla="*/ 0 h 11" name="T71"/>
                  <a:gd fmla="*/ 3 w 35" name="T72"/>
                  <a:gd fmla="*/ 0 h 11" name="T73"/>
                  <a:gd fmla="*/ 0 w 35" name="T74"/>
                  <a:gd fmla="*/ 0 h 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1" w="3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1" name="Freeform 382"/>
              <p:cNvSpPr/>
              <p:nvPr/>
            </p:nvSpPr>
            <p:spPr bwMode="auto">
              <a:xfrm>
                <a:off x="2574" y="1456"/>
                <a:ext cx="6" cy="5"/>
              </a:xfrm>
              <a:custGeom>
                <a:gdLst>
                  <a:gd fmla="*/ 6 w 6" name="T0"/>
                  <a:gd fmla="*/ 5 h 5" name="T1"/>
                  <a:gd fmla="*/ 6 w 6" name="T2"/>
                  <a:gd fmla="*/ 2 h 5" name="T3"/>
                  <a:gd fmla="*/ 3 w 6" name="T4"/>
                  <a:gd fmla="*/ 2 h 5" name="T5"/>
                  <a:gd fmla="*/ 3 w 6" name="T6"/>
                  <a:gd fmla="*/ 0 h 5" name="T7"/>
                  <a:gd fmla="*/ 3 w 6" name="T8"/>
                  <a:gd fmla="*/ 0 h 5" name="T9"/>
                  <a:gd fmla="*/ 0 w 6" name="T10"/>
                  <a:gd fmla="*/ 2 h 5" name="T11"/>
                  <a:gd fmla="*/ 3 w 6" name="T12"/>
                  <a:gd fmla="*/ 5 h 5" name="T13"/>
                  <a:gd fmla="*/ 3 w 6" name="T14"/>
                  <a:gd fmla="*/ 5 h 5" name="T15"/>
                  <a:gd fmla="*/ 6 w 6" name="T16"/>
                  <a:gd fmla="*/ 5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6">
                    <a:moveTo>
                      <a:pt x="6" y="5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2" name="Freeform 383"/>
              <p:cNvSpPr/>
              <p:nvPr/>
            </p:nvSpPr>
            <p:spPr bwMode="auto">
              <a:xfrm>
                <a:off x="2606" y="1447"/>
                <a:ext cx="20" cy="14"/>
              </a:xfrm>
              <a:custGeom>
                <a:gdLst>
                  <a:gd fmla="*/ 8 w 20" name="T0"/>
                  <a:gd fmla="*/ 9 h 14" name="T1"/>
                  <a:gd fmla="*/ 11 w 20" name="T2"/>
                  <a:gd fmla="*/ 9 h 14" name="T3"/>
                  <a:gd fmla="*/ 14 w 20" name="T4"/>
                  <a:gd fmla="*/ 11 h 14" name="T5"/>
                  <a:gd fmla="*/ 14 w 20" name="T6"/>
                  <a:gd fmla="*/ 11 h 14" name="T7"/>
                  <a:gd fmla="*/ 14 w 20" name="T8"/>
                  <a:gd fmla="*/ 14 h 14" name="T9"/>
                  <a:gd fmla="*/ 17 w 20" name="T10"/>
                  <a:gd fmla="*/ 14 h 14" name="T11"/>
                  <a:gd fmla="*/ 20 w 20" name="T12"/>
                  <a:gd fmla="*/ 14 h 14" name="T13"/>
                  <a:gd fmla="*/ 20 w 20" name="T14"/>
                  <a:gd fmla="*/ 14 h 14" name="T15"/>
                  <a:gd fmla="*/ 20 w 20" name="T16"/>
                  <a:gd fmla="*/ 14 h 14" name="T17"/>
                  <a:gd fmla="*/ 20 w 20" name="T18"/>
                  <a:gd fmla="*/ 11 h 14" name="T19"/>
                  <a:gd fmla="*/ 17 w 20" name="T20"/>
                  <a:gd fmla="*/ 11 h 14" name="T21"/>
                  <a:gd fmla="*/ 14 w 20" name="T22"/>
                  <a:gd fmla="*/ 9 h 14" name="T23"/>
                  <a:gd fmla="*/ 14 w 20" name="T24"/>
                  <a:gd fmla="*/ 6 h 14" name="T25"/>
                  <a:gd fmla="*/ 11 w 20" name="T26"/>
                  <a:gd fmla="*/ 6 h 14" name="T27"/>
                  <a:gd fmla="*/ 8 w 20" name="T28"/>
                  <a:gd fmla="*/ 3 h 14" name="T29"/>
                  <a:gd fmla="*/ 8 w 20" name="T30"/>
                  <a:gd fmla="*/ 3 h 14" name="T31"/>
                  <a:gd fmla="*/ 3 w 20" name="T32"/>
                  <a:gd fmla="*/ 0 h 14" name="T33"/>
                  <a:gd fmla="*/ 3 w 20" name="T34"/>
                  <a:gd fmla="*/ 0 h 14" name="T35"/>
                  <a:gd fmla="*/ 3 w 20" name="T36"/>
                  <a:gd fmla="*/ 0 h 14" name="T37"/>
                  <a:gd fmla="*/ 0 w 20" name="T38"/>
                  <a:gd fmla="*/ 0 h 14" name="T39"/>
                  <a:gd fmla="*/ 0 w 20" name="T40"/>
                  <a:gd fmla="*/ 3 h 14" name="T41"/>
                  <a:gd fmla="*/ 0 w 20" name="T42"/>
                  <a:gd fmla="*/ 3 h 14" name="T43"/>
                  <a:gd fmla="*/ 5 w 20" name="T44"/>
                  <a:gd fmla="*/ 3 h 14" name="T45"/>
                  <a:gd fmla="*/ 5 w 20" name="T46"/>
                  <a:gd fmla="*/ 6 h 14" name="T47"/>
                  <a:gd fmla="*/ 5 w 20" name="T48"/>
                  <a:gd fmla="*/ 9 h 14" name="T49"/>
                  <a:gd fmla="*/ 8 w 20" name="T50"/>
                  <a:gd fmla="*/ 9 h 1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" w="20">
                    <a:moveTo>
                      <a:pt x="8" y="9"/>
                    </a:moveTo>
                    <a:lnTo>
                      <a:pt x="11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3" name="Freeform 384"/>
              <p:cNvSpPr/>
              <p:nvPr/>
            </p:nvSpPr>
            <p:spPr bwMode="auto">
              <a:xfrm>
                <a:off x="2611" y="1427"/>
                <a:ext cx="3" cy="6"/>
              </a:xfrm>
              <a:custGeom>
                <a:gdLst>
                  <a:gd fmla="*/ 3 w 3" name="T0"/>
                  <a:gd fmla="*/ 6 h 6" name="T1"/>
                  <a:gd fmla="*/ 3 w 3" name="T2"/>
                  <a:gd fmla="*/ 3 h 6" name="T3"/>
                  <a:gd fmla="*/ 0 w 3" name="T4"/>
                  <a:gd fmla="*/ 0 h 6" name="T5"/>
                  <a:gd fmla="*/ 3 w 3" name="T6"/>
                  <a:gd fmla="*/ 3 h 6" name="T7"/>
                  <a:gd fmla="*/ 3 w 3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3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4" name="Freeform 385"/>
              <p:cNvSpPr/>
              <p:nvPr/>
            </p:nvSpPr>
            <p:spPr bwMode="auto">
              <a:xfrm>
                <a:off x="2565" y="1435"/>
                <a:ext cx="3" cy="6"/>
              </a:xfrm>
              <a:custGeom>
                <a:gdLst>
                  <a:gd fmla="*/ 3 w 3" name="T0"/>
                  <a:gd fmla="*/ 6 h 6" name="T1"/>
                  <a:gd fmla="*/ 3 w 3" name="T2"/>
                  <a:gd fmla="*/ 6 h 6" name="T3"/>
                  <a:gd fmla="*/ 3 w 3" name="T4"/>
                  <a:gd fmla="*/ 0 h 6" name="T5"/>
                  <a:gd fmla="*/ 0 w 3" name="T6"/>
                  <a:gd fmla="*/ 0 h 6" name="T7"/>
                  <a:gd fmla="*/ 0 w 3" name="T8"/>
                  <a:gd fmla="*/ 0 h 6" name="T9"/>
                  <a:gd fmla="*/ 0 w 3" name="T10"/>
                  <a:gd fmla="*/ 3 h 6" name="T11"/>
                  <a:gd fmla="*/ 3 w 3" name="T12"/>
                  <a:gd fmla="*/ 6 h 6" name="T13"/>
                  <a:gd fmla="*/ 3 w 3" name="T14"/>
                  <a:gd fmla="*/ 6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3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5" name="Freeform 386"/>
              <p:cNvSpPr/>
              <p:nvPr/>
            </p:nvSpPr>
            <p:spPr bwMode="auto">
              <a:xfrm>
                <a:off x="2496" y="1352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3 h 3" name="T7"/>
                  <a:gd fmla="*/ 3 w 3" name="T8"/>
                  <a:gd fmla="*/ 0 h 3" name="T9"/>
                  <a:gd fmla="*/ 0 w 3" name="T10"/>
                  <a:gd fmla="*/ 0 h 3" name="T11"/>
                  <a:gd fmla="*/ 0 w 3" name="T12"/>
                  <a:gd fmla="*/ 3 h 3" name="T13"/>
                  <a:gd fmla="*/ 3 w 3" name="T14"/>
                  <a:gd fmla="*/ 3 h 3" name="T15"/>
                  <a:gd fmla="*/ 3 w 3" name="T16"/>
                  <a:gd fmla="*/ 3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6" name="Freeform 387"/>
              <p:cNvSpPr/>
              <p:nvPr/>
            </p:nvSpPr>
            <p:spPr bwMode="auto">
              <a:xfrm>
                <a:off x="2496" y="1355"/>
                <a:ext cx="3" cy="5"/>
              </a:xfrm>
              <a:custGeom>
                <a:gdLst>
                  <a:gd fmla="*/ 0 w 3" name="T0"/>
                  <a:gd fmla="*/ 3 h 5" name="T1"/>
                  <a:gd fmla="*/ 3 w 3" name="T2"/>
                  <a:gd fmla="*/ 5 h 5" name="T3"/>
                  <a:gd fmla="*/ 0 w 3" name="T4"/>
                  <a:gd fmla="*/ 3 h 5" name="T5"/>
                  <a:gd fmla="*/ 0 w 3" name="T6"/>
                  <a:gd fmla="*/ 0 h 5" name="T7"/>
                  <a:gd fmla="*/ 0 w 3" name="T8"/>
                  <a:gd fmla="*/ 0 h 5" name="T9"/>
                  <a:gd fmla="*/ 0 w 3" name="T10"/>
                  <a:gd fmla="*/ 0 h 5" name="T11"/>
                  <a:gd fmla="*/ 0 w 3" name="T12"/>
                  <a:gd fmla="*/ 3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3">
                    <a:moveTo>
                      <a:pt x="0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7" name="Freeform 388"/>
              <p:cNvSpPr/>
              <p:nvPr/>
            </p:nvSpPr>
            <p:spPr bwMode="auto">
              <a:xfrm flipH="1">
                <a:off x="2496" y="1352"/>
                <a:ext cx="0" cy="3"/>
              </a:xfrm>
              <a:custGeom>
                <a:gdLst>
                  <a:gd fmla="*/ 0 h 3" name="T0"/>
                  <a:gd fmla="*/ 0 h 3" name="T1"/>
                  <a:gd fmla="*/ 3 h 3" name="T2"/>
                  <a:gd fmla="*/ 0 h 3" name="T3"/>
                  <a:gd fmla="*/ 0 h 3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8" name="Freeform 389"/>
              <p:cNvSpPr/>
              <p:nvPr/>
            </p:nvSpPr>
            <p:spPr bwMode="auto">
              <a:xfrm>
                <a:off x="2522" y="1381"/>
                <a:ext cx="6" cy="0"/>
              </a:xfrm>
              <a:custGeom>
                <a:gdLst>
                  <a:gd fmla="*/ 6 w 6" name="T0"/>
                  <a:gd fmla="*/ 6 w 6" name="T1"/>
                  <a:gd fmla="*/ 3 w 6" name="T2"/>
                  <a:gd fmla="*/ 0 w 6" name="T3"/>
                  <a:gd fmla="*/ 0 w 6" name="T4"/>
                  <a:gd fmla="*/ 0 w 6" name="T5"/>
                  <a:gd fmla="*/ 3 w 6" name="T6"/>
                  <a:gd fmla="*/ 6 w 6" name="T7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b="b" l="0" r="r" t="0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9" name="Freeform 390"/>
              <p:cNvSpPr/>
              <p:nvPr/>
            </p:nvSpPr>
            <p:spPr bwMode="auto">
              <a:xfrm>
                <a:off x="2525" y="1386"/>
                <a:ext cx="6" cy="0"/>
              </a:xfrm>
              <a:custGeom>
                <a:gdLst>
                  <a:gd fmla="*/ 0 w 6" name="T0"/>
                  <a:gd fmla="*/ 0 w 6" name="T1"/>
                  <a:gd fmla="*/ 0 w 6" name="T2"/>
                  <a:gd fmla="*/ 6 w 6" name="T3"/>
                  <a:gd fmla="*/ 6 w 6" name="T4"/>
                  <a:gd fmla="*/ 6 w 6" name="T5"/>
                  <a:gd fmla="*/ 0 w 6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0" name="Freeform 391"/>
              <p:cNvSpPr/>
              <p:nvPr/>
            </p:nvSpPr>
            <p:spPr bwMode="auto">
              <a:xfrm>
                <a:off x="2462" y="1525"/>
                <a:ext cx="3" cy="3"/>
              </a:xfrm>
              <a:custGeom>
                <a:gdLst>
                  <a:gd fmla="*/ 0 w 3" name="T0"/>
                  <a:gd fmla="*/ 3 h 3" name="T1"/>
                  <a:gd fmla="*/ 3 w 3" name="T2"/>
                  <a:gd fmla="*/ 3 h 3" name="T3"/>
                  <a:gd fmla="*/ 3 w 3" name="T4"/>
                  <a:gd fmla="*/ 3 h 3" name="T5"/>
                  <a:gd fmla="*/ 3 w 3" name="T6"/>
                  <a:gd fmla="*/ 0 h 3" name="T7"/>
                  <a:gd fmla="*/ 0 w 3" name="T8"/>
                  <a:gd fmla="*/ 3 h 3" name="T9"/>
                  <a:gd fmla="*/ 0 w 3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1" name="Freeform 392"/>
              <p:cNvSpPr/>
              <p:nvPr/>
            </p:nvSpPr>
            <p:spPr bwMode="auto">
              <a:xfrm>
                <a:off x="2125" y="1608"/>
                <a:ext cx="8" cy="9"/>
              </a:xfrm>
              <a:custGeom>
                <a:gdLst>
                  <a:gd fmla="*/ 0 w 8" name="T0"/>
                  <a:gd fmla="*/ 0 h 9" name="T1"/>
                  <a:gd fmla="*/ 0 w 8" name="T2"/>
                  <a:gd fmla="*/ 3 h 9" name="T3"/>
                  <a:gd fmla="*/ 0 w 8" name="T4"/>
                  <a:gd fmla="*/ 6 h 9" name="T5"/>
                  <a:gd fmla="*/ 0 w 8" name="T6"/>
                  <a:gd fmla="*/ 9 h 9" name="T7"/>
                  <a:gd fmla="*/ 3 w 8" name="T8"/>
                  <a:gd fmla="*/ 6 h 9" name="T9"/>
                  <a:gd fmla="*/ 6 w 8" name="T10"/>
                  <a:gd fmla="*/ 3 h 9" name="T11"/>
                  <a:gd fmla="*/ 8 w 8" name="T12"/>
                  <a:gd fmla="*/ 0 h 9" name="T13"/>
                  <a:gd fmla="*/ 8 w 8" name="T14"/>
                  <a:gd fmla="*/ 0 h 9" name="T15"/>
                  <a:gd fmla="*/ 6 w 8" name="T16"/>
                  <a:gd fmla="*/ 0 h 9" name="T17"/>
                  <a:gd fmla="*/ 3 w 8" name="T18"/>
                  <a:gd fmla="*/ 0 h 9" name="T19"/>
                  <a:gd fmla="*/ 0 w 8" name="T20"/>
                  <a:gd fmla="*/ 0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8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2" name="Freeform 393"/>
              <p:cNvSpPr/>
              <p:nvPr/>
            </p:nvSpPr>
            <p:spPr bwMode="auto">
              <a:xfrm>
                <a:off x="2136" y="1614"/>
                <a:ext cx="6" cy="6"/>
              </a:xfrm>
              <a:custGeom>
                <a:gdLst>
                  <a:gd fmla="*/ 0 w 6" name="T0"/>
                  <a:gd fmla="*/ 3 h 6" name="T1"/>
                  <a:gd fmla="*/ 0 w 6" name="T2"/>
                  <a:gd fmla="*/ 6 h 6" name="T3"/>
                  <a:gd fmla="*/ 3 w 6" name="T4"/>
                  <a:gd fmla="*/ 6 h 6" name="T5"/>
                  <a:gd fmla="*/ 3 w 6" name="T6"/>
                  <a:gd fmla="*/ 6 h 6" name="T7"/>
                  <a:gd fmla="*/ 6 w 6" name="T8"/>
                  <a:gd fmla="*/ 6 h 6" name="T9"/>
                  <a:gd fmla="*/ 6 w 6" name="T10"/>
                  <a:gd fmla="*/ 3 h 6" name="T11"/>
                  <a:gd fmla="*/ 6 w 6" name="T12"/>
                  <a:gd fmla="*/ 3 h 6" name="T13"/>
                  <a:gd fmla="*/ 6 w 6" name="T14"/>
                  <a:gd fmla="*/ 3 h 6" name="T15"/>
                  <a:gd fmla="*/ 6 w 6" name="T16"/>
                  <a:gd fmla="*/ 0 h 6" name="T17"/>
                  <a:gd fmla="*/ 3 w 6" name="T18"/>
                  <a:gd fmla="*/ 0 h 6" name="T19"/>
                  <a:gd fmla="*/ 0 w 6" name="T20"/>
                  <a:gd fmla="*/ 3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6">
                    <a:moveTo>
                      <a:pt x="0" y="3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3" name="Freeform 394"/>
              <p:cNvSpPr/>
              <p:nvPr/>
            </p:nvSpPr>
            <p:spPr bwMode="auto">
              <a:xfrm>
                <a:off x="2156" y="1605"/>
                <a:ext cx="6" cy="9"/>
              </a:xfrm>
              <a:custGeom>
                <a:gdLst>
                  <a:gd fmla="*/ 3 w 6" name="T0"/>
                  <a:gd fmla="*/ 3 h 9" name="T1"/>
                  <a:gd fmla="*/ 0 w 6" name="T2"/>
                  <a:gd fmla="*/ 6 h 9" name="T3"/>
                  <a:gd fmla="*/ 0 w 6" name="T4"/>
                  <a:gd fmla="*/ 9 h 9" name="T5"/>
                  <a:gd fmla="*/ 0 w 6" name="T6"/>
                  <a:gd fmla="*/ 9 h 9" name="T7"/>
                  <a:gd fmla="*/ 3 w 6" name="T8"/>
                  <a:gd fmla="*/ 9 h 9" name="T9"/>
                  <a:gd fmla="*/ 3 w 6" name="T10"/>
                  <a:gd fmla="*/ 6 h 9" name="T11"/>
                  <a:gd fmla="*/ 6 w 6" name="T12"/>
                  <a:gd fmla="*/ 3 h 9" name="T13"/>
                  <a:gd fmla="*/ 6 w 6" name="T14"/>
                  <a:gd fmla="*/ 0 h 9" name="T15"/>
                  <a:gd fmla="*/ 3 w 6" name="T16"/>
                  <a:gd fmla="*/ 0 h 9" name="T17"/>
                  <a:gd fmla="*/ 3 w 6" name="T18"/>
                  <a:gd fmla="*/ 3 h 9" name="T19"/>
                  <a:gd fmla="*/ 3 w 6" name="T20"/>
                  <a:gd fmla="*/ 3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6">
                    <a:moveTo>
                      <a:pt x="3" y="3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4" name="Freeform 395"/>
              <p:cNvSpPr/>
              <p:nvPr/>
            </p:nvSpPr>
            <p:spPr bwMode="auto">
              <a:xfrm>
                <a:off x="2162" y="1597"/>
                <a:ext cx="6" cy="6"/>
              </a:xfrm>
              <a:custGeom>
                <a:gdLst>
                  <a:gd fmla="*/ 0 w 6" name="T0"/>
                  <a:gd fmla="*/ 3 h 6" name="T1"/>
                  <a:gd fmla="*/ 0 w 6" name="T2"/>
                  <a:gd fmla="*/ 6 h 6" name="T3"/>
                  <a:gd fmla="*/ 0 w 6" name="T4"/>
                  <a:gd fmla="*/ 6 h 6" name="T5"/>
                  <a:gd fmla="*/ 3 w 6" name="T6"/>
                  <a:gd fmla="*/ 6 h 6" name="T7"/>
                  <a:gd fmla="*/ 3 w 6" name="T8"/>
                  <a:gd fmla="*/ 6 h 6" name="T9"/>
                  <a:gd fmla="*/ 3 w 6" name="T10"/>
                  <a:gd fmla="*/ 3 h 6" name="T11"/>
                  <a:gd fmla="*/ 6 w 6" name="T12"/>
                  <a:gd fmla="*/ 0 h 6" name="T13"/>
                  <a:gd fmla="*/ 3 w 6" name="T14"/>
                  <a:gd fmla="*/ 0 h 6" name="T15"/>
                  <a:gd fmla="*/ 3 w 6" name="T16"/>
                  <a:gd fmla="*/ 3 h 6" name="T17"/>
                  <a:gd fmla="*/ 0 w 6" name="T18"/>
                  <a:gd fmla="*/ 3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6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5" name="Freeform 396"/>
              <p:cNvSpPr/>
              <p:nvPr/>
            </p:nvSpPr>
            <p:spPr bwMode="auto">
              <a:xfrm>
                <a:off x="2010" y="1781"/>
                <a:ext cx="2" cy="3"/>
              </a:xfrm>
              <a:custGeom>
                <a:gdLst>
                  <a:gd fmla="*/ 0 w 2" name="T0"/>
                  <a:gd fmla="*/ 3 h 3" name="T1"/>
                  <a:gd fmla="*/ 0 w 2" name="T2"/>
                  <a:gd fmla="*/ 3 h 3" name="T3"/>
                  <a:gd fmla="*/ 0 w 2" name="T4"/>
                  <a:gd fmla="*/ 3 h 3" name="T5"/>
                  <a:gd fmla="*/ 2 w 2" name="T6"/>
                  <a:gd fmla="*/ 3 h 3" name="T7"/>
                  <a:gd fmla="*/ 2 w 2" name="T8"/>
                  <a:gd fmla="*/ 3 h 3" name="T9"/>
                  <a:gd fmla="*/ 2 w 2" name="T10"/>
                  <a:gd fmla="*/ 0 h 3" name="T11"/>
                  <a:gd fmla="*/ 0 w 2" name="T12"/>
                  <a:gd fmla="*/ 0 h 3" name="T13"/>
                  <a:gd fmla="*/ 0 w 2" name="T14"/>
                  <a:gd fmla="*/ 3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6" name="Freeform 397"/>
              <p:cNvSpPr/>
              <p:nvPr/>
            </p:nvSpPr>
            <p:spPr bwMode="auto">
              <a:xfrm>
                <a:off x="2021" y="1790"/>
                <a:ext cx="3" cy="3"/>
              </a:xfrm>
              <a:custGeom>
                <a:gdLst>
                  <a:gd fmla="*/ 0 w 3" name="T0"/>
                  <a:gd fmla="*/ 3 h 3" name="T1"/>
                  <a:gd fmla="*/ 0 w 3" name="T2"/>
                  <a:gd fmla="*/ 3 h 3" name="T3"/>
                  <a:gd fmla="*/ 0 w 3" name="T4"/>
                  <a:gd fmla="*/ 3 h 3" name="T5"/>
                  <a:gd fmla="*/ 3 w 3" name="T6"/>
                  <a:gd fmla="*/ 3 h 3" name="T7"/>
                  <a:gd fmla="*/ 3 w 3" name="T8"/>
                  <a:gd fmla="*/ 0 h 3" name="T9"/>
                  <a:gd fmla="*/ 0 w 3" name="T10"/>
                  <a:gd fmla="*/ 0 h 3" name="T11"/>
                  <a:gd fmla="*/ 0 w 3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7" name="Freeform 398"/>
              <p:cNvSpPr/>
              <p:nvPr/>
            </p:nvSpPr>
            <p:spPr bwMode="auto">
              <a:xfrm flipH="1">
                <a:off x="2038" y="1784"/>
                <a:ext cx="0" cy="6"/>
              </a:xfrm>
              <a:custGeom>
                <a:gdLst>
                  <a:gd fmla="*/ 3 h 6" name="T0"/>
                  <a:gd fmla="*/ 0 h 6" name="T1"/>
                  <a:gd fmla="*/ 3 h 6" name="T2"/>
                  <a:gd fmla="*/ 6 h 6" name="T3"/>
                  <a:gd fmla="*/ 6 h 6" name="T4"/>
                  <a:gd fmla="*/ 3 h 6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6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8" name="Freeform 399"/>
              <p:cNvSpPr/>
              <p:nvPr/>
            </p:nvSpPr>
            <p:spPr bwMode="auto">
              <a:xfrm>
                <a:off x="2038" y="1799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3 h 3" name="T9"/>
                  <a:gd fmla="*/ 3 w 3" name="T10"/>
                  <a:gd fmla="*/ 3 h 3" name="T11"/>
                  <a:gd fmla="*/ 3 w 3" name="T12"/>
                  <a:gd fmla="*/ 0 h 3" name="T13"/>
                  <a:gd fmla="*/ 3 w 3" name="T14"/>
                  <a:gd fmla="*/ 0 h 3" name="T15"/>
                  <a:gd fmla="*/ 0 w 3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9" name="Freeform 400"/>
              <p:cNvSpPr/>
              <p:nvPr/>
            </p:nvSpPr>
            <p:spPr bwMode="auto">
              <a:xfrm>
                <a:off x="2027" y="1810"/>
                <a:ext cx="3" cy="6"/>
              </a:xfrm>
              <a:custGeom>
                <a:gdLst>
                  <a:gd fmla="*/ 3 w 3" name="T0"/>
                  <a:gd fmla="*/ 3 h 6" name="T1"/>
                  <a:gd fmla="*/ 0 w 3" name="T2"/>
                  <a:gd fmla="*/ 0 h 6" name="T3"/>
                  <a:gd fmla="*/ 0 w 3" name="T4"/>
                  <a:gd fmla="*/ 6 h 6" name="T5"/>
                  <a:gd fmla="*/ 0 w 3" name="T6"/>
                  <a:gd fmla="*/ 6 h 6" name="T7"/>
                  <a:gd fmla="*/ 3 w 3" name="T8"/>
                  <a:gd fmla="*/ 6 h 6" name="T9"/>
                  <a:gd fmla="*/ 3 w 3" name="T10"/>
                  <a:gd fmla="*/ 6 h 6" name="T11"/>
                  <a:gd fmla="*/ 3 w 3" name="T12"/>
                  <a:gd fmla="*/ 3 h 6" name="T13"/>
                  <a:gd fmla="*/ 3 w 3" name="T14"/>
                  <a:gd fmla="*/ 3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3">
                    <a:moveTo>
                      <a:pt x="3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0" name="Freeform 401"/>
              <p:cNvSpPr/>
              <p:nvPr/>
            </p:nvSpPr>
            <p:spPr bwMode="auto">
              <a:xfrm flipH="1">
                <a:off x="2018" y="1816"/>
                <a:ext cx="0" cy="3"/>
              </a:xfrm>
              <a:custGeom>
                <a:gdLst>
                  <a:gd fmla="*/ 3 h 3" name="T0"/>
                  <a:gd fmla="*/ 3 h 3" name="T1"/>
                  <a:gd fmla="*/ 3 h 3" name="T2"/>
                  <a:gd fmla="*/ 3 h 3" name="T3"/>
                  <a:gd fmla="*/ 0 h 3" name="T4"/>
                  <a:gd fmla="*/ 0 h 3" name="T5"/>
                  <a:gd fmla="*/ 3 h 3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1" name="Freeform 402"/>
              <p:cNvSpPr/>
              <p:nvPr/>
            </p:nvSpPr>
            <p:spPr bwMode="auto">
              <a:xfrm>
                <a:off x="2442" y="1986"/>
                <a:ext cx="8" cy="9"/>
              </a:xfrm>
              <a:custGeom>
                <a:gdLst>
                  <a:gd fmla="*/ 5 w 8" name="T0"/>
                  <a:gd fmla="*/ 9 h 9" name="T1"/>
                  <a:gd fmla="*/ 5 w 8" name="T2"/>
                  <a:gd fmla="*/ 9 h 9" name="T3"/>
                  <a:gd fmla="*/ 8 w 8" name="T4"/>
                  <a:gd fmla="*/ 6 h 9" name="T5"/>
                  <a:gd fmla="*/ 8 w 8" name="T6"/>
                  <a:gd fmla="*/ 3 h 9" name="T7"/>
                  <a:gd fmla="*/ 5 w 8" name="T8"/>
                  <a:gd fmla="*/ 0 h 9" name="T9"/>
                  <a:gd fmla="*/ 2 w 8" name="T10"/>
                  <a:gd fmla="*/ 0 h 9" name="T11"/>
                  <a:gd fmla="*/ 0 w 8" name="T12"/>
                  <a:gd fmla="*/ 6 h 9" name="T13"/>
                  <a:gd fmla="*/ 0 w 8" name="T14"/>
                  <a:gd fmla="*/ 6 h 9" name="T15"/>
                  <a:gd fmla="*/ 0 w 8" name="T16"/>
                  <a:gd fmla="*/ 9 h 9" name="T17"/>
                  <a:gd fmla="*/ 0 w 8" name="T18"/>
                  <a:gd fmla="*/ 9 h 9" name="T19"/>
                  <a:gd fmla="*/ 2 w 8" name="T20"/>
                  <a:gd fmla="*/ 9 h 9" name="T21"/>
                  <a:gd fmla="*/ 2 w 8" name="T22"/>
                  <a:gd fmla="*/ 9 h 9" name="T23"/>
                  <a:gd fmla="*/ 5 w 8" name="T24"/>
                  <a:gd fmla="*/ 9 h 9" name="T25"/>
                  <a:gd fmla="*/ 5 w 8" name="T26"/>
                  <a:gd fmla="*/ 9 h 9" name="T27"/>
                  <a:gd fmla="*/ 5 w 8" name="T28"/>
                  <a:gd fmla="*/ 9 h 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" w="8">
                    <a:moveTo>
                      <a:pt x="5" y="9"/>
                    </a:moveTo>
                    <a:lnTo>
                      <a:pt x="5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2" name="Freeform 403"/>
              <p:cNvSpPr/>
              <p:nvPr/>
            </p:nvSpPr>
            <p:spPr bwMode="auto">
              <a:xfrm>
                <a:off x="2427" y="2018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0 w 3" name="T4"/>
                  <a:gd fmla="*/ 3 h 3" name="T5"/>
                  <a:gd fmla="*/ 3 w 3" name="T6"/>
                  <a:gd fmla="*/ 3 h 3" name="T7"/>
                  <a:gd fmla="*/ 3 w 3" name="T8"/>
                  <a:gd fmla="*/ 0 h 3" name="T9"/>
                  <a:gd fmla="*/ 0 w 3" name="T10"/>
                  <a:gd fmla="*/ 0 h 3" name="T11"/>
                  <a:gd fmla="*/ 0 w 3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3" name="Freeform 404"/>
              <p:cNvSpPr/>
              <p:nvPr/>
            </p:nvSpPr>
            <p:spPr bwMode="auto">
              <a:xfrm>
                <a:off x="2416" y="2038"/>
                <a:ext cx="5" cy="6"/>
              </a:xfrm>
              <a:custGeom>
                <a:gdLst>
                  <a:gd fmla="*/ 2 w 5" name="T0"/>
                  <a:gd fmla="*/ 0 h 6" name="T1"/>
                  <a:gd fmla="*/ 2 w 5" name="T2"/>
                  <a:gd fmla="*/ 0 h 6" name="T3"/>
                  <a:gd fmla="*/ 2 w 5" name="T4"/>
                  <a:gd fmla="*/ 3 h 6" name="T5"/>
                  <a:gd fmla="*/ 0 w 5" name="T6"/>
                  <a:gd fmla="*/ 3 h 6" name="T7"/>
                  <a:gd fmla="*/ 2 w 5" name="T8"/>
                  <a:gd fmla="*/ 6 h 6" name="T9"/>
                  <a:gd fmla="*/ 2 w 5" name="T10"/>
                  <a:gd fmla="*/ 6 h 6" name="T11"/>
                  <a:gd fmla="*/ 2 w 5" name="T12"/>
                  <a:gd fmla="*/ 6 h 6" name="T13"/>
                  <a:gd fmla="*/ 5 w 5" name="T14"/>
                  <a:gd fmla="*/ 3 h 6" name="T15"/>
                  <a:gd fmla="*/ 5 w 5" name="T16"/>
                  <a:gd fmla="*/ 0 h 6" name="T17"/>
                  <a:gd fmla="*/ 2 w 5" name="T18"/>
                  <a:gd fmla="*/ 0 h 6" name="T19"/>
                  <a:gd fmla="*/ 2 w 5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5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4" name="Freeform 405"/>
              <p:cNvSpPr/>
              <p:nvPr/>
            </p:nvSpPr>
            <p:spPr bwMode="auto">
              <a:xfrm flipH="1">
                <a:off x="2853" y="2121"/>
                <a:ext cx="0" cy="9"/>
              </a:xfrm>
              <a:custGeom>
                <a:gdLst>
                  <a:gd fmla="*/ 0 h 9" name="T0"/>
                  <a:gd fmla="*/ 0 h 9" name="T1"/>
                  <a:gd fmla="*/ 3 h 9" name="T2"/>
                  <a:gd fmla="*/ 9 h 9" name="T3"/>
                  <a:gd fmla="*/ 9 h 9" name="T4"/>
                  <a:gd fmla="*/ 6 h 9" name="T5"/>
                  <a:gd fmla="*/ 3 h 9" name="T6"/>
                  <a:gd fmla="*/ 0 h 9" name="T7"/>
                  <a:gd fmla="*/ 0 h 9" name="T8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b="b" l="0" r="r" t="0"/>
                <a:pathLst>
                  <a:path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8" name="Freeform 407"/>
            <p:cNvSpPr/>
            <p:nvPr/>
          </p:nvSpPr>
          <p:spPr bwMode="auto">
            <a:xfrm>
              <a:off x="3687556" y="3056154"/>
              <a:ext cx="5547" cy="8512"/>
            </a:xfrm>
            <a:custGeom>
              <a:gdLst>
                <a:gd fmla="*/ 0 w 5" name="T0"/>
                <a:gd fmla="*/ 3 h 9" name="T1"/>
                <a:gd fmla="*/ 3 w 5" name="T2"/>
                <a:gd fmla="*/ 6 h 9" name="T3"/>
                <a:gd fmla="*/ 5 w 5" name="T4"/>
                <a:gd fmla="*/ 9 h 9" name="T5"/>
                <a:gd fmla="*/ 5 w 5" name="T6"/>
                <a:gd fmla="*/ 6 h 9" name="T7"/>
                <a:gd fmla="*/ 3 w 5" name="T8"/>
                <a:gd fmla="*/ 6 h 9" name="T9"/>
                <a:gd fmla="*/ 3 w 5" name="T10"/>
                <a:gd fmla="*/ 3 h 9" name="T11"/>
                <a:gd fmla="*/ 3 w 5" name="T12"/>
                <a:gd fmla="*/ 3 h 9" name="T13"/>
                <a:gd fmla="*/ 3 w 5" name="T14"/>
                <a:gd fmla="*/ 0 h 9" name="T15"/>
                <a:gd fmla="*/ 0 w 5" name="T16"/>
                <a:gd fmla="*/ 3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5">
                  <a:moveTo>
                    <a:pt x="0" y="3"/>
                  </a:moveTo>
                  <a:lnTo>
                    <a:pt x="3" y="6"/>
                  </a:lnTo>
                  <a:lnTo>
                    <a:pt x="5" y="9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9" name="Freeform 408"/>
            <p:cNvSpPr/>
            <p:nvPr/>
          </p:nvSpPr>
          <p:spPr bwMode="auto">
            <a:xfrm>
              <a:off x="3725274" y="3148842"/>
              <a:ext cx="112043" cy="195781"/>
            </a:xfrm>
            <a:custGeom>
              <a:gdLst>
                <a:gd fmla="*/ 98 w 101" name="T0"/>
                <a:gd fmla="*/ 29 h 207" name="T1"/>
                <a:gd fmla="*/ 98 w 101" name="T2"/>
                <a:gd fmla="*/ 17 h 207" name="T3"/>
                <a:gd fmla="*/ 92 w 101" name="T4"/>
                <a:gd fmla="*/ 9 h 207" name="T5"/>
                <a:gd fmla="*/ 87 w 101" name="T6"/>
                <a:gd fmla="*/ 3 h 207" name="T7"/>
                <a:gd fmla="*/ 84 w 101" name="T8"/>
                <a:gd fmla="*/ 9 h 207" name="T9"/>
                <a:gd fmla="*/ 81 w 101" name="T10"/>
                <a:gd fmla="*/ 20 h 207" name="T11"/>
                <a:gd fmla="*/ 75 w 101" name="T12"/>
                <a:gd fmla="*/ 26 h 207" name="T13"/>
                <a:gd fmla="*/ 69 w 101" name="T14"/>
                <a:gd fmla="*/ 23 h 207" name="T15"/>
                <a:gd fmla="*/ 72 w 101" name="T16"/>
                <a:gd fmla="*/ 32 h 207" name="T17"/>
                <a:gd fmla="*/ 66 w 101" name="T18"/>
                <a:gd fmla="*/ 35 h 207" name="T19"/>
                <a:gd fmla="*/ 72 w 101" name="T20"/>
                <a:gd fmla="*/ 40 h 207" name="T21"/>
                <a:gd fmla="*/ 64 w 101" name="T22"/>
                <a:gd fmla="*/ 46 h 207" name="T23"/>
                <a:gd fmla="*/ 61 w 101" name="T24"/>
                <a:gd fmla="*/ 43 h 207" name="T25"/>
                <a:gd fmla="*/ 58 w 101" name="T26"/>
                <a:gd fmla="*/ 46 h 207" name="T27"/>
                <a:gd fmla="*/ 58 w 101" name="T28"/>
                <a:gd fmla="*/ 52 h 207" name="T29"/>
                <a:gd fmla="*/ 52 w 101" name="T30"/>
                <a:gd fmla="*/ 52 h 207" name="T31"/>
                <a:gd fmla="*/ 52 w 101" name="T32"/>
                <a:gd fmla="*/ 58 h 207" name="T33"/>
                <a:gd fmla="*/ 49 w 101" name="T34"/>
                <a:gd fmla="*/ 60 h 207" name="T35"/>
                <a:gd fmla="*/ 46 w 101" name="T36"/>
                <a:gd fmla="*/ 55 h 207" name="T37"/>
                <a:gd fmla="*/ 41 w 101" name="T38"/>
                <a:gd fmla="*/ 58 h 207" name="T39"/>
                <a:gd fmla="*/ 38 w 101" name="T40"/>
                <a:gd fmla="*/ 60 h 207" name="T41"/>
                <a:gd fmla="*/ 35 w 101" name="T42"/>
                <a:gd fmla="*/ 60 h 207" name="T43"/>
                <a:gd fmla="*/ 26 w 101" name="T44"/>
                <a:gd fmla="*/ 63 h 207" name="T45"/>
                <a:gd fmla="*/ 23 w 101" name="T46"/>
                <a:gd fmla="*/ 69 h 207" name="T47"/>
                <a:gd fmla="*/ 17 w 101" name="T48"/>
                <a:gd fmla="*/ 89 h 207" name="T49"/>
                <a:gd fmla="*/ 17 w 101" name="T50"/>
                <a:gd fmla="*/ 109 h 207" name="T51"/>
                <a:gd fmla="*/ 20 w 101" name="T52"/>
                <a:gd fmla="*/ 118 h 207" name="T53"/>
                <a:gd fmla="*/ 17 w 101" name="T54"/>
                <a:gd fmla="*/ 124 h 207" name="T55"/>
                <a:gd fmla="*/ 6 w 101" name="T56"/>
                <a:gd fmla="*/ 141 h 207" name="T57"/>
                <a:gd fmla="*/ 0 w 101" name="T58"/>
                <a:gd fmla="*/ 150 h 207" name="T59"/>
                <a:gd fmla="*/ 0 w 101" name="T60"/>
                <a:gd fmla="*/ 161 h 207" name="T61"/>
                <a:gd fmla="*/ 3 w 101" name="T62"/>
                <a:gd fmla="*/ 173 h 207" name="T63"/>
                <a:gd fmla="*/ 3 w 101" name="T64"/>
                <a:gd fmla="*/ 184 h 207" name="T65"/>
                <a:gd fmla="*/ 6 w 101" name="T66"/>
                <a:gd fmla="*/ 199 h 207" name="T67"/>
                <a:gd fmla="*/ 15 w 101" name="T68"/>
                <a:gd fmla="*/ 205 h 207" name="T69"/>
                <a:gd fmla="*/ 29 w 101" name="T70"/>
                <a:gd fmla="*/ 205 h 207" name="T71"/>
                <a:gd fmla="*/ 41 w 101" name="T72"/>
                <a:gd fmla="*/ 202 h 207" name="T73"/>
                <a:gd fmla="*/ 49 w 101" name="T74"/>
                <a:gd fmla="*/ 190 h 207" name="T75"/>
                <a:gd fmla="*/ 55 w 101" name="T76"/>
                <a:gd fmla="*/ 173 h 207" name="T77"/>
                <a:gd fmla="*/ 64 w 101" name="T78"/>
                <a:gd fmla="*/ 150 h 207" name="T79"/>
                <a:gd fmla="*/ 72 w 101" name="T80"/>
                <a:gd fmla="*/ 127 h 207" name="T81"/>
                <a:gd fmla="*/ 78 w 101" name="T82"/>
                <a:gd fmla="*/ 109 h 207" name="T83"/>
                <a:gd fmla="*/ 87 w 101" name="T84"/>
                <a:gd fmla="*/ 84 h 207" name="T85"/>
                <a:gd fmla="*/ 92 w 101" name="T86"/>
                <a:gd fmla="*/ 72 h 207" name="T87"/>
                <a:gd fmla="*/ 92 w 101" name="T88"/>
                <a:gd fmla="*/ 63 h 207" name="T89"/>
                <a:gd fmla="*/ 95 w 101" name="T90"/>
                <a:gd fmla="*/ 52 h 207" name="T91"/>
                <a:gd fmla="*/ 98 w 101" name="T92"/>
                <a:gd fmla="*/ 58 h 207" name="T93"/>
                <a:gd fmla="*/ 101 w 101" name="T94"/>
                <a:gd fmla="*/ 46 h 20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06" w="100">
                  <a:moveTo>
                    <a:pt x="98" y="37"/>
                  </a:moveTo>
                  <a:lnTo>
                    <a:pt x="98" y="35"/>
                  </a:lnTo>
                  <a:lnTo>
                    <a:pt x="98" y="29"/>
                  </a:lnTo>
                  <a:lnTo>
                    <a:pt x="98" y="26"/>
                  </a:lnTo>
                  <a:lnTo>
                    <a:pt x="98" y="20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87" y="3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4" y="14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8" y="20"/>
                  </a:lnTo>
                  <a:lnTo>
                    <a:pt x="75" y="26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72" y="26"/>
                  </a:lnTo>
                  <a:lnTo>
                    <a:pt x="72" y="29"/>
                  </a:lnTo>
                  <a:lnTo>
                    <a:pt x="72" y="32"/>
                  </a:lnTo>
                  <a:lnTo>
                    <a:pt x="69" y="29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4" y="46"/>
                  </a:lnTo>
                  <a:lnTo>
                    <a:pt x="64" y="43"/>
                  </a:lnTo>
                  <a:lnTo>
                    <a:pt x="64" y="40"/>
                  </a:lnTo>
                  <a:lnTo>
                    <a:pt x="61" y="43"/>
                  </a:lnTo>
                  <a:lnTo>
                    <a:pt x="64" y="43"/>
                  </a:lnTo>
                  <a:lnTo>
                    <a:pt x="61" y="46"/>
                  </a:lnTo>
                  <a:lnTo>
                    <a:pt x="58" y="46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3" y="58"/>
                  </a:lnTo>
                  <a:lnTo>
                    <a:pt x="43" y="55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2" y="60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69"/>
                  </a:lnTo>
                  <a:lnTo>
                    <a:pt x="17" y="78"/>
                  </a:lnTo>
                  <a:lnTo>
                    <a:pt x="17" y="84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104"/>
                  </a:lnTo>
                  <a:lnTo>
                    <a:pt x="17" y="109"/>
                  </a:lnTo>
                  <a:lnTo>
                    <a:pt x="20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12" y="133"/>
                  </a:lnTo>
                  <a:lnTo>
                    <a:pt x="9" y="141"/>
                  </a:lnTo>
                  <a:lnTo>
                    <a:pt x="6" y="141"/>
                  </a:lnTo>
                  <a:lnTo>
                    <a:pt x="6" y="144"/>
                  </a:lnTo>
                  <a:lnTo>
                    <a:pt x="3" y="147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3" y="173"/>
                  </a:lnTo>
                  <a:lnTo>
                    <a:pt x="6" y="176"/>
                  </a:lnTo>
                  <a:lnTo>
                    <a:pt x="3" y="179"/>
                  </a:lnTo>
                  <a:lnTo>
                    <a:pt x="3" y="184"/>
                  </a:lnTo>
                  <a:lnTo>
                    <a:pt x="3" y="187"/>
                  </a:lnTo>
                  <a:lnTo>
                    <a:pt x="3" y="193"/>
                  </a:lnTo>
                  <a:lnTo>
                    <a:pt x="6" y="199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15" y="205"/>
                  </a:lnTo>
                  <a:lnTo>
                    <a:pt x="17" y="207"/>
                  </a:lnTo>
                  <a:lnTo>
                    <a:pt x="23" y="207"/>
                  </a:lnTo>
                  <a:lnTo>
                    <a:pt x="29" y="205"/>
                  </a:lnTo>
                  <a:lnTo>
                    <a:pt x="38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3" y="199"/>
                  </a:lnTo>
                  <a:lnTo>
                    <a:pt x="46" y="193"/>
                  </a:lnTo>
                  <a:lnTo>
                    <a:pt x="49" y="190"/>
                  </a:lnTo>
                  <a:lnTo>
                    <a:pt x="52" y="184"/>
                  </a:lnTo>
                  <a:lnTo>
                    <a:pt x="55" y="176"/>
                  </a:lnTo>
                  <a:lnTo>
                    <a:pt x="55" y="173"/>
                  </a:lnTo>
                  <a:lnTo>
                    <a:pt x="58" y="164"/>
                  </a:lnTo>
                  <a:lnTo>
                    <a:pt x="61" y="156"/>
                  </a:lnTo>
                  <a:lnTo>
                    <a:pt x="64" y="150"/>
                  </a:lnTo>
                  <a:lnTo>
                    <a:pt x="69" y="138"/>
                  </a:lnTo>
                  <a:lnTo>
                    <a:pt x="69" y="133"/>
                  </a:lnTo>
                  <a:lnTo>
                    <a:pt x="72" y="127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84" y="101"/>
                  </a:lnTo>
                  <a:lnTo>
                    <a:pt x="87" y="89"/>
                  </a:lnTo>
                  <a:lnTo>
                    <a:pt x="87" y="84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58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5" y="55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46"/>
                  </a:lnTo>
                  <a:lnTo>
                    <a:pt x="101" y="43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0" name="Freeform 409"/>
            <p:cNvSpPr/>
            <p:nvPr/>
          </p:nvSpPr>
          <p:spPr bwMode="auto">
            <a:xfrm>
              <a:off x="3949359" y="2663647"/>
              <a:ext cx="3328" cy="7566"/>
            </a:xfrm>
            <a:custGeom>
              <a:gdLst>
                <a:gd fmla="*/ 0 w 3" name="T0"/>
                <a:gd fmla="*/ 0 h 8" name="T1"/>
                <a:gd fmla="*/ 0 w 3" name="T2"/>
                <a:gd fmla="*/ 0 h 8" name="T3"/>
                <a:gd fmla="*/ 0 w 3" name="T4"/>
                <a:gd fmla="*/ 3 h 8" name="T5"/>
                <a:gd fmla="*/ 0 w 3" name="T6"/>
                <a:gd fmla="*/ 6 h 8" name="T7"/>
                <a:gd fmla="*/ 0 w 3" name="T8"/>
                <a:gd fmla="*/ 6 h 8" name="T9"/>
                <a:gd fmla="*/ 0 w 3" name="T10"/>
                <a:gd fmla="*/ 6 h 8" name="T11"/>
                <a:gd fmla="*/ 0 w 3" name="T12"/>
                <a:gd fmla="*/ 8 h 8" name="T13"/>
                <a:gd fmla="*/ 0 w 3" name="T14"/>
                <a:gd fmla="*/ 8 h 8" name="T15"/>
                <a:gd fmla="*/ 0 w 3" name="T16"/>
                <a:gd fmla="*/ 6 h 8" name="T17"/>
                <a:gd fmla="*/ 0 w 3" name="T18"/>
                <a:gd fmla="*/ 6 h 8" name="T19"/>
                <a:gd fmla="*/ 0 w 3" name="T20"/>
                <a:gd fmla="*/ 6 h 8" name="T21"/>
                <a:gd fmla="*/ 3 w 3" name="T22"/>
                <a:gd fmla="*/ 3 h 8" name="T23"/>
                <a:gd fmla="*/ 3 w 3" name="T24"/>
                <a:gd fmla="*/ 3 h 8" name="T25"/>
                <a:gd fmla="*/ 0 w 3" name="T26"/>
                <a:gd fmla="*/ 3 h 8" name="T27"/>
                <a:gd fmla="*/ 0 w 3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1" name="Freeform 410"/>
            <p:cNvSpPr/>
            <p:nvPr/>
          </p:nvSpPr>
          <p:spPr bwMode="auto">
            <a:xfrm>
              <a:off x="3553328" y="2450842"/>
              <a:ext cx="28842" cy="16079"/>
            </a:xfrm>
            <a:custGeom>
              <a:gdLst>
                <a:gd fmla="*/ 26 w 26" name="T0"/>
                <a:gd fmla="*/ 3 h 17" name="T1"/>
                <a:gd fmla="*/ 26 w 26" name="T2"/>
                <a:gd fmla="*/ 0 h 17" name="T3"/>
                <a:gd fmla="*/ 26 w 26" name="T4"/>
                <a:gd fmla="*/ 0 h 17" name="T5"/>
                <a:gd fmla="*/ 26 w 26" name="T6"/>
                <a:gd fmla="*/ 0 h 17" name="T7"/>
                <a:gd fmla="*/ 23 w 26" name="T8"/>
                <a:gd fmla="*/ 0 h 17" name="T9"/>
                <a:gd fmla="*/ 23 w 26" name="T10"/>
                <a:gd fmla="*/ 0 h 17" name="T11"/>
                <a:gd fmla="*/ 20 w 26" name="T12"/>
                <a:gd fmla="*/ 3 h 17" name="T13"/>
                <a:gd fmla="*/ 14 w 26" name="T14"/>
                <a:gd fmla="*/ 6 h 17" name="T15"/>
                <a:gd fmla="*/ 8 w 26" name="T16"/>
                <a:gd fmla="*/ 6 h 17" name="T17"/>
                <a:gd fmla="*/ 8 w 26" name="T18"/>
                <a:gd fmla="*/ 6 h 17" name="T19"/>
                <a:gd fmla="*/ 8 w 26" name="T20"/>
                <a:gd fmla="*/ 6 h 17" name="T21"/>
                <a:gd fmla="*/ 5 w 26" name="T22"/>
                <a:gd fmla="*/ 9 h 17" name="T23"/>
                <a:gd fmla="*/ 3 w 26" name="T24"/>
                <a:gd fmla="*/ 9 h 17" name="T25"/>
                <a:gd fmla="*/ 3 w 26" name="T26"/>
                <a:gd fmla="*/ 9 h 17" name="T27"/>
                <a:gd fmla="*/ 0 w 26" name="T28"/>
                <a:gd fmla="*/ 9 h 17" name="T29"/>
                <a:gd fmla="*/ 3 w 26" name="T30"/>
                <a:gd fmla="*/ 11 h 17" name="T31"/>
                <a:gd fmla="*/ 3 w 26" name="T32"/>
                <a:gd fmla="*/ 14 h 17" name="T33"/>
                <a:gd fmla="*/ 5 w 26" name="T34"/>
                <a:gd fmla="*/ 17 h 17" name="T35"/>
                <a:gd fmla="*/ 11 w 26" name="T36"/>
                <a:gd fmla="*/ 17 h 17" name="T37"/>
                <a:gd fmla="*/ 11 w 26" name="T38"/>
                <a:gd fmla="*/ 14 h 17" name="T39"/>
                <a:gd fmla="*/ 14 w 26" name="T40"/>
                <a:gd fmla="*/ 14 h 17" name="T41"/>
                <a:gd fmla="*/ 17 w 26" name="T42"/>
                <a:gd fmla="*/ 11 h 17" name="T43"/>
                <a:gd fmla="*/ 20 w 26" name="T44"/>
                <a:gd fmla="*/ 11 h 17" name="T45"/>
                <a:gd fmla="*/ 23 w 26" name="T46"/>
                <a:gd fmla="*/ 9 h 17" name="T47"/>
                <a:gd fmla="*/ 20 w 26" name="T48"/>
                <a:gd fmla="*/ 9 h 17" name="T49"/>
                <a:gd fmla="*/ 23 w 26" name="T50"/>
                <a:gd fmla="*/ 3 h 17" name="T51"/>
                <a:gd fmla="*/ 26 w 26" name="T52"/>
                <a:gd fmla="*/ 3 h 1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7" w="26">
                  <a:moveTo>
                    <a:pt x="26" y="3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3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2" name="Freeform 411"/>
            <p:cNvSpPr/>
            <p:nvPr/>
          </p:nvSpPr>
          <p:spPr bwMode="auto">
            <a:xfrm>
              <a:off x="3885017" y="2573796"/>
              <a:ext cx="13312" cy="4729"/>
            </a:xfrm>
            <a:custGeom>
              <a:gdLst>
                <a:gd fmla="*/ 6 w 12" name="T0"/>
                <a:gd fmla="*/ 3 h 5" name="T1"/>
                <a:gd fmla="*/ 3 w 12" name="T2"/>
                <a:gd fmla="*/ 3 h 5" name="T3"/>
                <a:gd fmla="*/ 0 w 12" name="T4"/>
                <a:gd fmla="*/ 5 h 5" name="T5"/>
                <a:gd fmla="*/ 0 w 12" name="T6"/>
                <a:gd fmla="*/ 5 h 5" name="T7"/>
                <a:gd fmla="*/ 6 w 12" name="T8"/>
                <a:gd fmla="*/ 5 h 5" name="T9"/>
                <a:gd fmla="*/ 12 w 12" name="T10"/>
                <a:gd fmla="*/ 0 h 5" name="T11"/>
                <a:gd fmla="*/ 9 w 12" name="T12"/>
                <a:gd fmla="*/ 0 h 5" name="T13"/>
                <a:gd fmla="*/ 6 w 12" name="T14"/>
                <a:gd fmla="*/ 0 h 5" name="T15"/>
                <a:gd fmla="*/ 6 w 12" name="T16"/>
                <a:gd fmla="*/ 3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12">
                  <a:moveTo>
                    <a:pt x="6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3" name="Freeform 412"/>
            <p:cNvSpPr/>
            <p:nvPr/>
          </p:nvSpPr>
          <p:spPr bwMode="auto">
            <a:xfrm>
              <a:off x="3869487" y="2611628"/>
              <a:ext cx="3328" cy="2838"/>
            </a:xfrm>
            <a:custGeom>
              <a:gdLst>
                <a:gd fmla="*/ 0 w 3" name="T0"/>
                <a:gd fmla="*/ 0 h 3" name="T1"/>
                <a:gd fmla="*/ 0 w 3" name="T2"/>
                <a:gd fmla="*/ 3 h 3" name="T3"/>
                <a:gd fmla="*/ 0 w 3" name="T4"/>
                <a:gd fmla="*/ 3 h 3" name="T5"/>
                <a:gd fmla="*/ 0 w 3" name="T6"/>
                <a:gd fmla="*/ 3 h 3" name="T7"/>
                <a:gd fmla="*/ 3 w 3" name="T8"/>
                <a:gd fmla="*/ 3 h 3" name="T9"/>
                <a:gd fmla="*/ 3 w 3" name="T10"/>
                <a:gd fmla="*/ 3 h 3" name="T11"/>
                <a:gd fmla="*/ 0 w 3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4" name="Rectangle 413"/>
            <p:cNvSpPr>
              <a:spLocks noChangeArrowheads="1"/>
            </p:cNvSpPr>
            <p:nvPr/>
          </p:nvSpPr>
          <p:spPr bwMode="auto">
            <a:xfrm>
              <a:off x="3872815" y="2614465"/>
              <a:ext cx="1110" cy="946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5" name="Freeform 414"/>
            <p:cNvSpPr/>
            <p:nvPr/>
          </p:nvSpPr>
          <p:spPr bwMode="auto">
            <a:xfrm>
              <a:off x="3818458" y="2584200"/>
              <a:ext cx="3328" cy="5675"/>
            </a:xfrm>
            <a:custGeom>
              <a:gdLst>
                <a:gd fmla="*/ 0 w 3" name="T0"/>
                <a:gd fmla="*/ 3 h 6" name="T1"/>
                <a:gd fmla="*/ 3 w 3" name="T2"/>
                <a:gd fmla="*/ 6 h 6" name="T3"/>
                <a:gd fmla="*/ 3 w 3" name="T4"/>
                <a:gd fmla="*/ 3 h 6" name="T5"/>
                <a:gd fmla="*/ 3 w 3" name="T6"/>
                <a:gd fmla="*/ 0 h 6" name="T7"/>
                <a:gd fmla="*/ 0 w 3" name="T8"/>
                <a:gd fmla="*/ 0 h 6" name="T9"/>
                <a:gd fmla="*/ 0 w 3" name="T10"/>
                <a:gd fmla="*/ 3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6" name="Freeform 415"/>
            <p:cNvSpPr/>
            <p:nvPr/>
          </p:nvSpPr>
          <p:spPr bwMode="auto">
            <a:xfrm>
              <a:off x="4654892" y="2655135"/>
              <a:ext cx="32171" cy="30266"/>
            </a:xfrm>
            <a:custGeom>
              <a:gdLst>
                <a:gd fmla="*/ 26 w 29" name="T0"/>
                <a:gd fmla="*/ 0 h 32" name="T1"/>
                <a:gd fmla="*/ 23 w 29" name="T2"/>
                <a:gd fmla="*/ 0 h 32" name="T3"/>
                <a:gd fmla="*/ 20 w 29" name="T4"/>
                <a:gd fmla="*/ 0 h 32" name="T5"/>
                <a:gd fmla="*/ 20 w 29" name="T6"/>
                <a:gd fmla="*/ 0 h 32" name="T7"/>
                <a:gd fmla="*/ 17 w 29" name="T8"/>
                <a:gd fmla="*/ 0 h 32" name="T9"/>
                <a:gd fmla="*/ 17 w 29" name="T10"/>
                <a:gd fmla="*/ 0 h 32" name="T11"/>
                <a:gd fmla="*/ 17 w 29" name="T12"/>
                <a:gd fmla="*/ 3 h 32" name="T13"/>
                <a:gd fmla="*/ 9 w 29" name="T14"/>
                <a:gd fmla="*/ 3 h 32" name="T15"/>
                <a:gd fmla="*/ 6 w 29" name="T16"/>
                <a:gd fmla="*/ 3 h 32" name="T17"/>
                <a:gd fmla="*/ 6 w 29" name="T18"/>
                <a:gd fmla="*/ 6 h 32" name="T19"/>
                <a:gd fmla="*/ 6 w 29" name="T20"/>
                <a:gd fmla="*/ 6 h 32" name="T21"/>
                <a:gd fmla="*/ 3 w 29" name="T22"/>
                <a:gd fmla="*/ 9 h 32" name="T23"/>
                <a:gd fmla="*/ 3 w 29" name="T24"/>
                <a:gd fmla="*/ 12 h 32" name="T25"/>
                <a:gd fmla="*/ 0 w 29" name="T26"/>
                <a:gd fmla="*/ 15 h 32" name="T27"/>
                <a:gd fmla="*/ 3 w 29" name="T28"/>
                <a:gd fmla="*/ 23 h 32" name="T29"/>
                <a:gd fmla="*/ 6 w 29" name="T30"/>
                <a:gd fmla="*/ 29 h 32" name="T31"/>
                <a:gd fmla="*/ 15 w 29" name="T32"/>
                <a:gd fmla="*/ 29 h 32" name="T33"/>
                <a:gd fmla="*/ 17 w 29" name="T34"/>
                <a:gd fmla="*/ 32 h 32" name="T35"/>
                <a:gd fmla="*/ 17 w 29" name="T36"/>
                <a:gd fmla="*/ 32 h 32" name="T37"/>
                <a:gd fmla="*/ 17 w 29" name="T38"/>
                <a:gd fmla="*/ 29 h 32" name="T39"/>
                <a:gd fmla="*/ 23 w 29" name="T40"/>
                <a:gd fmla="*/ 26 h 32" name="T41"/>
                <a:gd fmla="*/ 23 w 29" name="T42"/>
                <a:gd fmla="*/ 23 h 32" name="T43"/>
                <a:gd fmla="*/ 26 w 29" name="T44"/>
                <a:gd fmla="*/ 23 h 32" name="T45"/>
                <a:gd fmla="*/ 26 w 29" name="T46"/>
                <a:gd fmla="*/ 17 h 32" name="T47"/>
                <a:gd fmla="*/ 26 w 29" name="T48"/>
                <a:gd fmla="*/ 9 h 32" name="T49"/>
                <a:gd fmla="*/ 29 w 29" name="T50"/>
                <a:gd fmla="*/ 6 h 32" name="T51"/>
                <a:gd fmla="*/ 26 w 29" name="T52"/>
                <a:gd fmla="*/ 6 h 32" name="T53"/>
                <a:gd fmla="*/ 26 w 29" name="T54"/>
                <a:gd fmla="*/ 0 h 3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2" w="28">
                  <a:moveTo>
                    <a:pt x="26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6" y="29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7" name="Freeform 416"/>
            <p:cNvSpPr/>
            <p:nvPr/>
          </p:nvSpPr>
          <p:spPr bwMode="auto">
            <a:xfrm>
              <a:off x="4272173" y="2821595"/>
              <a:ext cx="28842" cy="59585"/>
            </a:xfrm>
            <a:custGeom>
              <a:gdLst>
                <a:gd fmla="*/ 23 w 26" name="T0"/>
                <a:gd fmla="*/ 35 h 63" name="T1"/>
                <a:gd fmla="*/ 23 w 26" name="T2"/>
                <a:gd fmla="*/ 26 h 63" name="T3"/>
                <a:gd fmla="*/ 20 w 26" name="T4"/>
                <a:gd fmla="*/ 23 h 63" name="T5"/>
                <a:gd fmla="*/ 17 w 26" name="T6"/>
                <a:gd fmla="*/ 20 h 63" name="T7"/>
                <a:gd fmla="*/ 17 w 26" name="T8"/>
                <a:gd fmla="*/ 17 h 63" name="T9"/>
                <a:gd fmla="*/ 17 w 26" name="T10"/>
                <a:gd fmla="*/ 17 h 63" name="T11"/>
                <a:gd fmla="*/ 14 w 26" name="T12"/>
                <a:gd fmla="*/ 14 h 63" name="T13"/>
                <a:gd fmla="*/ 11 w 26" name="T14"/>
                <a:gd fmla="*/ 12 h 63" name="T15"/>
                <a:gd fmla="*/ 8 w 26" name="T16"/>
                <a:gd fmla="*/ 6 h 63" name="T17"/>
                <a:gd fmla="*/ 5 w 26" name="T18"/>
                <a:gd fmla="*/ 3 h 63" name="T19"/>
                <a:gd fmla="*/ 2 w 26" name="T20"/>
                <a:gd fmla="*/ 0 h 63" name="T21"/>
                <a:gd fmla="*/ 0 w 26" name="T22"/>
                <a:gd fmla="*/ 0 h 63" name="T23"/>
                <a:gd fmla="*/ 0 w 26" name="T24"/>
                <a:gd fmla="*/ 3 h 63" name="T25"/>
                <a:gd fmla="*/ 2 w 26" name="T26"/>
                <a:gd fmla="*/ 3 h 63" name="T27"/>
                <a:gd fmla="*/ 2 w 26" name="T28"/>
                <a:gd fmla="*/ 6 h 63" name="T29"/>
                <a:gd fmla="*/ 5 w 26" name="T30"/>
                <a:gd fmla="*/ 6 h 63" name="T31"/>
                <a:gd fmla="*/ 2 w 26" name="T32"/>
                <a:gd fmla="*/ 6 h 63" name="T33"/>
                <a:gd fmla="*/ 2 w 26" name="T34"/>
                <a:gd fmla="*/ 9 h 63" name="T35"/>
                <a:gd fmla="*/ 2 w 26" name="T36"/>
                <a:gd fmla="*/ 12 h 63" name="T37"/>
                <a:gd fmla="*/ 0 w 26" name="T38"/>
                <a:gd fmla="*/ 14 h 63" name="T39"/>
                <a:gd fmla="*/ 0 w 26" name="T40"/>
                <a:gd fmla="*/ 29 h 63" name="T41"/>
                <a:gd fmla="*/ 0 w 26" name="T42"/>
                <a:gd fmla="*/ 29 h 63" name="T43"/>
                <a:gd fmla="*/ 0 w 26" name="T44"/>
                <a:gd fmla="*/ 29 h 63" name="T45"/>
                <a:gd fmla="*/ 0 w 26" name="T46"/>
                <a:gd fmla="*/ 32 h 63" name="T47"/>
                <a:gd fmla="*/ 2 w 26" name="T48"/>
                <a:gd fmla="*/ 49 h 63" name="T49"/>
                <a:gd fmla="*/ 2 w 26" name="T50"/>
                <a:gd fmla="*/ 55 h 63" name="T51"/>
                <a:gd fmla="*/ 5 w 26" name="T52"/>
                <a:gd fmla="*/ 58 h 63" name="T53"/>
                <a:gd fmla="*/ 8 w 26" name="T54"/>
                <a:gd fmla="*/ 61 h 63" name="T55"/>
                <a:gd fmla="*/ 11 w 26" name="T56"/>
                <a:gd fmla="*/ 63 h 63" name="T57"/>
                <a:gd fmla="*/ 14 w 26" name="T58"/>
                <a:gd fmla="*/ 63 h 63" name="T59"/>
                <a:gd fmla="*/ 20 w 26" name="T60"/>
                <a:gd fmla="*/ 58 h 63" name="T61"/>
                <a:gd fmla="*/ 23 w 26" name="T62"/>
                <a:gd fmla="*/ 55 h 63" name="T63"/>
                <a:gd fmla="*/ 26 w 26" name="T64"/>
                <a:gd fmla="*/ 52 h 63" name="T65"/>
                <a:gd fmla="*/ 26 w 26" name="T66"/>
                <a:gd fmla="*/ 43 h 63" name="T67"/>
                <a:gd fmla="*/ 26 w 26" name="T68"/>
                <a:gd fmla="*/ 37 h 63" name="T69"/>
                <a:gd fmla="*/ 26 w 26" name="T70"/>
                <a:gd fmla="*/ 35 h 63" name="T71"/>
                <a:gd fmla="*/ 23 w 26" name="T72"/>
                <a:gd fmla="*/ 35 h 6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2" w="26">
                  <a:moveTo>
                    <a:pt x="23" y="35"/>
                  </a:move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49"/>
                  </a:lnTo>
                  <a:lnTo>
                    <a:pt x="2" y="55"/>
                  </a:lnTo>
                  <a:lnTo>
                    <a:pt x="5" y="58"/>
                  </a:lnTo>
                  <a:lnTo>
                    <a:pt x="8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0" y="58"/>
                  </a:lnTo>
                  <a:lnTo>
                    <a:pt x="23" y="55"/>
                  </a:lnTo>
                  <a:lnTo>
                    <a:pt x="26" y="52"/>
                  </a:lnTo>
                  <a:lnTo>
                    <a:pt x="26" y="43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8" name="Freeform 417"/>
            <p:cNvSpPr/>
            <p:nvPr/>
          </p:nvSpPr>
          <p:spPr bwMode="auto">
            <a:xfrm>
              <a:off x="4622720" y="2947386"/>
              <a:ext cx="6656" cy="1892"/>
            </a:xfrm>
            <a:custGeom>
              <a:gdLst>
                <a:gd fmla="*/ 0 w 6" name="T0"/>
                <a:gd fmla="*/ 2 h 2" name="T1"/>
                <a:gd fmla="*/ 0 w 6" name="T2"/>
                <a:gd fmla="*/ 2 h 2" name="T3"/>
                <a:gd fmla="*/ 3 w 6" name="T4"/>
                <a:gd fmla="*/ 2 h 2" name="T5"/>
                <a:gd fmla="*/ 3 w 6" name="T6"/>
                <a:gd fmla="*/ 2 h 2" name="T7"/>
                <a:gd fmla="*/ 6 w 6" name="T8"/>
                <a:gd fmla="*/ 0 h 2" name="T9"/>
                <a:gd fmla="*/ 6 w 6" name="T10"/>
                <a:gd fmla="*/ 0 h 2" name="T11"/>
                <a:gd fmla="*/ 3 w 6" name="T12"/>
                <a:gd fmla="*/ 0 h 2" name="T13"/>
                <a:gd fmla="*/ 0 w 6" name="T14"/>
                <a:gd fmla="*/ 0 h 2" name="T15"/>
                <a:gd fmla="*/ 0 w 6" name="T16"/>
                <a:gd fmla="*/ 2 h 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" w="6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9" name="Freeform 418"/>
            <p:cNvSpPr/>
            <p:nvPr/>
          </p:nvSpPr>
          <p:spPr bwMode="auto">
            <a:xfrm>
              <a:off x="4632705" y="2952116"/>
              <a:ext cx="6656" cy="5675"/>
            </a:xfrm>
            <a:custGeom>
              <a:gdLst>
                <a:gd fmla="*/ 6 w 6" name="T0"/>
                <a:gd fmla="*/ 3 h 6" name="T1"/>
                <a:gd fmla="*/ 6 w 6" name="T2"/>
                <a:gd fmla="*/ 0 h 6" name="T3"/>
                <a:gd fmla="*/ 3 w 6" name="T4"/>
                <a:gd fmla="*/ 0 h 6" name="T5"/>
                <a:gd fmla="*/ 3 w 6" name="T6"/>
                <a:gd fmla="*/ 0 h 6" name="T7"/>
                <a:gd fmla="*/ 0 w 6" name="T8"/>
                <a:gd fmla="*/ 0 h 6" name="T9"/>
                <a:gd fmla="*/ 0 w 6" name="T10"/>
                <a:gd fmla="*/ 3 h 6" name="T11"/>
                <a:gd fmla="*/ 3 w 6" name="T12"/>
                <a:gd fmla="*/ 3 h 6" name="T13"/>
                <a:gd fmla="*/ 3 w 6" name="T14"/>
                <a:gd fmla="*/ 3 h 6" name="T15"/>
                <a:gd fmla="*/ 3 w 6" name="T16"/>
                <a:gd fmla="*/ 6 h 6" name="T17"/>
                <a:gd fmla="*/ 6 w 6" name="T18"/>
                <a:gd fmla="*/ 6 h 6" name="T19"/>
                <a:gd fmla="*/ 6 w 6" name="T20"/>
                <a:gd fmla="*/ 3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0" name="Freeform 419"/>
            <p:cNvSpPr/>
            <p:nvPr/>
          </p:nvSpPr>
          <p:spPr bwMode="auto">
            <a:xfrm>
              <a:off x="4498476" y="2884018"/>
              <a:ext cx="159743" cy="177810"/>
            </a:xfrm>
            <a:custGeom>
              <a:gdLst>
                <a:gd fmla="*/ 135 w 144" name="T0"/>
                <a:gd fmla="*/ 185 h 188" name="T1"/>
                <a:gd fmla="*/ 138 w 144" name="T2"/>
                <a:gd fmla="*/ 185 h 188" name="T3"/>
                <a:gd fmla="*/ 141 w 144" name="T4"/>
                <a:gd fmla="*/ 165 h 188" name="T5"/>
                <a:gd fmla="*/ 141 w 144" name="T6"/>
                <a:gd fmla="*/ 156 h 188" name="T7"/>
                <a:gd fmla="*/ 144 w 144" name="T8"/>
                <a:gd fmla="*/ 147 h 188" name="T9"/>
                <a:gd fmla="*/ 141 w 144" name="T10"/>
                <a:gd fmla="*/ 139 h 188" name="T11"/>
                <a:gd fmla="*/ 138 w 144" name="T12"/>
                <a:gd fmla="*/ 133 h 188" name="T13"/>
                <a:gd fmla="*/ 133 w 144" name="T14"/>
                <a:gd fmla="*/ 130 h 188" name="T15"/>
                <a:gd fmla="*/ 130 w 144" name="T16"/>
                <a:gd fmla="*/ 127 h 188" name="T17"/>
                <a:gd fmla="*/ 124 w 144" name="T18"/>
                <a:gd fmla="*/ 124 h 188" name="T19"/>
                <a:gd fmla="*/ 124 w 144" name="T20"/>
                <a:gd fmla="*/ 116 h 188" name="T21"/>
                <a:gd fmla="*/ 121 w 144" name="T22"/>
                <a:gd fmla="*/ 110 h 188" name="T23"/>
                <a:gd fmla="*/ 115 w 144" name="T24"/>
                <a:gd fmla="*/ 110 h 188" name="T25"/>
                <a:gd fmla="*/ 109 w 144" name="T26"/>
                <a:gd fmla="*/ 104 h 188" name="T27"/>
                <a:gd fmla="*/ 112 w 144" name="T28"/>
                <a:gd fmla="*/ 95 h 188" name="T29"/>
                <a:gd fmla="*/ 115 w 144" name="T30"/>
                <a:gd fmla="*/ 90 h 188" name="T31"/>
                <a:gd fmla="*/ 112 w 144" name="T32"/>
                <a:gd fmla="*/ 84 h 188" name="T33"/>
                <a:gd fmla="*/ 107 w 144" name="T34"/>
                <a:gd fmla="*/ 87 h 188" name="T35"/>
                <a:gd fmla="*/ 104 w 144" name="T36"/>
                <a:gd fmla="*/ 87 h 188" name="T37"/>
                <a:gd fmla="*/ 104 w 144" name="T38"/>
                <a:gd fmla="*/ 81 h 188" name="T39"/>
                <a:gd fmla="*/ 107 w 144" name="T40"/>
                <a:gd fmla="*/ 78 h 188" name="T41"/>
                <a:gd fmla="*/ 104 w 144" name="T42"/>
                <a:gd fmla="*/ 75 h 188" name="T43"/>
                <a:gd fmla="*/ 95 w 144" name="T44"/>
                <a:gd fmla="*/ 69 h 188" name="T45"/>
                <a:gd fmla="*/ 95 w 144" name="T46"/>
                <a:gd fmla="*/ 72 h 188" name="T47"/>
                <a:gd fmla="*/ 86 w 144" name="T48"/>
                <a:gd fmla="*/ 64 h 188" name="T49"/>
                <a:gd fmla="*/ 84 w 144" name="T50"/>
                <a:gd fmla="*/ 64 h 188" name="T51"/>
                <a:gd fmla="*/ 78 w 144" name="T52"/>
                <a:gd fmla="*/ 55 h 188" name="T53"/>
                <a:gd fmla="*/ 75 w 144" name="T54"/>
                <a:gd fmla="*/ 58 h 188" name="T55"/>
                <a:gd fmla="*/ 69 w 144" name="T56"/>
                <a:gd fmla="*/ 46 h 188" name="T57"/>
                <a:gd fmla="*/ 63 w 144" name="T58"/>
                <a:gd fmla="*/ 41 h 188" name="T59"/>
                <a:gd fmla="*/ 49 w 144" name="T60"/>
                <a:gd fmla="*/ 29 h 188" name="T61"/>
                <a:gd fmla="*/ 40 w 144" name="T62"/>
                <a:gd fmla="*/ 23 h 188" name="T63"/>
                <a:gd fmla="*/ 37 w 144" name="T64"/>
                <a:gd fmla="*/ 15 h 188" name="T65"/>
                <a:gd fmla="*/ 32 w 144" name="T66"/>
                <a:gd fmla="*/ 9 h 188" name="T67"/>
                <a:gd fmla="*/ 26 w 144" name="T68"/>
                <a:gd fmla="*/ 6 h 188" name="T69"/>
                <a:gd fmla="*/ 14 w 144" name="T70"/>
                <a:gd fmla="*/ 6 h 188" name="T71"/>
                <a:gd fmla="*/ 9 w 144" name="T72"/>
                <a:gd fmla="*/ 0 h 188" name="T73"/>
                <a:gd fmla="*/ 3 w 144" name="T74"/>
                <a:gd fmla="*/ 0 h 188" name="T75"/>
                <a:gd fmla="*/ 0 w 144" name="T76"/>
                <a:gd fmla="*/ 0 h 188" name="T77"/>
                <a:gd fmla="*/ 6 w 144" name="T78"/>
                <a:gd fmla="*/ 15 h 188" name="T79"/>
                <a:gd fmla="*/ 14 w 144" name="T80"/>
                <a:gd fmla="*/ 23 h 188" name="T81"/>
                <a:gd fmla="*/ 23 w 144" name="T82"/>
                <a:gd fmla="*/ 29 h 188" name="T83"/>
                <a:gd fmla="*/ 29 w 144" name="T84"/>
                <a:gd fmla="*/ 41 h 188" name="T85"/>
                <a:gd fmla="*/ 32 w 144" name="T86"/>
                <a:gd fmla="*/ 44 h 188" name="T87"/>
                <a:gd fmla="*/ 40 w 144" name="T88"/>
                <a:gd fmla="*/ 55 h 188" name="T89"/>
                <a:gd fmla="*/ 49 w 144" name="T90"/>
                <a:gd fmla="*/ 64 h 188" name="T91"/>
                <a:gd fmla="*/ 55 w 144" name="T92"/>
                <a:gd fmla="*/ 75 h 188" name="T93"/>
                <a:gd fmla="*/ 58 w 144" name="T94"/>
                <a:gd fmla="*/ 87 h 188" name="T95"/>
                <a:gd fmla="*/ 63 w 144" name="T96"/>
                <a:gd fmla="*/ 95 h 188" name="T97"/>
                <a:gd fmla="*/ 69 w 144" name="T98"/>
                <a:gd fmla="*/ 101 h 188" name="T99"/>
                <a:gd fmla="*/ 78 w 144" name="T100"/>
                <a:gd fmla="*/ 121 h 188" name="T101"/>
                <a:gd fmla="*/ 84 w 144" name="T102"/>
                <a:gd fmla="*/ 136 h 188" name="T103"/>
                <a:gd fmla="*/ 92 w 144" name="T104"/>
                <a:gd fmla="*/ 150 h 188" name="T105"/>
                <a:gd fmla="*/ 98 w 144" name="T106"/>
                <a:gd fmla="*/ 159 h 188" name="T107"/>
                <a:gd fmla="*/ 107 w 144" name="T108"/>
                <a:gd fmla="*/ 167 h 188" name="T109"/>
                <a:gd fmla="*/ 112 w 144" name="T110"/>
                <a:gd fmla="*/ 173 h 188" name="T111"/>
                <a:gd fmla="*/ 121 w 144" name="T112"/>
                <a:gd fmla="*/ 185 h 188" name="T113"/>
                <a:gd fmla="*/ 124 w 144" name="T114"/>
                <a:gd fmla="*/ 188 h 188" name="T115"/>
                <a:gd fmla="*/ 130 w 144" name="T116"/>
                <a:gd fmla="*/ 188 h 18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88" w="144">
                  <a:moveTo>
                    <a:pt x="133" y="185"/>
                  </a:moveTo>
                  <a:lnTo>
                    <a:pt x="133" y="182"/>
                  </a:lnTo>
                  <a:lnTo>
                    <a:pt x="135" y="185"/>
                  </a:lnTo>
                  <a:lnTo>
                    <a:pt x="135" y="188"/>
                  </a:lnTo>
                  <a:lnTo>
                    <a:pt x="138" y="188"/>
                  </a:lnTo>
                  <a:lnTo>
                    <a:pt x="138" y="185"/>
                  </a:lnTo>
                  <a:lnTo>
                    <a:pt x="141" y="179"/>
                  </a:lnTo>
                  <a:lnTo>
                    <a:pt x="141" y="167"/>
                  </a:lnTo>
                  <a:lnTo>
                    <a:pt x="141" y="165"/>
                  </a:lnTo>
                  <a:lnTo>
                    <a:pt x="141" y="159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3"/>
                  </a:lnTo>
                  <a:lnTo>
                    <a:pt x="141" y="150"/>
                  </a:lnTo>
                  <a:lnTo>
                    <a:pt x="144" y="147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1" y="139"/>
                  </a:lnTo>
                  <a:lnTo>
                    <a:pt x="141" y="136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5" y="130"/>
                  </a:lnTo>
                  <a:lnTo>
                    <a:pt x="135" y="130"/>
                  </a:lnTo>
                  <a:lnTo>
                    <a:pt x="133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27"/>
                  </a:lnTo>
                  <a:lnTo>
                    <a:pt x="130" y="124"/>
                  </a:lnTo>
                  <a:lnTo>
                    <a:pt x="127" y="124"/>
                  </a:lnTo>
                  <a:lnTo>
                    <a:pt x="124" y="124"/>
                  </a:lnTo>
                  <a:lnTo>
                    <a:pt x="124" y="121"/>
                  </a:lnTo>
                  <a:lnTo>
                    <a:pt x="124" y="118"/>
                  </a:lnTo>
                  <a:lnTo>
                    <a:pt x="124" y="116"/>
                  </a:lnTo>
                  <a:lnTo>
                    <a:pt x="124" y="113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5" y="110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5" y="90"/>
                  </a:lnTo>
                  <a:lnTo>
                    <a:pt x="112" y="90"/>
                  </a:lnTo>
                  <a:lnTo>
                    <a:pt x="112" y="87"/>
                  </a:lnTo>
                  <a:lnTo>
                    <a:pt x="112" y="84"/>
                  </a:lnTo>
                  <a:lnTo>
                    <a:pt x="109" y="84"/>
                  </a:lnTo>
                  <a:lnTo>
                    <a:pt x="107" y="84"/>
                  </a:lnTo>
                  <a:lnTo>
                    <a:pt x="107" y="87"/>
                  </a:lnTo>
                  <a:lnTo>
                    <a:pt x="104" y="90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4" y="81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104" y="75"/>
                  </a:lnTo>
                  <a:lnTo>
                    <a:pt x="98" y="75"/>
                  </a:lnTo>
                  <a:lnTo>
                    <a:pt x="98" y="72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1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2" y="55"/>
                  </a:lnTo>
                  <a:lnTo>
                    <a:pt x="69" y="52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4"/>
                  </a:lnTo>
                  <a:lnTo>
                    <a:pt x="63" y="41"/>
                  </a:lnTo>
                  <a:lnTo>
                    <a:pt x="58" y="38"/>
                  </a:lnTo>
                  <a:lnTo>
                    <a:pt x="58" y="35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5" y="12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9" y="41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6" y="58"/>
                  </a:lnTo>
                  <a:lnTo>
                    <a:pt x="49" y="61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52" y="72"/>
                  </a:lnTo>
                  <a:lnTo>
                    <a:pt x="55" y="75"/>
                  </a:lnTo>
                  <a:lnTo>
                    <a:pt x="55" y="81"/>
                  </a:lnTo>
                  <a:lnTo>
                    <a:pt x="55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6" y="98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107"/>
                  </a:lnTo>
                  <a:lnTo>
                    <a:pt x="72" y="110"/>
                  </a:lnTo>
                  <a:lnTo>
                    <a:pt x="78" y="121"/>
                  </a:lnTo>
                  <a:lnTo>
                    <a:pt x="78" y="127"/>
                  </a:lnTo>
                  <a:lnTo>
                    <a:pt x="78" y="130"/>
                  </a:lnTo>
                  <a:lnTo>
                    <a:pt x="84" y="136"/>
                  </a:lnTo>
                  <a:lnTo>
                    <a:pt x="89" y="144"/>
                  </a:lnTo>
                  <a:lnTo>
                    <a:pt x="92" y="147"/>
                  </a:lnTo>
                  <a:lnTo>
                    <a:pt x="92" y="150"/>
                  </a:lnTo>
                  <a:lnTo>
                    <a:pt x="95" y="153"/>
                  </a:lnTo>
                  <a:lnTo>
                    <a:pt x="95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101" y="162"/>
                  </a:lnTo>
                  <a:lnTo>
                    <a:pt x="107" y="167"/>
                  </a:lnTo>
                  <a:lnTo>
                    <a:pt x="109" y="170"/>
                  </a:lnTo>
                  <a:lnTo>
                    <a:pt x="112" y="173"/>
                  </a:lnTo>
                  <a:lnTo>
                    <a:pt x="112" y="173"/>
                  </a:lnTo>
                  <a:lnTo>
                    <a:pt x="115" y="176"/>
                  </a:lnTo>
                  <a:lnTo>
                    <a:pt x="115" y="179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4" y="188"/>
                  </a:lnTo>
                  <a:lnTo>
                    <a:pt x="124" y="188"/>
                  </a:lnTo>
                  <a:lnTo>
                    <a:pt x="124" y="185"/>
                  </a:lnTo>
                  <a:lnTo>
                    <a:pt x="124" y="182"/>
                  </a:lnTo>
                  <a:lnTo>
                    <a:pt x="130" y="188"/>
                  </a:lnTo>
                  <a:lnTo>
                    <a:pt x="133" y="185"/>
                  </a:lnTo>
                  <a:lnTo>
                    <a:pt x="133" y="18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1" name="Freeform 420"/>
            <p:cNvSpPr/>
            <p:nvPr/>
          </p:nvSpPr>
          <p:spPr bwMode="auto">
            <a:xfrm>
              <a:off x="4508460" y="2925633"/>
              <a:ext cx="8875" cy="7566"/>
            </a:xfrm>
            <a:custGeom>
              <a:gdLst>
                <a:gd fmla="*/ 3 w 8" name="T0"/>
                <a:gd fmla="*/ 0 h 8" name="T1"/>
                <a:gd fmla="*/ 0 w 8" name="T2"/>
                <a:gd fmla="*/ 0 h 8" name="T3"/>
                <a:gd fmla="*/ 0 w 8" name="T4"/>
                <a:gd fmla="*/ 2 h 8" name="T5"/>
                <a:gd fmla="*/ 3 w 8" name="T6"/>
                <a:gd fmla="*/ 2 h 8" name="T7"/>
                <a:gd fmla="*/ 5 w 8" name="T8"/>
                <a:gd fmla="*/ 8 h 8" name="T9"/>
                <a:gd fmla="*/ 8 w 8" name="T10"/>
                <a:gd fmla="*/ 8 h 8" name="T11"/>
                <a:gd fmla="*/ 8 w 8" name="T12"/>
                <a:gd fmla="*/ 8 h 8" name="T13"/>
                <a:gd fmla="*/ 8 w 8" name="T14"/>
                <a:gd fmla="*/ 5 h 8" name="T15"/>
                <a:gd fmla="*/ 3 w 8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2" name="Freeform 421"/>
            <p:cNvSpPr/>
            <p:nvPr/>
          </p:nvSpPr>
          <p:spPr bwMode="auto">
            <a:xfrm>
              <a:off x="4530647" y="2947387"/>
              <a:ext cx="12203" cy="13241"/>
            </a:xfrm>
            <a:custGeom>
              <a:gdLst>
                <a:gd fmla="*/ 6 w 11" name="T0"/>
                <a:gd fmla="*/ 5 h 14" name="T1"/>
                <a:gd fmla="*/ 3 w 11" name="T2"/>
                <a:gd fmla="*/ 2 h 14" name="T3"/>
                <a:gd fmla="*/ 3 w 11" name="T4"/>
                <a:gd fmla="*/ 0 h 14" name="T5"/>
                <a:gd fmla="*/ 0 w 11" name="T6"/>
                <a:gd fmla="*/ 0 h 14" name="T7"/>
                <a:gd fmla="*/ 0 w 11" name="T8"/>
                <a:gd fmla="*/ 2 h 14" name="T9"/>
                <a:gd fmla="*/ 3 w 11" name="T10"/>
                <a:gd fmla="*/ 8 h 14" name="T11"/>
                <a:gd fmla="*/ 6 w 11" name="T12"/>
                <a:gd fmla="*/ 11 h 14" name="T13"/>
                <a:gd fmla="*/ 6 w 11" name="T14"/>
                <a:gd fmla="*/ 11 h 14" name="T15"/>
                <a:gd fmla="*/ 8 w 11" name="T16"/>
                <a:gd fmla="*/ 14 h 14" name="T17"/>
                <a:gd fmla="*/ 8 w 11" name="T18"/>
                <a:gd fmla="*/ 14 h 14" name="T19"/>
                <a:gd fmla="*/ 11 w 11" name="T20"/>
                <a:gd fmla="*/ 14 h 14" name="T21"/>
                <a:gd fmla="*/ 8 w 11" name="T22"/>
                <a:gd fmla="*/ 8 h 14" name="T23"/>
                <a:gd fmla="*/ 6 w 11" name="T24"/>
                <a:gd fmla="*/ 5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6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3" name="Freeform 422"/>
            <p:cNvSpPr/>
            <p:nvPr/>
          </p:nvSpPr>
          <p:spPr bwMode="auto">
            <a:xfrm>
              <a:off x="4591659" y="2938874"/>
              <a:ext cx="5547" cy="5675"/>
            </a:xfrm>
            <a:custGeom>
              <a:gdLst>
                <a:gd fmla="*/ 2 w 5" name="T0"/>
                <a:gd fmla="*/ 0 h 6" name="T1"/>
                <a:gd fmla="*/ 0 w 5" name="T2"/>
                <a:gd fmla="*/ 0 h 6" name="T3"/>
                <a:gd fmla="*/ 0 w 5" name="T4"/>
                <a:gd fmla="*/ 0 h 6" name="T5"/>
                <a:gd fmla="*/ 2 w 5" name="T6"/>
                <a:gd fmla="*/ 3 h 6" name="T7"/>
                <a:gd fmla="*/ 2 w 5" name="T8"/>
                <a:gd fmla="*/ 3 h 6" name="T9"/>
                <a:gd fmla="*/ 2 w 5" name="T10"/>
                <a:gd fmla="*/ 6 h 6" name="T11"/>
                <a:gd fmla="*/ 5 w 5" name="T12"/>
                <a:gd fmla="*/ 3 h 6" name="T13"/>
                <a:gd fmla="*/ 5 w 5" name="T14"/>
                <a:gd fmla="*/ 3 h 6" name="T15"/>
                <a:gd fmla="*/ 5 w 5" name="T16"/>
                <a:gd fmla="*/ 0 h 6" name="T17"/>
                <a:gd fmla="*/ 2 w 5" name="T18"/>
                <a:gd fmla="*/ 0 h 6" name="T19"/>
                <a:gd fmla="*/ 2 w 5" name="T20"/>
                <a:gd fmla="*/ 0 h 6" name="T21"/>
                <a:gd fmla="*/ 2 w 5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4" name="Freeform 423"/>
            <p:cNvSpPr/>
            <p:nvPr/>
          </p:nvSpPr>
          <p:spPr bwMode="auto">
            <a:xfrm>
              <a:off x="4600534" y="2944549"/>
              <a:ext cx="6656" cy="4729"/>
            </a:xfrm>
            <a:custGeom>
              <a:gdLst>
                <a:gd fmla="*/ 3 w 6" name="T0"/>
                <a:gd fmla="*/ 0 h 5" name="T1"/>
                <a:gd fmla="*/ 3 w 6" name="T2"/>
                <a:gd fmla="*/ 3 h 5" name="T3"/>
                <a:gd fmla="*/ 0 w 6" name="T4"/>
                <a:gd fmla="*/ 0 h 5" name="T5"/>
                <a:gd fmla="*/ 3 w 6" name="T6"/>
                <a:gd fmla="*/ 3 h 5" name="T7"/>
                <a:gd fmla="*/ 6 w 6" name="T8"/>
                <a:gd fmla="*/ 3 h 5" name="T9"/>
                <a:gd fmla="*/ 6 w 6" name="T10"/>
                <a:gd fmla="*/ 5 h 5" name="T11"/>
                <a:gd fmla="*/ 6 w 6" name="T12"/>
                <a:gd fmla="*/ 5 h 5" name="T13"/>
                <a:gd fmla="*/ 6 w 6" name="T14"/>
                <a:gd fmla="*/ 3 h 5" name="T15"/>
                <a:gd fmla="*/ 3 w 6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6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5" name="Freeform 424"/>
            <p:cNvSpPr/>
            <p:nvPr/>
          </p:nvSpPr>
          <p:spPr bwMode="auto">
            <a:xfrm>
              <a:off x="4552834" y="2985218"/>
              <a:ext cx="9984" cy="13241"/>
            </a:xfrm>
            <a:custGeom>
              <a:gdLst>
                <a:gd fmla="*/ 3 w 9" name="T0"/>
                <a:gd fmla="*/ 3 h 14" name="T1"/>
                <a:gd fmla="*/ 3 w 9" name="T2"/>
                <a:gd fmla="*/ 0 h 14" name="T3"/>
                <a:gd fmla="*/ 3 w 9" name="T4"/>
                <a:gd fmla="*/ 0 h 14" name="T5"/>
                <a:gd fmla="*/ 0 w 9" name="T6"/>
                <a:gd fmla="*/ 0 h 14" name="T7"/>
                <a:gd fmla="*/ 0 w 9" name="T8"/>
                <a:gd fmla="*/ 3 h 14" name="T9"/>
                <a:gd fmla="*/ 0 w 9" name="T10"/>
                <a:gd fmla="*/ 3 h 14" name="T11"/>
                <a:gd fmla="*/ 0 w 9" name="T12"/>
                <a:gd fmla="*/ 6 h 14" name="T13"/>
                <a:gd fmla="*/ 0 w 9" name="T14"/>
                <a:gd fmla="*/ 9 h 14" name="T15"/>
                <a:gd fmla="*/ 3 w 9" name="T16"/>
                <a:gd fmla="*/ 11 h 14" name="T17"/>
                <a:gd fmla="*/ 3 w 9" name="T18"/>
                <a:gd fmla="*/ 11 h 14" name="T19"/>
                <a:gd fmla="*/ 6 w 9" name="T20"/>
                <a:gd fmla="*/ 14 h 14" name="T21"/>
                <a:gd fmla="*/ 6 w 9" name="T22"/>
                <a:gd fmla="*/ 11 h 14" name="T23"/>
                <a:gd fmla="*/ 9 w 9" name="T24"/>
                <a:gd fmla="*/ 11 h 14" name="T25"/>
                <a:gd fmla="*/ 6 w 9" name="T26"/>
                <a:gd fmla="*/ 9 h 14" name="T27"/>
                <a:gd fmla="*/ 3 w 9" name="T28"/>
                <a:gd fmla="*/ 3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9">
                  <a:moveTo>
                    <a:pt x="3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6" name="Freeform 425"/>
            <p:cNvSpPr/>
            <p:nvPr/>
          </p:nvSpPr>
          <p:spPr bwMode="auto">
            <a:xfrm>
              <a:off x="4632705" y="2976706"/>
              <a:ext cx="6656" cy="2838"/>
            </a:xfrm>
            <a:custGeom>
              <a:gdLst>
                <a:gd fmla="*/ 0 w 6" name="T0"/>
                <a:gd fmla="*/ 0 h 3" name="T1"/>
                <a:gd fmla="*/ 0 w 6" name="T2"/>
                <a:gd fmla="*/ 0 h 3" name="T3"/>
                <a:gd fmla="*/ 0 w 6" name="T4"/>
                <a:gd fmla="*/ 3 h 3" name="T5"/>
                <a:gd fmla="*/ 3 w 6" name="T6"/>
                <a:gd fmla="*/ 3 h 3" name="T7"/>
                <a:gd fmla="*/ 3 w 6" name="T8"/>
                <a:gd fmla="*/ 3 h 3" name="T9"/>
                <a:gd fmla="*/ 3 w 6" name="T10"/>
                <a:gd fmla="*/ 3 h 3" name="T11"/>
                <a:gd fmla="*/ 6 w 6" name="T12"/>
                <a:gd fmla="*/ 3 h 3" name="T13"/>
                <a:gd fmla="*/ 3 w 6" name="T14"/>
                <a:gd fmla="*/ 0 h 3" name="T15"/>
                <a:gd fmla="*/ 0 w 6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7" name="Freeform 426"/>
            <p:cNvSpPr/>
            <p:nvPr/>
          </p:nvSpPr>
          <p:spPr bwMode="auto">
            <a:xfrm>
              <a:off x="4646017" y="2993730"/>
              <a:ext cx="22186" cy="24591"/>
            </a:xfrm>
            <a:custGeom>
              <a:gdLst>
                <a:gd fmla="*/ 17 w 20" name="T0"/>
                <a:gd fmla="*/ 17 h 26" name="T1"/>
                <a:gd fmla="*/ 14 w 20" name="T2"/>
                <a:gd fmla="*/ 17 h 26" name="T3"/>
                <a:gd fmla="*/ 14 w 20" name="T4"/>
                <a:gd fmla="*/ 14 h 26" name="T5"/>
                <a:gd fmla="*/ 14 w 20" name="T6"/>
                <a:gd fmla="*/ 11 h 26" name="T7"/>
                <a:gd fmla="*/ 11 w 20" name="T8"/>
                <a:gd fmla="*/ 5 h 26" name="T9"/>
                <a:gd fmla="*/ 11 w 20" name="T10"/>
                <a:gd fmla="*/ 2 h 26" name="T11"/>
                <a:gd fmla="*/ 11 w 20" name="T12"/>
                <a:gd fmla="*/ 0 h 26" name="T13"/>
                <a:gd fmla="*/ 8 w 20" name="T14"/>
                <a:gd fmla="*/ 0 h 26" name="T15"/>
                <a:gd fmla="*/ 8 w 20" name="T16"/>
                <a:gd fmla="*/ 2 h 26" name="T17"/>
                <a:gd fmla="*/ 8 w 20" name="T18"/>
                <a:gd fmla="*/ 2 h 26" name="T19"/>
                <a:gd fmla="*/ 8 w 20" name="T20"/>
                <a:gd fmla="*/ 5 h 26" name="T21"/>
                <a:gd fmla="*/ 8 w 20" name="T22"/>
                <a:gd fmla="*/ 5 h 26" name="T23"/>
                <a:gd fmla="*/ 5 w 20" name="T24"/>
                <a:gd fmla="*/ 2 h 26" name="T25"/>
                <a:gd fmla="*/ 5 w 20" name="T26"/>
                <a:gd fmla="*/ 2 h 26" name="T27"/>
                <a:gd fmla="*/ 2 w 20" name="T28"/>
                <a:gd fmla="*/ 2 h 26" name="T29"/>
                <a:gd fmla="*/ 2 w 20" name="T30"/>
                <a:gd fmla="*/ 2 h 26" name="T31"/>
                <a:gd fmla="*/ 0 w 20" name="T32"/>
                <a:gd fmla="*/ 8 h 26" name="T33"/>
                <a:gd fmla="*/ 0 w 20" name="T34"/>
                <a:gd fmla="*/ 8 h 26" name="T35"/>
                <a:gd fmla="*/ 2 w 20" name="T36"/>
                <a:gd fmla="*/ 8 h 26" name="T37"/>
                <a:gd fmla="*/ 5 w 20" name="T38"/>
                <a:gd fmla="*/ 8 h 26" name="T39"/>
                <a:gd fmla="*/ 8 w 20" name="T40"/>
                <a:gd fmla="*/ 11 h 26" name="T41"/>
                <a:gd fmla="*/ 8 w 20" name="T42"/>
                <a:gd fmla="*/ 14 h 26" name="T43"/>
                <a:gd fmla="*/ 11 w 20" name="T44"/>
                <a:gd fmla="*/ 17 h 26" name="T45"/>
                <a:gd fmla="*/ 11 w 20" name="T46"/>
                <a:gd fmla="*/ 17 h 26" name="T47"/>
                <a:gd fmla="*/ 11 w 20" name="T48"/>
                <a:gd fmla="*/ 20 h 26" name="T49"/>
                <a:gd fmla="*/ 11 w 20" name="T50"/>
                <a:gd fmla="*/ 23 h 26" name="T51"/>
                <a:gd fmla="*/ 17 w 20" name="T52"/>
                <a:gd fmla="*/ 26 h 26" name="T53"/>
                <a:gd fmla="*/ 17 w 20" name="T54"/>
                <a:gd fmla="*/ 26 h 26" name="T55"/>
                <a:gd fmla="*/ 20 w 20" name="T56"/>
                <a:gd fmla="*/ 26 h 26" name="T57"/>
                <a:gd fmla="*/ 17 w 20" name="T58"/>
                <a:gd fmla="*/ 26 h 26" name="T59"/>
                <a:gd fmla="*/ 20 w 20" name="T60"/>
                <a:gd fmla="*/ 17 h 26" name="T61"/>
                <a:gd fmla="*/ 17 w 20" name="T62"/>
                <a:gd fmla="*/ 17 h 2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6" w="20">
                  <a:moveTo>
                    <a:pt x="17" y="17"/>
                  </a:moveTo>
                  <a:lnTo>
                    <a:pt x="14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2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8" name="Freeform 427"/>
            <p:cNvSpPr/>
            <p:nvPr/>
          </p:nvSpPr>
          <p:spPr bwMode="auto">
            <a:xfrm>
              <a:off x="4680406" y="3009809"/>
              <a:ext cx="9984" cy="10404"/>
            </a:xfrm>
            <a:custGeom>
              <a:gdLst>
                <a:gd fmla="*/ 6 w 9" name="T0"/>
                <a:gd fmla="*/ 3 h 11" name="T1"/>
                <a:gd fmla="*/ 6 w 9" name="T2"/>
                <a:gd fmla="*/ 0 h 11" name="T3"/>
                <a:gd fmla="*/ 3 w 9" name="T4"/>
                <a:gd fmla="*/ 0 h 11" name="T5"/>
                <a:gd fmla="*/ 0 w 9" name="T6"/>
                <a:gd fmla="*/ 0 h 11" name="T7"/>
                <a:gd fmla="*/ 0 w 9" name="T8"/>
                <a:gd fmla="*/ 3 h 11" name="T9"/>
                <a:gd fmla="*/ 0 w 9" name="T10"/>
                <a:gd fmla="*/ 6 h 11" name="T11"/>
                <a:gd fmla="*/ 0 w 9" name="T12"/>
                <a:gd fmla="*/ 9 h 11" name="T13"/>
                <a:gd fmla="*/ 0 w 9" name="T14"/>
                <a:gd fmla="*/ 9 h 11" name="T15"/>
                <a:gd fmla="*/ 0 w 9" name="T16"/>
                <a:gd fmla="*/ 11 h 11" name="T17"/>
                <a:gd fmla="*/ 3 w 9" name="T18"/>
                <a:gd fmla="*/ 11 h 11" name="T19"/>
                <a:gd fmla="*/ 3 w 9" name="T20"/>
                <a:gd fmla="*/ 9 h 11" name="T21"/>
                <a:gd fmla="*/ 6 w 9" name="T22"/>
                <a:gd fmla="*/ 11 h 11" name="T23"/>
                <a:gd fmla="*/ 6 w 9" name="T24"/>
                <a:gd fmla="*/ 11 h 11" name="T25"/>
                <a:gd fmla="*/ 9 w 9" name="T26"/>
                <a:gd fmla="*/ 9 h 11" name="T27"/>
                <a:gd fmla="*/ 9 w 9" name="T28"/>
                <a:gd fmla="*/ 9 h 11" name="T29"/>
                <a:gd fmla="*/ 9 w 9" name="T30"/>
                <a:gd fmla="*/ 6 h 11" name="T31"/>
                <a:gd fmla="*/ 9 w 9" name="T32"/>
                <a:gd fmla="*/ 3 h 11" name="T33"/>
                <a:gd fmla="*/ 6 w 9" name="T34"/>
                <a:gd fmla="*/ 3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9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9" name="Freeform 428"/>
            <p:cNvSpPr/>
            <p:nvPr/>
          </p:nvSpPr>
          <p:spPr bwMode="auto">
            <a:xfrm>
              <a:off x="4642688" y="3064665"/>
              <a:ext cx="130901" cy="46344"/>
            </a:xfrm>
            <a:custGeom>
              <a:gdLst>
                <a:gd fmla="*/ 17 w 118" name="T0"/>
                <a:gd fmla="*/ 17 h 49" name="T1"/>
                <a:gd fmla="*/ 14 w 118" name="T2"/>
                <a:gd fmla="*/ 20 h 49" name="T3"/>
                <a:gd fmla="*/ 17 w 118" name="T4"/>
                <a:gd fmla="*/ 23 h 49" name="T5"/>
                <a:gd fmla="*/ 20 w 118" name="T6"/>
                <a:gd fmla="*/ 25 h 49" name="T7"/>
                <a:gd fmla="*/ 28 w 118" name="T8"/>
                <a:gd fmla="*/ 25 h 49" name="T9"/>
                <a:gd fmla="*/ 40 w 118" name="T10"/>
                <a:gd fmla="*/ 31 h 49" name="T11"/>
                <a:gd fmla="*/ 43 w 118" name="T12"/>
                <a:gd fmla="*/ 31 h 49" name="T13"/>
                <a:gd fmla="*/ 46 w 118" name="T14"/>
                <a:gd fmla="*/ 28 h 49" name="T15"/>
                <a:gd fmla="*/ 49 w 118" name="T16"/>
                <a:gd fmla="*/ 28 h 49" name="T17"/>
                <a:gd fmla="*/ 49 w 118" name="T18"/>
                <a:gd fmla="*/ 28 h 49" name="T19"/>
                <a:gd fmla="*/ 57 w 118" name="T20"/>
                <a:gd fmla="*/ 28 h 49" name="T21"/>
                <a:gd fmla="*/ 60 w 118" name="T22"/>
                <a:gd fmla="*/ 31 h 49" name="T23"/>
                <a:gd fmla="*/ 63 w 118" name="T24"/>
                <a:gd fmla="*/ 34 h 49" name="T25"/>
                <a:gd fmla="*/ 69 w 118" name="T26"/>
                <a:gd fmla="*/ 37 h 49" name="T27"/>
                <a:gd fmla="*/ 75 w 118" name="T28"/>
                <a:gd fmla="*/ 37 h 49" name="T29"/>
                <a:gd fmla="*/ 75 w 118" name="T30"/>
                <a:gd fmla="*/ 37 h 49" name="T31"/>
                <a:gd fmla="*/ 80 w 118" name="T32"/>
                <a:gd fmla="*/ 40 h 49" name="T33"/>
                <a:gd fmla="*/ 86 w 118" name="T34"/>
                <a:gd fmla="*/ 37 h 49" name="T35"/>
                <a:gd fmla="*/ 92 w 118" name="T36"/>
                <a:gd fmla="*/ 40 h 49" name="T37"/>
                <a:gd fmla="*/ 100 w 118" name="T38"/>
                <a:gd fmla="*/ 40 h 49" name="T39"/>
                <a:gd fmla="*/ 106 w 118" name="T40"/>
                <a:gd fmla="*/ 43 h 49" name="T41"/>
                <a:gd fmla="*/ 115 w 118" name="T42"/>
                <a:gd fmla="*/ 49 h 49" name="T43"/>
                <a:gd fmla="*/ 115 w 118" name="T44"/>
                <a:gd fmla="*/ 46 h 49" name="T45"/>
                <a:gd fmla="*/ 115 w 118" name="T46"/>
                <a:gd fmla="*/ 40 h 49" name="T47"/>
                <a:gd fmla="*/ 118 w 118" name="T48"/>
                <a:gd fmla="*/ 31 h 49" name="T49"/>
                <a:gd fmla="*/ 112 w 118" name="T50"/>
                <a:gd fmla="*/ 28 h 49" name="T51"/>
                <a:gd fmla="*/ 106 w 118" name="T52"/>
                <a:gd fmla="*/ 28 h 49" name="T53"/>
                <a:gd fmla="*/ 100 w 118" name="T54"/>
                <a:gd fmla="*/ 28 h 49" name="T55"/>
                <a:gd fmla="*/ 98 w 118" name="T56"/>
                <a:gd fmla="*/ 23 h 49" name="T57"/>
                <a:gd fmla="*/ 95 w 118" name="T58"/>
                <a:gd fmla="*/ 17 h 49" name="T59"/>
                <a:gd fmla="*/ 89 w 118" name="T60"/>
                <a:gd fmla="*/ 14 h 49" name="T61"/>
                <a:gd fmla="*/ 86 w 118" name="T62"/>
                <a:gd fmla="*/ 14 h 49" name="T63"/>
                <a:gd fmla="*/ 83 w 118" name="T64"/>
                <a:gd fmla="*/ 11 h 49" name="T65"/>
                <a:gd fmla="*/ 80 w 118" name="T66"/>
                <a:gd fmla="*/ 11 h 49" name="T67"/>
                <a:gd fmla="*/ 75 w 118" name="T68"/>
                <a:gd fmla="*/ 11 h 49" name="T69"/>
                <a:gd fmla="*/ 72 w 118" name="T70"/>
                <a:gd fmla="*/ 8 h 49" name="T71"/>
                <a:gd fmla="*/ 72 w 118" name="T72"/>
                <a:gd fmla="*/ 11 h 49" name="T73"/>
                <a:gd fmla="*/ 66 w 118" name="T74"/>
                <a:gd fmla="*/ 17 h 49" name="T75"/>
                <a:gd fmla="*/ 63 w 118" name="T76"/>
                <a:gd fmla="*/ 14 h 49" name="T77"/>
                <a:gd fmla="*/ 54 w 118" name="T78"/>
                <a:gd fmla="*/ 14 h 49" name="T79"/>
                <a:gd fmla="*/ 46 w 118" name="T80"/>
                <a:gd fmla="*/ 14 h 49" name="T81"/>
                <a:gd fmla="*/ 43 w 118" name="T82"/>
                <a:gd fmla="*/ 8 h 49" name="T83"/>
                <a:gd fmla="*/ 37 w 118" name="T84"/>
                <a:gd fmla="*/ 5 h 49" name="T85"/>
                <a:gd fmla="*/ 31 w 118" name="T86"/>
                <a:gd fmla="*/ 2 h 49" name="T87"/>
                <a:gd fmla="*/ 28 w 118" name="T88"/>
                <a:gd fmla="*/ 0 h 49" name="T89"/>
                <a:gd fmla="*/ 26 w 118" name="T90"/>
                <a:gd fmla="*/ 0 h 49" name="T91"/>
                <a:gd fmla="*/ 14 w 118" name="T92"/>
                <a:gd fmla="*/ 0 h 49" name="T93"/>
                <a:gd fmla="*/ 8 w 118" name="T94"/>
                <a:gd fmla="*/ 2 h 49" name="T95"/>
                <a:gd fmla="*/ 5 w 118" name="T96"/>
                <a:gd fmla="*/ 8 h 49" name="T97"/>
                <a:gd fmla="*/ 5 w 118" name="T98"/>
                <a:gd fmla="*/ 11 h 49" name="T99"/>
                <a:gd fmla="*/ 3 w 118" name="T100"/>
                <a:gd fmla="*/ 11 h 49" name="T101"/>
                <a:gd fmla="*/ 0 w 118" name="T102"/>
                <a:gd fmla="*/ 8 h 49" name="T103"/>
                <a:gd fmla="*/ 3 w 118" name="T104"/>
                <a:gd fmla="*/ 11 h 49" name="T105"/>
                <a:gd fmla="*/ 5 w 118" name="T106"/>
                <a:gd fmla="*/ 14 h 49" name="T107"/>
                <a:gd fmla="*/ 14 w 118" name="T108"/>
                <a:gd fmla="*/ 17 h 4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9" w="118">
                  <a:moveTo>
                    <a:pt x="14" y="17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8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6" y="37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7" y="37"/>
                  </a:lnTo>
                  <a:lnTo>
                    <a:pt x="80" y="40"/>
                  </a:lnTo>
                  <a:lnTo>
                    <a:pt x="83" y="37"/>
                  </a:lnTo>
                  <a:lnTo>
                    <a:pt x="86" y="37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5" y="40"/>
                  </a:lnTo>
                  <a:lnTo>
                    <a:pt x="100" y="40"/>
                  </a:lnTo>
                  <a:lnTo>
                    <a:pt x="103" y="40"/>
                  </a:lnTo>
                  <a:lnTo>
                    <a:pt x="106" y="43"/>
                  </a:lnTo>
                  <a:lnTo>
                    <a:pt x="115" y="46"/>
                  </a:lnTo>
                  <a:lnTo>
                    <a:pt x="115" y="49"/>
                  </a:lnTo>
                  <a:lnTo>
                    <a:pt x="118" y="49"/>
                  </a:lnTo>
                  <a:lnTo>
                    <a:pt x="115" y="46"/>
                  </a:lnTo>
                  <a:lnTo>
                    <a:pt x="115" y="43"/>
                  </a:lnTo>
                  <a:lnTo>
                    <a:pt x="115" y="40"/>
                  </a:lnTo>
                  <a:lnTo>
                    <a:pt x="115" y="34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12" y="28"/>
                  </a:lnTo>
                  <a:lnTo>
                    <a:pt x="109" y="31"/>
                  </a:lnTo>
                  <a:lnTo>
                    <a:pt x="106" y="28"/>
                  </a:lnTo>
                  <a:lnTo>
                    <a:pt x="100" y="31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1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1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0" name="Freeform 429"/>
            <p:cNvSpPr/>
            <p:nvPr/>
          </p:nvSpPr>
          <p:spPr bwMode="auto">
            <a:xfrm>
              <a:off x="4802432" y="3023050"/>
              <a:ext cx="2219" cy="11349"/>
            </a:xfrm>
            <a:custGeom>
              <a:gdLst>
                <a:gd fmla="*/ 2 w 2" name="T0"/>
                <a:gd fmla="*/ 0 h 12" name="T1"/>
                <a:gd fmla="*/ 0 w 2" name="T2"/>
                <a:gd fmla="*/ 0 h 12" name="T3"/>
                <a:gd fmla="*/ 0 w 2" name="T4"/>
                <a:gd fmla="*/ 3 h 12" name="T5"/>
                <a:gd fmla="*/ 0 w 2" name="T6"/>
                <a:gd fmla="*/ 9 h 12" name="T7"/>
                <a:gd fmla="*/ 0 w 2" name="T8"/>
                <a:gd fmla="*/ 12 h 12" name="T9"/>
                <a:gd fmla="*/ 2 w 2" name="T10"/>
                <a:gd fmla="*/ 12 h 12" name="T11"/>
                <a:gd fmla="*/ 2 w 2" name="T12"/>
                <a:gd fmla="*/ 9 h 12" name="T13"/>
                <a:gd fmla="*/ 2 w 2" name="T14"/>
                <a:gd fmla="*/ 9 h 12" name="T15"/>
                <a:gd fmla="*/ 2 w 2" name="T16"/>
                <a:gd fmla="*/ 3 h 12" name="T17"/>
                <a:gd fmla="*/ 2 w 2" name="T18"/>
                <a:gd fmla="*/ 0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1" name="Freeform 430"/>
            <p:cNvSpPr/>
            <p:nvPr/>
          </p:nvSpPr>
          <p:spPr bwMode="auto">
            <a:xfrm>
              <a:off x="4936661" y="3093985"/>
              <a:ext cx="15531" cy="5675"/>
            </a:xfrm>
            <a:custGeom>
              <a:gdLst>
                <a:gd fmla="*/ 2 w 14" name="T0"/>
                <a:gd fmla="*/ 6 h 6" name="T1"/>
                <a:gd fmla="*/ 5 w 14" name="T2"/>
                <a:gd fmla="*/ 6 h 6" name="T3"/>
                <a:gd fmla="*/ 5 w 14" name="T4"/>
                <a:gd fmla="*/ 6 h 6" name="T5"/>
                <a:gd fmla="*/ 8 w 14" name="T6"/>
                <a:gd fmla="*/ 6 h 6" name="T7"/>
                <a:gd fmla="*/ 11 w 14" name="T8"/>
                <a:gd fmla="*/ 3 h 6" name="T9"/>
                <a:gd fmla="*/ 14 w 14" name="T10"/>
                <a:gd fmla="*/ 3 h 6" name="T11"/>
                <a:gd fmla="*/ 11 w 14" name="T12"/>
                <a:gd fmla="*/ 0 h 6" name="T13"/>
                <a:gd fmla="*/ 11 w 14" name="T14"/>
                <a:gd fmla="*/ 0 h 6" name="T15"/>
                <a:gd fmla="*/ 8 w 14" name="T16"/>
                <a:gd fmla="*/ 0 h 6" name="T17"/>
                <a:gd fmla="*/ 5 w 14" name="T18"/>
                <a:gd fmla="*/ 0 h 6" name="T19"/>
                <a:gd fmla="*/ 2 w 14" name="T20"/>
                <a:gd fmla="*/ 0 h 6" name="T21"/>
                <a:gd fmla="*/ 0 w 14" name="T22"/>
                <a:gd fmla="*/ 3 h 6" name="T23"/>
                <a:gd fmla="*/ 0 w 14" name="T24"/>
                <a:gd fmla="*/ 6 h 6" name="T25"/>
                <a:gd fmla="*/ 0 w 14" name="T26"/>
                <a:gd fmla="*/ 6 h 6" name="T27"/>
                <a:gd fmla="*/ 2 w 14" name="T28"/>
                <a:gd fmla="*/ 6 h 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" w="14">
                  <a:moveTo>
                    <a:pt x="2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2" name="Freeform 431"/>
            <p:cNvSpPr/>
            <p:nvPr/>
          </p:nvSpPr>
          <p:spPr bwMode="auto">
            <a:xfrm>
              <a:off x="4897834" y="3108172"/>
              <a:ext cx="57685" cy="29320"/>
            </a:xfrm>
            <a:custGeom>
              <a:gdLst>
                <a:gd fmla="*/ 3 w 52" name="T0"/>
                <a:gd fmla="*/ 31 h 31" name="T1"/>
                <a:gd fmla="*/ 6 w 52" name="T2"/>
                <a:gd fmla="*/ 31 h 31" name="T3"/>
                <a:gd fmla="*/ 9 w 52" name="T4"/>
                <a:gd fmla="*/ 29 h 31" name="T5"/>
                <a:gd fmla="*/ 12 w 52" name="T6"/>
                <a:gd fmla="*/ 29 h 31" name="T7"/>
                <a:gd fmla="*/ 12 w 52" name="T8"/>
                <a:gd fmla="*/ 29 h 31" name="T9"/>
                <a:gd fmla="*/ 14 w 52" name="T10"/>
                <a:gd fmla="*/ 26 h 31" name="T11"/>
                <a:gd fmla="*/ 17 w 52" name="T12"/>
                <a:gd fmla="*/ 26 h 31" name="T13"/>
                <a:gd fmla="*/ 17 w 52" name="T14"/>
                <a:gd fmla="*/ 23 h 31" name="T15"/>
                <a:gd fmla="*/ 20 w 52" name="T16"/>
                <a:gd fmla="*/ 20 h 31" name="T17"/>
                <a:gd fmla="*/ 23 w 52" name="T18"/>
                <a:gd fmla="*/ 17 h 31" name="T19"/>
                <a:gd fmla="*/ 23 w 52" name="T20"/>
                <a:gd fmla="*/ 14 h 31" name="T21"/>
                <a:gd fmla="*/ 23 w 52" name="T22"/>
                <a:gd fmla="*/ 17 h 31" name="T23"/>
                <a:gd fmla="*/ 29 w 52" name="T24"/>
                <a:gd fmla="*/ 14 h 31" name="T25"/>
                <a:gd fmla="*/ 32 w 52" name="T26"/>
                <a:gd fmla="*/ 14 h 31" name="T27"/>
                <a:gd fmla="*/ 37 w 52" name="T28"/>
                <a:gd fmla="*/ 11 h 31" name="T29"/>
                <a:gd fmla="*/ 40 w 52" name="T30"/>
                <a:gd fmla="*/ 8 h 31" name="T31"/>
                <a:gd fmla="*/ 46 w 52" name="T32"/>
                <a:gd fmla="*/ 5 h 31" name="T33"/>
                <a:gd fmla="*/ 49 w 52" name="T34"/>
                <a:gd fmla="*/ 3 h 31" name="T35"/>
                <a:gd fmla="*/ 52 w 52" name="T36"/>
                <a:gd fmla="*/ 0 h 31" name="T37"/>
                <a:gd fmla="*/ 52 w 52" name="T38"/>
                <a:gd fmla="*/ 0 h 31" name="T39"/>
                <a:gd fmla="*/ 49 w 52" name="T40"/>
                <a:gd fmla="*/ 0 h 31" name="T41"/>
                <a:gd fmla="*/ 49 w 52" name="T42"/>
                <a:gd fmla="*/ 0 h 31" name="T43"/>
                <a:gd fmla="*/ 46 w 52" name="T44"/>
                <a:gd fmla="*/ 0 h 31" name="T45"/>
                <a:gd fmla="*/ 43 w 52" name="T46"/>
                <a:gd fmla="*/ 0 h 31" name="T47"/>
                <a:gd fmla="*/ 37 w 52" name="T48"/>
                <a:gd fmla="*/ 0 h 31" name="T49"/>
                <a:gd fmla="*/ 35 w 52" name="T50"/>
                <a:gd fmla="*/ 0 h 31" name="T51"/>
                <a:gd fmla="*/ 32 w 52" name="T52"/>
                <a:gd fmla="*/ 0 h 31" name="T53"/>
                <a:gd fmla="*/ 26 w 52" name="T54"/>
                <a:gd fmla="*/ 3 h 31" name="T55"/>
                <a:gd fmla="*/ 23 w 52" name="T56"/>
                <a:gd fmla="*/ 3 h 31" name="T57"/>
                <a:gd fmla="*/ 23 w 52" name="T58"/>
                <a:gd fmla="*/ 5 h 31" name="T59"/>
                <a:gd fmla="*/ 20 w 52" name="T60"/>
                <a:gd fmla="*/ 8 h 31" name="T61"/>
                <a:gd fmla="*/ 17 w 52" name="T62"/>
                <a:gd fmla="*/ 8 h 31" name="T63"/>
                <a:gd fmla="*/ 17 w 52" name="T64"/>
                <a:gd fmla="*/ 11 h 31" name="T65"/>
                <a:gd fmla="*/ 14 w 52" name="T66"/>
                <a:gd fmla="*/ 11 h 31" name="T67"/>
                <a:gd fmla="*/ 14 w 52" name="T68"/>
                <a:gd fmla="*/ 11 h 31" name="T69"/>
                <a:gd fmla="*/ 12 w 52" name="T70"/>
                <a:gd fmla="*/ 14 h 31" name="T71"/>
                <a:gd fmla="*/ 12 w 52" name="T72"/>
                <a:gd fmla="*/ 14 h 31" name="T73"/>
                <a:gd fmla="*/ 9 w 52" name="T74"/>
                <a:gd fmla="*/ 14 h 31" name="T75"/>
                <a:gd fmla="*/ 6 w 52" name="T76"/>
                <a:gd fmla="*/ 17 h 31" name="T77"/>
                <a:gd fmla="*/ 3 w 52" name="T78"/>
                <a:gd fmla="*/ 20 h 31" name="T79"/>
                <a:gd fmla="*/ 3 w 52" name="T80"/>
                <a:gd fmla="*/ 23 h 31" name="T81"/>
                <a:gd fmla="*/ 3 w 52" name="T82"/>
                <a:gd fmla="*/ 26 h 31" name="T83"/>
                <a:gd fmla="*/ 3 w 52" name="T84"/>
                <a:gd fmla="*/ 26 h 31" name="T85"/>
                <a:gd fmla="*/ 0 w 52" name="T86"/>
                <a:gd fmla="*/ 29 h 31" name="T87"/>
                <a:gd fmla="*/ 3 w 52" name="T88"/>
                <a:gd fmla="*/ 31 h 31" name="T89"/>
                <a:gd fmla="*/ 3 w 52" name="T90"/>
                <a:gd fmla="*/ 31 h 3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1" w="52">
                  <a:moveTo>
                    <a:pt x="3" y="31"/>
                  </a:moveTo>
                  <a:lnTo>
                    <a:pt x="6" y="31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7" y="11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3" name="Freeform 432"/>
            <p:cNvSpPr/>
            <p:nvPr/>
          </p:nvSpPr>
          <p:spPr bwMode="auto">
            <a:xfrm>
              <a:off x="4887851" y="3140329"/>
              <a:ext cx="6656" cy="5675"/>
            </a:xfrm>
            <a:custGeom>
              <a:gdLst>
                <a:gd fmla="*/ 3 w 6" name="T0"/>
                <a:gd fmla="*/ 6 h 6" name="T1"/>
                <a:gd fmla="*/ 3 w 6" name="T2"/>
                <a:gd fmla="*/ 3 h 6" name="T3"/>
                <a:gd fmla="*/ 6 w 6" name="T4"/>
                <a:gd fmla="*/ 3 h 6" name="T5"/>
                <a:gd fmla="*/ 6 w 6" name="T6"/>
                <a:gd fmla="*/ 0 h 6" name="T7"/>
                <a:gd fmla="*/ 6 w 6" name="T8"/>
                <a:gd fmla="*/ 0 h 6" name="T9"/>
                <a:gd fmla="*/ 6 w 6" name="T10"/>
                <a:gd fmla="*/ 0 h 6" name="T11"/>
                <a:gd fmla="*/ 3 w 6" name="T12"/>
                <a:gd fmla="*/ 3 h 6" name="T13"/>
                <a:gd fmla="*/ 0 w 6" name="T14"/>
                <a:gd fmla="*/ 3 h 6" name="T15"/>
                <a:gd fmla="*/ 0 w 6" name="T16"/>
                <a:gd fmla="*/ 6 h 6" name="T17"/>
                <a:gd fmla="*/ 0 w 6" name="T18"/>
                <a:gd fmla="*/ 6 h 6" name="T19"/>
                <a:gd fmla="*/ 3 w 6" name="T20"/>
                <a:gd fmla="*/ 6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3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4" name="Freeform 433"/>
            <p:cNvSpPr/>
            <p:nvPr/>
          </p:nvSpPr>
          <p:spPr bwMode="auto">
            <a:xfrm>
              <a:off x="4916693" y="3102498"/>
              <a:ext cx="9984" cy="5675"/>
            </a:xfrm>
            <a:custGeom>
              <a:gdLst>
                <a:gd fmla="*/ 6 w 9" name="T0"/>
                <a:gd fmla="*/ 6 h 6" name="T1"/>
                <a:gd fmla="*/ 6 w 9" name="T2"/>
                <a:gd fmla="*/ 3 h 6" name="T3"/>
                <a:gd fmla="*/ 9 w 9" name="T4"/>
                <a:gd fmla="*/ 3 h 6" name="T5"/>
                <a:gd fmla="*/ 6 w 9" name="T6"/>
                <a:gd fmla="*/ 0 h 6" name="T7"/>
                <a:gd fmla="*/ 3 w 9" name="T8"/>
                <a:gd fmla="*/ 0 h 6" name="T9"/>
                <a:gd fmla="*/ 0 w 9" name="T10"/>
                <a:gd fmla="*/ 0 h 6" name="T11"/>
                <a:gd fmla="*/ 0 w 9" name="T12"/>
                <a:gd fmla="*/ 0 h 6" name="T13"/>
                <a:gd fmla="*/ 0 w 9" name="T14"/>
                <a:gd fmla="*/ 3 h 6" name="T15"/>
                <a:gd fmla="*/ 0 w 9" name="T16"/>
                <a:gd fmla="*/ 6 h 6" name="T17"/>
                <a:gd fmla="*/ 0 w 9" name="T18"/>
                <a:gd fmla="*/ 6 h 6" name="T19"/>
                <a:gd fmla="*/ 6 w 9" name="T20"/>
                <a:gd fmla="*/ 6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9">
                  <a:moveTo>
                    <a:pt x="6" y="6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5" name="Freeform 434"/>
            <p:cNvSpPr/>
            <p:nvPr/>
          </p:nvSpPr>
          <p:spPr bwMode="auto">
            <a:xfrm>
              <a:off x="4911147" y="3102498"/>
              <a:ext cx="2219" cy="5675"/>
            </a:xfrm>
            <a:custGeom>
              <a:gdLst>
                <a:gd fmla="*/ 0 w 2" name="T0"/>
                <a:gd fmla="*/ 6 h 6" name="T1"/>
                <a:gd fmla="*/ 2 w 2" name="T2"/>
                <a:gd fmla="*/ 3 h 6" name="T3"/>
                <a:gd fmla="*/ 2 w 2" name="T4"/>
                <a:gd fmla="*/ 0 h 6" name="T5"/>
                <a:gd fmla="*/ 0 w 2" name="T6"/>
                <a:gd fmla="*/ 3 h 6" name="T7"/>
                <a:gd fmla="*/ 0 w 2" name="T8"/>
                <a:gd fmla="*/ 3 h 6" name="T9"/>
                <a:gd fmla="*/ 0 w 2" name="T10"/>
                <a:gd fmla="*/ 6 h 6" name="T11"/>
                <a:gd fmla="*/ 0 w 2" name="T12"/>
                <a:gd fmla="*/ 6 h 6" name="T13"/>
                <a:gd fmla="*/ 0 w 2" name="T14"/>
                <a:gd fmla="*/ 6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2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6" name="Freeform 435"/>
            <p:cNvSpPr/>
            <p:nvPr/>
          </p:nvSpPr>
          <p:spPr bwMode="auto">
            <a:xfrm>
              <a:off x="4901162" y="3102498"/>
              <a:ext cx="6656" cy="5675"/>
            </a:xfrm>
            <a:custGeom>
              <a:gdLst>
                <a:gd fmla="*/ 0 w 6" name="T0"/>
                <a:gd fmla="*/ 3 h 6" name="T1"/>
                <a:gd fmla="*/ 0 w 6" name="T2"/>
                <a:gd fmla="*/ 0 h 6" name="T3"/>
                <a:gd fmla="*/ 0 w 6" name="T4"/>
                <a:gd fmla="*/ 3 h 6" name="T5"/>
                <a:gd fmla="*/ 0 w 6" name="T6"/>
                <a:gd fmla="*/ 6 h 6" name="T7"/>
                <a:gd fmla="*/ 0 w 6" name="T8"/>
                <a:gd fmla="*/ 6 h 6" name="T9"/>
                <a:gd fmla="*/ 0 w 6" name="T10"/>
                <a:gd fmla="*/ 6 h 6" name="T11"/>
                <a:gd fmla="*/ 3 w 6" name="T12"/>
                <a:gd fmla="*/ 6 h 6" name="T13"/>
                <a:gd fmla="*/ 3 w 6" name="T14"/>
                <a:gd fmla="*/ 6 h 6" name="T15"/>
                <a:gd fmla="*/ 6 w 6" name="T16"/>
                <a:gd fmla="*/ 3 h 6" name="T17"/>
                <a:gd fmla="*/ 6 w 6" name="T18"/>
                <a:gd fmla="*/ 0 h 6" name="T19"/>
                <a:gd fmla="*/ 3 w 6" name="T20"/>
                <a:gd fmla="*/ 0 h 6" name="T21"/>
                <a:gd fmla="*/ 3 w 6" name="T22"/>
                <a:gd fmla="*/ 3 h 6" name="T23"/>
                <a:gd fmla="*/ 0 w 6" name="T24"/>
                <a:gd fmla="*/ 3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6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7" name="Freeform 436"/>
            <p:cNvSpPr/>
            <p:nvPr/>
          </p:nvSpPr>
          <p:spPr bwMode="auto">
            <a:xfrm>
              <a:off x="4850133" y="3099660"/>
              <a:ext cx="44373" cy="13241"/>
            </a:xfrm>
            <a:custGeom>
              <a:gdLst>
                <a:gd fmla="*/ 14 w 40" name="T0"/>
                <a:gd fmla="*/ 14 h 14" name="T1"/>
                <a:gd fmla="*/ 17 w 40" name="T2"/>
                <a:gd fmla="*/ 14 h 14" name="T3"/>
                <a:gd fmla="*/ 20 w 40" name="T4"/>
                <a:gd fmla="*/ 14 h 14" name="T5"/>
                <a:gd fmla="*/ 23 w 40" name="T6"/>
                <a:gd fmla="*/ 14 h 14" name="T7"/>
                <a:gd fmla="*/ 26 w 40" name="T8"/>
                <a:gd fmla="*/ 14 h 14" name="T9"/>
                <a:gd fmla="*/ 29 w 40" name="T10"/>
                <a:gd fmla="*/ 12 h 14" name="T11"/>
                <a:gd fmla="*/ 31 w 40" name="T12"/>
                <a:gd fmla="*/ 12 h 14" name="T13"/>
                <a:gd fmla="*/ 34 w 40" name="T14"/>
                <a:gd fmla="*/ 12 h 14" name="T15"/>
                <a:gd fmla="*/ 37 w 40" name="T16"/>
                <a:gd fmla="*/ 9 h 14" name="T17"/>
                <a:gd fmla="*/ 40 w 40" name="T18"/>
                <a:gd fmla="*/ 9 h 14" name="T19"/>
                <a:gd fmla="*/ 40 w 40" name="T20"/>
                <a:gd fmla="*/ 6 h 14" name="T21"/>
                <a:gd fmla="*/ 40 w 40" name="T22"/>
                <a:gd fmla="*/ 3 h 14" name="T23"/>
                <a:gd fmla="*/ 40 w 40" name="T24"/>
                <a:gd fmla="*/ 0 h 14" name="T25"/>
                <a:gd fmla="*/ 40 w 40" name="T26"/>
                <a:gd fmla="*/ 3 h 14" name="T27"/>
                <a:gd fmla="*/ 40 w 40" name="T28"/>
                <a:gd fmla="*/ 3 h 14" name="T29"/>
                <a:gd fmla="*/ 37 w 40" name="T30"/>
                <a:gd fmla="*/ 6 h 14" name="T31"/>
                <a:gd fmla="*/ 37 w 40" name="T32"/>
                <a:gd fmla="*/ 6 h 14" name="T33"/>
                <a:gd fmla="*/ 34 w 40" name="T34"/>
                <a:gd fmla="*/ 6 h 14" name="T35"/>
                <a:gd fmla="*/ 34 w 40" name="T36"/>
                <a:gd fmla="*/ 9 h 14" name="T37"/>
                <a:gd fmla="*/ 31 w 40" name="T38"/>
                <a:gd fmla="*/ 9 h 14" name="T39"/>
                <a:gd fmla="*/ 29 w 40" name="T40"/>
                <a:gd fmla="*/ 9 h 14" name="T41"/>
                <a:gd fmla="*/ 29 w 40" name="T42"/>
                <a:gd fmla="*/ 9 h 14" name="T43"/>
                <a:gd fmla="*/ 29 w 40" name="T44"/>
                <a:gd fmla="*/ 9 h 14" name="T45"/>
                <a:gd fmla="*/ 23 w 40" name="T46"/>
                <a:gd fmla="*/ 9 h 14" name="T47"/>
                <a:gd fmla="*/ 20 w 40" name="T48"/>
                <a:gd fmla="*/ 9 h 14" name="T49"/>
                <a:gd fmla="*/ 17 w 40" name="T50"/>
                <a:gd fmla="*/ 9 h 14" name="T51"/>
                <a:gd fmla="*/ 17 w 40" name="T52"/>
                <a:gd fmla="*/ 6 h 14" name="T53"/>
                <a:gd fmla="*/ 14 w 40" name="T54"/>
                <a:gd fmla="*/ 3 h 14" name="T55"/>
                <a:gd fmla="*/ 11 w 40" name="T56"/>
                <a:gd fmla="*/ 3 h 14" name="T57"/>
                <a:gd fmla="*/ 11 w 40" name="T58"/>
                <a:gd fmla="*/ 3 h 14" name="T59"/>
                <a:gd fmla="*/ 6 w 40" name="T60"/>
                <a:gd fmla="*/ 3 h 14" name="T61"/>
                <a:gd fmla="*/ 3 w 40" name="T62"/>
                <a:gd fmla="*/ 6 h 14" name="T63"/>
                <a:gd fmla="*/ 3 w 40" name="T64"/>
                <a:gd fmla="*/ 6 h 14" name="T65"/>
                <a:gd fmla="*/ 3 w 40" name="T66"/>
                <a:gd fmla="*/ 6 h 14" name="T67"/>
                <a:gd fmla="*/ 0 w 40" name="T68"/>
                <a:gd fmla="*/ 9 h 14" name="T69"/>
                <a:gd fmla="*/ 0 w 40" name="T70"/>
                <a:gd fmla="*/ 9 h 14" name="T71"/>
                <a:gd fmla="*/ 0 w 40" name="T72"/>
                <a:gd fmla="*/ 12 h 14" name="T73"/>
                <a:gd fmla="*/ 0 w 40" name="T74"/>
                <a:gd fmla="*/ 12 h 14" name="T75"/>
                <a:gd fmla="*/ 0 w 40" name="T76"/>
                <a:gd fmla="*/ 12 h 14" name="T77"/>
                <a:gd fmla="*/ 8 w 40" name="T78"/>
                <a:gd fmla="*/ 12 h 14" name="T79"/>
                <a:gd fmla="*/ 11 w 40" name="T80"/>
                <a:gd fmla="*/ 14 h 14" name="T81"/>
                <a:gd fmla="*/ 14 w 40" name="T82"/>
                <a:gd fmla="*/ 14 h 1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4" w="40">
                  <a:moveTo>
                    <a:pt x="14" y="14"/>
                  </a:moveTo>
                  <a:lnTo>
                    <a:pt x="17" y="14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8" name="Freeform 437"/>
            <p:cNvSpPr/>
            <p:nvPr/>
          </p:nvSpPr>
          <p:spPr bwMode="auto">
            <a:xfrm>
              <a:off x="4836821" y="3118576"/>
              <a:ext cx="22186" cy="17025"/>
            </a:xfrm>
            <a:custGeom>
              <a:gdLst>
                <a:gd fmla="*/ 3 w 20" name="T0"/>
                <a:gd fmla="*/ 9 h 18" name="T1"/>
                <a:gd fmla="*/ 6 w 20" name="T2"/>
                <a:gd fmla="*/ 9 h 18" name="T3"/>
                <a:gd fmla="*/ 9 w 20" name="T4"/>
                <a:gd fmla="*/ 12 h 18" name="T5"/>
                <a:gd fmla="*/ 12 w 20" name="T6"/>
                <a:gd fmla="*/ 15 h 18" name="T7"/>
                <a:gd fmla="*/ 15 w 20" name="T8"/>
                <a:gd fmla="*/ 18 h 18" name="T9"/>
                <a:gd fmla="*/ 18 w 20" name="T10"/>
                <a:gd fmla="*/ 18 h 18" name="T11"/>
                <a:gd fmla="*/ 20 w 20" name="T12"/>
                <a:gd fmla="*/ 18 h 18" name="T13"/>
                <a:gd fmla="*/ 20 w 20" name="T14"/>
                <a:gd fmla="*/ 15 h 18" name="T15"/>
                <a:gd fmla="*/ 20 w 20" name="T16"/>
                <a:gd fmla="*/ 12 h 18" name="T17"/>
                <a:gd fmla="*/ 18 w 20" name="T18"/>
                <a:gd fmla="*/ 9 h 18" name="T19"/>
                <a:gd fmla="*/ 15 w 20" name="T20"/>
                <a:gd fmla="*/ 6 h 18" name="T21"/>
                <a:gd fmla="*/ 15 w 20" name="T22"/>
                <a:gd fmla="*/ 3 h 18" name="T23"/>
                <a:gd fmla="*/ 15 w 20" name="T24"/>
                <a:gd fmla="*/ 3 h 18" name="T25"/>
                <a:gd fmla="*/ 12 w 20" name="T26"/>
                <a:gd fmla="*/ 3 h 18" name="T27"/>
                <a:gd fmla="*/ 12 w 20" name="T28"/>
                <a:gd fmla="*/ 0 h 18" name="T29"/>
                <a:gd fmla="*/ 9 w 20" name="T30"/>
                <a:gd fmla="*/ 3 h 18" name="T31"/>
                <a:gd fmla="*/ 9 w 20" name="T32"/>
                <a:gd fmla="*/ 3 h 18" name="T33"/>
                <a:gd fmla="*/ 6 w 20" name="T34"/>
                <a:gd fmla="*/ 3 h 18" name="T35"/>
                <a:gd fmla="*/ 3 w 20" name="T36"/>
                <a:gd fmla="*/ 3 h 18" name="T37"/>
                <a:gd fmla="*/ 0 w 20" name="T38"/>
                <a:gd fmla="*/ 3 h 18" name="T39"/>
                <a:gd fmla="*/ 0 w 20" name="T40"/>
                <a:gd fmla="*/ 3 h 18" name="T41"/>
                <a:gd fmla="*/ 0 w 20" name="T42"/>
                <a:gd fmla="*/ 6 h 18" name="T43"/>
                <a:gd fmla="*/ 0 w 20" name="T44"/>
                <a:gd fmla="*/ 9 h 18" name="T45"/>
                <a:gd fmla="*/ 3 w 20" name="T46"/>
                <a:gd fmla="*/ 9 h 1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8" w="20">
                  <a:moveTo>
                    <a:pt x="3" y="9"/>
                  </a:moveTo>
                  <a:lnTo>
                    <a:pt x="6" y="9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9" name="Freeform 438"/>
            <p:cNvSpPr/>
            <p:nvPr/>
          </p:nvSpPr>
          <p:spPr bwMode="auto">
            <a:xfrm>
              <a:off x="4804650" y="3099660"/>
              <a:ext cx="35499" cy="16079"/>
            </a:xfrm>
            <a:custGeom>
              <a:gdLst>
                <a:gd fmla="*/ 24 w 32" name="T0"/>
                <a:gd fmla="*/ 12 h 17" name="T1"/>
                <a:gd fmla="*/ 29 w 32" name="T2"/>
                <a:gd fmla="*/ 12 h 17" name="T3"/>
                <a:gd fmla="*/ 29 w 32" name="T4"/>
                <a:gd fmla="*/ 12 h 17" name="T5"/>
                <a:gd fmla="*/ 29 w 32" name="T6"/>
                <a:gd fmla="*/ 12 h 17" name="T7"/>
                <a:gd fmla="*/ 32 w 32" name="T8"/>
                <a:gd fmla="*/ 12 h 17" name="T9"/>
                <a:gd fmla="*/ 29 w 32" name="T10"/>
                <a:gd fmla="*/ 9 h 17" name="T11"/>
                <a:gd fmla="*/ 29 w 32" name="T12"/>
                <a:gd fmla="*/ 9 h 17" name="T13"/>
                <a:gd fmla="*/ 29 w 32" name="T14"/>
                <a:gd fmla="*/ 6 h 17" name="T15"/>
                <a:gd fmla="*/ 29 w 32" name="T16"/>
                <a:gd fmla="*/ 3 h 17" name="T17"/>
                <a:gd fmla="*/ 26 w 32" name="T18"/>
                <a:gd fmla="*/ 9 h 17" name="T19"/>
                <a:gd fmla="*/ 26 w 32" name="T20"/>
                <a:gd fmla="*/ 6 h 17" name="T21"/>
                <a:gd fmla="*/ 24 w 32" name="T22"/>
                <a:gd fmla="*/ 3 h 17" name="T23"/>
                <a:gd fmla="*/ 21 w 32" name="T24"/>
                <a:gd fmla="*/ 3 h 17" name="T25"/>
                <a:gd fmla="*/ 21 w 32" name="T26"/>
                <a:gd fmla="*/ 3 h 17" name="T27"/>
                <a:gd fmla="*/ 18 w 32" name="T28"/>
                <a:gd fmla="*/ 0 h 17" name="T29"/>
                <a:gd fmla="*/ 15 w 32" name="T30"/>
                <a:gd fmla="*/ 0 h 17" name="T31"/>
                <a:gd fmla="*/ 15 w 32" name="T32"/>
                <a:gd fmla="*/ 0 h 17" name="T33"/>
                <a:gd fmla="*/ 15 w 32" name="T34"/>
                <a:gd fmla="*/ 3 h 17" name="T35"/>
                <a:gd fmla="*/ 15 w 32" name="T36"/>
                <a:gd fmla="*/ 6 h 17" name="T37"/>
                <a:gd fmla="*/ 18 w 32" name="T38"/>
                <a:gd fmla="*/ 9 h 17" name="T39"/>
                <a:gd fmla="*/ 21 w 32" name="T40"/>
                <a:gd fmla="*/ 9 h 17" name="T41"/>
                <a:gd fmla="*/ 18 w 32" name="T42"/>
                <a:gd fmla="*/ 9 h 17" name="T43"/>
                <a:gd fmla="*/ 15 w 32" name="T44"/>
                <a:gd fmla="*/ 12 h 17" name="T45"/>
                <a:gd fmla="*/ 15 w 32" name="T46"/>
                <a:gd fmla="*/ 9 h 17" name="T47"/>
                <a:gd fmla="*/ 15 w 32" name="T48"/>
                <a:gd fmla="*/ 9 h 17" name="T49"/>
                <a:gd fmla="*/ 12 w 32" name="T50"/>
                <a:gd fmla="*/ 9 h 17" name="T51"/>
                <a:gd fmla="*/ 12 w 32" name="T52"/>
                <a:gd fmla="*/ 6 h 17" name="T53"/>
                <a:gd fmla="*/ 6 w 32" name="T54"/>
                <a:gd fmla="*/ 3 h 17" name="T55"/>
                <a:gd fmla="*/ 3 w 32" name="T56"/>
                <a:gd fmla="*/ 6 h 17" name="T57"/>
                <a:gd fmla="*/ 3 w 32" name="T58"/>
                <a:gd fmla="*/ 6 h 17" name="T59"/>
                <a:gd fmla="*/ 0 w 32" name="T60"/>
                <a:gd fmla="*/ 9 h 17" name="T61"/>
                <a:gd fmla="*/ 0 w 32" name="T62"/>
                <a:gd fmla="*/ 12 h 17" name="T63"/>
                <a:gd fmla="*/ 0 w 32" name="T64"/>
                <a:gd fmla="*/ 14 h 17" name="T65"/>
                <a:gd fmla="*/ 0 w 32" name="T66"/>
                <a:gd fmla="*/ 14 h 17" name="T67"/>
                <a:gd fmla="*/ 3 w 32" name="T68"/>
                <a:gd fmla="*/ 17 h 17" name="T69"/>
                <a:gd fmla="*/ 6 w 32" name="T70"/>
                <a:gd fmla="*/ 17 h 17" name="T71"/>
                <a:gd fmla="*/ 12 w 32" name="T72"/>
                <a:gd fmla="*/ 14 h 17" name="T73"/>
                <a:gd fmla="*/ 15 w 32" name="T74"/>
                <a:gd fmla="*/ 14 h 17" name="T75"/>
                <a:gd fmla="*/ 18 w 32" name="T76"/>
                <a:gd fmla="*/ 12 h 17" name="T77"/>
                <a:gd fmla="*/ 21 w 32" name="T78"/>
                <a:gd fmla="*/ 12 h 17" name="T79"/>
                <a:gd fmla="*/ 21 w 32" name="T80"/>
                <a:gd fmla="*/ 12 h 17" name="T81"/>
                <a:gd fmla="*/ 24 w 32" name="T82"/>
                <a:gd fmla="*/ 12 h 1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7" w="32">
                  <a:moveTo>
                    <a:pt x="24" y="12"/>
                  </a:move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0" name="Freeform 439"/>
            <p:cNvSpPr/>
            <p:nvPr/>
          </p:nvSpPr>
          <p:spPr bwMode="auto">
            <a:xfrm>
              <a:off x="4792448" y="3102498"/>
              <a:ext cx="12203" cy="10404"/>
            </a:xfrm>
            <a:custGeom>
              <a:gdLst>
                <a:gd fmla="*/ 6 w 11" name="T0"/>
                <a:gd fmla="*/ 11 h 11" name="T1"/>
                <a:gd fmla="*/ 9 w 11" name="T2"/>
                <a:gd fmla="*/ 11 h 11" name="T3"/>
                <a:gd fmla="*/ 9 w 11" name="T4"/>
                <a:gd fmla="*/ 9 h 11" name="T5"/>
                <a:gd fmla="*/ 11 w 11" name="T6"/>
                <a:gd fmla="*/ 6 h 11" name="T7"/>
                <a:gd fmla="*/ 11 w 11" name="T8"/>
                <a:gd fmla="*/ 0 h 11" name="T9"/>
                <a:gd fmla="*/ 9 w 11" name="T10"/>
                <a:gd fmla="*/ 0 h 11" name="T11"/>
                <a:gd fmla="*/ 6 w 11" name="T12"/>
                <a:gd fmla="*/ 0 h 11" name="T13"/>
                <a:gd fmla="*/ 3 w 11" name="T14"/>
                <a:gd fmla="*/ 0 h 11" name="T15"/>
                <a:gd fmla="*/ 3 w 11" name="T16"/>
                <a:gd fmla="*/ 3 h 11" name="T17"/>
                <a:gd fmla="*/ 3 w 11" name="T18"/>
                <a:gd fmla="*/ 3 h 11" name="T19"/>
                <a:gd fmla="*/ 3 w 11" name="T20"/>
                <a:gd fmla="*/ 6 h 11" name="T21"/>
                <a:gd fmla="*/ 3 w 11" name="T22"/>
                <a:gd fmla="*/ 6 h 11" name="T23"/>
                <a:gd fmla="*/ 0 w 11" name="T24"/>
                <a:gd fmla="*/ 9 h 11" name="T25"/>
                <a:gd fmla="*/ 0 w 11" name="T26"/>
                <a:gd fmla="*/ 9 h 11" name="T27"/>
                <a:gd fmla="*/ 3 w 11" name="T28"/>
                <a:gd fmla="*/ 11 h 11" name="T29"/>
                <a:gd fmla="*/ 6 w 11" name="T30"/>
                <a:gd fmla="*/ 11 h 1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" w="11">
                  <a:moveTo>
                    <a:pt x="6" y="11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1" name="Freeform 440"/>
            <p:cNvSpPr/>
            <p:nvPr/>
          </p:nvSpPr>
          <p:spPr bwMode="auto">
            <a:xfrm>
              <a:off x="4773590" y="3099660"/>
              <a:ext cx="15531" cy="11349"/>
            </a:xfrm>
            <a:custGeom>
              <a:gdLst>
                <a:gd fmla="*/ 11 w 14" name="T0"/>
                <a:gd fmla="*/ 9 h 12" name="T1"/>
                <a:gd fmla="*/ 14 w 14" name="T2"/>
                <a:gd fmla="*/ 6 h 12" name="T3"/>
                <a:gd fmla="*/ 14 w 14" name="T4"/>
                <a:gd fmla="*/ 3 h 12" name="T5"/>
                <a:gd fmla="*/ 14 w 14" name="T6"/>
                <a:gd fmla="*/ 0 h 12" name="T7"/>
                <a:gd fmla="*/ 11 w 14" name="T8"/>
                <a:gd fmla="*/ 0 h 12" name="T9"/>
                <a:gd fmla="*/ 8 w 14" name="T10"/>
                <a:gd fmla="*/ 0 h 12" name="T11"/>
                <a:gd fmla="*/ 5 w 14" name="T12"/>
                <a:gd fmla="*/ 0 h 12" name="T13"/>
                <a:gd fmla="*/ 0 w 14" name="T14"/>
                <a:gd fmla="*/ 0 h 12" name="T15"/>
                <a:gd fmla="*/ 0 w 14" name="T16"/>
                <a:gd fmla="*/ 0 h 12" name="T17"/>
                <a:gd fmla="*/ 0 w 14" name="T18"/>
                <a:gd fmla="*/ 3 h 12" name="T19"/>
                <a:gd fmla="*/ 0 w 14" name="T20"/>
                <a:gd fmla="*/ 3 h 12" name="T21"/>
                <a:gd fmla="*/ 5 w 14" name="T22"/>
                <a:gd fmla="*/ 6 h 12" name="T23"/>
                <a:gd fmla="*/ 5 w 14" name="T24"/>
                <a:gd fmla="*/ 6 h 12" name="T25"/>
                <a:gd fmla="*/ 8 w 14" name="T26"/>
                <a:gd fmla="*/ 9 h 12" name="T27"/>
                <a:gd fmla="*/ 8 w 14" name="T28"/>
                <a:gd fmla="*/ 12 h 12" name="T29"/>
                <a:gd fmla="*/ 11 w 14" name="T30"/>
                <a:gd fmla="*/ 9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14">
                  <a:moveTo>
                    <a:pt x="11" y="9"/>
                  </a:move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2" name="Freeform 441"/>
            <p:cNvSpPr/>
            <p:nvPr/>
          </p:nvSpPr>
          <p:spPr bwMode="auto">
            <a:xfrm>
              <a:off x="4751403" y="3077907"/>
              <a:ext cx="15531" cy="8512"/>
            </a:xfrm>
            <a:custGeom>
              <a:gdLst>
                <a:gd fmla="*/ 2 w 14" name="T0"/>
                <a:gd fmla="*/ 0 h 9" name="T1"/>
                <a:gd fmla="*/ 2 w 14" name="T2"/>
                <a:gd fmla="*/ 0 h 9" name="T3"/>
                <a:gd fmla="*/ 0 w 14" name="T4"/>
                <a:gd fmla="*/ 3 h 9" name="T5"/>
                <a:gd fmla="*/ 0 w 14" name="T6"/>
                <a:gd fmla="*/ 3 h 9" name="T7"/>
                <a:gd fmla="*/ 0 w 14" name="T8"/>
                <a:gd fmla="*/ 6 h 9" name="T9"/>
                <a:gd fmla="*/ 0 w 14" name="T10"/>
                <a:gd fmla="*/ 6 h 9" name="T11"/>
                <a:gd fmla="*/ 8 w 14" name="T12"/>
                <a:gd fmla="*/ 9 h 9" name="T13"/>
                <a:gd fmla="*/ 11 w 14" name="T14"/>
                <a:gd fmla="*/ 6 h 9" name="T15"/>
                <a:gd fmla="*/ 14 w 14" name="T16"/>
                <a:gd fmla="*/ 6 h 9" name="T17"/>
                <a:gd fmla="*/ 14 w 14" name="T18"/>
                <a:gd fmla="*/ 6 h 9" name="T19"/>
                <a:gd fmla="*/ 14 w 14" name="T20"/>
                <a:gd fmla="*/ 0 h 9" name="T21"/>
                <a:gd fmla="*/ 11 w 14" name="T22"/>
                <a:gd fmla="*/ 0 h 9" name="T23"/>
                <a:gd fmla="*/ 2 w 14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14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3" name="Freeform 442"/>
            <p:cNvSpPr/>
            <p:nvPr/>
          </p:nvSpPr>
          <p:spPr bwMode="auto">
            <a:xfrm>
              <a:off x="4785793" y="3077907"/>
              <a:ext cx="3328" cy="5675"/>
            </a:xfrm>
            <a:custGeom>
              <a:gdLst>
                <a:gd fmla="*/ 3 w 3" name="T0"/>
                <a:gd fmla="*/ 0 h 6" name="T1"/>
                <a:gd fmla="*/ 3 w 3" name="T2"/>
                <a:gd fmla="*/ 0 h 6" name="T3"/>
                <a:gd fmla="*/ 0 w 3" name="T4"/>
                <a:gd fmla="*/ 0 h 6" name="T5"/>
                <a:gd fmla="*/ 0 w 3" name="T6"/>
                <a:gd fmla="*/ 3 h 6" name="T7"/>
                <a:gd fmla="*/ 0 w 3" name="T8"/>
                <a:gd fmla="*/ 6 h 6" name="T9"/>
                <a:gd fmla="*/ 3 w 3" name="T10"/>
                <a:gd fmla="*/ 3 h 6" name="T11"/>
                <a:gd fmla="*/ 3 w 3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4" name="Freeform 443"/>
            <p:cNvSpPr/>
            <p:nvPr/>
          </p:nvSpPr>
          <p:spPr bwMode="auto">
            <a:xfrm>
              <a:off x="5009877" y="2971977"/>
              <a:ext cx="12203" cy="4729"/>
            </a:xfrm>
            <a:custGeom>
              <a:gdLst>
                <a:gd fmla="*/ 3 w 11" name="T0"/>
                <a:gd fmla="*/ 2 h 5" name="T1"/>
                <a:gd fmla="*/ 6 w 11" name="T2"/>
                <a:gd fmla="*/ 5 h 5" name="T3"/>
                <a:gd fmla="*/ 6 w 11" name="T4"/>
                <a:gd fmla="*/ 5 h 5" name="T5"/>
                <a:gd fmla="*/ 8 w 11" name="T6"/>
                <a:gd fmla="*/ 5 h 5" name="T7"/>
                <a:gd fmla="*/ 11 w 11" name="T8"/>
                <a:gd fmla="*/ 5 h 5" name="T9"/>
                <a:gd fmla="*/ 6 w 11" name="T10"/>
                <a:gd fmla="*/ 0 h 5" name="T11"/>
                <a:gd fmla="*/ 3 w 11" name="T12"/>
                <a:gd fmla="*/ 0 h 5" name="T13"/>
                <a:gd fmla="*/ 3 w 11" name="T14"/>
                <a:gd fmla="*/ 0 h 5" name="T15"/>
                <a:gd fmla="*/ 0 w 11" name="T16"/>
                <a:gd fmla="*/ 2 h 5" name="T17"/>
                <a:gd fmla="*/ 0 w 11" name="T18"/>
                <a:gd fmla="*/ 2 h 5" name="T19"/>
                <a:gd fmla="*/ 3 w 11" name="T20"/>
                <a:gd fmla="*/ 2 h 5" name="T21"/>
                <a:gd fmla="*/ 3 w 11" name="T22"/>
                <a:gd fmla="*/ 2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11">
                  <a:moveTo>
                    <a:pt x="3" y="2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5" name="Freeform 444"/>
            <p:cNvSpPr/>
            <p:nvPr/>
          </p:nvSpPr>
          <p:spPr bwMode="auto">
            <a:xfrm>
              <a:off x="5016532" y="2985218"/>
              <a:ext cx="2219" cy="5675"/>
            </a:xfrm>
            <a:custGeom>
              <a:gdLst>
                <a:gd fmla="*/ 2 w 2" name="T0"/>
                <a:gd fmla="*/ 6 h 6" name="T1"/>
                <a:gd fmla="*/ 2 w 2" name="T2"/>
                <a:gd fmla="*/ 3 h 6" name="T3"/>
                <a:gd fmla="*/ 2 w 2" name="T4"/>
                <a:gd fmla="*/ 0 h 6" name="T5"/>
                <a:gd fmla="*/ 0 w 2" name="T6"/>
                <a:gd fmla="*/ 3 h 6" name="T7"/>
                <a:gd fmla="*/ 0 w 2" name="T8"/>
                <a:gd fmla="*/ 6 h 6" name="T9"/>
                <a:gd fmla="*/ 0 w 2" name="T10"/>
                <a:gd fmla="*/ 6 h 6" name="T11"/>
                <a:gd fmla="*/ 2 w 2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2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6" name="Freeform 445"/>
            <p:cNvSpPr/>
            <p:nvPr/>
          </p:nvSpPr>
          <p:spPr bwMode="auto">
            <a:xfrm>
              <a:off x="4999893" y="2998459"/>
              <a:ext cx="9984" cy="5675"/>
            </a:xfrm>
            <a:custGeom>
              <a:gdLst>
                <a:gd fmla="*/ 6 w 9" name="T0"/>
                <a:gd fmla="*/ 6 h 6" name="T1"/>
                <a:gd fmla="*/ 6 w 9" name="T2"/>
                <a:gd fmla="*/ 6 h 6" name="T3"/>
                <a:gd fmla="*/ 9 w 9" name="T4"/>
                <a:gd fmla="*/ 6 h 6" name="T5"/>
                <a:gd fmla="*/ 9 w 9" name="T6"/>
                <a:gd fmla="*/ 3 h 6" name="T7"/>
                <a:gd fmla="*/ 9 w 9" name="T8"/>
                <a:gd fmla="*/ 3 h 6" name="T9"/>
                <a:gd fmla="*/ 9 w 9" name="T10"/>
                <a:gd fmla="*/ 0 h 6" name="T11"/>
                <a:gd fmla="*/ 6 w 9" name="T12"/>
                <a:gd fmla="*/ 0 h 6" name="T13"/>
                <a:gd fmla="*/ 6 w 9" name="T14"/>
                <a:gd fmla="*/ 0 h 6" name="T15"/>
                <a:gd fmla="*/ 3 w 9" name="T16"/>
                <a:gd fmla="*/ 3 h 6" name="T17"/>
                <a:gd fmla="*/ 3 w 9" name="T18"/>
                <a:gd fmla="*/ 3 h 6" name="T19"/>
                <a:gd fmla="*/ 0 w 9" name="T20"/>
                <a:gd fmla="*/ 3 h 6" name="T21"/>
                <a:gd fmla="*/ 3 w 9" name="T22"/>
                <a:gd fmla="*/ 3 h 6" name="T23"/>
                <a:gd fmla="*/ 6 w 9" name="T24"/>
                <a:gd fmla="*/ 6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9">
                  <a:moveTo>
                    <a:pt x="6" y="6"/>
                  </a:move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7" name="Freeform 446"/>
            <p:cNvSpPr/>
            <p:nvPr/>
          </p:nvSpPr>
          <p:spPr bwMode="auto">
            <a:xfrm>
              <a:off x="4974378" y="3018321"/>
              <a:ext cx="42154" cy="16079"/>
            </a:xfrm>
            <a:custGeom>
              <a:gdLst>
                <a:gd fmla="*/ 9 w 38" name="T0"/>
                <a:gd fmla="*/ 0 h 17" name="T1"/>
                <a:gd fmla="*/ 3 w 38" name="T2"/>
                <a:gd fmla="*/ 0 h 17" name="T3"/>
                <a:gd fmla="*/ 3 w 38" name="T4"/>
                <a:gd fmla="*/ 0 h 17" name="T5"/>
                <a:gd fmla="*/ 0 w 38" name="T6"/>
                <a:gd fmla="*/ 2 h 17" name="T7"/>
                <a:gd fmla="*/ 0 w 38" name="T8"/>
                <a:gd fmla="*/ 5 h 17" name="T9"/>
                <a:gd fmla="*/ 0 w 38" name="T10"/>
                <a:gd fmla="*/ 5 h 17" name="T11"/>
                <a:gd fmla="*/ 0 w 38" name="T12"/>
                <a:gd fmla="*/ 11 h 17" name="T13"/>
                <a:gd fmla="*/ 0 w 38" name="T14"/>
                <a:gd fmla="*/ 5 h 17" name="T15"/>
                <a:gd fmla="*/ 3 w 38" name="T16"/>
                <a:gd fmla="*/ 5 h 17" name="T17"/>
                <a:gd fmla="*/ 6 w 38" name="T18"/>
                <a:gd fmla="*/ 8 h 17" name="T19"/>
                <a:gd fmla="*/ 9 w 38" name="T20"/>
                <a:gd fmla="*/ 11 h 17" name="T21"/>
                <a:gd fmla="*/ 9 w 38" name="T22"/>
                <a:gd fmla="*/ 8 h 17" name="T23"/>
                <a:gd fmla="*/ 9 w 38" name="T24"/>
                <a:gd fmla="*/ 8 h 17" name="T25"/>
                <a:gd fmla="*/ 12 w 38" name="T26"/>
                <a:gd fmla="*/ 5 h 17" name="T27"/>
                <a:gd fmla="*/ 15 w 38" name="T28"/>
                <a:gd fmla="*/ 8 h 17" name="T29"/>
                <a:gd fmla="*/ 17 w 38" name="T30"/>
                <a:gd fmla="*/ 8 h 17" name="T31"/>
                <a:gd fmla="*/ 20 w 38" name="T32"/>
                <a:gd fmla="*/ 8 h 17" name="T33"/>
                <a:gd fmla="*/ 20 w 38" name="T34"/>
                <a:gd fmla="*/ 8 h 17" name="T35"/>
                <a:gd fmla="*/ 20 w 38" name="T36"/>
                <a:gd fmla="*/ 8 h 17" name="T37"/>
                <a:gd fmla="*/ 23 w 38" name="T38"/>
                <a:gd fmla="*/ 8 h 17" name="T39"/>
                <a:gd fmla="*/ 26 w 38" name="T40"/>
                <a:gd fmla="*/ 8 h 17" name="T41"/>
                <a:gd fmla="*/ 35 w 38" name="T42"/>
                <a:gd fmla="*/ 14 h 17" name="T43"/>
                <a:gd fmla="*/ 38 w 38" name="T44"/>
                <a:gd fmla="*/ 17 h 17" name="T45"/>
                <a:gd fmla="*/ 38 w 38" name="T46"/>
                <a:gd fmla="*/ 14 h 17" name="T47"/>
                <a:gd fmla="*/ 38 w 38" name="T48"/>
                <a:gd fmla="*/ 11 h 17" name="T49"/>
                <a:gd fmla="*/ 35 w 38" name="T50"/>
                <a:gd fmla="*/ 8 h 17" name="T51"/>
                <a:gd fmla="*/ 35 w 38" name="T52"/>
                <a:gd fmla="*/ 8 h 17" name="T53"/>
                <a:gd fmla="*/ 35 w 38" name="T54"/>
                <a:gd fmla="*/ 2 h 17" name="T55"/>
                <a:gd fmla="*/ 32 w 38" name="T56"/>
                <a:gd fmla="*/ 2 h 17" name="T57"/>
                <a:gd fmla="*/ 29 w 38" name="T58"/>
                <a:gd fmla="*/ 2 h 17" name="T59"/>
                <a:gd fmla="*/ 26 w 38" name="T60"/>
                <a:gd fmla="*/ 2 h 17" name="T61"/>
                <a:gd fmla="*/ 26 w 38" name="T62"/>
                <a:gd fmla="*/ 2 h 17" name="T63"/>
                <a:gd fmla="*/ 23 w 38" name="T64"/>
                <a:gd fmla="*/ 0 h 17" name="T65"/>
                <a:gd fmla="*/ 20 w 38" name="T66"/>
                <a:gd fmla="*/ 0 h 17" name="T67"/>
                <a:gd fmla="*/ 15 w 38" name="T68"/>
                <a:gd fmla="*/ 0 h 17" name="T69"/>
                <a:gd fmla="*/ 15 w 38" name="T70"/>
                <a:gd fmla="*/ 0 h 17" name="T71"/>
                <a:gd fmla="*/ 12 w 38" name="T72"/>
                <a:gd fmla="*/ 0 h 17" name="T73"/>
                <a:gd fmla="*/ 9 w 38" name="T74"/>
                <a:gd fmla="*/ 0 h 1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7" w="38">
                  <a:moveTo>
                    <a:pt x="9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8" name="Freeform 447"/>
            <p:cNvSpPr/>
            <p:nvPr/>
          </p:nvSpPr>
          <p:spPr bwMode="auto">
            <a:xfrm>
              <a:off x="4843477" y="2944549"/>
              <a:ext cx="93184" cy="117279"/>
            </a:xfrm>
            <a:custGeom>
              <a:gdLst>
                <a:gd fmla="*/ 72 w 84" name="T0"/>
                <a:gd fmla="*/ 20 h 124" name="T1"/>
                <a:gd fmla="*/ 81 w 84" name="T2"/>
                <a:gd fmla="*/ 8 h 124" name="T3"/>
                <a:gd fmla="*/ 81 w 84" name="T4"/>
                <a:gd fmla="*/ 0 h 124" name="T5"/>
                <a:gd fmla="*/ 78 w 84" name="T6"/>
                <a:gd fmla="*/ 0 h 124" name="T7"/>
                <a:gd fmla="*/ 69 w 84" name="T8"/>
                <a:gd fmla="*/ 11 h 124" name="T9"/>
                <a:gd fmla="*/ 55 w 84" name="T10"/>
                <a:gd fmla="*/ 11 h 124" name="T11"/>
                <a:gd fmla="*/ 49 w 84" name="T12"/>
                <a:gd fmla="*/ 11 h 124" name="T13"/>
                <a:gd fmla="*/ 43 w 84" name="T14"/>
                <a:gd fmla="*/ 11 h 124" name="T15"/>
                <a:gd fmla="*/ 40 w 84" name="T16"/>
                <a:gd fmla="*/ 8 h 124" name="T17"/>
                <a:gd fmla="*/ 35 w 84" name="T18"/>
                <a:gd fmla="*/ 8 h 124" name="T19"/>
                <a:gd fmla="*/ 26 w 84" name="T20"/>
                <a:gd fmla="*/ 5 h 124" name="T21"/>
                <a:gd fmla="*/ 23 w 84" name="T22"/>
                <a:gd fmla="*/ 14 h 124" name="T23"/>
                <a:gd fmla="*/ 17 w 84" name="T24"/>
                <a:gd fmla="*/ 11 h 124" name="T25"/>
                <a:gd fmla="*/ 14 w 84" name="T26"/>
                <a:gd fmla="*/ 23 h 124" name="T27"/>
                <a:gd fmla="*/ 12 w 84" name="T28"/>
                <a:gd fmla="*/ 29 h 124" name="T29"/>
                <a:gd fmla="*/ 14 w 84" name="T30"/>
                <a:gd fmla="*/ 40 h 124" name="T31"/>
                <a:gd fmla="*/ 9 w 84" name="T32"/>
                <a:gd fmla="*/ 43 h 124" name="T33"/>
                <a:gd fmla="*/ 6 w 84" name="T34"/>
                <a:gd fmla="*/ 63 h 124" name="T35"/>
                <a:gd fmla="*/ 0 w 84" name="T36"/>
                <a:gd fmla="*/ 78 h 124" name="T37"/>
                <a:gd fmla="*/ 6 w 84" name="T38"/>
                <a:gd fmla="*/ 86 h 124" name="T39"/>
                <a:gd fmla="*/ 9 w 84" name="T40"/>
                <a:gd fmla="*/ 98 h 124" name="T41"/>
                <a:gd fmla="*/ 3 w 84" name="T42"/>
                <a:gd fmla="*/ 118 h 124" name="T43"/>
                <a:gd fmla="*/ 9 w 84" name="T44"/>
                <a:gd fmla="*/ 124 h 124" name="T45"/>
                <a:gd fmla="*/ 17 w 84" name="T46"/>
                <a:gd fmla="*/ 121 h 124" name="T47"/>
                <a:gd fmla="*/ 17 w 84" name="T48"/>
                <a:gd fmla="*/ 109 h 124" name="T49"/>
                <a:gd fmla="*/ 20 w 84" name="T50"/>
                <a:gd fmla="*/ 86 h 124" name="T51"/>
                <a:gd fmla="*/ 23 w 84" name="T52"/>
                <a:gd fmla="*/ 75 h 124" name="T53"/>
                <a:gd fmla="*/ 29 w 84" name="T54"/>
                <a:gd fmla="*/ 75 h 124" name="T55"/>
                <a:gd fmla="*/ 26 w 84" name="T56"/>
                <a:gd fmla="*/ 86 h 124" name="T57"/>
                <a:gd fmla="*/ 32 w 84" name="T58"/>
                <a:gd fmla="*/ 95 h 124" name="T59"/>
                <a:gd fmla="*/ 32 w 84" name="T60"/>
                <a:gd fmla="*/ 106 h 124" name="T61"/>
                <a:gd fmla="*/ 40 w 84" name="T62"/>
                <a:gd fmla="*/ 109 h 124" name="T63"/>
                <a:gd fmla="*/ 49 w 84" name="T64"/>
                <a:gd fmla="*/ 103 h 124" name="T65"/>
                <a:gd fmla="*/ 52 w 84" name="T66"/>
                <a:gd fmla="*/ 98 h 124" name="T67"/>
                <a:gd fmla="*/ 46 w 84" name="T68"/>
                <a:gd fmla="*/ 95 h 124" name="T69"/>
                <a:gd fmla="*/ 43 w 84" name="T70"/>
                <a:gd fmla="*/ 89 h 124" name="T71"/>
                <a:gd fmla="*/ 46 w 84" name="T72"/>
                <a:gd fmla="*/ 83 h 124" name="T73"/>
                <a:gd fmla="*/ 43 w 84" name="T74"/>
                <a:gd fmla="*/ 78 h 124" name="T75"/>
                <a:gd fmla="*/ 32 w 84" name="T76"/>
                <a:gd fmla="*/ 57 h 124" name="T77"/>
                <a:gd fmla="*/ 40 w 84" name="T78"/>
                <a:gd fmla="*/ 57 h 124" name="T79"/>
                <a:gd fmla="*/ 46 w 84" name="T80"/>
                <a:gd fmla="*/ 52 h 124" name="T81"/>
                <a:gd fmla="*/ 58 w 84" name="T82"/>
                <a:gd fmla="*/ 46 h 124" name="T83"/>
                <a:gd fmla="*/ 61 w 84" name="T84"/>
                <a:gd fmla="*/ 37 h 124" name="T85"/>
                <a:gd fmla="*/ 52 w 84" name="T86"/>
                <a:gd fmla="*/ 40 h 124" name="T87"/>
                <a:gd fmla="*/ 43 w 84" name="T88"/>
                <a:gd fmla="*/ 46 h 124" name="T89"/>
                <a:gd fmla="*/ 37 w 84" name="T90"/>
                <a:gd fmla="*/ 43 h 124" name="T91"/>
                <a:gd fmla="*/ 29 w 84" name="T92"/>
                <a:gd fmla="*/ 49 h 124" name="T93"/>
                <a:gd fmla="*/ 20 w 84" name="T94"/>
                <a:gd fmla="*/ 46 h 124" name="T95"/>
                <a:gd fmla="*/ 17 w 84" name="T96"/>
                <a:gd fmla="*/ 31 h 124" name="T97"/>
                <a:gd fmla="*/ 23 w 84" name="T98"/>
                <a:gd fmla="*/ 20 h 124" name="T99"/>
                <a:gd fmla="*/ 29 w 84" name="T100"/>
                <a:gd fmla="*/ 20 h 124" name="T101"/>
                <a:gd fmla="*/ 35 w 84" name="T102"/>
                <a:gd fmla="*/ 20 h 124" name="T103"/>
                <a:gd fmla="*/ 40 w 84" name="T104"/>
                <a:gd fmla="*/ 20 h 124" name="T105"/>
                <a:gd fmla="*/ 52 w 84" name="T106"/>
                <a:gd fmla="*/ 20 h 124" name="T107"/>
                <a:gd fmla="*/ 63 w 84" name="T108"/>
                <a:gd fmla="*/ 23 h 12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24" w="84">
                  <a:moveTo>
                    <a:pt x="66" y="23"/>
                  </a:moveTo>
                  <a:lnTo>
                    <a:pt x="72" y="23"/>
                  </a:lnTo>
                  <a:lnTo>
                    <a:pt x="72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69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6" y="49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3" y="118"/>
                  </a:lnTo>
                  <a:lnTo>
                    <a:pt x="6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18"/>
                  </a:lnTo>
                  <a:lnTo>
                    <a:pt x="17" y="112"/>
                  </a:lnTo>
                  <a:lnTo>
                    <a:pt x="17" y="109"/>
                  </a:lnTo>
                  <a:lnTo>
                    <a:pt x="17" y="106"/>
                  </a:lnTo>
                  <a:lnTo>
                    <a:pt x="20" y="89"/>
                  </a:lnTo>
                  <a:lnTo>
                    <a:pt x="20" y="86"/>
                  </a:lnTo>
                  <a:lnTo>
                    <a:pt x="17" y="80"/>
                  </a:lnTo>
                  <a:lnTo>
                    <a:pt x="20" y="78"/>
                  </a:lnTo>
                  <a:lnTo>
                    <a:pt x="23" y="75"/>
                  </a:lnTo>
                  <a:lnTo>
                    <a:pt x="26" y="72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6" y="86"/>
                  </a:lnTo>
                  <a:lnTo>
                    <a:pt x="29" y="89"/>
                  </a:lnTo>
                  <a:lnTo>
                    <a:pt x="29" y="92"/>
                  </a:lnTo>
                  <a:lnTo>
                    <a:pt x="32" y="95"/>
                  </a:lnTo>
                  <a:lnTo>
                    <a:pt x="35" y="98"/>
                  </a:lnTo>
                  <a:lnTo>
                    <a:pt x="32" y="103"/>
                  </a:lnTo>
                  <a:lnTo>
                    <a:pt x="32" y="106"/>
                  </a:lnTo>
                  <a:lnTo>
                    <a:pt x="35" y="109"/>
                  </a:lnTo>
                  <a:lnTo>
                    <a:pt x="37" y="112"/>
                  </a:lnTo>
                  <a:lnTo>
                    <a:pt x="40" y="109"/>
                  </a:lnTo>
                  <a:lnTo>
                    <a:pt x="43" y="103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6" y="98"/>
                  </a:lnTo>
                  <a:lnTo>
                    <a:pt x="46" y="95"/>
                  </a:lnTo>
                  <a:lnTo>
                    <a:pt x="46" y="92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3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0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37" y="63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52" y="43"/>
                  </a:lnTo>
                  <a:lnTo>
                    <a:pt x="55" y="43"/>
                  </a:lnTo>
                  <a:lnTo>
                    <a:pt x="58" y="46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1" y="37"/>
                  </a:lnTo>
                  <a:lnTo>
                    <a:pt x="58" y="37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6" y="40"/>
                  </a:lnTo>
                  <a:lnTo>
                    <a:pt x="43" y="43"/>
                  </a:lnTo>
                  <a:lnTo>
                    <a:pt x="43" y="46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2" y="46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3" y="52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0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9" name="Freeform 448"/>
            <p:cNvSpPr/>
            <p:nvPr/>
          </p:nvSpPr>
          <p:spPr bwMode="auto">
            <a:xfrm>
              <a:off x="4884523" y="3053316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0 h 6" name="T3"/>
                <a:gd fmla="*/ 0 w 3" name="T4"/>
                <a:gd fmla="*/ 3 h 6" name="T5"/>
                <a:gd fmla="*/ 0 w 3" name="T6"/>
                <a:gd fmla="*/ 6 h 6" name="T7"/>
                <a:gd fmla="*/ 0 w 3" name="T8"/>
                <a:gd fmla="*/ 6 h 6" name="T9"/>
                <a:gd fmla="*/ 3 w 3" name="T10"/>
                <a:gd fmla="*/ 3 h 6" name="T11"/>
                <a:gd fmla="*/ 0 w 3" name="T12"/>
                <a:gd fmla="*/ 0 h 6" name="T13"/>
                <a:gd fmla="*/ 0 w 3" name="T14"/>
                <a:gd fmla="*/ 0 h 6" name="T15"/>
                <a:gd fmla="*/ 0 w 3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0" name="Freeform 449"/>
            <p:cNvSpPr/>
            <p:nvPr/>
          </p:nvSpPr>
          <p:spPr bwMode="auto">
            <a:xfrm>
              <a:off x="4891179" y="3044804"/>
              <a:ext cx="6656" cy="14187"/>
            </a:xfrm>
            <a:custGeom>
              <a:gdLst>
                <a:gd fmla="*/ 3 w 6" name="T0"/>
                <a:gd fmla="*/ 3 h 15" name="T1"/>
                <a:gd fmla="*/ 0 w 6" name="T2"/>
                <a:gd fmla="*/ 3 h 15" name="T3"/>
                <a:gd fmla="*/ 0 w 6" name="T4"/>
                <a:gd fmla="*/ 9 h 15" name="T5"/>
                <a:gd fmla="*/ 0 w 6" name="T6"/>
                <a:gd fmla="*/ 12 h 15" name="T7"/>
                <a:gd fmla="*/ 0 w 6" name="T8"/>
                <a:gd fmla="*/ 15 h 15" name="T9"/>
                <a:gd fmla="*/ 3 w 6" name="T10"/>
                <a:gd fmla="*/ 12 h 15" name="T11"/>
                <a:gd fmla="*/ 3 w 6" name="T12"/>
                <a:gd fmla="*/ 15 h 15" name="T13"/>
                <a:gd fmla="*/ 3 w 6" name="T14"/>
                <a:gd fmla="*/ 9 h 15" name="T15"/>
                <a:gd fmla="*/ 3 w 6" name="T16"/>
                <a:gd fmla="*/ 6 h 15" name="T17"/>
                <a:gd fmla="*/ 6 w 6" name="T18"/>
                <a:gd fmla="*/ 6 h 15" name="T19"/>
                <a:gd fmla="*/ 3 w 6" name="T20"/>
                <a:gd fmla="*/ 0 h 15" name="T21"/>
                <a:gd fmla="*/ 3 w 6" name="T22"/>
                <a:gd fmla="*/ 0 h 15" name="T23"/>
                <a:gd fmla="*/ 3 w 6" name="T24"/>
                <a:gd fmla="*/ 3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6">
                  <a:moveTo>
                    <a:pt x="3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1" name="Freeform 450"/>
            <p:cNvSpPr/>
            <p:nvPr/>
          </p:nvSpPr>
          <p:spPr bwMode="auto">
            <a:xfrm>
              <a:off x="4894506" y="3041966"/>
              <a:ext cx="9984" cy="19862"/>
            </a:xfrm>
            <a:custGeom>
              <a:gdLst>
                <a:gd fmla="*/ 6 w 9" name="T0"/>
                <a:gd fmla="*/ 18 h 21" name="T1"/>
                <a:gd fmla="*/ 6 w 9" name="T2"/>
                <a:gd fmla="*/ 18 h 21" name="T3"/>
                <a:gd fmla="*/ 6 w 9" name="T4"/>
                <a:gd fmla="*/ 15 h 21" name="T5"/>
                <a:gd fmla="*/ 6 w 9" name="T6"/>
                <a:gd fmla="*/ 12 h 21" name="T7"/>
                <a:gd fmla="*/ 6 w 9" name="T8"/>
                <a:gd fmla="*/ 9 h 21" name="T9"/>
                <a:gd fmla="*/ 6 w 9" name="T10"/>
                <a:gd fmla="*/ 9 h 21" name="T11"/>
                <a:gd fmla="*/ 6 w 9" name="T12"/>
                <a:gd fmla="*/ 9 h 21" name="T13"/>
                <a:gd fmla="*/ 9 w 9" name="T14"/>
                <a:gd fmla="*/ 6 h 21" name="T15"/>
                <a:gd fmla="*/ 9 w 9" name="T16"/>
                <a:gd fmla="*/ 3 h 21" name="T17"/>
                <a:gd fmla="*/ 6 w 9" name="T18"/>
                <a:gd fmla="*/ 0 h 21" name="T19"/>
                <a:gd fmla="*/ 6 w 9" name="T20"/>
                <a:gd fmla="*/ 0 h 21" name="T21"/>
                <a:gd fmla="*/ 6 w 9" name="T22"/>
                <a:gd fmla="*/ 0 h 21" name="T23"/>
                <a:gd fmla="*/ 6 w 9" name="T24"/>
                <a:gd fmla="*/ 3 h 21" name="T25"/>
                <a:gd fmla="*/ 3 w 9" name="T26"/>
                <a:gd fmla="*/ 9 h 21" name="T27"/>
                <a:gd fmla="*/ 3 w 9" name="T28"/>
                <a:gd fmla="*/ 9 h 21" name="T29"/>
                <a:gd fmla="*/ 3 w 9" name="T30"/>
                <a:gd fmla="*/ 12 h 21" name="T31"/>
                <a:gd fmla="*/ 0 w 9" name="T32"/>
                <a:gd fmla="*/ 15 h 21" name="T33"/>
                <a:gd fmla="*/ 0 w 9" name="T34"/>
                <a:gd fmla="*/ 18 h 21" name="T35"/>
                <a:gd fmla="*/ 0 w 9" name="T36"/>
                <a:gd fmla="*/ 18 h 21" name="T37"/>
                <a:gd fmla="*/ 3 w 9" name="T38"/>
                <a:gd fmla="*/ 21 h 21" name="T39"/>
                <a:gd fmla="*/ 6 w 9" name="T40"/>
                <a:gd fmla="*/ 18 h 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" w="9">
                  <a:moveTo>
                    <a:pt x="6" y="18"/>
                  </a:move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2" name="Freeform 451"/>
            <p:cNvSpPr/>
            <p:nvPr/>
          </p:nvSpPr>
          <p:spPr bwMode="auto">
            <a:xfrm>
              <a:off x="4901162" y="3034400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3 h 6" name="T3"/>
                <a:gd fmla="*/ 0 w 3" name="T4"/>
                <a:gd fmla="*/ 3 h 6" name="T5"/>
                <a:gd fmla="*/ 3 w 3" name="T6"/>
                <a:gd fmla="*/ 6 h 6" name="T7"/>
                <a:gd fmla="*/ 3 w 3" name="T8"/>
                <a:gd fmla="*/ 6 h 6" name="T9"/>
                <a:gd fmla="*/ 3 w 3" name="T10"/>
                <a:gd fmla="*/ 3 h 6" name="T11"/>
                <a:gd fmla="*/ 3 w 3" name="T12"/>
                <a:gd fmla="*/ 3 h 6" name="T13"/>
                <a:gd fmla="*/ 3 w 3" name="T14"/>
                <a:gd fmla="*/ 0 h 6" name="T15"/>
                <a:gd fmla="*/ 3 w 3" name="T16"/>
                <a:gd fmla="*/ 0 h 6" name="T17"/>
                <a:gd fmla="*/ 0 w 3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3" name="Freeform 452"/>
            <p:cNvSpPr/>
            <p:nvPr/>
          </p:nvSpPr>
          <p:spPr bwMode="auto">
            <a:xfrm>
              <a:off x="4901162" y="2988055"/>
              <a:ext cx="6656" cy="7566"/>
            </a:xfrm>
            <a:custGeom>
              <a:gdLst>
                <a:gd fmla="*/ 6 w 6" name="T0"/>
                <a:gd fmla="*/ 0 h 8" name="T1"/>
                <a:gd fmla="*/ 3 w 6" name="T2"/>
                <a:gd fmla="*/ 0 h 8" name="T3"/>
                <a:gd fmla="*/ 0 w 6" name="T4"/>
                <a:gd fmla="*/ 3 h 8" name="T5"/>
                <a:gd fmla="*/ 0 w 6" name="T6"/>
                <a:gd fmla="*/ 3 h 8" name="T7"/>
                <a:gd fmla="*/ 0 w 6" name="T8"/>
                <a:gd fmla="*/ 6 h 8" name="T9"/>
                <a:gd fmla="*/ 0 w 6" name="T10"/>
                <a:gd fmla="*/ 8 h 8" name="T11"/>
                <a:gd fmla="*/ 3 w 6" name="T12"/>
                <a:gd fmla="*/ 8 h 8" name="T13"/>
                <a:gd fmla="*/ 3 w 6" name="T14"/>
                <a:gd fmla="*/ 3 h 8" name="T15"/>
                <a:gd fmla="*/ 6 w 6" name="T16"/>
                <a:gd fmla="*/ 3 h 8" name="T17"/>
                <a:gd fmla="*/ 6 w 6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6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4" name="Freeform 453"/>
            <p:cNvSpPr/>
            <p:nvPr/>
          </p:nvSpPr>
          <p:spPr bwMode="auto">
            <a:xfrm>
              <a:off x="4907819" y="2990893"/>
              <a:ext cx="3328" cy="4729"/>
            </a:xfrm>
            <a:custGeom>
              <a:gdLst>
                <a:gd fmla="*/ 0 w 3" name="T0"/>
                <a:gd fmla="*/ 5 h 5" name="T1"/>
                <a:gd fmla="*/ 3 w 3" name="T2"/>
                <a:gd fmla="*/ 5 h 5" name="T3"/>
                <a:gd fmla="*/ 3 w 3" name="T4"/>
                <a:gd fmla="*/ 3 h 5" name="T5"/>
                <a:gd fmla="*/ 3 w 3" name="T6"/>
                <a:gd fmla="*/ 0 h 5" name="T7"/>
                <a:gd fmla="*/ 3 w 3" name="T8"/>
                <a:gd fmla="*/ 0 h 5" name="T9"/>
                <a:gd fmla="*/ 0 w 3" name="T10"/>
                <a:gd fmla="*/ 0 h 5" name="T11"/>
                <a:gd fmla="*/ 0 w 3" name="T12"/>
                <a:gd fmla="*/ 3 h 5" name="T13"/>
                <a:gd fmla="*/ 0 w 3" name="T14"/>
                <a:gd fmla="*/ 3 h 5" name="T15"/>
                <a:gd fmla="*/ 0 w 3" name="T16"/>
                <a:gd fmla="*/ 5 h 5" name="T17"/>
                <a:gd fmla="*/ 0 w 3" name="T18"/>
                <a:gd fmla="*/ 5 h 5" name="T19"/>
                <a:gd fmla="*/ 0 w 3" name="T20"/>
                <a:gd fmla="*/ 5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3">
                  <a:moveTo>
                    <a:pt x="0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5" name="Freeform 454"/>
            <p:cNvSpPr/>
            <p:nvPr/>
          </p:nvSpPr>
          <p:spPr bwMode="auto">
            <a:xfrm>
              <a:off x="4923349" y="2998459"/>
              <a:ext cx="13312" cy="5675"/>
            </a:xfrm>
            <a:custGeom>
              <a:gdLst>
                <a:gd fmla="*/ 6 w 12" name="T0"/>
                <a:gd fmla="*/ 3 h 6" name="T1"/>
                <a:gd fmla="*/ 9 w 12" name="T2"/>
                <a:gd fmla="*/ 3 h 6" name="T3"/>
                <a:gd fmla="*/ 9 w 12" name="T4"/>
                <a:gd fmla="*/ 3 h 6" name="T5"/>
                <a:gd fmla="*/ 12 w 12" name="T6"/>
                <a:gd fmla="*/ 3 h 6" name="T7"/>
                <a:gd fmla="*/ 12 w 12" name="T8"/>
                <a:gd fmla="*/ 0 h 6" name="T9"/>
                <a:gd fmla="*/ 12 w 12" name="T10"/>
                <a:gd fmla="*/ 0 h 6" name="T11"/>
                <a:gd fmla="*/ 9 w 12" name="T12"/>
                <a:gd fmla="*/ 0 h 6" name="T13"/>
                <a:gd fmla="*/ 6 w 12" name="T14"/>
                <a:gd fmla="*/ 0 h 6" name="T15"/>
                <a:gd fmla="*/ 0 w 12" name="T16"/>
                <a:gd fmla="*/ 0 h 6" name="T17"/>
                <a:gd fmla="*/ 0 w 12" name="T18"/>
                <a:gd fmla="*/ 0 h 6" name="T19"/>
                <a:gd fmla="*/ 0 w 12" name="T20"/>
                <a:gd fmla="*/ 0 h 6" name="T21"/>
                <a:gd fmla="*/ 0 w 12" name="T22"/>
                <a:gd fmla="*/ 3 h 6" name="T23"/>
                <a:gd fmla="*/ 3 w 12" name="T24"/>
                <a:gd fmla="*/ 6 h 6" name="T25"/>
                <a:gd fmla="*/ 6 w 12" name="T26"/>
                <a:gd fmla="*/ 3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12">
                  <a:moveTo>
                    <a:pt x="6" y="3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6" name="Freeform 455"/>
            <p:cNvSpPr/>
            <p:nvPr/>
          </p:nvSpPr>
          <p:spPr bwMode="auto">
            <a:xfrm>
              <a:off x="4938879" y="2998459"/>
              <a:ext cx="13312" cy="2838"/>
            </a:xfrm>
            <a:custGeom>
              <a:gdLst>
                <a:gd fmla="*/ 9 w 12" name="T0"/>
                <a:gd fmla="*/ 3 h 3" name="T1"/>
                <a:gd fmla="*/ 12 w 12" name="T2"/>
                <a:gd fmla="*/ 0 h 3" name="T3"/>
                <a:gd fmla="*/ 9 w 12" name="T4"/>
                <a:gd fmla="*/ 0 h 3" name="T5"/>
                <a:gd fmla="*/ 6 w 12" name="T6"/>
                <a:gd fmla="*/ 0 h 3" name="T7"/>
                <a:gd fmla="*/ 3 w 12" name="T8"/>
                <a:gd fmla="*/ 3 h 3" name="T9"/>
                <a:gd fmla="*/ 0 w 12" name="T10"/>
                <a:gd fmla="*/ 0 h 3" name="T11"/>
                <a:gd fmla="*/ 0 w 12" name="T12"/>
                <a:gd fmla="*/ 3 h 3" name="T13"/>
                <a:gd fmla="*/ 0 w 12" name="T14"/>
                <a:gd fmla="*/ 3 h 3" name="T15"/>
                <a:gd fmla="*/ 9 w 12" name="T16"/>
                <a:gd fmla="*/ 3 h 3" name="T17"/>
                <a:gd fmla="*/ 9 w 12" name="T18"/>
                <a:gd fmla="*/ 3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12">
                  <a:moveTo>
                    <a:pt x="9" y="3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7" name="Freeform 456"/>
            <p:cNvSpPr/>
            <p:nvPr/>
          </p:nvSpPr>
          <p:spPr bwMode="auto">
            <a:xfrm flipH="1">
              <a:off x="4945535" y="3004134"/>
              <a:ext cx="0" cy="5675"/>
            </a:xfrm>
            <a:custGeom>
              <a:gdLst>
                <a:gd fmla="*/ 3 h 6" name="T0"/>
                <a:gd fmla="*/ 6 h 6" name="T1"/>
                <a:gd fmla="*/ 3 h 6" name="T2"/>
                <a:gd fmla="*/ 0 h 6" name="T3"/>
                <a:gd fmla="*/ 3 h 6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6">
                  <a:moveTo>
                    <a:pt x="0" y="3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8" name="Freeform 457"/>
            <p:cNvSpPr/>
            <p:nvPr/>
          </p:nvSpPr>
          <p:spPr bwMode="auto">
            <a:xfrm>
              <a:off x="4945535" y="3020213"/>
              <a:ext cx="18859" cy="14187"/>
            </a:xfrm>
            <a:custGeom>
              <a:gdLst>
                <a:gd fmla="*/ 12 w 17" name="T0"/>
                <a:gd fmla="*/ 12 h 15" name="T1"/>
                <a:gd fmla="*/ 15 w 17" name="T2"/>
                <a:gd fmla="*/ 12 h 15" name="T3"/>
                <a:gd fmla="*/ 17 w 17" name="T4"/>
                <a:gd fmla="*/ 9 h 15" name="T5"/>
                <a:gd fmla="*/ 15 w 17" name="T6"/>
                <a:gd fmla="*/ 3 h 15" name="T7"/>
                <a:gd fmla="*/ 15 w 17" name="T8"/>
                <a:gd fmla="*/ 3 h 15" name="T9"/>
                <a:gd fmla="*/ 15 w 17" name="T10"/>
                <a:gd fmla="*/ 3 h 15" name="T11"/>
                <a:gd fmla="*/ 9 w 17" name="T12"/>
                <a:gd fmla="*/ 0 h 15" name="T13"/>
                <a:gd fmla="*/ 6 w 17" name="T14"/>
                <a:gd fmla="*/ 0 h 15" name="T15"/>
                <a:gd fmla="*/ 3 w 17" name="T16"/>
                <a:gd fmla="*/ 3 h 15" name="T17"/>
                <a:gd fmla="*/ 0 w 17" name="T18"/>
                <a:gd fmla="*/ 0 h 15" name="T19"/>
                <a:gd fmla="*/ 0 w 17" name="T20"/>
                <a:gd fmla="*/ 0 h 15" name="T21"/>
                <a:gd fmla="*/ 0 w 17" name="T22"/>
                <a:gd fmla="*/ 3 h 15" name="T23"/>
                <a:gd fmla="*/ 0 w 17" name="T24"/>
                <a:gd fmla="*/ 6 h 15" name="T25"/>
                <a:gd fmla="*/ 3 w 17" name="T26"/>
                <a:gd fmla="*/ 9 h 15" name="T27"/>
                <a:gd fmla="*/ 3 w 17" name="T28"/>
                <a:gd fmla="*/ 12 h 15" name="T29"/>
                <a:gd fmla="*/ 6 w 17" name="T30"/>
                <a:gd fmla="*/ 12 h 15" name="T31"/>
                <a:gd fmla="*/ 12 w 17" name="T32"/>
                <a:gd fmla="*/ 15 h 15" name="T33"/>
                <a:gd fmla="*/ 12 w 17" name="T34"/>
                <a:gd fmla="*/ 12 h 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" w="17">
                  <a:moveTo>
                    <a:pt x="12" y="12"/>
                  </a:moveTo>
                  <a:lnTo>
                    <a:pt x="15" y="12"/>
                  </a:lnTo>
                  <a:lnTo>
                    <a:pt x="17" y="9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9" name="Freeform 458"/>
            <p:cNvSpPr/>
            <p:nvPr/>
          </p:nvSpPr>
          <p:spPr bwMode="auto">
            <a:xfrm>
              <a:off x="4936661" y="2911446"/>
              <a:ext cx="2219" cy="5675"/>
            </a:xfrm>
            <a:custGeom>
              <a:gdLst>
                <a:gd fmla="*/ 2 w 2" name="T0"/>
                <a:gd fmla="*/ 0 h 6" name="T1"/>
                <a:gd fmla="*/ 0 w 2" name="T2"/>
                <a:gd fmla="*/ 0 h 6" name="T3"/>
                <a:gd fmla="*/ 2 w 2" name="T4"/>
                <a:gd fmla="*/ 6 h 6" name="T5"/>
                <a:gd fmla="*/ 2 w 2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2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0" name="Freeform 459"/>
            <p:cNvSpPr/>
            <p:nvPr/>
          </p:nvSpPr>
          <p:spPr bwMode="auto">
            <a:xfrm>
              <a:off x="4955519" y="2898204"/>
              <a:ext cx="3328" cy="7566"/>
            </a:xfrm>
            <a:custGeom>
              <a:gdLst>
                <a:gd fmla="*/ 3 w 3" name="T0"/>
                <a:gd fmla="*/ 8 h 8" name="T1"/>
                <a:gd fmla="*/ 3 w 3" name="T2"/>
                <a:gd fmla="*/ 3 h 8" name="T3"/>
                <a:gd fmla="*/ 3 w 3" name="T4"/>
                <a:gd fmla="*/ 0 h 8" name="T5"/>
                <a:gd fmla="*/ 0 w 3" name="T6"/>
                <a:gd fmla="*/ 0 h 8" name="T7"/>
                <a:gd fmla="*/ 0 w 3" name="T8"/>
                <a:gd fmla="*/ 0 h 8" name="T9"/>
                <a:gd fmla="*/ 3 w 3" name="T10"/>
                <a:gd fmla="*/ 8 h 8" name="T11"/>
                <a:gd fmla="*/ 3 w 3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3">
                  <a:moveTo>
                    <a:pt x="3" y="8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1" name="Freeform 460"/>
            <p:cNvSpPr/>
            <p:nvPr/>
          </p:nvSpPr>
          <p:spPr bwMode="auto">
            <a:xfrm>
              <a:off x="4981034" y="2927525"/>
              <a:ext cx="3328" cy="8512"/>
            </a:xfrm>
            <a:custGeom>
              <a:gdLst>
                <a:gd fmla="*/ 3 w 3" name="T0"/>
                <a:gd fmla="*/ 9 h 9" name="T1"/>
                <a:gd fmla="*/ 3 w 3" name="T2"/>
                <a:gd fmla="*/ 6 h 9" name="T3"/>
                <a:gd fmla="*/ 3 w 3" name="T4"/>
                <a:gd fmla="*/ 3 h 9" name="T5"/>
                <a:gd fmla="*/ 3 w 3" name="T6"/>
                <a:gd fmla="*/ 3 h 9" name="T7"/>
                <a:gd fmla="*/ 3 w 3" name="T8"/>
                <a:gd fmla="*/ 0 h 9" name="T9"/>
                <a:gd fmla="*/ 0 w 3" name="T10"/>
                <a:gd fmla="*/ 0 h 9" name="T11"/>
                <a:gd fmla="*/ 0 w 3" name="T12"/>
                <a:gd fmla="*/ 3 h 9" name="T13"/>
                <a:gd fmla="*/ 0 w 3" name="T14"/>
                <a:gd fmla="*/ 6 h 9" name="T15"/>
                <a:gd fmla="*/ 0 w 3" name="T16"/>
                <a:gd fmla="*/ 9 h 9" name="T17"/>
                <a:gd fmla="*/ 3 w 3" name="T18"/>
                <a:gd fmla="*/ 9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3">
                  <a:moveTo>
                    <a:pt x="3" y="9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2" name="Freeform 461"/>
            <p:cNvSpPr/>
            <p:nvPr/>
          </p:nvSpPr>
          <p:spPr bwMode="auto">
            <a:xfrm>
              <a:off x="4967722" y="2933199"/>
              <a:ext cx="19968" cy="52019"/>
            </a:xfrm>
            <a:custGeom>
              <a:gdLst>
                <a:gd fmla="*/ 6 w 18" name="T0"/>
                <a:gd fmla="*/ 23 h 55" name="T1"/>
                <a:gd fmla="*/ 6 w 18" name="T2"/>
                <a:gd fmla="*/ 26 h 55" name="T3"/>
                <a:gd fmla="*/ 3 w 18" name="T4"/>
                <a:gd fmla="*/ 23 h 55" name="T5"/>
                <a:gd fmla="*/ 3 w 18" name="T6"/>
                <a:gd fmla="*/ 23 h 55" name="T7"/>
                <a:gd fmla="*/ 6 w 18" name="T8"/>
                <a:gd fmla="*/ 23 h 55" name="T9"/>
                <a:gd fmla="*/ 6 w 18" name="T10"/>
                <a:gd fmla="*/ 17 h 55" name="T11"/>
                <a:gd fmla="*/ 6 w 18" name="T12"/>
                <a:gd fmla="*/ 15 h 55" name="T13"/>
                <a:gd fmla="*/ 6 w 18" name="T14"/>
                <a:gd fmla="*/ 12 h 55" name="T15"/>
                <a:gd fmla="*/ 6 w 18" name="T16"/>
                <a:gd fmla="*/ 9 h 55" name="T17"/>
                <a:gd fmla="*/ 6 w 18" name="T18"/>
                <a:gd fmla="*/ 9 h 55" name="T19"/>
                <a:gd fmla="*/ 6 w 18" name="T20"/>
                <a:gd fmla="*/ 6 h 55" name="T21"/>
                <a:gd fmla="*/ 6 w 18" name="T22"/>
                <a:gd fmla="*/ 6 h 55" name="T23"/>
                <a:gd fmla="*/ 6 w 18" name="T24"/>
                <a:gd fmla="*/ 3 h 55" name="T25"/>
                <a:gd fmla="*/ 6 w 18" name="T26"/>
                <a:gd fmla="*/ 3 h 55" name="T27"/>
                <a:gd fmla="*/ 6 w 18" name="T28"/>
                <a:gd fmla="*/ 0 h 55" name="T29"/>
                <a:gd fmla="*/ 3 w 18" name="T30"/>
                <a:gd fmla="*/ 6 h 55" name="T31"/>
                <a:gd fmla="*/ 0 w 18" name="T32"/>
                <a:gd fmla="*/ 9 h 55" name="T33"/>
                <a:gd fmla="*/ 0 w 18" name="T34"/>
                <a:gd fmla="*/ 17 h 55" name="T35"/>
                <a:gd fmla="*/ 0 w 18" name="T36"/>
                <a:gd fmla="*/ 17 h 55" name="T37"/>
                <a:gd fmla="*/ 0 w 18" name="T38"/>
                <a:gd fmla="*/ 20 h 55" name="T39"/>
                <a:gd fmla="*/ 0 w 18" name="T40"/>
                <a:gd fmla="*/ 23 h 55" name="T41"/>
                <a:gd fmla="*/ 0 w 18" name="T42"/>
                <a:gd fmla="*/ 23 h 55" name="T43"/>
                <a:gd fmla="*/ 3 w 18" name="T44"/>
                <a:gd fmla="*/ 26 h 55" name="T45"/>
                <a:gd fmla="*/ 3 w 18" name="T46"/>
                <a:gd fmla="*/ 32 h 55" name="T47"/>
                <a:gd fmla="*/ 3 w 18" name="T48"/>
                <a:gd fmla="*/ 35 h 55" name="T49"/>
                <a:gd fmla="*/ 6 w 18" name="T50"/>
                <a:gd fmla="*/ 43 h 55" name="T51"/>
                <a:gd fmla="*/ 9 w 18" name="T52"/>
                <a:gd fmla="*/ 52 h 55" name="T53"/>
                <a:gd fmla="*/ 12 w 18" name="T54"/>
                <a:gd fmla="*/ 55 h 55" name="T55"/>
                <a:gd fmla="*/ 12 w 18" name="T56"/>
                <a:gd fmla="*/ 55 h 55" name="T57"/>
                <a:gd fmla="*/ 9 w 18" name="T58"/>
                <a:gd fmla="*/ 52 h 55" name="T59"/>
                <a:gd fmla="*/ 9 w 18" name="T60"/>
                <a:gd fmla="*/ 49 h 55" name="T61"/>
                <a:gd fmla="*/ 6 w 18" name="T62"/>
                <a:gd fmla="*/ 43 h 55" name="T63"/>
                <a:gd fmla="*/ 6 w 18" name="T64"/>
                <a:gd fmla="*/ 38 h 55" name="T65"/>
                <a:gd fmla="*/ 6 w 18" name="T66"/>
                <a:gd fmla="*/ 35 h 55" name="T67"/>
                <a:gd fmla="*/ 6 w 18" name="T68"/>
                <a:gd fmla="*/ 32 h 55" name="T69"/>
                <a:gd fmla="*/ 12 w 18" name="T70"/>
                <a:gd fmla="*/ 32 h 55" name="T71"/>
                <a:gd fmla="*/ 15 w 18" name="T72"/>
                <a:gd fmla="*/ 35 h 55" name="T73"/>
                <a:gd fmla="*/ 15 w 18" name="T74"/>
                <a:gd fmla="*/ 35 h 55" name="T75"/>
                <a:gd fmla="*/ 18 w 18" name="T76"/>
                <a:gd fmla="*/ 35 h 55" name="T77"/>
                <a:gd fmla="*/ 18 w 18" name="T78"/>
                <a:gd fmla="*/ 35 h 55" name="T79"/>
                <a:gd fmla="*/ 15 w 18" name="T80"/>
                <a:gd fmla="*/ 32 h 55" name="T81"/>
                <a:gd fmla="*/ 15 w 18" name="T82"/>
                <a:gd fmla="*/ 29 h 55" name="T83"/>
                <a:gd fmla="*/ 12 w 18" name="T84"/>
                <a:gd fmla="*/ 26 h 55" name="T85"/>
                <a:gd fmla="*/ 12 w 18" name="T86"/>
                <a:gd fmla="*/ 26 h 55" name="T87"/>
                <a:gd fmla="*/ 18 w 18" name="T88"/>
                <a:gd fmla="*/ 20 h 55" name="T89"/>
                <a:gd fmla="*/ 18 w 18" name="T90"/>
                <a:gd fmla="*/ 17 h 55" name="T91"/>
                <a:gd fmla="*/ 15 w 18" name="T92"/>
                <a:gd fmla="*/ 15 h 55" name="T93"/>
                <a:gd fmla="*/ 15 w 18" name="T94"/>
                <a:gd fmla="*/ 15 h 55" name="T95"/>
                <a:gd fmla="*/ 12 w 18" name="T96"/>
                <a:gd fmla="*/ 15 h 55" name="T97"/>
                <a:gd fmla="*/ 12 w 18" name="T98"/>
                <a:gd fmla="*/ 15 h 55" name="T99"/>
                <a:gd fmla="*/ 9 w 18" name="T100"/>
                <a:gd fmla="*/ 20 h 55" name="T101"/>
                <a:gd fmla="*/ 6 w 18" name="T102"/>
                <a:gd fmla="*/ 23 h 5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55" w="18">
                  <a:moveTo>
                    <a:pt x="6" y="23"/>
                  </a:moveTo>
                  <a:lnTo>
                    <a:pt x="6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6" y="43"/>
                  </a:lnTo>
                  <a:lnTo>
                    <a:pt x="9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2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3" name="Freeform 462"/>
            <p:cNvSpPr/>
            <p:nvPr/>
          </p:nvSpPr>
          <p:spPr bwMode="auto">
            <a:xfrm>
              <a:off x="4967722" y="2976706"/>
              <a:ext cx="6656" cy="8512"/>
            </a:xfrm>
            <a:custGeom>
              <a:gdLst>
                <a:gd fmla="*/ 0 w 6" name="T0"/>
                <a:gd fmla="*/ 0 h 9" name="T1"/>
                <a:gd fmla="*/ 0 w 6" name="T2"/>
                <a:gd fmla="*/ 0 h 9" name="T3"/>
                <a:gd fmla="*/ 0 w 6" name="T4"/>
                <a:gd fmla="*/ 0 h 9" name="T5"/>
                <a:gd fmla="*/ 0 w 6" name="T6"/>
                <a:gd fmla="*/ 3 h 9" name="T7"/>
                <a:gd fmla="*/ 0 w 6" name="T8"/>
                <a:gd fmla="*/ 6 h 9" name="T9"/>
                <a:gd fmla="*/ 0 w 6" name="T10"/>
                <a:gd fmla="*/ 6 h 9" name="T11"/>
                <a:gd fmla="*/ 3 w 6" name="T12"/>
                <a:gd fmla="*/ 6 h 9" name="T13"/>
                <a:gd fmla="*/ 6 w 6" name="T14"/>
                <a:gd fmla="*/ 9 h 9" name="T15"/>
                <a:gd fmla="*/ 6 w 6" name="T16"/>
                <a:gd fmla="*/ 6 h 9" name="T17"/>
                <a:gd fmla="*/ 3 w 6" name="T18"/>
                <a:gd fmla="*/ 6 h 9" name="T19"/>
                <a:gd fmla="*/ 3 w 6" name="T20"/>
                <a:gd fmla="*/ 3 h 9" name="T21"/>
                <a:gd fmla="*/ 3 w 6" name="T22"/>
                <a:gd fmla="*/ 3 h 9" name="T23"/>
                <a:gd fmla="*/ 0 w 6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4" name="Freeform 463"/>
            <p:cNvSpPr/>
            <p:nvPr/>
          </p:nvSpPr>
          <p:spPr bwMode="auto">
            <a:xfrm>
              <a:off x="4967722" y="2993730"/>
              <a:ext cx="9984" cy="4729"/>
            </a:xfrm>
            <a:custGeom>
              <a:gdLst>
                <a:gd fmla="*/ 0 w 9" name="T0"/>
                <a:gd fmla="*/ 5 h 5" name="T1"/>
                <a:gd fmla="*/ 0 w 9" name="T2"/>
                <a:gd fmla="*/ 5 h 5" name="T3"/>
                <a:gd fmla="*/ 3 w 9" name="T4"/>
                <a:gd fmla="*/ 5 h 5" name="T5"/>
                <a:gd fmla="*/ 9 w 9" name="T6"/>
                <a:gd fmla="*/ 5 h 5" name="T7"/>
                <a:gd fmla="*/ 9 w 9" name="T8"/>
                <a:gd fmla="*/ 2 h 5" name="T9"/>
                <a:gd fmla="*/ 9 w 9" name="T10"/>
                <a:gd fmla="*/ 2 h 5" name="T11"/>
                <a:gd fmla="*/ 6 w 9" name="T12"/>
                <a:gd fmla="*/ 0 h 5" name="T13"/>
                <a:gd fmla="*/ 3 w 9" name="T14"/>
                <a:gd fmla="*/ 0 h 5" name="T15"/>
                <a:gd fmla="*/ 0 w 9" name="T16"/>
                <a:gd fmla="*/ 0 h 5" name="T17"/>
                <a:gd fmla="*/ 0 w 9" name="T18"/>
                <a:gd fmla="*/ 2 h 5" name="T19"/>
                <a:gd fmla="*/ 0 w 9" name="T20"/>
                <a:gd fmla="*/ 2 h 5" name="T21"/>
                <a:gd fmla="*/ 0 w 9" name="T22"/>
                <a:gd fmla="*/ 5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9">
                  <a:moveTo>
                    <a:pt x="0" y="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5" name="Freeform 464"/>
            <p:cNvSpPr/>
            <p:nvPr/>
          </p:nvSpPr>
          <p:spPr bwMode="auto">
            <a:xfrm>
              <a:off x="4974378" y="3028725"/>
              <a:ext cx="3328" cy="2838"/>
            </a:xfrm>
            <a:custGeom>
              <a:gdLst>
                <a:gd fmla="*/ 3 w 3" name="T0"/>
                <a:gd fmla="*/ 0 h 3" name="T1"/>
                <a:gd fmla="*/ 3 w 3" name="T2"/>
                <a:gd fmla="*/ 0 h 3" name="T3"/>
                <a:gd fmla="*/ 3 w 3" name="T4"/>
                <a:gd fmla="*/ 0 h 3" name="T5"/>
                <a:gd fmla="*/ 0 w 3" name="T6"/>
                <a:gd fmla="*/ 3 h 3" name="T7"/>
                <a:gd fmla="*/ 0 w 3" name="T8"/>
                <a:gd fmla="*/ 3 h 3" name="T9"/>
                <a:gd fmla="*/ 0 w 3" name="T10"/>
                <a:gd fmla="*/ 3 h 3" name="T11"/>
                <a:gd fmla="*/ 0 w 3" name="T12"/>
                <a:gd fmla="*/ 3 h 3" name="T13"/>
                <a:gd fmla="*/ 3 w 3" name="T14"/>
                <a:gd fmla="*/ 3 h 3" name="T15"/>
                <a:gd fmla="*/ 3 w 3" name="T16"/>
                <a:gd fmla="*/ 3 h 3" name="T17"/>
                <a:gd fmla="*/ 3 w 3" name="T18"/>
                <a:gd fmla="*/ 3 h 3" name="T19"/>
                <a:gd fmla="*/ 3 w 3" name="T20"/>
                <a:gd fmla="*/ 0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6" name="Freeform 465"/>
            <p:cNvSpPr/>
            <p:nvPr/>
          </p:nvSpPr>
          <p:spPr bwMode="auto">
            <a:xfrm>
              <a:off x="5083092" y="2982381"/>
              <a:ext cx="13312" cy="8512"/>
            </a:xfrm>
            <a:custGeom>
              <a:gdLst>
                <a:gd fmla="*/ 3 w 12" name="T0"/>
                <a:gd fmla="*/ 3 h 9" name="T1"/>
                <a:gd fmla="*/ 6 w 12" name="T2"/>
                <a:gd fmla="*/ 3 h 9" name="T3"/>
                <a:gd fmla="*/ 6 w 12" name="T4"/>
                <a:gd fmla="*/ 6 h 9" name="T5"/>
                <a:gd fmla="*/ 6 w 12" name="T6"/>
                <a:gd fmla="*/ 6 h 9" name="T7"/>
                <a:gd fmla="*/ 9 w 12" name="T8"/>
                <a:gd fmla="*/ 9 h 9" name="T9"/>
                <a:gd fmla="*/ 12 w 12" name="T10"/>
                <a:gd fmla="*/ 9 h 9" name="T11"/>
                <a:gd fmla="*/ 12 w 12" name="T12"/>
                <a:gd fmla="*/ 6 h 9" name="T13"/>
                <a:gd fmla="*/ 12 w 12" name="T14"/>
                <a:gd fmla="*/ 6 h 9" name="T15"/>
                <a:gd fmla="*/ 9 w 12" name="T16"/>
                <a:gd fmla="*/ 3 h 9" name="T17"/>
                <a:gd fmla="*/ 6 w 12" name="T18"/>
                <a:gd fmla="*/ 0 h 9" name="T19"/>
                <a:gd fmla="*/ 6 w 12" name="T20"/>
                <a:gd fmla="*/ 0 h 9" name="T21"/>
                <a:gd fmla="*/ 3 w 12" name="T22"/>
                <a:gd fmla="*/ 0 h 9" name="T23"/>
                <a:gd fmla="*/ 0 w 12" name="T24"/>
                <a:gd fmla="*/ 0 h 9" name="T25"/>
                <a:gd fmla="*/ 3 w 12" name="T26"/>
                <a:gd fmla="*/ 0 h 9" name="T27"/>
                <a:gd fmla="*/ 3 w 12" name="T28"/>
                <a:gd fmla="*/ 3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12">
                  <a:moveTo>
                    <a:pt x="3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7" name="Freeform 466"/>
            <p:cNvSpPr/>
            <p:nvPr/>
          </p:nvSpPr>
          <p:spPr bwMode="auto">
            <a:xfrm>
              <a:off x="5086421" y="2995622"/>
              <a:ext cx="18859" cy="5675"/>
            </a:xfrm>
            <a:custGeom>
              <a:gdLst>
                <a:gd fmla="*/ 3 w 17" name="T0"/>
                <a:gd fmla="*/ 0 h 6" name="T1"/>
                <a:gd fmla="*/ 0 w 17" name="T2"/>
                <a:gd fmla="*/ 0 h 6" name="T3"/>
                <a:gd fmla="*/ 0 w 17" name="T4"/>
                <a:gd fmla="*/ 3 h 6" name="T5"/>
                <a:gd fmla="*/ 0 w 17" name="T6"/>
                <a:gd fmla="*/ 3 h 6" name="T7"/>
                <a:gd fmla="*/ 9 w 17" name="T8"/>
                <a:gd fmla="*/ 6 h 6" name="T9"/>
                <a:gd fmla="*/ 14 w 17" name="T10"/>
                <a:gd fmla="*/ 6 h 6" name="T11"/>
                <a:gd fmla="*/ 17 w 17" name="T12"/>
                <a:gd fmla="*/ 6 h 6" name="T13"/>
                <a:gd fmla="*/ 17 w 17" name="T14"/>
                <a:gd fmla="*/ 3 h 6" name="T15"/>
                <a:gd fmla="*/ 14 w 17" name="T16"/>
                <a:gd fmla="*/ 3 h 6" name="T17"/>
                <a:gd fmla="*/ 9 w 17" name="T18"/>
                <a:gd fmla="*/ 3 h 6" name="T19"/>
                <a:gd fmla="*/ 3 w 17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1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8" name="Freeform 467"/>
            <p:cNvSpPr/>
            <p:nvPr/>
          </p:nvSpPr>
          <p:spPr bwMode="auto">
            <a:xfrm>
              <a:off x="5044266" y="3058990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6 h 6" name="T3"/>
                <a:gd fmla="*/ 0 w 3" name="T4"/>
                <a:gd fmla="*/ 6 h 6" name="T5"/>
                <a:gd fmla="*/ 3 w 3" name="T6"/>
                <a:gd fmla="*/ 3 h 6" name="T7"/>
                <a:gd fmla="*/ 3 w 3" name="T8"/>
                <a:gd fmla="*/ 0 h 6" name="T9"/>
                <a:gd fmla="*/ 3 w 3" name="T10"/>
                <a:gd fmla="*/ 0 h 6" name="T11"/>
                <a:gd fmla="*/ 0 w 3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9" name="Freeform 468"/>
            <p:cNvSpPr/>
            <p:nvPr/>
          </p:nvSpPr>
          <p:spPr bwMode="auto">
            <a:xfrm>
              <a:off x="5057578" y="3061828"/>
              <a:ext cx="12203" cy="24591"/>
            </a:xfrm>
            <a:custGeom>
              <a:gdLst>
                <a:gd fmla="*/ 9 w 11" name="T0"/>
                <a:gd fmla="*/ 14 h 26" name="T1"/>
                <a:gd fmla="*/ 9 w 11" name="T2"/>
                <a:gd fmla="*/ 11 h 26" name="T3"/>
                <a:gd fmla="*/ 9 w 11" name="T4"/>
                <a:gd fmla="*/ 8 h 26" name="T5"/>
                <a:gd fmla="*/ 11 w 11" name="T6"/>
                <a:gd fmla="*/ 3 h 26" name="T7"/>
                <a:gd fmla="*/ 9 w 11" name="T8"/>
                <a:gd fmla="*/ 0 h 26" name="T9"/>
                <a:gd fmla="*/ 9 w 11" name="T10"/>
                <a:gd fmla="*/ 0 h 26" name="T11"/>
                <a:gd fmla="*/ 6 w 11" name="T12"/>
                <a:gd fmla="*/ 5 h 26" name="T13"/>
                <a:gd fmla="*/ 6 w 11" name="T14"/>
                <a:gd fmla="*/ 5 h 26" name="T15"/>
                <a:gd fmla="*/ 6 w 11" name="T16"/>
                <a:gd fmla="*/ 5 h 26" name="T17"/>
                <a:gd fmla="*/ 6 w 11" name="T18"/>
                <a:gd fmla="*/ 8 h 26" name="T19"/>
                <a:gd fmla="*/ 6 w 11" name="T20"/>
                <a:gd fmla="*/ 11 h 26" name="T21"/>
                <a:gd fmla="*/ 6 w 11" name="T22"/>
                <a:gd fmla="*/ 14 h 26" name="T23"/>
                <a:gd fmla="*/ 6 w 11" name="T24"/>
                <a:gd fmla="*/ 11 h 26" name="T25"/>
                <a:gd fmla="*/ 3 w 11" name="T26"/>
                <a:gd fmla="*/ 11 h 26" name="T27"/>
                <a:gd fmla="*/ 3 w 11" name="T28"/>
                <a:gd fmla="*/ 11 h 26" name="T29"/>
                <a:gd fmla="*/ 3 w 11" name="T30"/>
                <a:gd fmla="*/ 11 h 26" name="T31"/>
                <a:gd fmla="*/ 3 w 11" name="T32"/>
                <a:gd fmla="*/ 11 h 26" name="T33"/>
                <a:gd fmla="*/ 3 w 11" name="T34"/>
                <a:gd fmla="*/ 11 h 26" name="T35"/>
                <a:gd fmla="*/ 3 w 11" name="T36"/>
                <a:gd fmla="*/ 14 h 26" name="T37"/>
                <a:gd fmla="*/ 3 w 11" name="T38"/>
                <a:gd fmla="*/ 17 h 26" name="T39"/>
                <a:gd fmla="*/ 3 w 11" name="T40"/>
                <a:gd fmla="*/ 20 h 26" name="T41"/>
                <a:gd fmla="*/ 3 w 11" name="T42"/>
                <a:gd fmla="*/ 20 h 26" name="T43"/>
                <a:gd fmla="*/ 0 w 11" name="T44"/>
                <a:gd fmla="*/ 17 h 26" name="T45"/>
                <a:gd fmla="*/ 0 w 11" name="T46"/>
                <a:gd fmla="*/ 20 h 26" name="T47"/>
                <a:gd fmla="*/ 0 w 11" name="T48"/>
                <a:gd fmla="*/ 23 h 26" name="T49"/>
                <a:gd fmla="*/ 0 w 11" name="T50"/>
                <a:gd fmla="*/ 26 h 26" name="T51"/>
                <a:gd fmla="*/ 3 w 11" name="T52"/>
                <a:gd fmla="*/ 26 h 26" name="T53"/>
                <a:gd fmla="*/ 6 w 11" name="T54"/>
                <a:gd fmla="*/ 26 h 26" name="T55"/>
                <a:gd fmla="*/ 6 w 11" name="T56"/>
                <a:gd fmla="*/ 23 h 26" name="T57"/>
                <a:gd fmla="*/ 6 w 11" name="T58"/>
                <a:gd fmla="*/ 20 h 26" name="T59"/>
                <a:gd fmla="*/ 6 w 11" name="T60"/>
                <a:gd fmla="*/ 17 h 26" name="T61"/>
                <a:gd fmla="*/ 3 w 11" name="T62"/>
                <a:gd fmla="*/ 14 h 26" name="T63"/>
                <a:gd fmla="*/ 6 w 11" name="T64"/>
                <a:gd fmla="*/ 14 h 26" name="T65"/>
                <a:gd fmla="*/ 6 w 11" name="T66"/>
                <a:gd fmla="*/ 17 h 26" name="T67"/>
                <a:gd fmla="*/ 6 w 11" name="T68"/>
                <a:gd fmla="*/ 17 h 26" name="T69"/>
                <a:gd fmla="*/ 9 w 11" name="T70"/>
                <a:gd fmla="*/ 17 h 26" name="T71"/>
                <a:gd fmla="*/ 6 w 11" name="T72"/>
                <a:gd fmla="*/ 14 h 26" name="T73"/>
                <a:gd fmla="*/ 9 w 11" name="T74"/>
                <a:gd fmla="*/ 14 h 26" name="T75"/>
                <a:gd fmla="*/ 9 w 11" name="T76"/>
                <a:gd fmla="*/ 14 h 2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6" w="11">
                  <a:moveTo>
                    <a:pt x="9" y="14"/>
                  </a:moveTo>
                  <a:lnTo>
                    <a:pt x="9" y="11"/>
                  </a:lnTo>
                  <a:lnTo>
                    <a:pt x="9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0" name="Freeform 469"/>
            <p:cNvSpPr/>
            <p:nvPr/>
          </p:nvSpPr>
          <p:spPr bwMode="auto">
            <a:xfrm>
              <a:off x="5013205" y="3086419"/>
              <a:ext cx="8875" cy="16079"/>
            </a:xfrm>
            <a:custGeom>
              <a:gdLst>
                <a:gd fmla="*/ 3 w 8" name="T0"/>
                <a:gd fmla="*/ 11 h 17" name="T1"/>
                <a:gd fmla="*/ 3 w 8" name="T2"/>
                <a:gd fmla="*/ 11 h 17" name="T3"/>
                <a:gd fmla="*/ 0 w 8" name="T4"/>
                <a:gd fmla="*/ 14 h 17" name="T5"/>
                <a:gd fmla="*/ 3 w 8" name="T6"/>
                <a:gd fmla="*/ 17 h 17" name="T7"/>
                <a:gd fmla="*/ 8 w 8" name="T8"/>
                <a:gd fmla="*/ 8 h 17" name="T9"/>
                <a:gd fmla="*/ 8 w 8" name="T10"/>
                <a:gd fmla="*/ 2 h 17" name="T11"/>
                <a:gd fmla="*/ 8 w 8" name="T12"/>
                <a:gd fmla="*/ 0 h 17" name="T13"/>
                <a:gd fmla="*/ 5 w 8" name="T14"/>
                <a:gd fmla="*/ 2 h 17" name="T15"/>
                <a:gd fmla="*/ 5 w 8" name="T16"/>
                <a:gd fmla="*/ 5 h 17" name="T17"/>
                <a:gd fmla="*/ 3 w 8" name="T18"/>
                <a:gd fmla="*/ 8 h 17" name="T19"/>
                <a:gd fmla="*/ 3 w 8" name="T20"/>
                <a:gd fmla="*/ 11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8">
                  <a:moveTo>
                    <a:pt x="3" y="11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1" name="Freeform 470"/>
            <p:cNvSpPr/>
            <p:nvPr/>
          </p:nvSpPr>
          <p:spPr bwMode="auto">
            <a:xfrm>
              <a:off x="4991018" y="3099660"/>
              <a:ext cx="2219" cy="2838"/>
            </a:xfrm>
            <a:custGeom>
              <a:gdLst>
                <a:gd fmla="*/ 2 w 2" name="T0"/>
                <a:gd fmla="*/ 0 h 3" name="T1"/>
                <a:gd fmla="*/ 2 w 2" name="T2"/>
                <a:gd fmla="*/ 0 h 3" name="T3"/>
                <a:gd fmla="*/ 0 w 2" name="T4"/>
                <a:gd fmla="*/ 0 h 3" name="T5"/>
                <a:gd fmla="*/ 0 w 2" name="T6"/>
                <a:gd fmla="*/ 0 h 3" name="T7"/>
                <a:gd fmla="*/ 0 w 2" name="T8"/>
                <a:gd fmla="*/ 3 h 3" name="T9"/>
                <a:gd fmla="*/ 2 w 2" name="T10"/>
                <a:gd fmla="*/ 3 h 3" name="T11"/>
                <a:gd fmla="*/ 2 w 2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2" name="Freeform 471"/>
            <p:cNvSpPr/>
            <p:nvPr/>
          </p:nvSpPr>
          <p:spPr bwMode="auto">
            <a:xfrm flipH="1">
              <a:off x="4977706" y="3086419"/>
              <a:ext cx="0" cy="1892"/>
            </a:xfrm>
            <a:custGeom>
              <a:gdLst>
                <a:gd fmla="*/ 2 h 2" name="T0"/>
                <a:gd fmla="*/ 0 h 2" name="T1"/>
                <a:gd fmla="*/ 0 h 2" name="T2"/>
                <a:gd fmla="*/ 0 h 2" name="T3"/>
                <a:gd fmla="*/ 2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3" name="Freeform 472"/>
            <p:cNvSpPr/>
            <p:nvPr/>
          </p:nvSpPr>
          <p:spPr bwMode="auto">
            <a:xfrm>
              <a:off x="4699264" y="2859427"/>
              <a:ext cx="147541" cy="177810"/>
            </a:xfrm>
            <a:custGeom>
              <a:gdLst>
                <a:gd fmla="*/ 93 w 133" name="T0"/>
                <a:gd fmla="*/ 173 h 188" name="T1"/>
                <a:gd fmla="*/ 95 w 133" name="T2"/>
                <a:gd fmla="*/ 168 h 188" name="T3"/>
                <a:gd fmla="*/ 98 w 133" name="T4"/>
                <a:gd fmla="*/ 159 h 188" name="T5"/>
                <a:gd fmla="*/ 98 w 133" name="T6"/>
                <a:gd fmla="*/ 150 h 188" name="T7"/>
                <a:gd fmla="*/ 101 w 133" name="T8"/>
                <a:gd fmla="*/ 142 h 188" name="T9"/>
                <a:gd fmla="*/ 110 w 133" name="T10"/>
                <a:gd fmla="*/ 130 h 188" name="T11"/>
                <a:gd fmla="*/ 113 w 133" name="T12"/>
                <a:gd fmla="*/ 116 h 188" name="T13"/>
                <a:gd fmla="*/ 119 w 133" name="T14"/>
                <a:gd fmla="*/ 104 h 188" name="T15"/>
                <a:gd fmla="*/ 121 w 133" name="T16"/>
                <a:gd fmla="*/ 101 h 188" name="T17"/>
                <a:gd fmla="*/ 130 w 133" name="T18"/>
                <a:gd fmla="*/ 101 h 188" name="T19"/>
                <a:gd fmla="*/ 119 w 133" name="T20"/>
                <a:gd fmla="*/ 84 h 188" name="T21"/>
                <a:gd fmla="*/ 116 w 133" name="T22"/>
                <a:gd fmla="*/ 70 h 188" name="T23"/>
                <a:gd fmla="*/ 110 w 133" name="T24"/>
                <a:gd fmla="*/ 64 h 188" name="T25"/>
                <a:gd fmla="*/ 107 w 133" name="T26"/>
                <a:gd fmla="*/ 58 h 188" name="T27"/>
                <a:gd fmla="*/ 113 w 133" name="T28"/>
                <a:gd fmla="*/ 55 h 188" name="T29"/>
                <a:gd fmla="*/ 113 w 133" name="T30"/>
                <a:gd fmla="*/ 49 h 188" name="T31"/>
                <a:gd fmla="*/ 113 w 133" name="T32"/>
                <a:gd fmla="*/ 49 h 188" name="T33"/>
                <a:gd fmla="*/ 113 w 133" name="T34"/>
                <a:gd fmla="*/ 44 h 188" name="T35"/>
                <a:gd fmla="*/ 121 w 133" name="T36"/>
                <a:gd fmla="*/ 44 h 188" name="T37"/>
                <a:gd fmla="*/ 121 w 133" name="T38"/>
                <a:gd fmla="*/ 41 h 188" name="T39"/>
                <a:gd fmla="*/ 121 w 133" name="T40"/>
                <a:gd fmla="*/ 35 h 188" name="T41"/>
                <a:gd fmla="*/ 130 w 133" name="T42"/>
                <a:gd fmla="*/ 32 h 188" name="T43"/>
                <a:gd fmla="*/ 130 w 133" name="T44"/>
                <a:gd fmla="*/ 26 h 188" name="T45"/>
                <a:gd fmla="*/ 119 w 133" name="T46"/>
                <a:gd fmla="*/ 21 h 188" name="T47"/>
                <a:gd fmla="*/ 116 w 133" name="T48"/>
                <a:gd fmla="*/ 21 h 188" name="T49"/>
                <a:gd fmla="*/ 113 w 133" name="T50"/>
                <a:gd fmla="*/ 18 h 188" name="T51"/>
                <a:gd fmla="*/ 110 w 133" name="T52"/>
                <a:gd fmla="*/ 12 h 188" name="T53"/>
                <a:gd fmla="*/ 104 w 133" name="T54"/>
                <a:gd fmla="*/ 6 h 188" name="T55"/>
                <a:gd fmla="*/ 101 w 133" name="T56"/>
                <a:gd fmla="*/ 3 h 188" name="T57"/>
                <a:gd fmla="*/ 98 w 133" name="T58"/>
                <a:gd fmla="*/ 3 h 188" name="T59"/>
                <a:gd fmla="*/ 95 w 133" name="T60"/>
                <a:gd fmla="*/ 3 h 188" name="T61"/>
                <a:gd fmla="*/ 90 w 133" name="T62"/>
                <a:gd fmla="*/ 21 h 188" name="T63"/>
                <a:gd fmla="*/ 81 w 133" name="T64"/>
                <a:gd fmla="*/ 26 h 188" name="T65"/>
                <a:gd fmla="*/ 81 w 133" name="T66"/>
                <a:gd fmla="*/ 35 h 188" name="T67"/>
                <a:gd fmla="*/ 72 w 133" name="T68"/>
                <a:gd fmla="*/ 38 h 188" name="T69"/>
                <a:gd fmla="*/ 64 w 133" name="T70"/>
                <a:gd fmla="*/ 41 h 188" name="T71"/>
                <a:gd fmla="*/ 58 w 133" name="T72"/>
                <a:gd fmla="*/ 52 h 188" name="T73"/>
                <a:gd fmla="*/ 49 w 133" name="T74"/>
                <a:gd fmla="*/ 67 h 188" name="T75"/>
                <a:gd fmla="*/ 44 w 133" name="T76"/>
                <a:gd fmla="*/ 70 h 188" name="T77"/>
                <a:gd fmla="*/ 35 w 133" name="T78"/>
                <a:gd fmla="*/ 70 h 188" name="T79"/>
                <a:gd fmla="*/ 32 w 133" name="T80"/>
                <a:gd fmla="*/ 78 h 188" name="T81"/>
                <a:gd fmla="*/ 29 w 133" name="T82"/>
                <a:gd fmla="*/ 87 h 188" name="T83"/>
                <a:gd fmla="*/ 24 w 133" name="T84"/>
                <a:gd fmla="*/ 90 h 188" name="T85"/>
                <a:gd fmla="*/ 15 w 133" name="T86"/>
                <a:gd fmla="*/ 87 h 188" name="T87"/>
                <a:gd fmla="*/ 9 w 133" name="T88"/>
                <a:gd fmla="*/ 84 h 188" name="T89"/>
                <a:gd fmla="*/ 6 w 133" name="T90"/>
                <a:gd fmla="*/ 90 h 188" name="T91"/>
                <a:gd fmla="*/ 0 w 133" name="T92"/>
                <a:gd fmla="*/ 104 h 188" name="T93"/>
                <a:gd fmla="*/ 3 w 133" name="T94"/>
                <a:gd fmla="*/ 116 h 188" name="T95"/>
                <a:gd fmla="*/ 6 w 133" name="T96"/>
                <a:gd fmla="*/ 127 h 188" name="T97"/>
                <a:gd fmla="*/ 12 w 133" name="T98"/>
                <a:gd fmla="*/ 133 h 188" name="T99"/>
                <a:gd fmla="*/ 15 w 133" name="T100"/>
                <a:gd fmla="*/ 147 h 188" name="T101"/>
                <a:gd fmla="*/ 15 w 133" name="T102"/>
                <a:gd fmla="*/ 159 h 188" name="T103"/>
                <a:gd fmla="*/ 21 w 133" name="T104"/>
                <a:gd fmla="*/ 168 h 188" name="T105"/>
                <a:gd fmla="*/ 26 w 133" name="T106"/>
                <a:gd fmla="*/ 168 h 188" name="T107"/>
                <a:gd fmla="*/ 32 w 133" name="T108"/>
                <a:gd fmla="*/ 168 h 188" name="T109"/>
                <a:gd fmla="*/ 38 w 133" name="T110"/>
                <a:gd fmla="*/ 170 h 188" name="T111"/>
                <a:gd fmla="*/ 41 w 133" name="T112"/>
                <a:gd fmla="*/ 173 h 188" name="T113"/>
                <a:gd fmla="*/ 49 w 133" name="T114"/>
                <a:gd fmla="*/ 173 h 188" name="T115"/>
                <a:gd fmla="*/ 55 w 133" name="T116"/>
                <a:gd fmla="*/ 168 h 188" name="T117"/>
                <a:gd fmla="*/ 61 w 133" name="T118"/>
                <a:gd fmla="*/ 176 h 188" name="T119"/>
                <a:gd fmla="*/ 72 w 133" name="T120"/>
                <a:gd fmla="*/ 176 h 188" name="T121"/>
                <a:gd fmla="*/ 75 w 133" name="T122"/>
                <a:gd fmla="*/ 188 h 18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8" w="133">
                  <a:moveTo>
                    <a:pt x="87" y="182"/>
                  </a:moveTo>
                  <a:lnTo>
                    <a:pt x="90" y="179"/>
                  </a:lnTo>
                  <a:lnTo>
                    <a:pt x="93" y="176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8" y="165"/>
                  </a:lnTo>
                  <a:lnTo>
                    <a:pt x="98" y="162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101" y="156"/>
                  </a:lnTo>
                  <a:lnTo>
                    <a:pt x="98" y="153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47"/>
                  </a:lnTo>
                  <a:lnTo>
                    <a:pt x="95" y="147"/>
                  </a:lnTo>
                  <a:lnTo>
                    <a:pt x="101" y="142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7" y="136"/>
                  </a:lnTo>
                  <a:lnTo>
                    <a:pt x="110" y="130"/>
                  </a:lnTo>
                  <a:lnTo>
                    <a:pt x="113" y="127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6"/>
                  </a:lnTo>
                  <a:lnTo>
                    <a:pt x="116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1" y="101"/>
                  </a:lnTo>
                  <a:lnTo>
                    <a:pt x="124" y="104"/>
                  </a:lnTo>
                  <a:lnTo>
                    <a:pt x="130" y="104"/>
                  </a:lnTo>
                  <a:lnTo>
                    <a:pt x="130" y="101"/>
                  </a:lnTo>
                  <a:lnTo>
                    <a:pt x="130" y="101"/>
                  </a:lnTo>
                  <a:lnTo>
                    <a:pt x="130" y="98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78"/>
                  </a:lnTo>
                  <a:lnTo>
                    <a:pt x="116" y="70"/>
                  </a:lnTo>
                  <a:lnTo>
                    <a:pt x="113" y="70"/>
                  </a:lnTo>
                  <a:lnTo>
                    <a:pt x="113" y="67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6" y="55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110" y="49"/>
                  </a:lnTo>
                  <a:lnTo>
                    <a:pt x="110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6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9" y="46"/>
                  </a:lnTo>
                  <a:lnTo>
                    <a:pt x="121" y="44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4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9" y="38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4" y="3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130" y="32"/>
                  </a:lnTo>
                  <a:lnTo>
                    <a:pt x="133" y="32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0" y="26"/>
                  </a:lnTo>
                  <a:lnTo>
                    <a:pt x="124" y="26"/>
                  </a:lnTo>
                  <a:lnTo>
                    <a:pt x="121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0" y="12"/>
                  </a:lnTo>
                  <a:lnTo>
                    <a:pt x="110" y="9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04" y="6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3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6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1"/>
                  </a:lnTo>
                  <a:lnTo>
                    <a:pt x="87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4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8" y="35"/>
                  </a:lnTo>
                  <a:lnTo>
                    <a:pt x="75" y="32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4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2" y="6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1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3" y="113"/>
                  </a:lnTo>
                  <a:lnTo>
                    <a:pt x="3" y="116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15" y="136"/>
                  </a:lnTo>
                  <a:lnTo>
                    <a:pt x="15" y="139"/>
                  </a:lnTo>
                  <a:lnTo>
                    <a:pt x="15" y="144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53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5" y="165"/>
                  </a:lnTo>
                  <a:lnTo>
                    <a:pt x="38" y="170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9" y="173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5" y="168"/>
                  </a:lnTo>
                  <a:lnTo>
                    <a:pt x="58" y="170"/>
                  </a:lnTo>
                  <a:lnTo>
                    <a:pt x="61" y="170"/>
                  </a:lnTo>
                  <a:lnTo>
                    <a:pt x="61" y="173"/>
                  </a:lnTo>
                  <a:lnTo>
                    <a:pt x="61" y="176"/>
                  </a:lnTo>
                  <a:lnTo>
                    <a:pt x="64" y="173"/>
                  </a:lnTo>
                  <a:lnTo>
                    <a:pt x="67" y="173"/>
                  </a:lnTo>
                  <a:lnTo>
                    <a:pt x="70" y="173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82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87" y="182"/>
                  </a:lnTo>
                  <a:lnTo>
                    <a:pt x="87" y="18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4" name="Freeform 473"/>
            <p:cNvSpPr/>
            <p:nvPr/>
          </p:nvSpPr>
          <p:spPr bwMode="auto">
            <a:xfrm>
              <a:off x="5018751" y="2976706"/>
              <a:ext cx="271786" cy="174973"/>
            </a:xfrm>
            <a:custGeom>
              <a:gdLst>
                <a:gd fmla="*/ 3 w 245" name="T0"/>
                <a:gd fmla="*/ 20 h 185" name="T1"/>
                <a:gd fmla="*/ 15 w 245" name="T2"/>
                <a:gd fmla="*/ 32 h 185" name="T3"/>
                <a:gd fmla="*/ 35 w 245" name="T4"/>
                <a:gd fmla="*/ 32 h 185" name="T5"/>
                <a:gd fmla="*/ 32 w 245" name="T6"/>
                <a:gd fmla="*/ 38 h 185" name="T7"/>
                <a:gd fmla="*/ 12 w 245" name="T8"/>
                <a:gd fmla="*/ 44 h 185" name="T9"/>
                <a:gd fmla="*/ 23 w 245" name="T10"/>
                <a:gd fmla="*/ 52 h 185" name="T11"/>
                <a:gd fmla="*/ 26 w 245" name="T12"/>
                <a:gd fmla="*/ 67 h 185" name="T13"/>
                <a:gd fmla="*/ 35 w 245" name="T14"/>
                <a:gd fmla="*/ 49 h 185" name="T15"/>
                <a:gd fmla="*/ 35 w 245" name="T16"/>
                <a:gd fmla="*/ 58 h 185" name="T17"/>
                <a:gd fmla="*/ 44 w 245" name="T18"/>
                <a:gd fmla="*/ 64 h 185" name="T19"/>
                <a:gd fmla="*/ 52 w 245" name="T20"/>
                <a:gd fmla="*/ 69 h 185" name="T21"/>
                <a:gd fmla="*/ 70 w 245" name="T22"/>
                <a:gd fmla="*/ 75 h 185" name="T23"/>
                <a:gd fmla="*/ 87 w 245" name="T24"/>
                <a:gd fmla="*/ 87 h 185" name="T25"/>
                <a:gd fmla="*/ 93 w 245" name="T26"/>
                <a:gd fmla="*/ 95 h 185" name="T27"/>
                <a:gd fmla="*/ 93 w 245" name="T28"/>
                <a:gd fmla="*/ 116 h 185" name="T29"/>
                <a:gd fmla="*/ 98 w 245" name="T30"/>
                <a:gd fmla="*/ 127 h 185" name="T31"/>
                <a:gd fmla="*/ 84 w 245" name="T32"/>
                <a:gd fmla="*/ 136 h 185" name="T33"/>
                <a:gd fmla="*/ 93 w 245" name="T34"/>
                <a:gd fmla="*/ 142 h 185" name="T35"/>
                <a:gd fmla="*/ 101 w 245" name="T36"/>
                <a:gd fmla="*/ 136 h 185" name="T37"/>
                <a:gd fmla="*/ 113 w 245" name="T38"/>
                <a:gd fmla="*/ 139 h 185" name="T39"/>
                <a:gd fmla="*/ 127 w 245" name="T40"/>
                <a:gd fmla="*/ 153 h 185" name="T41"/>
                <a:gd fmla="*/ 139 w 245" name="T42"/>
                <a:gd fmla="*/ 156 h 185" name="T43"/>
                <a:gd fmla="*/ 150 w 245" name="T44"/>
                <a:gd fmla="*/ 147 h 185" name="T45"/>
                <a:gd fmla="*/ 156 w 245" name="T46"/>
                <a:gd fmla="*/ 136 h 185" name="T47"/>
                <a:gd fmla="*/ 165 w 245" name="T48"/>
                <a:gd fmla="*/ 130 h 185" name="T49"/>
                <a:gd fmla="*/ 173 w 245" name="T50"/>
                <a:gd fmla="*/ 130 h 185" name="T51"/>
                <a:gd fmla="*/ 182 w 245" name="T52"/>
                <a:gd fmla="*/ 136 h 185" name="T53"/>
                <a:gd fmla="*/ 196 w 245" name="T54"/>
                <a:gd fmla="*/ 156 h 185" name="T55"/>
                <a:gd fmla="*/ 202 w 245" name="T56"/>
                <a:gd fmla="*/ 165 h 185" name="T57"/>
                <a:gd fmla="*/ 214 w 245" name="T58"/>
                <a:gd fmla="*/ 176 h 185" name="T59"/>
                <a:gd fmla="*/ 239 w 245" name="T60"/>
                <a:gd fmla="*/ 185 h 185" name="T61"/>
                <a:gd fmla="*/ 242 w 245" name="T62"/>
                <a:gd fmla="*/ 182 h 185" name="T63"/>
                <a:gd fmla="*/ 234 w 245" name="T64"/>
                <a:gd fmla="*/ 170 h 185" name="T65"/>
                <a:gd fmla="*/ 228 w 245" name="T66"/>
                <a:gd fmla="*/ 159 h 185" name="T67"/>
                <a:gd fmla="*/ 216 w 245" name="T68"/>
                <a:gd fmla="*/ 147 h 185" name="T69"/>
                <a:gd fmla="*/ 214 w 245" name="T70"/>
                <a:gd fmla="*/ 136 h 185" name="T71"/>
                <a:gd fmla="*/ 205 w 245" name="T72"/>
                <a:gd fmla="*/ 116 h 185" name="T73"/>
                <a:gd fmla="*/ 216 w 245" name="T74"/>
                <a:gd fmla="*/ 110 h 185" name="T75"/>
                <a:gd fmla="*/ 202 w 245" name="T76"/>
                <a:gd fmla="*/ 98 h 185" name="T77"/>
                <a:gd fmla="*/ 190 w 245" name="T78"/>
                <a:gd fmla="*/ 75 h 185" name="T79"/>
                <a:gd fmla="*/ 173 w 245" name="T80"/>
                <a:gd fmla="*/ 61 h 185" name="T81"/>
                <a:gd fmla="*/ 147 w 245" name="T82"/>
                <a:gd fmla="*/ 46 h 185" name="T83"/>
                <a:gd fmla="*/ 130 w 245" name="T84"/>
                <a:gd fmla="*/ 41 h 185" name="T85"/>
                <a:gd fmla="*/ 124 w 245" name="T86"/>
                <a:gd fmla="*/ 35 h 185" name="T87"/>
                <a:gd fmla="*/ 116 w 245" name="T88"/>
                <a:gd fmla="*/ 35 h 185" name="T89"/>
                <a:gd fmla="*/ 98 w 245" name="T90"/>
                <a:gd fmla="*/ 23 h 185" name="T91"/>
                <a:gd fmla="*/ 81 w 245" name="T92"/>
                <a:gd fmla="*/ 26 h 185" name="T93"/>
                <a:gd fmla="*/ 70 w 245" name="T94"/>
                <a:gd fmla="*/ 38 h 185" name="T95"/>
                <a:gd fmla="*/ 55 w 245" name="T96"/>
                <a:gd fmla="*/ 52 h 185" name="T97"/>
                <a:gd fmla="*/ 46 w 245" name="T98"/>
                <a:gd fmla="*/ 38 h 185" name="T99"/>
                <a:gd fmla="*/ 44 w 245" name="T100"/>
                <a:gd fmla="*/ 20 h 185" name="T101"/>
                <a:gd fmla="*/ 29 w 245" name="T102"/>
                <a:gd fmla="*/ 3 h 185" name="T103"/>
                <a:gd fmla="*/ 9 w 245" name="T104"/>
                <a:gd fmla="*/ 6 h 18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85" w="245">
                  <a:moveTo>
                    <a:pt x="3" y="9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5" y="32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6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6"/>
                  </a:lnTo>
                  <a:lnTo>
                    <a:pt x="18" y="46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8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6" y="67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8" y="49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5" y="72"/>
                  </a:lnTo>
                  <a:lnTo>
                    <a:pt x="61" y="72"/>
                  </a:lnTo>
                  <a:lnTo>
                    <a:pt x="64" y="72"/>
                  </a:lnTo>
                  <a:lnTo>
                    <a:pt x="67" y="75"/>
                  </a:lnTo>
                  <a:lnTo>
                    <a:pt x="70" y="75"/>
                  </a:lnTo>
                  <a:lnTo>
                    <a:pt x="72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104"/>
                  </a:lnTo>
                  <a:lnTo>
                    <a:pt x="95" y="107"/>
                  </a:lnTo>
                  <a:lnTo>
                    <a:pt x="98" y="110"/>
                  </a:lnTo>
                  <a:lnTo>
                    <a:pt x="95" y="116"/>
                  </a:lnTo>
                  <a:lnTo>
                    <a:pt x="93" y="116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4"/>
                  </a:lnTo>
                  <a:lnTo>
                    <a:pt x="98" y="127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93" y="124"/>
                  </a:lnTo>
                  <a:lnTo>
                    <a:pt x="90" y="124"/>
                  </a:lnTo>
                  <a:lnTo>
                    <a:pt x="84" y="130"/>
                  </a:lnTo>
                  <a:lnTo>
                    <a:pt x="84" y="136"/>
                  </a:lnTo>
                  <a:lnTo>
                    <a:pt x="81" y="139"/>
                  </a:lnTo>
                  <a:lnTo>
                    <a:pt x="81" y="142"/>
                  </a:lnTo>
                  <a:lnTo>
                    <a:pt x="84" y="142"/>
                  </a:lnTo>
                  <a:lnTo>
                    <a:pt x="87" y="142"/>
                  </a:lnTo>
                  <a:lnTo>
                    <a:pt x="93" y="139"/>
                  </a:lnTo>
                  <a:lnTo>
                    <a:pt x="93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39"/>
                  </a:lnTo>
                  <a:lnTo>
                    <a:pt x="101" y="136"/>
                  </a:lnTo>
                  <a:lnTo>
                    <a:pt x="104" y="139"/>
                  </a:lnTo>
                  <a:lnTo>
                    <a:pt x="107" y="136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6" y="144"/>
                  </a:lnTo>
                  <a:lnTo>
                    <a:pt x="116" y="147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24" y="153"/>
                  </a:lnTo>
                  <a:lnTo>
                    <a:pt x="127" y="153"/>
                  </a:lnTo>
                  <a:lnTo>
                    <a:pt x="127" y="156"/>
                  </a:lnTo>
                  <a:lnTo>
                    <a:pt x="130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44" y="159"/>
                  </a:lnTo>
                  <a:lnTo>
                    <a:pt x="144" y="159"/>
                  </a:lnTo>
                  <a:lnTo>
                    <a:pt x="147" y="153"/>
                  </a:lnTo>
                  <a:lnTo>
                    <a:pt x="150" y="153"/>
                  </a:lnTo>
                  <a:lnTo>
                    <a:pt x="153" y="153"/>
                  </a:lnTo>
                  <a:lnTo>
                    <a:pt x="150" y="147"/>
                  </a:lnTo>
                  <a:lnTo>
                    <a:pt x="150" y="144"/>
                  </a:lnTo>
                  <a:lnTo>
                    <a:pt x="150" y="142"/>
                  </a:lnTo>
                  <a:lnTo>
                    <a:pt x="153" y="142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6"/>
                  </a:lnTo>
                  <a:lnTo>
                    <a:pt x="162" y="136"/>
                  </a:lnTo>
                  <a:lnTo>
                    <a:pt x="162" y="133"/>
                  </a:lnTo>
                  <a:lnTo>
                    <a:pt x="162" y="127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7" y="130"/>
                  </a:lnTo>
                  <a:lnTo>
                    <a:pt x="167" y="130"/>
                  </a:lnTo>
                  <a:lnTo>
                    <a:pt x="170" y="127"/>
                  </a:lnTo>
                  <a:lnTo>
                    <a:pt x="173" y="130"/>
                  </a:lnTo>
                  <a:lnTo>
                    <a:pt x="173" y="127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6" y="130"/>
                  </a:lnTo>
                  <a:lnTo>
                    <a:pt x="176" y="133"/>
                  </a:lnTo>
                  <a:lnTo>
                    <a:pt x="179" y="133"/>
                  </a:lnTo>
                  <a:lnTo>
                    <a:pt x="182" y="133"/>
                  </a:lnTo>
                  <a:lnTo>
                    <a:pt x="182" y="136"/>
                  </a:lnTo>
                  <a:lnTo>
                    <a:pt x="185" y="136"/>
                  </a:lnTo>
                  <a:lnTo>
                    <a:pt x="190" y="139"/>
                  </a:lnTo>
                  <a:lnTo>
                    <a:pt x="193" y="142"/>
                  </a:lnTo>
                  <a:lnTo>
                    <a:pt x="193" y="144"/>
                  </a:lnTo>
                  <a:lnTo>
                    <a:pt x="193" y="153"/>
                  </a:lnTo>
                  <a:lnTo>
                    <a:pt x="196" y="156"/>
                  </a:lnTo>
                  <a:lnTo>
                    <a:pt x="199" y="156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62"/>
                  </a:lnTo>
                  <a:lnTo>
                    <a:pt x="202" y="162"/>
                  </a:lnTo>
                  <a:lnTo>
                    <a:pt x="202" y="165"/>
                  </a:lnTo>
                  <a:lnTo>
                    <a:pt x="205" y="168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11" y="176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19" y="176"/>
                  </a:lnTo>
                  <a:lnTo>
                    <a:pt x="222" y="179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5"/>
                  </a:lnTo>
                  <a:lnTo>
                    <a:pt x="239" y="185"/>
                  </a:lnTo>
                  <a:lnTo>
                    <a:pt x="242" y="185"/>
                  </a:lnTo>
                  <a:lnTo>
                    <a:pt x="242" y="182"/>
                  </a:lnTo>
                  <a:lnTo>
                    <a:pt x="239" y="182"/>
                  </a:lnTo>
                  <a:lnTo>
                    <a:pt x="239" y="179"/>
                  </a:lnTo>
                  <a:lnTo>
                    <a:pt x="242" y="179"/>
                  </a:lnTo>
                  <a:lnTo>
                    <a:pt x="242" y="182"/>
                  </a:lnTo>
                  <a:lnTo>
                    <a:pt x="245" y="179"/>
                  </a:lnTo>
                  <a:lnTo>
                    <a:pt x="245" y="179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7" y="168"/>
                  </a:lnTo>
                  <a:lnTo>
                    <a:pt x="234" y="168"/>
                  </a:lnTo>
                  <a:lnTo>
                    <a:pt x="231" y="165"/>
                  </a:lnTo>
                  <a:lnTo>
                    <a:pt x="228" y="165"/>
                  </a:lnTo>
                  <a:lnTo>
                    <a:pt x="228" y="162"/>
                  </a:lnTo>
                  <a:lnTo>
                    <a:pt x="228" y="159"/>
                  </a:lnTo>
                  <a:lnTo>
                    <a:pt x="228" y="156"/>
                  </a:lnTo>
                  <a:lnTo>
                    <a:pt x="228" y="156"/>
                  </a:lnTo>
                  <a:lnTo>
                    <a:pt x="222" y="156"/>
                  </a:lnTo>
                  <a:lnTo>
                    <a:pt x="219" y="153"/>
                  </a:lnTo>
                  <a:lnTo>
                    <a:pt x="219" y="150"/>
                  </a:lnTo>
                  <a:lnTo>
                    <a:pt x="216" y="147"/>
                  </a:lnTo>
                  <a:lnTo>
                    <a:pt x="216" y="144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4" y="136"/>
                  </a:lnTo>
                  <a:lnTo>
                    <a:pt x="211" y="133"/>
                  </a:lnTo>
                  <a:lnTo>
                    <a:pt x="211" y="130"/>
                  </a:lnTo>
                  <a:lnTo>
                    <a:pt x="208" y="127"/>
                  </a:lnTo>
                  <a:lnTo>
                    <a:pt x="208" y="124"/>
                  </a:lnTo>
                  <a:lnTo>
                    <a:pt x="205" y="121"/>
                  </a:lnTo>
                  <a:lnTo>
                    <a:pt x="205" y="116"/>
                  </a:lnTo>
                  <a:lnTo>
                    <a:pt x="208" y="116"/>
                  </a:lnTo>
                  <a:lnTo>
                    <a:pt x="211" y="11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0"/>
                  </a:lnTo>
                  <a:lnTo>
                    <a:pt x="216" y="107"/>
                  </a:lnTo>
                  <a:lnTo>
                    <a:pt x="214" y="104"/>
                  </a:lnTo>
                  <a:lnTo>
                    <a:pt x="214" y="101"/>
                  </a:lnTo>
                  <a:lnTo>
                    <a:pt x="211" y="101"/>
                  </a:lnTo>
                  <a:lnTo>
                    <a:pt x="205" y="98"/>
                  </a:lnTo>
                  <a:lnTo>
                    <a:pt x="202" y="98"/>
                  </a:lnTo>
                  <a:lnTo>
                    <a:pt x="199" y="93"/>
                  </a:lnTo>
                  <a:lnTo>
                    <a:pt x="193" y="93"/>
                  </a:lnTo>
                  <a:lnTo>
                    <a:pt x="193" y="90"/>
                  </a:lnTo>
                  <a:lnTo>
                    <a:pt x="193" y="84"/>
                  </a:lnTo>
                  <a:lnTo>
                    <a:pt x="193" y="81"/>
                  </a:lnTo>
                  <a:lnTo>
                    <a:pt x="190" y="75"/>
                  </a:lnTo>
                  <a:lnTo>
                    <a:pt x="188" y="72"/>
                  </a:lnTo>
                  <a:lnTo>
                    <a:pt x="185" y="72"/>
                  </a:lnTo>
                  <a:lnTo>
                    <a:pt x="179" y="67"/>
                  </a:lnTo>
                  <a:lnTo>
                    <a:pt x="176" y="64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0" y="58"/>
                  </a:lnTo>
                  <a:lnTo>
                    <a:pt x="162" y="52"/>
                  </a:lnTo>
                  <a:lnTo>
                    <a:pt x="156" y="52"/>
                  </a:lnTo>
                  <a:lnTo>
                    <a:pt x="153" y="49"/>
                  </a:lnTo>
                  <a:lnTo>
                    <a:pt x="150" y="49"/>
                  </a:lnTo>
                  <a:lnTo>
                    <a:pt x="147" y="46"/>
                  </a:lnTo>
                  <a:lnTo>
                    <a:pt x="142" y="44"/>
                  </a:lnTo>
                  <a:lnTo>
                    <a:pt x="139" y="44"/>
                  </a:lnTo>
                  <a:lnTo>
                    <a:pt x="136" y="41"/>
                  </a:lnTo>
                  <a:lnTo>
                    <a:pt x="133" y="41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13" y="32"/>
                  </a:lnTo>
                  <a:lnTo>
                    <a:pt x="107" y="29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98" y="23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0" y="18"/>
                  </a:lnTo>
                  <a:lnTo>
                    <a:pt x="87" y="23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72" y="35"/>
                  </a:lnTo>
                  <a:lnTo>
                    <a:pt x="70" y="38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4" y="35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1" y="12"/>
                  </a:lnTo>
                  <a:lnTo>
                    <a:pt x="41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5" name="Freeform 474"/>
            <p:cNvSpPr/>
            <p:nvPr/>
          </p:nvSpPr>
          <p:spPr bwMode="auto">
            <a:xfrm>
              <a:off x="4853461" y="2886855"/>
              <a:ext cx="5547" cy="5675"/>
            </a:xfrm>
            <a:custGeom>
              <a:gdLst>
                <a:gd fmla="*/ 3 w 5" name="T0"/>
                <a:gd fmla="*/ 0 h 6" name="T1"/>
                <a:gd fmla="*/ 3 w 5" name="T2"/>
                <a:gd fmla="*/ 3 h 6" name="T3"/>
                <a:gd fmla="*/ 0 w 5" name="T4"/>
                <a:gd fmla="*/ 3 h 6" name="T5"/>
                <a:gd fmla="*/ 3 w 5" name="T6"/>
                <a:gd fmla="*/ 6 h 6" name="T7"/>
                <a:gd fmla="*/ 3 w 5" name="T8"/>
                <a:gd fmla="*/ 3 h 6" name="T9"/>
                <a:gd fmla="*/ 5 w 5" name="T10"/>
                <a:gd fmla="*/ 3 h 6" name="T11"/>
                <a:gd fmla="*/ 5 w 5" name="T12"/>
                <a:gd fmla="*/ 0 h 6" name="T13"/>
                <a:gd fmla="*/ 5 w 5" name="T14"/>
                <a:gd fmla="*/ 0 h 6" name="T15"/>
                <a:gd fmla="*/ 3 w 5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5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6" name="Freeform 475"/>
            <p:cNvSpPr/>
            <p:nvPr/>
          </p:nvSpPr>
          <p:spPr bwMode="auto">
            <a:xfrm flipH="1">
              <a:off x="4836821" y="2420576"/>
              <a:ext cx="0" cy="2838"/>
            </a:xfrm>
            <a:custGeom>
              <a:gdLst>
                <a:gd fmla="*/ 3 h 3" name="T0"/>
                <a:gd fmla="*/ 3 h 3" name="T1"/>
                <a:gd fmla="*/ 3 h 3" name="T2"/>
                <a:gd fmla="*/ 0 h 3" name="T3"/>
                <a:gd fmla="*/ 3 h 3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76"/>
            <p:cNvSpPr/>
            <p:nvPr/>
          </p:nvSpPr>
          <p:spPr bwMode="auto">
            <a:xfrm>
              <a:off x="4833493" y="2414902"/>
              <a:ext cx="3328" cy="2838"/>
            </a:xfrm>
            <a:custGeom>
              <a:gdLst>
                <a:gd fmla="*/ 3 w 3" name="T0"/>
                <a:gd fmla="*/ 3 h 3" name="T1"/>
                <a:gd fmla="*/ 3 w 3" name="T2"/>
                <a:gd fmla="*/ 0 h 3" name="T3"/>
                <a:gd fmla="*/ 0 w 3" name="T4"/>
                <a:gd fmla="*/ 0 h 3" name="T5"/>
                <a:gd fmla="*/ 0 w 3" name="T6"/>
                <a:gd fmla="*/ 0 h 3" name="T7"/>
                <a:gd fmla="*/ 3 w 3" name="T8"/>
                <a:gd fmla="*/ 3 h 3" name="T9"/>
                <a:gd fmla="*/ 3 w 3" name="T10"/>
                <a:gd fmla="*/ 3 h 3" name="T11"/>
                <a:gd fmla="*/ 3 w 3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8" name="Freeform 477"/>
            <p:cNvSpPr/>
            <p:nvPr/>
          </p:nvSpPr>
          <p:spPr bwMode="auto">
            <a:xfrm>
              <a:off x="4824618" y="2368557"/>
              <a:ext cx="3328" cy="0"/>
            </a:xfrm>
            <a:custGeom>
              <a:gdLst>
                <a:gd fmla="*/ 3 w 3" name="T0"/>
                <a:gd fmla="*/ 0 w 3" name="T1"/>
                <a:gd fmla="*/ 0 w 3" name="T2"/>
                <a:gd fmla="*/ 0 w 3" name="T3"/>
                <a:gd fmla="*/ 3 w 3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9" name="Freeform 478"/>
            <p:cNvSpPr/>
            <p:nvPr/>
          </p:nvSpPr>
          <p:spPr bwMode="auto">
            <a:xfrm>
              <a:off x="4804651" y="2434764"/>
              <a:ext cx="9984" cy="4729"/>
            </a:xfrm>
            <a:custGeom>
              <a:gdLst>
                <a:gd fmla="*/ 3 w 9" name="T0"/>
                <a:gd fmla="*/ 0 h 5" name="T1"/>
                <a:gd fmla="*/ 0 w 9" name="T2"/>
                <a:gd fmla="*/ 3 h 5" name="T3"/>
                <a:gd fmla="*/ 0 w 9" name="T4"/>
                <a:gd fmla="*/ 5 h 5" name="T5"/>
                <a:gd fmla="*/ 3 w 9" name="T6"/>
                <a:gd fmla="*/ 5 h 5" name="T7"/>
                <a:gd fmla="*/ 3 w 9" name="T8"/>
                <a:gd fmla="*/ 5 h 5" name="T9"/>
                <a:gd fmla="*/ 6 w 9" name="T10"/>
                <a:gd fmla="*/ 5 h 5" name="T11"/>
                <a:gd fmla="*/ 9 w 9" name="T12"/>
                <a:gd fmla="*/ 3 h 5" name="T13"/>
                <a:gd fmla="*/ 6 w 9" name="T14"/>
                <a:gd fmla="*/ 0 h 5" name="T15"/>
                <a:gd fmla="*/ 3 w 9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9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0" name="Freeform 479"/>
            <p:cNvSpPr>
              <a:spLocks noEditPoints="1"/>
            </p:cNvSpPr>
            <p:nvPr/>
          </p:nvSpPr>
          <p:spPr bwMode="auto">
            <a:xfrm>
              <a:off x="2869982" y="1818103"/>
              <a:ext cx="2066679" cy="1657986"/>
            </a:xfrm>
            <a:custGeom>
              <a:gdLst>
                <a:gd fmla="*/ 1549 w 1863" name="T0"/>
                <a:gd fmla="*/ 1015 h 1753" name="T1"/>
                <a:gd fmla="*/ 1609 w 1863" name="T2"/>
                <a:gd fmla="*/ 865 h 1753" name="T3"/>
                <a:gd fmla="*/ 1719 w 1863" name="T4"/>
                <a:gd fmla="*/ 753 h 1753" name="T5"/>
                <a:gd fmla="*/ 1606 w 1863" name="T6"/>
                <a:gd fmla="*/ 568 h 1753" name="T7"/>
                <a:gd fmla="*/ 1739 w 1863" name="T8"/>
                <a:gd fmla="*/ 637 h 1753" name="T9"/>
                <a:gd fmla="*/ 1721 w 1863" name="T10"/>
                <a:gd fmla="*/ 366 h 1753" name="T11"/>
                <a:gd fmla="*/ 1629 w 1863" name="T12"/>
                <a:gd fmla="*/ 222 h 1753" name="T13"/>
                <a:gd fmla="*/ 1730 w 1863" name="T14"/>
                <a:gd fmla="*/ 164 h 1753" name="T15"/>
                <a:gd fmla="*/ 1822 w 1863" name="T16"/>
                <a:gd fmla="*/ 239 h 1753" name="T17"/>
                <a:gd fmla="*/ 1811 w 1863" name="T18"/>
                <a:gd fmla="*/ 144 h 1753" name="T19"/>
                <a:gd fmla="*/ 1583 w 1863" name="T20"/>
                <a:gd fmla="*/ 58 h 1753" name="T21"/>
                <a:gd fmla="*/ 1356 w 1863" name="T22"/>
                <a:gd fmla="*/ 49 h 1753" name="T23"/>
                <a:gd fmla="*/ 1264 w 1863" name="T24"/>
                <a:gd fmla="*/ 46 h 1753" name="T25"/>
                <a:gd fmla="*/ 1111 w 1863" name="T26"/>
                <a:gd fmla="*/ 52 h 1753" name="T27"/>
                <a:gd fmla="*/ 1085 w 1863" name="T28"/>
                <a:gd fmla="*/ 15 h 1753" name="T29"/>
                <a:gd fmla="*/ 981 w 1863" name="T30"/>
                <a:gd fmla="*/ 26 h 1753" name="T31"/>
                <a:gd fmla="*/ 915 w 1863" name="T32"/>
                <a:gd fmla="*/ 66 h 1753" name="T33"/>
                <a:gd fmla="*/ 889 w 1863" name="T34"/>
                <a:gd fmla="*/ 107 h 1753" name="T35"/>
                <a:gd fmla="*/ 892 w 1863" name="T36"/>
                <a:gd fmla="*/ 153 h 1753" name="T37"/>
                <a:gd fmla="*/ 797 w 1863" name="T38"/>
                <a:gd fmla="*/ 113 h 1753" name="T39"/>
                <a:gd fmla="*/ 696 w 1863" name="T40"/>
                <a:gd fmla="*/ 156 h 1753" name="T41"/>
                <a:gd fmla="*/ 581 w 1863" name="T42"/>
                <a:gd fmla="*/ 216 h 1753" name="T43"/>
                <a:gd fmla="*/ 535 w 1863" name="T44"/>
                <a:gd fmla="*/ 153 h 1753" name="T45"/>
                <a:gd fmla="*/ 452 w 1863" name="T46"/>
                <a:gd fmla="*/ 136 h 1753" name="T47"/>
                <a:gd fmla="*/ 382 w 1863" name="T48"/>
                <a:gd fmla="*/ 162 h 1753" name="T49"/>
                <a:gd fmla="*/ 334 w 1863" name="T50"/>
                <a:gd fmla="*/ 225 h 1753" name="T51"/>
                <a:gd fmla="*/ 276 w 1863" name="T52"/>
                <a:gd fmla="*/ 274 h 1753" name="T53"/>
                <a:gd fmla="*/ 290 w 1863" name="T54"/>
                <a:gd fmla="*/ 326 h 1753" name="T55"/>
                <a:gd fmla="*/ 394 w 1863" name="T56"/>
                <a:gd fmla="*/ 326 h 1753" name="T57"/>
                <a:gd fmla="*/ 423 w 1863" name="T58"/>
                <a:gd fmla="*/ 239 h 1753" name="T59"/>
                <a:gd fmla="*/ 454 w 1863" name="T60"/>
                <a:gd fmla="*/ 297 h 1753" name="T61"/>
                <a:gd fmla="*/ 452 w 1863" name="T62"/>
                <a:gd fmla="*/ 335 h 1753" name="T63"/>
                <a:gd fmla="*/ 325 w 1863" name="T64"/>
                <a:gd fmla="*/ 363 h 1753" name="T65"/>
                <a:gd fmla="*/ 270 w 1863" name="T66"/>
                <a:gd fmla="*/ 421 h 1753" name="T67"/>
                <a:gd fmla="*/ 215 w 1863" name="T68"/>
                <a:gd fmla="*/ 533 h 1753" name="T69"/>
                <a:gd fmla="*/ 224 w 1863" name="T70"/>
                <a:gd fmla="*/ 611 h 1753" name="T71"/>
                <a:gd fmla="*/ 423 w 1863" name="T72"/>
                <a:gd fmla="*/ 597 h 1753" name="T73"/>
                <a:gd fmla="*/ 472 w 1863" name="T74"/>
                <a:gd fmla="*/ 617 h 1753" name="T75"/>
                <a:gd fmla="*/ 538 w 1863" name="T76"/>
                <a:gd fmla="*/ 597 h 1753" name="T77"/>
                <a:gd fmla="*/ 619 w 1863" name="T78"/>
                <a:gd fmla="*/ 528 h 1753" name="T79"/>
                <a:gd fmla="*/ 705 w 1863" name="T80"/>
                <a:gd fmla="*/ 557 h 1753" name="T81"/>
                <a:gd fmla="*/ 561 w 1863" name="T82"/>
                <a:gd fmla="*/ 649 h 1753" name="T83"/>
                <a:gd fmla="*/ 573 w 1863" name="T84"/>
                <a:gd fmla="*/ 741 h 1753" name="T85"/>
                <a:gd fmla="*/ 328 w 1863" name="T86"/>
                <a:gd fmla="*/ 652 h 1753" name="T87"/>
                <a:gd fmla="*/ 17 w 1863" name="T88"/>
                <a:gd fmla="*/ 905 h 1753" name="T89"/>
                <a:gd fmla="*/ 100 w 1863" name="T90"/>
                <a:gd fmla="*/ 1136 h 1753" name="T91"/>
                <a:gd fmla="*/ 345 w 1863" name="T92"/>
                <a:gd fmla="*/ 1248 h 1753" name="T93"/>
                <a:gd fmla="*/ 434 w 1863" name="T94"/>
                <a:gd fmla="*/ 1675 h 1753" name="T95"/>
                <a:gd fmla="*/ 670 w 1863" name="T96"/>
                <a:gd fmla="*/ 1554 h 1753" name="T97"/>
                <a:gd fmla="*/ 783 w 1863" name="T98"/>
                <a:gd fmla="*/ 1225 h 1753" name="T99"/>
                <a:gd fmla="*/ 786 w 1863" name="T100"/>
                <a:gd fmla="*/ 1041 h 1753" name="T101"/>
                <a:gd fmla="*/ 668 w 1863" name="T102"/>
                <a:gd fmla="*/ 842 h 1753" name="T103"/>
                <a:gd fmla="*/ 774 w 1863" name="T104"/>
                <a:gd fmla="*/ 966 h 1753" name="T105"/>
                <a:gd fmla="*/ 973 w 1863" name="T106"/>
                <a:gd fmla="*/ 862 h 1753" name="T107"/>
                <a:gd fmla="*/ 843 w 1863" name="T108"/>
                <a:gd fmla="*/ 799 h 1753" name="T109"/>
                <a:gd fmla="*/ 1051 w 1863" name="T110"/>
                <a:gd fmla="*/ 819 h 1753" name="T111"/>
                <a:gd fmla="*/ 1238 w 1863" name="T112"/>
                <a:gd fmla="*/ 1087 h 1753" name="T113"/>
                <a:gd fmla="*/ 1419 w 1863" name="T114"/>
                <a:gd fmla="*/ 905 h 1753" name="T115"/>
                <a:gd fmla="*/ 639 w 1863" name="T116"/>
                <a:gd fmla="*/ 1231 h 1753" name="T117"/>
                <a:gd fmla="*/ 604 w 1863" name="T118"/>
                <a:gd fmla="*/ 1283 h 1753" name="T119"/>
                <a:gd fmla="*/ 1290 w 1863" name="T120"/>
                <a:gd fmla="*/ 770 h 1753" name="T121"/>
                <a:gd fmla="*/ 866 w 1863" name="T122"/>
                <a:gd fmla="*/ 643 h 1753" name="T123"/>
                <a:gd fmla="*/ 809 w 1863" name="T124"/>
                <a:gd fmla="*/ 525 h 175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52" w="1863">
                  <a:moveTo>
                    <a:pt x="1471" y="946"/>
                  </a:moveTo>
                  <a:lnTo>
                    <a:pt x="1474" y="949"/>
                  </a:lnTo>
                  <a:lnTo>
                    <a:pt x="1477" y="949"/>
                  </a:lnTo>
                  <a:lnTo>
                    <a:pt x="1480" y="949"/>
                  </a:lnTo>
                  <a:lnTo>
                    <a:pt x="1480" y="949"/>
                  </a:lnTo>
                  <a:lnTo>
                    <a:pt x="1480" y="957"/>
                  </a:lnTo>
                  <a:lnTo>
                    <a:pt x="1482" y="966"/>
                  </a:lnTo>
                  <a:lnTo>
                    <a:pt x="1485" y="975"/>
                  </a:lnTo>
                  <a:lnTo>
                    <a:pt x="1488" y="980"/>
                  </a:lnTo>
                  <a:lnTo>
                    <a:pt x="1488" y="986"/>
                  </a:lnTo>
                  <a:lnTo>
                    <a:pt x="1491" y="992"/>
                  </a:lnTo>
                  <a:lnTo>
                    <a:pt x="1494" y="995"/>
                  </a:lnTo>
                  <a:lnTo>
                    <a:pt x="1494" y="995"/>
                  </a:lnTo>
                  <a:lnTo>
                    <a:pt x="1494" y="995"/>
                  </a:lnTo>
                  <a:lnTo>
                    <a:pt x="1497" y="1000"/>
                  </a:lnTo>
                  <a:lnTo>
                    <a:pt x="1500" y="1006"/>
                  </a:lnTo>
                  <a:lnTo>
                    <a:pt x="1503" y="1015"/>
                  </a:lnTo>
                  <a:lnTo>
                    <a:pt x="1503" y="1018"/>
                  </a:lnTo>
                  <a:lnTo>
                    <a:pt x="1503" y="1024"/>
                  </a:lnTo>
                  <a:lnTo>
                    <a:pt x="1500" y="1021"/>
                  </a:lnTo>
                  <a:lnTo>
                    <a:pt x="1500" y="1024"/>
                  </a:lnTo>
                  <a:lnTo>
                    <a:pt x="1503" y="1024"/>
                  </a:lnTo>
                  <a:lnTo>
                    <a:pt x="1505" y="1026"/>
                  </a:lnTo>
                  <a:lnTo>
                    <a:pt x="1505" y="1032"/>
                  </a:lnTo>
                  <a:lnTo>
                    <a:pt x="1505" y="1035"/>
                  </a:lnTo>
                  <a:lnTo>
                    <a:pt x="1505" y="1041"/>
                  </a:lnTo>
                  <a:lnTo>
                    <a:pt x="1505" y="1047"/>
                  </a:lnTo>
                  <a:lnTo>
                    <a:pt x="1505" y="1049"/>
                  </a:lnTo>
                  <a:lnTo>
                    <a:pt x="1508" y="1052"/>
                  </a:lnTo>
                  <a:lnTo>
                    <a:pt x="1505" y="1055"/>
                  </a:lnTo>
                  <a:lnTo>
                    <a:pt x="1505" y="1058"/>
                  </a:lnTo>
                  <a:lnTo>
                    <a:pt x="1505" y="1073"/>
                  </a:lnTo>
                  <a:lnTo>
                    <a:pt x="1505" y="1078"/>
                  </a:lnTo>
                  <a:lnTo>
                    <a:pt x="1505" y="1081"/>
                  </a:lnTo>
                  <a:lnTo>
                    <a:pt x="1505" y="1084"/>
                  </a:lnTo>
                  <a:lnTo>
                    <a:pt x="1508" y="1084"/>
                  </a:lnTo>
                  <a:lnTo>
                    <a:pt x="1514" y="1090"/>
                  </a:lnTo>
                  <a:lnTo>
                    <a:pt x="1517" y="1090"/>
                  </a:lnTo>
                  <a:lnTo>
                    <a:pt x="1520" y="1098"/>
                  </a:lnTo>
                  <a:lnTo>
                    <a:pt x="1523" y="1101"/>
                  </a:lnTo>
                  <a:lnTo>
                    <a:pt x="1526" y="1104"/>
                  </a:lnTo>
                  <a:lnTo>
                    <a:pt x="1531" y="1113"/>
                  </a:lnTo>
                  <a:lnTo>
                    <a:pt x="1531" y="1113"/>
                  </a:lnTo>
                  <a:lnTo>
                    <a:pt x="1534" y="1116"/>
                  </a:lnTo>
                  <a:lnTo>
                    <a:pt x="1534" y="1122"/>
                  </a:lnTo>
                  <a:lnTo>
                    <a:pt x="1534" y="1124"/>
                  </a:lnTo>
                  <a:lnTo>
                    <a:pt x="1537" y="1136"/>
                  </a:lnTo>
                  <a:lnTo>
                    <a:pt x="1537" y="1139"/>
                  </a:lnTo>
                  <a:lnTo>
                    <a:pt x="1540" y="1139"/>
                  </a:lnTo>
                  <a:lnTo>
                    <a:pt x="1540" y="1142"/>
                  </a:lnTo>
                  <a:lnTo>
                    <a:pt x="1540" y="1147"/>
                  </a:lnTo>
                  <a:lnTo>
                    <a:pt x="1540" y="1150"/>
                  </a:lnTo>
                  <a:lnTo>
                    <a:pt x="1543" y="1153"/>
                  </a:lnTo>
                  <a:lnTo>
                    <a:pt x="1546" y="1159"/>
                  </a:lnTo>
                  <a:lnTo>
                    <a:pt x="1549" y="1165"/>
                  </a:lnTo>
                  <a:lnTo>
                    <a:pt x="1552" y="1168"/>
                  </a:lnTo>
                  <a:lnTo>
                    <a:pt x="1552" y="1171"/>
                  </a:lnTo>
                  <a:lnTo>
                    <a:pt x="1552" y="1173"/>
                  </a:lnTo>
                  <a:lnTo>
                    <a:pt x="1557" y="1176"/>
                  </a:lnTo>
                  <a:lnTo>
                    <a:pt x="1563" y="1182"/>
                  </a:lnTo>
                  <a:lnTo>
                    <a:pt x="1566" y="1185"/>
                  </a:lnTo>
                  <a:lnTo>
                    <a:pt x="1569" y="1188"/>
                  </a:lnTo>
                  <a:lnTo>
                    <a:pt x="1572" y="1188"/>
                  </a:lnTo>
                  <a:lnTo>
                    <a:pt x="1575" y="1191"/>
                  </a:lnTo>
                  <a:lnTo>
                    <a:pt x="1577" y="1194"/>
                  </a:lnTo>
                  <a:lnTo>
                    <a:pt x="1577" y="1194"/>
                  </a:lnTo>
                  <a:lnTo>
                    <a:pt x="1580" y="1196"/>
                  </a:lnTo>
                  <a:lnTo>
                    <a:pt x="1580" y="1194"/>
                  </a:lnTo>
                  <a:lnTo>
                    <a:pt x="1580" y="1194"/>
                  </a:lnTo>
                  <a:lnTo>
                    <a:pt x="1580" y="1191"/>
                  </a:lnTo>
                  <a:lnTo>
                    <a:pt x="1586" y="1194"/>
                  </a:lnTo>
                  <a:lnTo>
                    <a:pt x="1589" y="1194"/>
                  </a:lnTo>
                  <a:lnTo>
                    <a:pt x="1589" y="1194"/>
                  </a:lnTo>
                  <a:lnTo>
                    <a:pt x="1589" y="1188"/>
                  </a:lnTo>
                  <a:lnTo>
                    <a:pt x="1583" y="1179"/>
                  </a:lnTo>
                  <a:lnTo>
                    <a:pt x="1583" y="1173"/>
                  </a:lnTo>
                  <a:lnTo>
                    <a:pt x="1580" y="1171"/>
                  </a:lnTo>
                  <a:lnTo>
                    <a:pt x="1577" y="1165"/>
                  </a:lnTo>
                  <a:lnTo>
                    <a:pt x="1577" y="1153"/>
                  </a:lnTo>
                  <a:lnTo>
                    <a:pt x="1577" y="1145"/>
                  </a:lnTo>
                  <a:lnTo>
                    <a:pt x="1577" y="1142"/>
                  </a:lnTo>
                  <a:lnTo>
                    <a:pt x="1575" y="1136"/>
                  </a:lnTo>
                  <a:lnTo>
                    <a:pt x="1575" y="1133"/>
                  </a:lnTo>
                  <a:lnTo>
                    <a:pt x="1569" y="1127"/>
                  </a:lnTo>
                  <a:lnTo>
                    <a:pt x="1563" y="1122"/>
                  </a:lnTo>
                  <a:lnTo>
                    <a:pt x="1560" y="1116"/>
                  </a:lnTo>
                  <a:lnTo>
                    <a:pt x="1557" y="1116"/>
                  </a:lnTo>
                  <a:lnTo>
                    <a:pt x="1554" y="1113"/>
                  </a:lnTo>
                  <a:lnTo>
                    <a:pt x="1552" y="1110"/>
                  </a:lnTo>
                  <a:lnTo>
                    <a:pt x="1549" y="1104"/>
                  </a:lnTo>
                  <a:lnTo>
                    <a:pt x="1540" y="1104"/>
                  </a:lnTo>
                  <a:lnTo>
                    <a:pt x="1537" y="1098"/>
                  </a:lnTo>
                  <a:lnTo>
                    <a:pt x="1537" y="1098"/>
                  </a:lnTo>
                  <a:lnTo>
                    <a:pt x="1534" y="1096"/>
                  </a:lnTo>
                  <a:lnTo>
                    <a:pt x="1531" y="1084"/>
                  </a:lnTo>
                  <a:lnTo>
                    <a:pt x="1531" y="1084"/>
                  </a:lnTo>
                  <a:lnTo>
                    <a:pt x="1529" y="1078"/>
                  </a:lnTo>
                  <a:lnTo>
                    <a:pt x="1526" y="1075"/>
                  </a:lnTo>
                  <a:lnTo>
                    <a:pt x="1526" y="1070"/>
                  </a:lnTo>
                  <a:lnTo>
                    <a:pt x="1523" y="1067"/>
                  </a:lnTo>
                  <a:lnTo>
                    <a:pt x="1523" y="1067"/>
                  </a:lnTo>
                  <a:lnTo>
                    <a:pt x="1517" y="1070"/>
                  </a:lnTo>
                  <a:lnTo>
                    <a:pt x="1517" y="1067"/>
                  </a:lnTo>
                  <a:lnTo>
                    <a:pt x="1514" y="1064"/>
                  </a:lnTo>
                  <a:lnTo>
                    <a:pt x="1514" y="1061"/>
                  </a:lnTo>
                  <a:lnTo>
                    <a:pt x="1514" y="1055"/>
                  </a:lnTo>
                  <a:lnTo>
                    <a:pt x="1514" y="1049"/>
                  </a:lnTo>
                  <a:lnTo>
                    <a:pt x="1514" y="1049"/>
                  </a:lnTo>
                  <a:lnTo>
                    <a:pt x="1514" y="1047"/>
                  </a:lnTo>
                  <a:lnTo>
                    <a:pt x="1514" y="1044"/>
                  </a:lnTo>
                  <a:lnTo>
                    <a:pt x="1514" y="1041"/>
                  </a:lnTo>
                  <a:lnTo>
                    <a:pt x="1517" y="1038"/>
                  </a:lnTo>
                  <a:lnTo>
                    <a:pt x="1514" y="1035"/>
                  </a:lnTo>
                  <a:lnTo>
                    <a:pt x="1517" y="1029"/>
                  </a:lnTo>
                  <a:lnTo>
                    <a:pt x="1517" y="1024"/>
                  </a:lnTo>
                  <a:lnTo>
                    <a:pt x="1520" y="1021"/>
                  </a:lnTo>
                  <a:lnTo>
                    <a:pt x="1520" y="1015"/>
                  </a:lnTo>
                  <a:lnTo>
                    <a:pt x="1517" y="1006"/>
                  </a:lnTo>
                  <a:lnTo>
                    <a:pt x="1517" y="998"/>
                  </a:lnTo>
                  <a:lnTo>
                    <a:pt x="1520" y="998"/>
                  </a:lnTo>
                  <a:lnTo>
                    <a:pt x="1523" y="995"/>
                  </a:lnTo>
                  <a:lnTo>
                    <a:pt x="1523" y="998"/>
                  </a:lnTo>
                  <a:lnTo>
                    <a:pt x="1526" y="998"/>
                  </a:lnTo>
                  <a:lnTo>
                    <a:pt x="1529" y="998"/>
                  </a:lnTo>
                  <a:lnTo>
                    <a:pt x="1529" y="1000"/>
                  </a:lnTo>
                  <a:lnTo>
                    <a:pt x="1531" y="1009"/>
                  </a:lnTo>
                  <a:lnTo>
                    <a:pt x="1531" y="1012"/>
                  </a:lnTo>
                  <a:lnTo>
                    <a:pt x="1531" y="1012"/>
                  </a:lnTo>
                  <a:lnTo>
                    <a:pt x="1531" y="1012"/>
                  </a:lnTo>
                  <a:lnTo>
                    <a:pt x="1531" y="1009"/>
                  </a:lnTo>
                  <a:lnTo>
                    <a:pt x="1537" y="1012"/>
                  </a:lnTo>
                  <a:lnTo>
                    <a:pt x="1540" y="1009"/>
                  </a:lnTo>
                  <a:lnTo>
                    <a:pt x="1543" y="1012"/>
                  </a:lnTo>
                  <a:lnTo>
                    <a:pt x="1549" y="1015"/>
                  </a:lnTo>
                  <a:lnTo>
                    <a:pt x="1549" y="1018"/>
                  </a:lnTo>
                  <a:lnTo>
                    <a:pt x="1552" y="1018"/>
                  </a:lnTo>
                  <a:lnTo>
                    <a:pt x="1552" y="1021"/>
                  </a:lnTo>
                  <a:lnTo>
                    <a:pt x="1554" y="1021"/>
                  </a:lnTo>
                  <a:lnTo>
                    <a:pt x="1554" y="1021"/>
                  </a:lnTo>
                  <a:lnTo>
                    <a:pt x="1557" y="1026"/>
                  </a:lnTo>
                  <a:lnTo>
                    <a:pt x="1560" y="1026"/>
                  </a:lnTo>
                  <a:lnTo>
                    <a:pt x="1560" y="1032"/>
                  </a:lnTo>
                  <a:lnTo>
                    <a:pt x="1563" y="1032"/>
                  </a:lnTo>
                  <a:lnTo>
                    <a:pt x="1560" y="1032"/>
                  </a:lnTo>
                  <a:lnTo>
                    <a:pt x="1563" y="1038"/>
                  </a:lnTo>
                  <a:lnTo>
                    <a:pt x="1566" y="1038"/>
                  </a:lnTo>
                  <a:lnTo>
                    <a:pt x="1566" y="1038"/>
                  </a:lnTo>
                  <a:lnTo>
                    <a:pt x="1566" y="1035"/>
                  </a:lnTo>
                  <a:lnTo>
                    <a:pt x="1569" y="1038"/>
                  </a:lnTo>
                  <a:lnTo>
                    <a:pt x="1569" y="1038"/>
                  </a:lnTo>
                  <a:lnTo>
                    <a:pt x="1569" y="1041"/>
                  </a:lnTo>
                  <a:lnTo>
                    <a:pt x="1569" y="1044"/>
                  </a:lnTo>
                  <a:lnTo>
                    <a:pt x="1572" y="1044"/>
                  </a:lnTo>
                  <a:lnTo>
                    <a:pt x="1575" y="1044"/>
                  </a:lnTo>
                  <a:lnTo>
                    <a:pt x="1577" y="1044"/>
                  </a:lnTo>
                  <a:lnTo>
                    <a:pt x="1580" y="1047"/>
                  </a:lnTo>
                  <a:lnTo>
                    <a:pt x="1580" y="1047"/>
                  </a:lnTo>
                  <a:lnTo>
                    <a:pt x="1580" y="1047"/>
                  </a:lnTo>
                  <a:lnTo>
                    <a:pt x="1583" y="1049"/>
                  </a:lnTo>
                  <a:lnTo>
                    <a:pt x="1589" y="1052"/>
                  </a:lnTo>
                  <a:lnTo>
                    <a:pt x="1589" y="1052"/>
                  </a:lnTo>
                  <a:lnTo>
                    <a:pt x="1589" y="1055"/>
                  </a:lnTo>
                  <a:lnTo>
                    <a:pt x="1589" y="1058"/>
                  </a:lnTo>
                  <a:lnTo>
                    <a:pt x="1589" y="1064"/>
                  </a:lnTo>
                  <a:lnTo>
                    <a:pt x="1589" y="1067"/>
                  </a:lnTo>
                  <a:lnTo>
                    <a:pt x="1589" y="1070"/>
                  </a:lnTo>
                  <a:lnTo>
                    <a:pt x="1589" y="1075"/>
                  </a:lnTo>
                  <a:lnTo>
                    <a:pt x="1589" y="1075"/>
                  </a:lnTo>
                  <a:lnTo>
                    <a:pt x="1589" y="1075"/>
                  </a:lnTo>
                  <a:lnTo>
                    <a:pt x="1592" y="1075"/>
                  </a:lnTo>
                  <a:lnTo>
                    <a:pt x="1595" y="1073"/>
                  </a:lnTo>
                  <a:lnTo>
                    <a:pt x="1598" y="1070"/>
                  </a:lnTo>
                  <a:lnTo>
                    <a:pt x="1601" y="1067"/>
                  </a:lnTo>
                  <a:lnTo>
                    <a:pt x="1603" y="1064"/>
                  </a:lnTo>
                  <a:lnTo>
                    <a:pt x="1603" y="1061"/>
                  </a:lnTo>
                  <a:lnTo>
                    <a:pt x="1603" y="1061"/>
                  </a:lnTo>
                  <a:lnTo>
                    <a:pt x="1606" y="1061"/>
                  </a:lnTo>
                  <a:lnTo>
                    <a:pt x="1609" y="1061"/>
                  </a:lnTo>
                  <a:lnTo>
                    <a:pt x="1609" y="1058"/>
                  </a:lnTo>
                  <a:lnTo>
                    <a:pt x="1609" y="1055"/>
                  </a:lnTo>
                  <a:lnTo>
                    <a:pt x="1609" y="1052"/>
                  </a:lnTo>
                  <a:lnTo>
                    <a:pt x="1609" y="1055"/>
                  </a:lnTo>
                  <a:lnTo>
                    <a:pt x="1609" y="1052"/>
                  </a:lnTo>
                  <a:lnTo>
                    <a:pt x="1612" y="1052"/>
                  </a:lnTo>
                  <a:lnTo>
                    <a:pt x="1609" y="1049"/>
                  </a:lnTo>
                  <a:lnTo>
                    <a:pt x="1612" y="1049"/>
                  </a:lnTo>
                  <a:lnTo>
                    <a:pt x="1612" y="1047"/>
                  </a:lnTo>
                  <a:lnTo>
                    <a:pt x="1615" y="1047"/>
                  </a:lnTo>
                  <a:lnTo>
                    <a:pt x="1618" y="1047"/>
                  </a:lnTo>
                  <a:lnTo>
                    <a:pt x="1618" y="1047"/>
                  </a:lnTo>
                  <a:lnTo>
                    <a:pt x="1624" y="1041"/>
                  </a:lnTo>
                  <a:lnTo>
                    <a:pt x="1626" y="1041"/>
                  </a:lnTo>
                  <a:lnTo>
                    <a:pt x="1626" y="1038"/>
                  </a:lnTo>
                  <a:lnTo>
                    <a:pt x="1635" y="1032"/>
                  </a:lnTo>
                  <a:lnTo>
                    <a:pt x="1635" y="1032"/>
                  </a:lnTo>
                  <a:lnTo>
                    <a:pt x="1638" y="1032"/>
                  </a:lnTo>
                  <a:lnTo>
                    <a:pt x="1638" y="1029"/>
                  </a:lnTo>
                  <a:lnTo>
                    <a:pt x="1638" y="1026"/>
                  </a:lnTo>
                  <a:lnTo>
                    <a:pt x="1641" y="1024"/>
                  </a:lnTo>
                  <a:lnTo>
                    <a:pt x="1638" y="1024"/>
                  </a:lnTo>
                  <a:lnTo>
                    <a:pt x="1638" y="1024"/>
                  </a:lnTo>
                  <a:lnTo>
                    <a:pt x="1638" y="1021"/>
                  </a:lnTo>
                  <a:lnTo>
                    <a:pt x="1638" y="1021"/>
                  </a:lnTo>
                  <a:lnTo>
                    <a:pt x="1638" y="1012"/>
                  </a:lnTo>
                  <a:lnTo>
                    <a:pt x="1638" y="1012"/>
                  </a:lnTo>
                  <a:lnTo>
                    <a:pt x="1638" y="1012"/>
                  </a:lnTo>
                  <a:lnTo>
                    <a:pt x="1638" y="1009"/>
                  </a:lnTo>
                  <a:lnTo>
                    <a:pt x="1638" y="1006"/>
                  </a:lnTo>
                  <a:lnTo>
                    <a:pt x="1638" y="1009"/>
                  </a:lnTo>
                  <a:lnTo>
                    <a:pt x="1641" y="1009"/>
                  </a:lnTo>
                  <a:lnTo>
                    <a:pt x="1638" y="1006"/>
                  </a:lnTo>
                  <a:lnTo>
                    <a:pt x="1638" y="1003"/>
                  </a:lnTo>
                  <a:lnTo>
                    <a:pt x="1638" y="1003"/>
                  </a:lnTo>
                  <a:lnTo>
                    <a:pt x="1635" y="998"/>
                  </a:lnTo>
                  <a:lnTo>
                    <a:pt x="1635" y="995"/>
                  </a:lnTo>
                  <a:lnTo>
                    <a:pt x="1635" y="992"/>
                  </a:lnTo>
                  <a:lnTo>
                    <a:pt x="1635" y="989"/>
                  </a:lnTo>
                  <a:lnTo>
                    <a:pt x="1632" y="989"/>
                  </a:lnTo>
                  <a:lnTo>
                    <a:pt x="1632" y="980"/>
                  </a:lnTo>
                  <a:lnTo>
                    <a:pt x="1626" y="966"/>
                  </a:lnTo>
                  <a:lnTo>
                    <a:pt x="1618" y="957"/>
                  </a:lnTo>
                  <a:lnTo>
                    <a:pt x="1618" y="954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2" y="949"/>
                  </a:lnTo>
                  <a:lnTo>
                    <a:pt x="1609" y="949"/>
                  </a:lnTo>
                  <a:lnTo>
                    <a:pt x="1606" y="946"/>
                  </a:lnTo>
                  <a:lnTo>
                    <a:pt x="1603" y="943"/>
                  </a:lnTo>
                  <a:lnTo>
                    <a:pt x="1601" y="940"/>
                  </a:lnTo>
                  <a:lnTo>
                    <a:pt x="1598" y="937"/>
                  </a:lnTo>
                  <a:lnTo>
                    <a:pt x="1598" y="937"/>
                  </a:lnTo>
                  <a:lnTo>
                    <a:pt x="1595" y="934"/>
                  </a:lnTo>
                  <a:lnTo>
                    <a:pt x="1592" y="934"/>
                  </a:lnTo>
                  <a:lnTo>
                    <a:pt x="1589" y="931"/>
                  </a:lnTo>
                  <a:lnTo>
                    <a:pt x="1589" y="928"/>
                  </a:lnTo>
                  <a:lnTo>
                    <a:pt x="1586" y="923"/>
                  </a:lnTo>
                  <a:lnTo>
                    <a:pt x="1583" y="920"/>
                  </a:lnTo>
                  <a:lnTo>
                    <a:pt x="1580" y="917"/>
                  </a:lnTo>
                  <a:lnTo>
                    <a:pt x="1575" y="911"/>
                  </a:lnTo>
                  <a:lnTo>
                    <a:pt x="1575" y="908"/>
                  </a:lnTo>
                  <a:lnTo>
                    <a:pt x="1572" y="905"/>
                  </a:lnTo>
                  <a:lnTo>
                    <a:pt x="1572" y="902"/>
                  </a:lnTo>
                  <a:lnTo>
                    <a:pt x="1572" y="900"/>
                  </a:lnTo>
                  <a:lnTo>
                    <a:pt x="1575" y="891"/>
                  </a:lnTo>
                  <a:lnTo>
                    <a:pt x="1577" y="885"/>
                  </a:lnTo>
                  <a:lnTo>
                    <a:pt x="1580" y="882"/>
                  </a:lnTo>
                  <a:lnTo>
                    <a:pt x="1580" y="879"/>
                  </a:lnTo>
                  <a:lnTo>
                    <a:pt x="1580" y="876"/>
                  </a:lnTo>
                  <a:lnTo>
                    <a:pt x="1580" y="874"/>
                  </a:lnTo>
                  <a:lnTo>
                    <a:pt x="1583" y="874"/>
                  </a:lnTo>
                  <a:lnTo>
                    <a:pt x="1586" y="871"/>
                  </a:lnTo>
                  <a:lnTo>
                    <a:pt x="1586" y="868"/>
                  </a:lnTo>
                  <a:lnTo>
                    <a:pt x="1589" y="865"/>
                  </a:lnTo>
                  <a:lnTo>
                    <a:pt x="1592" y="865"/>
                  </a:lnTo>
                  <a:lnTo>
                    <a:pt x="1592" y="865"/>
                  </a:lnTo>
                  <a:lnTo>
                    <a:pt x="1595" y="862"/>
                  </a:lnTo>
                  <a:lnTo>
                    <a:pt x="1595" y="862"/>
                  </a:lnTo>
                  <a:lnTo>
                    <a:pt x="1598" y="865"/>
                  </a:lnTo>
                  <a:lnTo>
                    <a:pt x="1598" y="862"/>
                  </a:lnTo>
                  <a:lnTo>
                    <a:pt x="1598" y="862"/>
                  </a:lnTo>
                  <a:lnTo>
                    <a:pt x="1598" y="859"/>
                  </a:lnTo>
                  <a:lnTo>
                    <a:pt x="1601" y="859"/>
                  </a:lnTo>
                  <a:lnTo>
                    <a:pt x="1601" y="859"/>
                  </a:lnTo>
                  <a:lnTo>
                    <a:pt x="1606" y="862"/>
                  </a:lnTo>
                  <a:lnTo>
                    <a:pt x="1606" y="862"/>
                  </a:lnTo>
                  <a:lnTo>
                    <a:pt x="1609" y="865"/>
                  </a:lnTo>
                  <a:lnTo>
                    <a:pt x="1609" y="865"/>
                  </a:lnTo>
                  <a:lnTo>
                    <a:pt x="1612" y="862"/>
                  </a:lnTo>
                  <a:lnTo>
                    <a:pt x="1612" y="862"/>
                  </a:lnTo>
                  <a:lnTo>
                    <a:pt x="1615" y="862"/>
                  </a:lnTo>
                  <a:lnTo>
                    <a:pt x="1615" y="871"/>
                  </a:lnTo>
                  <a:lnTo>
                    <a:pt x="1615" y="871"/>
                  </a:lnTo>
                  <a:lnTo>
                    <a:pt x="1615" y="874"/>
                  </a:lnTo>
                  <a:lnTo>
                    <a:pt x="1621" y="879"/>
                  </a:lnTo>
                  <a:lnTo>
                    <a:pt x="1624" y="882"/>
                  </a:lnTo>
                  <a:lnTo>
                    <a:pt x="1626" y="879"/>
                  </a:lnTo>
                  <a:lnTo>
                    <a:pt x="1626" y="876"/>
                  </a:lnTo>
                  <a:lnTo>
                    <a:pt x="1626" y="874"/>
                  </a:lnTo>
                  <a:lnTo>
                    <a:pt x="1624" y="871"/>
                  </a:lnTo>
                  <a:lnTo>
                    <a:pt x="1624" y="865"/>
                  </a:lnTo>
                  <a:lnTo>
                    <a:pt x="1626" y="865"/>
                  </a:lnTo>
                  <a:lnTo>
                    <a:pt x="1629" y="862"/>
                  </a:lnTo>
                  <a:lnTo>
                    <a:pt x="1629" y="862"/>
                  </a:lnTo>
                  <a:lnTo>
                    <a:pt x="1632" y="862"/>
                  </a:lnTo>
                  <a:lnTo>
                    <a:pt x="1632" y="862"/>
                  </a:lnTo>
                  <a:lnTo>
                    <a:pt x="1635" y="862"/>
                  </a:lnTo>
                  <a:lnTo>
                    <a:pt x="1638" y="859"/>
                  </a:lnTo>
                  <a:lnTo>
                    <a:pt x="1641" y="856"/>
                  </a:lnTo>
                  <a:lnTo>
                    <a:pt x="1641" y="856"/>
                  </a:lnTo>
                  <a:lnTo>
                    <a:pt x="1644" y="856"/>
                  </a:lnTo>
                  <a:lnTo>
                    <a:pt x="1647" y="856"/>
                  </a:lnTo>
                  <a:lnTo>
                    <a:pt x="1647" y="856"/>
                  </a:lnTo>
                  <a:lnTo>
                    <a:pt x="1647" y="856"/>
                  </a:lnTo>
                  <a:lnTo>
                    <a:pt x="1652" y="853"/>
                  </a:lnTo>
                  <a:lnTo>
                    <a:pt x="1652" y="853"/>
                  </a:lnTo>
                  <a:lnTo>
                    <a:pt x="1652" y="853"/>
                  </a:lnTo>
                  <a:lnTo>
                    <a:pt x="1652" y="851"/>
                  </a:lnTo>
                  <a:lnTo>
                    <a:pt x="1652" y="848"/>
                  </a:lnTo>
                  <a:lnTo>
                    <a:pt x="1652" y="848"/>
                  </a:lnTo>
                  <a:lnTo>
                    <a:pt x="1652" y="842"/>
                  </a:lnTo>
                  <a:lnTo>
                    <a:pt x="1652" y="845"/>
                  </a:lnTo>
                  <a:lnTo>
                    <a:pt x="1655" y="845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5"/>
                  </a:lnTo>
                  <a:lnTo>
                    <a:pt x="1655" y="842"/>
                  </a:lnTo>
                  <a:lnTo>
                    <a:pt x="1655" y="839"/>
                  </a:lnTo>
                  <a:lnTo>
                    <a:pt x="1658" y="839"/>
                  </a:lnTo>
                  <a:lnTo>
                    <a:pt x="1661" y="842"/>
                  </a:lnTo>
                  <a:lnTo>
                    <a:pt x="1661" y="842"/>
                  </a:lnTo>
                  <a:lnTo>
                    <a:pt x="1664" y="845"/>
                  </a:lnTo>
                  <a:lnTo>
                    <a:pt x="1664" y="845"/>
                  </a:lnTo>
                  <a:lnTo>
                    <a:pt x="1664" y="845"/>
                  </a:lnTo>
                  <a:lnTo>
                    <a:pt x="1667" y="845"/>
                  </a:lnTo>
                  <a:lnTo>
                    <a:pt x="1667" y="845"/>
                  </a:lnTo>
                  <a:lnTo>
                    <a:pt x="1667" y="842"/>
                  </a:lnTo>
                  <a:lnTo>
                    <a:pt x="1667" y="842"/>
                  </a:lnTo>
                  <a:lnTo>
                    <a:pt x="1670" y="842"/>
                  </a:lnTo>
                  <a:lnTo>
                    <a:pt x="1670" y="842"/>
                  </a:lnTo>
                  <a:lnTo>
                    <a:pt x="1670" y="845"/>
                  </a:lnTo>
                  <a:lnTo>
                    <a:pt x="1670" y="845"/>
                  </a:lnTo>
                  <a:lnTo>
                    <a:pt x="1670" y="842"/>
                  </a:lnTo>
                  <a:lnTo>
                    <a:pt x="1670" y="842"/>
                  </a:lnTo>
                  <a:lnTo>
                    <a:pt x="1670" y="839"/>
                  </a:lnTo>
                  <a:lnTo>
                    <a:pt x="1673" y="839"/>
                  </a:lnTo>
                  <a:lnTo>
                    <a:pt x="1673" y="839"/>
                  </a:lnTo>
                  <a:lnTo>
                    <a:pt x="1673" y="842"/>
                  </a:lnTo>
                  <a:lnTo>
                    <a:pt x="1675" y="842"/>
                  </a:lnTo>
                  <a:lnTo>
                    <a:pt x="1675" y="839"/>
                  </a:lnTo>
                  <a:lnTo>
                    <a:pt x="1678" y="836"/>
                  </a:lnTo>
                  <a:lnTo>
                    <a:pt x="1678" y="839"/>
                  </a:lnTo>
                  <a:lnTo>
                    <a:pt x="1678" y="839"/>
                  </a:lnTo>
                  <a:lnTo>
                    <a:pt x="1681" y="839"/>
                  </a:lnTo>
                  <a:lnTo>
                    <a:pt x="1681" y="839"/>
                  </a:lnTo>
                  <a:lnTo>
                    <a:pt x="1681" y="839"/>
                  </a:lnTo>
                  <a:lnTo>
                    <a:pt x="1681" y="836"/>
                  </a:lnTo>
                  <a:lnTo>
                    <a:pt x="1684" y="836"/>
                  </a:lnTo>
                  <a:lnTo>
                    <a:pt x="1684" y="839"/>
                  </a:lnTo>
                  <a:lnTo>
                    <a:pt x="1687" y="836"/>
                  </a:lnTo>
                  <a:lnTo>
                    <a:pt x="1693" y="833"/>
                  </a:lnTo>
                  <a:lnTo>
                    <a:pt x="1693" y="833"/>
                  </a:lnTo>
                  <a:lnTo>
                    <a:pt x="1693" y="830"/>
                  </a:lnTo>
                  <a:lnTo>
                    <a:pt x="1693" y="827"/>
                  </a:lnTo>
                  <a:lnTo>
                    <a:pt x="1693" y="827"/>
                  </a:lnTo>
                  <a:lnTo>
                    <a:pt x="1696" y="825"/>
                  </a:lnTo>
                  <a:lnTo>
                    <a:pt x="1696" y="825"/>
                  </a:lnTo>
                  <a:lnTo>
                    <a:pt x="1698" y="825"/>
                  </a:lnTo>
                  <a:lnTo>
                    <a:pt x="1698" y="822"/>
                  </a:lnTo>
                  <a:lnTo>
                    <a:pt x="1698" y="822"/>
                  </a:lnTo>
                  <a:lnTo>
                    <a:pt x="1701" y="822"/>
                  </a:lnTo>
                  <a:lnTo>
                    <a:pt x="1701" y="819"/>
                  </a:lnTo>
                  <a:lnTo>
                    <a:pt x="1701" y="819"/>
                  </a:lnTo>
                  <a:lnTo>
                    <a:pt x="1701" y="819"/>
                  </a:lnTo>
                  <a:lnTo>
                    <a:pt x="1701" y="816"/>
                  </a:lnTo>
                  <a:lnTo>
                    <a:pt x="1704" y="816"/>
                  </a:lnTo>
                  <a:lnTo>
                    <a:pt x="1704" y="813"/>
                  </a:lnTo>
                  <a:lnTo>
                    <a:pt x="1704" y="810"/>
                  </a:lnTo>
                  <a:lnTo>
                    <a:pt x="1704" y="810"/>
                  </a:lnTo>
                  <a:lnTo>
                    <a:pt x="1704" y="807"/>
                  </a:lnTo>
                  <a:lnTo>
                    <a:pt x="1704" y="807"/>
                  </a:lnTo>
                  <a:lnTo>
                    <a:pt x="1707" y="807"/>
                  </a:lnTo>
                  <a:lnTo>
                    <a:pt x="1710" y="804"/>
                  </a:lnTo>
                  <a:lnTo>
                    <a:pt x="1710" y="804"/>
                  </a:lnTo>
                  <a:lnTo>
                    <a:pt x="1710" y="802"/>
                  </a:lnTo>
                  <a:lnTo>
                    <a:pt x="1713" y="799"/>
                  </a:lnTo>
                  <a:lnTo>
                    <a:pt x="1710" y="796"/>
                  </a:lnTo>
                  <a:lnTo>
                    <a:pt x="1713" y="796"/>
                  </a:lnTo>
                  <a:lnTo>
                    <a:pt x="1713" y="796"/>
                  </a:lnTo>
                  <a:lnTo>
                    <a:pt x="1713" y="796"/>
                  </a:lnTo>
                  <a:lnTo>
                    <a:pt x="1713" y="793"/>
                  </a:lnTo>
                  <a:lnTo>
                    <a:pt x="1713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3" y="787"/>
                  </a:lnTo>
                  <a:lnTo>
                    <a:pt x="1716" y="787"/>
                  </a:lnTo>
                  <a:lnTo>
                    <a:pt x="1716" y="787"/>
                  </a:lnTo>
                  <a:lnTo>
                    <a:pt x="1716" y="784"/>
                  </a:lnTo>
                  <a:lnTo>
                    <a:pt x="1716" y="781"/>
                  </a:lnTo>
                  <a:lnTo>
                    <a:pt x="1713" y="781"/>
                  </a:lnTo>
                  <a:lnTo>
                    <a:pt x="1713" y="776"/>
                  </a:lnTo>
                  <a:lnTo>
                    <a:pt x="1713" y="776"/>
                  </a:lnTo>
                  <a:lnTo>
                    <a:pt x="1710" y="770"/>
                  </a:lnTo>
                  <a:lnTo>
                    <a:pt x="1713" y="770"/>
                  </a:lnTo>
                  <a:lnTo>
                    <a:pt x="1713" y="770"/>
                  </a:lnTo>
                  <a:lnTo>
                    <a:pt x="1716" y="773"/>
                  </a:lnTo>
                  <a:lnTo>
                    <a:pt x="1716" y="773"/>
                  </a:lnTo>
                  <a:lnTo>
                    <a:pt x="1716" y="770"/>
                  </a:lnTo>
                  <a:lnTo>
                    <a:pt x="1716" y="767"/>
                  </a:lnTo>
                  <a:lnTo>
                    <a:pt x="1716" y="764"/>
                  </a:lnTo>
                  <a:lnTo>
                    <a:pt x="1719" y="764"/>
                  </a:lnTo>
                  <a:lnTo>
                    <a:pt x="1719" y="761"/>
                  </a:lnTo>
                  <a:lnTo>
                    <a:pt x="1719" y="758"/>
                  </a:lnTo>
                  <a:lnTo>
                    <a:pt x="1719" y="755"/>
                  </a:lnTo>
                  <a:lnTo>
                    <a:pt x="1719" y="753"/>
                  </a:lnTo>
                  <a:lnTo>
                    <a:pt x="1719" y="753"/>
                  </a:lnTo>
                  <a:lnTo>
                    <a:pt x="1719" y="753"/>
                  </a:lnTo>
                  <a:lnTo>
                    <a:pt x="1719" y="750"/>
                  </a:lnTo>
                  <a:lnTo>
                    <a:pt x="1719" y="747"/>
                  </a:lnTo>
                  <a:lnTo>
                    <a:pt x="1719" y="744"/>
                  </a:lnTo>
                  <a:lnTo>
                    <a:pt x="1721" y="744"/>
                  </a:lnTo>
                  <a:lnTo>
                    <a:pt x="1721" y="744"/>
                  </a:lnTo>
                  <a:lnTo>
                    <a:pt x="1721" y="747"/>
                  </a:lnTo>
                  <a:lnTo>
                    <a:pt x="1724" y="741"/>
                  </a:lnTo>
                  <a:lnTo>
                    <a:pt x="1721" y="738"/>
                  </a:lnTo>
                  <a:lnTo>
                    <a:pt x="1721" y="735"/>
                  </a:lnTo>
                  <a:lnTo>
                    <a:pt x="1721" y="732"/>
                  </a:lnTo>
                  <a:lnTo>
                    <a:pt x="1719" y="729"/>
                  </a:lnTo>
                  <a:lnTo>
                    <a:pt x="1719" y="729"/>
                  </a:lnTo>
                  <a:lnTo>
                    <a:pt x="1721" y="727"/>
                  </a:lnTo>
                  <a:lnTo>
                    <a:pt x="1721" y="727"/>
                  </a:lnTo>
                  <a:lnTo>
                    <a:pt x="1721" y="724"/>
                  </a:lnTo>
                  <a:lnTo>
                    <a:pt x="1719" y="721"/>
                  </a:lnTo>
                  <a:lnTo>
                    <a:pt x="1719" y="724"/>
                  </a:lnTo>
                  <a:lnTo>
                    <a:pt x="1716" y="724"/>
                  </a:lnTo>
                  <a:lnTo>
                    <a:pt x="1719" y="721"/>
                  </a:lnTo>
                  <a:lnTo>
                    <a:pt x="1719" y="718"/>
                  </a:lnTo>
                  <a:lnTo>
                    <a:pt x="1721" y="715"/>
                  </a:lnTo>
                  <a:lnTo>
                    <a:pt x="1719" y="715"/>
                  </a:lnTo>
                  <a:lnTo>
                    <a:pt x="1719" y="715"/>
                  </a:lnTo>
                  <a:lnTo>
                    <a:pt x="1716" y="715"/>
                  </a:lnTo>
                  <a:lnTo>
                    <a:pt x="1713" y="715"/>
                  </a:lnTo>
                  <a:lnTo>
                    <a:pt x="1713" y="712"/>
                  </a:lnTo>
                  <a:lnTo>
                    <a:pt x="1710" y="712"/>
                  </a:lnTo>
                  <a:lnTo>
                    <a:pt x="1707" y="709"/>
                  </a:lnTo>
                  <a:lnTo>
                    <a:pt x="1704" y="712"/>
                  </a:lnTo>
                  <a:lnTo>
                    <a:pt x="1701" y="712"/>
                  </a:lnTo>
                  <a:lnTo>
                    <a:pt x="1698" y="712"/>
                  </a:lnTo>
                  <a:lnTo>
                    <a:pt x="1696" y="712"/>
                  </a:lnTo>
                  <a:lnTo>
                    <a:pt x="1698" y="709"/>
                  </a:lnTo>
                  <a:lnTo>
                    <a:pt x="1698" y="709"/>
                  </a:lnTo>
                  <a:lnTo>
                    <a:pt x="1701" y="709"/>
                  </a:lnTo>
                  <a:lnTo>
                    <a:pt x="1704" y="706"/>
                  </a:lnTo>
                  <a:lnTo>
                    <a:pt x="1704" y="706"/>
                  </a:lnTo>
                  <a:lnTo>
                    <a:pt x="1707" y="704"/>
                  </a:lnTo>
                  <a:lnTo>
                    <a:pt x="1707" y="704"/>
                  </a:lnTo>
                  <a:lnTo>
                    <a:pt x="1710" y="701"/>
                  </a:lnTo>
                  <a:lnTo>
                    <a:pt x="1713" y="701"/>
                  </a:lnTo>
                  <a:lnTo>
                    <a:pt x="1713" y="698"/>
                  </a:lnTo>
                  <a:lnTo>
                    <a:pt x="1710" y="695"/>
                  </a:lnTo>
                  <a:lnTo>
                    <a:pt x="1707" y="692"/>
                  </a:lnTo>
                  <a:lnTo>
                    <a:pt x="1704" y="692"/>
                  </a:lnTo>
                  <a:lnTo>
                    <a:pt x="1701" y="692"/>
                  </a:lnTo>
                  <a:lnTo>
                    <a:pt x="1698" y="686"/>
                  </a:lnTo>
                  <a:lnTo>
                    <a:pt x="1696" y="686"/>
                  </a:lnTo>
                  <a:lnTo>
                    <a:pt x="1693" y="686"/>
                  </a:lnTo>
                  <a:lnTo>
                    <a:pt x="1693" y="683"/>
                  </a:lnTo>
                  <a:lnTo>
                    <a:pt x="1690" y="683"/>
                  </a:lnTo>
                  <a:lnTo>
                    <a:pt x="1684" y="686"/>
                  </a:lnTo>
                  <a:lnTo>
                    <a:pt x="1684" y="683"/>
                  </a:lnTo>
                  <a:lnTo>
                    <a:pt x="1690" y="680"/>
                  </a:lnTo>
                  <a:lnTo>
                    <a:pt x="1693" y="683"/>
                  </a:lnTo>
                  <a:lnTo>
                    <a:pt x="1696" y="686"/>
                  </a:lnTo>
                  <a:lnTo>
                    <a:pt x="1698" y="686"/>
                  </a:lnTo>
                  <a:lnTo>
                    <a:pt x="1701" y="686"/>
                  </a:lnTo>
                  <a:lnTo>
                    <a:pt x="1707" y="686"/>
                  </a:lnTo>
                  <a:lnTo>
                    <a:pt x="1701" y="680"/>
                  </a:lnTo>
                  <a:lnTo>
                    <a:pt x="1696" y="678"/>
                  </a:lnTo>
                  <a:lnTo>
                    <a:pt x="1696" y="675"/>
                  </a:lnTo>
                  <a:lnTo>
                    <a:pt x="1693" y="675"/>
                  </a:lnTo>
                  <a:lnTo>
                    <a:pt x="1687" y="672"/>
                  </a:lnTo>
                  <a:lnTo>
                    <a:pt x="1684" y="666"/>
                  </a:lnTo>
                  <a:lnTo>
                    <a:pt x="1681" y="663"/>
                  </a:lnTo>
                  <a:lnTo>
                    <a:pt x="1675" y="655"/>
                  </a:lnTo>
                  <a:lnTo>
                    <a:pt x="1673" y="652"/>
                  </a:lnTo>
                  <a:lnTo>
                    <a:pt x="1670" y="649"/>
                  </a:lnTo>
                  <a:lnTo>
                    <a:pt x="1667" y="646"/>
                  </a:lnTo>
                  <a:lnTo>
                    <a:pt x="1658" y="643"/>
                  </a:lnTo>
                  <a:lnTo>
                    <a:pt x="1655" y="640"/>
                  </a:lnTo>
                  <a:lnTo>
                    <a:pt x="1652" y="640"/>
                  </a:lnTo>
                  <a:lnTo>
                    <a:pt x="1652" y="637"/>
                  </a:lnTo>
                  <a:lnTo>
                    <a:pt x="1652" y="634"/>
                  </a:lnTo>
                  <a:lnTo>
                    <a:pt x="1652" y="629"/>
                  </a:lnTo>
                  <a:lnTo>
                    <a:pt x="1652" y="626"/>
                  </a:lnTo>
                  <a:lnTo>
                    <a:pt x="1655" y="623"/>
                  </a:lnTo>
                  <a:lnTo>
                    <a:pt x="1655" y="620"/>
                  </a:lnTo>
                  <a:lnTo>
                    <a:pt x="1655" y="617"/>
                  </a:lnTo>
                  <a:lnTo>
                    <a:pt x="1652" y="617"/>
                  </a:lnTo>
                  <a:lnTo>
                    <a:pt x="1652" y="614"/>
                  </a:lnTo>
                  <a:lnTo>
                    <a:pt x="1655" y="614"/>
                  </a:lnTo>
                  <a:lnTo>
                    <a:pt x="1655" y="617"/>
                  </a:lnTo>
                  <a:lnTo>
                    <a:pt x="1658" y="617"/>
                  </a:lnTo>
                  <a:lnTo>
                    <a:pt x="1658" y="611"/>
                  </a:lnTo>
                  <a:lnTo>
                    <a:pt x="1658" y="611"/>
                  </a:lnTo>
                  <a:lnTo>
                    <a:pt x="1658" y="611"/>
                  </a:lnTo>
                  <a:lnTo>
                    <a:pt x="1655" y="606"/>
                  </a:lnTo>
                  <a:lnTo>
                    <a:pt x="1658" y="606"/>
                  </a:lnTo>
                  <a:lnTo>
                    <a:pt x="1661" y="606"/>
                  </a:lnTo>
                  <a:lnTo>
                    <a:pt x="1664" y="606"/>
                  </a:lnTo>
                  <a:lnTo>
                    <a:pt x="1664" y="603"/>
                  </a:lnTo>
                  <a:lnTo>
                    <a:pt x="1667" y="600"/>
                  </a:lnTo>
                  <a:lnTo>
                    <a:pt x="1667" y="600"/>
                  </a:lnTo>
                  <a:lnTo>
                    <a:pt x="1670" y="600"/>
                  </a:lnTo>
                  <a:lnTo>
                    <a:pt x="1670" y="603"/>
                  </a:lnTo>
                  <a:lnTo>
                    <a:pt x="1673" y="603"/>
                  </a:lnTo>
                  <a:lnTo>
                    <a:pt x="1673" y="600"/>
                  </a:lnTo>
                  <a:lnTo>
                    <a:pt x="1673" y="600"/>
                  </a:lnTo>
                  <a:lnTo>
                    <a:pt x="1673" y="597"/>
                  </a:lnTo>
                  <a:lnTo>
                    <a:pt x="1670" y="594"/>
                  </a:lnTo>
                  <a:lnTo>
                    <a:pt x="1670" y="594"/>
                  </a:lnTo>
                  <a:lnTo>
                    <a:pt x="1667" y="591"/>
                  </a:lnTo>
                  <a:lnTo>
                    <a:pt x="1664" y="591"/>
                  </a:lnTo>
                  <a:lnTo>
                    <a:pt x="1661" y="594"/>
                  </a:lnTo>
                  <a:lnTo>
                    <a:pt x="1661" y="594"/>
                  </a:lnTo>
                  <a:lnTo>
                    <a:pt x="1658" y="594"/>
                  </a:lnTo>
                  <a:lnTo>
                    <a:pt x="1655" y="591"/>
                  </a:lnTo>
                  <a:lnTo>
                    <a:pt x="1652" y="591"/>
                  </a:lnTo>
                  <a:lnTo>
                    <a:pt x="1649" y="591"/>
                  </a:lnTo>
                  <a:lnTo>
                    <a:pt x="1647" y="588"/>
                  </a:lnTo>
                  <a:lnTo>
                    <a:pt x="1647" y="588"/>
                  </a:lnTo>
                  <a:lnTo>
                    <a:pt x="1641" y="591"/>
                  </a:lnTo>
                  <a:lnTo>
                    <a:pt x="1641" y="594"/>
                  </a:lnTo>
                  <a:lnTo>
                    <a:pt x="1641" y="597"/>
                  </a:lnTo>
                  <a:lnTo>
                    <a:pt x="1641" y="600"/>
                  </a:lnTo>
                  <a:lnTo>
                    <a:pt x="1638" y="600"/>
                  </a:lnTo>
                  <a:lnTo>
                    <a:pt x="1629" y="600"/>
                  </a:lnTo>
                  <a:lnTo>
                    <a:pt x="1626" y="597"/>
                  </a:lnTo>
                  <a:lnTo>
                    <a:pt x="1626" y="594"/>
                  </a:lnTo>
                  <a:lnTo>
                    <a:pt x="1626" y="591"/>
                  </a:lnTo>
                  <a:lnTo>
                    <a:pt x="1621" y="591"/>
                  </a:lnTo>
                  <a:lnTo>
                    <a:pt x="1618" y="588"/>
                  </a:lnTo>
                  <a:lnTo>
                    <a:pt x="1618" y="588"/>
                  </a:lnTo>
                  <a:lnTo>
                    <a:pt x="1615" y="585"/>
                  </a:lnTo>
                  <a:lnTo>
                    <a:pt x="1615" y="585"/>
                  </a:lnTo>
                  <a:lnTo>
                    <a:pt x="1612" y="585"/>
                  </a:lnTo>
                  <a:lnTo>
                    <a:pt x="1609" y="582"/>
                  </a:lnTo>
                  <a:lnTo>
                    <a:pt x="1603" y="580"/>
                  </a:lnTo>
                  <a:lnTo>
                    <a:pt x="1603" y="577"/>
                  </a:lnTo>
                  <a:lnTo>
                    <a:pt x="1601" y="571"/>
                  </a:lnTo>
                  <a:lnTo>
                    <a:pt x="1603" y="568"/>
                  </a:lnTo>
                  <a:lnTo>
                    <a:pt x="1606" y="568"/>
                  </a:lnTo>
                  <a:lnTo>
                    <a:pt x="1606" y="568"/>
                  </a:lnTo>
                  <a:lnTo>
                    <a:pt x="1609" y="568"/>
                  </a:lnTo>
                  <a:lnTo>
                    <a:pt x="1612" y="568"/>
                  </a:lnTo>
                  <a:lnTo>
                    <a:pt x="1615" y="568"/>
                  </a:lnTo>
                  <a:lnTo>
                    <a:pt x="1615" y="565"/>
                  </a:lnTo>
                  <a:lnTo>
                    <a:pt x="1615" y="562"/>
                  </a:lnTo>
                  <a:lnTo>
                    <a:pt x="1615" y="559"/>
                  </a:lnTo>
                  <a:lnTo>
                    <a:pt x="1615" y="557"/>
                  </a:lnTo>
                  <a:lnTo>
                    <a:pt x="1615" y="557"/>
                  </a:lnTo>
                  <a:lnTo>
                    <a:pt x="1618" y="554"/>
                  </a:lnTo>
                  <a:lnTo>
                    <a:pt x="1621" y="551"/>
                  </a:lnTo>
                  <a:lnTo>
                    <a:pt x="1621" y="548"/>
                  </a:lnTo>
                  <a:lnTo>
                    <a:pt x="1621" y="545"/>
                  </a:lnTo>
                  <a:lnTo>
                    <a:pt x="1621" y="542"/>
                  </a:lnTo>
                  <a:lnTo>
                    <a:pt x="1624" y="539"/>
                  </a:lnTo>
                  <a:lnTo>
                    <a:pt x="1624" y="536"/>
                  </a:lnTo>
                  <a:lnTo>
                    <a:pt x="1629" y="536"/>
                  </a:lnTo>
                  <a:lnTo>
                    <a:pt x="1629" y="533"/>
                  </a:lnTo>
                  <a:lnTo>
                    <a:pt x="1632" y="536"/>
                  </a:lnTo>
                  <a:lnTo>
                    <a:pt x="1632" y="539"/>
                  </a:lnTo>
                  <a:lnTo>
                    <a:pt x="1638" y="542"/>
                  </a:lnTo>
                  <a:lnTo>
                    <a:pt x="1638" y="542"/>
                  </a:lnTo>
                  <a:lnTo>
                    <a:pt x="1638" y="548"/>
                  </a:lnTo>
                  <a:lnTo>
                    <a:pt x="1638" y="554"/>
                  </a:lnTo>
                  <a:lnTo>
                    <a:pt x="1638" y="557"/>
                  </a:lnTo>
                  <a:lnTo>
                    <a:pt x="1638" y="557"/>
                  </a:lnTo>
                  <a:lnTo>
                    <a:pt x="1638" y="559"/>
                  </a:lnTo>
                  <a:lnTo>
                    <a:pt x="1638" y="559"/>
                  </a:lnTo>
                  <a:lnTo>
                    <a:pt x="1641" y="562"/>
                  </a:lnTo>
                  <a:lnTo>
                    <a:pt x="1644" y="562"/>
                  </a:lnTo>
                  <a:lnTo>
                    <a:pt x="1644" y="565"/>
                  </a:lnTo>
                  <a:lnTo>
                    <a:pt x="1644" y="568"/>
                  </a:lnTo>
                  <a:lnTo>
                    <a:pt x="1641" y="568"/>
                  </a:lnTo>
                  <a:lnTo>
                    <a:pt x="1641" y="571"/>
                  </a:lnTo>
                  <a:lnTo>
                    <a:pt x="1644" y="571"/>
                  </a:lnTo>
                  <a:lnTo>
                    <a:pt x="1647" y="568"/>
                  </a:lnTo>
                  <a:lnTo>
                    <a:pt x="1647" y="568"/>
                  </a:lnTo>
                  <a:lnTo>
                    <a:pt x="1647" y="568"/>
                  </a:lnTo>
                  <a:lnTo>
                    <a:pt x="1649" y="565"/>
                  </a:lnTo>
                  <a:lnTo>
                    <a:pt x="1649" y="562"/>
                  </a:lnTo>
                  <a:lnTo>
                    <a:pt x="1649" y="562"/>
                  </a:lnTo>
                  <a:lnTo>
                    <a:pt x="1655" y="557"/>
                  </a:lnTo>
                  <a:lnTo>
                    <a:pt x="1658" y="554"/>
                  </a:lnTo>
                  <a:lnTo>
                    <a:pt x="1658" y="554"/>
                  </a:lnTo>
                  <a:lnTo>
                    <a:pt x="1661" y="554"/>
                  </a:lnTo>
                  <a:lnTo>
                    <a:pt x="1664" y="554"/>
                  </a:lnTo>
                  <a:lnTo>
                    <a:pt x="1664" y="554"/>
                  </a:lnTo>
                  <a:lnTo>
                    <a:pt x="1667" y="551"/>
                  </a:lnTo>
                  <a:lnTo>
                    <a:pt x="1667" y="551"/>
                  </a:lnTo>
                  <a:lnTo>
                    <a:pt x="1673" y="554"/>
                  </a:lnTo>
                  <a:lnTo>
                    <a:pt x="1673" y="554"/>
                  </a:lnTo>
                  <a:lnTo>
                    <a:pt x="1675" y="554"/>
                  </a:lnTo>
                  <a:lnTo>
                    <a:pt x="1678" y="554"/>
                  </a:lnTo>
                  <a:lnTo>
                    <a:pt x="1681" y="554"/>
                  </a:lnTo>
                  <a:lnTo>
                    <a:pt x="1684" y="554"/>
                  </a:lnTo>
                  <a:lnTo>
                    <a:pt x="1684" y="557"/>
                  </a:lnTo>
                  <a:lnTo>
                    <a:pt x="1684" y="562"/>
                  </a:lnTo>
                  <a:lnTo>
                    <a:pt x="1687" y="568"/>
                  </a:lnTo>
                  <a:lnTo>
                    <a:pt x="1690" y="568"/>
                  </a:lnTo>
                  <a:lnTo>
                    <a:pt x="1690" y="568"/>
                  </a:lnTo>
                  <a:lnTo>
                    <a:pt x="1687" y="571"/>
                  </a:lnTo>
                  <a:lnTo>
                    <a:pt x="1690" y="571"/>
                  </a:lnTo>
                  <a:lnTo>
                    <a:pt x="1687" y="574"/>
                  </a:lnTo>
                  <a:lnTo>
                    <a:pt x="1690" y="577"/>
                  </a:lnTo>
                  <a:lnTo>
                    <a:pt x="1690" y="580"/>
                  </a:lnTo>
                  <a:lnTo>
                    <a:pt x="1693" y="580"/>
                  </a:lnTo>
                  <a:lnTo>
                    <a:pt x="1693" y="580"/>
                  </a:lnTo>
                  <a:lnTo>
                    <a:pt x="1693" y="580"/>
                  </a:lnTo>
                  <a:lnTo>
                    <a:pt x="1693" y="582"/>
                  </a:lnTo>
                  <a:lnTo>
                    <a:pt x="1693" y="582"/>
                  </a:lnTo>
                  <a:lnTo>
                    <a:pt x="1693" y="582"/>
                  </a:lnTo>
                  <a:lnTo>
                    <a:pt x="1696" y="582"/>
                  </a:lnTo>
                  <a:lnTo>
                    <a:pt x="1698" y="585"/>
                  </a:lnTo>
                  <a:lnTo>
                    <a:pt x="1698" y="585"/>
                  </a:lnTo>
                  <a:lnTo>
                    <a:pt x="1698" y="585"/>
                  </a:lnTo>
                  <a:lnTo>
                    <a:pt x="1698" y="582"/>
                  </a:lnTo>
                  <a:lnTo>
                    <a:pt x="1701" y="582"/>
                  </a:lnTo>
                  <a:lnTo>
                    <a:pt x="1701" y="580"/>
                  </a:lnTo>
                  <a:lnTo>
                    <a:pt x="1698" y="580"/>
                  </a:lnTo>
                  <a:lnTo>
                    <a:pt x="1701" y="580"/>
                  </a:lnTo>
                  <a:lnTo>
                    <a:pt x="1701" y="582"/>
                  </a:lnTo>
                  <a:lnTo>
                    <a:pt x="1704" y="582"/>
                  </a:lnTo>
                  <a:lnTo>
                    <a:pt x="1707" y="582"/>
                  </a:lnTo>
                  <a:lnTo>
                    <a:pt x="1707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3" y="585"/>
                  </a:lnTo>
                  <a:lnTo>
                    <a:pt x="1713" y="585"/>
                  </a:lnTo>
                  <a:lnTo>
                    <a:pt x="1713" y="588"/>
                  </a:lnTo>
                  <a:lnTo>
                    <a:pt x="1716" y="588"/>
                  </a:lnTo>
                  <a:lnTo>
                    <a:pt x="1719" y="591"/>
                  </a:lnTo>
                  <a:lnTo>
                    <a:pt x="1719" y="591"/>
                  </a:lnTo>
                  <a:lnTo>
                    <a:pt x="1719" y="591"/>
                  </a:lnTo>
                  <a:lnTo>
                    <a:pt x="1721" y="594"/>
                  </a:lnTo>
                  <a:lnTo>
                    <a:pt x="1721" y="594"/>
                  </a:lnTo>
                  <a:lnTo>
                    <a:pt x="1724" y="597"/>
                  </a:lnTo>
                  <a:lnTo>
                    <a:pt x="1721" y="597"/>
                  </a:lnTo>
                  <a:lnTo>
                    <a:pt x="1719" y="597"/>
                  </a:lnTo>
                  <a:lnTo>
                    <a:pt x="1719" y="597"/>
                  </a:lnTo>
                  <a:lnTo>
                    <a:pt x="1716" y="597"/>
                  </a:lnTo>
                  <a:lnTo>
                    <a:pt x="1716" y="600"/>
                  </a:lnTo>
                  <a:lnTo>
                    <a:pt x="1716" y="603"/>
                  </a:lnTo>
                  <a:lnTo>
                    <a:pt x="1719" y="603"/>
                  </a:lnTo>
                  <a:lnTo>
                    <a:pt x="1721" y="603"/>
                  </a:lnTo>
                  <a:lnTo>
                    <a:pt x="1721" y="603"/>
                  </a:lnTo>
                  <a:lnTo>
                    <a:pt x="1719" y="600"/>
                  </a:lnTo>
                  <a:lnTo>
                    <a:pt x="1721" y="600"/>
                  </a:lnTo>
                  <a:lnTo>
                    <a:pt x="1721" y="603"/>
                  </a:lnTo>
                  <a:lnTo>
                    <a:pt x="1724" y="606"/>
                  </a:lnTo>
                  <a:lnTo>
                    <a:pt x="1727" y="608"/>
                  </a:lnTo>
                  <a:lnTo>
                    <a:pt x="1727" y="611"/>
                  </a:lnTo>
                  <a:lnTo>
                    <a:pt x="1730" y="611"/>
                  </a:lnTo>
                  <a:lnTo>
                    <a:pt x="1730" y="614"/>
                  </a:lnTo>
                  <a:lnTo>
                    <a:pt x="1730" y="614"/>
                  </a:lnTo>
                  <a:lnTo>
                    <a:pt x="1730" y="617"/>
                  </a:lnTo>
                  <a:lnTo>
                    <a:pt x="1730" y="620"/>
                  </a:lnTo>
                  <a:lnTo>
                    <a:pt x="1730" y="620"/>
                  </a:lnTo>
                  <a:lnTo>
                    <a:pt x="1730" y="623"/>
                  </a:lnTo>
                  <a:lnTo>
                    <a:pt x="1733" y="626"/>
                  </a:lnTo>
                  <a:lnTo>
                    <a:pt x="1733" y="629"/>
                  </a:lnTo>
                  <a:lnTo>
                    <a:pt x="1736" y="631"/>
                  </a:lnTo>
                  <a:lnTo>
                    <a:pt x="1736" y="629"/>
                  </a:lnTo>
                  <a:lnTo>
                    <a:pt x="1736" y="631"/>
                  </a:lnTo>
                  <a:lnTo>
                    <a:pt x="1736" y="631"/>
                  </a:lnTo>
                  <a:lnTo>
                    <a:pt x="1739" y="634"/>
                  </a:lnTo>
                  <a:lnTo>
                    <a:pt x="1736" y="634"/>
                  </a:lnTo>
                  <a:lnTo>
                    <a:pt x="1736" y="634"/>
                  </a:lnTo>
                  <a:lnTo>
                    <a:pt x="1736" y="637"/>
                  </a:lnTo>
                  <a:lnTo>
                    <a:pt x="1739" y="640"/>
                  </a:lnTo>
                  <a:lnTo>
                    <a:pt x="1736" y="637"/>
                  </a:lnTo>
                  <a:lnTo>
                    <a:pt x="1739" y="634"/>
                  </a:lnTo>
                  <a:lnTo>
                    <a:pt x="1739" y="637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4" y="634"/>
                  </a:lnTo>
                  <a:lnTo>
                    <a:pt x="1744" y="631"/>
                  </a:lnTo>
                  <a:lnTo>
                    <a:pt x="1747" y="631"/>
                  </a:lnTo>
                  <a:lnTo>
                    <a:pt x="1747" y="631"/>
                  </a:lnTo>
                  <a:lnTo>
                    <a:pt x="1744" y="634"/>
                  </a:lnTo>
                  <a:lnTo>
                    <a:pt x="1747" y="634"/>
                  </a:lnTo>
                  <a:lnTo>
                    <a:pt x="1747" y="634"/>
                  </a:lnTo>
                  <a:lnTo>
                    <a:pt x="1747" y="634"/>
                  </a:lnTo>
                  <a:lnTo>
                    <a:pt x="1747" y="629"/>
                  </a:lnTo>
                  <a:lnTo>
                    <a:pt x="1747" y="631"/>
                  </a:lnTo>
                  <a:lnTo>
                    <a:pt x="1750" y="631"/>
                  </a:lnTo>
                  <a:lnTo>
                    <a:pt x="1750" y="631"/>
                  </a:lnTo>
                  <a:lnTo>
                    <a:pt x="1750" y="629"/>
                  </a:lnTo>
                  <a:lnTo>
                    <a:pt x="1747" y="629"/>
                  </a:lnTo>
                  <a:lnTo>
                    <a:pt x="1750" y="626"/>
                  </a:lnTo>
                  <a:lnTo>
                    <a:pt x="1750" y="626"/>
                  </a:lnTo>
                  <a:lnTo>
                    <a:pt x="1753" y="629"/>
                  </a:lnTo>
                  <a:lnTo>
                    <a:pt x="1756" y="629"/>
                  </a:lnTo>
                  <a:lnTo>
                    <a:pt x="1756" y="629"/>
                  </a:lnTo>
                  <a:lnTo>
                    <a:pt x="1759" y="626"/>
                  </a:lnTo>
                  <a:lnTo>
                    <a:pt x="1756" y="623"/>
                  </a:lnTo>
                  <a:lnTo>
                    <a:pt x="1756" y="623"/>
                  </a:lnTo>
                  <a:lnTo>
                    <a:pt x="1759" y="623"/>
                  </a:lnTo>
                  <a:lnTo>
                    <a:pt x="1762" y="623"/>
                  </a:lnTo>
                  <a:lnTo>
                    <a:pt x="1762" y="623"/>
                  </a:lnTo>
                  <a:lnTo>
                    <a:pt x="1765" y="620"/>
                  </a:lnTo>
                  <a:lnTo>
                    <a:pt x="1765" y="614"/>
                  </a:lnTo>
                  <a:lnTo>
                    <a:pt x="1762" y="608"/>
                  </a:lnTo>
                  <a:lnTo>
                    <a:pt x="1759" y="608"/>
                  </a:lnTo>
                  <a:lnTo>
                    <a:pt x="1756" y="603"/>
                  </a:lnTo>
                  <a:lnTo>
                    <a:pt x="1753" y="594"/>
                  </a:lnTo>
                  <a:lnTo>
                    <a:pt x="1747" y="588"/>
                  </a:lnTo>
                  <a:lnTo>
                    <a:pt x="1744" y="585"/>
                  </a:lnTo>
                  <a:lnTo>
                    <a:pt x="1742" y="582"/>
                  </a:lnTo>
                  <a:lnTo>
                    <a:pt x="1739" y="577"/>
                  </a:lnTo>
                  <a:lnTo>
                    <a:pt x="1736" y="577"/>
                  </a:lnTo>
                  <a:lnTo>
                    <a:pt x="1727" y="568"/>
                  </a:lnTo>
                  <a:lnTo>
                    <a:pt x="1724" y="568"/>
                  </a:lnTo>
                  <a:lnTo>
                    <a:pt x="1724" y="565"/>
                  </a:lnTo>
                  <a:lnTo>
                    <a:pt x="1716" y="562"/>
                  </a:lnTo>
                  <a:lnTo>
                    <a:pt x="1713" y="559"/>
                  </a:lnTo>
                  <a:lnTo>
                    <a:pt x="1707" y="559"/>
                  </a:lnTo>
                  <a:lnTo>
                    <a:pt x="1707" y="557"/>
                  </a:lnTo>
                  <a:lnTo>
                    <a:pt x="1707" y="554"/>
                  </a:lnTo>
                  <a:lnTo>
                    <a:pt x="1704" y="551"/>
                  </a:lnTo>
                  <a:lnTo>
                    <a:pt x="1704" y="548"/>
                  </a:lnTo>
                  <a:lnTo>
                    <a:pt x="1704" y="548"/>
                  </a:lnTo>
                  <a:lnTo>
                    <a:pt x="1707" y="545"/>
                  </a:lnTo>
                  <a:lnTo>
                    <a:pt x="1707" y="545"/>
                  </a:lnTo>
                  <a:lnTo>
                    <a:pt x="1710" y="542"/>
                  </a:lnTo>
                  <a:lnTo>
                    <a:pt x="1713" y="539"/>
                  </a:lnTo>
                  <a:lnTo>
                    <a:pt x="1713" y="539"/>
                  </a:lnTo>
                  <a:lnTo>
                    <a:pt x="1713" y="536"/>
                  </a:lnTo>
                  <a:lnTo>
                    <a:pt x="1713" y="531"/>
                  </a:lnTo>
                  <a:lnTo>
                    <a:pt x="1716" y="531"/>
                  </a:lnTo>
                  <a:lnTo>
                    <a:pt x="1716" y="528"/>
                  </a:lnTo>
                  <a:lnTo>
                    <a:pt x="1713" y="522"/>
                  </a:lnTo>
                  <a:lnTo>
                    <a:pt x="1710" y="519"/>
                  </a:lnTo>
                  <a:lnTo>
                    <a:pt x="1710" y="519"/>
                  </a:lnTo>
                  <a:lnTo>
                    <a:pt x="1710" y="513"/>
                  </a:lnTo>
                  <a:lnTo>
                    <a:pt x="1710" y="510"/>
                  </a:lnTo>
                  <a:lnTo>
                    <a:pt x="1710" y="505"/>
                  </a:lnTo>
                  <a:lnTo>
                    <a:pt x="1713" y="505"/>
                  </a:lnTo>
                  <a:lnTo>
                    <a:pt x="1713" y="505"/>
                  </a:lnTo>
                  <a:lnTo>
                    <a:pt x="1713" y="502"/>
                  </a:lnTo>
                  <a:lnTo>
                    <a:pt x="1713" y="502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713" y="499"/>
                  </a:lnTo>
                  <a:lnTo>
                    <a:pt x="1716" y="499"/>
                  </a:lnTo>
                  <a:lnTo>
                    <a:pt x="1716" y="496"/>
                  </a:lnTo>
                  <a:lnTo>
                    <a:pt x="1716" y="496"/>
                  </a:lnTo>
                  <a:lnTo>
                    <a:pt x="1716" y="493"/>
                  </a:lnTo>
                  <a:lnTo>
                    <a:pt x="1716" y="490"/>
                  </a:lnTo>
                  <a:lnTo>
                    <a:pt x="1713" y="484"/>
                  </a:lnTo>
                  <a:lnTo>
                    <a:pt x="1716" y="487"/>
                  </a:lnTo>
                  <a:lnTo>
                    <a:pt x="1716" y="487"/>
                  </a:lnTo>
                  <a:lnTo>
                    <a:pt x="1719" y="487"/>
                  </a:lnTo>
                  <a:lnTo>
                    <a:pt x="1719" y="490"/>
                  </a:lnTo>
                  <a:lnTo>
                    <a:pt x="1721" y="487"/>
                  </a:lnTo>
                  <a:lnTo>
                    <a:pt x="1721" y="487"/>
                  </a:lnTo>
                  <a:lnTo>
                    <a:pt x="1721" y="487"/>
                  </a:lnTo>
                  <a:lnTo>
                    <a:pt x="1721" y="490"/>
                  </a:lnTo>
                  <a:lnTo>
                    <a:pt x="1724" y="493"/>
                  </a:lnTo>
                  <a:lnTo>
                    <a:pt x="1724" y="493"/>
                  </a:lnTo>
                  <a:lnTo>
                    <a:pt x="1727" y="493"/>
                  </a:lnTo>
                  <a:lnTo>
                    <a:pt x="1730" y="493"/>
                  </a:lnTo>
                  <a:lnTo>
                    <a:pt x="1733" y="496"/>
                  </a:lnTo>
                  <a:lnTo>
                    <a:pt x="1733" y="493"/>
                  </a:lnTo>
                  <a:lnTo>
                    <a:pt x="1736" y="496"/>
                  </a:lnTo>
                  <a:lnTo>
                    <a:pt x="1736" y="496"/>
                  </a:lnTo>
                  <a:lnTo>
                    <a:pt x="1739" y="493"/>
                  </a:lnTo>
                  <a:lnTo>
                    <a:pt x="1742" y="493"/>
                  </a:lnTo>
                  <a:lnTo>
                    <a:pt x="1742" y="490"/>
                  </a:lnTo>
                  <a:lnTo>
                    <a:pt x="1744" y="487"/>
                  </a:lnTo>
                  <a:lnTo>
                    <a:pt x="1747" y="482"/>
                  </a:lnTo>
                  <a:lnTo>
                    <a:pt x="1747" y="479"/>
                  </a:lnTo>
                  <a:lnTo>
                    <a:pt x="1747" y="476"/>
                  </a:lnTo>
                  <a:lnTo>
                    <a:pt x="1747" y="470"/>
                  </a:lnTo>
                  <a:lnTo>
                    <a:pt x="1747" y="467"/>
                  </a:lnTo>
                  <a:lnTo>
                    <a:pt x="1747" y="467"/>
                  </a:lnTo>
                  <a:lnTo>
                    <a:pt x="1747" y="464"/>
                  </a:lnTo>
                  <a:lnTo>
                    <a:pt x="1747" y="461"/>
                  </a:lnTo>
                  <a:lnTo>
                    <a:pt x="1747" y="458"/>
                  </a:lnTo>
                  <a:lnTo>
                    <a:pt x="1747" y="456"/>
                  </a:lnTo>
                  <a:lnTo>
                    <a:pt x="1747" y="453"/>
                  </a:lnTo>
                  <a:lnTo>
                    <a:pt x="1747" y="438"/>
                  </a:lnTo>
                  <a:lnTo>
                    <a:pt x="1747" y="435"/>
                  </a:lnTo>
                  <a:lnTo>
                    <a:pt x="1747" y="435"/>
                  </a:lnTo>
                  <a:lnTo>
                    <a:pt x="1747" y="433"/>
                  </a:lnTo>
                  <a:lnTo>
                    <a:pt x="1744" y="427"/>
                  </a:lnTo>
                  <a:lnTo>
                    <a:pt x="1742" y="421"/>
                  </a:lnTo>
                  <a:lnTo>
                    <a:pt x="1742" y="415"/>
                  </a:lnTo>
                  <a:lnTo>
                    <a:pt x="1742" y="412"/>
                  </a:lnTo>
                  <a:lnTo>
                    <a:pt x="1739" y="407"/>
                  </a:lnTo>
                  <a:lnTo>
                    <a:pt x="1739" y="401"/>
                  </a:lnTo>
                  <a:lnTo>
                    <a:pt x="1739" y="398"/>
                  </a:lnTo>
                  <a:lnTo>
                    <a:pt x="1739" y="398"/>
                  </a:lnTo>
                  <a:lnTo>
                    <a:pt x="1739" y="395"/>
                  </a:lnTo>
                  <a:lnTo>
                    <a:pt x="1739" y="395"/>
                  </a:lnTo>
                  <a:lnTo>
                    <a:pt x="1736" y="389"/>
                  </a:lnTo>
                  <a:lnTo>
                    <a:pt x="1736" y="386"/>
                  </a:lnTo>
                  <a:lnTo>
                    <a:pt x="1733" y="386"/>
                  </a:lnTo>
                  <a:lnTo>
                    <a:pt x="1733" y="384"/>
                  </a:lnTo>
                  <a:lnTo>
                    <a:pt x="1730" y="378"/>
                  </a:lnTo>
                  <a:lnTo>
                    <a:pt x="1730" y="378"/>
                  </a:lnTo>
                  <a:lnTo>
                    <a:pt x="1721" y="372"/>
                  </a:lnTo>
                  <a:lnTo>
                    <a:pt x="1721" y="369"/>
                  </a:lnTo>
                  <a:lnTo>
                    <a:pt x="1721" y="369"/>
                  </a:lnTo>
                  <a:lnTo>
                    <a:pt x="1721" y="366"/>
                  </a:lnTo>
                  <a:lnTo>
                    <a:pt x="1713" y="363"/>
                  </a:lnTo>
                  <a:lnTo>
                    <a:pt x="1710" y="358"/>
                  </a:lnTo>
                  <a:lnTo>
                    <a:pt x="1710" y="355"/>
                  </a:lnTo>
                  <a:lnTo>
                    <a:pt x="1710" y="355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4" y="349"/>
                  </a:lnTo>
                  <a:lnTo>
                    <a:pt x="1704" y="343"/>
                  </a:lnTo>
                  <a:lnTo>
                    <a:pt x="1704" y="343"/>
                  </a:lnTo>
                  <a:lnTo>
                    <a:pt x="1704" y="340"/>
                  </a:lnTo>
                  <a:lnTo>
                    <a:pt x="1704" y="340"/>
                  </a:lnTo>
                  <a:lnTo>
                    <a:pt x="1701" y="337"/>
                  </a:lnTo>
                  <a:lnTo>
                    <a:pt x="1701" y="335"/>
                  </a:lnTo>
                  <a:lnTo>
                    <a:pt x="1693" y="332"/>
                  </a:lnTo>
                  <a:lnTo>
                    <a:pt x="1693" y="329"/>
                  </a:lnTo>
                  <a:lnTo>
                    <a:pt x="1690" y="326"/>
                  </a:lnTo>
                  <a:lnTo>
                    <a:pt x="1687" y="323"/>
                  </a:lnTo>
                  <a:lnTo>
                    <a:pt x="1684" y="323"/>
                  </a:lnTo>
                  <a:lnTo>
                    <a:pt x="1681" y="323"/>
                  </a:lnTo>
                  <a:lnTo>
                    <a:pt x="1678" y="323"/>
                  </a:lnTo>
                  <a:lnTo>
                    <a:pt x="1675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8" y="320"/>
                  </a:lnTo>
                  <a:lnTo>
                    <a:pt x="1678" y="320"/>
                  </a:lnTo>
                  <a:lnTo>
                    <a:pt x="1681" y="320"/>
                  </a:lnTo>
                  <a:lnTo>
                    <a:pt x="1684" y="323"/>
                  </a:lnTo>
                  <a:lnTo>
                    <a:pt x="1684" y="320"/>
                  </a:lnTo>
                  <a:lnTo>
                    <a:pt x="1684" y="320"/>
                  </a:lnTo>
                  <a:lnTo>
                    <a:pt x="1684" y="317"/>
                  </a:lnTo>
                  <a:lnTo>
                    <a:pt x="1681" y="317"/>
                  </a:lnTo>
                  <a:lnTo>
                    <a:pt x="1675" y="314"/>
                  </a:lnTo>
                  <a:lnTo>
                    <a:pt x="1670" y="314"/>
                  </a:lnTo>
                  <a:lnTo>
                    <a:pt x="1667" y="311"/>
                  </a:lnTo>
                  <a:lnTo>
                    <a:pt x="1667" y="311"/>
                  </a:lnTo>
                  <a:lnTo>
                    <a:pt x="1664" y="309"/>
                  </a:lnTo>
                  <a:lnTo>
                    <a:pt x="1661" y="309"/>
                  </a:lnTo>
                  <a:lnTo>
                    <a:pt x="1658" y="306"/>
                  </a:lnTo>
                  <a:lnTo>
                    <a:pt x="1655" y="306"/>
                  </a:lnTo>
                  <a:lnTo>
                    <a:pt x="1655" y="306"/>
                  </a:lnTo>
                  <a:lnTo>
                    <a:pt x="1655" y="306"/>
                  </a:lnTo>
                  <a:lnTo>
                    <a:pt x="1652" y="306"/>
                  </a:lnTo>
                  <a:lnTo>
                    <a:pt x="1652" y="306"/>
                  </a:lnTo>
                  <a:lnTo>
                    <a:pt x="1649" y="306"/>
                  </a:lnTo>
                  <a:lnTo>
                    <a:pt x="1644" y="306"/>
                  </a:lnTo>
                  <a:lnTo>
                    <a:pt x="1647" y="309"/>
                  </a:lnTo>
                  <a:lnTo>
                    <a:pt x="1649" y="311"/>
                  </a:lnTo>
                  <a:lnTo>
                    <a:pt x="1652" y="314"/>
                  </a:lnTo>
                  <a:lnTo>
                    <a:pt x="1652" y="317"/>
                  </a:lnTo>
                  <a:lnTo>
                    <a:pt x="1652" y="320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47" y="311"/>
                  </a:lnTo>
                  <a:lnTo>
                    <a:pt x="1647" y="317"/>
                  </a:lnTo>
                  <a:lnTo>
                    <a:pt x="1647" y="317"/>
                  </a:lnTo>
                  <a:lnTo>
                    <a:pt x="1644" y="320"/>
                  </a:lnTo>
                  <a:lnTo>
                    <a:pt x="1641" y="320"/>
                  </a:lnTo>
                  <a:lnTo>
                    <a:pt x="1641" y="317"/>
                  </a:lnTo>
                  <a:lnTo>
                    <a:pt x="1641" y="317"/>
                  </a:lnTo>
                  <a:lnTo>
                    <a:pt x="1641" y="314"/>
                  </a:lnTo>
                  <a:lnTo>
                    <a:pt x="1641" y="314"/>
                  </a:lnTo>
                  <a:lnTo>
                    <a:pt x="1641" y="311"/>
                  </a:lnTo>
                  <a:lnTo>
                    <a:pt x="1638" y="311"/>
                  </a:lnTo>
                  <a:lnTo>
                    <a:pt x="1635" y="311"/>
                  </a:lnTo>
                  <a:lnTo>
                    <a:pt x="1635" y="311"/>
                  </a:lnTo>
                  <a:lnTo>
                    <a:pt x="1635" y="309"/>
                  </a:lnTo>
                  <a:lnTo>
                    <a:pt x="1635" y="309"/>
                  </a:lnTo>
                  <a:lnTo>
                    <a:pt x="1632" y="309"/>
                  </a:lnTo>
                  <a:lnTo>
                    <a:pt x="1632" y="309"/>
                  </a:lnTo>
                  <a:lnTo>
                    <a:pt x="1632" y="311"/>
                  </a:lnTo>
                  <a:lnTo>
                    <a:pt x="1635" y="311"/>
                  </a:lnTo>
                  <a:lnTo>
                    <a:pt x="1635" y="314"/>
                  </a:lnTo>
                  <a:lnTo>
                    <a:pt x="1635" y="314"/>
                  </a:lnTo>
                  <a:lnTo>
                    <a:pt x="1632" y="314"/>
                  </a:lnTo>
                  <a:lnTo>
                    <a:pt x="1635" y="317"/>
                  </a:lnTo>
                  <a:lnTo>
                    <a:pt x="1632" y="317"/>
                  </a:lnTo>
                  <a:lnTo>
                    <a:pt x="1629" y="314"/>
                  </a:lnTo>
                  <a:lnTo>
                    <a:pt x="1629" y="311"/>
                  </a:lnTo>
                  <a:lnTo>
                    <a:pt x="1626" y="309"/>
                  </a:lnTo>
                  <a:lnTo>
                    <a:pt x="1626" y="309"/>
                  </a:lnTo>
                  <a:lnTo>
                    <a:pt x="1626" y="306"/>
                  </a:lnTo>
                  <a:lnTo>
                    <a:pt x="1624" y="306"/>
                  </a:lnTo>
                  <a:lnTo>
                    <a:pt x="1621" y="303"/>
                  </a:lnTo>
                  <a:lnTo>
                    <a:pt x="1618" y="303"/>
                  </a:lnTo>
                  <a:lnTo>
                    <a:pt x="1618" y="306"/>
                  </a:lnTo>
                  <a:lnTo>
                    <a:pt x="1612" y="306"/>
                  </a:lnTo>
                  <a:lnTo>
                    <a:pt x="1609" y="306"/>
                  </a:lnTo>
                  <a:lnTo>
                    <a:pt x="1606" y="303"/>
                  </a:lnTo>
                  <a:lnTo>
                    <a:pt x="1603" y="303"/>
                  </a:lnTo>
                  <a:lnTo>
                    <a:pt x="1603" y="300"/>
                  </a:lnTo>
                  <a:lnTo>
                    <a:pt x="1603" y="297"/>
                  </a:lnTo>
                  <a:lnTo>
                    <a:pt x="1606" y="297"/>
                  </a:lnTo>
                  <a:lnTo>
                    <a:pt x="1606" y="294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9" y="280"/>
                  </a:lnTo>
                  <a:lnTo>
                    <a:pt x="1606" y="277"/>
                  </a:lnTo>
                  <a:lnTo>
                    <a:pt x="1609" y="274"/>
                  </a:lnTo>
                  <a:lnTo>
                    <a:pt x="1606" y="274"/>
                  </a:lnTo>
                  <a:lnTo>
                    <a:pt x="1606" y="274"/>
                  </a:lnTo>
                  <a:lnTo>
                    <a:pt x="1606" y="271"/>
                  </a:lnTo>
                  <a:lnTo>
                    <a:pt x="1606" y="268"/>
                  </a:lnTo>
                  <a:lnTo>
                    <a:pt x="1603" y="268"/>
                  </a:lnTo>
                  <a:lnTo>
                    <a:pt x="1606" y="268"/>
                  </a:lnTo>
                  <a:lnTo>
                    <a:pt x="1603" y="265"/>
                  </a:lnTo>
                  <a:lnTo>
                    <a:pt x="1606" y="265"/>
                  </a:lnTo>
                  <a:lnTo>
                    <a:pt x="1603" y="260"/>
                  </a:lnTo>
                  <a:lnTo>
                    <a:pt x="1606" y="260"/>
                  </a:lnTo>
                  <a:lnTo>
                    <a:pt x="1606" y="257"/>
                  </a:lnTo>
                  <a:lnTo>
                    <a:pt x="1603" y="254"/>
                  </a:lnTo>
                  <a:lnTo>
                    <a:pt x="1606" y="254"/>
                  </a:lnTo>
                  <a:lnTo>
                    <a:pt x="1606" y="254"/>
                  </a:lnTo>
                  <a:lnTo>
                    <a:pt x="1606" y="251"/>
                  </a:lnTo>
                  <a:lnTo>
                    <a:pt x="1606" y="248"/>
                  </a:lnTo>
                  <a:lnTo>
                    <a:pt x="1603" y="245"/>
                  </a:lnTo>
                  <a:lnTo>
                    <a:pt x="1603" y="242"/>
                  </a:lnTo>
                  <a:lnTo>
                    <a:pt x="1603" y="239"/>
                  </a:lnTo>
                  <a:lnTo>
                    <a:pt x="1603" y="237"/>
                  </a:lnTo>
                  <a:lnTo>
                    <a:pt x="1603" y="231"/>
                  </a:lnTo>
                  <a:lnTo>
                    <a:pt x="1603" y="231"/>
                  </a:lnTo>
                  <a:lnTo>
                    <a:pt x="1603" y="228"/>
                  </a:lnTo>
                  <a:lnTo>
                    <a:pt x="1606" y="225"/>
                  </a:lnTo>
                  <a:lnTo>
                    <a:pt x="1615" y="222"/>
                  </a:lnTo>
                  <a:lnTo>
                    <a:pt x="1621" y="222"/>
                  </a:lnTo>
                  <a:lnTo>
                    <a:pt x="1624" y="222"/>
                  </a:lnTo>
                  <a:lnTo>
                    <a:pt x="1624" y="222"/>
                  </a:lnTo>
                  <a:lnTo>
                    <a:pt x="1626" y="222"/>
                  </a:lnTo>
                  <a:lnTo>
                    <a:pt x="1629" y="222"/>
                  </a:lnTo>
                  <a:lnTo>
                    <a:pt x="1629" y="222"/>
                  </a:lnTo>
                  <a:lnTo>
                    <a:pt x="1632" y="222"/>
                  </a:lnTo>
                  <a:lnTo>
                    <a:pt x="1632" y="225"/>
                  </a:lnTo>
                  <a:lnTo>
                    <a:pt x="1635" y="225"/>
                  </a:lnTo>
                  <a:lnTo>
                    <a:pt x="1635" y="225"/>
                  </a:lnTo>
                  <a:lnTo>
                    <a:pt x="1635" y="222"/>
                  </a:lnTo>
                  <a:lnTo>
                    <a:pt x="1632" y="219"/>
                  </a:lnTo>
                  <a:lnTo>
                    <a:pt x="1632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9" y="216"/>
                  </a:lnTo>
                  <a:lnTo>
                    <a:pt x="1652" y="219"/>
                  </a:lnTo>
                  <a:lnTo>
                    <a:pt x="1655" y="219"/>
                  </a:lnTo>
                  <a:lnTo>
                    <a:pt x="1655" y="219"/>
                  </a:lnTo>
                  <a:lnTo>
                    <a:pt x="1655" y="219"/>
                  </a:lnTo>
                  <a:lnTo>
                    <a:pt x="1655" y="216"/>
                  </a:lnTo>
                  <a:lnTo>
                    <a:pt x="1655" y="216"/>
                  </a:lnTo>
                  <a:lnTo>
                    <a:pt x="1652" y="216"/>
                  </a:lnTo>
                  <a:lnTo>
                    <a:pt x="1655" y="216"/>
                  </a:lnTo>
                  <a:lnTo>
                    <a:pt x="1655" y="216"/>
                  </a:lnTo>
                  <a:lnTo>
                    <a:pt x="1655" y="213"/>
                  </a:lnTo>
                  <a:lnTo>
                    <a:pt x="1652" y="213"/>
                  </a:lnTo>
                  <a:lnTo>
                    <a:pt x="1652" y="213"/>
                  </a:lnTo>
                  <a:lnTo>
                    <a:pt x="1652" y="211"/>
                  </a:lnTo>
                  <a:lnTo>
                    <a:pt x="1655" y="211"/>
                  </a:lnTo>
                  <a:lnTo>
                    <a:pt x="1655" y="211"/>
                  </a:lnTo>
                  <a:lnTo>
                    <a:pt x="1664" y="211"/>
                  </a:lnTo>
                  <a:lnTo>
                    <a:pt x="1664" y="211"/>
                  </a:lnTo>
                  <a:lnTo>
                    <a:pt x="1670" y="213"/>
                  </a:lnTo>
                  <a:lnTo>
                    <a:pt x="1670" y="213"/>
                  </a:lnTo>
                  <a:lnTo>
                    <a:pt x="1670" y="213"/>
                  </a:lnTo>
                  <a:lnTo>
                    <a:pt x="1670" y="211"/>
                  </a:lnTo>
                  <a:lnTo>
                    <a:pt x="1670" y="211"/>
                  </a:lnTo>
                  <a:lnTo>
                    <a:pt x="1673" y="211"/>
                  </a:lnTo>
                  <a:lnTo>
                    <a:pt x="1675" y="211"/>
                  </a:lnTo>
                  <a:lnTo>
                    <a:pt x="1678" y="213"/>
                  </a:lnTo>
                  <a:lnTo>
                    <a:pt x="1681" y="213"/>
                  </a:lnTo>
                  <a:lnTo>
                    <a:pt x="1684" y="213"/>
                  </a:lnTo>
                  <a:lnTo>
                    <a:pt x="1687" y="216"/>
                  </a:lnTo>
                  <a:lnTo>
                    <a:pt x="1684" y="216"/>
                  </a:lnTo>
                  <a:lnTo>
                    <a:pt x="1684" y="216"/>
                  </a:lnTo>
                  <a:lnTo>
                    <a:pt x="1681" y="216"/>
                  </a:lnTo>
                  <a:lnTo>
                    <a:pt x="1678" y="219"/>
                  </a:lnTo>
                  <a:lnTo>
                    <a:pt x="1681" y="219"/>
                  </a:lnTo>
                  <a:lnTo>
                    <a:pt x="1684" y="222"/>
                  </a:lnTo>
                  <a:lnTo>
                    <a:pt x="1687" y="222"/>
                  </a:lnTo>
                  <a:lnTo>
                    <a:pt x="1690" y="219"/>
                  </a:lnTo>
                  <a:lnTo>
                    <a:pt x="1693" y="219"/>
                  </a:lnTo>
                  <a:lnTo>
                    <a:pt x="1693" y="219"/>
                  </a:lnTo>
                  <a:lnTo>
                    <a:pt x="1693" y="216"/>
                  </a:lnTo>
                  <a:lnTo>
                    <a:pt x="1693" y="219"/>
                  </a:lnTo>
                  <a:lnTo>
                    <a:pt x="1696" y="219"/>
                  </a:lnTo>
                  <a:lnTo>
                    <a:pt x="1698" y="216"/>
                  </a:lnTo>
                  <a:lnTo>
                    <a:pt x="1696" y="216"/>
                  </a:lnTo>
                  <a:lnTo>
                    <a:pt x="1698" y="216"/>
                  </a:lnTo>
                  <a:lnTo>
                    <a:pt x="1698" y="213"/>
                  </a:lnTo>
                  <a:lnTo>
                    <a:pt x="1698" y="213"/>
                  </a:lnTo>
                  <a:lnTo>
                    <a:pt x="1701" y="213"/>
                  </a:lnTo>
                  <a:lnTo>
                    <a:pt x="1704" y="216"/>
                  </a:lnTo>
                  <a:lnTo>
                    <a:pt x="1704" y="213"/>
                  </a:lnTo>
                  <a:lnTo>
                    <a:pt x="1707" y="213"/>
                  </a:lnTo>
                  <a:lnTo>
                    <a:pt x="1707" y="213"/>
                  </a:lnTo>
                  <a:lnTo>
                    <a:pt x="1707" y="211"/>
                  </a:lnTo>
                  <a:lnTo>
                    <a:pt x="1710" y="213"/>
                  </a:lnTo>
                  <a:lnTo>
                    <a:pt x="1710" y="211"/>
                  </a:lnTo>
                  <a:lnTo>
                    <a:pt x="1710" y="211"/>
                  </a:lnTo>
                  <a:lnTo>
                    <a:pt x="1710" y="211"/>
                  </a:lnTo>
                  <a:lnTo>
                    <a:pt x="1707" y="208"/>
                  </a:lnTo>
                  <a:lnTo>
                    <a:pt x="1704" y="208"/>
                  </a:lnTo>
                  <a:lnTo>
                    <a:pt x="1701" y="208"/>
                  </a:lnTo>
                  <a:lnTo>
                    <a:pt x="1698" y="208"/>
                  </a:lnTo>
                  <a:lnTo>
                    <a:pt x="1696" y="208"/>
                  </a:lnTo>
                  <a:lnTo>
                    <a:pt x="1696" y="208"/>
                  </a:lnTo>
                  <a:lnTo>
                    <a:pt x="1693" y="202"/>
                  </a:lnTo>
                  <a:lnTo>
                    <a:pt x="1693" y="202"/>
                  </a:lnTo>
                  <a:lnTo>
                    <a:pt x="1693" y="202"/>
                  </a:lnTo>
                  <a:lnTo>
                    <a:pt x="1690" y="199"/>
                  </a:lnTo>
                  <a:lnTo>
                    <a:pt x="1690" y="196"/>
                  </a:lnTo>
                  <a:lnTo>
                    <a:pt x="1687" y="196"/>
                  </a:lnTo>
                  <a:lnTo>
                    <a:pt x="1687" y="193"/>
                  </a:lnTo>
                  <a:lnTo>
                    <a:pt x="1690" y="193"/>
                  </a:lnTo>
                  <a:lnTo>
                    <a:pt x="1690" y="188"/>
                  </a:lnTo>
                  <a:lnTo>
                    <a:pt x="1687" y="188"/>
                  </a:lnTo>
                  <a:lnTo>
                    <a:pt x="1687" y="185"/>
                  </a:lnTo>
                  <a:lnTo>
                    <a:pt x="1684" y="182"/>
                  </a:lnTo>
                  <a:lnTo>
                    <a:pt x="1684" y="179"/>
                  </a:lnTo>
                  <a:lnTo>
                    <a:pt x="1681" y="176"/>
                  </a:lnTo>
                  <a:lnTo>
                    <a:pt x="1681" y="176"/>
                  </a:lnTo>
                  <a:lnTo>
                    <a:pt x="1681" y="173"/>
                  </a:lnTo>
                  <a:lnTo>
                    <a:pt x="1684" y="173"/>
                  </a:lnTo>
                  <a:lnTo>
                    <a:pt x="1684" y="170"/>
                  </a:lnTo>
                  <a:lnTo>
                    <a:pt x="1687" y="170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6" y="167"/>
                  </a:lnTo>
                  <a:lnTo>
                    <a:pt x="1698" y="167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1" y="167"/>
                  </a:lnTo>
                  <a:lnTo>
                    <a:pt x="1701" y="164"/>
                  </a:lnTo>
                  <a:lnTo>
                    <a:pt x="1707" y="170"/>
                  </a:lnTo>
                  <a:lnTo>
                    <a:pt x="1707" y="173"/>
                  </a:lnTo>
                  <a:lnTo>
                    <a:pt x="1710" y="173"/>
                  </a:lnTo>
                  <a:lnTo>
                    <a:pt x="1710" y="173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6" y="179"/>
                  </a:lnTo>
                  <a:lnTo>
                    <a:pt x="1716" y="179"/>
                  </a:lnTo>
                  <a:lnTo>
                    <a:pt x="1716" y="179"/>
                  </a:lnTo>
                  <a:lnTo>
                    <a:pt x="1719" y="179"/>
                  </a:lnTo>
                  <a:lnTo>
                    <a:pt x="1719" y="179"/>
                  </a:lnTo>
                  <a:lnTo>
                    <a:pt x="1719" y="179"/>
                  </a:lnTo>
                  <a:lnTo>
                    <a:pt x="1721" y="182"/>
                  </a:lnTo>
                  <a:lnTo>
                    <a:pt x="1724" y="182"/>
                  </a:lnTo>
                  <a:lnTo>
                    <a:pt x="1727" y="185"/>
                  </a:lnTo>
                  <a:lnTo>
                    <a:pt x="1727" y="185"/>
                  </a:lnTo>
                  <a:lnTo>
                    <a:pt x="1727" y="182"/>
                  </a:lnTo>
                  <a:lnTo>
                    <a:pt x="1727" y="182"/>
                  </a:lnTo>
                  <a:lnTo>
                    <a:pt x="1724" y="173"/>
                  </a:lnTo>
                  <a:lnTo>
                    <a:pt x="1727" y="173"/>
                  </a:lnTo>
                  <a:lnTo>
                    <a:pt x="1724" y="173"/>
                  </a:lnTo>
                  <a:lnTo>
                    <a:pt x="1724" y="170"/>
                  </a:lnTo>
                  <a:lnTo>
                    <a:pt x="1724" y="167"/>
                  </a:lnTo>
                  <a:lnTo>
                    <a:pt x="1727" y="164"/>
                  </a:lnTo>
                  <a:lnTo>
                    <a:pt x="1724" y="164"/>
                  </a:lnTo>
                  <a:lnTo>
                    <a:pt x="1727" y="164"/>
                  </a:lnTo>
                  <a:lnTo>
                    <a:pt x="1727" y="164"/>
                  </a:lnTo>
                  <a:lnTo>
                    <a:pt x="1730" y="167"/>
                  </a:lnTo>
                  <a:lnTo>
                    <a:pt x="1730" y="167"/>
                  </a:lnTo>
                  <a:lnTo>
                    <a:pt x="1730" y="164"/>
                  </a:lnTo>
                  <a:lnTo>
                    <a:pt x="1727" y="164"/>
                  </a:lnTo>
                  <a:lnTo>
                    <a:pt x="1724" y="164"/>
                  </a:lnTo>
                  <a:lnTo>
                    <a:pt x="1721" y="162"/>
                  </a:lnTo>
                  <a:lnTo>
                    <a:pt x="1721" y="159"/>
                  </a:lnTo>
                  <a:lnTo>
                    <a:pt x="1719" y="159"/>
                  </a:lnTo>
                  <a:lnTo>
                    <a:pt x="1719" y="156"/>
                  </a:lnTo>
                  <a:lnTo>
                    <a:pt x="1716" y="156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9" y="150"/>
                  </a:lnTo>
                  <a:lnTo>
                    <a:pt x="1721" y="150"/>
                  </a:lnTo>
                  <a:lnTo>
                    <a:pt x="1727" y="150"/>
                  </a:lnTo>
                  <a:lnTo>
                    <a:pt x="1727" y="153"/>
                  </a:lnTo>
                  <a:lnTo>
                    <a:pt x="1724" y="153"/>
                  </a:lnTo>
                  <a:lnTo>
                    <a:pt x="1724" y="153"/>
                  </a:lnTo>
                  <a:lnTo>
                    <a:pt x="1727" y="156"/>
                  </a:lnTo>
                  <a:lnTo>
                    <a:pt x="1727" y="159"/>
                  </a:lnTo>
                  <a:lnTo>
                    <a:pt x="1727" y="159"/>
                  </a:lnTo>
                  <a:lnTo>
                    <a:pt x="1730" y="159"/>
                  </a:lnTo>
                  <a:lnTo>
                    <a:pt x="1736" y="164"/>
                  </a:lnTo>
                  <a:lnTo>
                    <a:pt x="1736" y="164"/>
                  </a:lnTo>
                  <a:lnTo>
                    <a:pt x="1736" y="164"/>
                  </a:lnTo>
                  <a:lnTo>
                    <a:pt x="1739" y="167"/>
                  </a:lnTo>
                  <a:lnTo>
                    <a:pt x="1739" y="167"/>
                  </a:lnTo>
                  <a:lnTo>
                    <a:pt x="1742" y="170"/>
                  </a:lnTo>
                  <a:lnTo>
                    <a:pt x="1742" y="170"/>
                  </a:lnTo>
                  <a:lnTo>
                    <a:pt x="1742" y="173"/>
                  </a:lnTo>
                  <a:lnTo>
                    <a:pt x="1742" y="173"/>
                  </a:lnTo>
                  <a:lnTo>
                    <a:pt x="1744" y="173"/>
                  </a:lnTo>
                  <a:lnTo>
                    <a:pt x="1747" y="173"/>
                  </a:lnTo>
                  <a:lnTo>
                    <a:pt x="1747" y="173"/>
                  </a:lnTo>
                  <a:lnTo>
                    <a:pt x="1747" y="176"/>
                  </a:lnTo>
                  <a:lnTo>
                    <a:pt x="1747" y="179"/>
                  </a:lnTo>
                  <a:lnTo>
                    <a:pt x="1744" y="179"/>
                  </a:lnTo>
                  <a:lnTo>
                    <a:pt x="1744" y="179"/>
                  </a:lnTo>
                  <a:lnTo>
                    <a:pt x="1747" y="182"/>
                  </a:lnTo>
                  <a:lnTo>
                    <a:pt x="1744" y="182"/>
                  </a:lnTo>
                  <a:lnTo>
                    <a:pt x="1742" y="182"/>
                  </a:lnTo>
                  <a:lnTo>
                    <a:pt x="1742" y="185"/>
                  </a:lnTo>
                  <a:lnTo>
                    <a:pt x="1744" y="185"/>
                  </a:lnTo>
                  <a:lnTo>
                    <a:pt x="1747" y="188"/>
                  </a:lnTo>
                  <a:lnTo>
                    <a:pt x="1747" y="188"/>
                  </a:lnTo>
                  <a:lnTo>
                    <a:pt x="1747" y="190"/>
                  </a:lnTo>
                  <a:lnTo>
                    <a:pt x="1750" y="196"/>
                  </a:lnTo>
                  <a:lnTo>
                    <a:pt x="1747" y="199"/>
                  </a:lnTo>
                  <a:lnTo>
                    <a:pt x="1750" y="202"/>
                  </a:lnTo>
                  <a:lnTo>
                    <a:pt x="1750" y="202"/>
                  </a:lnTo>
                  <a:lnTo>
                    <a:pt x="1750" y="208"/>
                  </a:lnTo>
                  <a:lnTo>
                    <a:pt x="1753" y="208"/>
                  </a:lnTo>
                  <a:lnTo>
                    <a:pt x="1756" y="213"/>
                  </a:lnTo>
                  <a:lnTo>
                    <a:pt x="1756" y="216"/>
                  </a:lnTo>
                  <a:lnTo>
                    <a:pt x="1756" y="216"/>
                  </a:lnTo>
                  <a:lnTo>
                    <a:pt x="1756" y="219"/>
                  </a:lnTo>
                  <a:lnTo>
                    <a:pt x="1759" y="222"/>
                  </a:lnTo>
                  <a:lnTo>
                    <a:pt x="1756" y="225"/>
                  </a:lnTo>
                  <a:lnTo>
                    <a:pt x="1753" y="225"/>
                  </a:lnTo>
                  <a:lnTo>
                    <a:pt x="1753" y="228"/>
                  </a:lnTo>
                  <a:lnTo>
                    <a:pt x="1756" y="228"/>
                  </a:lnTo>
                  <a:lnTo>
                    <a:pt x="1750" y="228"/>
                  </a:lnTo>
                  <a:lnTo>
                    <a:pt x="1750" y="228"/>
                  </a:lnTo>
                  <a:lnTo>
                    <a:pt x="1753" y="231"/>
                  </a:lnTo>
                  <a:lnTo>
                    <a:pt x="1756" y="234"/>
                  </a:lnTo>
                  <a:lnTo>
                    <a:pt x="1762" y="239"/>
                  </a:lnTo>
                  <a:lnTo>
                    <a:pt x="1759" y="239"/>
                  </a:lnTo>
                  <a:lnTo>
                    <a:pt x="1759" y="242"/>
                  </a:lnTo>
                  <a:lnTo>
                    <a:pt x="1759" y="245"/>
                  </a:lnTo>
                  <a:lnTo>
                    <a:pt x="1759" y="245"/>
                  </a:lnTo>
                  <a:lnTo>
                    <a:pt x="1765" y="251"/>
                  </a:lnTo>
                  <a:lnTo>
                    <a:pt x="1770" y="260"/>
                  </a:lnTo>
                  <a:lnTo>
                    <a:pt x="1779" y="265"/>
                  </a:lnTo>
                  <a:lnTo>
                    <a:pt x="1785" y="268"/>
                  </a:lnTo>
                  <a:lnTo>
                    <a:pt x="1788" y="274"/>
                  </a:lnTo>
                  <a:lnTo>
                    <a:pt x="1793" y="277"/>
                  </a:lnTo>
                  <a:lnTo>
                    <a:pt x="1796" y="280"/>
                  </a:lnTo>
                  <a:lnTo>
                    <a:pt x="1805" y="286"/>
                  </a:lnTo>
                  <a:lnTo>
                    <a:pt x="1805" y="286"/>
                  </a:lnTo>
                  <a:lnTo>
                    <a:pt x="1805" y="288"/>
                  </a:lnTo>
                  <a:lnTo>
                    <a:pt x="1814" y="294"/>
                  </a:lnTo>
                  <a:lnTo>
                    <a:pt x="1816" y="297"/>
                  </a:lnTo>
                  <a:lnTo>
                    <a:pt x="1822" y="300"/>
                  </a:lnTo>
                  <a:lnTo>
                    <a:pt x="1828" y="306"/>
                  </a:lnTo>
                  <a:lnTo>
                    <a:pt x="1834" y="309"/>
                  </a:lnTo>
                  <a:lnTo>
                    <a:pt x="1840" y="311"/>
                  </a:lnTo>
                  <a:lnTo>
                    <a:pt x="1842" y="314"/>
                  </a:lnTo>
                  <a:lnTo>
                    <a:pt x="1851" y="323"/>
                  </a:lnTo>
                  <a:lnTo>
                    <a:pt x="1854" y="326"/>
                  </a:lnTo>
                  <a:lnTo>
                    <a:pt x="1860" y="332"/>
                  </a:lnTo>
                  <a:lnTo>
                    <a:pt x="1863" y="332"/>
                  </a:lnTo>
                  <a:lnTo>
                    <a:pt x="1863" y="329"/>
                  </a:lnTo>
                  <a:lnTo>
                    <a:pt x="1863" y="326"/>
                  </a:lnTo>
                  <a:lnTo>
                    <a:pt x="1863" y="326"/>
                  </a:lnTo>
                  <a:lnTo>
                    <a:pt x="1863" y="323"/>
                  </a:lnTo>
                  <a:lnTo>
                    <a:pt x="1863" y="320"/>
                  </a:lnTo>
                  <a:lnTo>
                    <a:pt x="1860" y="314"/>
                  </a:lnTo>
                  <a:lnTo>
                    <a:pt x="1857" y="311"/>
                  </a:lnTo>
                  <a:lnTo>
                    <a:pt x="1854" y="309"/>
                  </a:lnTo>
                  <a:lnTo>
                    <a:pt x="1851" y="306"/>
                  </a:lnTo>
                  <a:lnTo>
                    <a:pt x="1851" y="303"/>
                  </a:lnTo>
                  <a:lnTo>
                    <a:pt x="1848" y="300"/>
                  </a:lnTo>
                  <a:lnTo>
                    <a:pt x="1848" y="300"/>
                  </a:lnTo>
                  <a:lnTo>
                    <a:pt x="1845" y="297"/>
                  </a:lnTo>
                  <a:lnTo>
                    <a:pt x="1848" y="297"/>
                  </a:lnTo>
                  <a:lnTo>
                    <a:pt x="1851" y="300"/>
                  </a:lnTo>
                  <a:lnTo>
                    <a:pt x="1848" y="297"/>
                  </a:lnTo>
                  <a:lnTo>
                    <a:pt x="1851" y="294"/>
                  </a:lnTo>
                  <a:lnTo>
                    <a:pt x="1851" y="294"/>
                  </a:lnTo>
                  <a:lnTo>
                    <a:pt x="1857" y="294"/>
                  </a:lnTo>
                  <a:lnTo>
                    <a:pt x="1854" y="291"/>
                  </a:lnTo>
                  <a:lnTo>
                    <a:pt x="1854" y="291"/>
                  </a:lnTo>
                  <a:lnTo>
                    <a:pt x="1851" y="288"/>
                  </a:lnTo>
                  <a:lnTo>
                    <a:pt x="1842" y="283"/>
                  </a:lnTo>
                  <a:lnTo>
                    <a:pt x="1840" y="280"/>
                  </a:lnTo>
                  <a:lnTo>
                    <a:pt x="1840" y="277"/>
                  </a:lnTo>
                  <a:lnTo>
                    <a:pt x="1840" y="274"/>
                  </a:lnTo>
                  <a:lnTo>
                    <a:pt x="1840" y="271"/>
                  </a:lnTo>
                  <a:lnTo>
                    <a:pt x="1842" y="268"/>
                  </a:lnTo>
                  <a:lnTo>
                    <a:pt x="1845" y="271"/>
                  </a:lnTo>
                  <a:lnTo>
                    <a:pt x="1845" y="271"/>
                  </a:lnTo>
                  <a:lnTo>
                    <a:pt x="1848" y="268"/>
                  </a:lnTo>
                  <a:lnTo>
                    <a:pt x="1848" y="268"/>
                  </a:lnTo>
                  <a:lnTo>
                    <a:pt x="1845" y="265"/>
                  </a:lnTo>
                  <a:lnTo>
                    <a:pt x="1840" y="262"/>
                  </a:lnTo>
                  <a:lnTo>
                    <a:pt x="1834" y="260"/>
                  </a:lnTo>
                  <a:lnTo>
                    <a:pt x="1831" y="257"/>
                  </a:lnTo>
                  <a:lnTo>
                    <a:pt x="1831" y="257"/>
                  </a:lnTo>
                  <a:lnTo>
                    <a:pt x="1828" y="254"/>
                  </a:lnTo>
                  <a:lnTo>
                    <a:pt x="1825" y="251"/>
                  </a:lnTo>
                  <a:lnTo>
                    <a:pt x="1825" y="248"/>
                  </a:lnTo>
                  <a:lnTo>
                    <a:pt x="1822" y="245"/>
                  </a:lnTo>
                  <a:lnTo>
                    <a:pt x="1825" y="245"/>
                  </a:lnTo>
                  <a:lnTo>
                    <a:pt x="1822" y="242"/>
                  </a:lnTo>
                  <a:lnTo>
                    <a:pt x="1822" y="242"/>
                  </a:lnTo>
                  <a:lnTo>
                    <a:pt x="1819" y="242"/>
                  </a:lnTo>
                  <a:lnTo>
                    <a:pt x="1822" y="239"/>
                  </a:lnTo>
                  <a:lnTo>
                    <a:pt x="1822" y="239"/>
                  </a:lnTo>
                  <a:lnTo>
                    <a:pt x="1822" y="239"/>
                  </a:lnTo>
                  <a:lnTo>
                    <a:pt x="1825" y="239"/>
                  </a:lnTo>
                  <a:lnTo>
                    <a:pt x="1825" y="239"/>
                  </a:lnTo>
                  <a:lnTo>
                    <a:pt x="1825" y="242"/>
                  </a:lnTo>
                  <a:lnTo>
                    <a:pt x="1825" y="242"/>
                  </a:lnTo>
                  <a:lnTo>
                    <a:pt x="1831" y="245"/>
                  </a:lnTo>
                  <a:lnTo>
                    <a:pt x="1834" y="245"/>
                  </a:lnTo>
                  <a:lnTo>
                    <a:pt x="1831" y="245"/>
                  </a:lnTo>
                  <a:lnTo>
                    <a:pt x="1831" y="242"/>
                  </a:lnTo>
                  <a:lnTo>
                    <a:pt x="1822" y="237"/>
                  </a:lnTo>
                  <a:lnTo>
                    <a:pt x="1819" y="237"/>
                  </a:lnTo>
                  <a:lnTo>
                    <a:pt x="1819" y="237"/>
                  </a:lnTo>
                  <a:lnTo>
                    <a:pt x="1816" y="237"/>
                  </a:lnTo>
                  <a:lnTo>
                    <a:pt x="1814" y="234"/>
                  </a:lnTo>
                  <a:lnTo>
                    <a:pt x="1808" y="231"/>
                  </a:lnTo>
                  <a:lnTo>
                    <a:pt x="1808" y="228"/>
                  </a:lnTo>
                  <a:lnTo>
                    <a:pt x="1805" y="225"/>
                  </a:lnTo>
                  <a:lnTo>
                    <a:pt x="1805" y="225"/>
                  </a:lnTo>
                  <a:lnTo>
                    <a:pt x="1805" y="222"/>
                  </a:lnTo>
                  <a:lnTo>
                    <a:pt x="1802" y="219"/>
                  </a:lnTo>
                  <a:lnTo>
                    <a:pt x="1793" y="219"/>
                  </a:lnTo>
                  <a:lnTo>
                    <a:pt x="1793" y="219"/>
                  </a:lnTo>
                  <a:lnTo>
                    <a:pt x="1796" y="222"/>
                  </a:lnTo>
                  <a:lnTo>
                    <a:pt x="1793" y="222"/>
                  </a:lnTo>
                  <a:lnTo>
                    <a:pt x="1793" y="222"/>
                  </a:lnTo>
                  <a:lnTo>
                    <a:pt x="1791" y="219"/>
                  </a:lnTo>
                  <a:lnTo>
                    <a:pt x="1788" y="216"/>
                  </a:lnTo>
                  <a:lnTo>
                    <a:pt x="1785" y="216"/>
                  </a:lnTo>
                  <a:lnTo>
                    <a:pt x="1782" y="213"/>
                  </a:lnTo>
                  <a:lnTo>
                    <a:pt x="1782" y="211"/>
                  </a:lnTo>
                  <a:lnTo>
                    <a:pt x="1779" y="208"/>
                  </a:lnTo>
                  <a:lnTo>
                    <a:pt x="1779" y="205"/>
                  </a:lnTo>
                  <a:lnTo>
                    <a:pt x="1776" y="202"/>
                  </a:lnTo>
                  <a:lnTo>
                    <a:pt x="1776" y="202"/>
                  </a:lnTo>
                  <a:lnTo>
                    <a:pt x="1776" y="202"/>
                  </a:lnTo>
                  <a:lnTo>
                    <a:pt x="1773" y="199"/>
                  </a:lnTo>
                  <a:lnTo>
                    <a:pt x="1773" y="199"/>
                  </a:lnTo>
                  <a:lnTo>
                    <a:pt x="1773" y="196"/>
                  </a:lnTo>
                  <a:lnTo>
                    <a:pt x="1770" y="196"/>
                  </a:lnTo>
                  <a:lnTo>
                    <a:pt x="1770" y="193"/>
                  </a:lnTo>
                  <a:lnTo>
                    <a:pt x="1768" y="193"/>
                  </a:lnTo>
                  <a:lnTo>
                    <a:pt x="1768" y="190"/>
                  </a:lnTo>
                  <a:lnTo>
                    <a:pt x="1765" y="190"/>
                  </a:lnTo>
                  <a:lnTo>
                    <a:pt x="1768" y="188"/>
                  </a:lnTo>
                  <a:lnTo>
                    <a:pt x="1768" y="188"/>
                  </a:lnTo>
                  <a:lnTo>
                    <a:pt x="1768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5"/>
                  </a:lnTo>
                  <a:lnTo>
                    <a:pt x="1773" y="188"/>
                  </a:lnTo>
                  <a:lnTo>
                    <a:pt x="1776" y="188"/>
                  </a:lnTo>
                  <a:lnTo>
                    <a:pt x="1779" y="188"/>
                  </a:lnTo>
                  <a:lnTo>
                    <a:pt x="1776" y="188"/>
                  </a:lnTo>
                  <a:lnTo>
                    <a:pt x="1773" y="185"/>
                  </a:lnTo>
                  <a:lnTo>
                    <a:pt x="1773" y="182"/>
                  </a:lnTo>
                  <a:lnTo>
                    <a:pt x="1776" y="179"/>
                  </a:lnTo>
                  <a:lnTo>
                    <a:pt x="1776" y="179"/>
                  </a:lnTo>
                  <a:lnTo>
                    <a:pt x="1773" y="179"/>
                  </a:lnTo>
                  <a:lnTo>
                    <a:pt x="1773" y="176"/>
                  </a:lnTo>
                  <a:lnTo>
                    <a:pt x="1776" y="176"/>
                  </a:lnTo>
                  <a:lnTo>
                    <a:pt x="1776" y="179"/>
                  </a:lnTo>
                  <a:lnTo>
                    <a:pt x="1779" y="179"/>
                  </a:lnTo>
                  <a:lnTo>
                    <a:pt x="1782" y="182"/>
                  </a:lnTo>
                  <a:lnTo>
                    <a:pt x="1785" y="182"/>
                  </a:lnTo>
                  <a:lnTo>
                    <a:pt x="1785" y="185"/>
                  </a:lnTo>
                  <a:lnTo>
                    <a:pt x="1785" y="185"/>
                  </a:lnTo>
                  <a:lnTo>
                    <a:pt x="1788" y="185"/>
                  </a:lnTo>
                  <a:lnTo>
                    <a:pt x="1788" y="188"/>
                  </a:lnTo>
                  <a:lnTo>
                    <a:pt x="1788" y="188"/>
                  </a:lnTo>
                  <a:lnTo>
                    <a:pt x="1788" y="185"/>
                  </a:lnTo>
                  <a:lnTo>
                    <a:pt x="1785" y="179"/>
                  </a:lnTo>
                  <a:lnTo>
                    <a:pt x="1785" y="179"/>
                  </a:lnTo>
                  <a:lnTo>
                    <a:pt x="1782" y="176"/>
                  </a:lnTo>
                  <a:lnTo>
                    <a:pt x="1785" y="179"/>
                  </a:lnTo>
                  <a:lnTo>
                    <a:pt x="1785" y="176"/>
                  </a:lnTo>
                  <a:lnTo>
                    <a:pt x="1785" y="176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91" y="173"/>
                  </a:lnTo>
                  <a:lnTo>
                    <a:pt x="1793" y="173"/>
                  </a:lnTo>
                  <a:lnTo>
                    <a:pt x="1796" y="173"/>
                  </a:lnTo>
                  <a:lnTo>
                    <a:pt x="1799" y="173"/>
                  </a:lnTo>
                  <a:lnTo>
                    <a:pt x="1802" y="173"/>
                  </a:lnTo>
                  <a:lnTo>
                    <a:pt x="1805" y="173"/>
                  </a:lnTo>
                  <a:lnTo>
                    <a:pt x="1814" y="179"/>
                  </a:lnTo>
                  <a:lnTo>
                    <a:pt x="1816" y="179"/>
                  </a:lnTo>
                  <a:lnTo>
                    <a:pt x="1816" y="179"/>
                  </a:lnTo>
                  <a:lnTo>
                    <a:pt x="1814" y="176"/>
                  </a:lnTo>
                  <a:lnTo>
                    <a:pt x="1811" y="173"/>
                  </a:lnTo>
                  <a:lnTo>
                    <a:pt x="1811" y="173"/>
                  </a:lnTo>
                  <a:lnTo>
                    <a:pt x="1808" y="170"/>
                  </a:lnTo>
                  <a:lnTo>
                    <a:pt x="1811" y="170"/>
                  </a:lnTo>
                  <a:lnTo>
                    <a:pt x="1811" y="170"/>
                  </a:lnTo>
                  <a:lnTo>
                    <a:pt x="1811" y="167"/>
                  </a:lnTo>
                  <a:lnTo>
                    <a:pt x="1814" y="167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08" y="162"/>
                  </a:lnTo>
                  <a:lnTo>
                    <a:pt x="1808" y="159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59"/>
                  </a:lnTo>
                  <a:lnTo>
                    <a:pt x="1808" y="159"/>
                  </a:lnTo>
                  <a:lnTo>
                    <a:pt x="1808" y="159"/>
                  </a:lnTo>
                  <a:lnTo>
                    <a:pt x="1808" y="159"/>
                  </a:lnTo>
                  <a:lnTo>
                    <a:pt x="1808" y="156"/>
                  </a:lnTo>
                  <a:lnTo>
                    <a:pt x="1811" y="156"/>
                  </a:lnTo>
                  <a:lnTo>
                    <a:pt x="1808" y="156"/>
                  </a:lnTo>
                  <a:lnTo>
                    <a:pt x="1808" y="156"/>
                  </a:lnTo>
                  <a:lnTo>
                    <a:pt x="1808" y="153"/>
                  </a:lnTo>
                  <a:lnTo>
                    <a:pt x="1808" y="156"/>
                  </a:lnTo>
                  <a:lnTo>
                    <a:pt x="1808" y="153"/>
                  </a:lnTo>
                  <a:lnTo>
                    <a:pt x="1808" y="153"/>
                  </a:lnTo>
                  <a:lnTo>
                    <a:pt x="1808" y="153"/>
                  </a:lnTo>
                  <a:lnTo>
                    <a:pt x="1808" y="150"/>
                  </a:lnTo>
                  <a:lnTo>
                    <a:pt x="1805" y="150"/>
                  </a:lnTo>
                  <a:lnTo>
                    <a:pt x="1805" y="150"/>
                  </a:lnTo>
                  <a:lnTo>
                    <a:pt x="1805" y="147"/>
                  </a:lnTo>
                  <a:lnTo>
                    <a:pt x="1808" y="150"/>
                  </a:lnTo>
                  <a:lnTo>
                    <a:pt x="1808" y="150"/>
                  </a:lnTo>
                  <a:lnTo>
                    <a:pt x="1808" y="150"/>
                  </a:lnTo>
                  <a:lnTo>
                    <a:pt x="1808" y="147"/>
                  </a:lnTo>
                  <a:lnTo>
                    <a:pt x="1811" y="144"/>
                  </a:lnTo>
                  <a:lnTo>
                    <a:pt x="1811" y="144"/>
                  </a:lnTo>
                  <a:lnTo>
                    <a:pt x="1811" y="144"/>
                  </a:lnTo>
                  <a:lnTo>
                    <a:pt x="1811" y="141"/>
                  </a:lnTo>
                  <a:lnTo>
                    <a:pt x="1811" y="141"/>
                  </a:lnTo>
                  <a:lnTo>
                    <a:pt x="1808" y="141"/>
                  </a:lnTo>
                  <a:lnTo>
                    <a:pt x="1808" y="141"/>
                  </a:lnTo>
                  <a:lnTo>
                    <a:pt x="1811" y="141"/>
                  </a:lnTo>
                  <a:lnTo>
                    <a:pt x="1811" y="141"/>
                  </a:lnTo>
                  <a:lnTo>
                    <a:pt x="1814" y="139"/>
                  </a:lnTo>
                  <a:lnTo>
                    <a:pt x="1814" y="139"/>
                  </a:lnTo>
                  <a:lnTo>
                    <a:pt x="1814" y="136"/>
                  </a:lnTo>
                  <a:lnTo>
                    <a:pt x="1816" y="133"/>
                  </a:lnTo>
                  <a:lnTo>
                    <a:pt x="1814" y="130"/>
                  </a:lnTo>
                  <a:lnTo>
                    <a:pt x="1814" y="130"/>
                  </a:lnTo>
                  <a:lnTo>
                    <a:pt x="1811" y="130"/>
                  </a:lnTo>
                  <a:lnTo>
                    <a:pt x="1814" y="130"/>
                  </a:lnTo>
                  <a:lnTo>
                    <a:pt x="1814" y="130"/>
                  </a:lnTo>
                  <a:lnTo>
                    <a:pt x="1816" y="130"/>
                  </a:lnTo>
                  <a:lnTo>
                    <a:pt x="1816" y="130"/>
                  </a:lnTo>
                  <a:lnTo>
                    <a:pt x="1819" y="130"/>
                  </a:lnTo>
                  <a:lnTo>
                    <a:pt x="1822" y="130"/>
                  </a:lnTo>
                  <a:lnTo>
                    <a:pt x="1822" y="130"/>
                  </a:lnTo>
                  <a:lnTo>
                    <a:pt x="1825" y="130"/>
                  </a:lnTo>
                  <a:lnTo>
                    <a:pt x="1831" y="133"/>
                  </a:lnTo>
                  <a:lnTo>
                    <a:pt x="1834" y="133"/>
                  </a:lnTo>
                  <a:lnTo>
                    <a:pt x="1831" y="130"/>
                  </a:lnTo>
                  <a:lnTo>
                    <a:pt x="1831" y="130"/>
                  </a:lnTo>
                  <a:lnTo>
                    <a:pt x="1831" y="127"/>
                  </a:lnTo>
                  <a:lnTo>
                    <a:pt x="1828" y="127"/>
                  </a:lnTo>
                  <a:lnTo>
                    <a:pt x="1825" y="124"/>
                  </a:lnTo>
                  <a:lnTo>
                    <a:pt x="1822" y="124"/>
                  </a:lnTo>
                  <a:lnTo>
                    <a:pt x="1819" y="124"/>
                  </a:lnTo>
                  <a:lnTo>
                    <a:pt x="1819" y="124"/>
                  </a:lnTo>
                  <a:lnTo>
                    <a:pt x="1816" y="121"/>
                  </a:lnTo>
                  <a:lnTo>
                    <a:pt x="1819" y="121"/>
                  </a:lnTo>
                  <a:lnTo>
                    <a:pt x="1819" y="121"/>
                  </a:lnTo>
                  <a:lnTo>
                    <a:pt x="1819" y="121"/>
                  </a:lnTo>
                  <a:lnTo>
                    <a:pt x="1816" y="121"/>
                  </a:lnTo>
                  <a:lnTo>
                    <a:pt x="1816" y="121"/>
                  </a:lnTo>
                  <a:lnTo>
                    <a:pt x="1814" y="118"/>
                  </a:lnTo>
                  <a:lnTo>
                    <a:pt x="1808" y="118"/>
                  </a:lnTo>
                  <a:lnTo>
                    <a:pt x="1805" y="115"/>
                  </a:lnTo>
                  <a:lnTo>
                    <a:pt x="1802" y="115"/>
                  </a:lnTo>
                  <a:lnTo>
                    <a:pt x="1796" y="110"/>
                  </a:lnTo>
                  <a:lnTo>
                    <a:pt x="1796" y="113"/>
                  </a:lnTo>
                  <a:lnTo>
                    <a:pt x="1793" y="110"/>
                  </a:lnTo>
                  <a:lnTo>
                    <a:pt x="1791" y="110"/>
                  </a:lnTo>
                  <a:lnTo>
                    <a:pt x="1791" y="110"/>
                  </a:lnTo>
                  <a:lnTo>
                    <a:pt x="1793" y="110"/>
                  </a:lnTo>
                  <a:lnTo>
                    <a:pt x="1791" y="110"/>
                  </a:lnTo>
                  <a:lnTo>
                    <a:pt x="1785" y="107"/>
                  </a:lnTo>
                  <a:lnTo>
                    <a:pt x="1788" y="107"/>
                  </a:lnTo>
                  <a:lnTo>
                    <a:pt x="1785" y="110"/>
                  </a:lnTo>
                  <a:lnTo>
                    <a:pt x="1785" y="107"/>
                  </a:lnTo>
                  <a:lnTo>
                    <a:pt x="1782" y="107"/>
                  </a:lnTo>
                  <a:lnTo>
                    <a:pt x="1779" y="107"/>
                  </a:lnTo>
                  <a:lnTo>
                    <a:pt x="1776" y="107"/>
                  </a:lnTo>
                  <a:lnTo>
                    <a:pt x="1773" y="107"/>
                  </a:lnTo>
                  <a:lnTo>
                    <a:pt x="1773" y="104"/>
                  </a:lnTo>
                  <a:lnTo>
                    <a:pt x="1770" y="104"/>
                  </a:lnTo>
                  <a:lnTo>
                    <a:pt x="1770" y="101"/>
                  </a:lnTo>
                  <a:lnTo>
                    <a:pt x="1773" y="101"/>
                  </a:lnTo>
                  <a:lnTo>
                    <a:pt x="1776" y="104"/>
                  </a:lnTo>
                  <a:lnTo>
                    <a:pt x="1776" y="101"/>
                  </a:lnTo>
                  <a:lnTo>
                    <a:pt x="1779" y="101"/>
                  </a:lnTo>
                  <a:lnTo>
                    <a:pt x="1779" y="101"/>
                  </a:lnTo>
                  <a:lnTo>
                    <a:pt x="1779" y="104"/>
                  </a:lnTo>
                  <a:lnTo>
                    <a:pt x="1782" y="104"/>
                  </a:lnTo>
                  <a:lnTo>
                    <a:pt x="1782" y="101"/>
                  </a:lnTo>
                  <a:lnTo>
                    <a:pt x="1782" y="101"/>
                  </a:lnTo>
                  <a:lnTo>
                    <a:pt x="1782" y="98"/>
                  </a:lnTo>
                  <a:lnTo>
                    <a:pt x="1782" y="98"/>
                  </a:lnTo>
                  <a:lnTo>
                    <a:pt x="1782" y="95"/>
                  </a:lnTo>
                  <a:lnTo>
                    <a:pt x="1779" y="95"/>
                  </a:lnTo>
                  <a:lnTo>
                    <a:pt x="1759" y="84"/>
                  </a:lnTo>
                  <a:lnTo>
                    <a:pt x="1716" y="58"/>
                  </a:lnTo>
                  <a:lnTo>
                    <a:pt x="1696" y="46"/>
                  </a:lnTo>
                  <a:lnTo>
                    <a:pt x="1684" y="43"/>
                  </a:lnTo>
                  <a:lnTo>
                    <a:pt x="1678" y="43"/>
                  </a:lnTo>
                  <a:lnTo>
                    <a:pt x="1675" y="43"/>
                  </a:lnTo>
                  <a:lnTo>
                    <a:pt x="1673" y="43"/>
                  </a:lnTo>
                  <a:lnTo>
                    <a:pt x="1667" y="43"/>
                  </a:lnTo>
                  <a:lnTo>
                    <a:pt x="1664" y="43"/>
                  </a:lnTo>
                  <a:lnTo>
                    <a:pt x="1661" y="43"/>
                  </a:lnTo>
                  <a:lnTo>
                    <a:pt x="1658" y="43"/>
                  </a:lnTo>
                  <a:lnTo>
                    <a:pt x="1655" y="43"/>
                  </a:lnTo>
                  <a:lnTo>
                    <a:pt x="1649" y="40"/>
                  </a:lnTo>
                  <a:lnTo>
                    <a:pt x="1647" y="40"/>
                  </a:lnTo>
                  <a:lnTo>
                    <a:pt x="1641" y="43"/>
                  </a:lnTo>
                  <a:lnTo>
                    <a:pt x="1641" y="43"/>
                  </a:lnTo>
                  <a:lnTo>
                    <a:pt x="1638" y="43"/>
                  </a:lnTo>
                  <a:lnTo>
                    <a:pt x="1635" y="43"/>
                  </a:lnTo>
                  <a:lnTo>
                    <a:pt x="1635" y="43"/>
                  </a:lnTo>
                  <a:lnTo>
                    <a:pt x="1632" y="43"/>
                  </a:lnTo>
                  <a:lnTo>
                    <a:pt x="1632" y="43"/>
                  </a:lnTo>
                  <a:lnTo>
                    <a:pt x="1629" y="43"/>
                  </a:lnTo>
                  <a:lnTo>
                    <a:pt x="1624" y="43"/>
                  </a:lnTo>
                  <a:lnTo>
                    <a:pt x="1612" y="43"/>
                  </a:lnTo>
                  <a:lnTo>
                    <a:pt x="1609" y="46"/>
                  </a:lnTo>
                  <a:lnTo>
                    <a:pt x="1609" y="4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615" y="49"/>
                  </a:lnTo>
                  <a:lnTo>
                    <a:pt x="1615" y="49"/>
                  </a:lnTo>
                  <a:lnTo>
                    <a:pt x="1615" y="52"/>
                  </a:lnTo>
                  <a:lnTo>
                    <a:pt x="1621" y="52"/>
                  </a:lnTo>
                  <a:lnTo>
                    <a:pt x="1626" y="55"/>
                  </a:lnTo>
                  <a:lnTo>
                    <a:pt x="1626" y="55"/>
                  </a:lnTo>
                  <a:lnTo>
                    <a:pt x="1629" y="55"/>
                  </a:lnTo>
                  <a:lnTo>
                    <a:pt x="1632" y="55"/>
                  </a:lnTo>
                  <a:lnTo>
                    <a:pt x="1635" y="61"/>
                  </a:lnTo>
                  <a:lnTo>
                    <a:pt x="1632" y="61"/>
                  </a:lnTo>
                  <a:lnTo>
                    <a:pt x="1632" y="61"/>
                  </a:lnTo>
                  <a:lnTo>
                    <a:pt x="1629" y="61"/>
                  </a:lnTo>
                  <a:lnTo>
                    <a:pt x="1626" y="61"/>
                  </a:lnTo>
                  <a:lnTo>
                    <a:pt x="1624" y="61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09" y="58"/>
                  </a:lnTo>
                  <a:lnTo>
                    <a:pt x="1606" y="55"/>
                  </a:lnTo>
                  <a:lnTo>
                    <a:pt x="1603" y="55"/>
                  </a:lnTo>
                  <a:lnTo>
                    <a:pt x="1601" y="55"/>
                  </a:lnTo>
                  <a:lnTo>
                    <a:pt x="1601" y="52"/>
                  </a:lnTo>
                  <a:lnTo>
                    <a:pt x="1601" y="52"/>
                  </a:lnTo>
                  <a:lnTo>
                    <a:pt x="1598" y="52"/>
                  </a:lnTo>
                  <a:lnTo>
                    <a:pt x="1598" y="52"/>
                  </a:lnTo>
                  <a:lnTo>
                    <a:pt x="1598" y="55"/>
                  </a:lnTo>
                  <a:lnTo>
                    <a:pt x="1598" y="55"/>
                  </a:lnTo>
                  <a:lnTo>
                    <a:pt x="1595" y="55"/>
                  </a:lnTo>
                  <a:lnTo>
                    <a:pt x="1592" y="58"/>
                  </a:lnTo>
                  <a:lnTo>
                    <a:pt x="1589" y="55"/>
                  </a:lnTo>
                  <a:lnTo>
                    <a:pt x="1583" y="58"/>
                  </a:lnTo>
                  <a:lnTo>
                    <a:pt x="1583" y="58"/>
                  </a:lnTo>
                  <a:lnTo>
                    <a:pt x="1583" y="58"/>
                  </a:lnTo>
                  <a:lnTo>
                    <a:pt x="1580" y="58"/>
                  </a:lnTo>
                  <a:lnTo>
                    <a:pt x="1580" y="58"/>
                  </a:lnTo>
                  <a:lnTo>
                    <a:pt x="1577" y="58"/>
                  </a:lnTo>
                  <a:lnTo>
                    <a:pt x="1572" y="55"/>
                  </a:lnTo>
                  <a:lnTo>
                    <a:pt x="1572" y="58"/>
                  </a:lnTo>
                  <a:lnTo>
                    <a:pt x="1566" y="58"/>
                  </a:lnTo>
                  <a:lnTo>
                    <a:pt x="1566" y="58"/>
                  </a:lnTo>
                  <a:lnTo>
                    <a:pt x="1563" y="58"/>
                  </a:lnTo>
                  <a:lnTo>
                    <a:pt x="1560" y="58"/>
                  </a:lnTo>
                  <a:lnTo>
                    <a:pt x="1560" y="61"/>
                  </a:lnTo>
                  <a:lnTo>
                    <a:pt x="1563" y="61"/>
                  </a:lnTo>
                  <a:lnTo>
                    <a:pt x="1560" y="61"/>
                  </a:lnTo>
                  <a:lnTo>
                    <a:pt x="1563" y="61"/>
                  </a:lnTo>
                  <a:lnTo>
                    <a:pt x="1560" y="61"/>
                  </a:lnTo>
                  <a:lnTo>
                    <a:pt x="1563" y="64"/>
                  </a:lnTo>
                  <a:lnTo>
                    <a:pt x="1563" y="64"/>
                  </a:lnTo>
                  <a:lnTo>
                    <a:pt x="1560" y="64"/>
                  </a:lnTo>
                  <a:lnTo>
                    <a:pt x="1560" y="64"/>
                  </a:lnTo>
                  <a:lnTo>
                    <a:pt x="1557" y="61"/>
                  </a:lnTo>
                  <a:lnTo>
                    <a:pt x="1554" y="64"/>
                  </a:lnTo>
                  <a:lnTo>
                    <a:pt x="1554" y="61"/>
                  </a:lnTo>
                  <a:lnTo>
                    <a:pt x="1552" y="61"/>
                  </a:lnTo>
                  <a:lnTo>
                    <a:pt x="1552" y="61"/>
                  </a:lnTo>
                  <a:lnTo>
                    <a:pt x="1549" y="61"/>
                  </a:lnTo>
                  <a:lnTo>
                    <a:pt x="1546" y="61"/>
                  </a:lnTo>
                  <a:lnTo>
                    <a:pt x="1546" y="61"/>
                  </a:lnTo>
                  <a:lnTo>
                    <a:pt x="1543" y="61"/>
                  </a:lnTo>
                  <a:lnTo>
                    <a:pt x="1540" y="61"/>
                  </a:lnTo>
                  <a:lnTo>
                    <a:pt x="1540" y="61"/>
                  </a:lnTo>
                  <a:lnTo>
                    <a:pt x="1534" y="55"/>
                  </a:lnTo>
                  <a:lnTo>
                    <a:pt x="1534" y="55"/>
                  </a:lnTo>
                  <a:lnTo>
                    <a:pt x="1531" y="52"/>
                  </a:lnTo>
                  <a:lnTo>
                    <a:pt x="1531" y="52"/>
                  </a:lnTo>
                  <a:lnTo>
                    <a:pt x="1526" y="52"/>
                  </a:lnTo>
                  <a:lnTo>
                    <a:pt x="1526" y="52"/>
                  </a:lnTo>
                  <a:lnTo>
                    <a:pt x="1523" y="49"/>
                  </a:lnTo>
                  <a:lnTo>
                    <a:pt x="1520" y="49"/>
                  </a:lnTo>
                  <a:lnTo>
                    <a:pt x="1520" y="49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1" y="46"/>
                  </a:lnTo>
                  <a:lnTo>
                    <a:pt x="1508" y="46"/>
                  </a:lnTo>
                  <a:lnTo>
                    <a:pt x="1505" y="46"/>
                  </a:lnTo>
                  <a:lnTo>
                    <a:pt x="1503" y="46"/>
                  </a:lnTo>
                  <a:lnTo>
                    <a:pt x="1497" y="46"/>
                  </a:lnTo>
                  <a:lnTo>
                    <a:pt x="1497" y="49"/>
                  </a:lnTo>
                  <a:lnTo>
                    <a:pt x="1494" y="49"/>
                  </a:lnTo>
                  <a:lnTo>
                    <a:pt x="1491" y="49"/>
                  </a:lnTo>
                  <a:lnTo>
                    <a:pt x="1491" y="49"/>
                  </a:lnTo>
                  <a:lnTo>
                    <a:pt x="1488" y="49"/>
                  </a:lnTo>
                  <a:lnTo>
                    <a:pt x="1488" y="52"/>
                  </a:lnTo>
                  <a:lnTo>
                    <a:pt x="1485" y="52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2"/>
                  </a:lnTo>
                  <a:lnTo>
                    <a:pt x="1480" y="52"/>
                  </a:lnTo>
                  <a:lnTo>
                    <a:pt x="1477" y="52"/>
                  </a:lnTo>
                  <a:lnTo>
                    <a:pt x="1477" y="52"/>
                  </a:lnTo>
                  <a:lnTo>
                    <a:pt x="1474" y="52"/>
                  </a:lnTo>
                  <a:lnTo>
                    <a:pt x="1474" y="55"/>
                  </a:lnTo>
                  <a:lnTo>
                    <a:pt x="1471" y="55"/>
                  </a:lnTo>
                  <a:lnTo>
                    <a:pt x="1468" y="55"/>
                  </a:lnTo>
                  <a:lnTo>
                    <a:pt x="1465" y="55"/>
                  </a:lnTo>
                  <a:lnTo>
                    <a:pt x="1465" y="55"/>
                  </a:lnTo>
                  <a:lnTo>
                    <a:pt x="1462" y="55"/>
                  </a:lnTo>
                  <a:lnTo>
                    <a:pt x="1465" y="52"/>
                  </a:lnTo>
                  <a:lnTo>
                    <a:pt x="1465" y="52"/>
                  </a:lnTo>
                  <a:lnTo>
                    <a:pt x="1462" y="52"/>
                  </a:lnTo>
                  <a:lnTo>
                    <a:pt x="1454" y="49"/>
                  </a:lnTo>
                  <a:lnTo>
                    <a:pt x="1454" y="49"/>
                  </a:lnTo>
                  <a:lnTo>
                    <a:pt x="1451" y="49"/>
                  </a:lnTo>
                  <a:lnTo>
                    <a:pt x="1448" y="49"/>
                  </a:lnTo>
                  <a:lnTo>
                    <a:pt x="1448" y="49"/>
                  </a:lnTo>
                  <a:lnTo>
                    <a:pt x="1445" y="49"/>
                  </a:lnTo>
                  <a:lnTo>
                    <a:pt x="1445" y="49"/>
                  </a:lnTo>
                  <a:lnTo>
                    <a:pt x="1442" y="49"/>
                  </a:lnTo>
                  <a:lnTo>
                    <a:pt x="1439" y="46"/>
                  </a:lnTo>
                  <a:lnTo>
                    <a:pt x="1439" y="46"/>
                  </a:lnTo>
                  <a:lnTo>
                    <a:pt x="1436" y="46"/>
                  </a:lnTo>
                  <a:lnTo>
                    <a:pt x="1434" y="46"/>
                  </a:lnTo>
                  <a:lnTo>
                    <a:pt x="1434" y="46"/>
                  </a:lnTo>
                  <a:lnTo>
                    <a:pt x="1434" y="46"/>
                  </a:lnTo>
                  <a:lnTo>
                    <a:pt x="1431" y="46"/>
                  </a:lnTo>
                  <a:lnTo>
                    <a:pt x="1428" y="46"/>
                  </a:lnTo>
                  <a:lnTo>
                    <a:pt x="1428" y="46"/>
                  </a:lnTo>
                  <a:lnTo>
                    <a:pt x="1428" y="43"/>
                  </a:lnTo>
                  <a:lnTo>
                    <a:pt x="1428" y="43"/>
                  </a:lnTo>
                  <a:lnTo>
                    <a:pt x="1431" y="46"/>
                  </a:lnTo>
                  <a:lnTo>
                    <a:pt x="1431" y="46"/>
                  </a:lnTo>
                  <a:lnTo>
                    <a:pt x="1434" y="43"/>
                  </a:lnTo>
                  <a:lnTo>
                    <a:pt x="1431" y="43"/>
                  </a:lnTo>
                  <a:lnTo>
                    <a:pt x="1431" y="43"/>
                  </a:lnTo>
                  <a:lnTo>
                    <a:pt x="1425" y="40"/>
                  </a:lnTo>
                  <a:lnTo>
                    <a:pt x="1419" y="40"/>
                  </a:lnTo>
                  <a:lnTo>
                    <a:pt x="1419" y="40"/>
                  </a:lnTo>
                  <a:lnTo>
                    <a:pt x="1416" y="40"/>
                  </a:lnTo>
                  <a:lnTo>
                    <a:pt x="1413" y="40"/>
                  </a:lnTo>
                  <a:lnTo>
                    <a:pt x="1410" y="40"/>
                  </a:lnTo>
                  <a:lnTo>
                    <a:pt x="1410" y="40"/>
                  </a:lnTo>
                  <a:lnTo>
                    <a:pt x="1408" y="40"/>
                  </a:lnTo>
                  <a:lnTo>
                    <a:pt x="1408" y="40"/>
                  </a:lnTo>
                  <a:lnTo>
                    <a:pt x="1402" y="40"/>
                  </a:lnTo>
                  <a:lnTo>
                    <a:pt x="1402" y="40"/>
                  </a:lnTo>
                  <a:lnTo>
                    <a:pt x="1399" y="40"/>
                  </a:lnTo>
                  <a:lnTo>
                    <a:pt x="1396" y="40"/>
                  </a:lnTo>
                  <a:lnTo>
                    <a:pt x="1393" y="40"/>
                  </a:lnTo>
                  <a:lnTo>
                    <a:pt x="1390" y="40"/>
                  </a:lnTo>
                  <a:lnTo>
                    <a:pt x="1387" y="40"/>
                  </a:lnTo>
                  <a:lnTo>
                    <a:pt x="1382" y="40"/>
                  </a:lnTo>
                  <a:lnTo>
                    <a:pt x="1379" y="40"/>
                  </a:lnTo>
                  <a:lnTo>
                    <a:pt x="1373" y="40"/>
                  </a:lnTo>
                  <a:lnTo>
                    <a:pt x="1370" y="40"/>
                  </a:lnTo>
                  <a:lnTo>
                    <a:pt x="1364" y="40"/>
                  </a:lnTo>
                  <a:lnTo>
                    <a:pt x="1356" y="40"/>
                  </a:lnTo>
                  <a:lnTo>
                    <a:pt x="1356" y="40"/>
                  </a:lnTo>
                  <a:lnTo>
                    <a:pt x="1353" y="40"/>
                  </a:lnTo>
                  <a:lnTo>
                    <a:pt x="1353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3" y="40"/>
                  </a:lnTo>
                  <a:lnTo>
                    <a:pt x="1353" y="43"/>
                  </a:lnTo>
                  <a:lnTo>
                    <a:pt x="1356" y="43"/>
                  </a:lnTo>
                  <a:lnTo>
                    <a:pt x="1356" y="43"/>
                  </a:lnTo>
                  <a:lnTo>
                    <a:pt x="1356" y="43"/>
                  </a:lnTo>
                  <a:lnTo>
                    <a:pt x="1356" y="46"/>
                  </a:lnTo>
                  <a:lnTo>
                    <a:pt x="1356" y="46"/>
                  </a:lnTo>
                  <a:lnTo>
                    <a:pt x="1359" y="49"/>
                  </a:lnTo>
                  <a:lnTo>
                    <a:pt x="1359" y="49"/>
                  </a:lnTo>
                  <a:lnTo>
                    <a:pt x="1356" y="49"/>
                  </a:lnTo>
                  <a:lnTo>
                    <a:pt x="1356" y="52"/>
                  </a:lnTo>
                  <a:lnTo>
                    <a:pt x="1356" y="52"/>
                  </a:lnTo>
                  <a:lnTo>
                    <a:pt x="1356" y="52"/>
                  </a:lnTo>
                  <a:lnTo>
                    <a:pt x="1359" y="52"/>
                  </a:lnTo>
                  <a:lnTo>
                    <a:pt x="1362" y="55"/>
                  </a:lnTo>
                  <a:lnTo>
                    <a:pt x="1359" y="55"/>
                  </a:lnTo>
                  <a:lnTo>
                    <a:pt x="1362" y="55"/>
                  </a:lnTo>
                  <a:lnTo>
                    <a:pt x="1364" y="55"/>
                  </a:lnTo>
                  <a:lnTo>
                    <a:pt x="1364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70" y="61"/>
                  </a:lnTo>
                  <a:lnTo>
                    <a:pt x="1367" y="61"/>
                  </a:lnTo>
                  <a:lnTo>
                    <a:pt x="1364" y="58"/>
                  </a:lnTo>
                  <a:lnTo>
                    <a:pt x="1364" y="61"/>
                  </a:lnTo>
                  <a:lnTo>
                    <a:pt x="1362" y="61"/>
                  </a:lnTo>
                  <a:lnTo>
                    <a:pt x="1362" y="61"/>
                  </a:lnTo>
                  <a:lnTo>
                    <a:pt x="1362" y="61"/>
                  </a:lnTo>
                  <a:lnTo>
                    <a:pt x="1359" y="58"/>
                  </a:lnTo>
                  <a:lnTo>
                    <a:pt x="1356" y="58"/>
                  </a:lnTo>
                  <a:lnTo>
                    <a:pt x="1356" y="58"/>
                  </a:lnTo>
                  <a:lnTo>
                    <a:pt x="1353" y="58"/>
                  </a:lnTo>
                  <a:lnTo>
                    <a:pt x="1356" y="58"/>
                  </a:lnTo>
                  <a:lnTo>
                    <a:pt x="1356" y="61"/>
                  </a:lnTo>
                  <a:lnTo>
                    <a:pt x="1353" y="58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6" y="64"/>
                  </a:lnTo>
                  <a:lnTo>
                    <a:pt x="1356" y="61"/>
                  </a:lnTo>
                  <a:lnTo>
                    <a:pt x="1356" y="64"/>
                  </a:lnTo>
                  <a:lnTo>
                    <a:pt x="1359" y="61"/>
                  </a:lnTo>
                  <a:lnTo>
                    <a:pt x="1362" y="61"/>
                  </a:lnTo>
                  <a:lnTo>
                    <a:pt x="1362" y="64"/>
                  </a:lnTo>
                  <a:lnTo>
                    <a:pt x="1362" y="64"/>
                  </a:lnTo>
                  <a:lnTo>
                    <a:pt x="1362" y="64"/>
                  </a:lnTo>
                  <a:lnTo>
                    <a:pt x="1359" y="64"/>
                  </a:lnTo>
                  <a:lnTo>
                    <a:pt x="1359" y="64"/>
                  </a:lnTo>
                  <a:lnTo>
                    <a:pt x="1356" y="64"/>
                  </a:lnTo>
                  <a:lnTo>
                    <a:pt x="1356" y="64"/>
                  </a:lnTo>
                  <a:lnTo>
                    <a:pt x="1356" y="64"/>
                  </a:lnTo>
                  <a:lnTo>
                    <a:pt x="1353" y="64"/>
                  </a:lnTo>
                  <a:lnTo>
                    <a:pt x="1353" y="64"/>
                  </a:lnTo>
                  <a:lnTo>
                    <a:pt x="1350" y="64"/>
                  </a:lnTo>
                  <a:lnTo>
                    <a:pt x="1347" y="64"/>
                  </a:lnTo>
                  <a:lnTo>
                    <a:pt x="1344" y="61"/>
                  </a:lnTo>
                  <a:lnTo>
                    <a:pt x="1341" y="61"/>
                  </a:lnTo>
                  <a:lnTo>
                    <a:pt x="1338" y="61"/>
                  </a:lnTo>
                  <a:lnTo>
                    <a:pt x="1338" y="61"/>
                  </a:lnTo>
                  <a:lnTo>
                    <a:pt x="1336" y="61"/>
                  </a:lnTo>
                  <a:lnTo>
                    <a:pt x="1333" y="61"/>
                  </a:lnTo>
                  <a:lnTo>
                    <a:pt x="1330" y="61"/>
                  </a:lnTo>
                  <a:lnTo>
                    <a:pt x="1330" y="64"/>
                  </a:lnTo>
                  <a:lnTo>
                    <a:pt x="1330" y="64"/>
                  </a:lnTo>
                  <a:lnTo>
                    <a:pt x="1333" y="64"/>
                  </a:lnTo>
                  <a:lnTo>
                    <a:pt x="1333" y="66"/>
                  </a:lnTo>
                  <a:lnTo>
                    <a:pt x="1330" y="64"/>
                  </a:lnTo>
                  <a:lnTo>
                    <a:pt x="1330" y="64"/>
                  </a:lnTo>
                  <a:lnTo>
                    <a:pt x="1327" y="64"/>
                  </a:lnTo>
                  <a:lnTo>
                    <a:pt x="1324" y="66"/>
                  </a:lnTo>
                  <a:lnTo>
                    <a:pt x="1324" y="66"/>
                  </a:lnTo>
                  <a:lnTo>
                    <a:pt x="1318" y="64"/>
                  </a:lnTo>
                  <a:lnTo>
                    <a:pt x="1318" y="64"/>
                  </a:lnTo>
                  <a:lnTo>
                    <a:pt x="1315" y="61"/>
                  </a:lnTo>
                  <a:lnTo>
                    <a:pt x="1310" y="61"/>
                  </a:lnTo>
                  <a:lnTo>
                    <a:pt x="1310" y="61"/>
                  </a:lnTo>
                  <a:lnTo>
                    <a:pt x="1307" y="58"/>
                  </a:lnTo>
                  <a:lnTo>
                    <a:pt x="1307" y="58"/>
                  </a:lnTo>
                  <a:lnTo>
                    <a:pt x="1307" y="61"/>
                  </a:lnTo>
                  <a:lnTo>
                    <a:pt x="1307" y="61"/>
                  </a:lnTo>
                  <a:lnTo>
                    <a:pt x="1310" y="64"/>
                  </a:lnTo>
                  <a:lnTo>
                    <a:pt x="1310" y="64"/>
                  </a:lnTo>
                  <a:lnTo>
                    <a:pt x="1310" y="66"/>
                  </a:lnTo>
                  <a:lnTo>
                    <a:pt x="1313" y="66"/>
                  </a:lnTo>
                  <a:lnTo>
                    <a:pt x="1315" y="69"/>
                  </a:lnTo>
                  <a:lnTo>
                    <a:pt x="1315" y="69"/>
                  </a:lnTo>
                  <a:lnTo>
                    <a:pt x="1315" y="72"/>
                  </a:lnTo>
                  <a:lnTo>
                    <a:pt x="1315" y="72"/>
                  </a:lnTo>
                  <a:lnTo>
                    <a:pt x="1318" y="75"/>
                  </a:lnTo>
                  <a:lnTo>
                    <a:pt x="1318" y="75"/>
                  </a:lnTo>
                  <a:lnTo>
                    <a:pt x="1318" y="78"/>
                  </a:lnTo>
                  <a:lnTo>
                    <a:pt x="1318" y="78"/>
                  </a:lnTo>
                  <a:lnTo>
                    <a:pt x="1313" y="75"/>
                  </a:lnTo>
                  <a:lnTo>
                    <a:pt x="1310" y="75"/>
                  </a:lnTo>
                  <a:lnTo>
                    <a:pt x="1313" y="75"/>
                  </a:lnTo>
                  <a:lnTo>
                    <a:pt x="1310" y="75"/>
                  </a:lnTo>
                  <a:lnTo>
                    <a:pt x="1310" y="75"/>
                  </a:lnTo>
                  <a:lnTo>
                    <a:pt x="1310" y="75"/>
                  </a:lnTo>
                  <a:lnTo>
                    <a:pt x="1307" y="75"/>
                  </a:lnTo>
                  <a:lnTo>
                    <a:pt x="1307" y="75"/>
                  </a:lnTo>
                  <a:lnTo>
                    <a:pt x="1304" y="75"/>
                  </a:lnTo>
                  <a:lnTo>
                    <a:pt x="1304" y="72"/>
                  </a:lnTo>
                  <a:lnTo>
                    <a:pt x="1304" y="75"/>
                  </a:lnTo>
                  <a:lnTo>
                    <a:pt x="1301" y="72"/>
                  </a:lnTo>
                  <a:lnTo>
                    <a:pt x="1301" y="72"/>
                  </a:lnTo>
                  <a:lnTo>
                    <a:pt x="1298" y="72"/>
                  </a:lnTo>
                  <a:lnTo>
                    <a:pt x="1295" y="72"/>
                  </a:lnTo>
                  <a:lnTo>
                    <a:pt x="1295" y="72"/>
                  </a:lnTo>
                  <a:lnTo>
                    <a:pt x="1295" y="69"/>
                  </a:lnTo>
                  <a:lnTo>
                    <a:pt x="1292" y="69"/>
                  </a:lnTo>
                  <a:lnTo>
                    <a:pt x="1290" y="69"/>
                  </a:lnTo>
                  <a:lnTo>
                    <a:pt x="1290" y="69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4" y="66"/>
                  </a:lnTo>
                  <a:lnTo>
                    <a:pt x="1284" y="66"/>
                  </a:lnTo>
                  <a:lnTo>
                    <a:pt x="1284" y="66"/>
                  </a:lnTo>
                  <a:lnTo>
                    <a:pt x="1281" y="64"/>
                  </a:lnTo>
                  <a:lnTo>
                    <a:pt x="1281" y="64"/>
                  </a:lnTo>
                  <a:lnTo>
                    <a:pt x="1278" y="64"/>
                  </a:lnTo>
                  <a:lnTo>
                    <a:pt x="1278" y="61"/>
                  </a:lnTo>
                  <a:lnTo>
                    <a:pt x="1281" y="61"/>
                  </a:lnTo>
                  <a:lnTo>
                    <a:pt x="1281" y="58"/>
                  </a:lnTo>
                  <a:lnTo>
                    <a:pt x="1278" y="61"/>
                  </a:lnTo>
                  <a:lnTo>
                    <a:pt x="1278" y="58"/>
                  </a:lnTo>
                  <a:lnTo>
                    <a:pt x="1278" y="58"/>
                  </a:lnTo>
                  <a:lnTo>
                    <a:pt x="1278" y="58"/>
                  </a:lnTo>
                  <a:lnTo>
                    <a:pt x="1275" y="55"/>
                  </a:lnTo>
                  <a:lnTo>
                    <a:pt x="1272" y="55"/>
                  </a:lnTo>
                  <a:lnTo>
                    <a:pt x="1272" y="55"/>
                  </a:lnTo>
                  <a:lnTo>
                    <a:pt x="1272" y="55"/>
                  </a:lnTo>
                  <a:lnTo>
                    <a:pt x="1269" y="55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6" y="52"/>
                  </a:lnTo>
                  <a:lnTo>
                    <a:pt x="1266" y="52"/>
                  </a:lnTo>
                  <a:lnTo>
                    <a:pt x="1266" y="49"/>
                  </a:lnTo>
                  <a:lnTo>
                    <a:pt x="1266" y="49"/>
                  </a:lnTo>
                  <a:lnTo>
                    <a:pt x="1264" y="46"/>
                  </a:lnTo>
                  <a:lnTo>
                    <a:pt x="1264" y="46"/>
                  </a:lnTo>
                  <a:lnTo>
                    <a:pt x="1261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5" y="46"/>
                  </a:lnTo>
                  <a:lnTo>
                    <a:pt x="1252" y="43"/>
                  </a:lnTo>
                  <a:lnTo>
                    <a:pt x="1252" y="43"/>
                  </a:lnTo>
                  <a:lnTo>
                    <a:pt x="1249" y="43"/>
                  </a:lnTo>
                  <a:lnTo>
                    <a:pt x="1246" y="43"/>
                  </a:lnTo>
                  <a:lnTo>
                    <a:pt x="1246" y="43"/>
                  </a:lnTo>
                  <a:lnTo>
                    <a:pt x="1243" y="43"/>
                  </a:lnTo>
                  <a:lnTo>
                    <a:pt x="1243" y="43"/>
                  </a:lnTo>
                  <a:lnTo>
                    <a:pt x="1241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5" y="43"/>
                  </a:lnTo>
                  <a:lnTo>
                    <a:pt x="1235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3" y="43"/>
                  </a:lnTo>
                  <a:lnTo>
                    <a:pt x="1223" y="43"/>
                  </a:lnTo>
                  <a:lnTo>
                    <a:pt x="1223" y="43"/>
                  </a:lnTo>
                  <a:lnTo>
                    <a:pt x="1220" y="43"/>
                  </a:lnTo>
                  <a:lnTo>
                    <a:pt x="1220" y="40"/>
                  </a:lnTo>
                  <a:lnTo>
                    <a:pt x="1220" y="40"/>
                  </a:lnTo>
                  <a:lnTo>
                    <a:pt x="1220" y="40"/>
                  </a:lnTo>
                  <a:lnTo>
                    <a:pt x="1218" y="40"/>
                  </a:lnTo>
                  <a:lnTo>
                    <a:pt x="1215" y="40"/>
                  </a:lnTo>
                  <a:lnTo>
                    <a:pt x="1212" y="40"/>
                  </a:lnTo>
                  <a:lnTo>
                    <a:pt x="1209" y="40"/>
                  </a:lnTo>
                  <a:lnTo>
                    <a:pt x="1209" y="40"/>
                  </a:lnTo>
                  <a:lnTo>
                    <a:pt x="1212" y="43"/>
                  </a:lnTo>
                  <a:lnTo>
                    <a:pt x="1209" y="43"/>
                  </a:lnTo>
                  <a:lnTo>
                    <a:pt x="1206" y="40"/>
                  </a:lnTo>
                  <a:lnTo>
                    <a:pt x="1206" y="43"/>
                  </a:lnTo>
                  <a:lnTo>
                    <a:pt x="1206" y="43"/>
                  </a:lnTo>
                  <a:lnTo>
                    <a:pt x="1209" y="46"/>
                  </a:lnTo>
                  <a:lnTo>
                    <a:pt x="1212" y="46"/>
                  </a:lnTo>
                  <a:lnTo>
                    <a:pt x="1212" y="46"/>
                  </a:lnTo>
                  <a:lnTo>
                    <a:pt x="1215" y="49"/>
                  </a:lnTo>
                  <a:lnTo>
                    <a:pt x="1218" y="52"/>
                  </a:lnTo>
                  <a:lnTo>
                    <a:pt x="1218" y="52"/>
                  </a:lnTo>
                  <a:lnTo>
                    <a:pt x="1215" y="52"/>
                  </a:lnTo>
                  <a:lnTo>
                    <a:pt x="1215" y="55"/>
                  </a:lnTo>
                  <a:lnTo>
                    <a:pt x="1212" y="55"/>
                  </a:lnTo>
                  <a:lnTo>
                    <a:pt x="1212" y="55"/>
                  </a:lnTo>
                  <a:lnTo>
                    <a:pt x="1209" y="55"/>
                  </a:lnTo>
                  <a:lnTo>
                    <a:pt x="1209" y="55"/>
                  </a:lnTo>
                  <a:lnTo>
                    <a:pt x="1206" y="55"/>
                  </a:lnTo>
                  <a:lnTo>
                    <a:pt x="1203" y="55"/>
                  </a:lnTo>
                  <a:lnTo>
                    <a:pt x="1200" y="55"/>
                  </a:lnTo>
                  <a:lnTo>
                    <a:pt x="1195" y="55"/>
                  </a:lnTo>
                  <a:lnTo>
                    <a:pt x="1195" y="55"/>
                  </a:lnTo>
                  <a:lnTo>
                    <a:pt x="1195" y="55"/>
                  </a:lnTo>
                  <a:lnTo>
                    <a:pt x="1189" y="55"/>
                  </a:lnTo>
                  <a:lnTo>
                    <a:pt x="1186" y="55"/>
                  </a:lnTo>
                  <a:lnTo>
                    <a:pt x="1180" y="55"/>
                  </a:lnTo>
                  <a:lnTo>
                    <a:pt x="1180" y="52"/>
                  </a:lnTo>
                  <a:lnTo>
                    <a:pt x="1177" y="52"/>
                  </a:lnTo>
                  <a:lnTo>
                    <a:pt x="1177" y="52"/>
                  </a:lnTo>
                  <a:lnTo>
                    <a:pt x="1177" y="52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1" y="49"/>
                  </a:lnTo>
                  <a:lnTo>
                    <a:pt x="1171" y="49"/>
                  </a:lnTo>
                  <a:lnTo>
                    <a:pt x="1169" y="49"/>
                  </a:lnTo>
                  <a:lnTo>
                    <a:pt x="1166" y="49"/>
                  </a:lnTo>
                  <a:lnTo>
                    <a:pt x="1163" y="49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57" y="49"/>
                  </a:lnTo>
                  <a:lnTo>
                    <a:pt x="1154" y="49"/>
                  </a:lnTo>
                  <a:lnTo>
                    <a:pt x="1151" y="49"/>
                  </a:lnTo>
                  <a:lnTo>
                    <a:pt x="1148" y="49"/>
                  </a:lnTo>
                  <a:lnTo>
                    <a:pt x="1148" y="49"/>
                  </a:lnTo>
                  <a:lnTo>
                    <a:pt x="1148" y="52"/>
                  </a:lnTo>
                  <a:lnTo>
                    <a:pt x="1146" y="52"/>
                  </a:lnTo>
                  <a:lnTo>
                    <a:pt x="1143" y="52"/>
                  </a:lnTo>
                  <a:lnTo>
                    <a:pt x="1140" y="52"/>
                  </a:lnTo>
                  <a:lnTo>
                    <a:pt x="1143" y="55"/>
                  </a:lnTo>
                  <a:lnTo>
                    <a:pt x="1143" y="55"/>
                  </a:lnTo>
                  <a:lnTo>
                    <a:pt x="1143" y="58"/>
                  </a:lnTo>
                  <a:lnTo>
                    <a:pt x="1140" y="58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37" y="55"/>
                  </a:lnTo>
                  <a:lnTo>
                    <a:pt x="1137" y="55"/>
                  </a:lnTo>
                  <a:lnTo>
                    <a:pt x="1137" y="52"/>
                  </a:lnTo>
                  <a:lnTo>
                    <a:pt x="1134" y="52"/>
                  </a:lnTo>
                  <a:lnTo>
                    <a:pt x="1134" y="49"/>
                  </a:lnTo>
                  <a:lnTo>
                    <a:pt x="1131" y="49"/>
                  </a:lnTo>
                  <a:lnTo>
                    <a:pt x="1131" y="49"/>
                  </a:lnTo>
                  <a:lnTo>
                    <a:pt x="1128" y="46"/>
                  </a:lnTo>
                  <a:lnTo>
                    <a:pt x="1125" y="46"/>
                  </a:lnTo>
                  <a:lnTo>
                    <a:pt x="1128" y="49"/>
                  </a:lnTo>
                  <a:lnTo>
                    <a:pt x="1128" y="49"/>
                  </a:lnTo>
                  <a:lnTo>
                    <a:pt x="1128" y="49"/>
                  </a:lnTo>
                  <a:lnTo>
                    <a:pt x="1125" y="52"/>
                  </a:lnTo>
                  <a:lnTo>
                    <a:pt x="1123" y="52"/>
                  </a:lnTo>
                  <a:lnTo>
                    <a:pt x="1123" y="52"/>
                  </a:lnTo>
                  <a:lnTo>
                    <a:pt x="1120" y="52"/>
                  </a:lnTo>
                  <a:lnTo>
                    <a:pt x="1117" y="49"/>
                  </a:lnTo>
                  <a:lnTo>
                    <a:pt x="1114" y="49"/>
                  </a:lnTo>
                  <a:lnTo>
                    <a:pt x="1114" y="49"/>
                  </a:lnTo>
                  <a:lnTo>
                    <a:pt x="1114" y="46"/>
                  </a:lnTo>
                  <a:lnTo>
                    <a:pt x="1114" y="46"/>
                  </a:lnTo>
                  <a:lnTo>
                    <a:pt x="1111" y="46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08" y="49"/>
                  </a:lnTo>
                  <a:lnTo>
                    <a:pt x="1105" y="46"/>
                  </a:lnTo>
                  <a:lnTo>
                    <a:pt x="1105" y="49"/>
                  </a:lnTo>
                  <a:lnTo>
                    <a:pt x="1102" y="49"/>
                  </a:lnTo>
                  <a:lnTo>
                    <a:pt x="1105" y="49"/>
                  </a:lnTo>
                  <a:lnTo>
                    <a:pt x="1102" y="52"/>
                  </a:lnTo>
                  <a:lnTo>
                    <a:pt x="1105" y="52"/>
                  </a:lnTo>
                  <a:lnTo>
                    <a:pt x="1105" y="52"/>
                  </a:lnTo>
                  <a:lnTo>
                    <a:pt x="1108" y="55"/>
                  </a:lnTo>
                  <a:lnTo>
                    <a:pt x="1105" y="52"/>
                  </a:lnTo>
                  <a:lnTo>
                    <a:pt x="1108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4" y="52"/>
                  </a:lnTo>
                  <a:lnTo>
                    <a:pt x="1117" y="52"/>
                  </a:lnTo>
                  <a:lnTo>
                    <a:pt x="1111" y="55"/>
                  </a:lnTo>
                  <a:lnTo>
                    <a:pt x="1114" y="55"/>
                  </a:lnTo>
                  <a:lnTo>
                    <a:pt x="1111" y="55"/>
                  </a:lnTo>
                  <a:lnTo>
                    <a:pt x="1111" y="55"/>
                  </a:lnTo>
                  <a:lnTo>
                    <a:pt x="1108" y="58"/>
                  </a:lnTo>
                  <a:lnTo>
                    <a:pt x="1105" y="55"/>
                  </a:lnTo>
                  <a:lnTo>
                    <a:pt x="1108" y="58"/>
                  </a:lnTo>
                  <a:lnTo>
                    <a:pt x="1108" y="58"/>
                  </a:lnTo>
                  <a:lnTo>
                    <a:pt x="1108" y="58"/>
                  </a:lnTo>
                  <a:lnTo>
                    <a:pt x="1105" y="61"/>
                  </a:lnTo>
                  <a:lnTo>
                    <a:pt x="1102" y="61"/>
                  </a:lnTo>
                  <a:lnTo>
                    <a:pt x="1102" y="61"/>
                  </a:lnTo>
                  <a:lnTo>
                    <a:pt x="1099" y="61"/>
                  </a:lnTo>
                  <a:lnTo>
                    <a:pt x="1099" y="61"/>
                  </a:lnTo>
                  <a:lnTo>
                    <a:pt x="1097" y="61"/>
                  </a:lnTo>
                  <a:lnTo>
                    <a:pt x="1094" y="61"/>
                  </a:lnTo>
                  <a:lnTo>
                    <a:pt x="1094" y="64"/>
                  </a:lnTo>
                  <a:lnTo>
                    <a:pt x="1091" y="61"/>
                  </a:lnTo>
                  <a:lnTo>
                    <a:pt x="1088" y="64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7" y="66"/>
                  </a:lnTo>
                  <a:lnTo>
                    <a:pt x="1097" y="66"/>
                  </a:lnTo>
                  <a:lnTo>
                    <a:pt x="1097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9"/>
                  </a:lnTo>
                  <a:lnTo>
                    <a:pt x="1088" y="69"/>
                  </a:lnTo>
                  <a:lnTo>
                    <a:pt x="1088" y="69"/>
                  </a:lnTo>
                  <a:lnTo>
                    <a:pt x="1085" y="69"/>
                  </a:lnTo>
                  <a:lnTo>
                    <a:pt x="1085" y="69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2" y="72"/>
                  </a:lnTo>
                  <a:lnTo>
                    <a:pt x="1082" y="72"/>
                  </a:lnTo>
                  <a:lnTo>
                    <a:pt x="1082" y="69"/>
                  </a:lnTo>
                  <a:lnTo>
                    <a:pt x="1082" y="69"/>
                  </a:lnTo>
                  <a:lnTo>
                    <a:pt x="1082" y="69"/>
                  </a:lnTo>
                  <a:lnTo>
                    <a:pt x="1085" y="69"/>
                  </a:lnTo>
                  <a:lnTo>
                    <a:pt x="1085" y="69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5" y="64"/>
                  </a:lnTo>
                  <a:lnTo>
                    <a:pt x="1088" y="64"/>
                  </a:lnTo>
                  <a:lnTo>
                    <a:pt x="1085" y="64"/>
                  </a:lnTo>
                  <a:lnTo>
                    <a:pt x="1085" y="61"/>
                  </a:lnTo>
                  <a:lnTo>
                    <a:pt x="1085" y="61"/>
                  </a:lnTo>
                  <a:lnTo>
                    <a:pt x="1088" y="61"/>
                  </a:lnTo>
                  <a:lnTo>
                    <a:pt x="1091" y="61"/>
                  </a:lnTo>
                  <a:lnTo>
                    <a:pt x="1091" y="58"/>
                  </a:lnTo>
                  <a:lnTo>
                    <a:pt x="1091" y="58"/>
                  </a:lnTo>
                  <a:lnTo>
                    <a:pt x="1088" y="55"/>
                  </a:lnTo>
                  <a:lnTo>
                    <a:pt x="1094" y="55"/>
                  </a:lnTo>
                  <a:lnTo>
                    <a:pt x="1094" y="55"/>
                  </a:lnTo>
                  <a:lnTo>
                    <a:pt x="1097" y="55"/>
                  </a:lnTo>
                  <a:lnTo>
                    <a:pt x="1097" y="52"/>
                  </a:lnTo>
                  <a:lnTo>
                    <a:pt x="1097" y="52"/>
                  </a:lnTo>
                  <a:lnTo>
                    <a:pt x="1097" y="49"/>
                  </a:lnTo>
                  <a:lnTo>
                    <a:pt x="1097" y="46"/>
                  </a:lnTo>
                  <a:lnTo>
                    <a:pt x="1099" y="46"/>
                  </a:lnTo>
                  <a:lnTo>
                    <a:pt x="1099" y="46"/>
                  </a:lnTo>
                  <a:lnTo>
                    <a:pt x="1099" y="46"/>
                  </a:lnTo>
                  <a:lnTo>
                    <a:pt x="1099" y="43"/>
                  </a:lnTo>
                  <a:lnTo>
                    <a:pt x="1099" y="43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8" y="35"/>
                  </a:lnTo>
                  <a:lnTo>
                    <a:pt x="1105" y="35"/>
                  </a:lnTo>
                  <a:lnTo>
                    <a:pt x="1108" y="35"/>
                  </a:lnTo>
                  <a:lnTo>
                    <a:pt x="1108" y="35"/>
                  </a:lnTo>
                  <a:lnTo>
                    <a:pt x="1108" y="35"/>
                  </a:lnTo>
                  <a:lnTo>
                    <a:pt x="1111" y="35"/>
                  </a:lnTo>
                  <a:lnTo>
                    <a:pt x="1111" y="32"/>
                  </a:lnTo>
                  <a:lnTo>
                    <a:pt x="1108" y="32"/>
                  </a:lnTo>
                  <a:lnTo>
                    <a:pt x="1111" y="32"/>
                  </a:lnTo>
                  <a:lnTo>
                    <a:pt x="1111" y="32"/>
                  </a:lnTo>
                  <a:lnTo>
                    <a:pt x="1111" y="32"/>
                  </a:lnTo>
                  <a:lnTo>
                    <a:pt x="1111" y="29"/>
                  </a:lnTo>
                  <a:lnTo>
                    <a:pt x="1111" y="29"/>
                  </a:lnTo>
                  <a:lnTo>
                    <a:pt x="1111" y="29"/>
                  </a:lnTo>
                  <a:lnTo>
                    <a:pt x="1108" y="26"/>
                  </a:lnTo>
                  <a:lnTo>
                    <a:pt x="1108" y="26"/>
                  </a:lnTo>
                  <a:lnTo>
                    <a:pt x="1105" y="26"/>
                  </a:lnTo>
                  <a:lnTo>
                    <a:pt x="1105" y="26"/>
                  </a:lnTo>
                  <a:lnTo>
                    <a:pt x="1102" y="23"/>
                  </a:lnTo>
                  <a:lnTo>
                    <a:pt x="1102" y="23"/>
                  </a:lnTo>
                  <a:lnTo>
                    <a:pt x="1099" y="23"/>
                  </a:lnTo>
                  <a:lnTo>
                    <a:pt x="1099" y="26"/>
                  </a:lnTo>
                  <a:lnTo>
                    <a:pt x="1099" y="23"/>
                  </a:lnTo>
                  <a:lnTo>
                    <a:pt x="1097" y="23"/>
                  </a:lnTo>
                  <a:lnTo>
                    <a:pt x="1097" y="23"/>
                  </a:lnTo>
                  <a:lnTo>
                    <a:pt x="1094" y="23"/>
                  </a:lnTo>
                  <a:lnTo>
                    <a:pt x="1094" y="23"/>
                  </a:lnTo>
                  <a:lnTo>
                    <a:pt x="1091" y="20"/>
                  </a:lnTo>
                  <a:lnTo>
                    <a:pt x="1094" y="20"/>
                  </a:lnTo>
                  <a:lnTo>
                    <a:pt x="1097" y="23"/>
                  </a:lnTo>
                  <a:lnTo>
                    <a:pt x="1102" y="23"/>
                  </a:lnTo>
                  <a:lnTo>
                    <a:pt x="1105" y="23"/>
                  </a:lnTo>
                  <a:lnTo>
                    <a:pt x="1105" y="23"/>
                  </a:lnTo>
                  <a:lnTo>
                    <a:pt x="1102" y="20"/>
                  </a:lnTo>
                  <a:lnTo>
                    <a:pt x="1102" y="20"/>
                  </a:lnTo>
                  <a:lnTo>
                    <a:pt x="1099" y="20"/>
                  </a:lnTo>
                  <a:lnTo>
                    <a:pt x="1099" y="20"/>
                  </a:lnTo>
                  <a:lnTo>
                    <a:pt x="1097" y="20"/>
                  </a:lnTo>
                  <a:lnTo>
                    <a:pt x="1097" y="17"/>
                  </a:lnTo>
                  <a:lnTo>
                    <a:pt x="1094" y="17"/>
                  </a:lnTo>
                  <a:lnTo>
                    <a:pt x="1091" y="15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88" y="17"/>
                  </a:lnTo>
                  <a:lnTo>
                    <a:pt x="1085" y="17"/>
                  </a:lnTo>
                  <a:lnTo>
                    <a:pt x="1088" y="15"/>
                  </a:lnTo>
                  <a:lnTo>
                    <a:pt x="1085" y="15"/>
                  </a:lnTo>
                  <a:lnTo>
                    <a:pt x="1085" y="15"/>
                  </a:lnTo>
                  <a:lnTo>
                    <a:pt x="1082" y="15"/>
                  </a:lnTo>
                  <a:lnTo>
                    <a:pt x="1079" y="15"/>
                  </a:lnTo>
                  <a:lnTo>
                    <a:pt x="1079" y="15"/>
                  </a:lnTo>
                  <a:lnTo>
                    <a:pt x="1076" y="12"/>
                  </a:lnTo>
                  <a:lnTo>
                    <a:pt x="1074" y="12"/>
                  </a:lnTo>
                  <a:lnTo>
                    <a:pt x="1071" y="12"/>
                  </a:lnTo>
                  <a:lnTo>
                    <a:pt x="1071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2" y="12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1" y="12"/>
                  </a:lnTo>
                  <a:lnTo>
                    <a:pt x="1048" y="12"/>
                  </a:lnTo>
                  <a:lnTo>
                    <a:pt x="1048" y="12"/>
                  </a:lnTo>
                  <a:lnTo>
                    <a:pt x="1048" y="12"/>
                  </a:lnTo>
                  <a:lnTo>
                    <a:pt x="1045" y="12"/>
                  </a:lnTo>
                  <a:lnTo>
                    <a:pt x="1048" y="12"/>
                  </a:lnTo>
                  <a:lnTo>
                    <a:pt x="1045" y="12"/>
                  </a:lnTo>
                  <a:lnTo>
                    <a:pt x="1045" y="12"/>
                  </a:lnTo>
                  <a:lnTo>
                    <a:pt x="1045" y="15"/>
                  </a:lnTo>
                  <a:lnTo>
                    <a:pt x="1048" y="12"/>
                  </a:lnTo>
                  <a:lnTo>
                    <a:pt x="1048" y="15"/>
                  </a:lnTo>
                  <a:lnTo>
                    <a:pt x="1045" y="15"/>
                  </a:lnTo>
                  <a:lnTo>
                    <a:pt x="1048" y="15"/>
                  </a:lnTo>
                  <a:lnTo>
                    <a:pt x="1048" y="15"/>
                  </a:lnTo>
                  <a:lnTo>
                    <a:pt x="1045" y="15"/>
                  </a:lnTo>
                  <a:lnTo>
                    <a:pt x="1045" y="15"/>
                  </a:lnTo>
                  <a:lnTo>
                    <a:pt x="1045" y="17"/>
                  </a:lnTo>
                  <a:lnTo>
                    <a:pt x="1042" y="17"/>
                  </a:lnTo>
                  <a:lnTo>
                    <a:pt x="1042" y="17"/>
                  </a:lnTo>
                  <a:lnTo>
                    <a:pt x="1039" y="17"/>
                  </a:lnTo>
                  <a:lnTo>
                    <a:pt x="1036" y="17"/>
                  </a:lnTo>
                  <a:lnTo>
                    <a:pt x="1036" y="17"/>
                  </a:lnTo>
                  <a:lnTo>
                    <a:pt x="1039" y="15"/>
                  </a:lnTo>
                  <a:lnTo>
                    <a:pt x="1039" y="15"/>
                  </a:lnTo>
                  <a:lnTo>
                    <a:pt x="1039" y="15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9"/>
                  </a:lnTo>
                  <a:lnTo>
                    <a:pt x="1036" y="9"/>
                  </a:lnTo>
                  <a:lnTo>
                    <a:pt x="1033" y="9"/>
                  </a:lnTo>
                  <a:lnTo>
                    <a:pt x="1030" y="9"/>
                  </a:lnTo>
                  <a:lnTo>
                    <a:pt x="1030" y="9"/>
                  </a:lnTo>
                  <a:lnTo>
                    <a:pt x="1030" y="9"/>
                  </a:lnTo>
                  <a:lnTo>
                    <a:pt x="1027" y="9"/>
                  </a:lnTo>
                  <a:lnTo>
                    <a:pt x="1027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2" y="9"/>
                  </a:lnTo>
                  <a:lnTo>
                    <a:pt x="1016" y="12"/>
                  </a:lnTo>
                  <a:lnTo>
                    <a:pt x="1016" y="9"/>
                  </a:lnTo>
                  <a:lnTo>
                    <a:pt x="1016" y="6"/>
                  </a:lnTo>
                  <a:lnTo>
                    <a:pt x="1019" y="6"/>
                  </a:lnTo>
                  <a:lnTo>
                    <a:pt x="1019" y="6"/>
                  </a:lnTo>
                  <a:lnTo>
                    <a:pt x="1019" y="6"/>
                  </a:lnTo>
                  <a:lnTo>
                    <a:pt x="1022" y="3"/>
                  </a:lnTo>
                  <a:lnTo>
                    <a:pt x="1022" y="6"/>
                  </a:lnTo>
                  <a:lnTo>
                    <a:pt x="1022" y="3"/>
                  </a:lnTo>
                  <a:lnTo>
                    <a:pt x="1016" y="3"/>
                  </a:lnTo>
                  <a:lnTo>
                    <a:pt x="1016" y="3"/>
                  </a:lnTo>
                  <a:lnTo>
                    <a:pt x="1016" y="3"/>
                  </a:lnTo>
                  <a:lnTo>
                    <a:pt x="1013" y="3"/>
                  </a:lnTo>
                  <a:lnTo>
                    <a:pt x="1010" y="3"/>
                  </a:lnTo>
                  <a:lnTo>
                    <a:pt x="1007" y="0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4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3"/>
                  </a:lnTo>
                  <a:lnTo>
                    <a:pt x="999" y="3"/>
                  </a:lnTo>
                  <a:lnTo>
                    <a:pt x="996" y="3"/>
                  </a:lnTo>
                  <a:lnTo>
                    <a:pt x="996" y="3"/>
                  </a:lnTo>
                  <a:lnTo>
                    <a:pt x="993" y="6"/>
                  </a:lnTo>
                  <a:lnTo>
                    <a:pt x="993" y="6"/>
                  </a:lnTo>
                  <a:lnTo>
                    <a:pt x="993" y="9"/>
                  </a:lnTo>
                  <a:lnTo>
                    <a:pt x="993" y="9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6" y="15"/>
                  </a:lnTo>
                  <a:lnTo>
                    <a:pt x="999" y="17"/>
                  </a:lnTo>
                  <a:lnTo>
                    <a:pt x="996" y="17"/>
                  </a:lnTo>
                  <a:lnTo>
                    <a:pt x="999" y="17"/>
                  </a:lnTo>
                  <a:lnTo>
                    <a:pt x="999" y="17"/>
                  </a:lnTo>
                  <a:lnTo>
                    <a:pt x="996" y="20"/>
                  </a:lnTo>
                  <a:lnTo>
                    <a:pt x="993" y="20"/>
                  </a:lnTo>
                  <a:lnTo>
                    <a:pt x="993" y="20"/>
                  </a:lnTo>
                  <a:lnTo>
                    <a:pt x="990" y="20"/>
                  </a:lnTo>
                  <a:lnTo>
                    <a:pt x="984" y="20"/>
                  </a:lnTo>
                  <a:lnTo>
                    <a:pt x="984" y="20"/>
                  </a:lnTo>
                  <a:lnTo>
                    <a:pt x="984" y="20"/>
                  </a:lnTo>
                  <a:lnTo>
                    <a:pt x="987" y="20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90" y="23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96" y="26"/>
                  </a:lnTo>
                  <a:lnTo>
                    <a:pt x="996" y="26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90" y="26"/>
                  </a:lnTo>
                  <a:lnTo>
                    <a:pt x="990" y="26"/>
                  </a:lnTo>
                  <a:lnTo>
                    <a:pt x="990" y="23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84" y="23"/>
                  </a:lnTo>
                  <a:lnTo>
                    <a:pt x="981" y="26"/>
                  </a:lnTo>
                  <a:lnTo>
                    <a:pt x="984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4" y="29"/>
                  </a:lnTo>
                  <a:lnTo>
                    <a:pt x="981" y="29"/>
                  </a:lnTo>
                  <a:lnTo>
                    <a:pt x="981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6" y="29"/>
                  </a:lnTo>
                  <a:lnTo>
                    <a:pt x="976" y="32"/>
                  </a:lnTo>
                  <a:lnTo>
                    <a:pt x="976" y="29"/>
                  </a:lnTo>
                  <a:lnTo>
                    <a:pt x="976" y="29"/>
                  </a:lnTo>
                  <a:lnTo>
                    <a:pt x="973" y="29"/>
                  </a:lnTo>
                  <a:lnTo>
                    <a:pt x="973" y="29"/>
                  </a:lnTo>
                  <a:lnTo>
                    <a:pt x="973" y="29"/>
                  </a:lnTo>
                  <a:lnTo>
                    <a:pt x="970" y="29"/>
                  </a:lnTo>
                  <a:lnTo>
                    <a:pt x="970" y="32"/>
                  </a:lnTo>
                  <a:lnTo>
                    <a:pt x="970" y="32"/>
                  </a:lnTo>
                  <a:lnTo>
                    <a:pt x="967" y="32"/>
                  </a:lnTo>
                  <a:lnTo>
                    <a:pt x="970" y="29"/>
                  </a:lnTo>
                  <a:lnTo>
                    <a:pt x="970" y="26"/>
                  </a:lnTo>
                  <a:lnTo>
                    <a:pt x="967" y="26"/>
                  </a:lnTo>
                  <a:lnTo>
                    <a:pt x="961" y="26"/>
                  </a:lnTo>
                  <a:lnTo>
                    <a:pt x="961" y="26"/>
                  </a:lnTo>
                  <a:lnTo>
                    <a:pt x="961" y="29"/>
                  </a:lnTo>
                  <a:lnTo>
                    <a:pt x="958" y="26"/>
                  </a:lnTo>
                  <a:lnTo>
                    <a:pt x="958" y="29"/>
                  </a:lnTo>
                  <a:lnTo>
                    <a:pt x="956" y="29"/>
                  </a:lnTo>
                  <a:lnTo>
                    <a:pt x="956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53" y="29"/>
                  </a:lnTo>
                  <a:lnTo>
                    <a:pt x="953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47" y="29"/>
                  </a:lnTo>
                  <a:lnTo>
                    <a:pt x="947" y="32"/>
                  </a:lnTo>
                  <a:lnTo>
                    <a:pt x="947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3" y="32"/>
                  </a:lnTo>
                  <a:lnTo>
                    <a:pt x="953" y="32"/>
                  </a:lnTo>
                  <a:lnTo>
                    <a:pt x="953" y="32"/>
                  </a:lnTo>
                  <a:lnTo>
                    <a:pt x="944" y="35"/>
                  </a:lnTo>
                  <a:lnTo>
                    <a:pt x="941" y="35"/>
                  </a:lnTo>
                  <a:lnTo>
                    <a:pt x="941" y="35"/>
                  </a:lnTo>
                  <a:lnTo>
                    <a:pt x="941" y="35"/>
                  </a:lnTo>
                  <a:lnTo>
                    <a:pt x="938" y="35"/>
                  </a:lnTo>
                  <a:lnTo>
                    <a:pt x="938" y="38"/>
                  </a:lnTo>
                  <a:lnTo>
                    <a:pt x="935" y="35"/>
                  </a:lnTo>
                  <a:lnTo>
                    <a:pt x="935" y="38"/>
                  </a:lnTo>
                  <a:lnTo>
                    <a:pt x="932" y="38"/>
                  </a:lnTo>
                  <a:lnTo>
                    <a:pt x="930" y="38"/>
                  </a:lnTo>
                  <a:lnTo>
                    <a:pt x="932" y="40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7" y="40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4" y="40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4" y="43"/>
                  </a:lnTo>
                  <a:lnTo>
                    <a:pt x="924" y="43"/>
                  </a:lnTo>
                  <a:lnTo>
                    <a:pt x="921" y="43"/>
                  </a:lnTo>
                  <a:lnTo>
                    <a:pt x="921" y="43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5" y="46"/>
                  </a:lnTo>
                  <a:lnTo>
                    <a:pt x="912" y="46"/>
                  </a:lnTo>
                  <a:lnTo>
                    <a:pt x="912" y="46"/>
                  </a:lnTo>
                  <a:lnTo>
                    <a:pt x="915" y="46"/>
                  </a:lnTo>
                  <a:lnTo>
                    <a:pt x="918" y="46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8" y="49"/>
                  </a:lnTo>
                  <a:lnTo>
                    <a:pt x="918" y="49"/>
                  </a:lnTo>
                  <a:lnTo>
                    <a:pt x="918" y="49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5" y="52"/>
                  </a:lnTo>
                  <a:lnTo>
                    <a:pt x="912" y="52"/>
                  </a:lnTo>
                  <a:lnTo>
                    <a:pt x="912" y="52"/>
                  </a:lnTo>
                  <a:lnTo>
                    <a:pt x="909" y="52"/>
                  </a:lnTo>
                  <a:lnTo>
                    <a:pt x="912" y="52"/>
                  </a:lnTo>
                  <a:lnTo>
                    <a:pt x="909" y="52"/>
                  </a:lnTo>
                  <a:lnTo>
                    <a:pt x="909" y="52"/>
                  </a:lnTo>
                  <a:lnTo>
                    <a:pt x="909" y="55"/>
                  </a:lnTo>
                  <a:lnTo>
                    <a:pt x="915" y="55"/>
                  </a:lnTo>
                  <a:lnTo>
                    <a:pt x="915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5" y="55"/>
                  </a:lnTo>
                  <a:lnTo>
                    <a:pt x="915" y="58"/>
                  </a:lnTo>
                  <a:lnTo>
                    <a:pt x="915" y="58"/>
                  </a:lnTo>
                  <a:lnTo>
                    <a:pt x="915" y="58"/>
                  </a:lnTo>
                  <a:lnTo>
                    <a:pt x="918" y="58"/>
                  </a:lnTo>
                  <a:lnTo>
                    <a:pt x="924" y="58"/>
                  </a:lnTo>
                  <a:lnTo>
                    <a:pt x="927" y="61"/>
                  </a:lnTo>
                  <a:lnTo>
                    <a:pt x="927" y="61"/>
                  </a:lnTo>
                  <a:lnTo>
                    <a:pt x="924" y="61"/>
                  </a:lnTo>
                  <a:lnTo>
                    <a:pt x="927" y="61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4" y="64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18" y="66"/>
                  </a:lnTo>
                  <a:lnTo>
                    <a:pt x="921" y="66"/>
                  </a:lnTo>
                  <a:lnTo>
                    <a:pt x="918" y="66"/>
                  </a:lnTo>
                  <a:lnTo>
                    <a:pt x="915" y="66"/>
                  </a:lnTo>
                  <a:lnTo>
                    <a:pt x="915" y="66"/>
                  </a:lnTo>
                  <a:lnTo>
                    <a:pt x="912" y="66"/>
                  </a:lnTo>
                  <a:lnTo>
                    <a:pt x="912" y="66"/>
                  </a:lnTo>
                  <a:lnTo>
                    <a:pt x="909" y="69"/>
                  </a:lnTo>
                  <a:lnTo>
                    <a:pt x="907" y="69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5" y="69"/>
                  </a:lnTo>
                  <a:lnTo>
                    <a:pt x="892" y="69"/>
                  </a:lnTo>
                  <a:lnTo>
                    <a:pt x="889" y="69"/>
                  </a:lnTo>
                  <a:lnTo>
                    <a:pt x="889" y="72"/>
                  </a:lnTo>
                  <a:lnTo>
                    <a:pt x="886" y="69"/>
                  </a:lnTo>
                  <a:lnTo>
                    <a:pt x="886" y="72"/>
                  </a:lnTo>
                  <a:lnTo>
                    <a:pt x="884" y="72"/>
                  </a:lnTo>
                  <a:lnTo>
                    <a:pt x="884" y="72"/>
                  </a:lnTo>
                  <a:lnTo>
                    <a:pt x="886" y="72"/>
                  </a:lnTo>
                  <a:lnTo>
                    <a:pt x="886" y="72"/>
                  </a:lnTo>
                  <a:lnTo>
                    <a:pt x="886" y="72"/>
                  </a:lnTo>
                  <a:lnTo>
                    <a:pt x="886" y="75"/>
                  </a:lnTo>
                  <a:lnTo>
                    <a:pt x="886" y="75"/>
                  </a:lnTo>
                  <a:lnTo>
                    <a:pt x="884" y="75"/>
                  </a:lnTo>
                  <a:lnTo>
                    <a:pt x="884" y="75"/>
                  </a:lnTo>
                  <a:lnTo>
                    <a:pt x="886" y="75"/>
                  </a:lnTo>
                  <a:lnTo>
                    <a:pt x="886" y="75"/>
                  </a:lnTo>
                  <a:lnTo>
                    <a:pt x="886" y="78"/>
                  </a:lnTo>
                  <a:lnTo>
                    <a:pt x="886" y="78"/>
                  </a:lnTo>
                  <a:lnTo>
                    <a:pt x="889" y="78"/>
                  </a:lnTo>
                  <a:lnTo>
                    <a:pt x="892" y="78"/>
                  </a:lnTo>
                  <a:lnTo>
                    <a:pt x="892" y="81"/>
                  </a:lnTo>
                  <a:lnTo>
                    <a:pt x="895" y="81"/>
                  </a:lnTo>
                  <a:lnTo>
                    <a:pt x="895" y="81"/>
                  </a:lnTo>
                  <a:lnTo>
                    <a:pt x="895" y="81"/>
                  </a:lnTo>
                  <a:lnTo>
                    <a:pt x="895" y="84"/>
                  </a:lnTo>
                  <a:lnTo>
                    <a:pt x="895" y="84"/>
                  </a:lnTo>
                  <a:lnTo>
                    <a:pt x="898" y="84"/>
                  </a:lnTo>
                  <a:lnTo>
                    <a:pt x="898" y="87"/>
                  </a:lnTo>
                  <a:lnTo>
                    <a:pt x="898" y="87"/>
                  </a:lnTo>
                  <a:lnTo>
                    <a:pt x="901" y="90"/>
                  </a:lnTo>
                  <a:lnTo>
                    <a:pt x="904" y="90"/>
                  </a:lnTo>
                  <a:lnTo>
                    <a:pt x="907" y="90"/>
                  </a:lnTo>
                  <a:lnTo>
                    <a:pt x="909" y="90"/>
                  </a:lnTo>
                  <a:lnTo>
                    <a:pt x="912" y="90"/>
                  </a:lnTo>
                  <a:lnTo>
                    <a:pt x="912" y="90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8" y="92"/>
                  </a:lnTo>
                  <a:lnTo>
                    <a:pt x="921" y="95"/>
                  </a:lnTo>
                  <a:lnTo>
                    <a:pt x="921" y="95"/>
                  </a:lnTo>
                  <a:lnTo>
                    <a:pt x="927" y="95"/>
                  </a:lnTo>
                  <a:lnTo>
                    <a:pt x="927" y="95"/>
                  </a:lnTo>
                  <a:lnTo>
                    <a:pt x="927" y="95"/>
                  </a:lnTo>
                  <a:lnTo>
                    <a:pt x="930" y="98"/>
                  </a:lnTo>
                  <a:lnTo>
                    <a:pt x="930" y="98"/>
                  </a:lnTo>
                  <a:lnTo>
                    <a:pt x="932" y="98"/>
                  </a:lnTo>
                  <a:lnTo>
                    <a:pt x="932" y="101"/>
                  </a:lnTo>
                  <a:lnTo>
                    <a:pt x="932" y="101"/>
                  </a:lnTo>
                  <a:lnTo>
                    <a:pt x="932" y="104"/>
                  </a:lnTo>
                  <a:lnTo>
                    <a:pt x="932" y="104"/>
                  </a:lnTo>
                  <a:lnTo>
                    <a:pt x="935" y="107"/>
                  </a:lnTo>
                  <a:lnTo>
                    <a:pt x="935" y="107"/>
                  </a:lnTo>
                  <a:lnTo>
                    <a:pt x="938" y="110"/>
                  </a:lnTo>
                  <a:lnTo>
                    <a:pt x="941" y="113"/>
                  </a:lnTo>
                  <a:lnTo>
                    <a:pt x="944" y="113"/>
                  </a:lnTo>
                  <a:lnTo>
                    <a:pt x="944" y="113"/>
                  </a:lnTo>
                  <a:lnTo>
                    <a:pt x="947" y="115"/>
                  </a:lnTo>
                  <a:lnTo>
                    <a:pt x="947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7" y="121"/>
                  </a:lnTo>
                  <a:lnTo>
                    <a:pt x="947" y="121"/>
                  </a:lnTo>
                  <a:lnTo>
                    <a:pt x="941" y="121"/>
                  </a:lnTo>
                  <a:lnTo>
                    <a:pt x="938" y="121"/>
                  </a:lnTo>
                  <a:lnTo>
                    <a:pt x="935" y="121"/>
                  </a:lnTo>
                  <a:lnTo>
                    <a:pt x="935" y="118"/>
                  </a:lnTo>
                  <a:lnTo>
                    <a:pt x="932" y="115"/>
                  </a:lnTo>
                  <a:lnTo>
                    <a:pt x="930" y="113"/>
                  </a:lnTo>
                  <a:lnTo>
                    <a:pt x="930" y="113"/>
                  </a:lnTo>
                  <a:lnTo>
                    <a:pt x="927" y="110"/>
                  </a:lnTo>
                  <a:lnTo>
                    <a:pt x="927" y="107"/>
                  </a:lnTo>
                  <a:lnTo>
                    <a:pt x="927" y="107"/>
                  </a:lnTo>
                  <a:lnTo>
                    <a:pt x="924" y="107"/>
                  </a:lnTo>
                  <a:lnTo>
                    <a:pt x="927" y="104"/>
                  </a:lnTo>
                  <a:lnTo>
                    <a:pt x="930" y="101"/>
                  </a:lnTo>
                  <a:lnTo>
                    <a:pt x="927" y="101"/>
                  </a:lnTo>
                  <a:lnTo>
                    <a:pt x="927" y="98"/>
                  </a:lnTo>
                  <a:lnTo>
                    <a:pt x="930" y="98"/>
                  </a:lnTo>
                  <a:lnTo>
                    <a:pt x="927" y="98"/>
                  </a:lnTo>
                  <a:lnTo>
                    <a:pt x="924" y="98"/>
                  </a:lnTo>
                  <a:lnTo>
                    <a:pt x="921" y="98"/>
                  </a:lnTo>
                  <a:lnTo>
                    <a:pt x="915" y="98"/>
                  </a:lnTo>
                  <a:lnTo>
                    <a:pt x="912" y="98"/>
                  </a:lnTo>
                  <a:lnTo>
                    <a:pt x="909" y="98"/>
                  </a:lnTo>
                  <a:lnTo>
                    <a:pt x="909" y="98"/>
                  </a:lnTo>
                  <a:lnTo>
                    <a:pt x="907" y="95"/>
                  </a:lnTo>
                  <a:lnTo>
                    <a:pt x="907" y="95"/>
                  </a:lnTo>
                  <a:lnTo>
                    <a:pt x="904" y="95"/>
                  </a:lnTo>
                  <a:lnTo>
                    <a:pt x="904" y="92"/>
                  </a:lnTo>
                  <a:lnTo>
                    <a:pt x="898" y="92"/>
                  </a:lnTo>
                  <a:lnTo>
                    <a:pt x="895" y="92"/>
                  </a:lnTo>
                  <a:lnTo>
                    <a:pt x="892" y="92"/>
                  </a:lnTo>
                  <a:lnTo>
                    <a:pt x="886" y="90"/>
                  </a:lnTo>
                  <a:lnTo>
                    <a:pt x="881" y="90"/>
                  </a:lnTo>
                  <a:lnTo>
                    <a:pt x="878" y="92"/>
                  </a:lnTo>
                  <a:lnTo>
                    <a:pt x="878" y="92"/>
                  </a:lnTo>
                  <a:lnTo>
                    <a:pt x="875" y="92"/>
                  </a:lnTo>
                  <a:lnTo>
                    <a:pt x="875" y="95"/>
                  </a:lnTo>
                  <a:lnTo>
                    <a:pt x="878" y="95"/>
                  </a:lnTo>
                  <a:lnTo>
                    <a:pt x="881" y="95"/>
                  </a:lnTo>
                  <a:lnTo>
                    <a:pt x="881" y="98"/>
                  </a:lnTo>
                  <a:lnTo>
                    <a:pt x="881" y="98"/>
                  </a:lnTo>
                  <a:lnTo>
                    <a:pt x="878" y="98"/>
                  </a:lnTo>
                  <a:lnTo>
                    <a:pt x="878" y="101"/>
                  </a:lnTo>
                  <a:lnTo>
                    <a:pt x="875" y="101"/>
                  </a:lnTo>
                  <a:lnTo>
                    <a:pt x="875" y="98"/>
                  </a:lnTo>
                  <a:lnTo>
                    <a:pt x="869" y="98"/>
                  </a:lnTo>
                  <a:lnTo>
                    <a:pt x="869" y="98"/>
                  </a:lnTo>
                  <a:lnTo>
                    <a:pt x="866" y="98"/>
                  </a:lnTo>
                  <a:lnTo>
                    <a:pt x="866" y="98"/>
                  </a:lnTo>
                  <a:lnTo>
                    <a:pt x="866" y="98"/>
                  </a:lnTo>
                  <a:lnTo>
                    <a:pt x="869" y="101"/>
                  </a:lnTo>
                  <a:lnTo>
                    <a:pt x="869" y="101"/>
                  </a:lnTo>
                  <a:lnTo>
                    <a:pt x="872" y="104"/>
                  </a:lnTo>
                  <a:lnTo>
                    <a:pt x="872" y="104"/>
                  </a:lnTo>
                  <a:lnTo>
                    <a:pt x="878" y="104"/>
                  </a:lnTo>
                  <a:lnTo>
                    <a:pt x="881" y="107"/>
                  </a:lnTo>
                  <a:lnTo>
                    <a:pt x="884" y="107"/>
                  </a:lnTo>
                  <a:lnTo>
                    <a:pt x="884" y="107"/>
                  </a:lnTo>
                  <a:lnTo>
                    <a:pt x="884" y="107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9" y="107"/>
                  </a:lnTo>
                  <a:lnTo>
                    <a:pt x="889" y="107"/>
                  </a:lnTo>
                  <a:lnTo>
                    <a:pt x="892" y="110"/>
                  </a:lnTo>
                  <a:lnTo>
                    <a:pt x="895" y="110"/>
                  </a:lnTo>
                  <a:lnTo>
                    <a:pt x="895" y="113"/>
                  </a:lnTo>
                  <a:lnTo>
                    <a:pt x="892" y="113"/>
                  </a:lnTo>
                  <a:lnTo>
                    <a:pt x="892" y="110"/>
                  </a:lnTo>
                  <a:lnTo>
                    <a:pt x="889" y="110"/>
                  </a:lnTo>
                  <a:lnTo>
                    <a:pt x="889" y="110"/>
                  </a:lnTo>
                  <a:lnTo>
                    <a:pt x="886" y="110"/>
                  </a:lnTo>
                  <a:lnTo>
                    <a:pt x="881" y="110"/>
                  </a:lnTo>
                  <a:lnTo>
                    <a:pt x="878" y="107"/>
                  </a:lnTo>
                  <a:lnTo>
                    <a:pt x="872" y="107"/>
                  </a:lnTo>
                  <a:lnTo>
                    <a:pt x="869" y="107"/>
                  </a:lnTo>
                  <a:lnTo>
                    <a:pt x="866" y="107"/>
                  </a:lnTo>
                  <a:lnTo>
                    <a:pt x="863" y="107"/>
                  </a:lnTo>
                  <a:lnTo>
                    <a:pt x="866" y="107"/>
                  </a:lnTo>
                  <a:lnTo>
                    <a:pt x="866" y="104"/>
                  </a:lnTo>
                  <a:lnTo>
                    <a:pt x="863" y="104"/>
                  </a:lnTo>
                  <a:lnTo>
                    <a:pt x="860" y="101"/>
                  </a:lnTo>
                  <a:lnTo>
                    <a:pt x="860" y="98"/>
                  </a:lnTo>
                  <a:lnTo>
                    <a:pt x="860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2"/>
                  </a:lnTo>
                  <a:lnTo>
                    <a:pt x="855" y="92"/>
                  </a:lnTo>
                  <a:lnTo>
                    <a:pt x="855" y="90"/>
                  </a:lnTo>
                  <a:lnTo>
                    <a:pt x="855" y="90"/>
                  </a:lnTo>
                  <a:lnTo>
                    <a:pt x="852" y="90"/>
                  </a:lnTo>
                  <a:lnTo>
                    <a:pt x="852" y="87"/>
                  </a:lnTo>
                  <a:lnTo>
                    <a:pt x="849" y="84"/>
                  </a:lnTo>
                  <a:lnTo>
                    <a:pt x="849" y="84"/>
                  </a:lnTo>
                  <a:lnTo>
                    <a:pt x="846" y="84"/>
                  </a:lnTo>
                  <a:lnTo>
                    <a:pt x="846" y="87"/>
                  </a:lnTo>
                  <a:lnTo>
                    <a:pt x="849" y="87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2" y="95"/>
                  </a:lnTo>
                  <a:lnTo>
                    <a:pt x="849" y="98"/>
                  </a:lnTo>
                  <a:lnTo>
                    <a:pt x="849" y="98"/>
                  </a:lnTo>
                  <a:lnTo>
                    <a:pt x="843" y="101"/>
                  </a:lnTo>
                  <a:lnTo>
                    <a:pt x="846" y="101"/>
                  </a:lnTo>
                  <a:lnTo>
                    <a:pt x="846" y="104"/>
                  </a:lnTo>
                  <a:lnTo>
                    <a:pt x="843" y="104"/>
                  </a:lnTo>
                  <a:lnTo>
                    <a:pt x="846" y="107"/>
                  </a:lnTo>
                  <a:lnTo>
                    <a:pt x="849" y="107"/>
                  </a:lnTo>
                  <a:lnTo>
                    <a:pt x="852" y="110"/>
                  </a:lnTo>
                  <a:lnTo>
                    <a:pt x="855" y="110"/>
                  </a:lnTo>
                  <a:lnTo>
                    <a:pt x="858" y="113"/>
                  </a:lnTo>
                  <a:lnTo>
                    <a:pt x="860" y="115"/>
                  </a:lnTo>
                  <a:lnTo>
                    <a:pt x="863" y="118"/>
                  </a:lnTo>
                  <a:lnTo>
                    <a:pt x="863" y="118"/>
                  </a:lnTo>
                  <a:lnTo>
                    <a:pt x="866" y="121"/>
                  </a:lnTo>
                  <a:lnTo>
                    <a:pt x="866" y="121"/>
                  </a:lnTo>
                  <a:lnTo>
                    <a:pt x="863" y="124"/>
                  </a:lnTo>
                  <a:lnTo>
                    <a:pt x="866" y="127"/>
                  </a:lnTo>
                  <a:lnTo>
                    <a:pt x="866" y="127"/>
                  </a:lnTo>
                  <a:lnTo>
                    <a:pt x="866" y="127"/>
                  </a:lnTo>
                  <a:lnTo>
                    <a:pt x="866" y="130"/>
                  </a:lnTo>
                  <a:lnTo>
                    <a:pt x="866" y="133"/>
                  </a:lnTo>
                  <a:lnTo>
                    <a:pt x="872" y="133"/>
                  </a:lnTo>
                  <a:lnTo>
                    <a:pt x="872" y="136"/>
                  </a:lnTo>
                  <a:lnTo>
                    <a:pt x="875" y="136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8" y="141"/>
                  </a:lnTo>
                  <a:lnTo>
                    <a:pt x="878" y="141"/>
                  </a:lnTo>
                  <a:lnTo>
                    <a:pt x="881" y="141"/>
                  </a:lnTo>
                  <a:lnTo>
                    <a:pt x="884" y="141"/>
                  </a:lnTo>
                  <a:lnTo>
                    <a:pt x="884" y="141"/>
                  </a:lnTo>
                  <a:lnTo>
                    <a:pt x="886" y="141"/>
                  </a:lnTo>
                  <a:lnTo>
                    <a:pt x="886" y="139"/>
                  </a:lnTo>
                  <a:lnTo>
                    <a:pt x="889" y="139"/>
                  </a:lnTo>
                  <a:lnTo>
                    <a:pt x="892" y="139"/>
                  </a:lnTo>
                  <a:lnTo>
                    <a:pt x="901" y="139"/>
                  </a:lnTo>
                  <a:lnTo>
                    <a:pt x="904" y="141"/>
                  </a:lnTo>
                  <a:lnTo>
                    <a:pt x="907" y="141"/>
                  </a:lnTo>
                  <a:lnTo>
                    <a:pt x="912" y="144"/>
                  </a:lnTo>
                  <a:lnTo>
                    <a:pt x="912" y="144"/>
                  </a:lnTo>
                  <a:lnTo>
                    <a:pt x="912" y="144"/>
                  </a:lnTo>
                  <a:lnTo>
                    <a:pt x="915" y="144"/>
                  </a:lnTo>
                  <a:lnTo>
                    <a:pt x="921" y="150"/>
                  </a:lnTo>
                  <a:lnTo>
                    <a:pt x="921" y="150"/>
                  </a:lnTo>
                  <a:lnTo>
                    <a:pt x="921" y="150"/>
                  </a:lnTo>
                  <a:lnTo>
                    <a:pt x="921" y="153"/>
                  </a:lnTo>
                  <a:lnTo>
                    <a:pt x="918" y="153"/>
                  </a:lnTo>
                  <a:lnTo>
                    <a:pt x="918" y="153"/>
                  </a:lnTo>
                  <a:lnTo>
                    <a:pt x="918" y="156"/>
                  </a:lnTo>
                  <a:lnTo>
                    <a:pt x="921" y="156"/>
                  </a:lnTo>
                  <a:lnTo>
                    <a:pt x="921" y="159"/>
                  </a:lnTo>
                  <a:lnTo>
                    <a:pt x="921" y="159"/>
                  </a:lnTo>
                  <a:lnTo>
                    <a:pt x="924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5" y="162"/>
                  </a:lnTo>
                  <a:lnTo>
                    <a:pt x="935" y="162"/>
                  </a:lnTo>
                  <a:lnTo>
                    <a:pt x="930" y="162"/>
                  </a:lnTo>
                  <a:lnTo>
                    <a:pt x="930" y="162"/>
                  </a:lnTo>
                  <a:lnTo>
                    <a:pt x="924" y="162"/>
                  </a:lnTo>
                  <a:lnTo>
                    <a:pt x="924" y="162"/>
                  </a:lnTo>
                  <a:lnTo>
                    <a:pt x="924" y="162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6"/>
                  </a:lnTo>
                  <a:lnTo>
                    <a:pt x="915" y="156"/>
                  </a:lnTo>
                  <a:lnTo>
                    <a:pt x="915" y="153"/>
                  </a:lnTo>
                  <a:lnTo>
                    <a:pt x="915" y="153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47"/>
                  </a:lnTo>
                  <a:lnTo>
                    <a:pt x="912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7" y="144"/>
                  </a:lnTo>
                  <a:lnTo>
                    <a:pt x="907" y="144"/>
                  </a:lnTo>
                  <a:lnTo>
                    <a:pt x="904" y="144"/>
                  </a:lnTo>
                  <a:lnTo>
                    <a:pt x="904" y="144"/>
                  </a:lnTo>
                  <a:lnTo>
                    <a:pt x="901" y="141"/>
                  </a:lnTo>
                  <a:lnTo>
                    <a:pt x="898" y="141"/>
                  </a:lnTo>
                  <a:lnTo>
                    <a:pt x="895" y="144"/>
                  </a:lnTo>
                  <a:lnTo>
                    <a:pt x="889" y="144"/>
                  </a:lnTo>
                  <a:lnTo>
                    <a:pt x="889" y="144"/>
                  </a:lnTo>
                  <a:lnTo>
                    <a:pt x="886" y="144"/>
                  </a:lnTo>
                  <a:lnTo>
                    <a:pt x="884" y="147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0"/>
                  </a:lnTo>
                  <a:lnTo>
                    <a:pt x="886" y="150"/>
                  </a:lnTo>
                  <a:lnTo>
                    <a:pt x="889" y="153"/>
                  </a:lnTo>
                  <a:lnTo>
                    <a:pt x="889" y="153"/>
                  </a:lnTo>
                  <a:lnTo>
                    <a:pt x="889" y="153"/>
                  </a:lnTo>
                  <a:lnTo>
                    <a:pt x="892" y="153"/>
                  </a:lnTo>
                  <a:lnTo>
                    <a:pt x="892" y="156"/>
                  </a:lnTo>
                  <a:lnTo>
                    <a:pt x="892" y="156"/>
                  </a:lnTo>
                  <a:lnTo>
                    <a:pt x="895" y="159"/>
                  </a:lnTo>
                  <a:lnTo>
                    <a:pt x="895" y="159"/>
                  </a:lnTo>
                  <a:lnTo>
                    <a:pt x="898" y="162"/>
                  </a:lnTo>
                  <a:lnTo>
                    <a:pt x="895" y="164"/>
                  </a:lnTo>
                  <a:lnTo>
                    <a:pt x="892" y="167"/>
                  </a:lnTo>
                  <a:lnTo>
                    <a:pt x="892" y="167"/>
                  </a:lnTo>
                  <a:lnTo>
                    <a:pt x="895" y="170"/>
                  </a:lnTo>
                  <a:lnTo>
                    <a:pt x="895" y="173"/>
                  </a:lnTo>
                  <a:lnTo>
                    <a:pt x="895" y="173"/>
                  </a:lnTo>
                  <a:lnTo>
                    <a:pt x="892" y="176"/>
                  </a:lnTo>
                  <a:lnTo>
                    <a:pt x="892" y="176"/>
                  </a:lnTo>
                  <a:lnTo>
                    <a:pt x="892" y="179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89" y="182"/>
                  </a:lnTo>
                  <a:lnTo>
                    <a:pt x="889" y="185"/>
                  </a:lnTo>
                  <a:lnTo>
                    <a:pt x="886" y="185"/>
                  </a:lnTo>
                  <a:lnTo>
                    <a:pt x="881" y="182"/>
                  </a:lnTo>
                  <a:lnTo>
                    <a:pt x="878" y="182"/>
                  </a:lnTo>
                  <a:lnTo>
                    <a:pt x="875" y="185"/>
                  </a:lnTo>
                  <a:lnTo>
                    <a:pt x="872" y="185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6" y="182"/>
                  </a:lnTo>
                  <a:lnTo>
                    <a:pt x="866" y="179"/>
                  </a:lnTo>
                  <a:lnTo>
                    <a:pt x="863" y="179"/>
                  </a:lnTo>
                  <a:lnTo>
                    <a:pt x="863" y="179"/>
                  </a:lnTo>
                  <a:lnTo>
                    <a:pt x="863" y="179"/>
                  </a:lnTo>
                  <a:lnTo>
                    <a:pt x="863" y="176"/>
                  </a:lnTo>
                  <a:lnTo>
                    <a:pt x="866" y="179"/>
                  </a:lnTo>
                  <a:lnTo>
                    <a:pt x="866" y="179"/>
                  </a:lnTo>
                  <a:lnTo>
                    <a:pt x="869" y="179"/>
                  </a:lnTo>
                  <a:lnTo>
                    <a:pt x="869" y="179"/>
                  </a:lnTo>
                  <a:lnTo>
                    <a:pt x="872" y="179"/>
                  </a:lnTo>
                  <a:lnTo>
                    <a:pt x="872" y="176"/>
                  </a:lnTo>
                  <a:lnTo>
                    <a:pt x="872" y="176"/>
                  </a:lnTo>
                  <a:lnTo>
                    <a:pt x="875" y="176"/>
                  </a:lnTo>
                  <a:lnTo>
                    <a:pt x="875" y="173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81" y="173"/>
                  </a:lnTo>
                  <a:lnTo>
                    <a:pt x="881" y="173"/>
                  </a:lnTo>
                  <a:lnTo>
                    <a:pt x="878" y="173"/>
                  </a:lnTo>
                  <a:lnTo>
                    <a:pt x="875" y="173"/>
                  </a:lnTo>
                  <a:lnTo>
                    <a:pt x="875" y="173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81" y="173"/>
                  </a:lnTo>
                  <a:lnTo>
                    <a:pt x="881" y="170"/>
                  </a:lnTo>
                  <a:lnTo>
                    <a:pt x="878" y="170"/>
                  </a:lnTo>
                  <a:lnTo>
                    <a:pt x="881" y="170"/>
                  </a:lnTo>
                  <a:lnTo>
                    <a:pt x="881" y="167"/>
                  </a:lnTo>
                  <a:lnTo>
                    <a:pt x="881" y="167"/>
                  </a:lnTo>
                  <a:lnTo>
                    <a:pt x="881" y="164"/>
                  </a:lnTo>
                  <a:lnTo>
                    <a:pt x="881" y="164"/>
                  </a:lnTo>
                  <a:lnTo>
                    <a:pt x="884" y="164"/>
                  </a:lnTo>
                  <a:lnTo>
                    <a:pt x="884" y="162"/>
                  </a:lnTo>
                  <a:lnTo>
                    <a:pt x="881" y="162"/>
                  </a:lnTo>
                  <a:lnTo>
                    <a:pt x="884" y="162"/>
                  </a:lnTo>
                  <a:lnTo>
                    <a:pt x="881" y="156"/>
                  </a:lnTo>
                  <a:lnTo>
                    <a:pt x="878" y="156"/>
                  </a:lnTo>
                  <a:lnTo>
                    <a:pt x="878" y="153"/>
                  </a:lnTo>
                  <a:lnTo>
                    <a:pt x="881" y="150"/>
                  </a:lnTo>
                  <a:lnTo>
                    <a:pt x="878" y="150"/>
                  </a:lnTo>
                  <a:lnTo>
                    <a:pt x="869" y="144"/>
                  </a:lnTo>
                  <a:lnTo>
                    <a:pt x="866" y="144"/>
                  </a:lnTo>
                  <a:lnTo>
                    <a:pt x="863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63" y="136"/>
                  </a:lnTo>
                  <a:lnTo>
                    <a:pt x="863" y="136"/>
                  </a:lnTo>
                  <a:lnTo>
                    <a:pt x="860" y="133"/>
                  </a:lnTo>
                  <a:lnTo>
                    <a:pt x="860" y="133"/>
                  </a:lnTo>
                  <a:lnTo>
                    <a:pt x="858" y="130"/>
                  </a:lnTo>
                  <a:lnTo>
                    <a:pt x="858" y="130"/>
                  </a:lnTo>
                  <a:lnTo>
                    <a:pt x="858" y="130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2" y="124"/>
                  </a:lnTo>
                  <a:lnTo>
                    <a:pt x="852" y="124"/>
                  </a:lnTo>
                  <a:lnTo>
                    <a:pt x="855" y="121"/>
                  </a:lnTo>
                  <a:lnTo>
                    <a:pt x="855" y="121"/>
                  </a:lnTo>
                  <a:lnTo>
                    <a:pt x="852" y="118"/>
                  </a:lnTo>
                  <a:lnTo>
                    <a:pt x="852" y="118"/>
                  </a:lnTo>
                  <a:lnTo>
                    <a:pt x="849" y="115"/>
                  </a:lnTo>
                  <a:lnTo>
                    <a:pt x="846" y="113"/>
                  </a:lnTo>
                  <a:lnTo>
                    <a:pt x="843" y="110"/>
                  </a:lnTo>
                  <a:lnTo>
                    <a:pt x="840" y="110"/>
                  </a:lnTo>
                  <a:lnTo>
                    <a:pt x="837" y="107"/>
                  </a:lnTo>
                  <a:lnTo>
                    <a:pt x="835" y="107"/>
                  </a:lnTo>
                  <a:lnTo>
                    <a:pt x="835" y="107"/>
                  </a:lnTo>
                  <a:lnTo>
                    <a:pt x="835" y="104"/>
                  </a:lnTo>
                  <a:lnTo>
                    <a:pt x="835" y="104"/>
                  </a:lnTo>
                  <a:lnTo>
                    <a:pt x="835" y="104"/>
                  </a:lnTo>
                  <a:lnTo>
                    <a:pt x="835" y="101"/>
                  </a:lnTo>
                  <a:lnTo>
                    <a:pt x="835" y="101"/>
                  </a:lnTo>
                  <a:lnTo>
                    <a:pt x="835" y="101"/>
                  </a:lnTo>
                  <a:lnTo>
                    <a:pt x="835" y="98"/>
                  </a:lnTo>
                  <a:lnTo>
                    <a:pt x="835" y="98"/>
                  </a:lnTo>
                  <a:lnTo>
                    <a:pt x="835" y="95"/>
                  </a:lnTo>
                  <a:lnTo>
                    <a:pt x="835" y="92"/>
                  </a:lnTo>
                  <a:lnTo>
                    <a:pt x="832" y="92"/>
                  </a:lnTo>
                  <a:lnTo>
                    <a:pt x="832" y="90"/>
                  </a:lnTo>
                  <a:lnTo>
                    <a:pt x="829" y="90"/>
                  </a:lnTo>
                  <a:lnTo>
                    <a:pt x="829" y="90"/>
                  </a:lnTo>
                  <a:lnTo>
                    <a:pt x="829" y="87"/>
                  </a:lnTo>
                  <a:lnTo>
                    <a:pt x="829" y="87"/>
                  </a:lnTo>
                  <a:lnTo>
                    <a:pt x="823" y="87"/>
                  </a:lnTo>
                  <a:lnTo>
                    <a:pt x="817" y="87"/>
                  </a:lnTo>
                  <a:lnTo>
                    <a:pt x="812" y="87"/>
                  </a:lnTo>
                  <a:lnTo>
                    <a:pt x="812" y="87"/>
                  </a:lnTo>
                  <a:lnTo>
                    <a:pt x="806" y="87"/>
                  </a:lnTo>
                  <a:lnTo>
                    <a:pt x="803" y="87"/>
                  </a:lnTo>
                  <a:lnTo>
                    <a:pt x="800" y="87"/>
                  </a:lnTo>
                  <a:lnTo>
                    <a:pt x="800" y="87"/>
                  </a:lnTo>
                  <a:lnTo>
                    <a:pt x="800" y="90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3" y="95"/>
                  </a:lnTo>
                  <a:lnTo>
                    <a:pt x="803" y="98"/>
                  </a:lnTo>
                  <a:lnTo>
                    <a:pt x="803" y="98"/>
                  </a:lnTo>
                  <a:lnTo>
                    <a:pt x="803" y="101"/>
                  </a:lnTo>
                  <a:lnTo>
                    <a:pt x="803" y="104"/>
                  </a:lnTo>
                  <a:lnTo>
                    <a:pt x="803" y="107"/>
                  </a:lnTo>
                  <a:lnTo>
                    <a:pt x="800" y="110"/>
                  </a:lnTo>
                  <a:lnTo>
                    <a:pt x="800" y="110"/>
                  </a:lnTo>
                  <a:lnTo>
                    <a:pt x="797" y="113"/>
                  </a:lnTo>
                  <a:lnTo>
                    <a:pt x="797" y="115"/>
                  </a:lnTo>
                  <a:lnTo>
                    <a:pt x="797" y="115"/>
                  </a:lnTo>
                  <a:lnTo>
                    <a:pt x="797" y="113"/>
                  </a:lnTo>
                  <a:lnTo>
                    <a:pt x="800" y="113"/>
                  </a:lnTo>
                  <a:lnTo>
                    <a:pt x="800" y="115"/>
                  </a:lnTo>
                  <a:lnTo>
                    <a:pt x="800" y="115"/>
                  </a:lnTo>
                  <a:lnTo>
                    <a:pt x="797" y="118"/>
                  </a:lnTo>
                  <a:lnTo>
                    <a:pt x="797" y="118"/>
                  </a:lnTo>
                  <a:lnTo>
                    <a:pt x="800" y="121"/>
                  </a:lnTo>
                  <a:lnTo>
                    <a:pt x="800" y="118"/>
                  </a:lnTo>
                  <a:lnTo>
                    <a:pt x="803" y="118"/>
                  </a:lnTo>
                  <a:lnTo>
                    <a:pt x="803" y="118"/>
                  </a:lnTo>
                  <a:lnTo>
                    <a:pt x="806" y="121"/>
                  </a:lnTo>
                  <a:lnTo>
                    <a:pt x="806" y="121"/>
                  </a:lnTo>
                  <a:lnTo>
                    <a:pt x="809" y="124"/>
                  </a:lnTo>
                  <a:lnTo>
                    <a:pt x="809" y="127"/>
                  </a:lnTo>
                  <a:lnTo>
                    <a:pt x="809" y="127"/>
                  </a:lnTo>
                  <a:lnTo>
                    <a:pt x="812" y="130"/>
                  </a:lnTo>
                  <a:lnTo>
                    <a:pt x="812" y="130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09" y="133"/>
                  </a:lnTo>
                  <a:lnTo>
                    <a:pt x="812" y="136"/>
                  </a:lnTo>
                  <a:lnTo>
                    <a:pt x="814" y="139"/>
                  </a:lnTo>
                  <a:lnTo>
                    <a:pt x="812" y="136"/>
                  </a:lnTo>
                  <a:lnTo>
                    <a:pt x="814" y="136"/>
                  </a:lnTo>
                  <a:lnTo>
                    <a:pt x="817" y="136"/>
                  </a:lnTo>
                  <a:lnTo>
                    <a:pt x="820" y="139"/>
                  </a:lnTo>
                  <a:lnTo>
                    <a:pt x="823" y="139"/>
                  </a:lnTo>
                  <a:lnTo>
                    <a:pt x="823" y="139"/>
                  </a:lnTo>
                  <a:lnTo>
                    <a:pt x="823" y="139"/>
                  </a:lnTo>
                  <a:lnTo>
                    <a:pt x="826" y="141"/>
                  </a:lnTo>
                  <a:lnTo>
                    <a:pt x="829" y="144"/>
                  </a:lnTo>
                  <a:lnTo>
                    <a:pt x="832" y="144"/>
                  </a:lnTo>
                  <a:lnTo>
                    <a:pt x="835" y="147"/>
                  </a:lnTo>
                  <a:lnTo>
                    <a:pt x="835" y="144"/>
                  </a:lnTo>
                  <a:lnTo>
                    <a:pt x="837" y="147"/>
                  </a:lnTo>
                  <a:lnTo>
                    <a:pt x="837" y="147"/>
                  </a:lnTo>
                  <a:lnTo>
                    <a:pt x="837" y="150"/>
                  </a:lnTo>
                  <a:lnTo>
                    <a:pt x="837" y="153"/>
                  </a:lnTo>
                  <a:lnTo>
                    <a:pt x="837" y="156"/>
                  </a:lnTo>
                  <a:lnTo>
                    <a:pt x="837" y="156"/>
                  </a:lnTo>
                  <a:lnTo>
                    <a:pt x="837" y="159"/>
                  </a:lnTo>
                  <a:lnTo>
                    <a:pt x="835" y="156"/>
                  </a:lnTo>
                  <a:lnTo>
                    <a:pt x="835" y="156"/>
                  </a:lnTo>
                  <a:lnTo>
                    <a:pt x="832" y="153"/>
                  </a:lnTo>
                  <a:lnTo>
                    <a:pt x="829" y="153"/>
                  </a:lnTo>
                  <a:lnTo>
                    <a:pt x="820" y="150"/>
                  </a:lnTo>
                  <a:lnTo>
                    <a:pt x="817" y="147"/>
                  </a:lnTo>
                  <a:lnTo>
                    <a:pt x="814" y="147"/>
                  </a:lnTo>
                  <a:lnTo>
                    <a:pt x="812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3" y="144"/>
                  </a:lnTo>
                  <a:lnTo>
                    <a:pt x="797" y="141"/>
                  </a:lnTo>
                  <a:lnTo>
                    <a:pt x="797" y="141"/>
                  </a:lnTo>
                  <a:lnTo>
                    <a:pt x="788" y="139"/>
                  </a:lnTo>
                  <a:lnTo>
                    <a:pt x="786" y="139"/>
                  </a:lnTo>
                  <a:lnTo>
                    <a:pt x="780" y="139"/>
                  </a:lnTo>
                  <a:lnTo>
                    <a:pt x="780" y="139"/>
                  </a:lnTo>
                  <a:lnTo>
                    <a:pt x="774" y="136"/>
                  </a:lnTo>
                  <a:lnTo>
                    <a:pt x="774" y="136"/>
                  </a:lnTo>
                  <a:lnTo>
                    <a:pt x="765" y="136"/>
                  </a:lnTo>
                  <a:lnTo>
                    <a:pt x="763" y="136"/>
                  </a:lnTo>
                  <a:lnTo>
                    <a:pt x="760" y="136"/>
                  </a:lnTo>
                  <a:lnTo>
                    <a:pt x="760" y="136"/>
                  </a:lnTo>
                  <a:lnTo>
                    <a:pt x="757" y="136"/>
                  </a:lnTo>
                  <a:lnTo>
                    <a:pt x="760" y="136"/>
                  </a:lnTo>
                  <a:lnTo>
                    <a:pt x="757" y="139"/>
                  </a:lnTo>
                  <a:lnTo>
                    <a:pt x="754" y="139"/>
                  </a:lnTo>
                  <a:lnTo>
                    <a:pt x="757" y="141"/>
                  </a:lnTo>
                  <a:lnTo>
                    <a:pt x="757" y="141"/>
                  </a:lnTo>
                  <a:lnTo>
                    <a:pt x="760" y="144"/>
                  </a:lnTo>
                  <a:lnTo>
                    <a:pt x="765" y="147"/>
                  </a:lnTo>
                  <a:lnTo>
                    <a:pt x="765" y="150"/>
                  </a:lnTo>
                  <a:lnTo>
                    <a:pt x="765" y="150"/>
                  </a:lnTo>
                  <a:lnTo>
                    <a:pt x="763" y="153"/>
                  </a:lnTo>
                  <a:lnTo>
                    <a:pt x="760" y="153"/>
                  </a:lnTo>
                  <a:lnTo>
                    <a:pt x="760" y="156"/>
                  </a:lnTo>
                  <a:lnTo>
                    <a:pt x="760" y="156"/>
                  </a:lnTo>
                  <a:lnTo>
                    <a:pt x="760" y="156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4" y="159"/>
                  </a:lnTo>
                  <a:lnTo>
                    <a:pt x="751" y="156"/>
                  </a:lnTo>
                  <a:lnTo>
                    <a:pt x="754" y="156"/>
                  </a:lnTo>
                  <a:lnTo>
                    <a:pt x="754" y="153"/>
                  </a:lnTo>
                  <a:lnTo>
                    <a:pt x="754" y="153"/>
                  </a:lnTo>
                  <a:lnTo>
                    <a:pt x="751" y="150"/>
                  </a:lnTo>
                  <a:lnTo>
                    <a:pt x="748" y="150"/>
                  </a:lnTo>
                  <a:lnTo>
                    <a:pt x="742" y="150"/>
                  </a:lnTo>
                  <a:lnTo>
                    <a:pt x="742" y="153"/>
                  </a:lnTo>
                  <a:lnTo>
                    <a:pt x="740" y="153"/>
                  </a:lnTo>
                  <a:lnTo>
                    <a:pt x="737" y="159"/>
                  </a:lnTo>
                  <a:lnTo>
                    <a:pt x="737" y="159"/>
                  </a:lnTo>
                  <a:lnTo>
                    <a:pt x="734" y="156"/>
                  </a:lnTo>
                  <a:lnTo>
                    <a:pt x="731" y="156"/>
                  </a:lnTo>
                  <a:lnTo>
                    <a:pt x="731" y="156"/>
                  </a:lnTo>
                  <a:lnTo>
                    <a:pt x="725" y="156"/>
                  </a:lnTo>
                  <a:lnTo>
                    <a:pt x="722" y="159"/>
                  </a:lnTo>
                  <a:lnTo>
                    <a:pt x="722" y="159"/>
                  </a:lnTo>
                  <a:lnTo>
                    <a:pt x="717" y="159"/>
                  </a:lnTo>
                  <a:lnTo>
                    <a:pt x="717" y="162"/>
                  </a:lnTo>
                  <a:lnTo>
                    <a:pt x="719" y="164"/>
                  </a:lnTo>
                  <a:lnTo>
                    <a:pt x="719" y="164"/>
                  </a:lnTo>
                  <a:lnTo>
                    <a:pt x="717" y="164"/>
                  </a:lnTo>
                  <a:lnTo>
                    <a:pt x="717" y="164"/>
                  </a:lnTo>
                  <a:lnTo>
                    <a:pt x="714" y="162"/>
                  </a:lnTo>
                  <a:lnTo>
                    <a:pt x="714" y="162"/>
                  </a:lnTo>
                  <a:lnTo>
                    <a:pt x="714" y="164"/>
                  </a:lnTo>
                  <a:lnTo>
                    <a:pt x="711" y="162"/>
                  </a:lnTo>
                  <a:lnTo>
                    <a:pt x="708" y="159"/>
                  </a:lnTo>
                  <a:lnTo>
                    <a:pt x="708" y="159"/>
                  </a:lnTo>
                  <a:lnTo>
                    <a:pt x="708" y="159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2" y="153"/>
                  </a:lnTo>
                  <a:lnTo>
                    <a:pt x="702" y="156"/>
                  </a:lnTo>
                  <a:lnTo>
                    <a:pt x="699" y="156"/>
                  </a:lnTo>
                  <a:lnTo>
                    <a:pt x="702" y="156"/>
                  </a:lnTo>
                  <a:lnTo>
                    <a:pt x="702" y="159"/>
                  </a:lnTo>
                  <a:lnTo>
                    <a:pt x="699" y="159"/>
                  </a:lnTo>
                  <a:lnTo>
                    <a:pt x="699" y="159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93" y="159"/>
                  </a:lnTo>
                  <a:lnTo>
                    <a:pt x="693" y="159"/>
                  </a:lnTo>
                  <a:lnTo>
                    <a:pt x="696" y="159"/>
                  </a:lnTo>
                  <a:lnTo>
                    <a:pt x="696" y="159"/>
                  </a:lnTo>
                  <a:lnTo>
                    <a:pt x="696" y="162"/>
                  </a:lnTo>
                  <a:lnTo>
                    <a:pt x="696" y="162"/>
                  </a:lnTo>
                  <a:lnTo>
                    <a:pt x="693" y="162"/>
                  </a:lnTo>
                  <a:lnTo>
                    <a:pt x="693" y="162"/>
                  </a:lnTo>
                  <a:lnTo>
                    <a:pt x="693" y="159"/>
                  </a:lnTo>
                  <a:lnTo>
                    <a:pt x="688" y="162"/>
                  </a:lnTo>
                  <a:lnTo>
                    <a:pt x="688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79" y="164"/>
                  </a:lnTo>
                  <a:lnTo>
                    <a:pt x="668" y="173"/>
                  </a:lnTo>
                  <a:lnTo>
                    <a:pt x="668" y="170"/>
                  </a:lnTo>
                  <a:lnTo>
                    <a:pt x="668" y="173"/>
                  </a:lnTo>
                  <a:lnTo>
                    <a:pt x="668" y="173"/>
                  </a:lnTo>
                  <a:lnTo>
                    <a:pt x="668" y="173"/>
                  </a:lnTo>
                  <a:lnTo>
                    <a:pt x="665" y="173"/>
                  </a:lnTo>
                  <a:lnTo>
                    <a:pt x="662" y="176"/>
                  </a:lnTo>
                  <a:lnTo>
                    <a:pt x="662" y="173"/>
                  </a:lnTo>
                  <a:lnTo>
                    <a:pt x="662" y="176"/>
                  </a:lnTo>
                  <a:lnTo>
                    <a:pt x="662" y="179"/>
                  </a:lnTo>
                  <a:lnTo>
                    <a:pt x="662" y="182"/>
                  </a:lnTo>
                  <a:lnTo>
                    <a:pt x="662" y="185"/>
                  </a:lnTo>
                  <a:lnTo>
                    <a:pt x="662" y="185"/>
                  </a:lnTo>
                  <a:lnTo>
                    <a:pt x="659" y="188"/>
                  </a:lnTo>
                  <a:lnTo>
                    <a:pt x="656" y="188"/>
                  </a:lnTo>
                  <a:lnTo>
                    <a:pt x="656" y="188"/>
                  </a:lnTo>
                  <a:lnTo>
                    <a:pt x="656" y="190"/>
                  </a:lnTo>
                  <a:lnTo>
                    <a:pt x="653" y="188"/>
                  </a:lnTo>
                  <a:lnTo>
                    <a:pt x="653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47" y="188"/>
                  </a:lnTo>
                  <a:lnTo>
                    <a:pt x="645" y="185"/>
                  </a:lnTo>
                  <a:lnTo>
                    <a:pt x="642" y="182"/>
                  </a:lnTo>
                  <a:lnTo>
                    <a:pt x="639" y="182"/>
                  </a:lnTo>
                  <a:lnTo>
                    <a:pt x="636" y="179"/>
                  </a:lnTo>
                  <a:lnTo>
                    <a:pt x="636" y="179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3"/>
                  </a:lnTo>
                  <a:lnTo>
                    <a:pt x="639" y="173"/>
                  </a:lnTo>
                  <a:lnTo>
                    <a:pt x="647" y="173"/>
                  </a:lnTo>
                  <a:lnTo>
                    <a:pt x="645" y="170"/>
                  </a:lnTo>
                  <a:lnTo>
                    <a:pt x="645" y="167"/>
                  </a:lnTo>
                  <a:lnTo>
                    <a:pt x="642" y="164"/>
                  </a:lnTo>
                  <a:lnTo>
                    <a:pt x="642" y="167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6" y="162"/>
                  </a:lnTo>
                  <a:lnTo>
                    <a:pt x="630" y="162"/>
                  </a:lnTo>
                  <a:lnTo>
                    <a:pt x="627" y="162"/>
                  </a:lnTo>
                  <a:lnTo>
                    <a:pt x="624" y="162"/>
                  </a:lnTo>
                  <a:lnTo>
                    <a:pt x="621" y="162"/>
                  </a:lnTo>
                  <a:lnTo>
                    <a:pt x="619" y="162"/>
                  </a:lnTo>
                  <a:lnTo>
                    <a:pt x="613" y="159"/>
                  </a:lnTo>
                  <a:lnTo>
                    <a:pt x="613" y="162"/>
                  </a:lnTo>
                  <a:lnTo>
                    <a:pt x="621" y="164"/>
                  </a:lnTo>
                  <a:lnTo>
                    <a:pt x="624" y="167"/>
                  </a:lnTo>
                  <a:lnTo>
                    <a:pt x="624" y="170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624" y="179"/>
                  </a:lnTo>
                  <a:lnTo>
                    <a:pt x="624" y="179"/>
                  </a:lnTo>
                  <a:lnTo>
                    <a:pt x="627" y="182"/>
                  </a:lnTo>
                  <a:lnTo>
                    <a:pt x="627" y="182"/>
                  </a:lnTo>
                  <a:lnTo>
                    <a:pt x="630" y="182"/>
                  </a:lnTo>
                  <a:lnTo>
                    <a:pt x="630" y="185"/>
                  </a:lnTo>
                  <a:lnTo>
                    <a:pt x="633" y="185"/>
                  </a:lnTo>
                  <a:lnTo>
                    <a:pt x="633" y="188"/>
                  </a:lnTo>
                  <a:lnTo>
                    <a:pt x="633" y="188"/>
                  </a:lnTo>
                  <a:lnTo>
                    <a:pt x="636" y="190"/>
                  </a:lnTo>
                  <a:lnTo>
                    <a:pt x="636" y="190"/>
                  </a:lnTo>
                  <a:lnTo>
                    <a:pt x="633" y="193"/>
                  </a:lnTo>
                  <a:lnTo>
                    <a:pt x="633" y="196"/>
                  </a:lnTo>
                  <a:lnTo>
                    <a:pt x="636" y="199"/>
                  </a:lnTo>
                  <a:lnTo>
                    <a:pt x="636" y="202"/>
                  </a:lnTo>
                  <a:lnTo>
                    <a:pt x="636" y="202"/>
                  </a:lnTo>
                  <a:lnTo>
                    <a:pt x="633" y="199"/>
                  </a:lnTo>
                  <a:lnTo>
                    <a:pt x="630" y="199"/>
                  </a:lnTo>
                  <a:lnTo>
                    <a:pt x="630" y="199"/>
                  </a:lnTo>
                  <a:lnTo>
                    <a:pt x="627" y="199"/>
                  </a:lnTo>
                  <a:lnTo>
                    <a:pt x="630" y="199"/>
                  </a:lnTo>
                  <a:lnTo>
                    <a:pt x="630" y="196"/>
                  </a:lnTo>
                  <a:lnTo>
                    <a:pt x="624" y="193"/>
                  </a:lnTo>
                  <a:lnTo>
                    <a:pt x="624" y="193"/>
                  </a:lnTo>
                  <a:lnTo>
                    <a:pt x="619" y="193"/>
                  </a:lnTo>
                  <a:lnTo>
                    <a:pt x="616" y="193"/>
                  </a:lnTo>
                  <a:lnTo>
                    <a:pt x="616" y="193"/>
                  </a:lnTo>
                  <a:lnTo>
                    <a:pt x="613" y="193"/>
                  </a:lnTo>
                  <a:lnTo>
                    <a:pt x="613" y="196"/>
                  </a:lnTo>
                  <a:lnTo>
                    <a:pt x="613" y="199"/>
                  </a:lnTo>
                  <a:lnTo>
                    <a:pt x="610" y="202"/>
                  </a:lnTo>
                  <a:lnTo>
                    <a:pt x="607" y="202"/>
                  </a:lnTo>
                  <a:lnTo>
                    <a:pt x="604" y="202"/>
                  </a:lnTo>
                  <a:lnTo>
                    <a:pt x="604" y="202"/>
                  </a:lnTo>
                  <a:lnTo>
                    <a:pt x="601" y="205"/>
                  </a:lnTo>
                  <a:lnTo>
                    <a:pt x="601" y="205"/>
                  </a:lnTo>
                  <a:lnTo>
                    <a:pt x="598" y="208"/>
                  </a:lnTo>
                  <a:lnTo>
                    <a:pt x="598" y="208"/>
                  </a:lnTo>
                  <a:lnTo>
                    <a:pt x="598" y="208"/>
                  </a:lnTo>
                  <a:lnTo>
                    <a:pt x="598" y="211"/>
                  </a:lnTo>
                  <a:lnTo>
                    <a:pt x="601" y="213"/>
                  </a:lnTo>
                  <a:lnTo>
                    <a:pt x="604" y="216"/>
                  </a:lnTo>
                  <a:lnTo>
                    <a:pt x="607" y="216"/>
                  </a:lnTo>
                  <a:lnTo>
                    <a:pt x="610" y="222"/>
                  </a:lnTo>
                  <a:lnTo>
                    <a:pt x="610" y="222"/>
                  </a:lnTo>
                  <a:lnTo>
                    <a:pt x="613" y="225"/>
                  </a:lnTo>
                  <a:lnTo>
                    <a:pt x="613" y="225"/>
                  </a:lnTo>
                  <a:lnTo>
                    <a:pt x="610" y="225"/>
                  </a:lnTo>
                  <a:lnTo>
                    <a:pt x="610" y="225"/>
                  </a:lnTo>
                  <a:lnTo>
                    <a:pt x="604" y="222"/>
                  </a:lnTo>
                  <a:lnTo>
                    <a:pt x="604" y="225"/>
                  </a:lnTo>
                  <a:lnTo>
                    <a:pt x="604" y="225"/>
                  </a:lnTo>
                  <a:lnTo>
                    <a:pt x="601" y="225"/>
                  </a:lnTo>
                  <a:lnTo>
                    <a:pt x="598" y="222"/>
                  </a:lnTo>
                  <a:lnTo>
                    <a:pt x="593" y="222"/>
                  </a:lnTo>
                  <a:lnTo>
                    <a:pt x="590" y="222"/>
                  </a:lnTo>
                  <a:lnTo>
                    <a:pt x="590" y="219"/>
                  </a:lnTo>
                  <a:lnTo>
                    <a:pt x="587" y="222"/>
                  </a:lnTo>
                  <a:lnTo>
                    <a:pt x="587" y="225"/>
                  </a:lnTo>
                  <a:lnTo>
                    <a:pt x="584" y="222"/>
                  </a:lnTo>
                  <a:lnTo>
                    <a:pt x="587" y="219"/>
                  </a:lnTo>
                  <a:lnTo>
                    <a:pt x="584" y="219"/>
                  </a:lnTo>
                  <a:lnTo>
                    <a:pt x="581" y="219"/>
                  </a:lnTo>
                  <a:lnTo>
                    <a:pt x="581" y="216"/>
                  </a:lnTo>
                  <a:lnTo>
                    <a:pt x="578" y="216"/>
                  </a:lnTo>
                  <a:lnTo>
                    <a:pt x="575" y="216"/>
                  </a:lnTo>
                  <a:lnTo>
                    <a:pt x="573" y="216"/>
                  </a:lnTo>
                  <a:lnTo>
                    <a:pt x="573" y="216"/>
                  </a:lnTo>
                  <a:lnTo>
                    <a:pt x="573" y="219"/>
                  </a:lnTo>
                  <a:lnTo>
                    <a:pt x="570" y="219"/>
                  </a:lnTo>
                  <a:lnTo>
                    <a:pt x="570" y="219"/>
                  </a:lnTo>
                  <a:lnTo>
                    <a:pt x="573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81" y="228"/>
                  </a:lnTo>
                  <a:lnTo>
                    <a:pt x="584" y="225"/>
                  </a:lnTo>
                  <a:lnTo>
                    <a:pt x="587" y="228"/>
                  </a:lnTo>
                  <a:lnTo>
                    <a:pt x="590" y="234"/>
                  </a:lnTo>
                  <a:lnTo>
                    <a:pt x="590" y="234"/>
                  </a:lnTo>
                  <a:lnTo>
                    <a:pt x="587" y="234"/>
                  </a:lnTo>
                  <a:lnTo>
                    <a:pt x="584" y="234"/>
                  </a:lnTo>
                  <a:lnTo>
                    <a:pt x="584" y="237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81" y="237"/>
                  </a:lnTo>
                  <a:lnTo>
                    <a:pt x="575" y="234"/>
                  </a:lnTo>
                  <a:lnTo>
                    <a:pt x="573" y="234"/>
                  </a:lnTo>
                  <a:lnTo>
                    <a:pt x="570" y="231"/>
                  </a:lnTo>
                  <a:lnTo>
                    <a:pt x="570" y="231"/>
                  </a:lnTo>
                  <a:lnTo>
                    <a:pt x="567" y="231"/>
                  </a:lnTo>
                  <a:lnTo>
                    <a:pt x="567" y="228"/>
                  </a:lnTo>
                  <a:lnTo>
                    <a:pt x="564" y="228"/>
                  </a:lnTo>
                  <a:lnTo>
                    <a:pt x="564" y="228"/>
                  </a:lnTo>
                  <a:lnTo>
                    <a:pt x="561" y="228"/>
                  </a:lnTo>
                  <a:lnTo>
                    <a:pt x="558" y="228"/>
                  </a:lnTo>
                  <a:lnTo>
                    <a:pt x="555" y="225"/>
                  </a:lnTo>
                  <a:lnTo>
                    <a:pt x="555" y="228"/>
                  </a:lnTo>
                  <a:lnTo>
                    <a:pt x="555" y="225"/>
                  </a:lnTo>
                  <a:lnTo>
                    <a:pt x="555" y="225"/>
                  </a:lnTo>
                  <a:lnTo>
                    <a:pt x="555" y="222"/>
                  </a:lnTo>
                  <a:lnTo>
                    <a:pt x="555" y="219"/>
                  </a:lnTo>
                  <a:lnTo>
                    <a:pt x="552" y="219"/>
                  </a:lnTo>
                  <a:lnTo>
                    <a:pt x="552" y="216"/>
                  </a:lnTo>
                  <a:lnTo>
                    <a:pt x="547" y="213"/>
                  </a:lnTo>
                  <a:lnTo>
                    <a:pt x="547" y="211"/>
                  </a:lnTo>
                  <a:lnTo>
                    <a:pt x="549" y="211"/>
                  </a:lnTo>
                  <a:lnTo>
                    <a:pt x="549" y="208"/>
                  </a:lnTo>
                  <a:lnTo>
                    <a:pt x="549" y="205"/>
                  </a:lnTo>
                  <a:lnTo>
                    <a:pt x="549" y="205"/>
                  </a:lnTo>
                  <a:lnTo>
                    <a:pt x="547" y="205"/>
                  </a:lnTo>
                  <a:lnTo>
                    <a:pt x="547" y="202"/>
                  </a:lnTo>
                  <a:lnTo>
                    <a:pt x="544" y="202"/>
                  </a:lnTo>
                  <a:lnTo>
                    <a:pt x="541" y="202"/>
                  </a:lnTo>
                  <a:lnTo>
                    <a:pt x="541" y="199"/>
                  </a:lnTo>
                  <a:lnTo>
                    <a:pt x="538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6"/>
                  </a:lnTo>
                  <a:lnTo>
                    <a:pt x="535" y="196"/>
                  </a:lnTo>
                  <a:lnTo>
                    <a:pt x="532" y="196"/>
                  </a:lnTo>
                  <a:lnTo>
                    <a:pt x="526" y="193"/>
                  </a:lnTo>
                  <a:lnTo>
                    <a:pt x="526" y="193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21" y="188"/>
                  </a:lnTo>
                  <a:lnTo>
                    <a:pt x="518" y="188"/>
                  </a:lnTo>
                  <a:lnTo>
                    <a:pt x="518" y="188"/>
                  </a:lnTo>
                  <a:lnTo>
                    <a:pt x="524" y="188"/>
                  </a:lnTo>
                  <a:lnTo>
                    <a:pt x="526" y="188"/>
                  </a:lnTo>
                  <a:lnTo>
                    <a:pt x="526" y="188"/>
                  </a:lnTo>
                  <a:lnTo>
                    <a:pt x="529" y="190"/>
                  </a:lnTo>
                  <a:lnTo>
                    <a:pt x="535" y="193"/>
                  </a:lnTo>
                  <a:lnTo>
                    <a:pt x="535" y="190"/>
                  </a:lnTo>
                  <a:lnTo>
                    <a:pt x="535" y="190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41" y="193"/>
                  </a:lnTo>
                  <a:lnTo>
                    <a:pt x="541" y="190"/>
                  </a:lnTo>
                  <a:lnTo>
                    <a:pt x="541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7" y="193"/>
                  </a:lnTo>
                  <a:lnTo>
                    <a:pt x="549" y="193"/>
                  </a:lnTo>
                  <a:lnTo>
                    <a:pt x="549" y="196"/>
                  </a:lnTo>
                  <a:lnTo>
                    <a:pt x="552" y="196"/>
                  </a:lnTo>
                  <a:lnTo>
                    <a:pt x="555" y="196"/>
                  </a:lnTo>
                  <a:lnTo>
                    <a:pt x="561" y="196"/>
                  </a:lnTo>
                  <a:lnTo>
                    <a:pt x="564" y="199"/>
                  </a:lnTo>
                  <a:lnTo>
                    <a:pt x="567" y="199"/>
                  </a:lnTo>
                  <a:lnTo>
                    <a:pt x="573" y="199"/>
                  </a:lnTo>
                  <a:lnTo>
                    <a:pt x="575" y="202"/>
                  </a:lnTo>
                  <a:lnTo>
                    <a:pt x="578" y="202"/>
                  </a:lnTo>
                  <a:lnTo>
                    <a:pt x="587" y="202"/>
                  </a:lnTo>
                  <a:lnTo>
                    <a:pt x="587" y="199"/>
                  </a:lnTo>
                  <a:lnTo>
                    <a:pt x="590" y="199"/>
                  </a:lnTo>
                  <a:lnTo>
                    <a:pt x="596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601" y="193"/>
                  </a:lnTo>
                  <a:lnTo>
                    <a:pt x="604" y="188"/>
                  </a:lnTo>
                  <a:lnTo>
                    <a:pt x="604" y="188"/>
                  </a:lnTo>
                  <a:lnTo>
                    <a:pt x="604" y="185"/>
                  </a:lnTo>
                  <a:lnTo>
                    <a:pt x="601" y="182"/>
                  </a:lnTo>
                  <a:lnTo>
                    <a:pt x="601" y="182"/>
                  </a:lnTo>
                  <a:lnTo>
                    <a:pt x="601" y="179"/>
                  </a:lnTo>
                  <a:lnTo>
                    <a:pt x="598" y="179"/>
                  </a:lnTo>
                  <a:lnTo>
                    <a:pt x="598" y="176"/>
                  </a:lnTo>
                  <a:lnTo>
                    <a:pt x="596" y="176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0" y="173"/>
                  </a:lnTo>
                  <a:lnTo>
                    <a:pt x="590" y="173"/>
                  </a:lnTo>
                  <a:lnTo>
                    <a:pt x="590" y="173"/>
                  </a:lnTo>
                  <a:lnTo>
                    <a:pt x="587" y="173"/>
                  </a:lnTo>
                  <a:lnTo>
                    <a:pt x="587" y="170"/>
                  </a:lnTo>
                  <a:lnTo>
                    <a:pt x="584" y="170"/>
                  </a:lnTo>
                  <a:lnTo>
                    <a:pt x="584" y="170"/>
                  </a:lnTo>
                  <a:lnTo>
                    <a:pt x="581" y="170"/>
                  </a:lnTo>
                  <a:lnTo>
                    <a:pt x="578" y="167"/>
                  </a:lnTo>
                  <a:lnTo>
                    <a:pt x="578" y="170"/>
                  </a:lnTo>
                  <a:lnTo>
                    <a:pt x="575" y="167"/>
                  </a:lnTo>
                  <a:lnTo>
                    <a:pt x="575" y="167"/>
                  </a:lnTo>
                  <a:lnTo>
                    <a:pt x="573" y="167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61" y="162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2" y="159"/>
                  </a:lnTo>
                  <a:lnTo>
                    <a:pt x="552" y="156"/>
                  </a:lnTo>
                  <a:lnTo>
                    <a:pt x="544" y="156"/>
                  </a:lnTo>
                  <a:lnTo>
                    <a:pt x="544" y="156"/>
                  </a:lnTo>
                  <a:lnTo>
                    <a:pt x="538" y="153"/>
                  </a:lnTo>
                  <a:lnTo>
                    <a:pt x="538" y="156"/>
                  </a:lnTo>
                  <a:lnTo>
                    <a:pt x="538" y="156"/>
                  </a:lnTo>
                  <a:lnTo>
                    <a:pt x="535" y="153"/>
                  </a:lnTo>
                  <a:lnTo>
                    <a:pt x="529" y="153"/>
                  </a:lnTo>
                  <a:lnTo>
                    <a:pt x="526" y="153"/>
                  </a:lnTo>
                  <a:lnTo>
                    <a:pt x="526" y="153"/>
                  </a:lnTo>
                  <a:lnTo>
                    <a:pt x="524" y="153"/>
                  </a:lnTo>
                  <a:lnTo>
                    <a:pt x="521" y="156"/>
                  </a:lnTo>
                  <a:lnTo>
                    <a:pt x="521" y="153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18" y="153"/>
                  </a:lnTo>
                  <a:lnTo>
                    <a:pt x="518" y="150"/>
                  </a:lnTo>
                  <a:lnTo>
                    <a:pt x="515" y="153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09" y="150"/>
                  </a:lnTo>
                  <a:lnTo>
                    <a:pt x="509" y="150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12" y="147"/>
                  </a:lnTo>
                  <a:lnTo>
                    <a:pt x="512" y="150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15" y="144"/>
                  </a:lnTo>
                  <a:lnTo>
                    <a:pt x="512" y="147"/>
                  </a:lnTo>
                  <a:lnTo>
                    <a:pt x="512" y="144"/>
                  </a:lnTo>
                  <a:lnTo>
                    <a:pt x="509" y="144"/>
                  </a:lnTo>
                  <a:lnTo>
                    <a:pt x="509" y="144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06" y="147"/>
                  </a:lnTo>
                  <a:lnTo>
                    <a:pt x="503" y="144"/>
                  </a:lnTo>
                  <a:lnTo>
                    <a:pt x="503" y="147"/>
                  </a:lnTo>
                  <a:lnTo>
                    <a:pt x="506" y="147"/>
                  </a:lnTo>
                  <a:lnTo>
                    <a:pt x="503" y="147"/>
                  </a:lnTo>
                  <a:lnTo>
                    <a:pt x="503" y="147"/>
                  </a:lnTo>
                  <a:lnTo>
                    <a:pt x="501" y="147"/>
                  </a:lnTo>
                  <a:lnTo>
                    <a:pt x="498" y="147"/>
                  </a:lnTo>
                  <a:lnTo>
                    <a:pt x="495" y="147"/>
                  </a:lnTo>
                  <a:lnTo>
                    <a:pt x="495" y="147"/>
                  </a:lnTo>
                  <a:lnTo>
                    <a:pt x="492" y="147"/>
                  </a:lnTo>
                  <a:lnTo>
                    <a:pt x="492" y="147"/>
                  </a:lnTo>
                  <a:lnTo>
                    <a:pt x="489" y="147"/>
                  </a:lnTo>
                  <a:lnTo>
                    <a:pt x="492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6" y="147"/>
                  </a:lnTo>
                  <a:lnTo>
                    <a:pt x="486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9" y="144"/>
                  </a:lnTo>
                  <a:lnTo>
                    <a:pt x="489" y="144"/>
                  </a:lnTo>
                  <a:lnTo>
                    <a:pt x="486" y="144"/>
                  </a:lnTo>
                  <a:lnTo>
                    <a:pt x="483" y="144"/>
                  </a:lnTo>
                  <a:lnTo>
                    <a:pt x="480" y="144"/>
                  </a:lnTo>
                  <a:lnTo>
                    <a:pt x="480" y="141"/>
                  </a:lnTo>
                  <a:lnTo>
                    <a:pt x="478" y="141"/>
                  </a:lnTo>
                  <a:lnTo>
                    <a:pt x="478" y="141"/>
                  </a:lnTo>
                  <a:lnTo>
                    <a:pt x="480" y="141"/>
                  </a:lnTo>
                  <a:lnTo>
                    <a:pt x="489" y="141"/>
                  </a:lnTo>
                  <a:lnTo>
                    <a:pt x="495" y="139"/>
                  </a:lnTo>
                  <a:lnTo>
                    <a:pt x="495" y="139"/>
                  </a:lnTo>
                  <a:lnTo>
                    <a:pt x="495" y="139"/>
                  </a:lnTo>
                  <a:lnTo>
                    <a:pt x="495" y="136"/>
                  </a:lnTo>
                  <a:lnTo>
                    <a:pt x="495" y="136"/>
                  </a:lnTo>
                  <a:lnTo>
                    <a:pt x="492" y="136"/>
                  </a:lnTo>
                  <a:lnTo>
                    <a:pt x="489" y="136"/>
                  </a:lnTo>
                  <a:lnTo>
                    <a:pt x="489" y="136"/>
                  </a:lnTo>
                  <a:lnTo>
                    <a:pt x="489" y="136"/>
                  </a:lnTo>
                  <a:lnTo>
                    <a:pt x="486" y="133"/>
                  </a:lnTo>
                  <a:lnTo>
                    <a:pt x="486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6"/>
                  </a:lnTo>
                  <a:lnTo>
                    <a:pt x="475" y="136"/>
                  </a:lnTo>
                  <a:lnTo>
                    <a:pt x="472" y="136"/>
                  </a:lnTo>
                  <a:lnTo>
                    <a:pt x="472" y="136"/>
                  </a:lnTo>
                  <a:lnTo>
                    <a:pt x="469" y="136"/>
                  </a:lnTo>
                  <a:lnTo>
                    <a:pt x="469" y="136"/>
                  </a:lnTo>
                  <a:lnTo>
                    <a:pt x="469" y="136"/>
                  </a:lnTo>
                  <a:lnTo>
                    <a:pt x="472" y="136"/>
                  </a:lnTo>
                  <a:lnTo>
                    <a:pt x="469" y="133"/>
                  </a:lnTo>
                  <a:lnTo>
                    <a:pt x="469" y="136"/>
                  </a:lnTo>
                  <a:lnTo>
                    <a:pt x="466" y="136"/>
                  </a:lnTo>
                  <a:lnTo>
                    <a:pt x="469" y="133"/>
                  </a:lnTo>
                  <a:lnTo>
                    <a:pt x="466" y="133"/>
                  </a:lnTo>
                  <a:lnTo>
                    <a:pt x="469" y="130"/>
                  </a:lnTo>
                  <a:lnTo>
                    <a:pt x="472" y="130"/>
                  </a:lnTo>
                  <a:lnTo>
                    <a:pt x="472" y="130"/>
                  </a:lnTo>
                  <a:lnTo>
                    <a:pt x="472" y="127"/>
                  </a:lnTo>
                  <a:lnTo>
                    <a:pt x="469" y="127"/>
                  </a:lnTo>
                  <a:lnTo>
                    <a:pt x="469" y="127"/>
                  </a:lnTo>
                  <a:lnTo>
                    <a:pt x="469" y="127"/>
                  </a:lnTo>
                  <a:lnTo>
                    <a:pt x="466" y="127"/>
                  </a:lnTo>
                  <a:lnTo>
                    <a:pt x="466" y="127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463" y="130"/>
                  </a:lnTo>
                  <a:lnTo>
                    <a:pt x="463" y="133"/>
                  </a:lnTo>
                  <a:lnTo>
                    <a:pt x="460" y="133"/>
                  </a:lnTo>
                  <a:lnTo>
                    <a:pt x="463" y="136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57" y="136"/>
                  </a:lnTo>
                  <a:lnTo>
                    <a:pt x="457" y="139"/>
                  </a:lnTo>
                  <a:lnTo>
                    <a:pt x="457" y="136"/>
                  </a:lnTo>
                  <a:lnTo>
                    <a:pt x="457" y="136"/>
                  </a:lnTo>
                  <a:lnTo>
                    <a:pt x="454" y="133"/>
                  </a:lnTo>
                  <a:lnTo>
                    <a:pt x="457" y="133"/>
                  </a:lnTo>
                  <a:lnTo>
                    <a:pt x="457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2" y="136"/>
                  </a:lnTo>
                  <a:lnTo>
                    <a:pt x="449" y="136"/>
                  </a:lnTo>
                  <a:lnTo>
                    <a:pt x="449" y="136"/>
                  </a:lnTo>
                  <a:lnTo>
                    <a:pt x="449" y="139"/>
                  </a:lnTo>
                  <a:lnTo>
                    <a:pt x="446" y="141"/>
                  </a:lnTo>
                  <a:lnTo>
                    <a:pt x="449" y="139"/>
                  </a:lnTo>
                  <a:lnTo>
                    <a:pt x="446" y="144"/>
                  </a:lnTo>
                  <a:lnTo>
                    <a:pt x="443" y="144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46" y="141"/>
                  </a:lnTo>
                  <a:lnTo>
                    <a:pt x="443" y="139"/>
                  </a:lnTo>
                  <a:lnTo>
                    <a:pt x="443" y="139"/>
                  </a:lnTo>
                  <a:lnTo>
                    <a:pt x="443" y="136"/>
                  </a:lnTo>
                  <a:lnTo>
                    <a:pt x="446" y="136"/>
                  </a:lnTo>
                  <a:lnTo>
                    <a:pt x="449" y="133"/>
                  </a:lnTo>
                  <a:lnTo>
                    <a:pt x="449" y="130"/>
                  </a:lnTo>
                  <a:lnTo>
                    <a:pt x="446" y="130"/>
                  </a:lnTo>
                  <a:lnTo>
                    <a:pt x="446" y="133"/>
                  </a:lnTo>
                  <a:lnTo>
                    <a:pt x="443" y="133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37" y="130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40" y="136"/>
                  </a:lnTo>
                  <a:lnTo>
                    <a:pt x="437" y="136"/>
                  </a:lnTo>
                  <a:lnTo>
                    <a:pt x="437" y="136"/>
                  </a:lnTo>
                  <a:lnTo>
                    <a:pt x="437" y="136"/>
                  </a:lnTo>
                  <a:lnTo>
                    <a:pt x="434" y="136"/>
                  </a:lnTo>
                  <a:lnTo>
                    <a:pt x="431" y="139"/>
                  </a:lnTo>
                  <a:lnTo>
                    <a:pt x="431" y="139"/>
                  </a:lnTo>
                  <a:lnTo>
                    <a:pt x="429" y="141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6" y="144"/>
                  </a:lnTo>
                  <a:lnTo>
                    <a:pt x="429" y="144"/>
                  </a:lnTo>
                  <a:lnTo>
                    <a:pt x="426" y="144"/>
                  </a:lnTo>
                  <a:lnTo>
                    <a:pt x="426" y="141"/>
                  </a:lnTo>
                  <a:lnTo>
                    <a:pt x="423" y="141"/>
                  </a:lnTo>
                  <a:lnTo>
                    <a:pt x="423" y="144"/>
                  </a:lnTo>
                  <a:lnTo>
                    <a:pt x="423" y="144"/>
                  </a:lnTo>
                  <a:lnTo>
                    <a:pt x="420" y="144"/>
                  </a:lnTo>
                  <a:lnTo>
                    <a:pt x="420" y="141"/>
                  </a:lnTo>
                  <a:lnTo>
                    <a:pt x="420" y="141"/>
                  </a:lnTo>
                  <a:lnTo>
                    <a:pt x="420" y="141"/>
                  </a:lnTo>
                  <a:lnTo>
                    <a:pt x="417" y="141"/>
                  </a:lnTo>
                  <a:lnTo>
                    <a:pt x="417" y="141"/>
                  </a:lnTo>
                  <a:lnTo>
                    <a:pt x="414" y="141"/>
                  </a:lnTo>
                  <a:lnTo>
                    <a:pt x="417" y="144"/>
                  </a:lnTo>
                  <a:lnTo>
                    <a:pt x="414" y="141"/>
                  </a:lnTo>
                  <a:lnTo>
                    <a:pt x="414" y="141"/>
                  </a:lnTo>
                  <a:lnTo>
                    <a:pt x="414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7"/>
                  </a:lnTo>
                  <a:lnTo>
                    <a:pt x="420" y="147"/>
                  </a:lnTo>
                  <a:lnTo>
                    <a:pt x="420" y="150"/>
                  </a:lnTo>
                  <a:lnTo>
                    <a:pt x="417" y="147"/>
                  </a:lnTo>
                  <a:lnTo>
                    <a:pt x="414" y="144"/>
                  </a:lnTo>
                  <a:lnTo>
                    <a:pt x="411" y="144"/>
                  </a:lnTo>
                  <a:lnTo>
                    <a:pt x="414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08" y="147"/>
                  </a:lnTo>
                  <a:lnTo>
                    <a:pt x="408" y="144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6" y="150"/>
                  </a:lnTo>
                  <a:lnTo>
                    <a:pt x="408" y="150"/>
                  </a:lnTo>
                  <a:lnTo>
                    <a:pt x="408" y="150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3" y="156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0"/>
                  </a:lnTo>
                  <a:lnTo>
                    <a:pt x="406" y="147"/>
                  </a:lnTo>
                  <a:lnTo>
                    <a:pt x="403" y="144"/>
                  </a:lnTo>
                  <a:lnTo>
                    <a:pt x="403" y="147"/>
                  </a:lnTo>
                  <a:lnTo>
                    <a:pt x="400" y="147"/>
                  </a:lnTo>
                  <a:lnTo>
                    <a:pt x="400" y="150"/>
                  </a:lnTo>
                  <a:lnTo>
                    <a:pt x="400" y="150"/>
                  </a:lnTo>
                  <a:lnTo>
                    <a:pt x="400" y="153"/>
                  </a:lnTo>
                  <a:lnTo>
                    <a:pt x="397" y="147"/>
                  </a:lnTo>
                  <a:lnTo>
                    <a:pt x="394" y="150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4" y="156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88" y="153"/>
                  </a:lnTo>
                  <a:lnTo>
                    <a:pt x="391" y="153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3"/>
                  </a:lnTo>
                  <a:lnTo>
                    <a:pt x="385" y="153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385" y="159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5" y="162"/>
                  </a:lnTo>
                  <a:lnTo>
                    <a:pt x="382" y="162"/>
                  </a:lnTo>
                  <a:lnTo>
                    <a:pt x="382" y="164"/>
                  </a:lnTo>
                  <a:lnTo>
                    <a:pt x="382" y="164"/>
                  </a:lnTo>
                  <a:lnTo>
                    <a:pt x="382" y="164"/>
                  </a:lnTo>
                  <a:lnTo>
                    <a:pt x="380" y="164"/>
                  </a:lnTo>
                  <a:lnTo>
                    <a:pt x="382" y="164"/>
                  </a:lnTo>
                  <a:lnTo>
                    <a:pt x="380" y="164"/>
                  </a:lnTo>
                  <a:lnTo>
                    <a:pt x="380" y="164"/>
                  </a:lnTo>
                  <a:lnTo>
                    <a:pt x="380" y="164"/>
                  </a:lnTo>
                  <a:lnTo>
                    <a:pt x="377" y="164"/>
                  </a:lnTo>
                  <a:lnTo>
                    <a:pt x="377" y="164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0" y="170"/>
                  </a:lnTo>
                  <a:lnTo>
                    <a:pt x="380" y="170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74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1" y="173"/>
                  </a:lnTo>
                  <a:lnTo>
                    <a:pt x="374" y="173"/>
                  </a:lnTo>
                  <a:lnTo>
                    <a:pt x="374" y="176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5" y="173"/>
                  </a:lnTo>
                  <a:lnTo>
                    <a:pt x="368" y="176"/>
                  </a:lnTo>
                  <a:lnTo>
                    <a:pt x="368" y="176"/>
                  </a:lnTo>
                  <a:lnTo>
                    <a:pt x="365" y="176"/>
                  </a:lnTo>
                  <a:lnTo>
                    <a:pt x="365" y="176"/>
                  </a:lnTo>
                  <a:lnTo>
                    <a:pt x="365" y="179"/>
                  </a:lnTo>
                  <a:lnTo>
                    <a:pt x="365" y="179"/>
                  </a:lnTo>
                  <a:lnTo>
                    <a:pt x="368" y="179"/>
                  </a:lnTo>
                  <a:lnTo>
                    <a:pt x="365" y="179"/>
                  </a:lnTo>
                  <a:lnTo>
                    <a:pt x="368" y="179"/>
                  </a:lnTo>
                  <a:lnTo>
                    <a:pt x="365" y="179"/>
                  </a:lnTo>
                  <a:lnTo>
                    <a:pt x="365" y="182"/>
                  </a:lnTo>
                  <a:lnTo>
                    <a:pt x="362" y="182"/>
                  </a:lnTo>
                  <a:lnTo>
                    <a:pt x="365" y="182"/>
                  </a:lnTo>
                  <a:lnTo>
                    <a:pt x="368" y="182"/>
                  </a:lnTo>
                  <a:lnTo>
                    <a:pt x="368" y="185"/>
                  </a:lnTo>
                  <a:lnTo>
                    <a:pt x="365" y="185"/>
                  </a:lnTo>
                  <a:lnTo>
                    <a:pt x="362" y="185"/>
                  </a:lnTo>
                  <a:lnTo>
                    <a:pt x="362" y="182"/>
                  </a:lnTo>
                  <a:lnTo>
                    <a:pt x="362" y="182"/>
                  </a:lnTo>
                  <a:lnTo>
                    <a:pt x="359" y="182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90"/>
                  </a:lnTo>
                  <a:lnTo>
                    <a:pt x="354" y="190"/>
                  </a:lnTo>
                  <a:lnTo>
                    <a:pt x="354" y="190"/>
                  </a:lnTo>
                  <a:lnTo>
                    <a:pt x="351" y="190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8" y="196"/>
                  </a:lnTo>
                  <a:lnTo>
                    <a:pt x="348" y="196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51" y="202"/>
                  </a:lnTo>
                  <a:lnTo>
                    <a:pt x="348" y="202"/>
                  </a:lnTo>
                  <a:lnTo>
                    <a:pt x="345" y="202"/>
                  </a:lnTo>
                  <a:lnTo>
                    <a:pt x="345" y="202"/>
                  </a:lnTo>
                  <a:lnTo>
                    <a:pt x="345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2" y="208"/>
                  </a:lnTo>
                  <a:lnTo>
                    <a:pt x="342" y="208"/>
                  </a:lnTo>
                  <a:lnTo>
                    <a:pt x="345" y="208"/>
                  </a:lnTo>
                  <a:lnTo>
                    <a:pt x="345" y="205"/>
                  </a:lnTo>
                  <a:lnTo>
                    <a:pt x="345" y="208"/>
                  </a:lnTo>
                  <a:lnTo>
                    <a:pt x="348" y="208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3"/>
                  </a:lnTo>
                  <a:lnTo>
                    <a:pt x="342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3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9"/>
                  </a:lnTo>
                  <a:lnTo>
                    <a:pt x="342" y="219"/>
                  </a:lnTo>
                  <a:lnTo>
                    <a:pt x="339" y="219"/>
                  </a:lnTo>
                  <a:lnTo>
                    <a:pt x="339" y="219"/>
                  </a:lnTo>
                  <a:lnTo>
                    <a:pt x="336" y="219"/>
                  </a:lnTo>
                  <a:lnTo>
                    <a:pt x="336" y="219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6" y="225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1" y="231"/>
                  </a:lnTo>
                  <a:lnTo>
                    <a:pt x="328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1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9"/>
                  </a:lnTo>
                  <a:lnTo>
                    <a:pt x="319" y="239"/>
                  </a:lnTo>
                  <a:lnTo>
                    <a:pt x="319" y="239"/>
                  </a:lnTo>
                  <a:lnTo>
                    <a:pt x="319" y="242"/>
                  </a:lnTo>
                  <a:lnTo>
                    <a:pt x="322" y="239"/>
                  </a:lnTo>
                  <a:lnTo>
                    <a:pt x="319" y="242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8" y="239"/>
                  </a:lnTo>
                  <a:lnTo>
                    <a:pt x="334" y="239"/>
                  </a:lnTo>
                  <a:lnTo>
                    <a:pt x="334" y="239"/>
                  </a:lnTo>
                  <a:lnTo>
                    <a:pt x="334" y="239"/>
                  </a:lnTo>
                  <a:lnTo>
                    <a:pt x="331" y="239"/>
                  </a:lnTo>
                  <a:lnTo>
                    <a:pt x="331" y="239"/>
                  </a:lnTo>
                  <a:lnTo>
                    <a:pt x="328" y="242"/>
                  </a:lnTo>
                  <a:lnTo>
                    <a:pt x="325" y="242"/>
                  </a:lnTo>
                  <a:lnTo>
                    <a:pt x="328" y="245"/>
                  </a:lnTo>
                  <a:lnTo>
                    <a:pt x="328" y="245"/>
                  </a:lnTo>
                  <a:lnTo>
                    <a:pt x="325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19" y="245"/>
                  </a:lnTo>
                  <a:lnTo>
                    <a:pt x="319" y="245"/>
                  </a:lnTo>
                  <a:lnTo>
                    <a:pt x="319" y="245"/>
                  </a:lnTo>
                  <a:lnTo>
                    <a:pt x="319" y="242"/>
                  </a:lnTo>
                  <a:lnTo>
                    <a:pt x="316" y="242"/>
                  </a:lnTo>
                  <a:lnTo>
                    <a:pt x="316" y="245"/>
                  </a:lnTo>
                  <a:lnTo>
                    <a:pt x="316" y="245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16" y="245"/>
                  </a:lnTo>
                  <a:lnTo>
                    <a:pt x="313" y="248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08" y="245"/>
                  </a:lnTo>
                  <a:lnTo>
                    <a:pt x="308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51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2" y="248"/>
                  </a:lnTo>
                  <a:lnTo>
                    <a:pt x="302" y="251"/>
                  </a:lnTo>
                  <a:lnTo>
                    <a:pt x="302" y="251"/>
                  </a:lnTo>
                  <a:lnTo>
                    <a:pt x="302" y="251"/>
                  </a:lnTo>
                  <a:lnTo>
                    <a:pt x="299" y="251"/>
                  </a:lnTo>
                  <a:lnTo>
                    <a:pt x="296" y="254"/>
                  </a:lnTo>
                  <a:lnTo>
                    <a:pt x="296" y="254"/>
                  </a:lnTo>
                  <a:lnTo>
                    <a:pt x="296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6" y="257"/>
                  </a:lnTo>
                  <a:lnTo>
                    <a:pt x="296" y="257"/>
                  </a:lnTo>
                  <a:lnTo>
                    <a:pt x="299" y="257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0" y="260"/>
                  </a:lnTo>
                  <a:lnTo>
                    <a:pt x="290" y="260"/>
                  </a:lnTo>
                  <a:lnTo>
                    <a:pt x="290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90" y="260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90" y="265"/>
                  </a:lnTo>
                  <a:lnTo>
                    <a:pt x="287" y="265"/>
                  </a:lnTo>
                  <a:lnTo>
                    <a:pt x="287" y="265"/>
                  </a:lnTo>
                  <a:lnTo>
                    <a:pt x="287" y="262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2" y="268"/>
                  </a:lnTo>
                  <a:lnTo>
                    <a:pt x="282" y="265"/>
                  </a:lnTo>
                  <a:lnTo>
                    <a:pt x="282" y="265"/>
                  </a:lnTo>
                  <a:lnTo>
                    <a:pt x="279" y="265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82" y="268"/>
                  </a:lnTo>
                  <a:lnTo>
                    <a:pt x="285" y="268"/>
                  </a:lnTo>
                  <a:lnTo>
                    <a:pt x="282" y="268"/>
                  </a:lnTo>
                  <a:lnTo>
                    <a:pt x="282" y="271"/>
                  </a:lnTo>
                  <a:lnTo>
                    <a:pt x="285" y="271"/>
                  </a:lnTo>
                  <a:lnTo>
                    <a:pt x="287" y="268"/>
                  </a:lnTo>
                  <a:lnTo>
                    <a:pt x="287" y="271"/>
                  </a:lnTo>
                  <a:lnTo>
                    <a:pt x="285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79" y="271"/>
                  </a:lnTo>
                  <a:lnTo>
                    <a:pt x="279" y="271"/>
                  </a:lnTo>
                  <a:lnTo>
                    <a:pt x="276" y="271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3" y="274"/>
                  </a:lnTo>
                  <a:lnTo>
                    <a:pt x="273" y="274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3"/>
                  </a:lnTo>
                  <a:lnTo>
                    <a:pt x="279" y="283"/>
                  </a:lnTo>
                  <a:lnTo>
                    <a:pt x="285" y="280"/>
                  </a:lnTo>
                  <a:lnTo>
                    <a:pt x="285" y="283"/>
                  </a:lnTo>
                  <a:lnTo>
                    <a:pt x="287" y="283"/>
                  </a:lnTo>
                  <a:lnTo>
                    <a:pt x="287" y="280"/>
                  </a:lnTo>
                  <a:lnTo>
                    <a:pt x="290" y="277"/>
                  </a:lnTo>
                  <a:lnTo>
                    <a:pt x="290" y="280"/>
                  </a:lnTo>
                  <a:lnTo>
                    <a:pt x="290" y="280"/>
                  </a:lnTo>
                  <a:lnTo>
                    <a:pt x="290" y="283"/>
                  </a:lnTo>
                  <a:lnTo>
                    <a:pt x="293" y="283"/>
                  </a:lnTo>
                  <a:lnTo>
                    <a:pt x="293" y="280"/>
                  </a:lnTo>
                  <a:lnTo>
                    <a:pt x="293" y="283"/>
                  </a:lnTo>
                  <a:lnTo>
                    <a:pt x="296" y="280"/>
                  </a:lnTo>
                  <a:lnTo>
                    <a:pt x="296" y="277"/>
                  </a:lnTo>
                  <a:lnTo>
                    <a:pt x="299" y="274"/>
                  </a:lnTo>
                  <a:lnTo>
                    <a:pt x="299" y="277"/>
                  </a:lnTo>
                  <a:lnTo>
                    <a:pt x="296" y="277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99" y="280"/>
                  </a:lnTo>
                  <a:lnTo>
                    <a:pt x="299" y="280"/>
                  </a:lnTo>
                  <a:lnTo>
                    <a:pt x="299" y="280"/>
                  </a:lnTo>
                  <a:lnTo>
                    <a:pt x="296" y="283"/>
                  </a:lnTo>
                  <a:lnTo>
                    <a:pt x="293" y="283"/>
                  </a:lnTo>
                  <a:lnTo>
                    <a:pt x="293" y="283"/>
                  </a:lnTo>
                  <a:lnTo>
                    <a:pt x="296" y="286"/>
                  </a:lnTo>
                  <a:lnTo>
                    <a:pt x="293" y="286"/>
                  </a:lnTo>
                  <a:lnTo>
                    <a:pt x="293" y="286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5" y="283"/>
                  </a:lnTo>
                  <a:lnTo>
                    <a:pt x="282" y="283"/>
                  </a:lnTo>
                  <a:lnTo>
                    <a:pt x="282" y="283"/>
                  </a:lnTo>
                  <a:lnTo>
                    <a:pt x="279" y="283"/>
                  </a:lnTo>
                  <a:lnTo>
                    <a:pt x="276" y="283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8"/>
                  </a:lnTo>
                  <a:lnTo>
                    <a:pt x="276" y="288"/>
                  </a:lnTo>
                  <a:lnTo>
                    <a:pt x="276" y="286"/>
                  </a:lnTo>
                  <a:lnTo>
                    <a:pt x="276" y="288"/>
                  </a:lnTo>
                  <a:lnTo>
                    <a:pt x="273" y="288"/>
                  </a:lnTo>
                  <a:lnTo>
                    <a:pt x="273" y="288"/>
                  </a:lnTo>
                  <a:lnTo>
                    <a:pt x="276" y="288"/>
                  </a:lnTo>
                  <a:lnTo>
                    <a:pt x="276" y="288"/>
                  </a:lnTo>
                  <a:lnTo>
                    <a:pt x="279" y="288"/>
                  </a:lnTo>
                  <a:lnTo>
                    <a:pt x="282" y="288"/>
                  </a:lnTo>
                  <a:lnTo>
                    <a:pt x="279" y="291"/>
                  </a:lnTo>
                  <a:lnTo>
                    <a:pt x="279" y="291"/>
                  </a:lnTo>
                  <a:lnTo>
                    <a:pt x="279" y="291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6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82" y="294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82" y="300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87" y="291"/>
                  </a:lnTo>
                  <a:lnTo>
                    <a:pt x="290" y="288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293" y="291"/>
                  </a:lnTo>
                  <a:lnTo>
                    <a:pt x="293" y="291"/>
                  </a:lnTo>
                  <a:lnTo>
                    <a:pt x="290" y="291"/>
                  </a:lnTo>
                  <a:lnTo>
                    <a:pt x="290" y="294"/>
                  </a:lnTo>
                  <a:lnTo>
                    <a:pt x="290" y="294"/>
                  </a:lnTo>
                  <a:lnTo>
                    <a:pt x="290" y="291"/>
                  </a:lnTo>
                  <a:lnTo>
                    <a:pt x="287" y="294"/>
                  </a:lnTo>
                  <a:lnTo>
                    <a:pt x="287" y="297"/>
                  </a:lnTo>
                  <a:lnTo>
                    <a:pt x="287" y="297"/>
                  </a:lnTo>
                  <a:lnTo>
                    <a:pt x="285" y="297"/>
                  </a:lnTo>
                  <a:lnTo>
                    <a:pt x="282" y="303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5" y="303"/>
                  </a:lnTo>
                  <a:lnTo>
                    <a:pt x="285" y="303"/>
                  </a:lnTo>
                  <a:lnTo>
                    <a:pt x="285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79" y="306"/>
                  </a:lnTo>
                  <a:lnTo>
                    <a:pt x="279" y="306"/>
                  </a:lnTo>
                  <a:lnTo>
                    <a:pt x="276" y="306"/>
                  </a:lnTo>
                  <a:lnTo>
                    <a:pt x="276" y="309"/>
                  </a:lnTo>
                  <a:lnTo>
                    <a:pt x="279" y="309"/>
                  </a:lnTo>
                  <a:lnTo>
                    <a:pt x="279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5" y="309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85" y="309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5" y="311"/>
                  </a:lnTo>
                  <a:lnTo>
                    <a:pt x="285" y="311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2" y="320"/>
                  </a:lnTo>
                  <a:lnTo>
                    <a:pt x="282" y="320"/>
                  </a:lnTo>
                  <a:lnTo>
                    <a:pt x="287" y="323"/>
                  </a:lnTo>
                  <a:lnTo>
                    <a:pt x="290" y="326"/>
                  </a:lnTo>
                  <a:lnTo>
                    <a:pt x="290" y="326"/>
                  </a:lnTo>
                  <a:lnTo>
                    <a:pt x="293" y="323"/>
                  </a:lnTo>
                  <a:lnTo>
                    <a:pt x="293" y="326"/>
                  </a:lnTo>
                  <a:lnTo>
                    <a:pt x="293" y="329"/>
                  </a:lnTo>
                  <a:lnTo>
                    <a:pt x="293" y="329"/>
                  </a:lnTo>
                  <a:lnTo>
                    <a:pt x="296" y="329"/>
                  </a:lnTo>
                  <a:lnTo>
                    <a:pt x="296" y="326"/>
                  </a:lnTo>
                  <a:lnTo>
                    <a:pt x="299" y="326"/>
                  </a:lnTo>
                  <a:lnTo>
                    <a:pt x="296" y="329"/>
                  </a:lnTo>
                  <a:lnTo>
                    <a:pt x="302" y="329"/>
                  </a:lnTo>
                  <a:lnTo>
                    <a:pt x="302" y="329"/>
                  </a:lnTo>
                  <a:lnTo>
                    <a:pt x="305" y="326"/>
                  </a:lnTo>
                  <a:lnTo>
                    <a:pt x="305" y="326"/>
                  </a:lnTo>
                  <a:lnTo>
                    <a:pt x="308" y="326"/>
                  </a:lnTo>
                  <a:lnTo>
                    <a:pt x="310" y="326"/>
                  </a:lnTo>
                  <a:lnTo>
                    <a:pt x="313" y="320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22" y="314"/>
                  </a:lnTo>
                  <a:lnTo>
                    <a:pt x="322" y="311"/>
                  </a:lnTo>
                  <a:lnTo>
                    <a:pt x="325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28" y="311"/>
                  </a:lnTo>
                  <a:lnTo>
                    <a:pt x="328" y="311"/>
                  </a:lnTo>
                  <a:lnTo>
                    <a:pt x="331" y="309"/>
                  </a:lnTo>
                  <a:lnTo>
                    <a:pt x="328" y="309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3"/>
                  </a:lnTo>
                  <a:lnTo>
                    <a:pt x="328" y="303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6"/>
                  </a:lnTo>
                  <a:lnTo>
                    <a:pt x="331" y="309"/>
                  </a:lnTo>
                  <a:lnTo>
                    <a:pt x="334" y="311"/>
                  </a:lnTo>
                  <a:lnTo>
                    <a:pt x="334" y="311"/>
                  </a:lnTo>
                  <a:lnTo>
                    <a:pt x="336" y="311"/>
                  </a:lnTo>
                  <a:lnTo>
                    <a:pt x="336" y="311"/>
                  </a:lnTo>
                  <a:lnTo>
                    <a:pt x="336" y="311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6"/>
                  </a:lnTo>
                  <a:lnTo>
                    <a:pt x="342" y="323"/>
                  </a:lnTo>
                  <a:lnTo>
                    <a:pt x="342" y="323"/>
                  </a:lnTo>
                  <a:lnTo>
                    <a:pt x="342" y="323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9"/>
                  </a:lnTo>
                  <a:lnTo>
                    <a:pt x="345" y="329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8" y="335"/>
                  </a:lnTo>
                  <a:lnTo>
                    <a:pt x="345" y="335"/>
                  </a:lnTo>
                  <a:lnTo>
                    <a:pt x="348" y="337"/>
                  </a:lnTo>
                  <a:lnTo>
                    <a:pt x="345" y="340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8" y="343"/>
                  </a:lnTo>
                  <a:lnTo>
                    <a:pt x="351" y="346"/>
                  </a:lnTo>
                  <a:lnTo>
                    <a:pt x="354" y="346"/>
                  </a:lnTo>
                  <a:lnTo>
                    <a:pt x="354" y="349"/>
                  </a:lnTo>
                  <a:lnTo>
                    <a:pt x="357" y="349"/>
                  </a:lnTo>
                  <a:lnTo>
                    <a:pt x="357" y="352"/>
                  </a:lnTo>
                  <a:lnTo>
                    <a:pt x="359" y="352"/>
                  </a:lnTo>
                  <a:lnTo>
                    <a:pt x="357" y="352"/>
                  </a:lnTo>
                  <a:lnTo>
                    <a:pt x="357" y="352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7" y="363"/>
                  </a:lnTo>
                  <a:lnTo>
                    <a:pt x="359" y="363"/>
                  </a:lnTo>
                  <a:lnTo>
                    <a:pt x="359" y="366"/>
                  </a:lnTo>
                  <a:lnTo>
                    <a:pt x="359" y="369"/>
                  </a:lnTo>
                  <a:lnTo>
                    <a:pt x="359" y="369"/>
                  </a:lnTo>
                  <a:lnTo>
                    <a:pt x="359" y="369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8" y="369"/>
                  </a:lnTo>
                  <a:lnTo>
                    <a:pt x="371" y="369"/>
                  </a:lnTo>
                  <a:lnTo>
                    <a:pt x="371" y="369"/>
                  </a:lnTo>
                  <a:lnTo>
                    <a:pt x="374" y="369"/>
                  </a:lnTo>
                  <a:lnTo>
                    <a:pt x="374" y="366"/>
                  </a:lnTo>
                  <a:lnTo>
                    <a:pt x="371" y="363"/>
                  </a:lnTo>
                  <a:lnTo>
                    <a:pt x="374" y="360"/>
                  </a:lnTo>
                  <a:lnTo>
                    <a:pt x="374" y="358"/>
                  </a:lnTo>
                  <a:lnTo>
                    <a:pt x="377" y="360"/>
                  </a:lnTo>
                  <a:lnTo>
                    <a:pt x="377" y="358"/>
                  </a:lnTo>
                  <a:lnTo>
                    <a:pt x="377" y="355"/>
                  </a:lnTo>
                  <a:lnTo>
                    <a:pt x="382" y="355"/>
                  </a:lnTo>
                  <a:lnTo>
                    <a:pt x="382" y="358"/>
                  </a:lnTo>
                  <a:lnTo>
                    <a:pt x="385" y="355"/>
                  </a:lnTo>
                  <a:lnTo>
                    <a:pt x="388" y="358"/>
                  </a:lnTo>
                  <a:lnTo>
                    <a:pt x="391" y="358"/>
                  </a:lnTo>
                  <a:lnTo>
                    <a:pt x="391" y="355"/>
                  </a:lnTo>
                  <a:lnTo>
                    <a:pt x="391" y="349"/>
                  </a:lnTo>
                  <a:lnTo>
                    <a:pt x="394" y="349"/>
                  </a:lnTo>
                  <a:lnTo>
                    <a:pt x="394" y="343"/>
                  </a:lnTo>
                  <a:lnTo>
                    <a:pt x="394" y="343"/>
                  </a:lnTo>
                  <a:lnTo>
                    <a:pt x="394" y="340"/>
                  </a:lnTo>
                  <a:lnTo>
                    <a:pt x="394" y="340"/>
                  </a:lnTo>
                  <a:lnTo>
                    <a:pt x="394" y="337"/>
                  </a:lnTo>
                  <a:lnTo>
                    <a:pt x="394" y="335"/>
                  </a:lnTo>
                  <a:lnTo>
                    <a:pt x="394" y="335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1" y="332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4" y="323"/>
                  </a:lnTo>
                  <a:lnTo>
                    <a:pt x="394" y="323"/>
                  </a:lnTo>
                  <a:lnTo>
                    <a:pt x="391" y="323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91" y="323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88" y="320"/>
                  </a:lnTo>
                  <a:lnTo>
                    <a:pt x="391" y="317"/>
                  </a:lnTo>
                  <a:lnTo>
                    <a:pt x="394" y="320"/>
                  </a:lnTo>
                  <a:lnTo>
                    <a:pt x="397" y="317"/>
                  </a:lnTo>
                  <a:lnTo>
                    <a:pt x="397" y="317"/>
                  </a:lnTo>
                  <a:lnTo>
                    <a:pt x="400" y="317"/>
                  </a:lnTo>
                  <a:lnTo>
                    <a:pt x="400" y="314"/>
                  </a:lnTo>
                  <a:lnTo>
                    <a:pt x="400" y="314"/>
                  </a:lnTo>
                  <a:lnTo>
                    <a:pt x="400" y="311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6" y="314"/>
                  </a:lnTo>
                  <a:lnTo>
                    <a:pt x="406" y="311"/>
                  </a:lnTo>
                  <a:lnTo>
                    <a:pt x="408" y="311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6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6"/>
                  </a:lnTo>
                  <a:lnTo>
                    <a:pt x="391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91" y="306"/>
                  </a:lnTo>
                  <a:lnTo>
                    <a:pt x="391" y="306"/>
                  </a:lnTo>
                  <a:lnTo>
                    <a:pt x="391" y="306"/>
                  </a:lnTo>
                  <a:lnTo>
                    <a:pt x="394" y="306"/>
                  </a:lnTo>
                  <a:lnTo>
                    <a:pt x="394" y="306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3" y="306"/>
                  </a:lnTo>
                  <a:lnTo>
                    <a:pt x="403" y="306"/>
                  </a:lnTo>
                  <a:lnTo>
                    <a:pt x="406" y="306"/>
                  </a:lnTo>
                  <a:lnTo>
                    <a:pt x="411" y="306"/>
                  </a:lnTo>
                  <a:lnTo>
                    <a:pt x="411" y="303"/>
                  </a:lnTo>
                  <a:lnTo>
                    <a:pt x="414" y="303"/>
                  </a:lnTo>
                  <a:lnTo>
                    <a:pt x="414" y="300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8" y="294"/>
                  </a:lnTo>
                  <a:lnTo>
                    <a:pt x="408" y="294"/>
                  </a:lnTo>
                  <a:lnTo>
                    <a:pt x="408" y="294"/>
                  </a:lnTo>
                  <a:lnTo>
                    <a:pt x="406" y="291"/>
                  </a:lnTo>
                  <a:lnTo>
                    <a:pt x="403" y="291"/>
                  </a:lnTo>
                  <a:lnTo>
                    <a:pt x="403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7" y="288"/>
                  </a:lnTo>
                  <a:lnTo>
                    <a:pt x="397" y="288"/>
                  </a:lnTo>
                  <a:lnTo>
                    <a:pt x="397" y="291"/>
                  </a:lnTo>
                  <a:lnTo>
                    <a:pt x="397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88" y="297"/>
                  </a:lnTo>
                  <a:lnTo>
                    <a:pt x="385" y="297"/>
                  </a:lnTo>
                  <a:lnTo>
                    <a:pt x="388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94" y="291"/>
                  </a:lnTo>
                  <a:lnTo>
                    <a:pt x="397" y="291"/>
                  </a:lnTo>
                  <a:lnTo>
                    <a:pt x="397" y="288"/>
                  </a:lnTo>
                  <a:lnTo>
                    <a:pt x="397" y="288"/>
                  </a:lnTo>
                  <a:lnTo>
                    <a:pt x="394" y="288"/>
                  </a:lnTo>
                  <a:lnTo>
                    <a:pt x="394" y="286"/>
                  </a:lnTo>
                  <a:lnTo>
                    <a:pt x="394" y="286"/>
                  </a:lnTo>
                  <a:lnTo>
                    <a:pt x="394" y="283"/>
                  </a:lnTo>
                  <a:lnTo>
                    <a:pt x="394" y="280"/>
                  </a:lnTo>
                  <a:lnTo>
                    <a:pt x="394" y="277"/>
                  </a:lnTo>
                  <a:lnTo>
                    <a:pt x="391" y="274"/>
                  </a:lnTo>
                  <a:lnTo>
                    <a:pt x="391" y="274"/>
                  </a:lnTo>
                  <a:lnTo>
                    <a:pt x="391" y="271"/>
                  </a:lnTo>
                  <a:lnTo>
                    <a:pt x="391" y="271"/>
                  </a:lnTo>
                  <a:lnTo>
                    <a:pt x="394" y="274"/>
                  </a:lnTo>
                  <a:lnTo>
                    <a:pt x="394" y="271"/>
                  </a:lnTo>
                  <a:lnTo>
                    <a:pt x="394" y="268"/>
                  </a:lnTo>
                  <a:lnTo>
                    <a:pt x="394" y="265"/>
                  </a:lnTo>
                  <a:lnTo>
                    <a:pt x="394" y="262"/>
                  </a:lnTo>
                  <a:lnTo>
                    <a:pt x="394" y="262"/>
                  </a:lnTo>
                  <a:lnTo>
                    <a:pt x="391" y="260"/>
                  </a:lnTo>
                  <a:lnTo>
                    <a:pt x="391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57"/>
                  </a:lnTo>
                  <a:lnTo>
                    <a:pt x="397" y="257"/>
                  </a:lnTo>
                  <a:lnTo>
                    <a:pt x="397" y="257"/>
                  </a:lnTo>
                  <a:lnTo>
                    <a:pt x="397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3" y="254"/>
                  </a:lnTo>
                  <a:lnTo>
                    <a:pt x="400" y="251"/>
                  </a:lnTo>
                  <a:lnTo>
                    <a:pt x="400" y="251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6" y="251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8" y="248"/>
                  </a:lnTo>
                  <a:lnTo>
                    <a:pt x="408" y="245"/>
                  </a:lnTo>
                  <a:lnTo>
                    <a:pt x="411" y="245"/>
                  </a:lnTo>
                  <a:lnTo>
                    <a:pt x="411" y="242"/>
                  </a:lnTo>
                  <a:lnTo>
                    <a:pt x="414" y="245"/>
                  </a:lnTo>
                  <a:lnTo>
                    <a:pt x="414" y="242"/>
                  </a:lnTo>
                  <a:lnTo>
                    <a:pt x="414" y="242"/>
                  </a:lnTo>
                  <a:lnTo>
                    <a:pt x="417" y="239"/>
                  </a:lnTo>
                  <a:lnTo>
                    <a:pt x="417" y="242"/>
                  </a:lnTo>
                  <a:lnTo>
                    <a:pt x="420" y="239"/>
                  </a:lnTo>
                  <a:lnTo>
                    <a:pt x="423" y="239"/>
                  </a:lnTo>
                  <a:lnTo>
                    <a:pt x="423" y="239"/>
                  </a:lnTo>
                  <a:lnTo>
                    <a:pt x="423" y="239"/>
                  </a:lnTo>
                  <a:lnTo>
                    <a:pt x="423" y="237"/>
                  </a:lnTo>
                  <a:lnTo>
                    <a:pt x="423" y="237"/>
                  </a:lnTo>
                  <a:lnTo>
                    <a:pt x="426" y="234"/>
                  </a:lnTo>
                  <a:lnTo>
                    <a:pt x="426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28"/>
                  </a:lnTo>
                  <a:lnTo>
                    <a:pt x="429" y="228"/>
                  </a:lnTo>
                  <a:lnTo>
                    <a:pt x="426" y="225"/>
                  </a:lnTo>
                  <a:lnTo>
                    <a:pt x="426" y="225"/>
                  </a:lnTo>
                  <a:lnTo>
                    <a:pt x="426" y="225"/>
                  </a:lnTo>
                  <a:lnTo>
                    <a:pt x="423" y="225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9" y="219"/>
                  </a:lnTo>
                  <a:lnTo>
                    <a:pt x="429" y="216"/>
                  </a:lnTo>
                  <a:lnTo>
                    <a:pt x="426" y="216"/>
                  </a:lnTo>
                  <a:lnTo>
                    <a:pt x="426" y="216"/>
                  </a:lnTo>
                  <a:lnTo>
                    <a:pt x="429" y="216"/>
                  </a:lnTo>
                  <a:lnTo>
                    <a:pt x="429" y="213"/>
                  </a:lnTo>
                  <a:lnTo>
                    <a:pt x="429" y="213"/>
                  </a:lnTo>
                  <a:lnTo>
                    <a:pt x="429" y="213"/>
                  </a:lnTo>
                  <a:lnTo>
                    <a:pt x="431" y="213"/>
                  </a:lnTo>
                  <a:lnTo>
                    <a:pt x="431" y="213"/>
                  </a:lnTo>
                  <a:lnTo>
                    <a:pt x="429" y="213"/>
                  </a:lnTo>
                  <a:lnTo>
                    <a:pt x="431" y="213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4" y="211"/>
                  </a:lnTo>
                  <a:lnTo>
                    <a:pt x="431" y="211"/>
                  </a:lnTo>
                  <a:lnTo>
                    <a:pt x="434" y="211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7" y="208"/>
                  </a:lnTo>
                  <a:lnTo>
                    <a:pt x="437" y="208"/>
                  </a:lnTo>
                  <a:lnTo>
                    <a:pt x="437" y="208"/>
                  </a:lnTo>
                  <a:lnTo>
                    <a:pt x="440" y="208"/>
                  </a:lnTo>
                  <a:lnTo>
                    <a:pt x="440" y="208"/>
                  </a:lnTo>
                  <a:lnTo>
                    <a:pt x="440" y="208"/>
                  </a:lnTo>
                  <a:lnTo>
                    <a:pt x="446" y="208"/>
                  </a:lnTo>
                  <a:lnTo>
                    <a:pt x="446" y="208"/>
                  </a:lnTo>
                  <a:lnTo>
                    <a:pt x="449" y="208"/>
                  </a:lnTo>
                  <a:lnTo>
                    <a:pt x="449" y="208"/>
                  </a:lnTo>
                  <a:lnTo>
                    <a:pt x="449" y="208"/>
                  </a:lnTo>
                  <a:lnTo>
                    <a:pt x="449" y="205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7" y="211"/>
                  </a:lnTo>
                  <a:lnTo>
                    <a:pt x="463" y="213"/>
                  </a:lnTo>
                  <a:lnTo>
                    <a:pt x="463" y="216"/>
                  </a:lnTo>
                  <a:lnTo>
                    <a:pt x="463" y="219"/>
                  </a:lnTo>
                  <a:lnTo>
                    <a:pt x="466" y="219"/>
                  </a:lnTo>
                  <a:lnTo>
                    <a:pt x="463" y="219"/>
                  </a:lnTo>
                  <a:lnTo>
                    <a:pt x="463" y="222"/>
                  </a:lnTo>
                  <a:lnTo>
                    <a:pt x="466" y="222"/>
                  </a:lnTo>
                  <a:lnTo>
                    <a:pt x="463" y="222"/>
                  </a:lnTo>
                  <a:lnTo>
                    <a:pt x="460" y="222"/>
                  </a:lnTo>
                  <a:lnTo>
                    <a:pt x="457" y="225"/>
                  </a:lnTo>
                  <a:lnTo>
                    <a:pt x="457" y="228"/>
                  </a:lnTo>
                  <a:lnTo>
                    <a:pt x="454" y="228"/>
                  </a:lnTo>
                  <a:lnTo>
                    <a:pt x="452" y="231"/>
                  </a:lnTo>
                  <a:lnTo>
                    <a:pt x="449" y="237"/>
                  </a:lnTo>
                  <a:lnTo>
                    <a:pt x="446" y="239"/>
                  </a:lnTo>
                  <a:lnTo>
                    <a:pt x="443" y="245"/>
                  </a:lnTo>
                  <a:lnTo>
                    <a:pt x="443" y="245"/>
                  </a:lnTo>
                  <a:lnTo>
                    <a:pt x="440" y="245"/>
                  </a:lnTo>
                  <a:lnTo>
                    <a:pt x="440" y="245"/>
                  </a:lnTo>
                  <a:lnTo>
                    <a:pt x="440" y="248"/>
                  </a:lnTo>
                  <a:lnTo>
                    <a:pt x="437" y="248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34" y="251"/>
                  </a:lnTo>
                  <a:lnTo>
                    <a:pt x="434" y="251"/>
                  </a:lnTo>
                  <a:lnTo>
                    <a:pt x="431" y="251"/>
                  </a:lnTo>
                  <a:lnTo>
                    <a:pt x="431" y="254"/>
                  </a:lnTo>
                  <a:lnTo>
                    <a:pt x="429" y="254"/>
                  </a:lnTo>
                  <a:lnTo>
                    <a:pt x="429" y="254"/>
                  </a:lnTo>
                  <a:lnTo>
                    <a:pt x="429" y="257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31" y="260"/>
                  </a:lnTo>
                  <a:lnTo>
                    <a:pt x="431" y="262"/>
                  </a:lnTo>
                  <a:lnTo>
                    <a:pt x="431" y="265"/>
                  </a:lnTo>
                  <a:lnTo>
                    <a:pt x="431" y="268"/>
                  </a:lnTo>
                  <a:lnTo>
                    <a:pt x="434" y="268"/>
                  </a:lnTo>
                  <a:lnTo>
                    <a:pt x="434" y="268"/>
                  </a:lnTo>
                  <a:lnTo>
                    <a:pt x="437" y="271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7" y="274"/>
                  </a:lnTo>
                  <a:lnTo>
                    <a:pt x="434" y="277"/>
                  </a:lnTo>
                  <a:lnTo>
                    <a:pt x="437" y="277"/>
                  </a:lnTo>
                  <a:lnTo>
                    <a:pt x="437" y="280"/>
                  </a:lnTo>
                  <a:lnTo>
                    <a:pt x="437" y="280"/>
                  </a:lnTo>
                  <a:lnTo>
                    <a:pt x="434" y="280"/>
                  </a:lnTo>
                  <a:lnTo>
                    <a:pt x="434" y="283"/>
                  </a:lnTo>
                  <a:lnTo>
                    <a:pt x="434" y="283"/>
                  </a:lnTo>
                  <a:lnTo>
                    <a:pt x="437" y="283"/>
                  </a:lnTo>
                  <a:lnTo>
                    <a:pt x="434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8"/>
                  </a:lnTo>
                  <a:lnTo>
                    <a:pt x="440" y="288"/>
                  </a:lnTo>
                  <a:lnTo>
                    <a:pt x="443" y="288"/>
                  </a:lnTo>
                  <a:lnTo>
                    <a:pt x="443" y="288"/>
                  </a:lnTo>
                  <a:lnTo>
                    <a:pt x="443" y="288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4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2" y="294"/>
                  </a:lnTo>
                  <a:lnTo>
                    <a:pt x="454" y="297"/>
                  </a:lnTo>
                  <a:lnTo>
                    <a:pt x="454" y="297"/>
                  </a:lnTo>
                  <a:lnTo>
                    <a:pt x="457" y="297"/>
                  </a:lnTo>
                  <a:lnTo>
                    <a:pt x="454" y="297"/>
                  </a:lnTo>
                  <a:lnTo>
                    <a:pt x="454" y="300"/>
                  </a:lnTo>
                  <a:lnTo>
                    <a:pt x="454" y="300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60" y="297"/>
                  </a:lnTo>
                  <a:lnTo>
                    <a:pt x="463" y="297"/>
                  </a:lnTo>
                  <a:lnTo>
                    <a:pt x="466" y="297"/>
                  </a:lnTo>
                  <a:lnTo>
                    <a:pt x="466" y="294"/>
                  </a:lnTo>
                  <a:lnTo>
                    <a:pt x="466" y="297"/>
                  </a:lnTo>
                  <a:lnTo>
                    <a:pt x="469" y="297"/>
                  </a:lnTo>
                  <a:lnTo>
                    <a:pt x="469" y="294"/>
                  </a:lnTo>
                  <a:lnTo>
                    <a:pt x="472" y="294"/>
                  </a:lnTo>
                  <a:lnTo>
                    <a:pt x="472" y="294"/>
                  </a:lnTo>
                  <a:lnTo>
                    <a:pt x="472" y="294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80" y="288"/>
                  </a:lnTo>
                  <a:lnTo>
                    <a:pt x="480" y="291"/>
                  </a:lnTo>
                  <a:lnTo>
                    <a:pt x="483" y="291"/>
                  </a:lnTo>
                  <a:lnTo>
                    <a:pt x="483" y="288"/>
                  </a:lnTo>
                  <a:lnTo>
                    <a:pt x="483" y="288"/>
                  </a:lnTo>
                  <a:lnTo>
                    <a:pt x="483" y="288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9" y="288"/>
                  </a:lnTo>
                  <a:lnTo>
                    <a:pt x="492" y="288"/>
                  </a:lnTo>
                  <a:lnTo>
                    <a:pt x="495" y="288"/>
                  </a:lnTo>
                  <a:lnTo>
                    <a:pt x="495" y="288"/>
                  </a:lnTo>
                  <a:lnTo>
                    <a:pt x="498" y="288"/>
                  </a:lnTo>
                  <a:lnTo>
                    <a:pt x="501" y="288"/>
                  </a:lnTo>
                  <a:lnTo>
                    <a:pt x="501" y="288"/>
                  </a:lnTo>
                  <a:lnTo>
                    <a:pt x="503" y="288"/>
                  </a:lnTo>
                  <a:lnTo>
                    <a:pt x="506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91"/>
                  </a:lnTo>
                  <a:lnTo>
                    <a:pt x="509" y="291"/>
                  </a:lnTo>
                  <a:lnTo>
                    <a:pt x="512" y="291"/>
                  </a:lnTo>
                  <a:lnTo>
                    <a:pt x="515" y="294"/>
                  </a:lnTo>
                  <a:lnTo>
                    <a:pt x="518" y="294"/>
                  </a:lnTo>
                  <a:lnTo>
                    <a:pt x="521" y="291"/>
                  </a:lnTo>
                  <a:lnTo>
                    <a:pt x="524" y="294"/>
                  </a:lnTo>
                  <a:lnTo>
                    <a:pt x="524" y="294"/>
                  </a:lnTo>
                  <a:lnTo>
                    <a:pt x="524" y="294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4" y="297"/>
                  </a:lnTo>
                  <a:lnTo>
                    <a:pt x="521" y="297"/>
                  </a:lnTo>
                  <a:lnTo>
                    <a:pt x="518" y="297"/>
                  </a:lnTo>
                  <a:lnTo>
                    <a:pt x="515" y="297"/>
                  </a:lnTo>
                  <a:lnTo>
                    <a:pt x="515" y="297"/>
                  </a:lnTo>
                  <a:lnTo>
                    <a:pt x="512" y="300"/>
                  </a:lnTo>
                  <a:lnTo>
                    <a:pt x="512" y="297"/>
                  </a:lnTo>
                  <a:lnTo>
                    <a:pt x="509" y="297"/>
                  </a:lnTo>
                  <a:lnTo>
                    <a:pt x="509" y="300"/>
                  </a:lnTo>
                  <a:lnTo>
                    <a:pt x="509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3"/>
                  </a:lnTo>
                  <a:lnTo>
                    <a:pt x="506" y="303"/>
                  </a:lnTo>
                  <a:lnTo>
                    <a:pt x="503" y="306"/>
                  </a:lnTo>
                  <a:lnTo>
                    <a:pt x="498" y="306"/>
                  </a:lnTo>
                  <a:lnTo>
                    <a:pt x="495" y="306"/>
                  </a:lnTo>
                  <a:lnTo>
                    <a:pt x="495" y="303"/>
                  </a:lnTo>
                  <a:lnTo>
                    <a:pt x="489" y="303"/>
                  </a:lnTo>
                  <a:lnTo>
                    <a:pt x="489" y="303"/>
                  </a:lnTo>
                  <a:lnTo>
                    <a:pt x="486" y="303"/>
                  </a:lnTo>
                  <a:lnTo>
                    <a:pt x="483" y="303"/>
                  </a:lnTo>
                  <a:lnTo>
                    <a:pt x="483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78" y="303"/>
                  </a:lnTo>
                  <a:lnTo>
                    <a:pt x="475" y="303"/>
                  </a:lnTo>
                  <a:lnTo>
                    <a:pt x="475" y="306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6" y="306"/>
                  </a:lnTo>
                  <a:lnTo>
                    <a:pt x="466" y="306"/>
                  </a:lnTo>
                  <a:lnTo>
                    <a:pt x="463" y="309"/>
                  </a:lnTo>
                  <a:lnTo>
                    <a:pt x="460" y="309"/>
                  </a:lnTo>
                  <a:lnTo>
                    <a:pt x="460" y="311"/>
                  </a:lnTo>
                  <a:lnTo>
                    <a:pt x="463" y="311"/>
                  </a:lnTo>
                  <a:lnTo>
                    <a:pt x="463" y="311"/>
                  </a:lnTo>
                  <a:lnTo>
                    <a:pt x="463" y="311"/>
                  </a:lnTo>
                  <a:lnTo>
                    <a:pt x="463" y="314"/>
                  </a:lnTo>
                  <a:lnTo>
                    <a:pt x="466" y="314"/>
                  </a:lnTo>
                  <a:lnTo>
                    <a:pt x="466" y="314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3" y="320"/>
                  </a:lnTo>
                  <a:lnTo>
                    <a:pt x="466" y="320"/>
                  </a:lnTo>
                  <a:lnTo>
                    <a:pt x="466" y="323"/>
                  </a:lnTo>
                  <a:lnTo>
                    <a:pt x="466" y="323"/>
                  </a:lnTo>
                  <a:lnTo>
                    <a:pt x="469" y="323"/>
                  </a:lnTo>
                  <a:lnTo>
                    <a:pt x="469" y="323"/>
                  </a:lnTo>
                  <a:lnTo>
                    <a:pt x="472" y="323"/>
                  </a:lnTo>
                  <a:lnTo>
                    <a:pt x="472" y="320"/>
                  </a:lnTo>
                  <a:lnTo>
                    <a:pt x="475" y="320"/>
                  </a:lnTo>
                  <a:lnTo>
                    <a:pt x="475" y="323"/>
                  </a:lnTo>
                  <a:lnTo>
                    <a:pt x="475" y="323"/>
                  </a:lnTo>
                  <a:lnTo>
                    <a:pt x="475" y="326"/>
                  </a:lnTo>
                  <a:lnTo>
                    <a:pt x="475" y="329"/>
                  </a:lnTo>
                  <a:lnTo>
                    <a:pt x="475" y="340"/>
                  </a:lnTo>
                  <a:lnTo>
                    <a:pt x="475" y="340"/>
                  </a:lnTo>
                  <a:lnTo>
                    <a:pt x="475" y="340"/>
                  </a:lnTo>
                  <a:lnTo>
                    <a:pt x="475" y="343"/>
                  </a:lnTo>
                  <a:lnTo>
                    <a:pt x="472" y="343"/>
                  </a:lnTo>
                  <a:lnTo>
                    <a:pt x="472" y="340"/>
                  </a:lnTo>
                  <a:lnTo>
                    <a:pt x="469" y="343"/>
                  </a:lnTo>
                  <a:lnTo>
                    <a:pt x="469" y="343"/>
                  </a:lnTo>
                  <a:lnTo>
                    <a:pt x="466" y="340"/>
                  </a:lnTo>
                  <a:lnTo>
                    <a:pt x="466" y="340"/>
                  </a:lnTo>
                  <a:lnTo>
                    <a:pt x="463" y="337"/>
                  </a:lnTo>
                  <a:lnTo>
                    <a:pt x="463" y="340"/>
                  </a:lnTo>
                  <a:lnTo>
                    <a:pt x="463" y="337"/>
                  </a:lnTo>
                  <a:lnTo>
                    <a:pt x="460" y="337"/>
                  </a:lnTo>
                  <a:lnTo>
                    <a:pt x="457" y="335"/>
                  </a:lnTo>
                  <a:lnTo>
                    <a:pt x="454" y="332"/>
                  </a:lnTo>
                  <a:lnTo>
                    <a:pt x="452" y="335"/>
                  </a:lnTo>
                  <a:lnTo>
                    <a:pt x="449" y="335"/>
                  </a:lnTo>
                  <a:lnTo>
                    <a:pt x="449" y="335"/>
                  </a:lnTo>
                  <a:lnTo>
                    <a:pt x="446" y="337"/>
                  </a:lnTo>
                  <a:lnTo>
                    <a:pt x="446" y="337"/>
                  </a:lnTo>
                  <a:lnTo>
                    <a:pt x="446" y="340"/>
                  </a:lnTo>
                  <a:lnTo>
                    <a:pt x="443" y="343"/>
                  </a:lnTo>
                  <a:lnTo>
                    <a:pt x="443" y="343"/>
                  </a:lnTo>
                  <a:lnTo>
                    <a:pt x="443" y="346"/>
                  </a:lnTo>
                  <a:lnTo>
                    <a:pt x="443" y="355"/>
                  </a:lnTo>
                  <a:lnTo>
                    <a:pt x="443" y="35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3"/>
                  </a:lnTo>
                  <a:lnTo>
                    <a:pt x="446" y="363"/>
                  </a:lnTo>
                  <a:lnTo>
                    <a:pt x="446" y="360"/>
                  </a:lnTo>
                  <a:lnTo>
                    <a:pt x="446" y="363"/>
                  </a:lnTo>
                  <a:lnTo>
                    <a:pt x="446" y="366"/>
                  </a:lnTo>
                  <a:lnTo>
                    <a:pt x="449" y="366"/>
                  </a:lnTo>
                  <a:lnTo>
                    <a:pt x="446" y="369"/>
                  </a:lnTo>
                  <a:lnTo>
                    <a:pt x="449" y="369"/>
                  </a:lnTo>
                  <a:lnTo>
                    <a:pt x="449" y="369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5"/>
                  </a:lnTo>
                  <a:lnTo>
                    <a:pt x="446" y="375"/>
                  </a:lnTo>
                  <a:lnTo>
                    <a:pt x="443" y="375"/>
                  </a:lnTo>
                  <a:lnTo>
                    <a:pt x="443" y="375"/>
                  </a:lnTo>
                  <a:lnTo>
                    <a:pt x="443" y="372"/>
                  </a:lnTo>
                  <a:lnTo>
                    <a:pt x="440" y="375"/>
                  </a:lnTo>
                  <a:lnTo>
                    <a:pt x="437" y="375"/>
                  </a:lnTo>
                  <a:lnTo>
                    <a:pt x="434" y="375"/>
                  </a:lnTo>
                  <a:lnTo>
                    <a:pt x="434" y="378"/>
                  </a:lnTo>
                  <a:lnTo>
                    <a:pt x="434" y="381"/>
                  </a:lnTo>
                  <a:lnTo>
                    <a:pt x="434" y="381"/>
                  </a:lnTo>
                  <a:lnTo>
                    <a:pt x="431" y="381"/>
                  </a:lnTo>
                  <a:lnTo>
                    <a:pt x="431" y="384"/>
                  </a:lnTo>
                  <a:lnTo>
                    <a:pt x="429" y="384"/>
                  </a:lnTo>
                  <a:lnTo>
                    <a:pt x="429" y="384"/>
                  </a:lnTo>
                  <a:lnTo>
                    <a:pt x="426" y="384"/>
                  </a:lnTo>
                  <a:lnTo>
                    <a:pt x="426" y="384"/>
                  </a:lnTo>
                  <a:lnTo>
                    <a:pt x="423" y="384"/>
                  </a:lnTo>
                  <a:lnTo>
                    <a:pt x="423" y="386"/>
                  </a:lnTo>
                  <a:lnTo>
                    <a:pt x="423" y="386"/>
                  </a:lnTo>
                  <a:lnTo>
                    <a:pt x="420" y="378"/>
                  </a:lnTo>
                  <a:lnTo>
                    <a:pt x="420" y="378"/>
                  </a:lnTo>
                  <a:lnTo>
                    <a:pt x="423" y="381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0" y="378"/>
                  </a:lnTo>
                  <a:lnTo>
                    <a:pt x="417" y="378"/>
                  </a:lnTo>
                  <a:lnTo>
                    <a:pt x="414" y="378"/>
                  </a:lnTo>
                  <a:lnTo>
                    <a:pt x="406" y="378"/>
                  </a:lnTo>
                  <a:lnTo>
                    <a:pt x="403" y="381"/>
                  </a:lnTo>
                  <a:lnTo>
                    <a:pt x="400" y="381"/>
                  </a:lnTo>
                  <a:lnTo>
                    <a:pt x="394" y="386"/>
                  </a:lnTo>
                  <a:lnTo>
                    <a:pt x="388" y="386"/>
                  </a:lnTo>
                  <a:lnTo>
                    <a:pt x="385" y="389"/>
                  </a:lnTo>
                  <a:lnTo>
                    <a:pt x="382" y="389"/>
                  </a:lnTo>
                  <a:lnTo>
                    <a:pt x="380" y="392"/>
                  </a:lnTo>
                  <a:lnTo>
                    <a:pt x="380" y="389"/>
                  </a:lnTo>
                  <a:lnTo>
                    <a:pt x="377" y="392"/>
                  </a:lnTo>
                  <a:lnTo>
                    <a:pt x="377" y="392"/>
                  </a:lnTo>
                  <a:lnTo>
                    <a:pt x="380" y="392"/>
                  </a:lnTo>
                  <a:lnTo>
                    <a:pt x="380" y="395"/>
                  </a:lnTo>
                  <a:lnTo>
                    <a:pt x="377" y="395"/>
                  </a:lnTo>
                  <a:lnTo>
                    <a:pt x="377" y="392"/>
                  </a:lnTo>
                  <a:lnTo>
                    <a:pt x="371" y="392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5" y="389"/>
                  </a:lnTo>
                  <a:lnTo>
                    <a:pt x="365" y="386"/>
                  </a:lnTo>
                  <a:lnTo>
                    <a:pt x="365" y="386"/>
                  </a:lnTo>
                  <a:lnTo>
                    <a:pt x="362" y="386"/>
                  </a:lnTo>
                  <a:lnTo>
                    <a:pt x="362" y="386"/>
                  </a:lnTo>
                  <a:lnTo>
                    <a:pt x="362" y="384"/>
                  </a:lnTo>
                  <a:lnTo>
                    <a:pt x="359" y="386"/>
                  </a:lnTo>
                  <a:lnTo>
                    <a:pt x="357" y="386"/>
                  </a:lnTo>
                  <a:lnTo>
                    <a:pt x="357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7" y="384"/>
                  </a:lnTo>
                  <a:lnTo>
                    <a:pt x="354" y="386"/>
                  </a:lnTo>
                  <a:lnTo>
                    <a:pt x="354" y="389"/>
                  </a:lnTo>
                  <a:lnTo>
                    <a:pt x="351" y="389"/>
                  </a:lnTo>
                  <a:lnTo>
                    <a:pt x="351" y="386"/>
                  </a:lnTo>
                  <a:lnTo>
                    <a:pt x="348" y="389"/>
                  </a:lnTo>
                  <a:lnTo>
                    <a:pt x="345" y="389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2" y="389"/>
                  </a:lnTo>
                  <a:lnTo>
                    <a:pt x="339" y="392"/>
                  </a:lnTo>
                  <a:lnTo>
                    <a:pt x="339" y="392"/>
                  </a:lnTo>
                  <a:lnTo>
                    <a:pt x="339" y="389"/>
                  </a:lnTo>
                  <a:lnTo>
                    <a:pt x="339" y="389"/>
                  </a:lnTo>
                  <a:lnTo>
                    <a:pt x="339" y="389"/>
                  </a:lnTo>
                  <a:lnTo>
                    <a:pt x="342" y="386"/>
                  </a:lnTo>
                  <a:lnTo>
                    <a:pt x="342" y="386"/>
                  </a:lnTo>
                  <a:lnTo>
                    <a:pt x="339" y="386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4" y="386"/>
                  </a:lnTo>
                  <a:lnTo>
                    <a:pt x="334" y="384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4"/>
                  </a:lnTo>
                  <a:lnTo>
                    <a:pt x="328" y="384"/>
                  </a:lnTo>
                  <a:lnTo>
                    <a:pt x="328" y="384"/>
                  </a:lnTo>
                  <a:lnTo>
                    <a:pt x="331" y="381"/>
                  </a:lnTo>
                  <a:lnTo>
                    <a:pt x="331" y="381"/>
                  </a:lnTo>
                  <a:lnTo>
                    <a:pt x="328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69"/>
                  </a:lnTo>
                  <a:lnTo>
                    <a:pt x="325" y="369"/>
                  </a:lnTo>
                  <a:lnTo>
                    <a:pt x="325" y="369"/>
                  </a:lnTo>
                  <a:lnTo>
                    <a:pt x="325" y="366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8" y="363"/>
                  </a:lnTo>
                  <a:lnTo>
                    <a:pt x="328" y="363"/>
                  </a:lnTo>
                  <a:lnTo>
                    <a:pt x="328" y="363"/>
                  </a:lnTo>
                  <a:lnTo>
                    <a:pt x="328" y="360"/>
                  </a:lnTo>
                  <a:lnTo>
                    <a:pt x="331" y="360"/>
                  </a:lnTo>
                  <a:lnTo>
                    <a:pt x="331" y="360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4" y="355"/>
                  </a:lnTo>
                  <a:lnTo>
                    <a:pt x="334" y="358"/>
                  </a:lnTo>
                  <a:lnTo>
                    <a:pt x="334" y="358"/>
                  </a:lnTo>
                  <a:lnTo>
                    <a:pt x="334" y="358"/>
                  </a:lnTo>
                  <a:lnTo>
                    <a:pt x="336" y="355"/>
                  </a:lnTo>
                  <a:lnTo>
                    <a:pt x="336" y="355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31" y="346"/>
                  </a:lnTo>
                  <a:lnTo>
                    <a:pt x="331" y="343"/>
                  </a:lnTo>
                  <a:lnTo>
                    <a:pt x="334" y="340"/>
                  </a:lnTo>
                  <a:lnTo>
                    <a:pt x="334" y="340"/>
                  </a:lnTo>
                  <a:lnTo>
                    <a:pt x="331" y="337"/>
                  </a:lnTo>
                  <a:lnTo>
                    <a:pt x="331" y="335"/>
                  </a:lnTo>
                  <a:lnTo>
                    <a:pt x="331" y="335"/>
                  </a:lnTo>
                  <a:lnTo>
                    <a:pt x="331" y="335"/>
                  </a:lnTo>
                  <a:lnTo>
                    <a:pt x="325" y="335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6"/>
                  </a:lnTo>
                  <a:lnTo>
                    <a:pt x="310" y="349"/>
                  </a:lnTo>
                  <a:lnTo>
                    <a:pt x="310" y="352"/>
                  </a:lnTo>
                  <a:lnTo>
                    <a:pt x="308" y="355"/>
                  </a:lnTo>
                  <a:lnTo>
                    <a:pt x="308" y="355"/>
                  </a:lnTo>
                  <a:lnTo>
                    <a:pt x="310" y="360"/>
                  </a:lnTo>
                  <a:lnTo>
                    <a:pt x="310" y="363"/>
                  </a:lnTo>
                  <a:lnTo>
                    <a:pt x="310" y="363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3" y="369"/>
                  </a:lnTo>
                  <a:lnTo>
                    <a:pt x="313" y="369"/>
                  </a:lnTo>
                  <a:lnTo>
                    <a:pt x="316" y="369"/>
                  </a:lnTo>
                  <a:lnTo>
                    <a:pt x="316" y="375"/>
                  </a:lnTo>
                  <a:lnTo>
                    <a:pt x="316" y="378"/>
                  </a:lnTo>
                  <a:lnTo>
                    <a:pt x="316" y="378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384"/>
                  </a:lnTo>
                  <a:lnTo>
                    <a:pt x="316" y="384"/>
                  </a:lnTo>
                  <a:lnTo>
                    <a:pt x="316" y="386"/>
                  </a:lnTo>
                  <a:lnTo>
                    <a:pt x="316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9" y="392"/>
                  </a:lnTo>
                  <a:lnTo>
                    <a:pt x="322" y="392"/>
                  </a:lnTo>
                  <a:lnTo>
                    <a:pt x="316" y="392"/>
                  </a:lnTo>
                  <a:lnTo>
                    <a:pt x="316" y="395"/>
                  </a:lnTo>
                  <a:lnTo>
                    <a:pt x="316" y="395"/>
                  </a:lnTo>
                  <a:lnTo>
                    <a:pt x="316" y="398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3" y="398"/>
                  </a:lnTo>
                  <a:lnTo>
                    <a:pt x="313" y="398"/>
                  </a:lnTo>
                  <a:lnTo>
                    <a:pt x="313" y="401"/>
                  </a:lnTo>
                  <a:lnTo>
                    <a:pt x="310" y="401"/>
                  </a:lnTo>
                  <a:lnTo>
                    <a:pt x="310" y="398"/>
                  </a:lnTo>
                  <a:lnTo>
                    <a:pt x="310" y="395"/>
                  </a:lnTo>
                  <a:lnTo>
                    <a:pt x="308" y="395"/>
                  </a:lnTo>
                  <a:lnTo>
                    <a:pt x="302" y="398"/>
                  </a:lnTo>
                  <a:lnTo>
                    <a:pt x="302" y="398"/>
                  </a:lnTo>
                  <a:lnTo>
                    <a:pt x="302" y="398"/>
                  </a:lnTo>
                  <a:lnTo>
                    <a:pt x="299" y="401"/>
                  </a:lnTo>
                  <a:lnTo>
                    <a:pt x="302" y="401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5" y="404"/>
                  </a:lnTo>
                  <a:lnTo>
                    <a:pt x="305" y="404"/>
                  </a:lnTo>
                  <a:lnTo>
                    <a:pt x="305" y="401"/>
                  </a:lnTo>
                  <a:lnTo>
                    <a:pt x="302" y="401"/>
                  </a:lnTo>
                  <a:lnTo>
                    <a:pt x="299" y="401"/>
                  </a:lnTo>
                  <a:lnTo>
                    <a:pt x="296" y="401"/>
                  </a:lnTo>
                  <a:lnTo>
                    <a:pt x="296" y="401"/>
                  </a:lnTo>
                  <a:lnTo>
                    <a:pt x="293" y="401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287" y="401"/>
                  </a:lnTo>
                  <a:lnTo>
                    <a:pt x="285" y="401"/>
                  </a:lnTo>
                  <a:lnTo>
                    <a:pt x="285" y="404"/>
                  </a:lnTo>
                  <a:lnTo>
                    <a:pt x="282" y="404"/>
                  </a:lnTo>
                  <a:lnTo>
                    <a:pt x="282" y="407"/>
                  </a:lnTo>
                  <a:lnTo>
                    <a:pt x="282" y="407"/>
                  </a:lnTo>
                  <a:lnTo>
                    <a:pt x="285" y="407"/>
                  </a:lnTo>
                  <a:lnTo>
                    <a:pt x="285" y="409"/>
                  </a:lnTo>
                  <a:lnTo>
                    <a:pt x="285" y="412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5" y="415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5"/>
                  </a:lnTo>
                  <a:lnTo>
                    <a:pt x="279" y="415"/>
                  </a:lnTo>
                  <a:lnTo>
                    <a:pt x="279" y="415"/>
                  </a:lnTo>
                  <a:lnTo>
                    <a:pt x="279" y="412"/>
                  </a:lnTo>
                  <a:lnTo>
                    <a:pt x="279" y="412"/>
                  </a:lnTo>
                  <a:lnTo>
                    <a:pt x="279" y="412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9" y="407"/>
                  </a:lnTo>
                  <a:lnTo>
                    <a:pt x="276" y="407"/>
                  </a:lnTo>
                  <a:lnTo>
                    <a:pt x="276" y="412"/>
                  </a:lnTo>
                  <a:lnTo>
                    <a:pt x="276" y="418"/>
                  </a:lnTo>
                  <a:lnTo>
                    <a:pt x="270" y="421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3" y="427"/>
                  </a:lnTo>
                  <a:lnTo>
                    <a:pt x="273" y="427"/>
                  </a:lnTo>
                  <a:lnTo>
                    <a:pt x="276" y="427"/>
                  </a:lnTo>
                  <a:lnTo>
                    <a:pt x="276" y="427"/>
                  </a:lnTo>
                  <a:lnTo>
                    <a:pt x="279" y="427"/>
                  </a:lnTo>
                  <a:lnTo>
                    <a:pt x="276" y="427"/>
                  </a:lnTo>
                  <a:lnTo>
                    <a:pt x="273" y="427"/>
                  </a:lnTo>
                  <a:lnTo>
                    <a:pt x="273" y="430"/>
                  </a:lnTo>
                  <a:lnTo>
                    <a:pt x="267" y="430"/>
                  </a:lnTo>
                  <a:lnTo>
                    <a:pt x="267" y="430"/>
                  </a:lnTo>
                  <a:lnTo>
                    <a:pt x="267" y="430"/>
                  </a:lnTo>
                  <a:lnTo>
                    <a:pt x="270" y="430"/>
                  </a:lnTo>
                  <a:lnTo>
                    <a:pt x="270" y="430"/>
                  </a:lnTo>
                  <a:lnTo>
                    <a:pt x="270" y="433"/>
                  </a:lnTo>
                  <a:lnTo>
                    <a:pt x="267" y="433"/>
                  </a:lnTo>
                  <a:lnTo>
                    <a:pt x="267" y="433"/>
                  </a:lnTo>
                  <a:lnTo>
                    <a:pt x="264" y="430"/>
                  </a:lnTo>
                  <a:lnTo>
                    <a:pt x="264" y="433"/>
                  </a:lnTo>
                  <a:lnTo>
                    <a:pt x="262" y="433"/>
                  </a:lnTo>
                  <a:lnTo>
                    <a:pt x="262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0" y="435"/>
                  </a:lnTo>
                  <a:lnTo>
                    <a:pt x="244" y="438"/>
                  </a:lnTo>
                  <a:lnTo>
                    <a:pt x="244" y="441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44" y="450"/>
                  </a:lnTo>
                  <a:lnTo>
                    <a:pt x="241" y="453"/>
                  </a:lnTo>
                  <a:lnTo>
                    <a:pt x="239" y="453"/>
                  </a:lnTo>
                  <a:lnTo>
                    <a:pt x="230" y="456"/>
                  </a:lnTo>
                  <a:lnTo>
                    <a:pt x="230" y="458"/>
                  </a:lnTo>
                  <a:lnTo>
                    <a:pt x="227" y="458"/>
                  </a:lnTo>
                  <a:lnTo>
                    <a:pt x="227" y="461"/>
                  </a:lnTo>
                  <a:lnTo>
                    <a:pt x="230" y="461"/>
                  </a:lnTo>
                  <a:lnTo>
                    <a:pt x="230" y="461"/>
                  </a:lnTo>
                  <a:lnTo>
                    <a:pt x="230" y="461"/>
                  </a:lnTo>
                  <a:lnTo>
                    <a:pt x="227" y="461"/>
                  </a:lnTo>
                  <a:lnTo>
                    <a:pt x="224" y="461"/>
                  </a:lnTo>
                  <a:lnTo>
                    <a:pt x="224" y="464"/>
                  </a:lnTo>
                  <a:lnTo>
                    <a:pt x="221" y="464"/>
                  </a:lnTo>
                  <a:lnTo>
                    <a:pt x="218" y="461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07" y="458"/>
                  </a:lnTo>
                  <a:lnTo>
                    <a:pt x="207" y="458"/>
                  </a:lnTo>
                  <a:lnTo>
                    <a:pt x="207" y="461"/>
                  </a:lnTo>
                  <a:lnTo>
                    <a:pt x="207" y="461"/>
                  </a:lnTo>
                  <a:lnTo>
                    <a:pt x="207" y="464"/>
                  </a:lnTo>
                  <a:lnTo>
                    <a:pt x="210" y="467"/>
                  </a:lnTo>
                  <a:lnTo>
                    <a:pt x="210" y="470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07" y="473"/>
                  </a:lnTo>
                  <a:lnTo>
                    <a:pt x="207" y="473"/>
                  </a:lnTo>
                  <a:lnTo>
                    <a:pt x="207" y="473"/>
                  </a:lnTo>
                  <a:lnTo>
                    <a:pt x="204" y="473"/>
                  </a:lnTo>
                  <a:lnTo>
                    <a:pt x="201" y="473"/>
                  </a:lnTo>
                  <a:lnTo>
                    <a:pt x="201" y="473"/>
                  </a:lnTo>
                  <a:lnTo>
                    <a:pt x="198" y="473"/>
                  </a:lnTo>
                  <a:lnTo>
                    <a:pt x="192" y="470"/>
                  </a:lnTo>
                  <a:lnTo>
                    <a:pt x="190" y="470"/>
                  </a:lnTo>
                  <a:lnTo>
                    <a:pt x="187" y="470"/>
                  </a:lnTo>
                  <a:lnTo>
                    <a:pt x="187" y="470"/>
                  </a:lnTo>
                  <a:lnTo>
                    <a:pt x="187" y="473"/>
                  </a:lnTo>
                  <a:lnTo>
                    <a:pt x="184" y="473"/>
                  </a:lnTo>
                  <a:lnTo>
                    <a:pt x="181" y="473"/>
                  </a:lnTo>
                  <a:lnTo>
                    <a:pt x="178" y="473"/>
                  </a:lnTo>
                  <a:lnTo>
                    <a:pt x="172" y="476"/>
                  </a:lnTo>
                  <a:lnTo>
                    <a:pt x="172" y="476"/>
                  </a:lnTo>
                  <a:lnTo>
                    <a:pt x="172" y="479"/>
                  </a:lnTo>
                  <a:lnTo>
                    <a:pt x="178" y="479"/>
                  </a:lnTo>
                  <a:lnTo>
                    <a:pt x="178" y="479"/>
                  </a:lnTo>
                  <a:lnTo>
                    <a:pt x="175" y="479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8" y="482"/>
                  </a:lnTo>
                  <a:lnTo>
                    <a:pt x="178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5" y="484"/>
                  </a:lnTo>
                  <a:lnTo>
                    <a:pt x="178" y="484"/>
                  </a:lnTo>
                  <a:lnTo>
                    <a:pt x="178" y="487"/>
                  </a:lnTo>
                  <a:lnTo>
                    <a:pt x="181" y="487"/>
                  </a:lnTo>
                  <a:lnTo>
                    <a:pt x="181" y="484"/>
                  </a:lnTo>
                  <a:lnTo>
                    <a:pt x="181" y="484"/>
                  </a:lnTo>
                  <a:lnTo>
                    <a:pt x="187" y="487"/>
                  </a:lnTo>
                  <a:lnTo>
                    <a:pt x="190" y="487"/>
                  </a:lnTo>
                  <a:lnTo>
                    <a:pt x="190" y="490"/>
                  </a:lnTo>
                  <a:lnTo>
                    <a:pt x="192" y="490"/>
                  </a:lnTo>
                  <a:lnTo>
                    <a:pt x="195" y="490"/>
                  </a:lnTo>
                  <a:lnTo>
                    <a:pt x="195" y="490"/>
                  </a:lnTo>
                  <a:lnTo>
                    <a:pt x="195" y="490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3"/>
                  </a:lnTo>
                  <a:lnTo>
                    <a:pt x="201" y="496"/>
                  </a:lnTo>
                  <a:lnTo>
                    <a:pt x="204" y="493"/>
                  </a:lnTo>
                  <a:lnTo>
                    <a:pt x="207" y="496"/>
                  </a:lnTo>
                  <a:lnTo>
                    <a:pt x="204" y="496"/>
                  </a:lnTo>
                  <a:lnTo>
                    <a:pt x="204" y="496"/>
                  </a:lnTo>
                  <a:lnTo>
                    <a:pt x="204" y="499"/>
                  </a:lnTo>
                  <a:lnTo>
                    <a:pt x="204" y="499"/>
                  </a:lnTo>
                  <a:lnTo>
                    <a:pt x="201" y="499"/>
                  </a:lnTo>
                  <a:lnTo>
                    <a:pt x="201" y="499"/>
                  </a:lnTo>
                  <a:lnTo>
                    <a:pt x="204" y="502"/>
                  </a:lnTo>
                  <a:lnTo>
                    <a:pt x="207" y="505"/>
                  </a:lnTo>
                  <a:lnTo>
                    <a:pt x="207" y="505"/>
                  </a:lnTo>
                  <a:lnTo>
                    <a:pt x="210" y="508"/>
                  </a:lnTo>
                  <a:lnTo>
                    <a:pt x="210" y="508"/>
                  </a:lnTo>
                  <a:lnTo>
                    <a:pt x="215" y="510"/>
                  </a:lnTo>
                  <a:lnTo>
                    <a:pt x="213" y="510"/>
                  </a:lnTo>
                  <a:lnTo>
                    <a:pt x="215" y="513"/>
                  </a:lnTo>
                  <a:lnTo>
                    <a:pt x="215" y="516"/>
                  </a:lnTo>
                  <a:lnTo>
                    <a:pt x="213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8" y="522"/>
                  </a:lnTo>
                  <a:lnTo>
                    <a:pt x="218" y="525"/>
                  </a:lnTo>
                  <a:lnTo>
                    <a:pt x="218" y="525"/>
                  </a:lnTo>
                  <a:lnTo>
                    <a:pt x="215" y="522"/>
                  </a:lnTo>
                  <a:lnTo>
                    <a:pt x="215" y="522"/>
                  </a:lnTo>
                  <a:lnTo>
                    <a:pt x="215" y="525"/>
                  </a:lnTo>
                  <a:lnTo>
                    <a:pt x="213" y="533"/>
                  </a:lnTo>
                  <a:lnTo>
                    <a:pt x="213" y="533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5" y="536"/>
                  </a:lnTo>
                  <a:lnTo>
                    <a:pt x="213" y="536"/>
                  </a:lnTo>
                  <a:lnTo>
                    <a:pt x="213" y="539"/>
                  </a:lnTo>
                  <a:lnTo>
                    <a:pt x="210" y="551"/>
                  </a:lnTo>
                  <a:lnTo>
                    <a:pt x="210" y="554"/>
                  </a:lnTo>
                  <a:lnTo>
                    <a:pt x="207" y="554"/>
                  </a:lnTo>
                  <a:lnTo>
                    <a:pt x="204" y="554"/>
                  </a:lnTo>
                  <a:lnTo>
                    <a:pt x="204" y="554"/>
                  </a:lnTo>
                  <a:lnTo>
                    <a:pt x="198" y="554"/>
                  </a:lnTo>
                  <a:lnTo>
                    <a:pt x="195" y="554"/>
                  </a:lnTo>
                  <a:lnTo>
                    <a:pt x="190" y="554"/>
                  </a:lnTo>
                  <a:lnTo>
                    <a:pt x="187" y="554"/>
                  </a:lnTo>
                  <a:lnTo>
                    <a:pt x="184" y="554"/>
                  </a:lnTo>
                  <a:lnTo>
                    <a:pt x="181" y="554"/>
                  </a:lnTo>
                  <a:lnTo>
                    <a:pt x="178" y="554"/>
                  </a:lnTo>
                  <a:lnTo>
                    <a:pt x="172" y="554"/>
                  </a:lnTo>
                  <a:lnTo>
                    <a:pt x="167" y="551"/>
                  </a:lnTo>
                  <a:lnTo>
                    <a:pt x="164" y="551"/>
                  </a:lnTo>
                  <a:lnTo>
                    <a:pt x="161" y="551"/>
                  </a:lnTo>
                  <a:lnTo>
                    <a:pt x="158" y="551"/>
                  </a:lnTo>
                  <a:lnTo>
                    <a:pt x="155" y="551"/>
                  </a:lnTo>
                  <a:lnTo>
                    <a:pt x="146" y="551"/>
                  </a:lnTo>
                  <a:lnTo>
                    <a:pt x="143" y="551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48"/>
                  </a:lnTo>
                  <a:lnTo>
                    <a:pt x="132" y="551"/>
                  </a:lnTo>
                  <a:lnTo>
                    <a:pt x="132" y="554"/>
                  </a:lnTo>
                  <a:lnTo>
                    <a:pt x="129" y="554"/>
                  </a:lnTo>
                  <a:lnTo>
                    <a:pt x="126" y="554"/>
                  </a:lnTo>
                  <a:lnTo>
                    <a:pt x="123" y="557"/>
                  </a:lnTo>
                  <a:lnTo>
                    <a:pt x="120" y="557"/>
                  </a:lnTo>
                  <a:lnTo>
                    <a:pt x="120" y="559"/>
                  </a:lnTo>
                  <a:lnTo>
                    <a:pt x="123" y="562"/>
                  </a:lnTo>
                  <a:lnTo>
                    <a:pt x="123" y="565"/>
                  </a:lnTo>
                  <a:lnTo>
                    <a:pt x="123" y="565"/>
                  </a:lnTo>
                  <a:lnTo>
                    <a:pt x="126" y="565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3" y="571"/>
                  </a:lnTo>
                  <a:lnTo>
                    <a:pt x="126" y="571"/>
                  </a:lnTo>
                  <a:lnTo>
                    <a:pt x="126" y="571"/>
                  </a:lnTo>
                  <a:lnTo>
                    <a:pt x="123" y="574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6" y="585"/>
                  </a:lnTo>
                  <a:lnTo>
                    <a:pt x="126" y="588"/>
                  </a:lnTo>
                  <a:lnTo>
                    <a:pt x="126" y="591"/>
                  </a:lnTo>
                  <a:lnTo>
                    <a:pt x="123" y="597"/>
                  </a:lnTo>
                  <a:lnTo>
                    <a:pt x="123" y="597"/>
                  </a:lnTo>
                  <a:lnTo>
                    <a:pt x="123" y="600"/>
                  </a:lnTo>
                  <a:lnTo>
                    <a:pt x="120" y="606"/>
                  </a:lnTo>
                  <a:lnTo>
                    <a:pt x="120" y="606"/>
                  </a:lnTo>
                  <a:lnTo>
                    <a:pt x="120" y="611"/>
                  </a:lnTo>
                  <a:lnTo>
                    <a:pt x="118" y="614"/>
                  </a:lnTo>
                  <a:lnTo>
                    <a:pt x="115" y="617"/>
                  </a:lnTo>
                  <a:lnTo>
                    <a:pt x="115" y="620"/>
                  </a:lnTo>
                  <a:lnTo>
                    <a:pt x="115" y="623"/>
                  </a:lnTo>
                  <a:lnTo>
                    <a:pt x="115" y="626"/>
                  </a:lnTo>
                  <a:lnTo>
                    <a:pt x="118" y="626"/>
                  </a:lnTo>
                  <a:lnTo>
                    <a:pt x="118" y="629"/>
                  </a:lnTo>
                  <a:lnTo>
                    <a:pt x="120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4"/>
                  </a:lnTo>
                  <a:lnTo>
                    <a:pt x="120" y="634"/>
                  </a:lnTo>
                  <a:lnTo>
                    <a:pt x="123" y="637"/>
                  </a:lnTo>
                  <a:lnTo>
                    <a:pt x="120" y="643"/>
                  </a:lnTo>
                  <a:lnTo>
                    <a:pt x="120" y="643"/>
                  </a:lnTo>
                  <a:lnTo>
                    <a:pt x="120" y="649"/>
                  </a:lnTo>
                  <a:lnTo>
                    <a:pt x="120" y="649"/>
                  </a:lnTo>
                  <a:lnTo>
                    <a:pt x="120" y="652"/>
                  </a:lnTo>
                  <a:lnTo>
                    <a:pt x="123" y="649"/>
                  </a:lnTo>
                  <a:lnTo>
                    <a:pt x="126" y="649"/>
                  </a:lnTo>
                  <a:lnTo>
                    <a:pt x="129" y="649"/>
                  </a:lnTo>
                  <a:lnTo>
                    <a:pt x="129" y="652"/>
                  </a:lnTo>
                  <a:lnTo>
                    <a:pt x="132" y="652"/>
                  </a:lnTo>
                  <a:lnTo>
                    <a:pt x="135" y="649"/>
                  </a:lnTo>
                  <a:lnTo>
                    <a:pt x="135" y="649"/>
                  </a:lnTo>
                  <a:lnTo>
                    <a:pt x="138" y="649"/>
                  </a:lnTo>
                  <a:lnTo>
                    <a:pt x="143" y="649"/>
                  </a:lnTo>
                  <a:lnTo>
                    <a:pt x="143" y="649"/>
                  </a:lnTo>
                  <a:lnTo>
                    <a:pt x="149" y="649"/>
                  </a:lnTo>
                  <a:lnTo>
                    <a:pt x="149" y="652"/>
                  </a:lnTo>
                  <a:lnTo>
                    <a:pt x="149" y="652"/>
                  </a:lnTo>
                  <a:lnTo>
                    <a:pt x="149" y="655"/>
                  </a:lnTo>
                  <a:lnTo>
                    <a:pt x="149" y="657"/>
                  </a:lnTo>
                  <a:lnTo>
                    <a:pt x="152" y="657"/>
                  </a:lnTo>
                  <a:lnTo>
                    <a:pt x="152" y="660"/>
                  </a:lnTo>
                  <a:lnTo>
                    <a:pt x="155" y="663"/>
                  </a:lnTo>
                  <a:lnTo>
                    <a:pt x="158" y="666"/>
                  </a:lnTo>
                  <a:lnTo>
                    <a:pt x="161" y="666"/>
                  </a:lnTo>
                  <a:lnTo>
                    <a:pt x="164" y="666"/>
                  </a:lnTo>
                  <a:lnTo>
                    <a:pt x="164" y="663"/>
                  </a:lnTo>
                  <a:lnTo>
                    <a:pt x="164" y="663"/>
                  </a:lnTo>
                  <a:lnTo>
                    <a:pt x="167" y="660"/>
                  </a:lnTo>
                  <a:lnTo>
                    <a:pt x="169" y="660"/>
                  </a:lnTo>
                  <a:lnTo>
                    <a:pt x="172" y="657"/>
                  </a:lnTo>
                  <a:lnTo>
                    <a:pt x="175" y="657"/>
                  </a:lnTo>
                  <a:lnTo>
                    <a:pt x="181" y="655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92" y="657"/>
                  </a:lnTo>
                  <a:lnTo>
                    <a:pt x="195" y="657"/>
                  </a:lnTo>
                  <a:lnTo>
                    <a:pt x="198" y="655"/>
                  </a:lnTo>
                  <a:lnTo>
                    <a:pt x="201" y="655"/>
                  </a:lnTo>
                  <a:lnTo>
                    <a:pt x="201" y="655"/>
                  </a:lnTo>
                  <a:lnTo>
                    <a:pt x="204" y="655"/>
                  </a:lnTo>
                  <a:lnTo>
                    <a:pt x="204" y="652"/>
                  </a:lnTo>
                  <a:lnTo>
                    <a:pt x="207" y="649"/>
                  </a:lnTo>
                  <a:lnTo>
                    <a:pt x="210" y="643"/>
                  </a:lnTo>
                  <a:lnTo>
                    <a:pt x="218" y="643"/>
                  </a:lnTo>
                  <a:lnTo>
                    <a:pt x="215" y="640"/>
                  </a:lnTo>
                  <a:lnTo>
                    <a:pt x="218" y="640"/>
                  </a:lnTo>
                  <a:lnTo>
                    <a:pt x="218" y="637"/>
                  </a:lnTo>
                  <a:lnTo>
                    <a:pt x="218" y="634"/>
                  </a:lnTo>
                  <a:lnTo>
                    <a:pt x="221" y="631"/>
                  </a:lnTo>
                  <a:lnTo>
                    <a:pt x="224" y="631"/>
                  </a:lnTo>
                  <a:lnTo>
                    <a:pt x="224" y="629"/>
                  </a:lnTo>
                  <a:lnTo>
                    <a:pt x="227" y="626"/>
                  </a:lnTo>
                  <a:lnTo>
                    <a:pt x="227" y="626"/>
                  </a:lnTo>
                  <a:lnTo>
                    <a:pt x="227" y="623"/>
                  </a:lnTo>
                  <a:lnTo>
                    <a:pt x="224" y="623"/>
                  </a:lnTo>
                  <a:lnTo>
                    <a:pt x="224" y="623"/>
                  </a:lnTo>
                  <a:lnTo>
                    <a:pt x="224" y="620"/>
                  </a:lnTo>
                  <a:lnTo>
                    <a:pt x="224" y="620"/>
                  </a:lnTo>
                  <a:lnTo>
                    <a:pt x="224" y="617"/>
                  </a:lnTo>
                  <a:lnTo>
                    <a:pt x="221" y="617"/>
                  </a:lnTo>
                  <a:lnTo>
                    <a:pt x="221" y="614"/>
                  </a:lnTo>
                  <a:lnTo>
                    <a:pt x="224" y="614"/>
                  </a:lnTo>
                  <a:lnTo>
                    <a:pt x="224" y="611"/>
                  </a:lnTo>
                  <a:lnTo>
                    <a:pt x="227" y="606"/>
                  </a:lnTo>
                  <a:lnTo>
                    <a:pt x="230" y="600"/>
                  </a:lnTo>
                  <a:lnTo>
                    <a:pt x="233" y="597"/>
                  </a:lnTo>
                  <a:lnTo>
                    <a:pt x="236" y="594"/>
                  </a:lnTo>
                  <a:lnTo>
                    <a:pt x="236" y="594"/>
                  </a:lnTo>
                  <a:lnTo>
                    <a:pt x="239" y="591"/>
                  </a:lnTo>
                  <a:lnTo>
                    <a:pt x="250" y="585"/>
                  </a:lnTo>
                  <a:lnTo>
                    <a:pt x="253" y="582"/>
                  </a:lnTo>
                  <a:lnTo>
                    <a:pt x="262" y="577"/>
                  </a:lnTo>
                  <a:lnTo>
                    <a:pt x="264" y="577"/>
                  </a:lnTo>
                  <a:lnTo>
                    <a:pt x="262" y="574"/>
                  </a:lnTo>
                  <a:lnTo>
                    <a:pt x="262" y="571"/>
                  </a:lnTo>
                  <a:lnTo>
                    <a:pt x="264" y="571"/>
                  </a:lnTo>
                  <a:lnTo>
                    <a:pt x="264" y="568"/>
                  </a:lnTo>
                  <a:lnTo>
                    <a:pt x="262" y="568"/>
                  </a:lnTo>
                  <a:lnTo>
                    <a:pt x="262" y="562"/>
                  </a:lnTo>
                  <a:lnTo>
                    <a:pt x="262" y="562"/>
                  </a:lnTo>
                  <a:lnTo>
                    <a:pt x="262" y="559"/>
                  </a:lnTo>
                  <a:lnTo>
                    <a:pt x="262" y="557"/>
                  </a:lnTo>
                  <a:lnTo>
                    <a:pt x="267" y="554"/>
                  </a:lnTo>
                  <a:lnTo>
                    <a:pt x="267" y="554"/>
                  </a:lnTo>
                  <a:lnTo>
                    <a:pt x="270" y="554"/>
                  </a:lnTo>
                  <a:lnTo>
                    <a:pt x="273" y="551"/>
                  </a:lnTo>
                  <a:lnTo>
                    <a:pt x="273" y="551"/>
                  </a:lnTo>
                  <a:lnTo>
                    <a:pt x="273" y="554"/>
                  </a:lnTo>
                  <a:lnTo>
                    <a:pt x="276" y="554"/>
                  </a:lnTo>
                  <a:lnTo>
                    <a:pt x="276" y="554"/>
                  </a:lnTo>
                  <a:lnTo>
                    <a:pt x="279" y="554"/>
                  </a:lnTo>
                  <a:lnTo>
                    <a:pt x="279" y="554"/>
                  </a:lnTo>
                  <a:lnTo>
                    <a:pt x="282" y="554"/>
                  </a:lnTo>
                  <a:lnTo>
                    <a:pt x="282" y="554"/>
                  </a:lnTo>
                  <a:lnTo>
                    <a:pt x="285" y="554"/>
                  </a:lnTo>
                  <a:lnTo>
                    <a:pt x="285" y="554"/>
                  </a:lnTo>
                  <a:lnTo>
                    <a:pt x="285" y="554"/>
                  </a:lnTo>
                  <a:lnTo>
                    <a:pt x="287" y="554"/>
                  </a:lnTo>
                  <a:lnTo>
                    <a:pt x="287" y="557"/>
                  </a:lnTo>
                  <a:lnTo>
                    <a:pt x="290" y="557"/>
                  </a:lnTo>
                  <a:lnTo>
                    <a:pt x="293" y="557"/>
                  </a:lnTo>
                  <a:lnTo>
                    <a:pt x="296" y="559"/>
                  </a:lnTo>
                  <a:lnTo>
                    <a:pt x="302" y="557"/>
                  </a:lnTo>
                  <a:lnTo>
                    <a:pt x="302" y="557"/>
                  </a:lnTo>
                  <a:lnTo>
                    <a:pt x="302" y="554"/>
                  </a:lnTo>
                  <a:lnTo>
                    <a:pt x="305" y="554"/>
                  </a:lnTo>
                  <a:lnTo>
                    <a:pt x="305" y="551"/>
                  </a:lnTo>
                  <a:lnTo>
                    <a:pt x="308" y="551"/>
                  </a:lnTo>
                  <a:lnTo>
                    <a:pt x="308" y="548"/>
                  </a:lnTo>
                  <a:lnTo>
                    <a:pt x="310" y="548"/>
                  </a:lnTo>
                  <a:lnTo>
                    <a:pt x="310" y="548"/>
                  </a:lnTo>
                  <a:lnTo>
                    <a:pt x="313" y="548"/>
                  </a:lnTo>
                  <a:lnTo>
                    <a:pt x="316" y="548"/>
                  </a:lnTo>
                  <a:lnTo>
                    <a:pt x="319" y="545"/>
                  </a:lnTo>
                  <a:lnTo>
                    <a:pt x="319" y="545"/>
                  </a:lnTo>
                  <a:lnTo>
                    <a:pt x="319" y="539"/>
                  </a:lnTo>
                  <a:lnTo>
                    <a:pt x="322" y="539"/>
                  </a:lnTo>
                  <a:lnTo>
                    <a:pt x="322" y="539"/>
                  </a:lnTo>
                  <a:lnTo>
                    <a:pt x="325" y="536"/>
                  </a:lnTo>
                  <a:lnTo>
                    <a:pt x="328" y="536"/>
                  </a:lnTo>
                  <a:lnTo>
                    <a:pt x="331" y="539"/>
                  </a:lnTo>
                  <a:lnTo>
                    <a:pt x="339" y="542"/>
                  </a:lnTo>
                  <a:lnTo>
                    <a:pt x="342" y="545"/>
                  </a:lnTo>
                  <a:lnTo>
                    <a:pt x="342" y="545"/>
                  </a:lnTo>
                  <a:lnTo>
                    <a:pt x="342" y="548"/>
                  </a:lnTo>
                  <a:lnTo>
                    <a:pt x="345" y="554"/>
                  </a:lnTo>
                  <a:lnTo>
                    <a:pt x="348" y="557"/>
                  </a:lnTo>
                  <a:lnTo>
                    <a:pt x="348" y="559"/>
                  </a:lnTo>
                  <a:lnTo>
                    <a:pt x="351" y="562"/>
                  </a:lnTo>
                  <a:lnTo>
                    <a:pt x="354" y="565"/>
                  </a:lnTo>
                  <a:lnTo>
                    <a:pt x="354" y="568"/>
                  </a:lnTo>
                  <a:lnTo>
                    <a:pt x="357" y="568"/>
                  </a:lnTo>
                  <a:lnTo>
                    <a:pt x="357" y="568"/>
                  </a:lnTo>
                  <a:lnTo>
                    <a:pt x="359" y="568"/>
                  </a:lnTo>
                  <a:lnTo>
                    <a:pt x="362" y="574"/>
                  </a:lnTo>
                  <a:lnTo>
                    <a:pt x="365" y="574"/>
                  </a:lnTo>
                  <a:lnTo>
                    <a:pt x="368" y="580"/>
                  </a:lnTo>
                  <a:lnTo>
                    <a:pt x="371" y="582"/>
                  </a:lnTo>
                  <a:lnTo>
                    <a:pt x="377" y="585"/>
                  </a:lnTo>
                  <a:lnTo>
                    <a:pt x="377" y="585"/>
                  </a:lnTo>
                  <a:lnTo>
                    <a:pt x="385" y="585"/>
                  </a:lnTo>
                  <a:lnTo>
                    <a:pt x="385" y="585"/>
                  </a:lnTo>
                  <a:lnTo>
                    <a:pt x="388" y="588"/>
                  </a:lnTo>
                  <a:lnTo>
                    <a:pt x="391" y="591"/>
                  </a:lnTo>
                  <a:lnTo>
                    <a:pt x="394" y="594"/>
                  </a:lnTo>
                  <a:lnTo>
                    <a:pt x="394" y="594"/>
                  </a:lnTo>
                  <a:lnTo>
                    <a:pt x="397" y="594"/>
                  </a:lnTo>
                  <a:lnTo>
                    <a:pt x="400" y="594"/>
                  </a:lnTo>
                  <a:lnTo>
                    <a:pt x="400" y="597"/>
                  </a:lnTo>
                  <a:lnTo>
                    <a:pt x="400" y="600"/>
                  </a:lnTo>
                  <a:lnTo>
                    <a:pt x="400" y="600"/>
                  </a:lnTo>
                  <a:lnTo>
                    <a:pt x="400" y="603"/>
                  </a:lnTo>
                  <a:lnTo>
                    <a:pt x="406" y="603"/>
                  </a:lnTo>
                  <a:lnTo>
                    <a:pt x="406" y="603"/>
                  </a:lnTo>
                  <a:lnTo>
                    <a:pt x="406" y="606"/>
                  </a:lnTo>
                  <a:lnTo>
                    <a:pt x="408" y="603"/>
                  </a:lnTo>
                  <a:lnTo>
                    <a:pt x="408" y="603"/>
                  </a:lnTo>
                  <a:lnTo>
                    <a:pt x="408" y="606"/>
                  </a:lnTo>
                  <a:lnTo>
                    <a:pt x="411" y="606"/>
                  </a:lnTo>
                  <a:lnTo>
                    <a:pt x="411" y="611"/>
                  </a:lnTo>
                  <a:lnTo>
                    <a:pt x="414" y="614"/>
                  </a:lnTo>
                  <a:lnTo>
                    <a:pt x="414" y="617"/>
                  </a:lnTo>
                  <a:lnTo>
                    <a:pt x="417" y="623"/>
                  </a:lnTo>
                  <a:lnTo>
                    <a:pt x="414" y="623"/>
                  </a:lnTo>
                  <a:lnTo>
                    <a:pt x="414" y="626"/>
                  </a:lnTo>
                  <a:lnTo>
                    <a:pt x="414" y="629"/>
                  </a:lnTo>
                  <a:lnTo>
                    <a:pt x="411" y="629"/>
                  </a:lnTo>
                  <a:lnTo>
                    <a:pt x="411" y="631"/>
                  </a:lnTo>
                  <a:lnTo>
                    <a:pt x="411" y="634"/>
                  </a:lnTo>
                  <a:lnTo>
                    <a:pt x="411" y="637"/>
                  </a:lnTo>
                  <a:lnTo>
                    <a:pt x="414" y="634"/>
                  </a:lnTo>
                  <a:lnTo>
                    <a:pt x="414" y="637"/>
                  </a:lnTo>
                  <a:lnTo>
                    <a:pt x="414" y="637"/>
                  </a:lnTo>
                  <a:lnTo>
                    <a:pt x="414" y="637"/>
                  </a:lnTo>
                  <a:lnTo>
                    <a:pt x="417" y="634"/>
                  </a:lnTo>
                  <a:lnTo>
                    <a:pt x="417" y="631"/>
                  </a:lnTo>
                  <a:lnTo>
                    <a:pt x="417" y="631"/>
                  </a:lnTo>
                  <a:lnTo>
                    <a:pt x="420" y="629"/>
                  </a:lnTo>
                  <a:lnTo>
                    <a:pt x="423" y="629"/>
                  </a:lnTo>
                  <a:lnTo>
                    <a:pt x="423" y="629"/>
                  </a:lnTo>
                  <a:lnTo>
                    <a:pt x="423" y="623"/>
                  </a:lnTo>
                  <a:lnTo>
                    <a:pt x="423" y="623"/>
                  </a:lnTo>
                  <a:lnTo>
                    <a:pt x="423" y="620"/>
                  </a:lnTo>
                  <a:lnTo>
                    <a:pt x="426" y="620"/>
                  </a:lnTo>
                  <a:lnTo>
                    <a:pt x="426" y="620"/>
                  </a:lnTo>
                  <a:lnTo>
                    <a:pt x="429" y="620"/>
                  </a:lnTo>
                  <a:lnTo>
                    <a:pt x="426" y="617"/>
                  </a:lnTo>
                  <a:lnTo>
                    <a:pt x="426" y="614"/>
                  </a:lnTo>
                  <a:lnTo>
                    <a:pt x="426" y="614"/>
                  </a:lnTo>
                  <a:lnTo>
                    <a:pt x="426" y="611"/>
                  </a:lnTo>
                  <a:lnTo>
                    <a:pt x="423" y="611"/>
                  </a:lnTo>
                  <a:lnTo>
                    <a:pt x="423" y="608"/>
                  </a:lnTo>
                  <a:lnTo>
                    <a:pt x="420" y="608"/>
                  </a:lnTo>
                  <a:lnTo>
                    <a:pt x="420" y="606"/>
                  </a:lnTo>
                  <a:lnTo>
                    <a:pt x="420" y="603"/>
                  </a:lnTo>
                  <a:lnTo>
                    <a:pt x="423" y="600"/>
                  </a:lnTo>
                  <a:lnTo>
                    <a:pt x="423" y="597"/>
                  </a:lnTo>
                  <a:lnTo>
                    <a:pt x="426" y="597"/>
                  </a:lnTo>
                  <a:lnTo>
                    <a:pt x="429" y="600"/>
                  </a:lnTo>
                  <a:lnTo>
                    <a:pt x="434" y="600"/>
                  </a:lnTo>
                  <a:lnTo>
                    <a:pt x="437" y="600"/>
                  </a:lnTo>
                  <a:lnTo>
                    <a:pt x="437" y="603"/>
                  </a:lnTo>
                  <a:lnTo>
                    <a:pt x="437" y="606"/>
                  </a:lnTo>
                  <a:lnTo>
                    <a:pt x="440" y="606"/>
                  </a:lnTo>
                  <a:lnTo>
                    <a:pt x="440" y="606"/>
                  </a:lnTo>
                  <a:lnTo>
                    <a:pt x="443" y="603"/>
                  </a:lnTo>
                  <a:lnTo>
                    <a:pt x="443" y="600"/>
                  </a:lnTo>
                  <a:lnTo>
                    <a:pt x="440" y="600"/>
                  </a:lnTo>
                  <a:lnTo>
                    <a:pt x="437" y="597"/>
                  </a:lnTo>
                  <a:lnTo>
                    <a:pt x="434" y="594"/>
                  </a:lnTo>
                  <a:lnTo>
                    <a:pt x="429" y="591"/>
                  </a:lnTo>
                  <a:lnTo>
                    <a:pt x="426" y="588"/>
                  </a:lnTo>
                  <a:lnTo>
                    <a:pt x="423" y="585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1" y="574"/>
                  </a:lnTo>
                  <a:lnTo>
                    <a:pt x="408" y="574"/>
                  </a:lnTo>
                  <a:lnTo>
                    <a:pt x="408" y="574"/>
                  </a:lnTo>
                  <a:lnTo>
                    <a:pt x="403" y="574"/>
                  </a:lnTo>
                  <a:lnTo>
                    <a:pt x="403" y="577"/>
                  </a:lnTo>
                  <a:lnTo>
                    <a:pt x="400" y="574"/>
                  </a:lnTo>
                  <a:lnTo>
                    <a:pt x="397" y="574"/>
                  </a:lnTo>
                  <a:lnTo>
                    <a:pt x="397" y="571"/>
                  </a:lnTo>
                  <a:lnTo>
                    <a:pt x="394" y="571"/>
                  </a:lnTo>
                  <a:lnTo>
                    <a:pt x="394" y="571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85" y="562"/>
                  </a:lnTo>
                  <a:lnTo>
                    <a:pt x="385" y="559"/>
                  </a:lnTo>
                  <a:lnTo>
                    <a:pt x="385" y="557"/>
                  </a:lnTo>
                  <a:lnTo>
                    <a:pt x="382" y="554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7" y="548"/>
                  </a:lnTo>
                  <a:lnTo>
                    <a:pt x="377" y="548"/>
                  </a:lnTo>
                  <a:lnTo>
                    <a:pt x="374" y="545"/>
                  </a:lnTo>
                  <a:lnTo>
                    <a:pt x="374" y="545"/>
                  </a:lnTo>
                  <a:lnTo>
                    <a:pt x="368" y="542"/>
                  </a:lnTo>
                  <a:lnTo>
                    <a:pt x="368" y="542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33"/>
                  </a:lnTo>
                  <a:lnTo>
                    <a:pt x="365" y="531"/>
                  </a:lnTo>
                  <a:lnTo>
                    <a:pt x="368" y="531"/>
                  </a:lnTo>
                  <a:lnTo>
                    <a:pt x="368" y="528"/>
                  </a:lnTo>
                  <a:lnTo>
                    <a:pt x="365" y="528"/>
                  </a:lnTo>
                  <a:lnTo>
                    <a:pt x="365" y="528"/>
                  </a:lnTo>
                  <a:lnTo>
                    <a:pt x="362" y="525"/>
                  </a:lnTo>
                  <a:lnTo>
                    <a:pt x="365" y="522"/>
                  </a:lnTo>
                  <a:lnTo>
                    <a:pt x="365" y="519"/>
                  </a:lnTo>
                  <a:lnTo>
                    <a:pt x="368" y="519"/>
                  </a:lnTo>
                  <a:lnTo>
                    <a:pt x="368" y="522"/>
                  </a:lnTo>
                  <a:lnTo>
                    <a:pt x="368" y="519"/>
                  </a:lnTo>
                  <a:lnTo>
                    <a:pt x="374" y="519"/>
                  </a:lnTo>
                  <a:lnTo>
                    <a:pt x="377" y="519"/>
                  </a:lnTo>
                  <a:lnTo>
                    <a:pt x="377" y="516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77" y="519"/>
                  </a:lnTo>
                  <a:lnTo>
                    <a:pt x="380" y="525"/>
                  </a:lnTo>
                  <a:lnTo>
                    <a:pt x="382" y="531"/>
                  </a:lnTo>
                  <a:lnTo>
                    <a:pt x="385" y="531"/>
                  </a:lnTo>
                  <a:lnTo>
                    <a:pt x="385" y="531"/>
                  </a:lnTo>
                  <a:lnTo>
                    <a:pt x="385" y="528"/>
                  </a:lnTo>
                  <a:lnTo>
                    <a:pt x="388" y="522"/>
                  </a:lnTo>
                  <a:lnTo>
                    <a:pt x="391" y="525"/>
                  </a:lnTo>
                  <a:lnTo>
                    <a:pt x="391" y="525"/>
                  </a:lnTo>
                  <a:lnTo>
                    <a:pt x="394" y="525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4" y="533"/>
                  </a:lnTo>
                  <a:lnTo>
                    <a:pt x="397" y="536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45"/>
                  </a:lnTo>
                  <a:lnTo>
                    <a:pt x="403" y="545"/>
                  </a:lnTo>
                  <a:lnTo>
                    <a:pt x="406" y="548"/>
                  </a:lnTo>
                  <a:lnTo>
                    <a:pt x="408" y="548"/>
                  </a:lnTo>
                  <a:lnTo>
                    <a:pt x="408" y="548"/>
                  </a:lnTo>
                  <a:lnTo>
                    <a:pt x="408" y="551"/>
                  </a:lnTo>
                  <a:lnTo>
                    <a:pt x="414" y="551"/>
                  </a:lnTo>
                  <a:lnTo>
                    <a:pt x="414" y="551"/>
                  </a:lnTo>
                  <a:lnTo>
                    <a:pt x="420" y="554"/>
                  </a:lnTo>
                  <a:lnTo>
                    <a:pt x="423" y="554"/>
                  </a:lnTo>
                  <a:lnTo>
                    <a:pt x="426" y="557"/>
                  </a:lnTo>
                  <a:lnTo>
                    <a:pt x="429" y="559"/>
                  </a:lnTo>
                  <a:lnTo>
                    <a:pt x="429" y="559"/>
                  </a:lnTo>
                  <a:lnTo>
                    <a:pt x="426" y="559"/>
                  </a:lnTo>
                  <a:lnTo>
                    <a:pt x="426" y="557"/>
                  </a:lnTo>
                  <a:lnTo>
                    <a:pt x="423" y="557"/>
                  </a:lnTo>
                  <a:lnTo>
                    <a:pt x="423" y="559"/>
                  </a:lnTo>
                  <a:lnTo>
                    <a:pt x="426" y="559"/>
                  </a:lnTo>
                  <a:lnTo>
                    <a:pt x="429" y="562"/>
                  </a:lnTo>
                  <a:lnTo>
                    <a:pt x="431" y="562"/>
                  </a:lnTo>
                  <a:lnTo>
                    <a:pt x="437" y="565"/>
                  </a:lnTo>
                  <a:lnTo>
                    <a:pt x="443" y="568"/>
                  </a:lnTo>
                  <a:lnTo>
                    <a:pt x="446" y="571"/>
                  </a:lnTo>
                  <a:lnTo>
                    <a:pt x="446" y="571"/>
                  </a:lnTo>
                  <a:lnTo>
                    <a:pt x="449" y="574"/>
                  </a:lnTo>
                  <a:lnTo>
                    <a:pt x="449" y="577"/>
                  </a:lnTo>
                  <a:lnTo>
                    <a:pt x="452" y="577"/>
                  </a:lnTo>
                  <a:lnTo>
                    <a:pt x="452" y="577"/>
                  </a:lnTo>
                  <a:lnTo>
                    <a:pt x="452" y="582"/>
                  </a:lnTo>
                  <a:lnTo>
                    <a:pt x="452" y="585"/>
                  </a:lnTo>
                  <a:lnTo>
                    <a:pt x="452" y="588"/>
                  </a:lnTo>
                  <a:lnTo>
                    <a:pt x="452" y="591"/>
                  </a:lnTo>
                  <a:lnTo>
                    <a:pt x="452" y="594"/>
                  </a:lnTo>
                  <a:lnTo>
                    <a:pt x="452" y="597"/>
                  </a:lnTo>
                  <a:lnTo>
                    <a:pt x="452" y="597"/>
                  </a:lnTo>
                  <a:lnTo>
                    <a:pt x="452" y="597"/>
                  </a:lnTo>
                  <a:lnTo>
                    <a:pt x="452" y="600"/>
                  </a:lnTo>
                  <a:lnTo>
                    <a:pt x="454" y="603"/>
                  </a:lnTo>
                  <a:lnTo>
                    <a:pt x="457" y="603"/>
                  </a:lnTo>
                  <a:lnTo>
                    <a:pt x="460" y="606"/>
                  </a:lnTo>
                  <a:lnTo>
                    <a:pt x="460" y="608"/>
                  </a:lnTo>
                  <a:lnTo>
                    <a:pt x="463" y="608"/>
                  </a:lnTo>
                  <a:lnTo>
                    <a:pt x="466" y="614"/>
                  </a:lnTo>
                  <a:lnTo>
                    <a:pt x="466" y="614"/>
                  </a:lnTo>
                  <a:lnTo>
                    <a:pt x="469" y="620"/>
                  </a:lnTo>
                  <a:lnTo>
                    <a:pt x="472" y="617"/>
                  </a:lnTo>
                  <a:lnTo>
                    <a:pt x="475" y="620"/>
                  </a:lnTo>
                  <a:lnTo>
                    <a:pt x="475" y="620"/>
                  </a:lnTo>
                  <a:lnTo>
                    <a:pt x="472" y="623"/>
                  </a:lnTo>
                  <a:lnTo>
                    <a:pt x="472" y="620"/>
                  </a:lnTo>
                  <a:lnTo>
                    <a:pt x="475" y="626"/>
                  </a:lnTo>
                  <a:lnTo>
                    <a:pt x="475" y="629"/>
                  </a:lnTo>
                  <a:lnTo>
                    <a:pt x="478" y="629"/>
                  </a:lnTo>
                  <a:lnTo>
                    <a:pt x="478" y="629"/>
                  </a:lnTo>
                  <a:lnTo>
                    <a:pt x="478" y="629"/>
                  </a:lnTo>
                  <a:lnTo>
                    <a:pt x="480" y="629"/>
                  </a:lnTo>
                  <a:lnTo>
                    <a:pt x="480" y="629"/>
                  </a:lnTo>
                  <a:lnTo>
                    <a:pt x="486" y="629"/>
                  </a:lnTo>
                  <a:lnTo>
                    <a:pt x="489" y="629"/>
                  </a:lnTo>
                  <a:lnTo>
                    <a:pt x="492" y="629"/>
                  </a:lnTo>
                  <a:lnTo>
                    <a:pt x="492" y="629"/>
                  </a:lnTo>
                  <a:lnTo>
                    <a:pt x="495" y="629"/>
                  </a:lnTo>
                  <a:lnTo>
                    <a:pt x="498" y="631"/>
                  </a:lnTo>
                  <a:lnTo>
                    <a:pt x="501" y="631"/>
                  </a:lnTo>
                  <a:lnTo>
                    <a:pt x="501" y="634"/>
                  </a:lnTo>
                  <a:lnTo>
                    <a:pt x="498" y="634"/>
                  </a:lnTo>
                  <a:lnTo>
                    <a:pt x="492" y="631"/>
                  </a:lnTo>
                  <a:lnTo>
                    <a:pt x="489" y="631"/>
                  </a:lnTo>
                  <a:lnTo>
                    <a:pt x="489" y="631"/>
                  </a:lnTo>
                  <a:lnTo>
                    <a:pt x="486" y="631"/>
                  </a:lnTo>
                  <a:lnTo>
                    <a:pt x="483" y="631"/>
                  </a:lnTo>
                  <a:lnTo>
                    <a:pt x="480" y="631"/>
                  </a:lnTo>
                  <a:lnTo>
                    <a:pt x="480" y="631"/>
                  </a:lnTo>
                  <a:lnTo>
                    <a:pt x="478" y="637"/>
                  </a:lnTo>
                  <a:lnTo>
                    <a:pt x="478" y="637"/>
                  </a:lnTo>
                  <a:lnTo>
                    <a:pt x="478" y="640"/>
                  </a:lnTo>
                  <a:lnTo>
                    <a:pt x="480" y="643"/>
                  </a:lnTo>
                  <a:lnTo>
                    <a:pt x="483" y="646"/>
                  </a:lnTo>
                  <a:lnTo>
                    <a:pt x="483" y="649"/>
                  </a:lnTo>
                  <a:lnTo>
                    <a:pt x="483" y="652"/>
                  </a:lnTo>
                  <a:lnTo>
                    <a:pt x="486" y="655"/>
                  </a:lnTo>
                  <a:lnTo>
                    <a:pt x="486" y="655"/>
                  </a:lnTo>
                  <a:lnTo>
                    <a:pt x="489" y="652"/>
                  </a:lnTo>
                  <a:lnTo>
                    <a:pt x="489" y="649"/>
                  </a:lnTo>
                  <a:lnTo>
                    <a:pt x="489" y="652"/>
                  </a:lnTo>
                  <a:lnTo>
                    <a:pt x="492" y="652"/>
                  </a:lnTo>
                  <a:lnTo>
                    <a:pt x="492" y="657"/>
                  </a:lnTo>
                  <a:lnTo>
                    <a:pt x="492" y="660"/>
                  </a:lnTo>
                  <a:lnTo>
                    <a:pt x="495" y="660"/>
                  </a:lnTo>
                  <a:lnTo>
                    <a:pt x="495" y="655"/>
                  </a:lnTo>
                  <a:lnTo>
                    <a:pt x="498" y="655"/>
                  </a:lnTo>
                  <a:lnTo>
                    <a:pt x="498" y="657"/>
                  </a:lnTo>
                  <a:lnTo>
                    <a:pt x="501" y="657"/>
                  </a:lnTo>
                  <a:lnTo>
                    <a:pt x="503" y="657"/>
                  </a:lnTo>
                  <a:lnTo>
                    <a:pt x="501" y="655"/>
                  </a:lnTo>
                  <a:lnTo>
                    <a:pt x="498" y="646"/>
                  </a:lnTo>
                  <a:lnTo>
                    <a:pt x="498" y="643"/>
                  </a:lnTo>
                  <a:lnTo>
                    <a:pt x="495" y="643"/>
                  </a:lnTo>
                  <a:lnTo>
                    <a:pt x="501" y="643"/>
                  </a:lnTo>
                  <a:lnTo>
                    <a:pt x="501" y="646"/>
                  </a:lnTo>
                  <a:lnTo>
                    <a:pt x="503" y="646"/>
                  </a:lnTo>
                  <a:lnTo>
                    <a:pt x="503" y="643"/>
                  </a:lnTo>
                  <a:lnTo>
                    <a:pt x="506" y="643"/>
                  </a:lnTo>
                  <a:lnTo>
                    <a:pt x="503" y="643"/>
                  </a:lnTo>
                  <a:lnTo>
                    <a:pt x="503" y="640"/>
                  </a:lnTo>
                  <a:lnTo>
                    <a:pt x="501" y="637"/>
                  </a:lnTo>
                  <a:lnTo>
                    <a:pt x="501" y="634"/>
                  </a:lnTo>
                  <a:lnTo>
                    <a:pt x="503" y="634"/>
                  </a:lnTo>
                  <a:lnTo>
                    <a:pt x="506" y="634"/>
                  </a:lnTo>
                  <a:lnTo>
                    <a:pt x="509" y="637"/>
                  </a:lnTo>
                  <a:lnTo>
                    <a:pt x="512" y="640"/>
                  </a:lnTo>
                  <a:lnTo>
                    <a:pt x="509" y="631"/>
                  </a:lnTo>
                  <a:lnTo>
                    <a:pt x="509" y="631"/>
                  </a:lnTo>
                  <a:lnTo>
                    <a:pt x="506" y="629"/>
                  </a:lnTo>
                  <a:lnTo>
                    <a:pt x="506" y="629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1" y="626"/>
                  </a:lnTo>
                  <a:lnTo>
                    <a:pt x="498" y="623"/>
                  </a:lnTo>
                  <a:lnTo>
                    <a:pt x="498" y="623"/>
                  </a:lnTo>
                  <a:lnTo>
                    <a:pt x="495" y="623"/>
                  </a:lnTo>
                  <a:lnTo>
                    <a:pt x="492" y="623"/>
                  </a:lnTo>
                  <a:lnTo>
                    <a:pt x="492" y="620"/>
                  </a:lnTo>
                  <a:lnTo>
                    <a:pt x="495" y="620"/>
                  </a:lnTo>
                  <a:lnTo>
                    <a:pt x="495" y="620"/>
                  </a:lnTo>
                  <a:lnTo>
                    <a:pt x="495" y="620"/>
                  </a:lnTo>
                  <a:lnTo>
                    <a:pt x="498" y="620"/>
                  </a:lnTo>
                  <a:lnTo>
                    <a:pt x="495" y="617"/>
                  </a:lnTo>
                  <a:lnTo>
                    <a:pt x="495" y="614"/>
                  </a:lnTo>
                  <a:lnTo>
                    <a:pt x="498" y="614"/>
                  </a:lnTo>
                  <a:lnTo>
                    <a:pt x="498" y="614"/>
                  </a:lnTo>
                  <a:lnTo>
                    <a:pt x="498" y="617"/>
                  </a:lnTo>
                  <a:lnTo>
                    <a:pt x="501" y="617"/>
                  </a:lnTo>
                  <a:lnTo>
                    <a:pt x="501" y="617"/>
                  </a:lnTo>
                  <a:lnTo>
                    <a:pt x="501" y="614"/>
                  </a:lnTo>
                  <a:lnTo>
                    <a:pt x="498" y="614"/>
                  </a:lnTo>
                  <a:lnTo>
                    <a:pt x="495" y="608"/>
                  </a:lnTo>
                  <a:lnTo>
                    <a:pt x="492" y="606"/>
                  </a:lnTo>
                  <a:lnTo>
                    <a:pt x="492" y="606"/>
                  </a:lnTo>
                  <a:lnTo>
                    <a:pt x="489" y="603"/>
                  </a:lnTo>
                  <a:lnTo>
                    <a:pt x="489" y="600"/>
                  </a:lnTo>
                  <a:lnTo>
                    <a:pt x="489" y="597"/>
                  </a:lnTo>
                  <a:lnTo>
                    <a:pt x="495" y="594"/>
                  </a:lnTo>
                  <a:lnTo>
                    <a:pt x="492" y="597"/>
                  </a:lnTo>
                  <a:lnTo>
                    <a:pt x="495" y="597"/>
                  </a:lnTo>
                  <a:lnTo>
                    <a:pt x="498" y="600"/>
                  </a:lnTo>
                  <a:lnTo>
                    <a:pt x="501" y="603"/>
                  </a:lnTo>
                  <a:lnTo>
                    <a:pt x="503" y="606"/>
                  </a:lnTo>
                  <a:lnTo>
                    <a:pt x="503" y="603"/>
                  </a:lnTo>
                  <a:lnTo>
                    <a:pt x="501" y="603"/>
                  </a:lnTo>
                  <a:lnTo>
                    <a:pt x="501" y="600"/>
                  </a:lnTo>
                  <a:lnTo>
                    <a:pt x="501" y="600"/>
                  </a:lnTo>
                  <a:lnTo>
                    <a:pt x="503" y="600"/>
                  </a:lnTo>
                  <a:lnTo>
                    <a:pt x="503" y="600"/>
                  </a:lnTo>
                  <a:lnTo>
                    <a:pt x="509" y="600"/>
                  </a:lnTo>
                  <a:lnTo>
                    <a:pt x="509" y="600"/>
                  </a:lnTo>
                  <a:lnTo>
                    <a:pt x="509" y="600"/>
                  </a:lnTo>
                  <a:lnTo>
                    <a:pt x="506" y="597"/>
                  </a:lnTo>
                  <a:lnTo>
                    <a:pt x="503" y="597"/>
                  </a:lnTo>
                  <a:lnTo>
                    <a:pt x="503" y="594"/>
                  </a:lnTo>
                  <a:lnTo>
                    <a:pt x="506" y="591"/>
                  </a:lnTo>
                  <a:lnTo>
                    <a:pt x="509" y="591"/>
                  </a:lnTo>
                  <a:lnTo>
                    <a:pt x="509" y="588"/>
                  </a:lnTo>
                  <a:lnTo>
                    <a:pt x="512" y="591"/>
                  </a:lnTo>
                  <a:lnTo>
                    <a:pt x="515" y="591"/>
                  </a:lnTo>
                  <a:lnTo>
                    <a:pt x="515" y="591"/>
                  </a:lnTo>
                  <a:lnTo>
                    <a:pt x="518" y="588"/>
                  </a:lnTo>
                  <a:lnTo>
                    <a:pt x="529" y="591"/>
                  </a:lnTo>
                  <a:lnTo>
                    <a:pt x="529" y="591"/>
                  </a:lnTo>
                  <a:lnTo>
                    <a:pt x="532" y="594"/>
                  </a:lnTo>
                  <a:lnTo>
                    <a:pt x="532" y="594"/>
                  </a:lnTo>
                  <a:lnTo>
                    <a:pt x="538" y="594"/>
                  </a:lnTo>
                  <a:lnTo>
                    <a:pt x="538" y="594"/>
                  </a:lnTo>
                  <a:lnTo>
                    <a:pt x="535" y="597"/>
                  </a:lnTo>
                  <a:lnTo>
                    <a:pt x="532" y="597"/>
                  </a:lnTo>
                  <a:lnTo>
                    <a:pt x="532" y="600"/>
                  </a:lnTo>
                  <a:lnTo>
                    <a:pt x="532" y="603"/>
                  </a:lnTo>
                  <a:lnTo>
                    <a:pt x="535" y="600"/>
                  </a:lnTo>
                  <a:lnTo>
                    <a:pt x="535" y="600"/>
                  </a:lnTo>
                  <a:lnTo>
                    <a:pt x="538" y="597"/>
                  </a:lnTo>
                  <a:lnTo>
                    <a:pt x="544" y="594"/>
                  </a:lnTo>
                  <a:lnTo>
                    <a:pt x="547" y="591"/>
                  </a:lnTo>
                  <a:lnTo>
                    <a:pt x="547" y="588"/>
                  </a:lnTo>
                  <a:lnTo>
                    <a:pt x="549" y="588"/>
                  </a:lnTo>
                  <a:lnTo>
                    <a:pt x="552" y="585"/>
                  </a:lnTo>
                  <a:lnTo>
                    <a:pt x="555" y="585"/>
                  </a:lnTo>
                  <a:lnTo>
                    <a:pt x="558" y="588"/>
                  </a:lnTo>
                  <a:lnTo>
                    <a:pt x="561" y="588"/>
                  </a:lnTo>
                  <a:lnTo>
                    <a:pt x="564" y="585"/>
                  </a:lnTo>
                  <a:lnTo>
                    <a:pt x="564" y="585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8" y="582"/>
                  </a:lnTo>
                  <a:lnTo>
                    <a:pt x="555" y="580"/>
                  </a:lnTo>
                  <a:lnTo>
                    <a:pt x="555" y="580"/>
                  </a:lnTo>
                  <a:lnTo>
                    <a:pt x="552" y="577"/>
                  </a:lnTo>
                  <a:lnTo>
                    <a:pt x="552" y="574"/>
                  </a:lnTo>
                  <a:lnTo>
                    <a:pt x="552" y="574"/>
                  </a:lnTo>
                  <a:lnTo>
                    <a:pt x="549" y="571"/>
                  </a:lnTo>
                  <a:lnTo>
                    <a:pt x="547" y="568"/>
                  </a:lnTo>
                  <a:lnTo>
                    <a:pt x="547" y="568"/>
                  </a:lnTo>
                  <a:lnTo>
                    <a:pt x="547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7" y="562"/>
                  </a:lnTo>
                  <a:lnTo>
                    <a:pt x="547" y="562"/>
                  </a:lnTo>
                  <a:lnTo>
                    <a:pt x="547" y="562"/>
                  </a:lnTo>
                  <a:lnTo>
                    <a:pt x="547" y="554"/>
                  </a:lnTo>
                  <a:lnTo>
                    <a:pt x="549" y="551"/>
                  </a:lnTo>
                  <a:lnTo>
                    <a:pt x="555" y="551"/>
                  </a:lnTo>
                  <a:lnTo>
                    <a:pt x="555" y="548"/>
                  </a:lnTo>
                  <a:lnTo>
                    <a:pt x="555" y="545"/>
                  </a:lnTo>
                  <a:lnTo>
                    <a:pt x="555" y="542"/>
                  </a:lnTo>
                  <a:lnTo>
                    <a:pt x="555" y="539"/>
                  </a:lnTo>
                  <a:lnTo>
                    <a:pt x="552" y="536"/>
                  </a:lnTo>
                  <a:lnTo>
                    <a:pt x="555" y="536"/>
                  </a:lnTo>
                  <a:lnTo>
                    <a:pt x="555" y="533"/>
                  </a:lnTo>
                  <a:lnTo>
                    <a:pt x="555" y="531"/>
                  </a:lnTo>
                  <a:lnTo>
                    <a:pt x="555" y="525"/>
                  </a:lnTo>
                  <a:lnTo>
                    <a:pt x="555" y="525"/>
                  </a:lnTo>
                  <a:lnTo>
                    <a:pt x="555" y="528"/>
                  </a:lnTo>
                  <a:lnTo>
                    <a:pt x="555" y="531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8" y="531"/>
                  </a:lnTo>
                  <a:lnTo>
                    <a:pt x="561" y="528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4" y="528"/>
                  </a:lnTo>
                  <a:lnTo>
                    <a:pt x="564" y="525"/>
                  </a:lnTo>
                  <a:lnTo>
                    <a:pt x="564" y="522"/>
                  </a:lnTo>
                  <a:lnTo>
                    <a:pt x="561" y="519"/>
                  </a:lnTo>
                  <a:lnTo>
                    <a:pt x="564" y="519"/>
                  </a:lnTo>
                  <a:lnTo>
                    <a:pt x="561" y="516"/>
                  </a:lnTo>
                  <a:lnTo>
                    <a:pt x="561" y="513"/>
                  </a:lnTo>
                  <a:lnTo>
                    <a:pt x="561" y="513"/>
                  </a:lnTo>
                  <a:lnTo>
                    <a:pt x="561" y="516"/>
                  </a:lnTo>
                  <a:lnTo>
                    <a:pt x="564" y="516"/>
                  </a:lnTo>
                  <a:lnTo>
                    <a:pt x="564" y="513"/>
                  </a:lnTo>
                  <a:lnTo>
                    <a:pt x="564" y="513"/>
                  </a:lnTo>
                  <a:lnTo>
                    <a:pt x="564" y="513"/>
                  </a:lnTo>
                  <a:lnTo>
                    <a:pt x="567" y="513"/>
                  </a:lnTo>
                  <a:lnTo>
                    <a:pt x="570" y="510"/>
                  </a:lnTo>
                  <a:lnTo>
                    <a:pt x="570" y="510"/>
                  </a:lnTo>
                  <a:lnTo>
                    <a:pt x="570" y="508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70" y="505"/>
                  </a:lnTo>
                  <a:lnTo>
                    <a:pt x="570" y="508"/>
                  </a:lnTo>
                  <a:lnTo>
                    <a:pt x="570" y="508"/>
                  </a:lnTo>
                  <a:lnTo>
                    <a:pt x="573" y="505"/>
                  </a:lnTo>
                  <a:lnTo>
                    <a:pt x="573" y="502"/>
                  </a:lnTo>
                  <a:lnTo>
                    <a:pt x="573" y="502"/>
                  </a:lnTo>
                  <a:lnTo>
                    <a:pt x="575" y="502"/>
                  </a:lnTo>
                  <a:lnTo>
                    <a:pt x="578" y="499"/>
                  </a:lnTo>
                  <a:lnTo>
                    <a:pt x="581" y="499"/>
                  </a:lnTo>
                  <a:lnTo>
                    <a:pt x="581" y="499"/>
                  </a:lnTo>
                  <a:lnTo>
                    <a:pt x="581" y="499"/>
                  </a:lnTo>
                  <a:lnTo>
                    <a:pt x="584" y="499"/>
                  </a:lnTo>
                  <a:lnTo>
                    <a:pt x="584" y="499"/>
                  </a:lnTo>
                  <a:lnTo>
                    <a:pt x="584" y="496"/>
                  </a:lnTo>
                  <a:lnTo>
                    <a:pt x="587" y="499"/>
                  </a:lnTo>
                  <a:lnTo>
                    <a:pt x="587" y="502"/>
                  </a:lnTo>
                  <a:lnTo>
                    <a:pt x="590" y="502"/>
                  </a:lnTo>
                  <a:lnTo>
                    <a:pt x="590" y="502"/>
                  </a:lnTo>
                  <a:lnTo>
                    <a:pt x="584" y="502"/>
                  </a:lnTo>
                  <a:lnTo>
                    <a:pt x="584" y="502"/>
                  </a:lnTo>
                  <a:lnTo>
                    <a:pt x="584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5"/>
                  </a:lnTo>
                  <a:lnTo>
                    <a:pt x="584" y="508"/>
                  </a:lnTo>
                  <a:lnTo>
                    <a:pt x="587" y="505"/>
                  </a:lnTo>
                  <a:lnTo>
                    <a:pt x="590" y="508"/>
                  </a:lnTo>
                  <a:lnTo>
                    <a:pt x="590" y="508"/>
                  </a:lnTo>
                  <a:lnTo>
                    <a:pt x="593" y="508"/>
                  </a:lnTo>
                  <a:lnTo>
                    <a:pt x="598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4" y="508"/>
                  </a:lnTo>
                  <a:lnTo>
                    <a:pt x="604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598" y="516"/>
                  </a:lnTo>
                  <a:lnTo>
                    <a:pt x="596" y="519"/>
                  </a:lnTo>
                  <a:lnTo>
                    <a:pt x="596" y="519"/>
                  </a:lnTo>
                  <a:lnTo>
                    <a:pt x="596" y="519"/>
                  </a:lnTo>
                  <a:lnTo>
                    <a:pt x="598" y="519"/>
                  </a:lnTo>
                  <a:lnTo>
                    <a:pt x="601" y="519"/>
                  </a:lnTo>
                  <a:lnTo>
                    <a:pt x="604" y="522"/>
                  </a:lnTo>
                  <a:lnTo>
                    <a:pt x="604" y="522"/>
                  </a:lnTo>
                  <a:lnTo>
                    <a:pt x="607" y="522"/>
                  </a:lnTo>
                  <a:lnTo>
                    <a:pt x="607" y="525"/>
                  </a:lnTo>
                  <a:lnTo>
                    <a:pt x="610" y="525"/>
                  </a:lnTo>
                  <a:lnTo>
                    <a:pt x="607" y="528"/>
                  </a:lnTo>
                  <a:lnTo>
                    <a:pt x="610" y="531"/>
                  </a:lnTo>
                  <a:lnTo>
                    <a:pt x="607" y="531"/>
                  </a:lnTo>
                  <a:lnTo>
                    <a:pt x="610" y="533"/>
                  </a:lnTo>
                  <a:lnTo>
                    <a:pt x="613" y="533"/>
                  </a:lnTo>
                  <a:lnTo>
                    <a:pt x="616" y="533"/>
                  </a:lnTo>
                  <a:lnTo>
                    <a:pt x="619" y="533"/>
                  </a:lnTo>
                  <a:lnTo>
                    <a:pt x="619" y="533"/>
                  </a:lnTo>
                  <a:lnTo>
                    <a:pt x="619" y="531"/>
                  </a:lnTo>
                  <a:lnTo>
                    <a:pt x="619" y="531"/>
                  </a:lnTo>
                  <a:lnTo>
                    <a:pt x="619" y="528"/>
                  </a:lnTo>
                  <a:lnTo>
                    <a:pt x="621" y="528"/>
                  </a:lnTo>
                  <a:lnTo>
                    <a:pt x="619" y="528"/>
                  </a:lnTo>
                  <a:lnTo>
                    <a:pt x="621" y="528"/>
                  </a:lnTo>
                  <a:lnTo>
                    <a:pt x="624" y="528"/>
                  </a:lnTo>
                  <a:lnTo>
                    <a:pt x="627" y="525"/>
                  </a:lnTo>
                  <a:lnTo>
                    <a:pt x="630" y="522"/>
                  </a:lnTo>
                  <a:lnTo>
                    <a:pt x="636" y="525"/>
                  </a:lnTo>
                  <a:lnTo>
                    <a:pt x="639" y="522"/>
                  </a:lnTo>
                  <a:lnTo>
                    <a:pt x="642" y="522"/>
                  </a:lnTo>
                  <a:lnTo>
                    <a:pt x="642" y="519"/>
                  </a:lnTo>
                  <a:lnTo>
                    <a:pt x="642" y="519"/>
                  </a:lnTo>
                  <a:lnTo>
                    <a:pt x="642" y="519"/>
                  </a:lnTo>
                  <a:lnTo>
                    <a:pt x="642" y="516"/>
                  </a:lnTo>
                  <a:lnTo>
                    <a:pt x="639" y="516"/>
                  </a:lnTo>
                  <a:lnTo>
                    <a:pt x="636" y="519"/>
                  </a:lnTo>
                  <a:lnTo>
                    <a:pt x="636" y="519"/>
                  </a:lnTo>
                  <a:lnTo>
                    <a:pt x="636" y="516"/>
                  </a:lnTo>
                  <a:lnTo>
                    <a:pt x="633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4" y="516"/>
                  </a:lnTo>
                  <a:lnTo>
                    <a:pt x="621" y="513"/>
                  </a:lnTo>
                  <a:lnTo>
                    <a:pt x="619" y="513"/>
                  </a:lnTo>
                  <a:lnTo>
                    <a:pt x="619" y="513"/>
                  </a:lnTo>
                  <a:lnTo>
                    <a:pt x="619" y="510"/>
                  </a:lnTo>
                  <a:lnTo>
                    <a:pt x="619" y="513"/>
                  </a:lnTo>
                  <a:lnTo>
                    <a:pt x="616" y="510"/>
                  </a:lnTo>
                  <a:lnTo>
                    <a:pt x="619" y="510"/>
                  </a:lnTo>
                  <a:lnTo>
                    <a:pt x="616" y="510"/>
                  </a:lnTo>
                  <a:lnTo>
                    <a:pt x="616" y="510"/>
                  </a:lnTo>
                  <a:lnTo>
                    <a:pt x="613" y="508"/>
                  </a:lnTo>
                  <a:lnTo>
                    <a:pt x="613" y="510"/>
                  </a:lnTo>
                  <a:lnTo>
                    <a:pt x="613" y="510"/>
                  </a:lnTo>
                  <a:lnTo>
                    <a:pt x="613" y="510"/>
                  </a:lnTo>
                  <a:lnTo>
                    <a:pt x="613" y="508"/>
                  </a:lnTo>
                  <a:lnTo>
                    <a:pt x="610" y="508"/>
                  </a:lnTo>
                  <a:lnTo>
                    <a:pt x="610" y="508"/>
                  </a:lnTo>
                  <a:lnTo>
                    <a:pt x="610" y="508"/>
                  </a:lnTo>
                  <a:lnTo>
                    <a:pt x="607" y="508"/>
                  </a:lnTo>
                  <a:lnTo>
                    <a:pt x="607" y="505"/>
                  </a:lnTo>
                  <a:lnTo>
                    <a:pt x="610" y="508"/>
                  </a:lnTo>
                  <a:lnTo>
                    <a:pt x="613" y="508"/>
                  </a:lnTo>
                  <a:lnTo>
                    <a:pt x="610" y="505"/>
                  </a:lnTo>
                  <a:lnTo>
                    <a:pt x="613" y="505"/>
                  </a:lnTo>
                  <a:lnTo>
                    <a:pt x="613" y="508"/>
                  </a:lnTo>
                  <a:lnTo>
                    <a:pt x="613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21" y="510"/>
                  </a:lnTo>
                  <a:lnTo>
                    <a:pt x="621" y="510"/>
                  </a:lnTo>
                  <a:lnTo>
                    <a:pt x="621" y="510"/>
                  </a:lnTo>
                  <a:lnTo>
                    <a:pt x="619" y="508"/>
                  </a:lnTo>
                  <a:lnTo>
                    <a:pt x="621" y="505"/>
                  </a:lnTo>
                  <a:lnTo>
                    <a:pt x="621" y="502"/>
                  </a:lnTo>
                  <a:lnTo>
                    <a:pt x="624" y="502"/>
                  </a:lnTo>
                  <a:lnTo>
                    <a:pt x="624" y="505"/>
                  </a:lnTo>
                  <a:lnTo>
                    <a:pt x="627" y="502"/>
                  </a:lnTo>
                  <a:lnTo>
                    <a:pt x="630" y="499"/>
                  </a:lnTo>
                  <a:lnTo>
                    <a:pt x="630" y="499"/>
                  </a:lnTo>
                  <a:lnTo>
                    <a:pt x="633" y="499"/>
                  </a:lnTo>
                  <a:lnTo>
                    <a:pt x="633" y="499"/>
                  </a:lnTo>
                  <a:lnTo>
                    <a:pt x="633" y="499"/>
                  </a:lnTo>
                  <a:lnTo>
                    <a:pt x="639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5" y="493"/>
                  </a:lnTo>
                  <a:lnTo>
                    <a:pt x="647" y="493"/>
                  </a:lnTo>
                  <a:lnTo>
                    <a:pt x="647" y="490"/>
                  </a:lnTo>
                  <a:lnTo>
                    <a:pt x="650" y="490"/>
                  </a:lnTo>
                  <a:lnTo>
                    <a:pt x="656" y="490"/>
                  </a:lnTo>
                  <a:lnTo>
                    <a:pt x="656" y="490"/>
                  </a:lnTo>
                  <a:lnTo>
                    <a:pt x="659" y="490"/>
                  </a:lnTo>
                  <a:lnTo>
                    <a:pt x="662" y="487"/>
                  </a:lnTo>
                  <a:lnTo>
                    <a:pt x="665" y="487"/>
                  </a:lnTo>
                  <a:lnTo>
                    <a:pt x="665" y="487"/>
                  </a:lnTo>
                  <a:lnTo>
                    <a:pt x="665" y="490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5" y="490"/>
                  </a:lnTo>
                  <a:lnTo>
                    <a:pt x="665" y="493"/>
                  </a:lnTo>
                  <a:lnTo>
                    <a:pt x="659" y="493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6" y="496"/>
                  </a:lnTo>
                  <a:lnTo>
                    <a:pt x="650" y="496"/>
                  </a:lnTo>
                  <a:lnTo>
                    <a:pt x="650" y="499"/>
                  </a:lnTo>
                  <a:lnTo>
                    <a:pt x="653" y="502"/>
                  </a:lnTo>
                  <a:lnTo>
                    <a:pt x="656" y="502"/>
                  </a:lnTo>
                  <a:lnTo>
                    <a:pt x="659" y="505"/>
                  </a:lnTo>
                  <a:lnTo>
                    <a:pt x="662" y="508"/>
                  </a:lnTo>
                  <a:lnTo>
                    <a:pt x="659" y="508"/>
                  </a:lnTo>
                  <a:lnTo>
                    <a:pt x="656" y="505"/>
                  </a:lnTo>
                  <a:lnTo>
                    <a:pt x="656" y="508"/>
                  </a:lnTo>
                  <a:lnTo>
                    <a:pt x="656" y="508"/>
                  </a:lnTo>
                  <a:lnTo>
                    <a:pt x="653" y="510"/>
                  </a:lnTo>
                  <a:lnTo>
                    <a:pt x="653" y="513"/>
                  </a:lnTo>
                  <a:lnTo>
                    <a:pt x="650" y="519"/>
                  </a:lnTo>
                  <a:lnTo>
                    <a:pt x="647" y="519"/>
                  </a:lnTo>
                  <a:lnTo>
                    <a:pt x="645" y="519"/>
                  </a:lnTo>
                  <a:lnTo>
                    <a:pt x="645" y="519"/>
                  </a:lnTo>
                  <a:lnTo>
                    <a:pt x="645" y="519"/>
                  </a:lnTo>
                  <a:lnTo>
                    <a:pt x="642" y="519"/>
                  </a:lnTo>
                  <a:lnTo>
                    <a:pt x="645" y="522"/>
                  </a:lnTo>
                  <a:lnTo>
                    <a:pt x="647" y="525"/>
                  </a:lnTo>
                  <a:lnTo>
                    <a:pt x="650" y="525"/>
                  </a:lnTo>
                  <a:lnTo>
                    <a:pt x="653" y="528"/>
                  </a:lnTo>
                  <a:lnTo>
                    <a:pt x="656" y="528"/>
                  </a:lnTo>
                  <a:lnTo>
                    <a:pt x="656" y="528"/>
                  </a:lnTo>
                  <a:lnTo>
                    <a:pt x="656" y="528"/>
                  </a:lnTo>
                  <a:lnTo>
                    <a:pt x="659" y="531"/>
                  </a:lnTo>
                  <a:lnTo>
                    <a:pt x="670" y="533"/>
                  </a:lnTo>
                  <a:lnTo>
                    <a:pt x="676" y="539"/>
                  </a:lnTo>
                  <a:lnTo>
                    <a:pt x="679" y="542"/>
                  </a:lnTo>
                  <a:lnTo>
                    <a:pt x="679" y="542"/>
                  </a:lnTo>
                  <a:lnTo>
                    <a:pt x="682" y="542"/>
                  </a:lnTo>
                  <a:lnTo>
                    <a:pt x="685" y="545"/>
                  </a:lnTo>
                  <a:lnTo>
                    <a:pt x="685" y="548"/>
                  </a:lnTo>
                  <a:lnTo>
                    <a:pt x="688" y="548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6" y="554"/>
                  </a:lnTo>
                  <a:lnTo>
                    <a:pt x="702" y="554"/>
                  </a:lnTo>
                  <a:lnTo>
                    <a:pt x="702" y="557"/>
                  </a:lnTo>
                  <a:lnTo>
                    <a:pt x="705" y="557"/>
                  </a:lnTo>
                  <a:lnTo>
                    <a:pt x="705" y="562"/>
                  </a:lnTo>
                  <a:lnTo>
                    <a:pt x="708" y="565"/>
                  </a:lnTo>
                  <a:lnTo>
                    <a:pt x="708" y="568"/>
                  </a:lnTo>
                  <a:lnTo>
                    <a:pt x="711" y="568"/>
                  </a:lnTo>
                  <a:lnTo>
                    <a:pt x="711" y="574"/>
                  </a:lnTo>
                  <a:lnTo>
                    <a:pt x="708" y="574"/>
                  </a:lnTo>
                  <a:lnTo>
                    <a:pt x="708" y="574"/>
                  </a:lnTo>
                  <a:lnTo>
                    <a:pt x="708" y="577"/>
                  </a:lnTo>
                  <a:lnTo>
                    <a:pt x="705" y="577"/>
                  </a:lnTo>
                  <a:lnTo>
                    <a:pt x="696" y="585"/>
                  </a:lnTo>
                  <a:lnTo>
                    <a:pt x="693" y="585"/>
                  </a:lnTo>
                  <a:lnTo>
                    <a:pt x="685" y="582"/>
                  </a:lnTo>
                  <a:lnTo>
                    <a:pt x="679" y="582"/>
                  </a:lnTo>
                  <a:lnTo>
                    <a:pt x="676" y="585"/>
                  </a:lnTo>
                  <a:lnTo>
                    <a:pt x="670" y="585"/>
                  </a:lnTo>
                  <a:lnTo>
                    <a:pt x="668" y="582"/>
                  </a:lnTo>
                  <a:lnTo>
                    <a:pt x="665" y="585"/>
                  </a:lnTo>
                  <a:lnTo>
                    <a:pt x="665" y="585"/>
                  </a:lnTo>
                  <a:lnTo>
                    <a:pt x="656" y="582"/>
                  </a:lnTo>
                  <a:lnTo>
                    <a:pt x="650" y="582"/>
                  </a:lnTo>
                  <a:lnTo>
                    <a:pt x="647" y="577"/>
                  </a:lnTo>
                  <a:lnTo>
                    <a:pt x="645" y="574"/>
                  </a:lnTo>
                  <a:lnTo>
                    <a:pt x="642" y="577"/>
                  </a:lnTo>
                  <a:lnTo>
                    <a:pt x="642" y="574"/>
                  </a:lnTo>
                  <a:lnTo>
                    <a:pt x="636" y="574"/>
                  </a:lnTo>
                  <a:lnTo>
                    <a:pt x="636" y="571"/>
                  </a:lnTo>
                  <a:lnTo>
                    <a:pt x="636" y="568"/>
                  </a:lnTo>
                  <a:lnTo>
                    <a:pt x="633" y="568"/>
                  </a:lnTo>
                  <a:lnTo>
                    <a:pt x="633" y="568"/>
                  </a:lnTo>
                  <a:lnTo>
                    <a:pt x="630" y="571"/>
                  </a:lnTo>
                  <a:lnTo>
                    <a:pt x="621" y="571"/>
                  </a:lnTo>
                  <a:lnTo>
                    <a:pt x="619" y="571"/>
                  </a:lnTo>
                  <a:lnTo>
                    <a:pt x="613" y="571"/>
                  </a:lnTo>
                  <a:lnTo>
                    <a:pt x="610" y="571"/>
                  </a:lnTo>
                  <a:lnTo>
                    <a:pt x="604" y="574"/>
                  </a:lnTo>
                  <a:lnTo>
                    <a:pt x="601" y="577"/>
                  </a:lnTo>
                  <a:lnTo>
                    <a:pt x="601" y="577"/>
                  </a:lnTo>
                  <a:lnTo>
                    <a:pt x="598" y="577"/>
                  </a:lnTo>
                  <a:lnTo>
                    <a:pt x="596" y="580"/>
                  </a:lnTo>
                  <a:lnTo>
                    <a:pt x="593" y="582"/>
                  </a:lnTo>
                  <a:lnTo>
                    <a:pt x="593" y="585"/>
                  </a:lnTo>
                  <a:lnTo>
                    <a:pt x="590" y="585"/>
                  </a:lnTo>
                  <a:lnTo>
                    <a:pt x="584" y="585"/>
                  </a:lnTo>
                  <a:lnTo>
                    <a:pt x="584" y="585"/>
                  </a:lnTo>
                  <a:lnTo>
                    <a:pt x="581" y="585"/>
                  </a:lnTo>
                  <a:lnTo>
                    <a:pt x="581" y="585"/>
                  </a:lnTo>
                  <a:lnTo>
                    <a:pt x="573" y="585"/>
                  </a:lnTo>
                  <a:lnTo>
                    <a:pt x="570" y="582"/>
                  </a:lnTo>
                  <a:lnTo>
                    <a:pt x="567" y="582"/>
                  </a:lnTo>
                  <a:lnTo>
                    <a:pt x="567" y="582"/>
                  </a:lnTo>
                  <a:lnTo>
                    <a:pt x="567" y="585"/>
                  </a:lnTo>
                  <a:lnTo>
                    <a:pt x="567" y="588"/>
                  </a:lnTo>
                  <a:lnTo>
                    <a:pt x="567" y="588"/>
                  </a:lnTo>
                  <a:lnTo>
                    <a:pt x="567" y="588"/>
                  </a:lnTo>
                  <a:lnTo>
                    <a:pt x="570" y="588"/>
                  </a:lnTo>
                  <a:lnTo>
                    <a:pt x="570" y="591"/>
                  </a:lnTo>
                  <a:lnTo>
                    <a:pt x="573" y="591"/>
                  </a:lnTo>
                  <a:lnTo>
                    <a:pt x="573" y="591"/>
                  </a:lnTo>
                  <a:lnTo>
                    <a:pt x="575" y="591"/>
                  </a:lnTo>
                  <a:lnTo>
                    <a:pt x="575" y="591"/>
                  </a:lnTo>
                  <a:lnTo>
                    <a:pt x="567" y="591"/>
                  </a:lnTo>
                  <a:lnTo>
                    <a:pt x="564" y="594"/>
                  </a:lnTo>
                  <a:lnTo>
                    <a:pt x="564" y="594"/>
                  </a:lnTo>
                  <a:lnTo>
                    <a:pt x="567" y="594"/>
                  </a:lnTo>
                  <a:lnTo>
                    <a:pt x="567" y="597"/>
                  </a:lnTo>
                  <a:lnTo>
                    <a:pt x="564" y="597"/>
                  </a:lnTo>
                  <a:lnTo>
                    <a:pt x="558" y="597"/>
                  </a:lnTo>
                  <a:lnTo>
                    <a:pt x="555" y="597"/>
                  </a:lnTo>
                  <a:lnTo>
                    <a:pt x="555" y="597"/>
                  </a:lnTo>
                  <a:lnTo>
                    <a:pt x="555" y="594"/>
                  </a:lnTo>
                  <a:lnTo>
                    <a:pt x="552" y="594"/>
                  </a:lnTo>
                  <a:lnTo>
                    <a:pt x="549" y="594"/>
                  </a:lnTo>
                  <a:lnTo>
                    <a:pt x="552" y="597"/>
                  </a:lnTo>
                  <a:lnTo>
                    <a:pt x="549" y="597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4" y="597"/>
                  </a:lnTo>
                  <a:lnTo>
                    <a:pt x="538" y="597"/>
                  </a:lnTo>
                  <a:lnTo>
                    <a:pt x="538" y="600"/>
                  </a:lnTo>
                  <a:lnTo>
                    <a:pt x="538" y="600"/>
                  </a:lnTo>
                  <a:lnTo>
                    <a:pt x="535" y="603"/>
                  </a:lnTo>
                  <a:lnTo>
                    <a:pt x="535" y="603"/>
                  </a:lnTo>
                  <a:lnTo>
                    <a:pt x="532" y="606"/>
                  </a:lnTo>
                  <a:lnTo>
                    <a:pt x="532" y="608"/>
                  </a:lnTo>
                  <a:lnTo>
                    <a:pt x="535" y="611"/>
                  </a:lnTo>
                  <a:lnTo>
                    <a:pt x="538" y="611"/>
                  </a:lnTo>
                  <a:lnTo>
                    <a:pt x="544" y="608"/>
                  </a:lnTo>
                  <a:lnTo>
                    <a:pt x="544" y="611"/>
                  </a:lnTo>
                  <a:lnTo>
                    <a:pt x="541" y="611"/>
                  </a:lnTo>
                  <a:lnTo>
                    <a:pt x="541" y="614"/>
                  </a:lnTo>
                  <a:lnTo>
                    <a:pt x="544" y="617"/>
                  </a:lnTo>
                  <a:lnTo>
                    <a:pt x="544" y="617"/>
                  </a:lnTo>
                  <a:lnTo>
                    <a:pt x="544" y="620"/>
                  </a:lnTo>
                  <a:lnTo>
                    <a:pt x="544" y="620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4" y="626"/>
                  </a:lnTo>
                  <a:lnTo>
                    <a:pt x="547" y="626"/>
                  </a:lnTo>
                  <a:lnTo>
                    <a:pt x="547" y="629"/>
                  </a:lnTo>
                  <a:lnTo>
                    <a:pt x="544" y="629"/>
                  </a:lnTo>
                  <a:lnTo>
                    <a:pt x="544" y="629"/>
                  </a:lnTo>
                  <a:lnTo>
                    <a:pt x="541" y="629"/>
                  </a:lnTo>
                  <a:lnTo>
                    <a:pt x="541" y="623"/>
                  </a:lnTo>
                  <a:lnTo>
                    <a:pt x="538" y="623"/>
                  </a:lnTo>
                  <a:lnTo>
                    <a:pt x="538" y="626"/>
                  </a:lnTo>
                  <a:lnTo>
                    <a:pt x="538" y="626"/>
                  </a:lnTo>
                  <a:lnTo>
                    <a:pt x="538" y="629"/>
                  </a:lnTo>
                  <a:lnTo>
                    <a:pt x="538" y="629"/>
                  </a:lnTo>
                  <a:lnTo>
                    <a:pt x="538" y="629"/>
                  </a:lnTo>
                  <a:lnTo>
                    <a:pt x="538" y="631"/>
                  </a:lnTo>
                  <a:lnTo>
                    <a:pt x="541" y="631"/>
                  </a:lnTo>
                  <a:lnTo>
                    <a:pt x="544" y="631"/>
                  </a:lnTo>
                  <a:lnTo>
                    <a:pt x="544" y="631"/>
                  </a:lnTo>
                  <a:lnTo>
                    <a:pt x="547" y="631"/>
                  </a:lnTo>
                  <a:lnTo>
                    <a:pt x="547" y="634"/>
                  </a:lnTo>
                  <a:lnTo>
                    <a:pt x="549" y="634"/>
                  </a:lnTo>
                  <a:lnTo>
                    <a:pt x="549" y="637"/>
                  </a:lnTo>
                  <a:lnTo>
                    <a:pt x="547" y="637"/>
                  </a:lnTo>
                  <a:lnTo>
                    <a:pt x="549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3"/>
                  </a:lnTo>
                  <a:lnTo>
                    <a:pt x="552" y="643"/>
                  </a:lnTo>
                  <a:lnTo>
                    <a:pt x="552" y="643"/>
                  </a:lnTo>
                  <a:lnTo>
                    <a:pt x="555" y="646"/>
                  </a:lnTo>
                  <a:lnTo>
                    <a:pt x="552" y="649"/>
                  </a:lnTo>
                  <a:lnTo>
                    <a:pt x="552" y="649"/>
                  </a:lnTo>
                  <a:lnTo>
                    <a:pt x="558" y="649"/>
                  </a:lnTo>
                  <a:lnTo>
                    <a:pt x="561" y="649"/>
                  </a:lnTo>
                  <a:lnTo>
                    <a:pt x="564" y="649"/>
                  </a:lnTo>
                  <a:lnTo>
                    <a:pt x="564" y="649"/>
                  </a:lnTo>
                  <a:lnTo>
                    <a:pt x="561" y="649"/>
                  </a:lnTo>
                  <a:lnTo>
                    <a:pt x="561" y="652"/>
                  </a:lnTo>
                  <a:lnTo>
                    <a:pt x="561" y="652"/>
                  </a:lnTo>
                  <a:lnTo>
                    <a:pt x="558" y="652"/>
                  </a:lnTo>
                  <a:lnTo>
                    <a:pt x="555" y="652"/>
                  </a:lnTo>
                  <a:lnTo>
                    <a:pt x="555" y="655"/>
                  </a:lnTo>
                  <a:lnTo>
                    <a:pt x="561" y="652"/>
                  </a:lnTo>
                  <a:lnTo>
                    <a:pt x="561" y="652"/>
                  </a:lnTo>
                  <a:lnTo>
                    <a:pt x="561" y="655"/>
                  </a:lnTo>
                  <a:lnTo>
                    <a:pt x="561" y="655"/>
                  </a:lnTo>
                  <a:lnTo>
                    <a:pt x="564" y="652"/>
                  </a:lnTo>
                  <a:lnTo>
                    <a:pt x="564" y="652"/>
                  </a:lnTo>
                  <a:lnTo>
                    <a:pt x="567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3" y="655"/>
                  </a:lnTo>
                  <a:lnTo>
                    <a:pt x="573" y="655"/>
                  </a:lnTo>
                  <a:lnTo>
                    <a:pt x="573" y="655"/>
                  </a:lnTo>
                  <a:lnTo>
                    <a:pt x="573" y="652"/>
                  </a:lnTo>
                  <a:lnTo>
                    <a:pt x="575" y="655"/>
                  </a:lnTo>
                  <a:lnTo>
                    <a:pt x="575" y="655"/>
                  </a:lnTo>
                  <a:lnTo>
                    <a:pt x="575" y="657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1" y="660"/>
                  </a:lnTo>
                  <a:lnTo>
                    <a:pt x="584" y="660"/>
                  </a:lnTo>
                  <a:lnTo>
                    <a:pt x="587" y="660"/>
                  </a:lnTo>
                  <a:lnTo>
                    <a:pt x="593" y="657"/>
                  </a:lnTo>
                  <a:lnTo>
                    <a:pt x="593" y="657"/>
                  </a:lnTo>
                  <a:lnTo>
                    <a:pt x="593" y="655"/>
                  </a:lnTo>
                  <a:lnTo>
                    <a:pt x="593" y="652"/>
                  </a:lnTo>
                  <a:lnTo>
                    <a:pt x="593" y="652"/>
                  </a:lnTo>
                  <a:lnTo>
                    <a:pt x="593" y="652"/>
                  </a:lnTo>
                  <a:lnTo>
                    <a:pt x="596" y="649"/>
                  </a:lnTo>
                  <a:lnTo>
                    <a:pt x="601" y="652"/>
                  </a:lnTo>
                  <a:lnTo>
                    <a:pt x="604" y="652"/>
                  </a:lnTo>
                  <a:lnTo>
                    <a:pt x="610" y="655"/>
                  </a:lnTo>
                  <a:lnTo>
                    <a:pt x="610" y="657"/>
                  </a:lnTo>
                  <a:lnTo>
                    <a:pt x="613" y="657"/>
                  </a:lnTo>
                  <a:lnTo>
                    <a:pt x="613" y="660"/>
                  </a:lnTo>
                  <a:lnTo>
                    <a:pt x="616" y="660"/>
                  </a:lnTo>
                  <a:lnTo>
                    <a:pt x="621" y="663"/>
                  </a:lnTo>
                  <a:lnTo>
                    <a:pt x="621" y="660"/>
                  </a:lnTo>
                  <a:lnTo>
                    <a:pt x="627" y="660"/>
                  </a:lnTo>
                  <a:lnTo>
                    <a:pt x="627" y="660"/>
                  </a:lnTo>
                  <a:lnTo>
                    <a:pt x="630" y="660"/>
                  </a:lnTo>
                  <a:lnTo>
                    <a:pt x="633" y="657"/>
                  </a:lnTo>
                  <a:lnTo>
                    <a:pt x="636" y="657"/>
                  </a:lnTo>
                  <a:lnTo>
                    <a:pt x="636" y="657"/>
                  </a:lnTo>
                  <a:lnTo>
                    <a:pt x="639" y="652"/>
                  </a:lnTo>
                  <a:lnTo>
                    <a:pt x="642" y="652"/>
                  </a:lnTo>
                  <a:lnTo>
                    <a:pt x="642" y="649"/>
                  </a:lnTo>
                  <a:lnTo>
                    <a:pt x="645" y="652"/>
                  </a:lnTo>
                  <a:lnTo>
                    <a:pt x="647" y="652"/>
                  </a:lnTo>
                  <a:lnTo>
                    <a:pt x="647" y="655"/>
                  </a:lnTo>
                  <a:lnTo>
                    <a:pt x="650" y="655"/>
                  </a:lnTo>
                  <a:lnTo>
                    <a:pt x="653" y="655"/>
                  </a:lnTo>
                  <a:lnTo>
                    <a:pt x="653" y="652"/>
                  </a:lnTo>
                  <a:lnTo>
                    <a:pt x="656" y="649"/>
                  </a:lnTo>
                  <a:lnTo>
                    <a:pt x="659" y="652"/>
                  </a:lnTo>
                  <a:lnTo>
                    <a:pt x="659" y="655"/>
                  </a:lnTo>
                  <a:lnTo>
                    <a:pt x="656" y="655"/>
                  </a:lnTo>
                  <a:lnTo>
                    <a:pt x="656" y="657"/>
                  </a:lnTo>
                  <a:lnTo>
                    <a:pt x="656" y="660"/>
                  </a:lnTo>
                  <a:lnTo>
                    <a:pt x="656" y="663"/>
                  </a:lnTo>
                  <a:lnTo>
                    <a:pt x="656" y="666"/>
                  </a:lnTo>
                  <a:lnTo>
                    <a:pt x="656" y="669"/>
                  </a:lnTo>
                  <a:lnTo>
                    <a:pt x="656" y="669"/>
                  </a:lnTo>
                  <a:lnTo>
                    <a:pt x="659" y="672"/>
                  </a:lnTo>
                  <a:lnTo>
                    <a:pt x="659" y="678"/>
                  </a:lnTo>
                  <a:lnTo>
                    <a:pt x="659" y="680"/>
                  </a:lnTo>
                  <a:lnTo>
                    <a:pt x="659" y="683"/>
                  </a:lnTo>
                  <a:lnTo>
                    <a:pt x="662" y="686"/>
                  </a:lnTo>
                  <a:lnTo>
                    <a:pt x="659" y="686"/>
                  </a:lnTo>
                  <a:lnTo>
                    <a:pt x="659" y="686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3" y="698"/>
                  </a:lnTo>
                  <a:lnTo>
                    <a:pt x="653" y="701"/>
                  </a:lnTo>
                  <a:lnTo>
                    <a:pt x="653" y="701"/>
                  </a:lnTo>
                  <a:lnTo>
                    <a:pt x="653" y="704"/>
                  </a:lnTo>
                  <a:lnTo>
                    <a:pt x="650" y="706"/>
                  </a:lnTo>
                  <a:lnTo>
                    <a:pt x="650" y="709"/>
                  </a:lnTo>
                  <a:lnTo>
                    <a:pt x="650" y="709"/>
                  </a:lnTo>
                  <a:lnTo>
                    <a:pt x="650" y="712"/>
                  </a:lnTo>
                  <a:lnTo>
                    <a:pt x="650" y="715"/>
                  </a:lnTo>
                  <a:lnTo>
                    <a:pt x="650" y="715"/>
                  </a:lnTo>
                  <a:lnTo>
                    <a:pt x="650" y="724"/>
                  </a:lnTo>
                  <a:lnTo>
                    <a:pt x="647" y="729"/>
                  </a:lnTo>
                  <a:lnTo>
                    <a:pt x="647" y="732"/>
                  </a:lnTo>
                  <a:lnTo>
                    <a:pt x="647" y="732"/>
                  </a:lnTo>
                  <a:lnTo>
                    <a:pt x="647" y="735"/>
                  </a:lnTo>
                  <a:lnTo>
                    <a:pt x="645" y="735"/>
                  </a:lnTo>
                  <a:lnTo>
                    <a:pt x="645" y="738"/>
                  </a:lnTo>
                  <a:lnTo>
                    <a:pt x="645" y="738"/>
                  </a:lnTo>
                  <a:lnTo>
                    <a:pt x="642" y="735"/>
                  </a:lnTo>
                  <a:lnTo>
                    <a:pt x="642" y="738"/>
                  </a:lnTo>
                  <a:lnTo>
                    <a:pt x="636" y="738"/>
                  </a:lnTo>
                  <a:lnTo>
                    <a:pt x="633" y="741"/>
                  </a:lnTo>
                  <a:lnTo>
                    <a:pt x="630" y="738"/>
                  </a:lnTo>
                  <a:lnTo>
                    <a:pt x="630" y="738"/>
                  </a:lnTo>
                  <a:lnTo>
                    <a:pt x="630" y="741"/>
                  </a:lnTo>
                  <a:lnTo>
                    <a:pt x="627" y="741"/>
                  </a:lnTo>
                  <a:lnTo>
                    <a:pt x="624" y="741"/>
                  </a:lnTo>
                  <a:lnTo>
                    <a:pt x="624" y="738"/>
                  </a:lnTo>
                  <a:lnTo>
                    <a:pt x="621" y="738"/>
                  </a:lnTo>
                  <a:lnTo>
                    <a:pt x="619" y="738"/>
                  </a:lnTo>
                  <a:lnTo>
                    <a:pt x="619" y="735"/>
                  </a:lnTo>
                  <a:lnTo>
                    <a:pt x="619" y="735"/>
                  </a:lnTo>
                  <a:lnTo>
                    <a:pt x="619" y="735"/>
                  </a:lnTo>
                  <a:lnTo>
                    <a:pt x="616" y="732"/>
                  </a:lnTo>
                  <a:lnTo>
                    <a:pt x="616" y="732"/>
                  </a:lnTo>
                  <a:lnTo>
                    <a:pt x="613" y="732"/>
                  </a:lnTo>
                  <a:lnTo>
                    <a:pt x="613" y="732"/>
                  </a:lnTo>
                  <a:lnTo>
                    <a:pt x="607" y="732"/>
                  </a:lnTo>
                  <a:lnTo>
                    <a:pt x="607" y="732"/>
                  </a:lnTo>
                  <a:lnTo>
                    <a:pt x="604" y="732"/>
                  </a:lnTo>
                  <a:lnTo>
                    <a:pt x="604" y="735"/>
                  </a:lnTo>
                  <a:lnTo>
                    <a:pt x="604" y="735"/>
                  </a:lnTo>
                  <a:lnTo>
                    <a:pt x="598" y="735"/>
                  </a:lnTo>
                  <a:lnTo>
                    <a:pt x="598" y="735"/>
                  </a:lnTo>
                  <a:lnTo>
                    <a:pt x="601" y="732"/>
                  </a:lnTo>
                  <a:lnTo>
                    <a:pt x="598" y="732"/>
                  </a:lnTo>
                  <a:lnTo>
                    <a:pt x="596" y="735"/>
                  </a:lnTo>
                  <a:lnTo>
                    <a:pt x="593" y="735"/>
                  </a:lnTo>
                  <a:lnTo>
                    <a:pt x="590" y="738"/>
                  </a:lnTo>
                  <a:lnTo>
                    <a:pt x="587" y="741"/>
                  </a:lnTo>
                  <a:lnTo>
                    <a:pt x="584" y="744"/>
                  </a:lnTo>
                  <a:lnTo>
                    <a:pt x="581" y="744"/>
                  </a:lnTo>
                  <a:lnTo>
                    <a:pt x="578" y="744"/>
                  </a:lnTo>
                  <a:lnTo>
                    <a:pt x="575" y="741"/>
                  </a:lnTo>
                  <a:lnTo>
                    <a:pt x="573" y="741"/>
                  </a:lnTo>
                  <a:lnTo>
                    <a:pt x="570" y="741"/>
                  </a:lnTo>
                  <a:lnTo>
                    <a:pt x="567" y="738"/>
                  </a:lnTo>
                  <a:lnTo>
                    <a:pt x="564" y="738"/>
                  </a:lnTo>
                  <a:lnTo>
                    <a:pt x="561" y="738"/>
                  </a:lnTo>
                  <a:lnTo>
                    <a:pt x="558" y="735"/>
                  </a:lnTo>
                  <a:lnTo>
                    <a:pt x="555" y="735"/>
                  </a:lnTo>
                  <a:lnTo>
                    <a:pt x="547" y="732"/>
                  </a:lnTo>
                  <a:lnTo>
                    <a:pt x="541" y="732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2"/>
                  </a:lnTo>
                  <a:lnTo>
                    <a:pt x="532" y="732"/>
                  </a:lnTo>
                  <a:lnTo>
                    <a:pt x="529" y="729"/>
                  </a:lnTo>
                  <a:lnTo>
                    <a:pt x="529" y="727"/>
                  </a:lnTo>
                  <a:lnTo>
                    <a:pt x="524" y="727"/>
                  </a:lnTo>
                  <a:lnTo>
                    <a:pt x="518" y="727"/>
                  </a:lnTo>
                  <a:lnTo>
                    <a:pt x="515" y="724"/>
                  </a:lnTo>
                  <a:lnTo>
                    <a:pt x="515" y="724"/>
                  </a:lnTo>
                  <a:lnTo>
                    <a:pt x="512" y="724"/>
                  </a:lnTo>
                  <a:lnTo>
                    <a:pt x="509" y="724"/>
                  </a:lnTo>
                  <a:lnTo>
                    <a:pt x="509" y="724"/>
                  </a:lnTo>
                  <a:lnTo>
                    <a:pt x="506" y="724"/>
                  </a:lnTo>
                  <a:lnTo>
                    <a:pt x="503" y="724"/>
                  </a:lnTo>
                  <a:lnTo>
                    <a:pt x="503" y="721"/>
                  </a:lnTo>
                  <a:lnTo>
                    <a:pt x="506" y="721"/>
                  </a:lnTo>
                  <a:lnTo>
                    <a:pt x="503" y="718"/>
                  </a:lnTo>
                  <a:lnTo>
                    <a:pt x="503" y="715"/>
                  </a:lnTo>
                  <a:lnTo>
                    <a:pt x="501" y="715"/>
                  </a:lnTo>
                  <a:lnTo>
                    <a:pt x="498" y="715"/>
                  </a:lnTo>
                  <a:lnTo>
                    <a:pt x="492" y="712"/>
                  </a:lnTo>
                  <a:lnTo>
                    <a:pt x="486" y="715"/>
                  </a:lnTo>
                  <a:lnTo>
                    <a:pt x="483" y="715"/>
                  </a:lnTo>
                  <a:lnTo>
                    <a:pt x="480" y="715"/>
                  </a:lnTo>
                  <a:lnTo>
                    <a:pt x="475" y="718"/>
                  </a:lnTo>
                  <a:lnTo>
                    <a:pt x="472" y="721"/>
                  </a:lnTo>
                  <a:lnTo>
                    <a:pt x="469" y="724"/>
                  </a:lnTo>
                  <a:lnTo>
                    <a:pt x="466" y="727"/>
                  </a:lnTo>
                  <a:lnTo>
                    <a:pt x="466" y="729"/>
                  </a:lnTo>
                  <a:lnTo>
                    <a:pt x="466" y="732"/>
                  </a:lnTo>
                  <a:lnTo>
                    <a:pt x="469" y="735"/>
                  </a:lnTo>
                  <a:lnTo>
                    <a:pt x="469" y="738"/>
                  </a:lnTo>
                  <a:lnTo>
                    <a:pt x="472" y="741"/>
                  </a:lnTo>
                  <a:lnTo>
                    <a:pt x="469" y="744"/>
                  </a:lnTo>
                  <a:lnTo>
                    <a:pt x="469" y="747"/>
                  </a:lnTo>
                  <a:lnTo>
                    <a:pt x="469" y="747"/>
                  </a:lnTo>
                  <a:lnTo>
                    <a:pt x="466" y="750"/>
                  </a:lnTo>
                  <a:lnTo>
                    <a:pt x="463" y="753"/>
                  </a:lnTo>
                  <a:lnTo>
                    <a:pt x="460" y="753"/>
                  </a:lnTo>
                  <a:lnTo>
                    <a:pt x="457" y="753"/>
                  </a:lnTo>
                  <a:lnTo>
                    <a:pt x="452" y="753"/>
                  </a:lnTo>
                  <a:lnTo>
                    <a:pt x="449" y="750"/>
                  </a:lnTo>
                  <a:lnTo>
                    <a:pt x="449" y="747"/>
                  </a:lnTo>
                  <a:lnTo>
                    <a:pt x="446" y="747"/>
                  </a:lnTo>
                  <a:lnTo>
                    <a:pt x="443" y="747"/>
                  </a:lnTo>
                  <a:lnTo>
                    <a:pt x="440" y="744"/>
                  </a:lnTo>
                  <a:lnTo>
                    <a:pt x="434" y="741"/>
                  </a:lnTo>
                  <a:lnTo>
                    <a:pt x="429" y="738"/>
                  </a:lnTo>
                  <a:lnTo>
                    <a:pt x="423" y="738"/>
                  </a:lnTo>
                  <a:lnTo>
                    <a:pt x="420" y="738"/>
                  </a:lnTo>
                  <a:lnTo>
                    <a:pt x="417" y="738"/>
                  </a:lnTo>
                  <a:lnTo>
                    <a:pt x="414" y="732"/>
                  </a:lnTo>
                  <a:lnTo>
                    <a:pt x="411" y="729"/>
                  </a:lnTo>
                  <a:lnTo>
                    <a:pt x="411" y="727"/>
                  </a:lnTo>
                  <a:lnTo>
                    <a:pt x="411" y="724"/>
                  </a:lnTo>
                  <a:lnTo>
                    <a:pt x="408" y="724"/>
                  </a:lnTo>
                  <a:lnTo>
                    <a:pt x="406" y="721"/>
                  </a:lnTo>
                  <a:lnTo>
                    <a:pt x="403" y="721"/>
                  </a:lnTo>
                  <a:lnTo>
                    <a:pt x="397" y="718"/>
                  </a:lnTo>
                  <a:lnTo>
                    <a:pt x="397" y="718"/>
                  </a:lnTo>
                  <a:lnTo>
                    <a:pt x="391" y="715"/>
                  </a:lnTo>
                  <a:lnTo>
                    <a:pt x="388" y="715"/>
                  </a:lnTo>
                  <a:lnTo>
                    <a:pt x="385" y="715"/>
                  </a:lnTo>
                  <a:lnTo>
                    <a:pt x="382" y="715"/>
                  </a:lnTo>
                  <a:lnTo>
                    <a:pt x="380" y="715"/>
                  </a:lnTo>
                  <a:lnTo>
                    <a:pt x="374" y="715"/>
                  </a:lnTo>
                  <a:lnTo>
                    <a:pt x="368" y="712"/>
                  </a:lnTo>
                  <a:lnTo>
                    <a:pt x="365" y="712"/>
                  </a:lnTo>
                  <a:lnTo>
                    <a:pt x="362" y="709"/>
                  </a:lnTo>
                  <a:lnTo>
                    <a:pt x="362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7" y="704"/>
                  </a:lnTo>
                  <a:lnTo>
                    <a:pt x="357" y="704"/>
                  </a:lnTo>
                  <a:lnTo>
                    <a:pt x="354" y="706"/>
                  </a:lnTo>
                  <a:lnTo>
                    <a:pt x="354" y="704"/>
                  </a:lnTo>
                  <a:lnTo>
                    <a:pt x="351" y="701"/>
                  </a:lnTo>
                  <a:lnTo>
                    <a:pt x="351" y="704"/>
                  </a:lnTo>
                  <a:lnTo>
                    <a:pt x="348" y="704"/>
                  </a:lnTo>
                  <a:lnTo>
                    <a:pt x="348" y="701"/>
                  </a:lnTo>
                  <a:lnTo>
                    <a:pt x="345" y="701"/>
                  </a:lnTo>
                  <a:lnTo>
                    <a:pt x="345" y="698"/>
                  </a:lnTo>
                  <a:lnTo>
                    <a:pt x="345" y="695"/>
                  </a:lnTo>
                  <a:lnTo>
                    <a:pt x="348" y="695"/>
                  </a:lnTo>
                  <a:lnTo>
                    <a:pt x="348" y="695"/>
                  </a:lnTo>
                  <a:lnTo>
                    <a:pt x="348" y="692"/>
                  </a:lnTo>
                  <a:lnTo>
                    <a:pt x="348" y="692"/>
                  </a:lnTo>
                  <a:lnTo>
                    <a:pt x="351" y="689"/>
                  </a:lnTo>
                  <a:lnTo>
                    <a:pt x="351" y="689"/>
                  </a:lnTo>
                  <a:lnTo>
                    <a:pt x="354" y="686"/>
                  </a:lnTo>
                  <a:lnTo>
                    <a:pt x="357" y="686"/>
                  </a:lnTo>
                  <a:lnTo>
                    <a:pt x="357" y="683"/>
                  </a:lnTo>
                  <a:lnTo>
                    <a:pt x="359" y="678"/>
                  </a:lnTo>
                  <a:lnTo>
                    <a:pt x="359" y="675"/>
                  </a:lnTo>
                  <a:lnTo>
                    <a:pt x="357" y="672"/>
                  </a:lnTo>
                  <a:lnTo>
                    <a:pt x="357" y="672"/>
                  </a:lnTo>
                  <a:lnTo>
                    <a:pt x="357" y="669"/>
                  </a:lnTo>
                  <a:lnTo>
                    <a:pt x="354" y="669"/>
                  </a:lnTo>
                  <a:lnTo>
                    <a:pt x="351" y="666"/>
                  </a:lnTo>
                  <a:lnTo>
                    <a:pt x="351" y="663"/>
                  </a:lnTo>
                  <a:lnTo>
                    <a:pt x="351" y="660"/>
                  </a:lnTo>
                  <a:lnTo>
                    <a:pt x="354" y="660"/>
                  </a:lnTo>
                  <a:lnTo>
                    <a:pt x="357" y="657"/>
                  </a:lnTo>
                  <a:lnTo>
                    <a:pt x="357" y="652"/>
                  </a:lnTo>
                  <a:lnTo>
                    <a:pt x="357" y="649"/>
                  </a:lnTo>
                  <a:lnTo>
                    <a:pt x="357" y="649"/>
                  </a:lnTo>
                  <a:lnTo>
                    <a:pt x="354" y="652"/>
                  </a:lnTo>
                  <a:lnTo>
                    <a:pt x="354" y="655"/>
                  </a:lnTo>
                  <a:lnTo>
                    <a:pt x="351" y="655"/>
                  </a:lnTo>
                  <a:lnTo>
                    <a:pt x="351" y="655"/>
                  </a:lnTo>
                  <a:lnTo>
                    <a:pt x="348" y="655"/>
                  </a:lnTo>
                  <a:lnTo>
                    <a:pt x="348" y="652"/>
                  </a:lnTo>
                  <a:lnTo>
                    <a:pt x="348" y="649"/>
                  </a:lnTo>
                  <a:lnTo>
                    <a:pt x="348" y="649"/>
                  </a:lnTo>
                  <a:lnTo>
                    <a:pt x="348" y="649"/>
                  </a:lnTo>
                  <a:lnTo>
                    <a:pt x="342" y="646"/>
                  </a:lnTo>
                  <a:lnTo>
                    <a:pt x="339" y="646"/>
                  </a:lnTo>
                  <a:lnTo>
                    <a:pt x="336" y="646"/>
                  </a:lnTo>
                  <a:lnTo>
                    <a:pt x="334" y="649"/>
                  </a:lnTo>
                  <a:lnTo>
                    <a:pt x="334" y="649"/>
                  </a:lnTo>
                  <a:lnTo>
                    <a:pt x="331" y="652"/>
                  </a:lnTo>
                  <a:lnTo>
                    <a:pt x="331" y="652"/>
                  </a:lnTo>
                  <a:lnTo>
                    <a:pt x="328" y="652"/>
                  </a:lnTo>
                  <a:lnTo>
                    <a:pt x="325" y="652"/>
                  </a:lnTo>
                  <a:lnTo>
                    <a:pt x="322" y="652"/>
                  </a:lnTo>
                  <a:lnTo>
                    <a:pt x="322" y="652"/>
                  </a:lnTo>
                  <a:lnTo>
                    <a:pt x="319" y="652"/>
                  </a:lnTo>
                  <a:lnTo>
                    <a:pt x="316" y="652"/>
                  </a:lnTo>
                  <a:lnTo>
                    <a:pt x="313" y="649"/>
                  </a:lnTo>
                  <a:lnTo>
                    <a:pt x="310" y="652"/>
                  </a:lnTo>
                  <a:lnTo>
                    <a:pt x="308" y="652"/>
                  </a:lnTo>
                  <a:lnTo>
                    <a:pt x="308" y="652"/>
                  </a:lnTo>
                  <a:lnTo>
                    <a:pt x="305" y="652"/>
                  </a:lnTo>
                  <a:lnTo>
                    <a:pt x="305" y="652"/>
                  </a:lnTo>
                  <a:lnTo>
                    <a:pt x="302" y="649"/>
                  </a:lnTo>
                  <a:lnTo>
                    <a:pt x="299" y="652"/>
                  </a:lnTo>
                  <a:lnTo>
                    <a:pt x="296" y="655"/>
                  </a:lnTo>
                  <a:lnTo>
                    <a:pt x="293" y="655"/>
                  </a:lnTo>
                  <a:lnTo>
                    <a:pt x="290" y="655"/>
                  </a:lnTo>
                  <a:lnTo>
                    <a:pt x="290" y="657"/>
                  </a:lnTo>
                  <a:lnTo>
                    <a:pt x="287" y="655"/>
                  </a:lnTo>
                  <a:lnTo>
                    <a:pt x="285" y="652"/>
                  </a:lnTo>
                  <a:lnTo>
                    <a:pt x="279" y="652"/>
                  </a:lnTo>
                  <a:lnTo>
                    <a:pt x="276" y="652"/>
                  </a:lnTo>
                  <a:lnTo>
                    <a:pt x="273" y="652"/>
                  </a:lnTo>
                  <a:lnTo>
                    <a:pt x="267" y="655"/>
                  </a:lnTo>
                  <a:lnTo>
                    <a:pt x="267" y="655"/>
                  </a:lnTo>
                  <a:lnTo>
                    <a:pt x="264" y="655"/>
                  </a:lnTo>
                  <a:lnTo>
                    <a:pt x="264" y="655"/>
                  </a:lnTo>
                  <a:lnTo>
                    <a:pt x="262" y="655"/>
                  </a:lnTo>
                  <a:lnTo>
                    <a:pt x="259" y="657"/>
                  </a:lnTo>
                  <a:lnTo>
                    <a:pt x="259" y="657"/>
                  </a:lnTo>
                  <a:lnTo>
                    <a:pt x="256" y="657"/>
                  </a:lnTo>
                  <a:lnTo>
                    <a:pt x="244" y="657"/>
                  </a:lnTo>
                  <a:lnTo>
                    <a:pt x="241" y="660"/>
                  </a:lnTo>
                  <a:lnTo>
                    <a:pt x="236" y="660"/>
                  </a:lnTo>
                  <a:lnTo>
                    <a:pt x="233" y="663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27" y="666"/>
                  </a:lnTo>
                  <a:lnTo>
                    <a:pt x="224" y="669"/>
                  </a:lnTo>
                  <a:lnTo>
                    <a:pt x="224" y="669"/>
                  </a:lnTo>
                  <a:lnTo>
                    <a:pt x="221" y="669"/>
                  </a:lnTo>
                  <a:lnTo>
                    <a:pt x="218" y="672"/>
                  </a:lnTo>
                  <a:lnTo>
                    <a:pt x="218" y="672"/>
                  </a:lnTo>
                  <a:lnTo>
                    <a:pt x="215" y="672"/>
                  </a:lnTo>
                  <a:lnTo>
                    <a:pt x="213" y="672"/>
                  </a:lnTo>
                  <a:lnTo>
                    <a:pt x="210" y="678"/>
                  </a:lnTo>
                  <a:lnTo>
                    <a:pt x="207" y="680"/>
                  </a:lnTo>
                  <a:lnTo>
                    <a:pt x="204" y="680"/>
                  </a:lnTo>
                  <a:lnTo>
                    <a:pt x="201" y="680"/>
                  </a:lnTo>
                  <a:lnTo>
                    <a:pt x="198" y="680"/>
                  </a:lnTo>
                  <a:lnTo>
                    <a:pt x="195" y="680"/>
                  </a:lnTo>
                  <a:lnTo>
                    <a:pt x="195" y="680"/>
                  </a:lnTo>
                  <a:lnTo>
                    <a:pt x="192" y="680"/>
                  </a:lnTo>
                  <a:lnTo>
                    <a:pt x="190" y="678"/>
                  </a:lnTo>
                  <a:lnTo>
                    <a:pt x="190" y="678"/>
                  </a:lnTo>
                  <a:lnTo>
                    <a:pt x="187" y="678"/>
                  </a:lnTo>
                  <a:lnTo>
                    <a:pt x="184" y="678"/>
                  </a:lnTo>
                  <a:lnTo>
                    <a:pt x="181" y="678"/>
                  </a:lnTo>
                  <a:lnTo>
                    <a:pt x="178" y="678"/>
                  </a:lnTo>
                  <a:lnTo>
                    <a:pt x="172" y="680"/>
                  </a:lnTo>
                  <a:lnTo>
                    <a:pt x="172" y="680"/>
                  </a:lnTo>
                  <a:lnTo>
                    <a:pt x="167" y="675"/>
                  </a:lnTo>
                  <a:lnTo>
                    <a:pt x="164" y="672"/>
                  </a:lnTo>
                  <a:lnTo>
                    <a:pt x="161" y="669"/>
                  </a:lnTo>
                  <a:lnTo>
                    <a:pt x="158" y="669"/>
                  </a:lnTo>
                  <a:lnTo>
                    <a:pt x="155" y="672"/>
                  </a:lnTo>
                  <a:lnTo>
                    <a:pt x="152" y="680"/>
                  </a:lnTo>
                  <a:lnTo>
                    <a:pt x="149" y="689"/>
                  </a:lnTo>
                  <a:lnTo>
                    <a:pt x="146" y="692"/>
                  </a:lnTo>
                  <a:lnTo>
                    <a:pt x="143" y="695"/>
                  </a:lnTo>
                  <a:lnTo>
                    <a:pt x="143" y="698"/>
                  </a:lnTo>
                  <a:lnTo>
                    <a:pt x="138" y="701"/>
                  </a:lnTo>
                  <a:lnTo>
                    <a:pt x="135" y="704"/>
                  </a:lnTo>
                  <a:lnTo>
                    <a:pt x="126" y="706"/>
                  </a:lnTo>
                  <a:lnTo>
                    <a:pt x="123" y="709"/>
                  </a:lnTo>
                  <a:lnTo>
                    <a:pt x="120" y="709"/>
                  </a:lnTo>
                  <a:lnTo>
                    <a:pt x="120" y="715"/>
                  </a:lnTo>
                  <a:lnTo>
                    <a:pt x="115" y="721"/>
                  </a:lnTo>
                  <a:lnTo>
                    <a:pt x="115" y="724"/>
                  </a:lnTo>
                  <a:lnTo>
                    <a:pt x="112" y="727"/>
                  </a:lnTo>
                  <a:lnTo>
                    <a:pt x="109" y="729"/>
                  </a:lnTo>
                  <a:lnTo>
                    <a:pt x="109" y="729"/>
                  </a:lnTo>
                  <a:lnTo>
                    <a:pt x="106" y="738"/>
                  </a:lnTo>
                  <a:lnTo>
                    <a:pt x="106" y="738"/>
                  </a:lnTo>
                  <a:lnTo>
                    <a:pt x="106" y="747"/>
                  </a:lnTo>
                  <a:lnTo>
                    <a:pt x="103" y="750"/>
                  </a:lnTo>
                  <a:lnTo>
                    <a:pt x="106" y="753"/>
                  </a:lnTo>
                  <a:lnTo>
                    <a:pt x="106" y="758"/>
                  </a:lnTo>
                  <a:lnTo>
                    <a:pt x="106" y="758"/>
                  </a:lnTo>
                  <a:lnTo>
                    <a:pt x="103" y="764"/>
                  </a:lnTo>
                  <a:lnTo>
                    <a:pt x="97" y="770"/>
                  </a:lnTo>
                  <a:lnTo>
                    <a:pt x="97" y="770"/>
                  </a:lnTo>
                  <a:lnTo>
                    <a:pt x="97" y="773"/>
                  </a:lnTo>
                  <a:lnTo>
                    <a:pt x="97" y="773"/>
                  </a:lnTo>
                  <a:lnTo>
                    <a:pt x="95" y="776"/>
                  </a:lnTo>
                  <a:lnTo>
                    <a:pt x="89" y="778"/>
                  </a:lnTo>
                  <a:lnTo>
                    <a:pt x="86" y="778"/>
                  </a:lnTo>
                  <a:lnTo>
                    <a:pt x="86" y="781"/>
                  </a:lnTo>
                  <a:lnTo>
                    <a:pt x="83" y="784"/>
                  </a:lnTo>
                  <a:lnTo>
                    <a:pt x="80" y="787"/>
                  </a:lnTo>
                  <a:lnTo>
                    <a:pt x="74" y="790"/>
                  </a:lnTo>
                  <a:lnTo>
                    <a:pt x="69" y="790"/>
                  </a:lnTo>
                  <a:lnTo>
                    <a:pt x="69" y="790"/>
                  </a:lnTo>
                  <a:lnTo>
                    <a:pt x="66" y="790"/>
                  </a:lnTo>
                  <a:lnTo>
                    <a:pt x="63" y="793"/>
                  </a:lnTo>
                  <a:lnTo>
                    <a:pt x="63" y="796"/>
                  </a:lnTo>
                  <a:lnTo>
                    <a:pt x="60" y="799"/>
                  </a:lnTo>
                  <a:lnTo>
                    <a:pt x="60" y="802"/>
                  </a:lnTo>
                  <a:lnTo>
                    <a:pt x="57" y="804"/>
                  </a:lnTo>
                  <a:lnTo>
                    <a:pt x="57" y="807"/>
                  </a:lnTo>
                  <a:lnTo>
                    <a:pt x="54" y="810"/>
                  </a:lnTo>
                  <a:lnTo>
                    <a:pt x="48" y="813"/>
                  </a:lnTo>
                  <a:lnTo>
                    <a:pt x="46" y="819"/>
                  </a:lnTo>
                  <a:lnTo>
                    <a:pt x="43" y="825"/>
                  </a:lnTo>
                  <a:lnTo>
                    <a:pt x="40" y="830"/>
                  </a:lnTo>
                  <a:lnTo>
                    <a:pt x="40" y="833"/>
                  </a:lnTo>
                  <a:lnTo>
                    <a:pt x="37" y="842"/>
                  </a:lnTo>
                  <a:lnTo>
                    <a:pt x="28" y="848"/>
                  </a:lnTo>
                  <a:lnTo>
                    <a:pt x="28" y="851"/>
                  </a:lnTo>
                  <a:lnTo>
                    <a:pt x="25" y="853"/>
                  </a:lnTo>
                  <a:lnTo>
                    <a:pt x="25" y="856"/>
                  </a:lnTo>
                  <a:lnTo>
                    <a:pt x="23" y="862"/>
                  </a:lnTo>
                  <a:lnTo>
                    <a:pt x="23" y="865"/>
                  </a:lnTo>
                  <a:lnTo>
                    <a:pt x="20" y="868"/>
                  </a:lnTo>
                  <a:lnTo>
                    <a:pt x="17" y="876"/>
                  </a:lnTo>
                  <a:lnTo>
                    <a:pt x="14" y="876"/>
                  </a:lnTo>
                  <a:lnTo>
                    <a:pt x="11" y="885"/>
                  </a:lnTo>
                  <a:lnTo>
                    <a:pt x="11" y="894"/>
                  </a:lnTo>
                  <a:lnTo>
                    <a:pt x="11" y="897"/>
                  </a:lnTo>
                  <a:lnTo>
                    <a:pt x="11" y="894"/>
                  </a:lnTo>
                  <a:lnTo>
                    <a:pt x="11" y="897"/>
                  </a:lnTo>
                  <a:lnTo>
                    <a:pt x="14" y="902"/>
                  </a:lnTo>
                  <a:lnTo>
                    <a:pt x="14" y="902"/>
                  </a:lnTo>
                  <a:lnTo>
                    <a:pt x="17" y="902"/>
                  </a:lnTo>
                  <a:lnTo>
                    <a:pt x="17" y="905"/>
                  </a:lnTo>
                  <a:lnTo>
                    <a:pt x="20" y="908"/>
                  </a:lnTo>
                  <a:lnTo>
                    <a:pt x="20" y="911"/>
                  </a:lnTo>
                  <a:lnTo>
                    <a:pt x="17" y="914"/>
                  </a:lnTo>
                  <a:lnTo>
                    <a:pt x="17" y="920"/>
                  </a:lnTo>
                  <a:lnTo>
                    <a:pt x="17" y="920"/>
                  </a:lnTo>
                  <a:lnTo>
                    <a:pt x="14" y="920"/>
                  </a:lnTo>
                  <a:lnTo>
                    <a:pt x="14" y="920"/>
                  </a:lnTo>
                  <a:lnTo>
                    <a:pt x="20" y="928"/>
                  </a:lnTo>
                  <a:lnTo>
                    <a:pt x="20" y="931"/>
                  </a:lnTo>
                  <a:lnTo>
                    <a:pt x="20" y="934"/>
                  </a:lnTo>
                  <a:lnTo>
                    <a:pt x="20" y="937"/>
                  </a:lnTo>
                  <a:lnTo>
                    <a:pt x="20" y="949"/>
                  </a:lnTo>
                  <a:lnTo>
                    <a:pt x="17" y="951"/>
                  </a:lnTo>
                  <a:lnTo>
                    <a:pt x="14" y="960"/>
                  </a:lnTo>
                  <a:lnTo>
                    <a:pt x="14" y="963"/>
                  </a:lnTo>
                  <a:lnTo>
                    <a:pt x="14" y="966"/>
                  </a:lnTo>
                  <a:lnTo>
                    <a:pt x="11" y="972"/>
                  </a:lnTo>
                  <a:lnTo>
                    <a:pt x="11" y="975"/>
                  </a:lnTo>
                  <a:lnTo>
                    <a:pt x="11" y="977"/>
                  </a:lnTo>
                  <a:lnTo>
                    <a:pt x="8" y="983"/>
                  </a:lnTo>
                  <a:lnTo>
                    <a:pt x="8" y="986"/>
                  </a:lnTo>
                  <a:lnTo>
                    <a:pt x="5" y="986"/>
                  </a:lnTo>
                  <a:lnTo>
                    <a:pt x="2" y="989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5"/>
                  </a:lnTo>
                  <a:lnTo>
                    <a:pt x="0" y="992"/>
                  </a:lnTo>
                  <a:lnTo>
                    <a:pt x="2" y="992"/>
                  </a:lnTo>
                  <a:lnTo>
                    <a:pt x="2" y="992"/>
                  </a:lnTo>
                  <a:lnTo>
                    <a:pt x="2" y="995"/>
                  </a:lnTo>
                  <a:lnTo>
                    <a:pt x="5" y="998"/>
                  </a:lnTo>
                  <a:lnTo>
                    <a:pt x="5" y="1000"/>
                  </a:lnTo>
                  <a:lnTo>
                    <a:pt x="8" y="1000"/>
                  </a:lnTo>
                  <a:lnTo>
                    <a:pt x="8" y="1003"/>
                  </a:lnTo>
                  <a:lnTo>
                    <a:pt x="8" y="1006"/>
                  </a:lnTo>
                  <a:lnTo>
                    <a:pt x="11" y="1009"/>
                  </a:lnTo>
                  <a:lnTo>
                    <a:pt x="11" y="1009"/>
                  </a:lnTo>
                  <a:lnTo>
                    <a:pt x="11" y="1009"/>
                  </a:lnTo>
                  <a:lnTo>
                    <a:pt x="11" y="1012"/>
                  </a:lnTo>
                  <a:lnTo>
                    <a:pt x="11" y="1012"/>
                  </a:lnTo>
                  <a:lnTo>
                    <a:pt x="8" y="1012"/>
                  </a:lnTo>
                  <a:lnTo>
                    <a:pt x="8" y="1012"/>
                  </a:lnTo>
                  <a:lnTo>
                    <a:pt x="8" y="1015"/>
                  </a:lnTo>
                  <a:lnTo>
                    <a:pt x="8" y="1015"/>
                  </a:lnTo>
                  <a:lnTo>
                    <a:pt x="8" y="1018"/>
                  </a:lnTo>
                  <a:lnTo>
                    <a:pt x="8" y="1018"/>
                  </a:lnTo>
                  <a:lnTo>
                    <a:pt x="8" y="1026"/>
                  </a:lnTo>
                  <a:lnTo>
                    <a:pt x="8" y="1026"/>
                  </a:lnTo>
                  <a:lnTo>
                    <a:pt x="8" y="1026"/>
                  </a:lnTo>
                  <a:lnTo>
                    <a:pt x="8" y="1029"/>
                  </a:lnTo>
                  <a:lnTo>
                    <a:pt x="8" y="1032"/>
                  </a:lnTo>
                  <a:lnTo>
                    <a:pt x="14" y="1032"/>
                  </a:lnTo>
                  <a:lnTo>
                    <a:pt x="14" y="1035"/>
                  </a:lnTo>
                  <a:lnTo>
                    <a:pt x="14" y="1035"/>
                  </a:lnTo>
                  <a:lnTo>
                    <a:pt x="17" y="1038"/>
                  </a:lnTo>
                  <a:lnTo>
                    <a:pt x="20" y="1038"/>
                  </a:lnTo>
                  <a:lnTo>
                    <a:pt x="20" y="1038"/>
                  </a:lnTo>
                  <a:lnTo>
                    <a:pt x="20" y="1038"/>
                  </a:lnTo>
                  <a:lnTo>
                    <a:pt x="23" y="1038"/>
                  </a:lnTo>
                  <a:lnTo>
                    <a:pt x="25" y="1038"/>
                  </a:lnTo>
                  <a:lnTo>
                    <a:pt x="25" y="1035"/>
                  </a:lnTo>
                  <a:lnTo>
                    <a:pt x="34" y="1035"/>
                  </a:lnTo>
                  <a:lnTo>
                    <a:pt x="31" y="1038"/>
                  </a:lnTo>
                  <a:lnTo>
                    <a:pt x="28" y="1038"/>
                  </a:lnTo>
                  <a:lnTo>
                    <a:pt x="25" y="1038"/>
                  </a:lnTo>
                  <a:lnTo>
                    <a:pt x="25" y="1038"/>
                  </a:lnTo>
                  <a:lnTo>
                    <a:pt x="25" y="1041"/>
                  </a:lnTo>
                  <a:lnTo>
                    <a:pt x="25" y="1044"/>
                  </a:lnTo>
                  <a:lnTo>
                    <a:pt x="25" y="1047"/>
                  </a:lnTo>
                  <a:lnTo>
                    <a:pt x="25" y="1049"/>
                  </a:lnTo>
                  <a:lnTo>
                    <a:pt x="28" y="1049"/>
                  </a:lnTo>
                  <a:lnTo>
                    <a:pt x="31" y="1049"/>
                  </a:lnTo>
                  <a:lnTo>
                    <a:pt x="31" y="1049"/>
                  </a:lnTo>
                  <a:lnTo>
                    <a:pt x="31" y="1052"/>
                  </a:lnTo>
                  <a:lnTo>
                    <a:pt x="31" y="1052"/>
                  </a:lnTo>
                  <a:lnTo>
                    <a:pt x="31" y="1052"/>
                  </a:lnTo>
                  <a:lnTo>
                    <a:pt x="34" y="1049"/>
                  </a:lnTo>
                  <a:lnTo>
                    <a:pt x="34" y="1049"/>
                  </a:lnTo>
                  <a:lnTo>
                    <a:pt x="34" y="1055"/>
                  </a:lnTo>
                  <a:lnTo>
                    <a:pt x="37" y="1055"/>
                  </a:lnTo>
                  <a:lnTo>
                    <a:pt x="37" y="1055"/>
                  </a:lnTo>
                  <a:lnTo>
                    <a:pt x="37" y="1058"/>
                  </a:lnTo>
                  <a:lnTo>
                    <a:pt x="37" y="1061"/>
                  </a:lnTo>
                  <a:lnTo>
                    <a:pt x="40" y="1064"/>
                  </a:lnTo>
                  <a:lnTo>
                    <a:pt x="40" y="1064"/>
                  </a:lnTo>
                  <a:lnTo>
                    <a:pt x="43" y="1067"/>
                  </a:lnTo>
                  <a:lnTo>
                    <a:pt x="46" y="1067"/>
                  </a:lnTo>
                  <a:lnTo>
                    <a:pt x="48" y="1070"/>
                  </a:lnTo>
                  <a:lnTo>
                    <a:pt x="48" y="1073"/>
                  </a:lnTo>
                  <a:lnTo>
                    <a:pt x="48" y="1073"/>
                  </a:lnTo>
                  <a:lnTo>
                    <a:pt x="48" y="1075"/>
                  </a:lnTo>
                  <a:lnTo>
                    <a:pt x="51" y="1075"/>
                  </a:lnTo>
                  <a:lnTo>
                    <a:pt x="51" y="1075"/>
                  </a:lnTo>
                  <a:lnTo>
                    <a:pt x="51" y="1075"/>
                  </a:lnTo>
                  <a:lnTo>
                    <a:pt x="51" y="1078"/>
                  </a:lnTo>
                  <a:lnTo>
                    <a:pt x="51" y="1081"/>
                  </a:lnTo>
                  <a:lnTo>
                    <a:pt x="51" y="1081"/>
                  </a:lnTo>
                  <a:lnTo>
                    <a:pt x="54" y="1084"/>
                  </a:lnTo>
                  <a:lnTo>
                    <a:pt x="54" y="1084"/>
                  </a:lnTo>
                  <a:lnTo>
                    <a:pt x="54" y="1087"/>
                  </a:lnTo>
                  <a:lnTo>
                    <a:pt x="54" y="1087"/>
                  </a:lnTo>
                  <a:lnTo>
                    <a:pt x="54" y="1087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3"/>
                  </a:lnTo>
                  <a:lnTo>
                    <a:pt x="54" y="1093"/>
                  </a:lnTo>
                  <a:lnTo>
                    <a:pt x="57" y="1096"/>
                  </a:lnTo>
                  <a:lnTo>
                    <a:pt x="57" y="1096"/>
                  </a:lnTo>
                  <a:lnTo>
                    <a:pt x="57" y="1096"/>
                  </a:lnTo>
                  <a:lnTo>
                    <a:pt x="57" y="1098"/>
                  </a:lnTo>
                  <a:lnTo>
                    <a:pt x="57" y="1098"/>
                  </a:lnTo>
                  <a:lnTo>
                    <a:pt x="60" y="1098"/>
                  </a:lnTo>
                  <a:lnTo>
                    <a:pt x="63" y="1101"/>
                  </a:lnTo>
                  <a:lnTo>
                    <a:pt x="63" y="1104"/>
                  </a:lnTo>
                  <a:lnTo>
                    <a:pt x="63" y="1104"/>
                  </a:lnTo>
                  <a:lnTo>
                    <a:pt x="66" y="1107"/>
                  </a:lnTo>
                  <a:lnTo>
                    <a:pt x="74" y="1110"/>
                  </a:lnTo>
                  <a:lnTo>
                    <a:pt x="77" y="1113"/>
                  </a:lnTo>
                  <a:lnTo>
                    <a:pt x="77" y="1113"/>
                  </a:lnTo>
                  <a:lnTo>
                    <a:pt x="80" y="1113"/>
                  </a:lnTo>
                  <a:lnTo>
                    <a:pt x="80" y="1116"/>
                  </a:lnTo>
                  <a:lnTo>
                    <a:pt x="80" y="1116"/>
                  </a:lnTo>
                  <a:lnTo>
                    <a:pt x="80" y="1116"/>
                  </a:lnTo>
                  <a:lnTo>
                    <a:pt x="83" y="1119"/>
                  </a:lnTo>
                  <a:lnTo>
                    <a:pt x="83" y="1122"/>
                  </a:lnTo>
                  <a:lnTo>
                    <a:pt x="86" y="1124"/>
                  </a:lnTo>
                  <a:lnTo>
                    <a:pt x="89" y="1124"/>
                  </a:lnTo>
                  <a:lnTo>
                    <a:pt x="92" y="1124"/>
                  </a:lnTo>
                  <a:lnTo>
                    <a:pt x="92" y="1127"/>
                  </a:lnTo>
                  <a:lnTo>
                    <a:pt x="100" y="1136"/>
                  </a:lnTo>
                  <a:lnTo>
                    <a:pt x="103" y="1139"/>
                  </a:lnTo>
                  <a:lnTo>
                    <a:pt x="106" y="1142"/>
                  </a:lnTo>
                  <a:lnTo>
                    <a:pt x="109" y="1145"/>
                  </a:lnTo>
                  <a:lnTo>
                    <a:pt x="112" y="1145"/>
                  </a:lnTo>
                  <a:lnTo>
                    <a:pt x="115" y="1145"/>
                  </a:lnTo>
                  <a:lnTo>
                    <a:pt x="115" y="1147"/>
                  </a:lnTo>
                  <a:lnTo>
                    <a:pt x="118" y="1147"/>
                  </a:lnTo>
                  <a:lnTo>
                    <a:pt x="120" y="1147"/>
                  </a:lnTo>
                  <a:lnTo>
                    <a:pt x="120" y="1150"/>
                  </a:lnTo>
                  <a:lnTo>
                    <a:pt x="120" y="1150"/>
                  </a:lnTo>
                  <a:lnTo>
                    <a:pt x="126" y="1150"/>
                  </a:lnTo>
                  <a:lnTo>
                    <a:pt x="132" y="1153"/>
                  </a:lnTo>
                  <a:lnTo>
                    <a:pt x="135" y="1150"/>
                  </a:lnTo>
                  <a:lnTo>
                    <a:pt x="143" y="1145"/>
                  </a:lnTo>
                  <a:lnTo>
                    <a:pt x="146" y="1145"/>
                  </a:lnTo>
                  <a:lnTo>
                    <a:pt x="152" y="1142"/>
                  </a:lnTo>
                  <a:lnTo>
                    <a:pt x="155" y="1142"/>
                  </a:lnTo>
                  <a:lnTo>
                    <a:pt x="164" y="1139"/>
                  </a:lnTo>
                  <a:lnTo>
                    <a:pt x="164" y="1139"/>
                  </a:lnTo>
                  <a:lnTo>
                    <a:pt x="172" y="1139"/>
                  </a:lnTo>
                  <a:lnTo>
                    <a:pt x="175" y="1139"/>
                  </a:lnTo>
                  <a:lnTo>
                    <a:pt x="178" y="1142"/>
                  </a:lnTo>
                  <a:lnTo>
                    <a:pt x="184" y="1142"/>
                  </a:lnTo>
                  <a:lnTo>
                    <a:pt x="184" y="1142"/>
                  </a:lnTo>
                  <a:lnTo>
                    <a:pt x="195" y="1145"/>
                  </a:lnTo>
                  <a:lnTo>
                    <a:pt x="201" y="1147"/>
                  </a:lnTo>
                  <a:lnTo>
                    <a:pt x="204" y="1145"/>
                  </a:lnTo>
                  <a:lnTo>
                    <a:pt x="207" y="1142"/>
                  </a:lnTo>
                  <a:lnTo>
                    <a:pt x="210" y="1142"/>
                  </a:lnTo>
                  <a:lnTo>
                    <a:pt x="215" y="1139"/>
                  </a:lnTo>
                  <a:lnTo>
                    <a:pt x="224" y="1133"/>
                  </a:lnTo>
                  <a:lnTo>
                    <a:pt x="227" y="1133"/>
                  </a:lnTo>
                  <a:lnTo>
                    <a:pt x="227" y="1130"/>
                  </a:lnTo>
                  <a:lnTo>
                    <a:pt x="230" y="1130"/>
                  </a:lnTo>
                  <a:lnTo>
                    <a:pt x="236" y="1130"/>
                  </a:lnTo>
                  <a:lnTo>
                    <a:pt x="236" y="1130"/>
                  </a:lnTo>
                  <a:lnTo>
                    <a:pt x="239" y="1130"/>
                  </a:lnTo>
                  <a:lnTo>
                    <a:pt x="241" y="1127"/>
                  </a:lnTo>
                  <a:lnTo>
                    <a:pt x="244" y="1124"/>
                  </a:lnTo>
                  <a:lnTo>
                    <a:pt x="250" y="1122"/>
                  </a:lnTo>
                  <a:lnTo>
                    <a:pt x="262" y="1122"/>
                  </a:lnTo>
                  <a:lnTo>
                    <a:pt x="276" y="1122"/>
                  </a:lnTo>
                  <a:lnTo>
                    <a:pt x="282" y="1122"/>
                  </a:lnTo>
                  <a:lnTo>
                    <a:pt x="282" y="1122"/>
                  </a:lnTo>
                  <a:lnTo>
                    <a:pt x="287" y="1124"/>
                  </a:lnTo>
                  <a:lnTo>
                    <a:pt x="290" y="1127"/>
                  </a:lnTo>
                  <a:lnTo>
                    <a:pt x="290" y="1130"/>
                  </a:lnTo>
                  <a:lnTo>
                    <a:pt x="290" y="1130"/>
                  </a:lnTo>
                  <a:lnTo>
                    <a:pt x="290" y="1130"/>
                  </a:lnTo>
                  <a:lnTo>
                    <a:pt x="293" y="1133"/>
                  </a:lnTo>
                  <a:lnTo>
                    <a:pt x="293" y="1136"/>
                  </a:lnTo>
                  <a:lnTo>
                    <a:pt x="296" y="1136"/>
                  </a:lnTo>
                  <a:lnTo>
                    <a:pt x="296" y="1136"/>
                  </a:lnTo>
                  <a:lnTo>
                    <a:pt x="293" y="1136"/>
                  </a:lnTo>
                  <a:lnTo>
                    <a:pt x="293" y="1142"/>
                  </a:lnTo>
                  <a:lnTo>
                    <a:pt x="296" y="1145"/>
                  </a:lnTo>
                  <a:lnTo>
                    <a:pt x="299" y="1150"/>
                  </a:lnTo>
                  <a:lnTo>
                    <a:pt x="299" y="1150"/>
                  </a:lnTo>
                  <a:lnTo>
                    <a:pt x="302" y="1153"/>
                  </a:lnTo>
                  <a:lnTo>
                    <a:pt x="305" y="1150"/>
                  </a:lnTo>
                  <a:lnTo>
                    <a:pt x="305" y="1150"/>
                  </a:lnTo>
                  <a:lnTo>
                    <a:pt x="305" y="1153"/>
                  </a:lnTo>
                  <a:lnTo>
                    <a:pt x="310" y="1150"/>
                  </a:lnTo>
                  <a:lnTo>
                    <a:pt x="310" y="1153"/>
                  </a:lnTo>
                  <a:lnTo>
                    <a:pt x="310" y="1150"/>
                  </a:lnTo>
                  <a:lnTo>
                    <a:pt x="313" y="1153"/>
                  </a:lnTo>
                  <a:lnTo>
                    <a:pt x="313" y="1150"/>
                  </a:lnTo>
                  <a:lnTo>
                    <a:pt x="313" y="1150"/>
                  </a:lnTo>
                  <a:lnTo>
                    <a:pt x="316" y="1150"/>
                  </a:lnTo>
                  <a:lnTo>
                    <a:pt x="316" y="1150"/>
                  </a:lnTo>
                  <a:lnTo>
                    <a:pt x="319" y="1147"/>
                  </a:lnTo>
                  <a:lnTo>
                    <a:pt x="322" y="1150"/>
                  </a:lnTo>
                  <a:lnTo>
                    <a:pt x="325" y="1150"/>
                  </a:lnTo>
                  <a:lnTo>
                    <a:pt x="331" y="1150"/>
                  </a:lnTo>
                  <a:lnTo>
                    <a:pt x="331" y="1147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7"/>
                  </a:lnTo>
                  <a:lnTo>
                    <a:pt x="334" y="1147"/>
                  </a:lnTo>
                  <a:lnTo>
                    <a:pt x="334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9" y="1150"/>
                  </a:lnTo>
                  <a:lnTo>
                    <a:pt x="342" y="1153"/>
                  </a:lnTo>
                  <a:lnTo>
                    <a:pt x="342" y="1156"/>
                  </a:lnTo>
                  <a:lnTo>
                    <a:pt x="348" y="1159"/>
                  </a:lnTo>
                  <a:lnTo>
                    <a:pt x="348" y="1156"/>
                  </a:lnTo>
                  <a:lnTo>
                    <a:pt x="348" y="1156"/>
                  </a:lnTo>
                  <a:lnTo>
                    <a:pt x="351" y="1156"/>
                  </a:lnTo>
                  <a:lnTo>
                    <a:pt x="351" y="1156"/>
                  </a:lnTo>
                  <a:lnTo>
                    <a:pt x="351" y="1159"/>
                  </a:lnTo>
                  <a:lnTo>
                    <a:pt x="351" y="1162"/>
                  </a:lnTo>
                  <a:lnTo>
                    <a:pt x="348" y="1162"/>
                  </a:lnTo>
                  <a:lnTo>
                    <a:pt x="348" y="1162"/>
                  </a:lnTo>
                  <a:lnTo>
                    <a:pt x="351" y="1165"/>
                  </a:lnTo>
                  <a:lnTo>
                    <a:pt x="351" y="1165"/>
                  </a:lnTo>
                  <a:lnTo>
                    <a:pt x="354" y="1168"/>
                  </a:lnTo>
                  <a:lnTo>
                    <a:pt x="354" y="1171"/>
                  </a:lnTo>
                  <a:lnTo>
                    <a:pt x="354" y="1171"/>
                  </a:lnTo>
                  <a:lnTo>
                    <a:pt x="354" y="1171"/>
                  </a:lnTo>
                  <a:lnTo>
                    <a:pt x="351" y="1176"/>
                  </a:lnTo>
                  <a:lnTo>
                    <a:pt x="351" y="1185"/>
                  </a:lnTo>
                  <a:lnTo>
                    <a:pt x="351" y="1188"/>
                  </a:lnTo>
                  <a:lnTo>
                    <a:pt x="351" y="1191"/>
                  </a:lnTo>
                  <a:lnTo>
                    <a:pt x="348" y="1194"/>
                  </a:lnTo>
                  <a:lnTo>
                    <a:pt x="348" y="1199"/>
                  </a:lnTo>
                  <a:lnTo>
                    <a:pt x="351" y="1202"/>
                  </a:lnTo>
                  <a:lnTo>
                    <a:pt x="351" y="1202"/>
                  </a:lnTo>
                  <a:lnTo>
                    <a:pt x="348" y="1202"/>
                  </a:lnTo>
                  <a:lnTo>
                    <a:pt x="348" y="1205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11"/>
                  </a:lnTo>
                  <a:lnTo>
                    <a:pt x="348" y="1214"/>
                  </a:lnTo>
                  <a:lnTo>
                    <a:pt x="348" y="1214"/>
                  </a:lnTo>
                  <a:lnTo>
                    <a:pt x="351" y="1217"/>
                  </a:lnTo>
                  <a:lnTo>
                    <a:pt x="354" y="1217"/>
                  </a:lnTo>
                  <a:lnTo>
                    <a:pt x="354" y="1217"/>
                  </a:lnTo>
                  <a:lnTo>
                    <a:pt x="354" y="1217"/>
                  </a:lnTo>
                  <a:lnTo>
                    <a:pt x="351" y="1217"/>
                  </a:lnTo>
                  <a:lnTo>
                    <a:pt x="348" y="1217"/>
                  </a:lnTo>
                  <a:lnTo>
                    <a:pt x="348" y="1217"/>
                  </a:lnTo>
                  <a:lnTo>
                    <a:pt x="345" y="1217"/>
                  </a:lnTo>
                  <a:lnTo>
                    <a:pt x="345" y="1222"/>
                  </a:lnTo>
                  <a:lnTo>
                    <a:pt x="345" y="1225"/>
                  </a:lnTo>
                  <a:lnTo>
                    <a:pt x="342" y="1228"/>
                  </a:lnTo>
                  <a:lnTo>
                    <a:pt x="342" y="1231"/>
                  </a:lnTo>
                  <a:lnTo>
                    <a:pt x="339" y="1231"/>
                  </a:lnTo>
                  <a:lnTo>
                    <a:pt x="339" y="1231"/>
                  </a:lnTo>
                  <a:lnTo>
                    <a:pt x="339" y="1234"/>
                  </a:lnTo>
                  <a:lnTo>
                    <a:pt x="342" y="1237"/>
                  </a:lnTo>
                  <a:lnTo>
                    <a:pt x="342" y="1243"/>
                  </a:lnTo>
                  <a:lnTo>
                    <a:pt x="345" y="1248"/>
                  </a:lnTo>
                  <a:lnTo>
                    <a:pt x="348" y="1251"/>
                  </a:lnTo>
                  <a:lnTo>
                    <a:pt x="351" y="1254"/>
                  </a:lnTo>
                  <a:lnTo>
                    <a:pt x="351" y="1257"/>
                  </a:lnTo>
                  <a:lnTo>
                    <a:pt x="354" y="1260"/>
                  </a:lnTo>
                  <a:lnTo>
                    <a:pt x="362" y="1269"/>
                  </a:lnTo>
                  <a:lnTo>
                    <a:pt x="365" y="1274"/>
                  </a:lnTo>
                  <a:lnTo>
                    <a:pt x="368" y="1274"/>
                  </a:lnTo>
                  <a:lnTo>
                    <a:pt x="368" y="1280"/>
                  </a:lnTo>
                  <a:lnTo>
                    <a:pt x="371" y="1283"/>
                  </a:lnTo>
                  <a:lnTo>
                    <a:pt x="374" y="1283"/>
                  </a:lnTo>
                  <a:lnTo>
                    <a:pt x="377" y="1289"/>
                  </a:lnTo>
                  <a:lnTo>
                    <a:pt x="377" y="1289"/>
                  </a:lnTo>
                  <a:lnTo>
                    <a:pt x="380" y="1297"/>
                  </a:lnTo>
                  <a:lnTo>
                    <a:pt x="382" y="1297"/>
                  </a:lnTo>
                  <a:lnTo>
                    <a:pt x="382" y="1303"/>
                  </a:lnTo>
                  <a:lnTo>
                    <a:pt x="382" y="1303"/>
                  </a:lnTo>
                  <a:lnTo>
                    <a:pt x="382" y="1306"/>
                  </a:lnTo>
                  <a:lnTo>
                    <a:pt x="385" y="1309"/>
                  </a:lnTo>
                  <a:lnTo>
                    <a:pt x="385" y="1309"/>
                  </a:lnTo>
                  <a:lnTo>
                    <a:pt x="385" y="1312"/>
                  </a:lnTo>
                  <a:lnTo>
                    <a:pt x="385" y="1312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5" y="1318"/>
                  </a:lnTo>
                  <a:lnTo>
                    <a:pt x="388" y="1320"/>
                  </a:lnTo>
                  <a:lnTo>
                    <a:pt x="388" y="1320"/>
                  </a:lnTo>
                  <a:lnTo>
                    <a:pt x="391" y="1326"/>
                  </a:lnTo>
                  <a:lnTo>
                    <a:pt x="391" y="1329"/>
                  </a:lnTo>
                  <a:lnTo>
                    <a:pt x="391" y="1332"/>
                  </a:lnTo>
                  <a:lnTo>
                    <a:pt x="394" y="1343"/>
                  </a:lnTo>
                  <a:lnTo>
                    <a:pt x="397" y="1346"/>
                  </a:lnTo>
                  <a:lnTo>
                    <a:pt x="397" y="1349"/>
                  </a:lnTo>
                  <a:lnTo>
                    <a:pt x="397" y="1355"/>
                  </a:lnTo>
                  <a:lnTo>
                    <a:pt x="397" y="1355"/>
                  </a:lnTo>
                  <a:lnTo>
                    <a:pt x="394" y="1358"/>
                  </a:lnTo>
                  <a:lnTo>
                    <a:pt x="394" y="1361"/>
                  </a:lnTo>
                  <a:lnTo>
                    <a:pt x="397" y="1369"/>
                  </a:lnTo>
                  <a:lnTo>
                    <a:pt x="397" y="1372"/>
                  </a:lnTo>
                  <a:lnTo>
                    <a:pt x="400" y="1375"/>
                  </a:lnTo>
                  <a:lnTo>
                    <a:pt x="400" y="1378"/>
                  </a:lnTo>
                  <a:lnTo>
                    <a:pt x="403" y="1381"/>
                  </a:lnTo>
                  <a:lnTo>
                    <a:pt x="403" y="1387"/>
                  </a:lnTo>
                  <a:lnTo>
                    <a:pt x="403" y="1387"/>
                  </a:lnTo>
                  <a:lnTo>
                    <a:pt x="403" y="1393"/>
                  </a:lnTo>
                  <a:lnTo>
                    <a:pt x="403" y="1395"/>
                  </a:lnTo>
                  <a:lnTo>
                    <a:pt x="403" y="1398"/>
                  </a:lnTo>
                  <a:lnTo>
                    <a:pt x="400" y="1404"/>
                  </a:lnTo>
                  <a:lnTo>
                    <a:pt x="400" y="1407"/>
                  </a:lnTo>
                  <a:lnTo>
                    <a:pt x="400" y="1407"/>
                  </a:lnTo>
                  <a:lnTo>
                    <a:pt x="397" y="1413"/>
                  </a:lnTo>
                  <a:lnTo>
                    <a:pt x="391" y="1416"/>
                  </a:lnTo>
                  <a:lnTo>
                    <a:pt x="391" y="1418"/>
                  </a:lnTo>
                  <a:lnTo>
                    <a:pt x="388" y="1421"/>
                  </a:lnTo>
                  <a:lnTo>
                    <a:pt x="388" y="1421"/>
                  </a:lnTo>
                  <a:lnTo>
                    <a:pt x="385" y="1427"/>
                  </a:lnTo>
                  <a:lnTo>
                    <a:pt x="385" y="1430"/>
                  </a:lnTo>
                  <a:lnTo>
                    <a:pt x="385" y="1430"/>
                  </a:lnTo>
                  <a:lnTo>
                    <a:pt x="385" y="1433"/>
                  </a:lnTo>
                  <a:lnTo>
                    <a:pt x="382" y="1436"/>
                  </a:lnTo>
                  <a:lnTo>
                    <a:pt x="382" y="1439"/>
                  </a:lnTo>
                  <a:lnTo>
                    <a:pt x="382" y="1442"/>
                  </a:lnTo>
                  <a:lnTo>
                    <a:pt x="380" y="1444"/>
                  </a:lnTo>
                  <a:lnTo>
                    <a:pt x="380" y="1447"/>
                  </a:lnTo>
                  <a:lnTo>
                    <a:pt x="380" y="1450"/>
                  </a:lnTo>
                  <a:lnTo>
                    <a:pt x="377" y="1453"/>
                  </a:lnTo>
                  <a:lnTo>
                    <a:pt x="377" y="1462"/>
                  </a:lnTo>
                  <a:lnTo>
                    <a:pt x="374" y="1462"/>
                  </a:lnTo>
                  <a:lnTo>
                    <a:pt x="374" y="1465"/>
                  </a:lnTo>
                  <a:lnTo>
                    <a:pt x="374" y="1470"/>
                  </a:lnTo>
                  <a:lnTo>
                    <a:pt x="374" y="1473"/>
                  </a:lnTo>
                  <a:lnTo>
                    <a:pt x="374" y="1473"/>
                  </a:lnTo>
                  <a:lnTo>
                    <a:pt x="374" y="1476"/>
                  </a:lnTo>
                  <a:lnTo>
                    <a:pt x="374" y="1482"/>
                  </a:lnTo>
                  <a:lnTo>
                    <a:pt x="374" y="1485"/>
                  </a:lnTo>
                  <a:lnTo>
                    <a:pt x="374" y="1491"/>
                  </a:lnTo>
                  <a:lnTo>
                    <a:pt x="374" y="1491"/>
                  </a:lnTo>
                  <a:lnTo>
                    <a:pt x="374" y="1493"/>
                  </a:lnTo>
                  <a:lnTo>
                    <a:pt x="374" y="1496"/>
                  </a:lnTo>
                  <a:lnTo>
                    <a:pt x="377" y="1502"/>
                  </a:lnTo>
                  <a:lnTo>
                    <a:pt x="377" y="1502"/>
                  </a:lnTo>
                  <a:lnTo>
                    <a:pt x="377" y="1505"/>
                  </a:lnTo>
                  <a:lnTo>
                    <a:pt x="380" y="1505"/>
                  </a:lnTo>
                  <a:lnTo>
                    <a:pt x="380" y="1508"/>
                  </a:lnTo>
                  <a:lnTo>
                    <a:pt x="382" y="1511"/>
                  </a:lnTo>
                  <a:lnTo>
                    <a:pt x="385" y="1514"/>
                  </a:lnTo>
                  <a:lnTo>
                    <a:pt x="385" y="1514"/>
                  </a:lnTo>
                  <a:lnTo>
                    <a:pt x="385" y="1516"/>
                  </a:lnTo>
                  <a:lnTo>
                    <a:pt x="385" y="1519"/>
                  </a:lnTo>
                  <a:lnTo>
                    <a:pt x="388" y="1522"/>
                  </a:lnTo>
                  <a:lnTo>
                    <a:pt x="388" y="1525"/>
                  </a:lnTo>
                  <a:lnTo>
                    <a:pt x="391" y="1531"/>
                  </a:lnTo>
                  <a:lnTo>
                    <a:pt x="391" y="1534"/>
                  </a:lnTo>
                  <a:lnTo>
                    <a:pt x="391" y="1534"/>
                  </a:lnTo>
                  <a:lnTo>
                    <a:pt x="394" y="1537"/>
                  </a:lnTo>
                  <a:lnTo>
                    <a:pt x="394" y="1540"/>
                  </a:lnTo>
                  <a:lnTo>
                    <a:pt x="397" y="1545"/>
                  </a:lnTo>
                  <a:lnTo>
                    <a:pt x="400" y="1548"/>
                  </a:lnTo>
                  <a:lnTo>
                    <a:pt x="400" y="1551"/>
                  </a:lnTo>
                  <a:lnTo>
                    <a:pt x="400" y="1554"/>
                  </a:lnTo>
                  <a:lnTo>
                    <a:pt x="406" y="1560"/>
                  </a:lnTo>
                  <a:lnTo>
                    <a:pt x="406" y="1565"/>
                  </a:lnTo>
                  <a:lnTo>
                    <a:pt x="406" y="1565"/>
                  </a:lnTo>
                  <a:lnTo>
                    <a:pt x="408" y="1568"/>
                  </a:lnTo>
                  <a:lnTo>
                    <a:pt x="406" y="1574"/>
                  </a:lnTo>
                  <a:lnTo>
                    <a:pt x="406" y="1583"/>
                  </a:lnTo>
                  <a:lnTo>
                    <a:pt x="406" y="1589"/>
                  </a:lnTo>
                  <a:lnTo>
                    <a:pt x="406" y="1591"/>
                  </a:lnTo>
                  <a:lnTo>
                    <a:pt x="408" y="1594"/>
                  </a:lnTo>
                  <a:lnTo>
                    <a:pt x="408" y="1597"/>
                  </a:lnTo>
                  <a:lnTo>
                    <a:pt x="411" y="1603"/>
                  </a:lnTo>
                  <a:lnTo>
                    <a:pt x="411" y="1603"/>
                  </a:lnTo>
                  <a:lnTo>
                    <a:pt x="408" y="1609"/>
                  </a:lnTo>
                  <a:lnTo>
                    <a:pt x="408" y="1612"/>
                  </a:lnTo>
                  <a:lnTo>
                    <a:pt x="411" y="1617"/>
                  </a:lnTo>
                  <a:lnTo>
                    <a:pt x="411" y="1620"/>
                  </a:lnTo>
                  <a:lnTo>
                    <a:pt x="411" y="1623"/>
                  </a:lnTo>
                  <a:lnTo>
                    <a:pt x="411" y="1623"/>
                  </a:lnTo>
                  <a:lnTo>
                    <a:pt x="414" y="1626"/>
                  </a:lnTo>
                  <a:lnTo>
                    <a:pt x="414" y="1629"/>
                  </a:lnTo>
                  <a:lnTo>
                    <a:pt x="414" y="1635"/>
                  </a:lnTo>
                  <a:lnTo>
                    <a:pt x="414" y="1638"/>
                  </a:lnTo>
                  <a:lnTo>
                    <a:pt x="417" y="1646"/>
                  </a:lnTo>
                  <a:lnTo>
                    <a:pt x="420" y="1649"/>
                  </a:lnTo>
                  <a:lnTo>
                    <a:pt x="423" y="1652"/>
                  </a:lnTo>
                  <a:lnTo>
                    <a:pt x="423" y="1655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61"/>
                  </a:lnTo>
                  <a:lnTo>
                    <a:pt x="429" y="1663"/>
                  </a:lnTo>
                  <a:lnTo>
                    <a:pt x="431" y="1663"/>
                  </a:lnTo>
                  <a:lnTo>
                    <a:pt x="434" y="1675"/>
                  </a:lnTo>
                  <a:lnTo>
                    <a:pt x="437" y="1681"/>
                  </a:lnTo>
                  <a:lnTo>
                    <a:pt x="440" y="1689"/>
                  </a:lnTo>
                  <a:lnTo>
                    <a:pt x="440" y="1692"/>
                  </a:lnTo>
                  <a:lnTo>
                    <a:pt x="443" y="1695"/>
                  </a:lnTo>
                  <a:lnTo>
                    <a:pt x="443" y="1698"/>
                  </a:lnTo>
                  <a:lnTo>
                    <a:pt x="446" y="1707"/>
                  </a:lnTo>
                  <a:lnTo>
                    <a:pt x="449" y="1710"/>
                  </a:lnTo>
                  <a:lnTo>
                    <a:pt x="449" y="1718"/>
                  </a:lnTo>
                  <a:lnTo>
                    <a:pt x="446" y="1721"/>
                  </a:lnTo>
                  <a:lnTo>
                    <a:pt x="443" y="1721"/>
                  </a:lnTo>
                  <a:lnTo>
                    <a:pt x="443" y="1724"/>
                  </a:lnTo>
                  <a:lnTo>
                    <a:pt x="443" y="1724"/>
                  </a:lnTo>
                  <a:lnTo>
                    <a:pt x="443" y="1724"/>
                  </a:lnTo>
                  <a:lnTo>
                    <a:pt x="443" y="1727"/>
                  </a:lnTo>
                  <a:lnTo>
                    <a:pt x="443" y="1730"/>
                  </a:lnTo>
                  <a:lnTo>
                    <a:pt x="443" y="1730"/>
                  </a:lnTo>
                  <a:lnTo>
                    <a:pt x="443" y="1730"/>
                  </a:lnTo>
                  <a:lnTo>
                    <a:pt x="446" y="1733"/>
                  </a:lnTo>
                  <a:lnTo>
                    <a:pt x="446" y="1736"/>
                  </a:lnTo>
                  <a:lnTo>
                    <a:pt x="449" y="1738"/>
                  </a:lnTo>
                  <a:lnTo>
                    <a:pt x="449" y="1738"/>
                  </a:lnTo>
                  <a:lnTo>
                    <a:pt x="446" y="1741"/>
                  </a:lnTo>
                  <a:lnTo>
                    <a:pt x="446" y="1741"/>
                  </a:lnTo>
                  <a:lnTo>
                    <a:pt x="446" y="1744"/>
                  </a:lnTo>
                  <a:lnTo>
                    <a:pt x="449" y="1747"/>
                  </a:lnTo>
                  <a:lnTo>
                    <a:pt x="449" y="1747"/>
                  </a:lnTo>
                  <a:lnTo>
                    <a:pt x="449" y="1744"/>
                  </a:lnTo>
                  <a:lnTo>
                    <a:pt x="449" y="1744"/>
                  </a:lnTo>
                  <a:lnTo>
                    <a:pt x="449" y="1741"/>
                  </a:lnTo>
                  <a:lnTo>
                    <a:pt x="452" y="1741"/>
                  </a:lnTo>
                  <a:lnTo>
                    <a:pt x="452" y="1741"/>
                  </a:lnTo>
                  <a:lnTo>
                    <a:pt x="452" y="1744"/>
                  </a:lnTo>
                  <a:lnTo>
                    <a:pt x="452" y="1747"/>
                  </a:lnTo>
                  <a:lnTo>
                    <a:pt x="452" y="1747"/>
                  </a:lnTo>
                  <a:lnTo>
                    <a:pt x="457" y="1747"/>
                  </a:lnTo>
                  <a:lnTo>
                    <a:pt x="457" y="1747"/>
                  </a:lnTo>
                  <a:lnTo>
                    <a:pt x="457" y="1750"/>
                  </a:lnTo>
                  <a:lnTo>
                    <a:pt x="460" y="1753"/>
                  </a:lnTo>
                  <a:lnTo>
                    <a:pt x="463" y="1750"/>
                  </a:lnTo>
                  <a:lnTo>
                    <a:pt x="463" y="1753"/>
                  </a:lnTo>
                  <a:lnTo>
                    <a:pt x="466" y="1753"/>
                  </a:lnTo>
                  <a:lnTo>
                    <a:pt x="469" y="1753"/>
                  </a:lnTo>
                  <a:lnTo>
                    <a:pt x="472" y="1750"/>
                  </a:lnTo>
                  <a:lnTo>
                    <a:pt x="475" y="1747"/>
                  </a:lnTo>
                  <a:lnTo>
                    <a:pt x="475" y="1747"/>
                  </a:lnTo>
                  <a:lnTo>
                    <a:pt x="478" y="1747"/>
                  </a:lnTo>
                  <a:lnTo>
                    <a:pt x="480" y="1747"/>
                  </a:lnTo>
                  <a:lnTo>
                    <a:pt x="483" y="1747"/>
                  </a:lnTo>
                  <a:lnTo>
                    <a:pt x="489" y="1747"/>
                  </a:lnTo>
                  <a:lnTo>
                    <a:pt x="489" y="1747"/>
                  </a:lnTo>
                  <a:lnTo>
                    <a:pt x="489" y="1744"/>
                  </a:lnTo>
                  <a:lnTo>
                    <a:pt x="492" y="1744"/>
                  </a:lnTo>
                  <a:lnTo>
                    <a:pt x="492" y="1744"/>
                  </a:lnTo>
                  <a:lnTo>
                    <a:pt x="495" y="1741"/>
                  </a:lnTo>
                  <a:lnTo>
                    <a:pt x="498" y="1741"/>
                  </a:lnTo>
                  <a:lnTo>
                    <a:pt x="501" y="1741"/>
                  </a:lnTo>
                  <a:lnTo>
                    <a:pt x="503" y="1744"/>
                  </a:lnTo>
                  <a:lnTo>
                    <a:pt x="506" y="1744"/>
                  </a:lnTo>
                  <a:lnTo>
                    <a:pt x="509" y="1741"/>
                  </a:lnTo>
                  <a:lnTo>
                    <a:pt x="512" y="1741"/>
                  </a:lnTo>
                  <a:lnTo>
                    <a:pt x="515" y="1741"/>
                  </a:lnTo>
                  <a:lnTo>
                    <a:pt x="524" y="1744"/>
                  </a:lnTo>
                  <a:lnTo>
                    <a:pt x="526" y="1744"/>
                  </a:lnTo>
                  <a:lnTo>
                    <a:pt x="526" y="1741"/>
                  </a:lnTo>
                  <a:lnTo>
                    <a:pt x="529" y="1741"/>
                  </a:lnTo>
                  <a:lnTo>
                    <a:pt x="532" y="1741"/>
                  </a:lnTo>
                  <a:lnTo>
                    <a:pt x="535" y="1744"/>
                  </a:lnTo>
                  <a:lnTo>
                    <a:pt x="538" y="1741"/>
                  </a:lnTo>
                  <a:lnTo>
                    <a:pt x="535" y="1738"/>
                  </a:lnTo>
                  <a:lnTo>
                    <a:pt x="538" y="1738"/>
                  </a:lnTo>
                  <a:lnTo>
                    <a:pt x="538" y="1738"/>
                  </a:lnTo>
                  <a:lnTo>
                    <a:pt x="544" y="1738"/>
                  </a:lnTo>
                  <a:lnTo>
                    <a:pt x="547" y="1738"/>
                  </a:lnTo>
                  <a:lnTo>
                    <a:pt x="549" y="1738"/>
                  </a:lnTo>
                  <a:lnTo>
                    <a:pt x="555" y="1736"/>
                  </a:lnTo>
                  <a:lnTo>
                    <a:pt x="564" y="1730"/>
                  </a:lnTo>
                  <a:lnTo>
                    <a:pt x="567" y="1727"/>
                  </a:lnTo>
                  <a:lnTo>
                    <a:pt x="570" y="1724"/>
                  </a:lnTo>
                  <a:lnTo>
                    <a:pt x="573" y="1721"/>
                  </a:lnTo>
                  <a:lnTo>
                    <a:pt x="581" y="1712"/>
                  </a:lnTo>
                  <a:lnTo>
                    <a:pt x="584" y="1710"/>
                  </a:lnTo>
                  <a:lnTo>
                    <a:pt x="587" y="1707"/>
                  </a:lnTo>
                  <a:lnTo>
                    <a:pt x="590" y="1704"/>
                  </a:lnTo>
                  <a:lnTo>
                    <a:pt x="593" y="1698"/>
                  </a:lnTo>
                  <a:lnTo>
                    <a:pt x="598" y="1692"/>
                  </a:lnTo>
                  <a:lnTo>
                    <a:pt x="601" y="1689"/>
                  </a:lnTo>
                  <a:lnTo>
                    <a:pt x="607" y="1678"/>
                  </a:lnTo>
                  <a:lnTo>
                    <a:pt x="607" y="1678"/>
                  </a:lnTo>
                  <a:lnTo>
                    <a:pt x="610" y="1675"/>
                  </a:lnTo>
                  <a:lnTo>
                    <a:pt x="610" y="1672"/>
                  </a:lnTo>
                  <a:lnTo>
                    <a:pt x="613" y="1669"/>
                  </a:lnTo>
                  <a:lnTo>
                    <a:pt x="616" y="1666"/>
                  </a:lnTo>
                  <a:lnTo>
                    <a:pt x="619" y="1663"/>
                  </a:lnTo>
                  <a:lnTo>
                    <a:pt x="619" y="1663"/>
                  </a:lnTo>
                  <a:lnTo>
                    <a:pt x="624" y="1661"/>
                  </a:lnTo>
                  <a:lnTo>
                    <a:pt x="627" y="1658"/>
                  </a:lnTo>
                  <a:lnTo>
                    <a:pt x="630" y="1649"/>
                  </a:lnTo>
                  <a:lnTo>
                    <a:pt x="630" y="1646"/>
                  </a:lnTo>
                  <a:lnTo>
                    <a:pt x="630" y="1643"/>
                  </a:lnTo>
                  <a:lnTo>
                    <a:pt x="633" y="1640"/>
                  </a:lnTo>
                  <a:lnTo>
                    <a:pt x="633" y="1638"/>
                  </a:lnTo>
                  <a:lnTo>
                    <a:pt x="636" y="1635"/>
                  </a:lnTo>
                  <a:lnTo>
                    <a:pt x="636" y="1632"/>
                  </a:lnTo>
                  <a:lnTo>
                    <a:pt x="636" y="1620"/>
                  </a:lnTo>
                  <a:lnTo>
                    <a:pt x="636" y="1623"/>
                  </a:lnTo>
                  <a:lnTo>
                    <a:pt x="636" y="1623"/>
                  </a:lnTo>
                  <a:lnTo>
                    <a:pt x="633" y="1620"/>
                  </a:lnTo>
                  <a:lnTo>
                    <a:pt x="630" y="1620"/>
                  </a:lnTo>
                  <a:lnTo>
                    <a:pt x="633" y="1620"/>
                  </a:lnTo>
                  <a:lnTo>
                    <a:pt x="636" y="1617"/>
                  </a:lnTo>
                  <a:lnTo>
                    <a:pt x="636" y="1612"/>
                  </a:lnTo>
                  <a:lnTo>
                    <a:pt x="636" y="1612"/>
                  </a:lnTo>
                  <a:lnTo>
                    <a:pt x="639" y="1612"/>
                  </a:lnTo>
                  <a:lnTo>
                    <a:pt x="642" y="1612"/>
                  </a:lnTo>
                  <a:lnTo>
                    <a:pt x="645" y="1609"/>
                  </a:lnTo>
                  <a:lnTo>
                    <a:pt x="647" y="1606"/>
                  </a:lnTo>
                  <a:lnTo>
                    <a:pt x="656" y="1603"/>
                  </a:lnTo>
                  <a:lnTo>
                    <a:pt x="656" y="1603"/>
                  </a:lnTo>
                  <a:lnTo>
                    <a:pt x="662" y="1600"/>
                  </a:lnTo>
                  <a:lnTo>
                    <a:pt x="665" y="1597"/>
                  </a:lnTo>
                  <a:lnTo>
                    <a:pt x="668" y="1594"/>
                  </a:lnTo>
                  <a:lnTo>
                    <a:pt x="670" y="1591"/>
                  </a:lnTo>
                  <a:lnTo>
                    <a:pt x="670" y="1589"/>
                  </a:lnTo>
                  <a:lnTo>
                    <a:pt x="670" y="1586"/>
                  </a:lnTo>
                  <a:lnTo>
                    <a:pt x="670" y="1589"/>
                  </a:lnTo>
                  <a:lnTo>
                    <a:pt x="668" y="1591"/>
                  </a:lnTo>
                  <a:lnTo>
                    <a:pt x="668" y="1589"/>
                  </a:lnTo>
                  <a:lnTo>
                    <a:pt x="673" y="1577"/>
                  </a:lnTo>
                  <a:lnTo>
                    <a:pt x="673" y="1568"/>
                  </a:lnTo>
                  <a:lnTo>
                    <a:pt x="673" y="1560"/>
                  </a:lnTo>
                  <a:lnTo>
                    <a:pt x="673" y="1560"/>
                  </a:lnTo>
                  <a:lnTo>
                    <a:pt x="670" y="1560"/>
                  </a:lnTo>
                  <a:lnTo>
                    <a:pt x="670" y="1560"/>
                  </a:lnTo>
                  <a:lnTo>
                    <a:pt x="670" y="1554"/>
                  </a:lnTo>
                  <a:lnTo>
                    <a:pt x="670" y="1545"/>
                  </a:lnTo>
                  <a:lnTo>
                    <a:pt x="670" y="1545"/>
                  </a:lnTo>
                  <a:lnTo>
                    <a:pt x="670" y="1542"/>
                  </a:lnTo>
                  <a:lnTo>
                    <a:pt x="670" y="1540"/>
                  </a:lnTo>
                  <a:lnTo>
                    <a:pt x="668" y="1540"/>
                  </a:lnTo>
                  <a:lnTo>
                    <a:pt x="665" y="1537"/>
                  </a:lnTo>
                  <a:lnTo>
                    <a:pt x="665" y="1534"/>
                  </a:lnTo>
                  <a:lnTo>
                    <a:pt x="668" y="1525"/>
                  </a:lnTo>
                  <a:lnTo>
                    <a:pt x="670" y="1525"/>
                  </a:lnTo>
                  <a:lnTo>
                    <a:pt x="670" y="1522"/>
                  </a:lnTo>
                  <a:lnTo>
                    <a:pt x="673" y="1519"/>
                  </a:lnTo>
                  <a:lnTo>
                    <a:pt x="679" y="1516"/>
                  </a:lnTo>
                  <a:lnTo>
                    <a:pt x="682" y="1511"/>
                  </a:lnTo>
                  <a:lnTo>
                    <a:pt x="685" y="1511"/>
                  </a:lnTo>
                  <a:lnTo>
                    <a:pt x="685" y="1508"/>
                  </a:lnTo>
                  <a:lnTo>
                    <a:pt x="685" y="1511"/>
                  </a:lnTo>
                  <a:lnTo>
                    <a:pt x="688" y="1511"/>
                  </a:lnTo>
                  <a:lnTo>
                    <a:pt x="688" y="1508"/>
                  </a:lnTo>
                  <a:lnTo>
                    <a:pt x="693" y="1502"/>
                  </a:lnTo>
                  <a:lnTo>
                    <a:pt x="693" y="1502"/>
                  </a:lnTo>
                  <a:lnTo>
                    <a:pt x="693" y="1499"/>
                  </a:lnTo>
                  <a:lnTo>
                    <a:pt x="693" y="1499"/>
                  </a:lnTo>
                  <a:lnTo>
                    <a:pt x="696" y="1499"/>
                  </a:lnTo>
                  <a:lnTo>
                    <a:pt x="696" y="1496"/>
                  </a:lnTo>
                  <a:lnTo>
                    <a:pt x="705" y="1491"/>
                  </a:lnTo>
                  <a:lnTo>
                    <a:pt x="714" y="1485"/>
                  </a:lnTo>
                  <a:lnTo>
                    <a:pt x="717" y="1485"/>
                  </a:lnTo>
                  <a:lnTo>
                    <a:pt x="722" y="1485"/>
                  </a:lnTo>
                  <a:lnTo>
                    <a:pt x="725" y="1482"/>
                  </a:lnTo>
                  <a:lnTo>
                    <a:pt x="725" y="1479"/>
                  </a:lnTo>
                  <a:lnTo>
                    <a:pt x="728" y="1479"/>
                  </a:lnTo>
                  <a:lnTo>
                    <a:pt x="731" y="1476"/>
                  </a:lnTo>
                  <a:lnTo>
                    <a:pt x="734" y="1473"/>
                  </a:lnTo>
                  <a:lnTo>
                    <a:pt x="737" y="1470"/>
                  </a:lnTo>
                  <a:lnTo>
                    <a:pt x="734" y="1470"/>
                  </a:lnTo>
                  <a:lnTo>
                    <a:pt x="737" y="1467"/>
                  </a:lnTo>
                  <a:lnTo>
                    <a:pt x="740" y="1465"/>
                  </a:lnTo>
                  <a:lnTo>
                    <a:pt x="742" y="1459"/>
                  </a:lnTo>
                  <a:lnTo>
                    <a:pt x="745" y="1459"/>
                  </a:lnTo>
                  <a:lnTo>
                    <a:pt x="745" y="1456"/>
                  </a:lnTo>
                  <a:lnTo>
                    <a:pt x="745" y="1453"/>
                  </a:lnTo>
                  <a:lnTo>
                    <a:pt x="745" y="1453"/>
                  </a:lnTo>
                  <a:lnTo>
                    <a:pt x="748" y="1450"/>
                  </a:lnTo>
                  <a:lnTo>
                    <a:pt x="748" y="1447"/>
                  </a:lnTo>
                  <a:lnTo>
                    <a:pt x="751" y="1444"/>
                  </a:lnTo>
                  <a:lnTo>
                    <a:pt x="751" y="1444"/>
                  </a:lnTo>
                  <a:lnTo>
                    <a:pt x="748" y="1442"/>
                  </a:lnTo>
                  <a:lnTo>
                    <a:pt x="748" y="1442"/>
                  </a:lnTo>
                  <a:lnTo>
                    <a:pt x="748" y="1442"/>
                  </a:lnTo>
                  <a:lnTo>
                    <a:pt x="748" y="1439"/>
                  </a:lnTo>
                  <a:lnTo>
                    <a:pt x="748" y="1439"/>
                  </a:lnTo>
                  <a:lnTo>
                    <a:pt x="745" y="1439"/>
                  </a:lnTo>
                  <a:lnTo>
                    <a:pt x="748" y="1436"/>
                  </a:lnTo>
                  <a:lnTo>
                    <a:pt x="745" y="1430"/>
                  </a:lnTo>
                  <a:lnTo>
                    <a:pt x="748" y="1421"/>
                  </a:lnTo>
                  <a:lnTo>
                    <a:pt x="745" y="1421"/>
                  </a:lnTo>
                  <a:lnTo>
                    <a:pt x="745" y="1418"/>
                  </a:lnTo>
                  <a:lnTo>
                    <a:pt x="748" y="1416"/>
                  </a:lnTo>
                  <a:lnTo>
                    <a:pt x="748" y="1413"/>
                  </a:lnTo>
                  <a:lnTo>
                    <a:pt x="748" y="1407"/>
                  </a:lnTo>
                  <a:lnTo>
                    <a:pt x="748" y="1401"/>
                  </a:lnTo>
                  <a:lnTo>
                    <a:pt x="748" y="1398"/>
                  </a:lnTo>
                  <a:lnTo>
                    <a:pt x="751" y="1393"/>
                  </a:lnTo>
                  <a:lnTo>
                    <a:pt x="751" y="1390"/>
                  </a:lnTo>
                  <a:lnTo>
                    <a:pt x="751" y="1390"/>
                  </a:lnTo>
                  <a:lnTo>
                    <a:pt x="751" y="1384"/>
                  </a:lnTo>
                  <a:lnTo>
                    <a:pt x="751" y="1381"/>
                  </a:lnTo>
                  <a:lnTo>
                    <a:pt x="751" y="1381"/>
                  </a:lnTo>
                  <a:lnTo>
                    <a:pt x="751" y="1378"/>
                  </a:lnTo>
                  <a:lnTo>
                    <a:pt x="751" y="1378"/>
                  </a:lnTo>
                  <a:lnTo>
                    <a:pt x="751" y="1378"/>
                  </a:lnTo>
                  <a:lnTo>
                    <a:pt x="748" y="1378"/>
                  </a:lnTo>
                  <a:lnTo>
                    <a:pt x="745" y="1375"/>
                  </a:lnTo>
                  <a:lnTo>
                    <a:pt x="742" y="1372"/>
                  </a:lnTo>
                  <a:lnTo>
                    <a:pt x="745" y="1372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2" y="1364"/>
                  </a:lnTo>
                  <a:lnTo>
                    <a:pt x="742" y="1364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37" y="1349"/>
                  </a:lnTo>
                  <a:lnTo>
                    <a:pt x="737" y="1349"/>
                  </a:lnTo>
                  <a:lnTo>
                    <a:pt x="737" y="1346"/>
                  </a:lnTo>
                  <a:lnTo>
                    <a:pt x="740" y="1346"/>
                  </a:lnTo>
                  <a:lnTo>
                    <a:pt x="740" y="1341"/>
                  </a:lnTo>
                  <a:lnTo>
                    <a:pt x="740" y="1341"/>
                  </a:lnTo>
                  <a:lnTo>
                    <a:pt x="740" y="1341"/>
                  </a:lnTo>
                  <a:lnTo>
                    <a:pt x="737" y="1338"/>
                  </a:lnTo>
                  <a:lnTo>
                    <a:pt x="740" y="1335"/>
                  </a:lnTo>
                  <a:lnTo>
                    <a:pt x="740" y="1332"/>
                  </a:lnTo>
                  <a:lnTo>
                    <a:pt x="740" y="1329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6"/>
                  </a:lnTo>
                  <a:lnTo>
                    <a:pt x="737" y="1323"/>
                  </a:lnTo>
                  <a:lnTo>
                    <a:pt x="737" y="1320"/>
                  </a:lnTo>
                  <a:lnTo>
                    <a:pt x="731" y="1318"/>
                  </a:lnTo>
                  <a:lnTo>
                    <a:pt x="731" y="1315"/>
                  </a:lnTo>
                  <a:lnTo>
                    <a:pt x="731" y="1312"/>
                  </a:lnTo>
                  <a:lnTo>
                    <a:pt x="734" y="1306"/>
                  </a:lnTo>
                  <a:lnTo>
                    <a:pt x="737" y="1303"/>
                  </a:lnTo>
                  <a:lnTo>
                    <a:pt x="737" y="1300"/>
                  </a:lnTo>
                  <a:lnTo>
                    <a:pt x="737" y="1292"/>
                  </a:lnTo>
                  <a:lnTo>
                    <a:pt x="740" y="1289"/>
                  </a:lnTo>
                  <a:lnTo>
                    <a:pt x="742" y="1289"/>
                  </a:lnTo>
                  <a:lnTo>
                    <a:pt x="742" y="1289"/>
                  </a:lnTo>
                  <a:lnTo>
                    <a:pt x="742" y="1286"/>
                  </a:lnTo>
                  <a:lnTo>
                    <a:pt x="745" y="1283"/>
                  </a:lnTo>
                  <a:lnTo>
                    <a:pt x="745" y="1280"/>
                  </a:lnTo>
                  <a:lnTo>
                    <a:pt x="748" y="1274"/>
                  </a:lnTo>
                  <a:lnTo>
                    <a:pt x="751" y="1269"/>
                  </a:lnTo>
                  <a:lnTo>
                    <a:pt x="751" y="1266"/>
                  </a:lnTo>
                  <a:lnTo>
                    <a:pt x="751" y="1260"/>
                  </a:lnTo>
                  <a:lnTo>
                    <a:pt x="754" y="1260"/>
                  </a:lnTo>
                  <a:lnTo>
                    <a:pt x="754" y="1260"/>
                  </a:lnTo>
                  <a:lnTo>
                    <a:pt x="760" y="1257"/>
                  </a:lnTo>
                  <a:lnTo>
                    <a:pt x="760" y="1254"/>
                  </a:lnTo>
                  <a:lnTo>
                    <a:pt x="760" y="1251"/>
                  </a:lnTo>
                  <a:lnTo>
                    <a:pt x="760" y="1251"/>
                  </a:lnTo>
                  <a:lnTo>
                    <a:pt x="763" y="1248"/>
                  </a:lnTo>
                  <a:lnTo>
                    <a:pt x="765" y="1248"/>
                  </a:lnTo>
                  <a:lnTo>
                    <a:pt x="768" y="1245"/>
                  </a:lnTo>
                  <a:lnTo>
                    <a:pt x="768" y="1245"/>
                  </a:lnTo>
                  <a:lnTo>
                    <a:pt x="768" y="1243"/>
                  </a:lnTo>
                  <a:lnTo>
                    <a:pt x="774" y="1237"/>
                  </a:lnTo>
                  <a:lnTo>
                    <a:pt x="774" y="1234"/>
                  </a:lnTo>
                  <a:lnTo>
                    <a:pt x="780" y="1231"/>
                  </a:lnTo>
                  <a:lnTo>
                    <a:pt x="780" y="1228"/>
                  </a:lnTo>
                  <a:lnTo>
                    <a:pt x="783" y="1225"/>
                  </a:lnTo>
                  <a:lnTo>
                    <a:pt x="783" y="1225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6" y="1222"/>
                  </a:lnTo>
                  <a:lnTo>
                    <a:pt x="788" y="1217"/>
                  </a:lnTo>
                  <a:lnTo>
                    <a:pt x="788" y="1217"/>
                  </a:lnTo>
                  <a:lnTo>
                    <a:pt x="794" y="1211"/>
                  </a:lnTo>
                  <a:lnTo>
                    <a:pt x="806" y="1196"/>
                  </a:lnTo>
                  <a:lnTo>
                    <a:pt x="812" y="1191"/>
                  </a:lnTo>
                  <a:lnTo>
                    <a:pt x="814" y="1191"/>
                  </a:lnTo>
                  <a:lnTo>
                    <a:pt x="817" y="1191"/>
                  </a:lnTo>
                  <a:lnTo>
                    <a:pt x="817" y="1188"/>
                  </a:lnTo>
                  <a:lnTo>
                    <a:pt x="820" y="1188"/>
                  </a:lnTo>
                  <a:lnTo>
                    <a:pt x="823" y="1185"/>
                  </a:lnTo>
                  <a:lnTo>
                    <a:pt x="826" y="1182"/>
                  </a:lnTo>
                  <a:lnTo>
                    <a:pt x="832" y="1176"/>
                  </a:lnTo>
                  <a:lnTo>
                    <a:pt x="832" y="1173"/>
                  </a:lnTo>
                  <a:lnTo>
                    <a:pt x="832" y="1173"/>
                  </a:lnTo>
                  <a:lnTo>
                    <a:pt x="835" y="1171"/>
                  </a:lnTo>
                  <a:lnTo>
                    <a:pt x="837" y="1168"/>
                  </a:lnTo>
                  <a:lnTo>
                    <a:pt x="840" y="1165"/>
                  </a:lnTo>
                  <a:lnTo>
                    <a:pt x="840" y="1162"/>
                  </a:lnTo>
                  <a:lnTo>
                    <a:pt x="846" y="1159"/>
                  </a:lnTo>
                  <a:lnTo>
                    <a:pt x="849" y="1156"/>
                  </a:lnTo>
                  <a:lnTo>
                    <a:pt x="849" y="1153"/>
                  </a:lnTo>
                  <a:lnTo>
                    <a:pt x="852" y="1147"/>
                  </a:lnTo>
                  <a:lnTo>
                    <a:pt x="852" y="1145"/>
                  </a:lnTo>
                  <a:lnTo>
                    <a:pt x="852" y="1145"/>
                  </a:lnTo>
                  <a:lnTo>
                    <a:pt x="855" y="1142"/>
                  </a:lnTo>
                  <a:lnTo>
                    <a:pt x="858" y="1136"/>
                  </a:lnTo>
                  <a:lnTo>
                    <a:pt x="858" y="1136"/>
                  </a:lnTo>
                  <a:lnTo>
                    <a:pt x="860" y="1136"/>
                  </a:lnTo>
                  <a:lnTo>
                    <a:pt x="860" y="1133"/>
                  </a:lnTo>
                  <a:lnTo>
                    <a:pt x="860" y="1133"/>
                  </a:lnTo>
                  <a:lnTo>
                    <a:pt x="863" y="1130"/>
                  </a:lnTo>
                  <a:lnTo>
                    <a:pt x="863" y="1124"/>
                  </a:lnTo>
                  <a:lnTo>
                    <a:pt x="866" y="1119"/>
                  </a:lnTo>
                  <a:lnTo>
                    <a:pt x="866" y="1116"/>
                  </a:lnTo>
                  <a:lnTo>
                    <a:pt x="869" y="1110"/>
                  </a:lnTo>
                  <a:lnTo>
                    <a:pt x="872" y="1101"/>
                  </a:lnTo>
                  <a:lnTo>
                    <a:pt x="872" y="1098"/>
                  </a:lnTo>
                  <a:lnTo>
                    <a:pt x="875" y="1096"/>
                  </a:lnTo>
                  <a:lnTo>
                    <a:pt x="875" y="1093"/>
                  </a:lnTo>
                  <a:lnTo>
                    <a:pt x="875" y="1093"/>
                  </a:lnTo>
                  <a:lnTo>
                    <a:pt x="878" y="1090"/>
                  </a:lnTo>
                  <a:lnTo>
                    <a:pt x="878" y="1090"/>
                  </a:lnTo>
                  <a:lnTo>
                    <a:pt x="878" y="1087"/>
                  </a:lnTo>
                  <a:lnTo>
                    <a:pt x="881" y="1084"/>
                  </a:lnTo>
                  <a:lnTo>
                    <a:pt x="881" y="1081"/>
                  </a:lnTo>
                  <a:lnTo>
                    <a:pt x="884" y="1078"/>
                  </a:lnTo>
                  <a:lnTo>
                    <a:pt x="884" y="1078"/>
                  </a:lnTo>
                  <a:lnTo>
                    <a:pt x="884" y="1075"/>
                  </a:lnTo>
                  <a:lnTo>
                    <a:pt x="884" y="1073"/>
                  </a:lnTo>
                  <a:lnTo>
                    <a:pt x="884" y="1070"/>
                  </a:lnTo>
                  <a:lnTo>
                    <a:pt x="886" y="1061"/>
                  </a:lnTo>
                  <a:lnTo>
                    <a:pt x="886" y="1061"/>
                  </a:lnTo>
                  <a:lnTo>
                    <a:pt x="886" y="1058"/>
                  </a:lnTo>
                  <a:lnTo>
                    <a:pt x="886" y="1058"/>
                  </a:lnTo>
                  <a:lnTo>
                    <a:pt x="889" y="1058"/>
                  </a:lnTo>
                  <a:lnTo>
                    <a:pt x="889" y="1061"/>
                  </a:lnTo>
                  <a:lnTo>
                    <a:pt x="892" y="1058"/>
                  </a:lnTo>
                  <a:lnTo>
                    <a:pt x="892" y="1058"/>
                  </a:lnTo>
                  <a:lnTo>
                    <a:pt x="889" y="1058"/>
                  </a:lnTo>
                  <a:lnTo>
                    <a:pt x="889" y="1055"/>
                  </a:lnTo>
                  <a:lnTo>
                    <a:pt x="889" y="1055"/>
                  </a:lnTo>
                  <a:lnTo>
                    <a:pt x="889" y="1058"/>
                  </a:lnTo>
                  <a:lnTo>
                    <a:pt x="886" y="1058"/>
                  </a:lnTo>
                  <a:lnTo>
                    <a:pt x="886" y="1058"/>
                  </a:lnTo>
                  <a:lnTo>
                    <a:pt x="889" y="1055"/>
                  </a:lnTo>
                  <a:lnTo>
                    <a:pt x="889" y="1055"/>
                  </a:lnTo>
                  <a:lnTo>
                    <a:pt x="889" y="1052"/>
                  </a:lnTo>
                  <a:lnTo>
                    <a:pt x="889" y="1049"/>
                  </a:lnTo>
                  <a:lnTo>
                    <a:pt x="889" y="1049"/>
                  </a:lnTo>
                  <a:lnTo>
                    <a:pt x="889" y="1047"/>
                  </a:lnTo>
                  <a:lnTo>
                    <a:pt x="886" y="1047"/>
                  </a:lnTo>
                  <a:lnTo>
                    <a:pt x="886" y="1044"/>
                  </a:lnTo>
                  <a:lnTo>
                    <a:pt x="886" y="1041"/>
                  </a:lnTo>
                  <a:lnTo>
                    <a:pt x="889" y="1038"/>
                  </a:lnTo>
                  <a:lnTo>
                    <a:pt x="889" y="1038"/>
                  </a:lnTo>
                  <a:lnTo>
                    <a:pt x="889" y="1035"/>
                  </a:lnTo>
                  <a:lnTo>
                    <a:pt x="886" y="1035"/>
                  </a:lnTo>
                  <a:lnTo>
                    <a:pt x="884" y="1032"/>
                  </a:lnTo>
                  <a:lnTo>
                    <a:pt x="881" y="1032"/>
                  </a:lnTo>
                  <a:lnTo>
                    <a:pt x="881" y="1035"/>
                  </a:lnTo>
                  <a:lnTo>
                    <a:pt x="878" y="1038"/>
                  </a:lnTo>
                  <a:lnTo>
                    <a:pt x="875" y="1038"/>
                  </a:lnTo>
                  <a:lnTo>
                    <a:pt x="875" y="1038"/>
                  </a:lnTo>
                  <a:lnTo>
                    <a:pt x="872" y="1041"/>
                  </a:lnTo>
                  <a:lnTo>
                    <a:pt x="869" y="1041"/>
                  </a:lnTo>
                  <a:lnTo>
                    <a:pt x="866" y="1041"/>
                  </a:lnTo>
                  <a:lnTo>
                    <a:pt x="866" y="1041"/>
                  </a:lnTo>
                  <a:lnTo>
                    <a:pt x="863" y="1041"/>
                  </a:lnTo>
                  <a:lnTo>
                    <a:pt x="863" y="1041"/>
                  </a:lnTo>
                  <a:lnTo>
                    <a:pt x="858" y="1044"/>
                  </a:lnTo>
                  <a:lnTo>
                    <a:pt x="855" y="1044"/>
                  </a:lnTo>
                  <a:lnTo>
                    <a:pt x="855" y="1044"/>
                  </a:lnTo>
                  <a:lnTo>
                    <a:pt x="852" y="1047"/>
                  </a:lnTo>
                  <a:lnTo>
                    <a:pt x="849" y="1047"/>
                  </a:lnTo>
                  <a:lnTo>
                    <a:pt x="849" y="1047"/>
                  </a:lnTo>
                  <a:lnTo>
                    <a:pt x="846" y="1047"/>
                  </a:lnTo>
                  <a:lnTo>
                    <a:pt x="843" y="1047"/>
                  </a:lnTo>
                  <a:lnTo>
                    <a:pt x="840" y="1047"/>
                  </a:lnTo>
                  <a:lnTo>
                    <a:pt x="837" y="1047"/>
                  </a:lnTo>
                  <a:lnTo>
                    <a:pt x="837" y="1047"/>
                  </a:lnTo>
                  <a:lnTo>
                    <a:pt x="835" y="1049"/>
                  </a:lnTo>
                  <a:lnTo>
                    <a:pt x="832" y="1049"/>
                  </a:lnTo>
                  <a:lnTo>
                    <a:pt x="832" y="1052"/>
                  </a:lnTo>
                  <a:lnTo>
                    <a:pt x="832" y="1052"/>
                  </a:lnTo>
                  <a:lnTo>
                    <a:pt x="829" y="1052"/>
                  </a:lnTo>
                  <a:lnTo>
                    <a:pt x="826" y="1052"/>
                  </a:lnTo>
                  <a:lnTo>
                    <a:pt x="826" y="1052"/>
                  </a:lnTo>
                  <a:lnTo>
                    <a:pt x="823" y="1052"/>
                  </a:lnTo>
                  <a:lnTo>
                    <a:pt x="820" y="1052"/>
                  </a:lnTo>
                  <a:lnTo>
                    <a:pt x="820" y="1052"/>
                  </a:lnTo>
                  <a:lnTo>
                    <a:pt x="817" y="1049"/>
                  </a:lnTo>
                  <a:lnTo>
                    <a:pt x="817" y="1049"/>
                  </a:lnTo>
                  <a:lnTo>
                    <a:pt x="817" y="1052"/>
                  </a:lnTo>
                  <a:lnTo>
                    <a:pt x="817" y="1052"/>
                  </a:lnTo>
                  <a:lnTo>
                    <a:pt x="814" y="1055"/>
                  </a:lnTo>
                  <a:lnTo>
                    <a:pt x="812" y="1055"/>
                  </a:lnTo>
                  <a:lnTo>
                    <a:pt x="812" y="1055"/>
                  </a:lnTo>
                  <a:lnTo>
                    <a:pt x="809" y="1058"/>
                  </a:lnTo>
                  <a:lnTo>
                    <a:pt x="803" y="1058"/>
                  </a:lnTo>
                  <a:lnTo>
                    <a:pt x="803" y="1058"/>
                  </a:lnTo>
                  <a:lnTo>
                    <a:pt x="800" y="1058"/>
                  </a:lnTo>
                  <a:lnTo>
                    <a:pt x="797" y="1055"/>
                  </a:lnTo>
                  <a:lnTo>
                    <a:pt x="794" y="1049"/>
                  </a:lnTo>
                  <a:lnTo>
                    <a:pt x="788" y="1047"/>
                  </a:lnTo>
                  <a:lnTo>
                    <a:pt x="788" y="1047"/>
                  </a:lnTo>
                  <a:lnTo>
                    <a:pt x="788" y="1044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38"/>
                  </a:lnTo>
                  <a:lnTo>
                    <a:pt x="783" y="1041"/>
                  </a:lnTo>
                  <a:lnTo>
                    <a:pt x="780" y="1041"/>
                  </a:lnTo>
                  <a:lnTo>
                    <a:pt x="780" y="1041"/>
                  </a:lnTo>
                  <a:lnTo>
                    <a:pt x="777" y="1041"/>
                  </a:lnTo>
                  <a:lnTo>
                    <a:pt x="777" y="1041"/>
                  </a:lnTo>
                  <a:lnTo>
                    <a:pt x="777" y="1041"/>
                  </a:lnTo>
                  <a:lnTo>
                    <a:pt x="777" y="1038"/>
                  </a:lnTo>
                  <a:lnTo>
                    <a:pt x="777" y="1041"/>
                  </a:lnTo>
                  <a:lnTo>
                    <a:pt x="777" y="1038"/>
                  </a:lnTo>
                  <a:lnTo>
                    <a:pt x="780" y="1038"/>
                  </a:lnTo>
                  <a:lnTo>
                    <a:pt x="780" y="1035"/>
                  </a:lnTo>
                  <a:lnTo>
                    <a:pt x="783" y="1035"/>
                  </a:lnTo>
                  <a:lnTo>
                    <a:pt x="783" y="1035"/>
                  </a:lnTo>
                  <a:lnTo>
                    <a:pt x="786" y="1032"/>
                  </a:lnTo>
                  <a:lnTo>
                    <a:pt x="786" y="1032"/>
                  </a:lnTo>
                  <a:lnTo>
                    <a:pt x="788" y="1032"/>
                  </a:lnTo>
                  <a:lnTo>
                    <a:pt x="786" y="1026"/>
                  </a:lnTo>
                  <a:lnTo>
                    <a:pt x="786" y="1026"/>
                  </a:lnTo>
                  <a:lnTo>
                    <a:pt x="786" y="1024"/>
                  </a:lnTo>
                  <a:lnTo>
                    <a:pt x="783" y="1024"/>
                  </a:lnTo>
                  <a:lnTo>
                    <a:pt x="783" y="1021"/>
                  </a:lnTo>
                  <a:lnTo>
                    <a:pt x="783" y="1021"/>
                  </a:lnTo>
                  <a:lnTo>
                    <a:pt x="780" y="1018"/>
                  </a:lnTo>
                  <a:lnTo>
                    <a:pt x="780" y="1021"/>
                  </a:lnTo>
                  <a:lnTo>
                    <a:pt x="777" y="1018"/>
                  </a:lnTo>
                  <a:lnTo>
                    <a:pt x="777" y="1018"/>
                  </a:lnTo>
                  <a:lnTo>
                    <a:pt x="777" y="1015"/>
                  </a:lnTo>
                  <a:lnTo>
                    <a:pt x="777" y="1015"/>
                  </a:lnTo>
                  <a:lnTo>
                    <a:pt x="774" y="1015"/>
                  </a:lnTo>
                  <a:lnTo>
                    <a:pt x="774" y="1015"/>
                  </a:lnTo>
                  <a:lnTo>
                    <a:pt x="774" y="1015"/>
                  </a:lnTo>
                  <a:lnTo>
                    <a:pt x="771" y="1009"/>
                  </a:lnTo>
                  <a:lnTo>
                    <a:pt x="771" y="1009"/>
                  </a:lnTo>
                  <a:lnTo>
                    <a:pt x="771" y="1009"/>
                  </a:lnTo>
                  <a:lnTo>
                    <a:pt x="768" y="1009"/>
                  </a:lnTo>
                  <a:lnTo>
                    <a:pt x="768" y="1009"/>
                  </a:lnTo>
                  <a:lnTo>
                    <a:pt x="765" y="1003"/>
                  </a:lnTo>
                  <a:lnTo>
                    <a:pt x="765" y="1003"/>
                  </a:lnTo>
                  <a:lnTo>
                    <a:pt x="765" y="1003"/>
                  </a:lnTo>
                  <a:lnTo>
                    <a:pt x="763" y="1003"/>
                  </a:lnTo>
                  <a:lnTo>
                    <a:pt x="763" y="1003"/>
                  </a:lnTo>
                  <a:lnTo>
                    <a:pt x="760" y="1000"/>
                  </a:lnTo>
                  <a:lnTo>
                    <a:pt x="757" y="995"/>
                  </a:lnTo>
                  <a:lnTo>
                    <a:pt x="757" y="992"/>
                  </a:lnTo>
                  <a:lnTo>
                    <a:pt x="751" y="992"/>
                  </a:lnTo>
                  <a:lnTo>
                    <a:pt x="751" y="992"/>
                  </a:lnTo>
                  <a:lnTo>
                    <a:pt x="751" y="992"/>
                  </a:lnTo>
                  <a:lnTo>
                    <a:pt x="751" y="989"/>
                  </a:lnTo>
                  <a:lnTo>
                    <a:pt x="748" y="989"/>
                  </a:lnTo>
                  <a:lnTo>
                    <a:pt x="748" y="989"/>
                  </a:lnTo>
                  <a:lnTo>
                    <a:pt x="745" y="986"/>
                  </a:lnTo>
                  <a:lnTo>
                    <a:pt x="745" y="986"/>
                  </a:lnTo>
                  <a:lnTo>
                    <a:pt x="745" y="989"/>
                  </a:lnTo>
                  <a:lnTo>
                    <a:pt x="745" y="989"/>
                  </a:lnTo>
                  <a:lnTo>
                    <a:pt x="742" y="989"/>
                  </a:lnTo>
                  <a:lnTo>
                    <a:pt x="742" y="986"/>
                  </a:lnTo>
                  <a:lnTo>
                    <a:pt x="740" y="983"/>
                  </a:lnTo>
                  <a:lnTo>
                    <a:pt x="740" y="983"/>
                  </a:lnTo>
                  <a:lnTo>
                    <a:pt x="742" y="980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37" y="980"/>
                  </a:lnTo>
                  <a:lnTo>
                    <a:pt x="737" y="980"/>
                  </a:lnTo>
                  <a:lnTo>
                    <a:pt x="737" y="980"/>
                  </a:lnTo>
                  <a:lnTo>
                    <a:pt x="737" y="983"/>
                  </a:lnTo>
                  <a:lnTo>
                    <a:pt x="737" y="986"/>
                  </a:lnTo>
                  <a:lnTo>
                    <a:pt x="737" y="983"/>
                  </a:lnTo>
                  <a:lnTo>
                    <a:pt x="737" y="983"/>
                  </a:lnTo>
                  <a:lnTo>
                    <a:pt x="737" y="983"/>
                  </a:lnTo>
                  <a:lnTo>
                    <a:pt x="737" y="980"/>
                  </a:lnTo>
                  <a:lnTo>
                    <a:pt x="734" y="977"/>
                  </a:lnTo>
                  <a:lnTo>
                    <a:pt x="734" y="977"/>
                  </a:lnTo>
                  <a:lnTo>
                    <a:pt x="734" y="977"/>
                  </a:lnTo>
                  <a:lnTo>
                    <a:pt x="731" y="977"/>
                  </a:lnTo>
                  <a:lnTo>
                    <a:pt x="731" y="977"/>
                  </a:lnTo>
                  <a:lnTo>
                    <a:pt x="731" y="975"/>
                  </a:lnTo>
                  <a:lnTo>
                    <a:pt x="731" y="975"/>
                  </a:lnTo>
                  <a:lnTo>
                    <a:pt x="731" y="975"/>
                  </a:lnTo>
                  <a:lnTo>
                    <a:pt x="731" y="972"/>
                  </a:lnTo>
                  <a:lnTo>
                    <a:pt x="728" y="966"/>
                  </a:lnTo>
                  <a:lnTo>
                    <a:pt x="728" y="966"/>
                  </a:lnTo>
                  <a:lnTo>
                    <a:pt x="725" y="963"/>
                  </a:lnTo>
                  <a:lnTo>
                    <a:pt x="725" y="957"/>
                  </a:lnTo>
                  <a:lnTo>
                    <a:pt x="725" y="957"/>
                  </a:lnTo>
                  <a:lnTo>
                    <a:pt x="722" y="951"/>
                  </a:lnTo>
                  <a:lnTo>
                    <a:pt x="722" y="949"/>
                  </a:lnTo>
                  <a:lnTo>
                    <a:pt x="722" y="949"/>
                  </a:lnTo>
                  <a:lnTo>
                    <a:pt x="722" y="946"/>
                  </a:lnTo>
                  <a:lnTo>
                    <a:pt x="722" y="943"/>
                  </a:lnTo>
                  <a:lnTo>
                    <a:pt x="719" y="940"/>
                  </a:lnTo>
                  <a:lnTo>
                    <a:pt x="719" y="940"/>
                  </a:lnTo>
                  <a:lnTo>
                    <a:pt x="719" y="940"/>
                  </a:lnTo>
                  <a:lnTo>
                    <a:pt x="717" y="940"/>
                  </a:lnTo>
                  <a:lnTo>
                    <a:pt x="717" y="937"/>
                  </a:lnTo>
                  <a:lnTo>
                    <a:pt x="717" y="937"/>
                  </a:lnTo>
                  <a:lnTo>
                    <a:pt x="714" y="937"/>
                  </a:lnTo>
                  <a:lnTo>
                    <a:pt x="714" y="937"/>
                  </a:lnTo>
                  <a:lnTo>
                    <a:pt x="714" y="934"/>
                  </a:lnTo>
                  <a:lnTo>
                    <a:pt x="711" y="931"/>
                  </a:lnTo>
                  <a:lnTo>
                    <a:pt x="708" y="931"/>
                  </a:lnTo>
                  <a:lnTo>
                    <a:pt x="705" y="928"/>
                  </a:lnTo>
                  <a:lnTo>
                    <a:pt x="705" y="928"/>
                  </a:lnTo>
                  <a:lnTo>
                    <a:pt x="702" y="926"/>
                  </a:lnTo>
                  <a:lnTo>
                    <a:pt x="702" y="917"/>
                  </a:lnTo>
                  <a:lnTo>
                    <a:pt x="699" y="911"/>
                  </a:lnTo>
                  <a:lnTo>
                    <a:pt x="699" y="902"/>
                  </a:lnTo>
                  <a:lnTo>
                    <a:pt x="696" y="894"/>
                  </a:lnTo>
                  <a:lnTo>
                    <a:pt x="699" y="894"/>
                  </a:lnTo>
                  <a:lnTo>
                    <a:pt x="696" y="891"/>
                  </a:lnTo>
                  <a:lnTo>
                    <a:pt x="693" y="885"/>
                  </a:lnTo>
                  <a:lnTo>
                    <a:pt x="693" y="882"/>
                  </a:lnTo>
                  <a:lnTo>
                    <a:pt x="693" y="879"/>
                  </a:lnTo>
                  <a:lnTo>
                    <a:pt x="688" y="874"/>
                  </a:lnTo>
                  <a:lnTo>
                    <a:pt x="688" y="874"/>
                  </a:lnTo>
                  <a:lnTo>
                    <a:pt x="685" y="871"/>
                  </a:lnTo>
                  <a:lnTo>
                    <a:pt x="682" y="868"/>
                  </a:lnTo>
                  <a:lnTo>
                    <a:pt x="679" y="868"/>
                  </a:lnTo>
                  <a:lnTo>
                    <a:pt x="673" y="862"/>
                  </a:lnTo>
                  <a:lnTo>
                    <a:pt x="673" y="859"/>
                  </a:lnTo>
                  <a:lnTo>
                    <a:pt x="673" y="853"/>
                  </a:lnTo>
                  <a:lnTo>
                    <a:pt x="670" y="851"/>
                  </a:lnTo>
                  <a:lnTo>
                    <a:pt x="670" y="848"/>
                  </a:lnTo>
                  <a:lnTo>
                    <a:pt x="673" y="848"/>
                  </a:lnTo>
                  <a:lnTo>
                    <a:pt x="676" y="851"/>
                  </a:lnTo>
                  <a:lnTo>
                    <a:pt x="676" y="848"/>
                  </a:lnTo>
                  <a:lnTo>
                    <a:pt x="673" y="848"/>
                  </a:lnTo>
                  <a:lnTo>
                    <a:pt x="673" y="848"/>
                  </a:lnTo>
                  <a:lnTo>
                    <a:pt x="670" y="845"/>
                  </a:lnTo>
                  <a:lnTo>
                    <a:pt x="668" y="842"/>
                  </a:lnTo>
                  <a:lnTo>
                    <a:pt x="665" y="833"/>
                  </a:lnTo>
                  <a:lnTo>
                    <a:pt x="662" y="833"/>
                  </a:lnTo>
                  <a:lnTo>
                    <a:pt x="662" y="830"/>
                  </a:lnTo>
                  <a:lnTo>
                    <a:pt x="659" y="825"/>
                  </a:lnTo>
                  <a:lnTo>
                    <a:pt x="656" y="819"/>
                  </a:lnTo>
                  <a:lnTo>
                    <a:pt x="653" y="816"/>
                  </a:lnTo>
                  <a:lnTo>
                    <a:pt x="650" y="810"/>
                  </a:lnTo>
                  <a:lnTo>
                    <a:pt x="650" y="807"/>
                  </a:lnTo>
                  <a:lnTo>
                    <a:pt x="650" y="804"/>
                  </a:lnTo>
                  <a:lnTo>
                    <a:pt x="647" y="799"/>
                  </a:lnTo>
                  <a:lnTo>
                    <a:pt x="645" y="796"/>
                  </a:lnTo>
                  <a:lnTo>
                    <a:pt x="642" y="793"/>
                  </a:lnTo>
                  <a:lnTo>
                    <a:pt x="642" y="787"/>
                  </a:lnTo>
                  <a:lnTo>
                    <a:pt x="642" y="787"/>
                  </a:lnTo>
                  <a:lnTo>
                    <a:pt x="639" y="784"/>
                  </a:lnTo>
                  <a:lnTo>
                    <a:pt x="633" y="781"/>
                  </a:lnTo>
                  <a:lnTo>
                    <a:pt x="630" y="773"/>
                  </a:lnTo>
                  <a:lnTo>
                    <a:pt x="630" y="770"/>
                  </a:lnTo>
                  <a:lnTo>
                    <a:pt x="630" y="767"/>
                  </a:lnTo>
                  <a:lnTo>
                    <a:pt x="627" y="767"/>
                  </a:lnTo>
                  <a:lnTo>
                    <a:pt x="627" y="767"/>
                  </a:lnTo>
                  <a:lnTo>
                    <a:pt x="624" y="764"/>
                  </a:lnTo>
                  <a:lnTo>
                    <a:pt x="624" y="761"/>
                  </a:lnTo>
                  <a:lnTo>
                    <a:pt x="624" y="761"/>
                  </a:lnTo>
                  <a:lnTo>
                    <a:pt x="627" y="758"/>
                  </a:lnTo>
                  <a:lnTo>
                    <a:pt x="627" y="758"/>
                  </a:lnTo>
                  <a:lnTo>
                    <a:pt x="627" y="755"/>
                  </a:lnTo>
                  <a:lnTo>
                    <a:pt x="627" y="758"/>
                  </a:lnTo>
                  <a:lnTo>
                    <a:pt x="627" y="758"/>
                  </a:lnTo>
                  <a:lnTo>
                    <a:pt x="630" y="764"/>
                  </a:lnTo>
                  <a:lnTo>
                    <a:pt x="630" y="767"/>
                  </a:lnTo>
                  <a:lnTo>
                    <a:pt x="633" y="767"/>
                  </a:lnTo>
                  <a:lnTo>
                    <a:pt x="636" y="770"/>
                  </a:lnTo>
                  <a:lnTo>
                    <a:pt x="636" y="773"/>
                  </a:lnTo>
                  <a:lnTo>
                    <a:pt x="636" y="776"/>
                  </a:lnTo>
                  <a:lnTo>
                    <a:pt x="639" y="778"/>
                  </a:lnTo>
                  <a:lnTo>
                    <a:pt x="642" y="781"/>
                  </a:lnTo>
                  <a:lnTo>
                    <a:pt x="642" y="784"/>
                  </a:lnTo>
                  <a:lnTo>
                    <a:pt x="647" y="790"/>
                  </a:lnTo>
                  <a:lnTo>
                    <a:pt x="647" y="790"/>
                  </a:lnTo>
                  <a:lnTo>
                    <a:pt x="650" y="790"/>
                  </a:lnTo>
                  <a:lnTo>
                    <a:pt x="653" y="790"/>
                  </a:lnTo>
                  <a:lnTo>
                    <a:pt x="653" y="787"/>
                  </a:lnTo>
                  <a:lnTo>
                    <a:pt x="653" y="787"/>
                  </a:lnTo>
                  <a:lnTo>
                    <a:pt x="653" y="784"/>
                  </a:lnTo>
                  <a:lnTo>
                    <a:pt x="653" y="781"/>
                  </a:lnTo>
                  <a:lnTo>
                    <a:pt x="653" y="776"/>
                  </a:lnTo>
                  <a:lnTo>
                    <a:pt x="656" y="770"/>
                  </a:lnTo>
                  <a:lnTo>
                    <a:pt x="656" y="767"/>
                  </a:lnTo>
                  <a:lnTo>
                    <a:pt x="656" y="764"/>
                  </a:lnTo>
                  <a:lnTo>
                    <a:pt x="656" y="767"/>
                  </a:lnTo>
                  <a:lnTo>
                    <a:pt x="656" y="770"/>
                  </a:lnTo>
                  <a:lnTo>
                    <a:pt x="656" y="773"/>
                  </a:lnTo>
                  <a:lnTo>
                    <a:pt x="656" y="778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9" y="784"/>
                  </a:lnTo>
                  <a:lnTo>
                    <a:pt x="662" y="784"/>
                  </a:lnTo>
                  <a:lnTo>
                    <a:pt x="662" y="784"/>
                  </a:lnTo>
                  <a:lnTo>
                    <a:pt x="665" y="793"/>
                  </a:lnTo>
                  <a:lnTo>
                    <a:pt x="668" y="796"/>
                  </a:lnTo>
                  <a:lnTo>
                    <a:pt x="670" y="799"/>
                  </a:lnTo>
                  <a:lnTo>
                    <a:pt x="670" y="799"/>
                  </a:lnTo>
                  <a:lnTo>
                    <a:pt x="673" y="804"/>
                  </a:lnTo>
                  <a:lnTo>
                    <a:pt x="676" y="804"/>
                  </a:lnTo>
                  <a:lnTo>
                    <a:pt x="676" y="807"/>
                  </a:lnTo>
                  <a:lnTo>
                    <a:pt x="679" y="813"/>
                  </a:lnTo>
                  <a:lnTo>
                    <a:pt x="682" y="816"/>
                  </a:lnTo>
                  <a:lnTo>
                    <a:pt x="685" y="819"/>
                  </a:lnTo>
                  <a:lnTo>
                    <a:pt x="685" y="819"/>
                  </a:lnTo>
                  <a:lnTo>
                    <a:pt x="685" y="822"/>
                  </a:lnTo>
                  <a:lnTo>
                    <a:pt x="688" y="825"/>
                  </a:lnTo>
                  <a:lnTo>
                    <a:pt x="691" y="827"/>
                  </a:lnTo>
                  <a:lnTo>
                    <a:pt x="693" y="833"/>
                  </a:lnTo>
                  <a:lnTo>
                    <a:pt x="693" y="833"/>
                  </a:lnTo>
                  <a:lnTo>
                    <a:pt x="693" y="836"/>
                  </a:lnTo>
                  <a:lnTo>
                    <a:pt x="693" y="839"/>
                  </a:lnTo>
                  <a:lnTo>
                    <a:pt x="693" y="842"/>
                  </a:lnTo>
                  <a:lnTo>
                    <a:pt x="696" y="842"/>
                  </a:lnTo>
                  <a:lnTo>
                    <a:pt x="696" y="842"/>
                  </a:lnTo>
                  <a:lnTo>
                    <a:pt x="699" y="842"/>
                  </a:lnTo>
                  <a:lnTo>
                    <a:pt x="699" y="842"/>
                  </a:lnTo>
                  <a:lnTo>
                    <a:pt x="702" y="845"/>
                  </a:lnTo>
                  <a:lnTo>
                    <a:pt x="702" y="845"/>
                  </a:lnTo>
                  <a:lnTo>
                    <a:pt x="702" y="845"/>
                  </a:lnTo>
                  <a:lnTo>
                    <a:pt x="705" y="848"/>
                  </a:lnTo>
                  <a:lnTo>
                    <a:pt x="708" y="851"/>
                  </a:lnTo>
                  <a:lnTo>
                    <a:pt x="714" y="856"/>
                  </a:lnTo>
                  <a:lnTo>
                    <a:pt x="714" y="859"/>
                  </a:lnTo>
                  <a:lnTo>
                    <a:pt x="714" y="862"/>
                  </a:lnTo>
                  <a:lnTo>
                    <a:pt x="717" y="862"/>
                  </a:lnTo>
                  <a:lnTo>
                    <a:pt x="717" y="865"/>
                  </a:lnTo>
                  <a:lnTo>
                    <a:pt x="717" y="868"/>
                  </a:lnTo>
                  <a:lnTo>
                    <a:pt x="719" y="868"/>
                  </a:lnTo>
                  <a:lnTo>
                    <a:pt x="719" y="874"/>
                  </a:lnTo>
                  <a:lnTo>
                    <a:pt x="719" y="876"/>
                  </a:lnTo>
                  <a:lnTo>
                    <a:pt x="719" y="876"/>
                  </a:lnTo>
                  <a:lnTo>
                    <a:pt x="719" y="876"/>
                  </a:lnTo>
                  <a:lnTo>
                    <a:pt x="719" y="879"/>
                  </a:lnTo>
                  <a:lnTo>
                    <a:pt x="719" y="882"/>
                  </a:lnTo>
                  <a:lnTo>
                    <a:pt x="722" y="894"/>
                  </a:lnTo>
                  <a:lnTo>
                    <a:pt x="722" y="894"/>
                  </a:lnTo>
                  <a:lnTo>
                    <a:pt x="725" y="900"/>
                  </a:lnTo>
                  <a:lnTo>
                    <a:pt x="725" y="900"/>
                  </a:lnTo>
                  <a:lnTo>
                    <a:pt x="728" y="902"/>
                  </a:lnTo>
                  <a:lnTo>
                    <a:pt x="731" y="902"/>
                  </a:lnTo>
                  <a:lnTo>
                    <a:pt x="734" y="905"/>
                  </a:lnTo>
                  <a:lnTo>
                    <a:pt x="734" y="905"/>
                  </a:lnTo>
                  <a:lnTo>
                    <a:pt x="737" y="905"/>
                  </a:lnTo>
                  <a:lnTo>
                    <a:pt x="740" y="908"/>
                  </a:lnTo>
                  <a:lnTo>
                    <a:pt x="740" y="908"/>
                  </a:lnTo>
                  <a:lnTo>
                    <a:pt x="742" y="911"/>
                  </a:lnTo>
                  <a:lnTo>
                    <a:pt x="745" y="914"/>
                  </a:lnTo>
                  <a:lnTo>
                    <a:pt x="745" y="914"/>
                  </a:lnTo>
                  <a:lnTo>
                    <a:pt x="745" y="917"/>
                  </a:lnTo>
                  <a:lnTo>
                    <a:pt x="748" y="920"/>
                  </a:lnTo>
                  <a:lnTo>
                    <a:pt x="751" y="923"/>
                  </a:lnTo>
                  <a:lnTo>
                    <a:pt x="751" y="926"/>
                  </a:lnTo>
                  <a:lnTo>
                    <a:pt x="751" y="928"/>
                  </a:lnTo>
                  <a:lnTo>
                    <a:pt x="751" y="928"/>
                  </a:lnTo>
                  <a:lnTo>
                    <a:pt x="751" y="928"/>
                  </a:lnTo>
                  <a:lnTo>
                    <a:pt x="754" y="937"/>
                  </a:lnTo>
                  <a:lnTo>
                    <a:pt x="760" y="940"/>
                  </a:lnTo>
                  <a:lnTo>
                    <a:pt x="760" y="943"/>
                  </a:lnTo>
                  <a:lnTo>
                    <a:pt x="760" y="943"/>
                  </a:lnTo>
                  <a:lnTo>
                    <a:pt x="765" y="949"/>
                  </a:lnTo>
                  <a:lnTo>
                    <a:pt x="768" y="951"/>
                  </a:lnTo>
                  <a:lnTo>
                    <a:pt x="768" y="954"/>
                  </a:lnTo>
                  <a:lnTo>
                    <a:pt x="768" y="954"/>
                  </a:lnTo>
                  <a:lnTo>
                    <a:pt x="774" y="960"/>
                  </a:lnTo>
                  <a:lnTo>
                    <a:pt x="774" y="963"/>
                  </a:lnTo>
                  <a:lnTo>
                    <a:pt x="774" y="966"/>
                  </a:lnTo>
                  <a:lnTo>
                    <a:pt x="774" y="966"/>
                  </a:lnTo>
                  <a:lnTo>
                    <a:pt x="774" y="969"/>
                  </a:lnTo>
                  <a:lnTo>
                    <a:pt x="774" y="972"/>
                  </a:lnTo>
                  <a:lnTo>
                    <a:pt x="774" y="975"/>
                  </a:lnTo>
                  <a:lnTo>
                    <a:pt x="774" y="975"/>
                  </a:lnTo>
                  <a:lnTo>
                    <a:pt x="774" y="977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3"/>
                  </a:lnTo>
                  <a:lnTo>
                    <a:pt x="777" y="986"/>
                  </a:lnTo>
                  <a:lnTo>
                    <a:pt x="777" y="989"/>
                  </a:lnTo>
                  <a:lnTo>
                    <a:pt x="777" y="989"/>
                  </a:lnTo>
                  <a:lnTo>
                    <a:pt x="780" y="992"/>
                  </a:lnTo>
                  <a:lnTo>
                    <a:pt x="780" y="995"/>
                  </a:lnTo>
                  <a:lnTo>
                    <a:pt x="780" y="1000"/>
                  </a:lnTo>
                  <a:lnTo>
                    <a:pt x="783" y="1003"/>
                  </a:lnTo>
                  <a:lnTo>
                    <a:pt x="783" y="1003"/>
                  </a:lnTo>
                  <a:lnTo>
                    <a:pt x="783" y="1006"/>
                  </a:lnTo>
                  <a:lnTo>
                    <a:pt x="783" y="1015"/>
                  </a:lnTo>
                  <a:lnTo>
                    <a:pt x="786" y="1018"/>
                  </a:lnTo>
                  <a:lnTo>
                    <a:pt x="788" y="1024"/>
                  </a:lnTo>
                  <a:lnTo>
                    <a:pt x="791" y="1024"/>
                  </a:lnTo>
                  <a:lnTo>
                    <a:pt x="794" y="1024"/>
                  </a:lnTo>
                  <a:lnTo>
                    <a:pt x="794" y="1024"/>
                  </a:lnTo>
                  <a:lnTo>
                    <a:pt x="797" y="1024"/>
                  </a:lnTo>
                  <a:lnTo>
                    <a:pt x="800" y="1021"/>
                  </a:lnTo>
                  <a:lnTo>
                    <a:pt x="806" y="1021"/>
                  </a:lnTo>
                  <a:lnTo>
                    <a:pt x="809" y="1021"/>
                  </a:lnTo>
                  <a:lnTo>
                    <a:pt x="812" y="1018"/>
                  </a:lnTo>
                  <a:lnTo>
                    <a:pt x="814" y="1012"/>
                  </a:lnTo>
                  <a:lnTo>
                    <a:pt x="817" y="1012"/>
                  </a:lnTo>
                  <a:lnTo>
                    <a:pt x="820" y="1012"/>
                  </a:lnTo>
                  <a:lnTo>
                    <a:pt x="823" y="1012"/>
                  </a:lnTo>
                  <a:lnTo>
                    <a:pt x="826" y="1009"/>
                  </a:lnTo>
                  <a:lnTo>
                    <a:pt x="826" y="1012"/>
                  </a:lnTo>
                  <a:lnTo>
                    <a:pt x="829" y="1012"/>
                  </a:lnTo>
                  <a:lnTo>
                    <a:pt x="835" y="1009"/>
                  </a:lnTo>
                  <a:lnTo>
                    <a:pt x="835" y="1009"/>
                  </a:lnTo>
                  <a:lnTo>
                    <a:pt x="840" y="1006"/>
                  </a:lnTo>
                  <a:lnTo>
                    <a:pt x="840" y="1003"/>
                  </a:lnTo>
                  <a:lnTo>
                    <a:pt x="843" y="1003"/>
                  </a:lnTo>
                  <a:lnTo>
                    <a:pt x="846" y="1003"/>
                  </a:lnTo>
                  <a:lnTo>
                    <a:pt x="852" y="1003"/>
                  </a:lnTo>
                  <a:lnTo>
                    <a:pt x="852" y="1003"/>
                  </a:lnTo>
                  <a:lnTo>
                    <a:pt x="852" y="1000"/>
                  </a:lnTo>
                  <a:lnTo>
                    <a:pt x="855" y="1000"/>
                  </a:lnTo>
                  <a:lnTo>
                    <a:pt x="858" y="998"/>
                  </a:lnTo>
                  <a:lnTo>
                    <a:pt x="858" y="995"/>
                  </a:lnTo>
                  <a:lnTo>
                    <a:pt x="858" y="995"/>
                  </a:lnTo>
                  <a:lnTo>
                    <a:pt x="860" y="992"/>
                  </a:lnTo>
                  <a:lnTo>
                    <a:pt x="863" y="989"/>
                  </a:lnTo>
                  <a:lnTo>
                    <a:pt x="869" y="989"/>
                  </a:lnTo>
                  <a:lnTo>
                    <a:pt x="869" y="989"/>
                  </a:lnTo>
                  <a:lnTo>
                    <a:pt x="875" y="986"/>
                  </a:lnTo>
                  <a:lnTo>
                    <a:pt x="878" y="986"/>
                  </a:lnTo>
                  <a:lnTo>
                    <a:pt x="881" y="983"/>
                  </a:lnTo>
                  <a:lnTo>
                    <a:pt x="884" y="983"/>
                  </a:lnTo>
                  <a:lnTo>
                    <a:pt x="886" y="983"/>
                  </a:lnTo>
                  <a:lnTo>
                    <a:pt x="889" y="980"/>
                  </a:lnTo>
                  <a:lnTo>
                    <a:pt x="889" y="977"/>
                  </a:lnTo>
                  <a:lnTo>
                    <a:pt x="892" y="977"/>
                  </a:lnTo>
                  <a:lnTo>
                    <a:pt x="895" y="977"/>
                  </a:lnTo>
                  <a:lnTo>
                    <a:pt x="898" y="977"/>
                  </a:lnTo>
                  <a:lnTo>
                    <a:pt x="898" y="977"/>
                  </a:lnTo>
                  <a:lnTo>
                    <a:pt x="898" y="975"/>
                  </a:lnTo>
                  <a:lnTo>
                    <a:pt x="898" y="972"/>
                  </a:lnTo>
                  <a:lnTo>
                    <a:pt x="898" y="972"/>
                  </a:lnTo>
                  <a:lnTo>
                    <a:pt x="898" y="966"/>
                  </a:lnTo>
                  <a:lnTo>
                    <a:pt x="901" y="966"/>
                  </a:lnTo>
                  <a:lnTo>
                    <a:pt x="901" y="963"/>
                  </a:lnTo>
                  <a:lnTo>
                    <a:pt x="907" y="960"/>
                  </a:lnTo>
                  <a:lnTo>
                    <a:pt x="912" y="957"/>
                  </a:lnTo>
                  <a:lnTo>
                    <a:pt x="915" y="957"/>
                  </a:lnTo>
                  <a:lnTo>
                    <a:pt x="918" y="954"/>
                  </a:lnTo>
                  <a:lnTo>
                    <a:pt x="921" y="954"/>
                  </a:lnTo>
                  <a:lnTo>
                    <a:pt x="924" y="951"/>
                  </a:lnTo>
                  <a:lnTo>
                    <a:pt x="927" y="954"/>
                  </a:lnTo>
                  <a:lnTo>
                    <a:pt x="930" y="954"/>
                  </a:lnTo>
                  <a:lnTo>
                    <a:pt x="930" y="954"/>
                  </a:lnTo>
                  <a:lnTo>
                    <a:pt x="930" y="954"/>
                  </a:lnTo>
                  <a:lnTo>
                    <a:pt x="932" y="951"/>
                  </a:lnTo>
                  <a:lnTo>
                    <a:pt x="935" y="949"/>
                  </a:lnTo>
                  <a:lnTo>
                    <a:pt x="935" y="949"/>
                  </a:lnTo>
                  <a:lnTo>
                    <a:pt x="932" y="946"/>
                  </a:lnTo>
                  <a:lnTo>
                    <a:pt x="932" y="946"/>
                  </a:lnTo>
                  <a:lnTo>
                    <a:pt x="935" y="943"/>
                  </a:lnTo>
                  <a:lnTo>
                    <a:pt x="935" y="940"/>
                  </a:lnTo>
                  <a:lnTo>
                    <a:pt x="944" y="940"/>
                  </a:lnTo>
                  <a:lnTo>
                    <a:pt x="947" y="940"/>
                  </a:lnTo>
                  <a:lnTo>
                    <a:pt x="947" y="937"/>
                  </a:lnTo>
                  <a:lnTo>
                    <a:pt x="950" y="934"/>
                  </a:lnTo>
                  <a:lnTo>
                    <a:pt x="950" y="931"/>
                  </a:lnTo>
                  <a:lnTo>
                    <a:pt x="950" y="928"/>
                  </a:lnTo>
                  <a:lnTo>
                    <a:pt x="950" y="926"/>
                  </a:lnTo>
                  <a:lnTo>
                    <a:pt x="953" y="923"/>
                  </a:lnTo>
                  <a:lnTo>
                    <a:pt x="956" y="923"/>
                  </a:lnTo>
                  <a:lnTo>
                    <a:pt x="956" y="923"/>
                  </a:lnTo>
                  <a:lnTo>
                    <a:pt x="956" y="923"/>
                  </a:lnTo>
                  <a:lnTo>
                    <a:pt x="958" y="923"/>
                  </a:lnTo>
                  <a:lnTo>
                    <a:pt x="961" y="923"/>
                  </a:lnTo>
                  <a:lnTo>
                    <a:pt x="964" y="920"/>
                  </a:lnTo>
                  <a:lnTo>
                    <a:pt x="964" y="920"/>
                  </a:lnTo>
                  <a:lnTo>
                    <a:pt x="961" y="917"/>
                  </a:lnTo>
                  <a:lnTo>
                    <a:pt x="961" y="917"/>
                  </a:lnTo>
                  <a:lnTo>
                    <a:pt x="961" y="914"/>
                  </a:lnTo>
                  <a:lnTo>
                    <a:pt x="961" y="911"/>
                  </a:lnTo>
                  <a:lnTo>
                    <a:pt x="961" y="908"/>
                  </a:lnTo>
                  <a:lnTo>
                    <a:pt x="961" y="905"/>
                  </a:lnTo>
                  <a:lnTo>
                    <a:pt x="964" y="900"/>
                  </a:lnTo>
                  <a:lnTo>
                    <a:pt x="964" y="897"/>
                  </a:lnTo>
                  <a:lnTo>
                    <a:pt x="964" y="897"/>
                  </a:lnTo>
                  <a:lnTo>
                    <a:pt x="967" y="897"/>
                  </a:lnTo>
                  <a:lnTo>
                    <a:pt x="967" y="900"/>
                  </a:lnTo>
                  <a:lnTo>
                    <a:pt x="967" y="900"/>
                  </a:lnTo>
                  <a:lnTo>
                    <a:pt x="970" y="900"/>
                  </a:lnTo>
                  <a:lnTo>
                    <a:pt x="970" y="900"/>
                  </a:lnTo>
                  <a:lnTo>
                    <a:pt x="973" y="894"/>
                  </a:lnTo>
                  <a:lnTo>
                    <a:pt x="973" y="894"/>
                  </a:lnTo>
                  <a:lnTo>
                    <a:pt x="973" y="888"/>
                  </a:lnTo>
                  <a:lnTo>
                    <a:pt x="973" y="885"/>
                  </a:lnTo>
                  <a:lnTo>
                    <a:pt x="976" y="882"/>
                  </a:lnTo>
                  <a:lnTo>
                    <a:pt x="979" y="876"/>
                  </a:lnTo>
                  <a:lnTo>
                    <a:pt x="981" y="874"/>
                  </a:lnTo>
                  <a:lnTo>
                    <a:pt x="981" y="871"/>
                  </a:lnTo>
                  <a:lnTo>
                    <a:pt x="981" y="868"/>
                  </a:lnTo>
                  <a:lnTo>
                    <a:pt x="981" y="868"/>
                  </a:lnTo>
                  <a:lnTo>
                    <a:pt x="981" y="865"/>
                  </a:lnTo>
                  <a:lnTo>
                    <a:pt x="979" y="865"/>
                  </a:lnTo>
                  <a:lnTo>
                    <a:pt x="979" y="865"/>
                  </a:lnTo>
                  <a:lnTo>
                    <a:pt x="976" y="865"/>
                  </a:lnTo>
                  <a:lnTo>
                    <a:pt x="973" y="862"/>
                  </a:lnTo>
                  <a:lnTo>
                    <a:pt x="973" y="859"/>
                  </a:lnTo>
                  <a:lnTo>
                    <a:pt x="973" y="856"/>
                  </a:lnTo>
                  <a:lnTo>
                    <a:pt x="970" y="856"/>
                  </a:lnTo>
                  <a:lnTo>
                    <a:pt x="970" y="856"/>
                  </a:lnTo>
                  <a:lnTo>
                    <a:pt x="967" y="853"/>
                  </a:lnTo>
                  <a:lnTo>
                    <a:pt x="967" y="853"/>
                  </a:lnTo>
                  <a:lnTo>
                    <a:pt x="964" y="851"/>
                  </a:lnTo>
                  <a:lnTo>
                    <a:pt x="961" y="848"/>
                  </a:lnTo>
                  <a:lnTo>
                    <a:pt x="961" y="848"/>
                  </a:lnTo>
                  <a:lnTo>
                    <a:pt x="958" y="848"/>
                  </a:lnTo>
                  <a:lnTo>
                    <a:pt x="953" y="848"/>
                  </a:lnTo>
                  <a:lnTo>
                    <a:pt x="950" y="845"/>
                  </a:lnTo>
                  <a:lnTo>
                    <a:pt x="947" y="845"/>
                  </a:lnTo>
                  <a:lnTo>
                    <a:pt x="944" y="842"/>
                  </a:lnTo>
                  <a:lnTo>
                    <a:pt x="941" y="842"/>
                  </a:lnTo>
                  <a:lnTo>
                    <a:pt x="938" y="839"/>
                  </a:lnTo>
                  <a:lnTo>
                    <a:pt x="935" y="836"/>
                  </a:lnTo>
                  <a:lnTo>
                    <a:pt x="935" y="836"/>
                  </a:lnTo>
                  <a:lnTo>
                    <a:pt x="935" y="833"/>
                  </a:lnTo>
                  <a:lnTo>
                    <a:pt x="932" y="830"/>
                  </a:lnTo>
                  <a:lnTo>
                    <a:pt x="932" y="827"/>
                  </a:lnTo>
                  <a:lnTo>
                    <a:pt x="930" y="819"/>
                  </a:lnTo>
                  <a:lnTo>
                    <a:pt x="930" y="819"/>
                  </a:lnTo>
                  <a:lnTo>
                    <a:pt x="930" y="816"/>
                  </a:lnTo>
                  <a:lnTo>
                    <a:pt x="930" y="813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07"/>
                  </a:lnTo>
                  <a:lnTo>
                    <a:pt x="930" y="807"/>
                  </a:lnTo>
                  <a:lnTo>
                    <a:pt x="930" y="807"/>
                  </a:lnTo>
                  <a:lnTo>
                    <a:pt x="927" y="807"/>
                  </a:lnTo>
                  <a:lnTo>
                    <a:pt x="927" y="810"/>
                  </a:lnTo>
                  <a:lnTo>
                    <a:pt x="927" y="813"/>
                  </a:lnTo>
                  <a:lnTo>
                    <a:pt x="924" y="816"/>
                  </a:lnTo>
                  <a:lnTo>
                    <a:pt x="921" y="819"/>
                  </a:lnTo>
                  <a:lnTo>
                    <a:pt x="921" y="819"/>
                  </a:lnTo>
                  <a:lnTo>
                    <a:pt x="921" y="819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5"/>
                  </a:lnTo>
                  <a:lnTo>
                    <a:pt x="918" y="825"/>
                  </a:lnTo>
                  <a:lnTo>
                    <a:pt x="918" y="825"/>
                  </a:lnTo>
                  <a:lnTo>
                    <a:pt x="915" y="827"/>
                  </a:lnTo>
                  <a:lnTo>
                    <a:pt x="915" y="827"/>
                  </a:lnTo>
                  <a:lnTo>
                    <a:pt x="915" y="827"/>
                  </a:lnTo>
                  <a:lnTo>
                    <a:pt x="915" y="830"/>
                  </a:lnTo>
                  <a:lnTo>
                    <a:pt x="912" y="830"/>
                  </a:lnTo>
                  <a:lnTo>
                    <a:pt x="912" y="833"/>
                  </a:lnTo>
                  <a:lnTo>
                    <a:pt x="912" y="833"/>
                  </a:lnTo>
                  <a:lnTo>
                    <a:pt x="912" y="833"/>
                  </a:lnTo>
                  <a:lnTo>
                    <a:pt x="912" y="836"/>
                  </a:lnTo>
                  <a:lnTo>
                    <a:pt x="912" y="836"/>
                  </a:lnTo>
                  <a:lnTo>
                    <a:pt x="909" y="836"/>
                  </a:lnTo>
                  <a:lnTo>
                    <a:pt x="909" y="836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7" y="842"/>
                  </a:lnTo>
                  <a:lnTo>
                    <a:pt x="907" y="842"/>
                  </a:lnTo>
                  <a:lnTo>
                    <a:pt x="904" y="842"/>
                  </a:lnTo>
                  <a:lnTo>
                    <a:pt x="898" y="842"/>
                  </a:lnTo>
                  <a:lnTo>
                    <a:pt x="898" y="842"/>
                  </a:lnTo>
                  <a:lnTo>
                    <a:pt x="895" y="842"/>
                  </a:lnTo>
                  <a:lnTo>
                    <a:pt x="892" y="842"/>
                  </a:lnTo>
                  <a:lnTo>
                    <a:pt x="889" y="842"/>
                  </a:lnTo>
                  <a:lnTo>
                    <a:pt x="886" y="842"/>
                  </a:lnTo>
                  <a:lnTo>
                    <a:pt x="884" y="845"/>
                  </a:lnTo>
                  <a:lnTo>
                    <a:pt x="884" y="845"/>
                  </a:lnTo>
                  <a:lnTo>
                    <a:pt x="881" y="845"/>
                  </a:lnTo>
                  <a:lnTo>
                    <a:pt x="878" y="845"/>
                  </a:lnTo>
                  <a:lnTo>
                    <a:pt x="878" y="842"/>
                  </a:lnTo>
                  <a:lnTo>
                    <a:pt x="875" y="842"/>
                  </a:lnTo>
                  <a:lnTo>
                    <a:pt x="875" y="842"/>
                  </a:lnTo>
                  <a:lnTo>
                    <a:pt x="872" y="842"/>
                  </a:lnTo>
                  <a:lnTo>
                    <a:pt x="872" y="842"/>
                  </a:lnTo>
                  <a:lnTo>
                    <a:pt x="872" y="839"/>
                  </a:lnTo>
                  <a:lnTo>
                    <a:pt x="872" y="836"/>
                  </a:lnTo>
                  <a:lnTo>
                    <a:pt x="872" y="836"/>
                  </a:lnTo>
                  <a:lnTo>
                    <a:pt x="872" y="836"/>
                  </a:lnTo>
                  <a:lnTo>
                    <a:pt x="872" y="833"/>
                  </a:lnTo>
                  <a:lnTo>
                    <a:pt x="872" y="833"/>
                  </a:lnTo>
                  <a:lnTo>
                    <a:pt x="872" y="833"/>
                  </a:lnTo>
                  <a:lnTo>
                    <a:pt x="872" y="830"/>
                  </a:lnTo>
                  <a:lnTo>
                    <a:pt x="872" y="827"/>
                  </a:lnTo>
                  <a:lnTo>
                    <a:pt x="872" y="825"/>
                  </a:lnTo>
                  <a:lnTo>
                    <a:pt x="872" y="825"/>
                  </a:lnTo>
                  <a:lnTo>
                    <a:pt x="869" y="822"/>
                  </a:lnTo>
                  <a:lnTo>
                    <a:pt x="869" y="819"/>
                  </a:lnTo>
                  <a:lnTo>
                    <a:pt x="872" y="819"/>
                  </a:lnTo>
                  <a:lnTo>
                    <a:pt x="869" y="819"/>
                  </a:lnTo>
                  <a:lnTo>
                    <a:pt x="872" y="819"/>
                  </a:lnTo>
                  <a:lnTo>
                    <a:pt x="869" y="816"/>
                  </a:lnTo>
                  <a:lnTo>
                    <a:pt x="872" y="816"/>
                  </a:lnTo>
                  <a:lnTo>
                    <a:pt x="869" y="816"/>
                  </a:lnTo>
                  <a:lnTo>
                    <a:pt x="869" y="813"/>
                  </a:lnTo>
                  <a:lnTo>
                    <a:pt x="869" y="813"/>
                  </a:lnTo>
                  <a:lnTo>
                    <a:pt x="869" y="813"/>
                  </a:lnTo>
                  <a:lnTo>
                    <a:pt x="866" y="810"/>
                  </a:lnTo>
                  <a:lnTo>
                    <a:pt x="866" y="810"/>
                  </a:lnTo>
                  <a:lnTo>
                    <a:pt x="863" y="813"/>
                  </a:lnTo>
                  <a:lnTo>
                    <a:pt x="863" y="813"/>
                  </a:lnTo>
                  <a:lnTo>
                    <a:pt x="863" y="819"/>
                  </a:lnTo>
                  <a:lnTo>
                    <a:pt x="863" y="819"/>
                  </a:lnTo>
                  <a:lnTo>
                    <a:pt x="860" y="822"/>
                  </a:lnTo>
                  <a:lnTo>
                    <a:pt x="863" y="825"/>
                  </a:lnTo>
                  <a:lnTo>
                    <a:pt x="863" y="825"/>
                  </a:lnTo>
                  <a:lnTo>
                    <a:pt x="863" y="827"/>
                  </a:lnTo>
                  <a:lnTo>
                    <a:pt x="863" y="827"/>
                  </a:lnTo>
                  <a:lnTo>
                    <a:pt x="863" y="827"/>
                  </a:lnTo>
                  <a:lnTo>
                    <a:pt x="863" y="830"/>
                  </a:lnTo>
                  <a:lnTo>
                    <a:pt x="863" y="830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0" y="830"/>
                  </a:lnTo>
                  <a:lnTo>
                    <a:pt x="860" y="830"/>
                  </a:lnTo>
                  <a:lnTo>
                    <a:pt x="860" y="827"/>
                  </a:lnTo>
                  <a:lnTo>
                    <a:pt x="858" y="825"/>
                  </a:lnTo>
                  <a:lnTo>
                    <a:pt x="855" y="819"/>
                  </a:lnTo>
                  <a:lnTo>
                    <a:pt x="852" y="816"/>
                  </a:lnTo>
                  <a:lnTo>
                    <a:pt x="852" y="813"/>
                  </a:lnTo>
                  <a:lnTo>
                    <a:pt x="852" y="810"/>
                  </a:lnTo>
                  <a:lnTo>
                    <a:pt x="852" y="810"/>
                  </a:lnTo>
                  <a:lnTo>
                    <a:pt x="852" y="810"/>
                  </a:lnTo>
                  <a:lnTo>
                    <a:pt x="849" y="807"/>
                  </a:lnTo>
                  <a:lnTo>
                    <a:pt x="849" y="804"/>
                  </a:lnTo>
                  <a:lnTo>
                    <a:pt x="849" y="804"/>
                  </a:lnTo>
                  <a:lnTo>
                    <a:pt x="849" y="802"/>
                  </a:lnTo>
                  <a:lnTo>
                    <a:pt x="849" y="802"/>
                  </a:lnTo>
                  <a:lnTo>
                    <a:pt x="843" y="799"/>
                  </a:lnTo>
                  <a:lnTo>
                    <a:pt x="843" y="796"/>
                  </a:lnTo>
                  <a:lnTo>
                    <a:pt x="840" y="796"/>
                  </a:lnTo>
                  <a:lnTo>
                    <a:pt x="840" y="793"/>
                  </a:lnTo>
                  <a:lnTo>
                    <a:pt x="837" y="793"/>
                  </a:lnTo>
                  <a:lnTo>
                    <a:pt x="840" y="793"/>
                  </a:lnTo>
                  <a:lnTo>
                    <a:pt x="840" y="790"/>
                  </a:lnTo>
                  <a:lnTo>
                    <a:pt x="835" y="790"/>
                  </a:lnTo>
                  <a:lnTo>
                    <a:pt x="832" y="787"/>
                  </a:lnTo>
                  <a:lnTo>
                    <a:pt x="832" y="784"/>
                  </a:lnTo>
                  <a:lnTo>
                    <a:pt x="829" y="781"/>
                  </a:lnTo>
                  <a:lnTo>
                    <a:pt x="829" y="778"/>
                  </a:lnTo>
                  <a:lnTo>
                    <a:pt x="826" y="778"/>
                  </a:lnTo>
                  <a:lnTo>
                    <a:pt x="826" y="776"/>
                  </a:lnTo>
                  <a:lnTo>
                    <a:pt x="826" y="776"/>
                  </a:lnTo>
                  <a:lnTo>
                    <a:pt x="823" y="773"/>
                  </a:lnTo>
                  <a:lnTo>
                    <a:pt x="823" y="770"/>
                  </a:lnTo>
                  <a:lnTo>
                    <a:pt x="823" y="770"/>
                  </a:lnTo>
                  <a:lnTo>
                    <a:pt x="820" y="764"/>
                  </a:lnTo>
                  <a:lnTo>
                    <a:pt x="817" y="764"/>
                  </a:lnTo>
                  <a:lnTo>
                    <a:pt x="814" y="764"/>
                  </a:lnTo>
                  <a:lnTo>
                    <a:pt x="814" y="761"/>
                  </a:lnTo>
                  <a:lnTo>
                    <a:pt x="817" y="761"/>
                  </a:lnTo>
                  <a:lnTo>
                    <a:pt x="817" y="761"/>
                  </a:lnTo>
                  <a:lnTo>
                    <a:pt x="820" y="761"/>
                  </a:lnTo>
                  <a:lnTo>
                    <a:pt x="820" y="758"/>
                  </a:lnTo>
                  <a:lnTo>
                    <a:pt x="820" y="755"/>
                  </a:lnTo>
                  <a:lnTo>
                    <a:pt x="820" y="755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20" y="753"/>
                  </a:lnTo>
                  <a:lnTo>
                    <a:pt x="823" y="753"/>
                  </a:lnTo>
                  <a:lnTo>
                    <a:pt x="823" y="753"/>
                  </a:lnTo>
                  <a:lnTo>
                    <a:pt x="826" y="753"/>
                  </a:lnTo>
                  <a:lnTo>
                    <a:pt x="826" y="750"/>
                  </a:lnTo>
                  <a:lnTo>
                    <a:pt x="826" y="750"/>
                  </a:lnTo>
                  <a:lnTo>
                    <a:pt x="826" y="747"/>
                  </a:lnTo>
                  <a:lnTo>
                    <a:pt x="826" y="747"/>
                  </a:lnTo>
                  <a:lnTo>
                    <a:pt x="826" y="744"/>
                  </a:lnTo>
                  <a:lnTo>
                    <a:pt x="826" y="744"/>
                  </a:lnTo>
                  <a:lnTo>
                    <a:pt x="829" y="744"/>
                  </a:lnTo>
                  <a:lnTo>
                    <a:pt x="829" y="747"/>
                  </a:lnTo>
                  <a:lnTo>
                    <a:pt x="832" y="747"/>
                  </a:lnTo>
                  <a:lnTo>
                    <a:pt x="832" y="750"/>
                  </a:lnTo>
                  <a:lnTo>
                    <a:pt x="835" y="753"/>
                  </a:lnTo>
                  <a:lnTo>
                    <a:pt x="835" y="753"/>
                  </a:lnTo>
                  <a:lnTo>
                    <a:pt x="835" y="753"/>
                  </a:lnTo>
                  <a:lnTo>
                    <a:pt x="837" y="753"/>
                  </a:lnTo>
                  <a:lnTo>
                    <a:pt x="837" y="753"/>
                  </a:lnTo>
                  <a:lnTo>
                    <a:pt x="840" y="750"/>
                  </a:lnTo>
                  <a:lnTo>
                    <a:pt x="840" y="753"/>
                  </a:lnTo>
                  <a:lnTo>
                    <a:pt x="843" y="753"/>
                  </a:lnTo>
                  <a:lnTo>
                    <a:pt x="843" y="753"/>
                  </a:lnTo>
                  <a:lnTo>
                    <a:pt x="846" y="758"/>
                  </a:lnTo>
                  <a:lnTo>
                    <a:pt x="849" y="758"/>
                  </a:lnTo>
                  <a:lnTo>
                    <a:pt x="849" y="761"/>
                  </a:lnTo>
                  <a:lnTo>
                    <a:pt x="852" y="764"/>
                  </a:lnTo>
                  <a:lnTo>
                    <a:pt x="855" y="770"/>
                  </a:lnTo>
                  <a:lnTo>
                    <a:pt x="858" y="773"/>
                  </a:lnTo>
                  <a:lnTo>
                    <a:pt x="860" y="776"/>
                  </a:lnTo>
                  <a:lnTo>
                    <a:pt x="863" y="781"/>
                  </a:lnTo>
                  <a:lnTo>
                    <a:pt x="866" y="784"/>
                  </a:lnTo>
                  <a:lnTo>
                    <a:pt x="869" y="787"/>
                  </a:lnTo>
                  <a:lnTo>
                    <a:pt x="872" y="787"/>
                  </a:lnTo>
                  <a:lnTo>
                    <a:pt x="875" y="787"/>
                  </a:lnTo>
                  <a:lnTo>
                    <a:pt x="878" y="790"/>
                  </a:lnTo>
                  <a:lnTo>
                    <a:pt x="881" y="790"/>
                  </a:lnTo>
                  <a:lnTo>
                    <a:pt x="881" y="793"/>
                  </a:lnTo>
                  <a:lnTo>
                    <a:pt x="884" y="796"/>
                  </a:lnTo>
                  <a:lnTo>
                    <a:pt x="892" y="799"/>
                  </a:lnTo>
                  <a:lnTo>
                    <a:pt x="892" y="799"/>
                  </a:lnTo>
                  <a:lnTo>
                    <a:pt x="892" y="802"/>
                  </a:lnTo>
                  <a:lnTo>
                    <a:pt x="892" y="799"/>
                  </a:lnTo>
                  <a:lnTo>
                    <a:pt x="895" y="804"/>
                  </a:lnTo>
                  <a:lnTo>
                    <a:pt x="895" y="804"/>
                  </a:lnTo>
                  <a:lnTo>
                    <a:pt x="898" y="802"/>
                  </a:lnTo>
                  <a:lnTo>
                    <a:pt x="904" y="804"/>
                  </a:lnTo>
                  <a:lnTo>
                    <a:pt x="904" y="804"/>
                  </a:lnTo>
                  <a:lnTo>
                    <a:pt x="907" y="804"/>
                  </a:lnTo>
                  <a:lnTo>
                    <a:pt x="909" y="804"/>
                  </a:lnTo>
                  <a:lnTo>
                    <a:pt x="912" y="802"/>
                  </a:lnTo>
                  <a:lnTo>
                    <a:pt x="915" y="802"/>
                  </a:lnTo>
                  <a:lnTo>
                    <a:pt x="918" y="802"/>
                  </a:lnTo>
                  <a:lnTo>
                    <a:pt x="918" y="799"/>
                  </a:lnTo>
                  <a:lnTo>
                    <a:pt x="924" y="796"/>
                  </a:lnTo>
                  <a:lnTo>
                    <a:pt x="927" y="796"/>
                  </a:lnTo>
                  <a:lnTo>
                    <a:pt x="930" y="796"/>
                  </a:lnTo>
                  <a:lnTo>
                    <a:pt x="932" y="796"/>
                  </a:lnTo>
                  <a:lnTo>
                    <a:pt x="935" y="799"/>
                  </a:lnTo>
                  <a:lnTo>
                    <a:pt x="938" y="802"/>
                  </a:lnTo>
                  <a:lnTo>
                    <a:pt x="938" y="807"/>
                  </a:lnTo>
                  <a:lnTo>
                    <a:pt x="944" y="813"/>
                  </a:lnTo>
                  <a:lnTo>
                    <a:pt x="944" y="816"/>
                  </a:lnTo>
                  <a:lnTo>
                    <a:pt x="950" y="816"/>
                  </a:lnTo>
                  <a:lnTo>
                    <a:pt x="950" y="819"/>
                  </a:lnTo>
                  <a:lnTo>
                    <a:pt x="956" y="819"/>
                  </a:lnTo>
                  <a:lnTo>
                    <a:pt x="961" y="819"/>
                  </a:lnTo>
                  <a:lnTo>
                    <a:pt x="964" y="819"/>
                  </a:lnTo>
                  <a:lnTo>
                    <a:pt x="967" y="822"/>
                  </a:lnTo>
                  <a:lnTo>
                    <a:pt x="967" y="819"/>
                  </a:lnTo>
                  <a:lnTo>
                    <a:pt x="967" y="819"/>
                  </a:lnTo>
                  <a:lnTo>
                    <a:pt x="970" y="822"/>
                  </a:lnTo>
                  <a:lnTo>
                    <a:pt x="976" y="822"/>
                  </a:lnTo>
                  <a:lnTo>
                    <a:pt x="981" y="822"/>
                  </a:lnTo>
                  <a:lnTo>
                    <a:pt x="984" y="819"/>
                  </a:lnTo>
                  <a:lnTo>
                    <a:pt x="987" y="822"/>
                  </a:lnTo>
                  <a:lnTo>
                    <a:pt x="990" y="825"/>
                  </a:lnTo>
                  <a:lnTo>
                    <a:pt x="993" y="825"/>
                  </a:lnTo>
                  <a:lnTo>
                    <a:pt x="996" y="825"/>
                  </a:lnTo>
                  <a:lnTo>
                    <a:pt x="999" y="825"/>
                  </a:lnTo>
                  <a:lnTo>
                    <a:pt x="999" y="825"/>
                  </a:lnTo>
                  <a:lnTo>
                    <a:pt x="999" y="825"/>
                  </a:lnTo>
                  <a:lnTo>
                    <a:pt x="1002" y="827"/>
                  </a:lnTo>
                  <a:lnTo>
                    <a:pt x="1002" y="825"/>
                  </a:lnTo>
                  <a:lnTo>
                    <a:pt x="1002" y="825"/>
                  </a:lnTo>
                  <a:lnTo>
                    <a:pt x="1004" y="825"/>
                  </a:lnTo>
                  <a:lnTo>
                    <a:pt x="1007" y="825"/>
                  </a:lnTo>
                  <a:lnTo>
                    <a:pt x="1010" y="822"/>
                  </a:lnTo>
                  <a:lnTo>
                    <a:pt x="1013" y="822"/>
                  </a:lnTo>
                  <a:lnTo>
                    <a:pt x="1019" y="822"/>
                  </a:lnTo>
                  <a:lnTo>
                    <a:pt x="1022" y="822"/>
                  </a:lnTo>
                  <a:lnTo>
                    <a:pt x="1025" y="819"/>
                  </a:lnTo>
                  <a:lnTo>
                    <a:pt x="1025" y="819"/>
                  </a:lnTo>
                  <a:lnTo>
                    <a:pt x="1030" y="819"/>
                  </a:lnTo>
                  <a:lnTo>
                    <a:pt x="1030" y="822"/>
                  </a:lnTo>
                  <a:lnTo>
                    <a:pt x="1033" y="822"/>
                  </a:lnTo>
                  <a:lnTo>
                    <a:pt x="1036" y="825"/>
                  </a:lnTo>
                  <a:lnTo>
                    <a:pt x="1036" y="819"/>
                  </a:lnTo>
                  <a:lnTo>
                    <a:pt x="1039" y="819"/>
                  </a:lnTo>
                  <a:lnTo>
                    <a:pt x="1042" y="822"/>
                  </a:lnTo>
                  <a:lnTo>
                    <a:pt x="1045" y="819"/>
                  </a:lnTo>
                  <a:lnTo>
                    <a:pt x="1051" y="819"/>
                  </a:lnTo>
                  <a:lnTo>
                    <a:pt x="1053" y="819"/>
                  </a:lnTo>
                  <a:lnTo>
                    <a:pt x="1056" y="819"/>
                  </a:lnTo>
                  <a:lnTo>
                    <a:pt x="1059" y="819"/>
                  </a:lnTo>
                  <a:lnTo>
                    <a:pt x="1059" y="822"/>
                  </a:lnTo>
                  <a:lnTo>
                    <a:pt x="1062" y="822"/>
                  </a:lnTo>
                  <a:lnTo>
                    <a:pt x="1062" y="827"/>
                  </a:lnTo>
                  <a:lnTo>
                    <a:pt x="1065" y="827"/>
                  </a:lnTo>
                  <a:lnTo>
                    <a:pt x="1068" y="830"/>
                  </a:lnTo>
                  <a:lnTo>
                    <a:pt x="1068" y="830"/>
                  </a:lnTo>
                  <a:lnTo>
                    <a:pt x="1068" y="830"/>
                  </a:lnTo>
                  <a:lnTo>
                    <a:pt x="1071" y="836"/>
                  </a:lnTo>
                  <a:lnTo>
                    <a:pt x="1074" y="839"/>
                  </a:lnTo>
                  <a:lnTo>
                    <a:pt x="1074" y="839"/>
                  </a:lnTo>
                  <a:lnTo>
                    <a:pt x="1074" y="842"/>
                  </a:lnTo>
                  <a:lnTo>
                    <a:pt x="1076" y="842"/>
                  </a:lnTo>
                  <a:lnTo>
                    <a:pt x="1076" y="842"/>
                  </a:lnTo>
                  <a:lnTo>
                    <a:pt x="1079" y="842"/>
                  </a:lnTo>
                  <a:lnTo>
                    <a:pt x="1082" y="845"/>
                  </a:lnTo>
                  <a:lnTo>
                    <a:pt x="1082" y="845"/>
                  </a:lnTo>
                  <a:lnTo>
                    <a:pt x="1082" y="845"/>
                  </a:lnTo>
                  <a:lnTo>
                    <a:pt x="1085" y="848"/>
                  </a:lnTo>
                  <a:lnTo>
                    <a:pt x="1085" y="848"/>
                  </a:lnTo>
                  <a:lnTo>
                    <a:pt x="1088" y="848"/>
                  </a:lnTo>
                  <a:lnTo>
                    <a:pt x="1091" y="853"/>
                  </a:lnTo>
                  <a:lnTo>
                    <a:pt x="1094" y="856"/>
                  </a:lnTo>
                  <a:lnTo>
                    <a:pt x="1097" y="856"/>
                  </a:lnTo>
                  <a:lnTo>
                    <a:pt x="1102" y="859"/>
                  </a:lnTo>
                  <a:lnTo>
                    <a:pt x="1105" y="856"/>
                  </a:lnTo>
                  <a:lnTo>
                    <a:pt x="1108" y="856"/>
                  </a:lnTo>
                  <a:lnTo>
                    <a:pt x="1111" y="856"/>
                  </a:lnTo>
                  <a:lnTo>
                    <a:pt x="1111" y="853"/>
                  </a:lnTo>
                  <a:lnTo>
                    <a:pt x="1114" y="853"/>
                  </a:lnTo>
                  <a:lnTo>
                    <a:pt x="1114" y="853"/>
                  </a:lnTo>
                  <a:lnTo>
                    <a:pt x="1114" y="859"/>
                  </a:lnTo>
                  <a:lnTo>
                    <a:pt x="1111" y="862"/>
                  </a:lnTo>
                  <a:lnTo>
                    <a:pt x="1108" y="865"/>
                  </a:lnTo>
                  <a:lnTo>
                    <a:pt x="1105" y="865"/>
                  </a:lnTo>
                  <a:lnTo>
                    <a:pt x="1102" y="865"/>
                  </a:lnTo>
                  <a:lnTo>
                    <a:pt x="1099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099" y="871"/>
                  </a:lnTo>
                  <a:lnTo>
                    <a:pt x="1111" y="882"/>
                  </a:lnTo>
                  <a:lnTo>
                    <a:pt x="1114" y="885"/>
                  </a:lnTo>
                  <a:lnTo>
                    <a:pt x="1120" y="891"/>
                  </a:lnTo>
                  <a:lnTo>
                    <a:pt x="1120" y="891"/>
                  </a:lnTo>
                  <a:lnTo>
                    <a:pt x="1125" y="891"/>
                  </a:lnTo>
                  <a:lnTo>
                    <a:pt x="1128" y="891"/>
                  </a:lnTo>
                  <a:lnTo>
                    <a:pt x="1131" y="888"/>
                  </a:lnTo>
                  <a:lnTo>
                    <a:pt x="1134" y="888"/>
                  </a:lnTo>
                  <a:lnTo>
                    <a:pt x="1134" y="885"/>
                  </a:lnTo>
                  <a:lnTo>
                    <a:pt x="1137" y="885"/>
                  </a:lnTo>
                  <a:lnTo>
                    <a:pt x="1140" y="882"/>
                  </a:lnTo>
                  <a:lnTo>
                    <a:pt x="1140" y="879"/>
                  </a:lnTo>
                  <a:lnTo>
                    <a:pt x="1140" y="871"/>
                  </a:lnTo>
                  <a:lnTo>
                    <a:pt x="1140" y="868"/>
                  </a:lnTo>
                  <a:lnTo>
                    <a:pt x="1137" y="865"/>
                  </a:lnTo>
                  <a:lnTo>
                    <a:pt x="1140" y="865"/>
                  </a:lnTo>
                  <a:lnTo>
                    <a:pt x="1140" y="865"/>
                  </a:lnTo>
                  <a:lnTo>
                    <a:pt x="1146" y="865"/>
                  </a:lnTo>
                  <a:lnTo>
                    <a:pt x="1146" y="865"/>
                  </a:lnTo>
                  <a:lnTo>
                    <a:pt x="1146" y="868"/>
                  </a:lnTo>
                  <a:lnTo>
                    <a:pt x="1143" y="868"/>
                  </a:lnTo>
                  <a:lnTo>
                    <a:pt x="1143" y="871"/>
                  </a:lnTo>
                  <a:lnTo>
                    <a:pt x="1143" y="871"/>
                  </a:lnTo>
                  <a:lnTo>
                    <a:pt x="1143" y="874"/>
                  </a:lnTo>
                  <a:lnTo>
                    <a:pt x="1146" y="876"/>
                  </a:lnTo>
                  <a:lnTo>
                    <a:pt x="1146" y="876"/>
                  </a:lnTo>
                  <a:lnTo>
                    <a:pt x="1146" y="879"/>
                  </a:lnTo>
                  <a:lnTo>
                    <a:pt x="1146" y="882"/>
                  </a:lnTo>
                  <a:lnTo>
                    <a:pt x="1146" y="885"/>
                  </a:lnTo>
                  <a:lnTo>
                    <a:pt x="1148" y="885"/>
                  </a:lnTo>
                  <a:lnTo>
                    <a:pt x="1148" y="885"/>
                  </a:lnTo>
                  <a:lnTo>
                    <a:pt x="1148" y="891"/>
                  </a:lnTo>
                  <a:lnTo>
                    <a:pt x="1151" y="894"/>
                  </a:lnTo>
                  <a:lnTo>
                    <a:pt x="1151" y="897"/>
                  </a:lnTo>
                  <a:lnTo>
                    <a:pt x="1151" y="900"/>
                  </a:lnTo>
                  <a:lnTo>
                    <a:pt x="1151" y="902"/>
                  </a:lnTo>
                  <a:lnTo>
                    <a:pt x="1151" y="908"/>
                  </a:lnTo>
                  <a:lnTo>
                    <a:pt x="1151" y="911"/>
                  </a:lnTo>
                  <a:lnTo>
                    <a:pt x="1151" y="914"/>
                  </a:lnTo>
                  <a:lnTo>
                    <a:pt x="1154" y="917"/>
                  </a:lnTo>
                  <a:lnTo>
                    <a:pt x="1154" y="917"/>
                  </a:lnTo>
                  <a:lnTo>
                    <a:pt x="1154" y="914"/>
                  </a:lnTo>
                  <a:lnTo>
                    <a:pt x="1157" y="917"/>
                  </a:lnTo>
                  <a:lnTo>
                    <a:pt x="1157" y="920"/>
                  </a:lnTo>
                  <a:lnTo>
                    <a:pt x="1157" y="920"/>
                  </a:lnTo>
                  <a:lnTo>
                    <a:pt x="1157" y="920"/>
                  </a:lnTo>
                  <a:lnTo>
                    <a:pt x="1157" y="923"/>
                  </a:lnTo>
                  <a:lnTo>
                    <a:pt x="1157" y="928"/>
                  </a:lnTo>
                  <a:lnTo>
                    <a:pt x="1157" y="928"/>
                  </a:lnTo>
                  <a:lnTo>
                    <a:pt x="1157" y="931"/>
                  </a:lnTo>
                  <a:lnTo>
                    <a:pt x="1157" y="937"/>
                  </a:lnTo>
                  <a:lnTo>
                    <a:pt x="1160" y="937"/>
                  </a:lnTo>
                  <a:lnTo>
                    <a:pt x="1163" y="943"/>
                  </a:lnTo>
                  <a:lnTo>
                    <a:pt x="1163" y="943"/>
                  </a:lnTo>
                  <a:lnTo>
                    <a:pt x="1163" y="946"/>
                  </a:lnTo>
                  <a:lnTo>
                    <a:pt x="1163" y="949"/>
                  </a:lnTo>
                  <a:lnTo>
                    <a:pt x="1166" y="957"/>
                  </a:lnTo>
                  <a:lnTo>
                    <a:pt x="1166" y="957"/>
                  </a:lnTo>
                  <a:lnTo>
                    <a:pt x="1169" y="963"/>
                  </a:lnTo>
                  <a:lnTo>
                    <a:pt x="1169" y="963"/>
                  </a:lnTo>
                  <a:lnTo>
                    <a:pt x="1169" y="966"/>
                  </a:lnTo>
                  <a:lnTo>
                    <a:pt x="1171" y="969"/>
                  </a:lnTo>
                  <a:lnTo>
                    <a:pt x="1171" y="969"/>
                  </a:lnTo>
                  <a:lnTo>
                    <a:pt x="1174" y="975"/>
                  </a:lnTo>
                  <a:lnTo>
                    <a:pt x="1174" y="975"/>
                  </a:lnTo>
                  <a:lnTo>
                    <a:pt x="1174" y="975"/>
                  </a:lnTo>
                  <a:lnTo>
                    <a:pt x="1177" y="975"/>
                  </a:lnTo>
                  <a:lnTo>
                    <a:pt x="1177" y="975"/>
                  </a:lnTo>
                  <a:lnTo>
                    <a:pt x="1177" y="975"/>
                  </a:lnTo>
                  <a:lnTo>
                    <a:pt x="1177" y="980"/>
                  </a:lnTo>
                  <a:lnTo>
                    <a:pt x="1180" y="986"/>
                  </a:lnTo>
                  <a:lnTo>
                    <a:pt x="1183" y="986"/>
                  </a:lnTo>
                  <a:lnTo>
                    <a:pt x="1186" y="992"/>
                  </a:lnTo>
                  <a:lnTo>
                    <a:pt x="1186" y="995"/>
                  </a:lnTo>
                  <a:lnTo>
                    <a:pt x="1189" y="998"/>
                  </a:lnTo>
                  <a:lnTo>
                    <a:pt x="1189" y="1003"/>
                  </a:lnTo>
                  <a:lnTo>
                    <a:pt x="1192" y="1012"/>
                  </a:lnTo>
                  <a:lnTo>
                    <a:pt x="1197" y="1024"/>
                  </a:lnTo>
                  <a:lnTo>
                    <a:pt x="1197" y="1024"/>
                  </a:lnTo>
                  <a:lnTo>
                    <a:pt x="1200" y="1026"/>
                  </a:lnTo>
                  <a:lnTo>
                    <a:pt x="1200" y="1029"/>
                  </a:lnTo>
                  <a:lnTo>
                    <a:pt x="1206" y="1035"/>
                  </a:lnTo>
                  <a:lnTo>
                    <a:pt x="1209" y="1041"/>
                  </a:lnTo>
                  <a:lnTo>
                    <a:pt x="1212" y="1049"/>
                  </a:lnTo>
                  <a:lnTo>
                    <a:pt x="1218" y="1064"/>
                  </a:lnTo>
                  <a:lnTo>
                    <a:pt x="1220" y="1073"/>
                  </a:lnTo>
                  <a:lnTo>
                    <a:pt x="1220" y="1075"/>
                  </a:lnTo>
                  <a:lnTo>
                    <a:pt x="1226" y="1081"/>
                  </a:lnTo>
                  <a:lnTo>
                    <a:pt x="1229" y="1087"/>
                  </a:lnTo>
                  <a:lnTo>
                    <a:pt x="1232" y="1090"/>
                  </a:lnTo>
                  <a:lnTo>
                    <a:pt x="1235" y="1090"/>
                  </a:lnTo>
                  <a:lnTo>
                    <a:pt x="1238" y="1087"/>
                  </a:lnTo>
                  <a:lnTo>
                    <a:pt x="1238" y="1087"/>
                  </a:lnTo>
                  <a:lnTo>
                    <a:pt x="1238" y="1084"/>
                  </a:lnTo>
                  <a:lnTo>
                    <a:pt x="1241" y="1084"/>
                  </a:lnTo>
                  <a:lnTo>
                    <a:pt x="1241" y="1081"/>
                  </a:lnTo>
                  <a:lnTo>
                    <a:pt x="1241" y="1081"/>
                  </a:lnTo>
                  <a:lnTo>
                    <a:pt x="1243" y="1075"/>
                  </a:lnTo>
                  <a:lnTo>
                    <a:pt x="1246" y="1073"/>
                  </a:lnTo>
                  <a:lnTo>
                    <a:pt x="1252" y="1070"/>
                  </a:lnTo>
                  <a:lnTo>
                    <a:pt x="1252" y="1070"/>
                  </a:lnTo>
                  <a:lnTo>
                    <a:pt x="1252" y="1067"/>
                  </a:lnTo>
                  <a:lnTo>
                    <a:pt x="1252" y="1061"/>
                  </a:lnTo>
                  <a:lnTo>
                    <a:pt x="1252" y="1058"/>
                  </a:lnTo>
                  <a:lnTo>
                    <a:pt x="1255" y="1055"/>
                  </a:lnTo>
                  <a:lnTo>
                    <a:pt x="1258" y="1055"/>
                  </a:lnTo>
                  <a:lnTo>
                    <a:pt x="1258" y="1055"/>
                  </a:lnTo>
                  <a:lnTo>
                    <a:pt x="1261" y="1055"/>
                  </a:lnTo>
                  <a:lnTo>
                    <a:pt x="1261" y="1049"/>
                  </a:lnTo>
                  <a:lnTo>
                    <a:pt x="1258" y="1041"/>
                  </a:lnTo>
                  <a:lnTo>
                    <a:pt x="1258" y="1032"/>
                  </a:lnTo>
                  <a:lnTo>
                    <a:pt x="1258" y="1029"/>
                  </a:lnTo>
                  <a:lnTo>
                    <a:pt x="1261" y="1024"/>
                  </a:lnTo>
                  <a:lnTo>
                    <a:pt x="1261" y="1018"/>
                  </a:lnTo>
                  <a:lnTo>
                    <a:pt x="1264" y="1009"/>
                  </a:lnTo>
                  <a:lnTo>
                    <a:pt x="1264" y="1009"/>
                  </a:lnTo>
                  <a:lnTo>
                    <a:pt x="1261" y="1003"/>
                  </a:lnTo>
                  <a:lnTo>
                    <a:pt x="1261" y="1003"/>
                  </a:lnTo>
                  <a:lnTo>
                    <a:pt x="1261" y="1003"/>
                  </a:lnTo>
                  <a:lnTo>
                    <a:pt x="1258" y="1000"/>
                  </a:lnTo>
                  <a:lnTo>
                    <a:pt x="1261" y="1000"/>
                  </a:lnTo>
                  <a:lnTo>
                    <a:pt x="1261" y="1000"/>
                  </a:lnTo>
                  <a:lnTo>
                    <a:pt x="1258" y="992"/>
                  </a:lnTo>
                  <a:lnTo>
                    <a:pt x="1258" y="989"/>
                  </a:lnTo>
                  <a:lnTo>
                    <a:pt x="1258" y="986"/>
                  </a:lnTo>
                  <a:lnTo>
                    <a:pt x="1258" y="986"/>
                  </a:lnTo>
                  <a:lnTo>
                    <a:pt x="1258" y="986"/>
                  </a:lnTo>
                  <a:lnTo>
                    <a:pt x="1255" y="980"/>
                  </a:lnTo>
                  <a:lnTo>
                    <a:pt x="1255" y="975"/>
                  </a:lnTo>
                  <a:lnTo>
                    <a:pt x="1258" y="972"/>
                  </a:lnTo>
                  <a:lnTo>
                    <a:pt x="1258" y="966"/>
                  </a:lnTo>
                  <a:lnTo>
                    <a:pt x="1261" y="966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66" y="966"/>
                  </a:lnTo>
                  <a:lnTo>
                    <a:pt x="1266" y="963"/>
                  </a:lnTo>
                  <a:lnTo>
                    <a:pt x="1269" y="960"/>
                  </a:lnTo>
                  <a:lnTo>
                    <a:pt x="1269" y="957"/>
                  </a:lnTo>
                  <a:lnTo>
                    <a:pt x="1272" y="957"/>
                  </a:lnTo>
                  <a:lnTo>
                    <a:pt x="1275" y="957"/>
                  </a:lnTo>
                  <a:lnTo>
                    <a:pt x="1281" y="954"/>
                  </a:lnTo>
                  <a:lnTo>
                    <a:pt x="1281" y="951"/>
                  </a:lnTo>
                  <a:lnTo>
                    <a:pt x="1281" y="949"/>
                  </a:lnTo>
                  <a:lnTo>
                    <a:pt x="1281" y="946"/>
                  </a:lnTo>
                  <a:lnTo>
                    <a:pt x="1284" y="943"/>
                  </a:lnTo>
                  <a:lnTo>
                    <a:pt x="1290" y="937"/>
                  </a:lnTo>
                  <a:lnTo>
                    <a:pt x="1292" y="934"/>
                  </a:lnTo>
                  <a:lnTo>
                    <a:pt x="1295" y="931"/>
                  </a:lnTo>
                  <a:lnTo>
                    <a:pt x="1298" y="928"/>
                  </a:lnTo>
                  <a:lnTo>
                    <a:pt x="1301" y="926"/>
                  </a:lnTo>
                  <a:lnTo>
                    <a:pt x="1301" y="926"/>
                  </a:lnTo>
                  <a:lnTo>
                    <a:pt x="1301" y="926"/>
                  </a:lnTo>
                  <a:lnTo>
                    <a:pt x="1304" y="923"/>
                  </a:lnTo>
                  <a:lnTo>
                    <a:pt x="1310" y="908"/>
                  </a:lnTo>
                  <a:lnTo>
                    <a:pt x="1310" y="908"/>
                  </a:lnTo>
                  <a:lnTo>
                    <a:pt x="1318" y="902"/>
                  </a:lnTo>
                  <a:lnTo>
                    <a:pt x="1321" y="900"/>
                  </a:lnTo>
                  <a:lnTo>
                    <a:pt x="1324" y="900"/>
                  </a:lnTo>
                  <a:lnTo>
                    <a:pt x="1324" y="900"/>
                  </a:lnTo>
                  <a:lnTo>
                    <a:pt x="1327" y="894"/>
                  </a:lnTo>
                  <a:lnTo>
                    <a:pt x="1330" y="891"/>
                  </a:lnTo>
                  <a:lnTo>
                    <a:pt x="1330" y="891"/>
                  </a:lnTo>
                  <a:lnTo>
                    <a:pt x="1330" y="885"/>
                  </a:lnTo>
                  <a:lnTo>
                    <a:pt x="1327" y="879"/>
                  </a:lnTo>
                  <a:lnTo>
                    <a:pt x="1330" y="876"/>
                  </a:lnTo>
                  <a:lnTo>
                    <a:pt x="1336" y="871"/>
                  </a:lnTo>
                  <a:lnTo>
                    <a:pt x="1338" y="871"/>
                  </a:lnTo>
                  <a:lnTo>
                    <a:pt x="1338" y="868"/>
                  </a:lnTo>
                  <a:lnTo>
                    <a:pt x="1338" y="865"/>
                  </a:lnTo>
                  <a:lnTo>
                    <a:pt x="1338" y="865"/>
                  </a:lnTo>
                  <a:lnTo>
                    <a:pt x="1338" y="862"/>
                  </a:lnTo>
                  <a:lnTo>
                    <a:pt x="1341" y="865"/>
                  </a:lnTo>
                  <a:lnTo>
                    <a:pt x="1341" y="871"/>
                  </a:lnTo>
                  <a:lnTo>
                    <a:pt x="1341" y="871"/>
                  </a:lnTo>
                  <a:lnTo>
                    <a:pt x="1344" y="871"/>
                  </a:lnTo>
                  <a:lnTo>
                    <a:pt x="1347" y="871"/>
                  </a:lnTo>
                  <a:lnTo>
                    <a:pt x="1347" y="871"/>
                  </a:lnTo>
                  <a:lnTo>
                    <a:pt x="1347" y="871"/>
                  </a:lnTo>
                  <a:lnTo>
                    <a:pt x="1347" y="868"/>
                  </a:lnTo>
                  <a:lnTo>
                    <a:pt x="1347" y="868"/>
                  </a:lnTo>
                  <a:lnTo>
                    <a:pt x="1350" y="871"/>
                  </a:lnTo>
                  <a:lnTo>
                    <a:pt x="1350" y="871"/>
                  </a:lnTo>
                  <a:lnTo>
                    <a:pt x="1353" y="871"/>
                  </a:lnTo>
                  <a:lnTo>
                    <a:pt x="1353" y="871"/>
                  </a:lnTo>
                  <a:lnTo>
                    <a:pt x="1353" y="871"/>
                  </a:lnTo>
                  <a:lnTo>
                    <a:pt x="1353" y="868"/>
                  </a:lnTo>
                  <a:lnTo>
                    <a:pt x="1356" y="868"/>
                  </a:lnTo>
                  <a:lnTo>
                    <a:pt x="1356" y="871"/>
                  </a:lnTo>
                  <a:lnTo>
                    <a:pt x="1356" y="868"/>
                  </a:lnTo>
                  <a:lnTo>
                    <a:pt x="1359" y="868"/>
                  </a:lnTo>
                  <a:lnTo>
                    <a:pt x="1359" y="865"/>
                  </a:lnTo>
                  <a:lnTo>
                    <a:pt x="1362" y="868"/>
                  </a:lnTo>
                  <a:lnTo>
                    <a:pt x="1362" y="865"/>
                  </a:lnTo>
                  <a:lnTo>
                    <a:pt x="1362" y="865"/>
                  </a:lnTo>
                  <a:lnTo>
                    <a:pt x="1364" y="862"/>
                  </a:lnTo>
                  <a:lnTo>
                    <a:pt x="1367" y="865"/>
                  </a:lnTo>
                  <a:lnTo>
                    <a:pt x="1367" y="868"/>
                  </a:lnTo>
                  <a:lnTo>
                    <a:pt x="1370" y="859"/>
                  </a:lnTo>
                  <a:lnTo>
                    <a:pt x="1370" y="856"/>
                  </a:lnTo>
                  <a:lnTo>
                    <a:pt x="1370" y="853"/>
                  </a:lnTo>
                  <a:lnTo>
                    <a:pt x="1370" y="853"/>
                  </a:lnTo>
                  <a:lnTo>
                    <a:pt x="1370" y="848"/>
                  </a:lnTo>
                  <a:lnTo>
                    <a:pt x="1370" y="848"/>
                  </a:lnTo>
                  <a:lnTo>
                    <a:pt x="1373" y="851"/>
                  </a:lnTo>
                  <a:lnTo>
                    <a:pt x="1376" y="853"/>
                  </a:lnTo>
                  <a:lnTo>
                    <a:pt x="1376" y="851"/>
                  </a:lnTo>
                  <a:lnTo>
                    <a:pt x="1379" y="851"/>
                  </a:lnTo>
                  <a:lnTo>
                    <a:pt x="1382" y="853"/>
                  </a:lnTo>
                  <a:lnTo>
                    <a:pt x="1387" y="859"/>
                  </a:lnTo>
                  <a:lnTo>
                    <a:pt x="1390" y="865"/>
                  </a:lnTo>
                  <a:lnTo>
                    <a:pt x="1390" y="868"/>
                  </a:lnTo>
                  <a:lnTo>
                    <a:pt x="1393" y="876"/>
                  </a:lnTo>
                  <a:lnTo>
                    <a:pt x="1396" y="882"/>
                  </a:lnTo>
                  <a:lnTo>
                    <a:pt x="1399" y="885"/>
                  </a:lnTo>
                  <a:lnTo>
                    <a:pt x="1402" y="888"/>
                  </a:lnTo>
                  <a:lnTo>
                    <a:pt x="1402" y="888"/>
                  </a:lnTo>
                  <a:lnTo>
                    <a:pt x="1405" y="888"/>
                  </a:lnTo>
                  <a:lnTo>
                    <a:pt x="1405" y="891"/>
                  </a:lnTo>
                  <a:lnTo>
                    <a:pt x="1408" y="891"/>
                  </a:lnTo>
                  <a:lnTo>
                    <a:pt x="1408" y="894"/>
                  </a:lnTo>
                  <a:lnTo>
                    <a:pt x="1419" y="900"/>
                  </a:lnTo>
                  <a:lnTo>
                    <a:pt x="1419" y="900"/>
                  </a:lnTo>
                  <a:lnTo>
                    <a:pt x="1419" y="902"/>
                  </a:lnTo>
                  <a:lnTo>
                    <a:pt x="1422" y="905"/>
                  </a:lnTo>
                  <a:lnTo>
                    <a:pt x="1422" y="905"/>
                  </a:lnTo>
                  <a:lnTo>
                    <a:pt x="1419" y="905"/>
                  </a:lnTo>
                  <a:lnTo>
                    <a:pt x="1419" y="908"/>
                  </a:lnTo>
                  <a:lnTo>
                    <a:pt x="1419" y="911"/>
                  </a:lnTo>
                  <a:lnTo>
                    <a:pt x="1422" y="911"/>
                  </a:lnTo>
                  <a:lnTo>
                    <a:pt x="1422" y="908"/>
                  </a:lnTo>
                  <a:lnTo>
                    <a:pt x="1425" y="911"/>
                  </a:lnTo>
                  <a:lnTo>
                    <a:pt x="1431" y="917"/>
                  </a:lnTo>
                  <a:lnTo>
                    <a:pt x="1431" y="923"/>
                  </a:lnTo>
                  <a:lnTo>
                    <a:pt x="1434" y="923"/>
                  </a:lnTo>
                  <a:lnTo>
                    <a:pt x="1434" y="926"/>
                  </a:lnTo>
                  <a:lnTo>
                    <a:pt x="1436" y="934"/>
                  </a:lnTo>
                  <a:lnTo>
                    <a:pt x="1436" y="940"/>
                  </a:lnTo>
                  <a:lnTo>
                    <a:pt x="1436" y="943"/>
                  </a:lnTo>
                  <a:lnTo>
                    <a:pt x="1436" y="949"/>
                  </a:lnTo>
                  <a:lnTo>
                    <a:pt x="1436" y="951"/>
                  </a:lnTo>
                  <a:lnTo>
                    <a:pt x="1436" y="957"/>
                  </a:lnTo>
                  <a:lnTo>
                    <a:pt x="1439" y="957"/>
                  </a:lnTo>
                  <a:lnTo>
                    <a:pt x="1439" y="957"/>
                  </a:lnTo>
                  <a:lnTo>
                    <a:pt x="1439" y="957"/>
                  </a:lnTo>
                  <a:lnTo>
                    <a:pt x="1442" y="960"/>
                  </a:lnTo>
                  <a:lnTo>
                    <a:pt x="1442" y="960"/>
                  </a:lnTo>
                  <a:lnTo>
                    <a:pt x="1445" y="963"/>
                  </a:lnTo>
                  <a:lnTo>
                    <a:pt x="1448" y="960"/>
                  </a:lnTo>
                  <a:lnTo>
                    <a:pt x="1448" y="960"/>
                  </a:lnTo>
                  <a:lnTo>
                    <a:pt x="1451" y="960"/>
                  </a:lnTo>
                  <a:lnTo>
                    <a:pt x="1451" y="963"/>
                  </a:lnTo>
                  <a:lnTo>
                    <a:pt x="1454" y="957"/>
                  </a:lnTo>
                  <a:lnTo>
                    <a:pt x="1457" y="957"/>
                  </a:lnTo>
                  <a:lnTo>
                    <a:pt x="1457" y="954"/>
                  </a:lnTo>
                  <a:lnTo>
                    <a:pt x="1459" y="951"/>
                  </a:lnTo>
                  <a:lnTo>
                    <a:pt x="1462" y="949"/>
                  </a:lnTo>
                  <a:lnTo>
                    <a:pt x="1465" y="946"/>
                  </a:lnTo>
                  <a:lnTo>
                    <a:pt x="1465" y="940"/>
                  </a:lnTo>
                  <a:lnTo>
                    <a:pt x="1465" y="934"/>
                  </a:lnTo>
                  <a:lnTo>
                    <a:pt x="1465" y="937"/>
                  </a:lnTo>
                  <a:lnTo>
                    <a:pt x="1468" y="943"/>
                  </a:lnTo>
                  <a:lnTo>
                    <a:pt x="1471" y="943"/>
                  </a:lnTo>
                  <a:lnTo>
                    <a:pt x="1471" y="946"/>
                  </a:lnTo>
                  <a:close/>
                  <a:moveTo>
                    <a:pt x="1808" y="127"/>
                  </a:moveTo>
                  <a:lnTo>
                    <a:pt x="1811" y="130"/>
                  </a:lnTo>
                  <a:lnTo>
                    <a:pt x="1808" y="130"/>
                  </a:lnTo>
                  <a:lnTo>
                    <a:pt x="1808" y="127"/>
                  </a:lnTo>
                  <a:lnTo>
                    <a:pt x="1808" y="127"/>
                  </a:lnTo>
                  <a:lnTo>
                    <a:pt x="1808" y="127"/>
                  </a:lnTo>
                  <a:close/>
                  <a:moveTo>
                    <a:pt x="598" y="418"/>
                  </a:moveTo>
                  <a:lnTo>
                    <a:pt x="598" y="418"/>
                  </a:lnTo>
                  <a:lnTo>
                    <a:pt x="596" y="418"/>
                  </a:lnTo>
                  <a:lnTo>
                    <a:pt x="598" y="418"/>
                  </a:lnTo>
                  <a:close/>
                  <a:moveTo>
                    <a:pt x="443" y="461"/>
                  </a:moveTo>
                  <a:lnTo>
                    <a:pt x="443" y="461"/>
                  </a:lnTo>
                  <a:lnTo>
                    <a:pt x="443" y="461"/>
                  </a:lnTo>
                  <a:lnTo>
                    <a:pt x="446" y="461"/>
                  </a:lnTo>
                  <a:lnTo>
                    <a:pt x="443" y="461"/>
                  </a:lnTo>
                  <a:close/>
                  <a:moveTo>
                    <a:pt x="503" y="363"/>
                  </a:moveTo>
                  <a:lnTo>
                    <a:pt x="503" y="363"/>
                  </a:lnTo>
                  <a:lnTo>
                    <a:pt x="503" y="363"/>
                  </a:lnTo>
                  <a:lnTo>
                    <a:pt x="503" y="363"/>
                  </a:lnTo>
                  <a:close/>
                  <a:moveTo>
                    <a:pt x="570" y="389"/>
                  </a:moveTo>
                  <a:lnTo>
                    <a:pt x="573" y="389"/>
                  </a:lnTo>
                  <a:lnTo>
                    <a:pt x="570" y="389"/>
                  </a:lnTo>
                  <a:lnTo>
                    <a:pt x="570" y="389"/>
                  </a:lnTo>
                  <a:lnTo>
                    <a:pt x="570" y="389"/>
                  </a:lnTo>
                  <a:close/>
                  <a:moveTo>
                    <a:pt x="351" y="280"/>
                  </a:moveTo>
                  <a:lnTo>
                    <a:pt x="348" y="283"/>
                  </a:lnTo>
                  <a:lnTo>
                    <a:pt x="348" y="280"/>
                  </a:lnTo>
                  <a:lnTo>
                    <a:pt x="351" y="277"/>
                  </a:lnTo>
                  <a:lnTo>
                    <a:pt x="351" y="280"/>
                  </a:lnTo>
                  <a:close/>
                  <a:moveTo>
                    <a:pt x="391" y="438"/>
                  </a:moveTo>
                  <a:lnTo>
                    <a:pt x="394" y="438"/>
                  </a:lnTo>
                  <a:lnTo>
                    <a:pt x="391" y="438"/>
                  </a:lnTo>
                  <a:lnTo>
                    <a:pt x="391" y="435"/>
                  </a:lnTo>
                  <a:lnTo>
                    <a:pt x="391" y="438"/>
                  </a:lnTo>
                  <a:close/>
                  <a:moveTo>
                    <a:pt x="331" y="493"/>
                  </a:moveTo>
                  <a:lnTo>
                    <a:pt x="334" y="493"/>
                  </a:lnTo>
                  <a:lnTo>
                    <a:pt x="334" y="493"/>
                  </a:lnTo>
                  <a:lnTo>
                    <a:pt x="334" y="493"/>
                  </a:lnTo>
                  <a:lnTo>
                    <a:pt x="334" y="496"/>
                  </a:lnTo>
                  <a:lnTo>
                    <a:pt x="334" y="499"/>
                  </a:lnTo>
                  <a:lnTo>
                    <a:pt x="331" y="496"/>
                  </a:lnTo>
                  <a:lnTo>
                    <a:pt x="331" y="493"/>
                  </a:lnTo>
                  <a:close/>
                  <a:moveTo>
                    <a:pt x="244" y="568"/>
                  </a:moveTo>
                  <a:lnTo>
                    <a:pt x="244" y="568"/>
                  </a:lnTo>
                  <a:lnTo>
                    <a:pt x="244" y="568"/>
                  </a:lnTo>
                  <a:lnTo>
                    <a:pt x="241" y="568"/>
                  </a:lnTo>
                  <a:lnTo>
                    <a:pt x="241" y="565"/>
                  </a:lnTo>
                  <a:lnTo>
                    <a:pt x="244" y="565"/>
                  </a:lnTo>
                  <a:lnTo>
                    <a:pt x="244" y="568"/>
                  </a:lnTo>
                  <a:lnTo>
                    <a:pt x="244" y="568"/>
                  </a:lnTo>
                  <a:close/>
                  <a:moveTo>
                    <a:pt x="668" y="461"/>
                  </a:moveTo>
                  <a:lnTo>
                    <a:pt x="668" y="461"/>
                  </a:lnTo>
                  <a:lnTo>
                    <a:pt x="670" y="461"/>
                  </a:lnTo>
                  <a:lnTo>
                    <a:pt x="668" y="461"/>
                  </a:lnTo>
                  <a:close/>
                  <a:moveTo>
                    <a:pt x="670" y="1237"/>
                  </a:moveTo>
                  <a:lnTo>
                    <a:pt x="670" y="1240"/>
                  </a:lnTo>
                  <a:lnTo>
                    <a:pt x="668" y="1240"/>
                  </a:lnTo>
                  <a:lnTo>
                    <a:pt x="668" y="1243"/>
                  </a:lnTo>
                  <a:lnTo>
                    <a:pt x="668" y="1243"/>
                  </a:lnTo>
                  <a:lnTo>
                    <a:pt x="668" y="1243"/>
                  </a:lnTo>
                  <a:lnTo>
                    <a:pt x="665" y="1245"/>
                  </a:lnTo>
                  <a:lnTo>
                    <a:pt x="665" y="1245"/>
                  </a:lnTo>
                  <a:lnTo>
                    <a:pt x="665" y="1245"/>
                  </a:lnTo>
                  <a:lnTo>
                    <a:pt x="662" y="1248"/>
                  </a:lnTo>
                  <a:lnTo>
                    <a:pt x="665" y="1248"/>
                  </a:lnTo>
                  <a:lnTo>
                    <a:pt x="662" y="1251"/>
                  </a:lnTo>
                  <a:lnTo>
                    <a:pt x="662" y="1251"/>
                  </a:lnTo>
                  <a:lnTo>
                    <a:pt x="665" y="1251"/>
                  </a:lnTo>
                  <a:lnTo>
                    <a:pt x="668" y="1251"/>
                  </a:lnTo>
                  <a:lnTo>
                    <a:pt x="668" y="1254"/>
                  </a:lnTo>
                  <a:lnTo>
                    <a:pt x="665" y="1257"/>
                  </a:lnTo>
                  <a:lnTo>
                    <a:pt x="662" y="1257"/>
                  </a:lnTo>
                  <a:lnTo>
                    <a:pt x="662" y="1257"/>
                  </a:lnTo>
                  <a:lnTo>
                    <a:pt x="659" y="1257"/>
                  </a:lnTo>
                  <a:lnTo>
                    <a:pt x="656" y="1257"/>
                  </a:lnTo>
                  <a:lnTo>
                    <a:pt x="656" y="1260"/>
                  </a:lnTo>
                  <a:lnTo>
                    <a:pt x="656" y="1263"/>
                  </a:lnTo>
                  <a:lnTo>
                    <a:pt x="656" y="1263"/>
                  </a:lnTo>
                  <a:lnTo>
                    <a:pt x="653" y="1257"/>
                  </a:lnTo>
                  <a:lnTo>
                    <a:pt x="653" y="1257"/>
                  </a:lnTo>
                  <a:lnTo>
                    <a:pt x="650" y="1260"/>
                  </a:lnTo>
                  <a:lnTo>
                    <a:pt x="650" y="1257"/>
                  </a:lnTo>
                  <a:lnTo>
                    <a:pt x="647" y="1254"/>
                  </a:lnTo>
                  <a:lnTo>
                    <a:pt x="647" y="1254"/>
                  </a:lnTo>
                  <a:lnTo>
                    <a:pt x="645" y="1257"/>
                  </a:lnTo>
                  <a:lnTo>
                    <a:pt x="647" y="1257"/>
                  </a:lnTo>
                  <a:lnTo>
                    <a:pt x="645" y="1257"/>
                  </a:lnTo>
                  <a:lnTo>
                    <a:pt x="645" y="1260"/>
                  </a:lnTo>
                  <a:lnTo>
                    <a:pt x="642" y="1260"/>
                  </a:lnTo>
                  <a:lnTo>
                    <a:pt x="642" y="1260"/>
                  </a:lnTo>
                  <a:lnTo>
                    <a:pt x="642" y="1257"/>
                  </a:lnTo>
                  <a:lnTo>
                    <a:pt x="639" y="1251"/>
                  </a:lnTo>
                  <a:lnTo>
                    <a:pt x="639" y="1245"/>
                  </a:lnTo>
                  <a:lnTo>
                    <a:pt x="642" y="1240"/>
                  </a:lnTo>
                  <a:lnTo>
                    <a:pt x="642" y="1234"/>
                  </a:lnTo>
                  <a:lnTo>
                    <a:pt x="642" y="1234"/>
                  </a:lnTo>
                  <a:lnTo>
                    <a:pt x="639" y="1231"/>
                  </a:lnTo>
                  <a:lnTo>
                    <a:pt x="642" y="1222"/>
                  </a:lnTo>
                  <a:lnTo>
                    <a:pt x="642" y="1222"/>
                  </a:lnTo>
                  <a:lnTo>
                    <a:pt x="642" y="1222"/>
                  </a:lnTo>
                  <a:lnTo>
                    <a:pt x="645" y="1220"/>
                  </a:lnTo>
                  <a:lnTo>
                    <a:pt x="647" y="1220"/>
                  </a:lnTo>
                  <a:lnTo>
                    <a:pt x="647" y="1217"/>
                  </a:lnTo>
                  <a:lnTo>
                    <a:pt x="650" y="1217"/>
                  </a:lnTo>
                  <a:lnTo>
                    <a:pt x="650" y="1217"/>
                  </a:lnTo>
                  <a:lnTo>
                    <a:pt x="650" y="1217"/>
                  </a:lnTo>
                  <a:lnTo>
                    <a:pt x="653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9" y="1214"/>
                  </a:lnTo>
                  <a:lnTo>
                    <a:pt x="662" y="1214"/>
                  </a:lnTo>
                  <a:lnTo>
                    <a:pt x="665" y="1217"/>
                  </a:lnTo>
                  <a:lnTo>
                    <a:pt x="668" y="1217"/>
                  </a:lnTo>
                  <a:lnTo>
                    <a:pt x="668" y="1217"/>
                  </a:lnTo>
                  <a:lnTo>
                    <a:pt x="670" y="1217"/>
                  </a:lnTo>
                  <a:lnTo>
                    <a:pt x="670" y="1220"/>
                  </a:lnTo>
                  <a:lnTo>
                    <a:pt x="670" y="1222"/>
                  </a:lnTo>
                  <a:lnTo>
                    <a:pt x="670" y="1222"/>
                  </a:lnTo>
                  <a:lnTo>
                    <a:pt x="673" y="1222"/>
                  </a:lnTo>
                  <a:lnTo>
                    <a:pt x="676" y="1222"/>
                  </a:lnTo>
                  <a:lnTo>
                    <a:pt x="676" y="1222"/>
                  </a:lnTo>
                  <a:lnTo>
                    <a:pt x="679" y="1222"/>
                  </a:lnTo>
                  <a:lnTo>
                    <a:pt x="679" y="1222"/>
                  </a:lnTo>
                  <a:lnTo>
                    <a:pt x="676" y="1225"/>
                  </a:lnTo>
                  <a:lnTo>
                    <a:pt x="676" y="1228"/>
                  </a:lnTo>
                  <a:lnTo>
                    <a:pt x="673" y="1228"/>
                  </a:lnTo>
                  <a:lnTo>
                    <a:pt x="670" y="1231"/>
                  </a:lnTo>
                  <a:lnTo>
                    <a:pt x="673" y="1234"/>
                  </a:lnTo>
                  <a:lnTo>
                    <a:pt x="670" y="1234"/>
                  </a:lnTo>
                  <a:lnTo>
                    <a:pt x="670" y="1237"/>
                  </a:lnTo>
                  <a:lnTo>
                    <a:pt x="670" y="1237"/>
                  </a:lnTo>
                  <a:close/>
                  <a:moveTo>
                    <a:pt x="397" y="998"/>
                  </a:moveTo>
                  <a:lnTo>
                    <a:pt x="400" y="1000"/>
                  </a:lnTo>
                  <a:lnTo>
                    <a:pt x="403" y="1000"/>
                  </a:lnTo>
                  <a:lnTo>
                    <a:pt x="406" y="1003"/>
                  </a:lnTo>
                  <a:lnTo>
                    <a:pt x="406" y="1003"/>
                  </a:lnTo>
                  <a:lnTo>
                    <a:pt x="406" y="1009"/>
                  </a:lnTo>
                  <a:lnTo>
                    <a:pt x="411" y="1012"/>
                  </a:lnTo>
                  <a:lnTo>
                    <a:pt x="414" y="1009"/>
                  </a:lnTo>
                  <a:lnTo>
                    <a:pt x="414" y="1012"/>
                  </a:lnTo>
                  <a:lnTo>
                    <a:pt x="417" y="1012"/>
                  </a:lnTo>
                  <a:lnTo>
                    <a:pt x="417" y="1012"/>
                  </a:lnTo>
                  <a:lnTo>
                    <a:pt x="420" y="1015"/>
                  </a:lnTo>
                  <a:lnTo>
                    <a:pt x="420" y="1018"/>
                  </a:lnTo>
                  <a:lnTo>
                    <a:pt x="420" y="1018"/>
                  </a:lnTo>
                  <a:lnTo>
                    <a:pt x="417" y="1021"/>
                  </a:lnTo>
                  <a:lnTo>
                    <a:pt x="414" y="1024"/>
                  </a:lnTo>
                  <a:lnTo>
                    <a:pt x="411" y="1024"/>
                  </a:lnTo>
                  <a:lnTo>
                    <a:pt x="408" y="1024"/>
                  </a:lnTo>
                  <a:lnTo>
                    <a:pt x="408" y="1026"/>
                  </a:lnTo>
                  <a:lnTo>
                    <a:pt x="408" y="1026"/>
                  </a:lnTo>
                  <a:lnTo>
                    <a:pt x="406" y="1024"/>
                  </a:lnTo>
                  <a:lnTo>
                    <a:pt x="403" y="1018"/>
                  </a:lnTo>
                  <a:lnTo>
                    <a:pt x="400" y="1018"/>
                  </a:lnTo>
                  <a:lnTo>
                    <a:pt x="400" y="1015"/>
                  </a:lnTo>
                  <a:lnTo>
                    <a:pt x="397" y="1012"/>
                  </a:lnTo>
                  <a:lnTo>
                    <a:pt x="397" y="1009"/>
                  </a:lnTo>
                  <a:lnTo>
                    <a:pt x="394" y="1006"/>
                  </a:lnTo>
                  <a:lnTo>
                    <a:pt x="394" y="1006"/>
                  </a:lnTo>
                  <a:lnTo>
                    <a:pt x="391" y="1003"/>
                  </a:lnTo>
                  <a:lnTo>
                    <a:pt x="391" y="1003"/>
                  </a:lnTo>
                  <a:lnTo>
                    <a:pt x="394" y="1000"/>
                  </a:lnTo>
                  <a:lnTo>
                    <a:pt x="394" y="998"/>
                  </a:lnTo>
                  <a:lnTo>
                    <a:pt x="397" y="998"/>
                  </a:lnTo>
                  <a:lnTo>
                    <a:pt x="397" y="998"/>
                  </a:lnTo>
                  <a:close/>
                  <a:moveTo>
                    <a:pt x="587" y="1479"/>
                  </a:moveTo>
                  <a:lnTo>
                    <a:pt x="587" y="1479"/>
                  </a:lnTo>
                  <a:lnTo>
                    <a:pt x="584" y="1479"/>
                  </a:lnTo>
                  <a:lnTo>
                    <a:pt x="584" y="1479"/>
                  </a:lnTo>
                  <a:lnTo>
                    <a:pt x="584" y="1479"/>
                  </a:lnTo>
                  <a:lnTo>
                    <a:pt x="584" y="1482"/>
                  </a:lnTo>
                  <a:lnTo>
                    <a:pt x="584" y="1482"/>
                  </a:lnTo>
                  <a:lnTo>
                    <a:pt x="581" y="1482"/>
                  </a:lnTo>
                  <a:lnTo>
                    <a:pt x="581" y="1482"/>
                  </a:lnTo>
                  <a:lnTo>
                    <a:pt x="581" y="1485"/>
                  </a:lnTo>
                  <a:lnTo>
                    <a:pt x="578" y="1485"/>
                  </a:lnTo>
                  <a:lnTo>
                    <a:pt x="578" y="1485"/>
                  </a:lnTo>
                  <a:lnTo>
                    <a:pt x="575" y="1488"/>
                  </a:lnTo>
                  <a:lnTo>
                    <a:pt x="575" y="1488"/>
                  </a:lnTo>
                  <a:lnTo>
                    <a:pt x="575" y="1488"/>
                  </a:lnTo>
                  <a:lnTo>
                    <a:pt x="575" y="1491"/>
                  </a:lnTo>
                  <a:lnTo>
                    <a:pt x="573" y="1491"/>
                  </a:lnTo>
                  <a:lnTo>
                    <a:pt x="573" y="1493"/>
                  </a:lnTo>
                  <a:lnTo>
                    <a:pt x="570" y="1493"/>
                  </a:lnTo>
                  <a:lnTo>
                    <a:pt x="573" y="1491"/>
                  </a:lnTo>
                  <a:lnTo>
                    <a:pt x="573" y="1491"/>
                  </a:lnTo>
                  <a:lnTo>
                    <a:pt x="573" y="1488"/>
                  </a:lnTo>
                  <a:lnTo>
                    <a:pt x="573" y="1488"/>
                  </a:lnTo>
                  <a:lnTo>
                    <a:pt x="575" y="1485"/>
                  </a:lnTo>
                  <a:lnTo>
                    <a:pt x="575" y="1482"/>
                  </a:lnTo>
                  <a:lnTo>
                    <a:pt x="578" y="1479"/>
                  </a:lnTo>
                  <a:lnTo>
                    <a:pt x="578" y="1479"/>
                  </a:lnTo>
                  <a:lnTo>
                    <a:pt x="581" y="1479"/>
                  </a:lnTo>
                  <a:lnTo>
                    <a:pt x="581" y="1476"/>
                  </a:lnTo>
                  <a:lnTo>
                    <a:pt x="581" y="1476"/>
                  </a:lnTo>
                  <a:lnTo>
                    <a:pt x="584" y="1476"/>
                  </a:lnTo>
                  <a:lnTo>
                    <a:pt x="584" y="1473"/>
                  </a:lnTo>
                  <a:lnTo>
                    <a:pt x="587" y="1473"/>
                  </a:lnTo>
                  <a:lnTo>
                    <a:pt x="587" y="1473"/>
                  </a:lnTo>
                  <a:lnTo>
                    <a:pt x="587" y="1473"/>
                  </a:lnTo>
                  <a:lnTo>
                    <a:pt x="590" y="1473"/>
                  </a:lnTo>
                  <a:lnTo>
                    <a:pt x="593" y="1473"/>
                  </a:lnTo>
                  <a:lnTo>
                    <a:pt x="596" y="1473"/>
                  </a:lnTo>
                  <a:lnTo>
                    <a:pt x="596" y="1476"/>
                  </a:lnTo>
                  <a:lnTo>
                    <a:pt x="593" y="1476"/>
                  </a:lnTo>
                  <a:lnTo>
                    <a:pt x="593" y="1479"/>
                  </a:lnTo>
                  <a:lnTo>
                    <a:pt x="593" y="1479"/>
                  </a:lnTo>
                  <a:lnTo>
                    <a:pt x="590" y="1476"/>
                  </a:lnTo>
                  <a:lnTo>
                    <a:pt x="590" y="1476"/>
                  </a:lnTo>
                  <a:lnTo>
                    <a:pt x="590" y="1479"/>
                  </a:lnTo>
                  <a:lnTo>
                    <a:pt x="587" y="1479"/>
                  </a:lnTo>
                  <a:lnTo>
                    <a:pt x="587" y="1479"/>
                  </a:lnTo>
                  <a:close/>
                  <a:moveTo>
                    <a:pt x="621" y="1349"/>
                  </a:moveTo>
                  <a:lnTo>
                    <a:pt x="624" y="1346"/>
                  </a:lnTo>
                  <a:lnTo>
                    <a:pt x="621" y="1343"/>
                  </a:lnTo>
                  <a:lnTo>
                    <a:pt x="621" y="1335"/>
                  </a:lnTo>
                  <a:lnTo>
                    <a:pt x="619" y="1332"/>
                  </a:lnTo>
                  <a:lnTo>
                    <a:pt x="616" y="1329"/>
                  </a:lnTo>
                  <a:lnTo>
                    <a:pt x="613" y="1326"/>
                  </a:lnTo>
                  <a:lnTo>
                    <a:pt x="610" y="1323"/>
                  </a:lnTo>
                  <a:lnTo>
                    <a:pt x="610" y="1320"/>
                  </a:lnTo>
                  <a:lnTo>
                    <a:pt x="607" y="1318"/>
                  </a:lnTo>
                  <a:lnTo>
                    <a:pt x="607" y="1312"/>
                  </a:lnTo>
                  <a:lnTo>
                    <a:pt x="607" y="1309"/>
                  </a:lnTo>
                  <a:lnTo>
                    <a:pt x="607" y="1306"/>
                  </a:lnTo>
                  <a:lnTo>
                    <a:pt x="607" y="1303"/>
                  </a:lnTo>
                  <a:lnTo>
                    <a:pt x="604" y="1297"/>
                  </a:lnTo>
                  <a:lnTo>
                    <a:pt x="604" y="1292"/>
                  </a:lnTo>
                  <a:lnTo>
                    <a:pt x="607" y="1286"/>
                  </a:lnTo>
                  <a:lnTo>
                    <a:pt x="607" y="1283"/>
                  </a:lnTo>
                  <a:lnTo>
                    <a:pt x="604" y="1283"/>
                  </a:lnTo>
                  <a:lnTo>
                    <a:pt x="604" y="1283"/>
                  </a:lnTo>
                  <a:lnTo>
                    <a:pt x="604" y="1280"/>
                  </a:lnTo>
                  <a:lnTo>
                    <a:pt x="607" y="1274"/>
                  </a:lnTo>
                  <a:lnTo>
                    <a:pt x="607" y="1271"/>
                  </a:lnTo>
                  <a:lnTo>
                    <a:pt x="607" y="1269"/>
                  </a:lnTo>
                  <a:lnTo>
                    <a:pt x="610" y="1271"/>
                  </a:lnTo>
                  <a:lnTo>
                    <a:pt x="610" y="1274"/>
                  </a:lnTo>
                  <a:lnTo>
                    <a:pt x="610" y="1274"/>
                  </a:lnTo>
                  <a:lnTo>
                    <a:pt x="610" y="1280"/>
                  </a:lnTo>
                  <a:lnTo>
                    <a:pt x="610" y="1283"/>
                  </a:lnTo>
                  <a:lnTo>
                    <a:pt x="610" y="1283"/>
                  </a:lnTo>
                  <a:lnTo>
                    <a:pt x="613" y="1286"/>
                  </a:lnTo>
                  <a:lnTo>
                    <a:pt x="613" y="1292"/>
                  </a:lnTo>
                  <a:lnTo>
                    <a:pt x="613" y="1297"/>
                  </a:lnTo>
                  <a:lnTo>
                    <a:pt x="613" y="1297"/>
                  </a:lnTo>
                  <a:lnTo>
                    <a:pt x="613" y="1297"/>
                  </a:lnTo>
                  <a:lnTo>
                    <a:pt x="613" y="1303"/>
                  </a:lnTo>
                  <a:lnTo>
                    <a:pt x="616" y="1306"/>
                  </a:lnTo>
                  <a:lnTo>
                    <a:pt x="616" y="1312"/>
                  </a:lnTo>
                  <a:lnTo>
                    <a:pt x="616" y="1312"/>
                  </a:lnTo>
                  <a:lnTo>
                    <a:pt x="613" y="1312"/>
                  </a:lnTo>
                  <a:lnTo>
                    <a:pt x="613" y="1318"/>
                  </a:lnTo>
                  <a:lnTo>
                    <a:pt x="619" y="1320"/>
                  </a:lnTo>
                  <a:lnTo>
                    <a:pt x="624" y="1326"/>
                  </a:lnTo>
                  <a:lnTo>
                    <a:pt x="624" y="1329"/>
                  </a:lnTo>
                  <a:lnTo>
                    <a:pt x="624" y="1332"/>
                  </a:lnTo>
                  <a:lnTo>
                    <a:pt x="624" y="1341"/>
                  </a:lnTo>
                  <a:lnTo>
                    <a:pt x="627" y="1341"/>
                  </a:lnTo>
                  <a:lnTo>
                    <a:pt x="627" y="1346"/>
                  </a:lnTo>
                  <a:lnTo>
                    <a:pt x="630" y="1349"/>
                  </a:lnTo>
                  <a:lnTo>
                    <a:pt x="627" y="1355"/>
                  </a:lnTo>
                  <a:lnTo>
                    <a:pt x="627" y="1352"/>
                  </a:lnTo>
                  <a:lnTo>
                    <a:pt x="624" y="1352"/>
                  </a:lnTo>
                  <a:lnTo>
                    <a:pt x="621" y="1349"/>
                  </a:lnTo>
                  <a:lnTo>
                    <a:pt x="621" y="1349"/>
                  </a:lnTo>
                  <a:close/>
                  <a:moveTo>
                    <a:pt x="547" y="1491"/>
                  </a:moveTo>
                  <a:lnTo>
                    <a:pt x="547" y="1493"/>
                  </a:lnTo>
                  <a:lnTo>
                    <a:pt x="547" y="1491"/>
                  </a:lnTo>
                  <a:lnTo>
                    <a:pt x="547" y="1491"/>
                  </a:lnTo>
                  <a:close/>
                  <a:moveTo>
                    <a:pt x="535" y="781"/>
                  </a:moveTo>
                  <a:lnTo>
                    <a:pt x="538" y="796"/>
                  </a:lnTo>
                  <a:lnTo>
                    <a:pt x="535" y="781"/>
                  </a:lnTo>
                  <a:lnTo>
                    <a:pt x="535" y="773"/>
                  </a:lnTo>
                  <a:lnTo>
                    <a:pt x="535" y="781"/>
                  </a:lnTo>
                  <a:close/>
                  <a:moveTo>
                    <a:pt x="506" y="1623"/>
                  </a:moveTo>
                  <a:lnTo>
                    <a:pt x="503" y="1623"/>
                  </a:lnTo>
                  <a:lnTo>
                    <a:pt x="506" y="1623"/>
                  </a:lnTo>
                  <a:lnTo>
                    <a:pt x="509" y="1620"/>
                  </a:lnTo>
                  <a:lnTo>
                    <a:pt x="506" y="1623"/>
                  </a:lnTo>
                  <a:close/>
                  <a:moveTo>
                    <a:pt x="679" y="1395"/>
                  </a:moveTo>
                  <a:lnTo>
                    <a:pt x="676" y="1401"/>
                  </a:lnTo>
                  <a:lnTo>
                    <a:pt x="676" y="1407"/>
                  </a:lnTo>
                  <a:lnTo>
                    <a:pt x="673" y="1410"/>
                  </a:lnTo>
                  <a:lnTo>
                    <a:pt x="673" y="1413"/>
                  </a:lnTo>
                  <a:lnTo>
                    <a:pt x="676" y="1416"/>
                  </a:lnTo>
                  <a:lnTo>
                    <a:pt x="676" y="1418"/>
                  </a:lnTo>
                  <a:lnTo>
                    <a:pt x="676" y="1421"/>
                  </a:lnTo>
                  <a:lnTo>
                    <a:pt x="676" y="1424"/>
                  </a:lnTo>
                  <a:lnTo>
                    <a:pt x="676" y="1427"/>
                  </a:lnTo>
                  <a:lnTo>
                    <a:pt x="676" y="1427"/>
                  </a:lnTo>
                  <a:lnTo>
                    <a:pt x="676" y="1427"/>
                  </a:lnTo>
                  <a:lnTo>
                    <a:pt x="676" y="1430"/>
                  </a:lnTo>
                  <a:lnTo>
                    <a:pt x="676" y="1430"/>
                  </a:lnTo>
                  <a:lnTo>
                    <a:pt x="676" y="1430"/>
                  </a:lnTo>
                  <a:lnTo>
                    <a:pt x="676" y="1433"/>
                  </a:lnTo>
                  <a:lnTo>
                    <a:pt x="679" y="1433"/>
                  </a:lnTo>
                  <a:lnTo>
                    <a:pt x="679" y="1439"/>
                  </a:lnTo>
                  <a:lnTo>
                    <a:pt x="679" y="1442"/>
                  </a:lnTo>
                  <a:lnTo>
                    <a:pt x="679" y="1442"/>
                  </a:lnTo>
                  <a:lnTo>
                    <a:pt x="679" y="1442"/>
                  </a:lnTo>
                  <a:lnTo>
                    <a:pt x="676" y="1439"/>
                  </a:lnTo>
                  <a:lnTo>
                    <a:pt x="676" y="1439"/>
                  </a:lnTo>
                  <a:lnTo>
                    <a:pt x="676" y="1436"/>
                  </a:lnTo>
                  <a:lnTo>
                    <a:pt x="673" y="1439"/>
                  </a:lnTo>
                  <a:lnTo>
                    <a:pt x="673" y="1439"/>
                  </a:lnTo>
                  <a:lnTo>
                    <a:pt x="670" y="1439"/>
                  </a:lnTo>
                  <a:lnTo>
                    <a:pt x="670" y="1436"/>
                  </a:lnTo>
                  <a:lnTo>
                    <a:pt x="670" y="1436"/>
                  </a:lnTo>
                  <a:lnTo>
                    <a:pt x="670" y="1433"/>
                  </a:lnTo>
                  <a:lnTo>
                    <a:pt x="670" y="1433"/>
                  </a:lnTo>
                  <a:lnTo>
                    <a:pt x="670" y="1430"/>
                  </a:lnTo>
                  <a:lnTo>
                    <a:pt x="670" y="1430"/>
                  </a:lnTo>
                  <a:lnTo>
                    <a:pt x="670" y="1430"/>
                  </a:lnTo>
                  <a:lnTo>
                    <a:pt x="670" y="1427"/>
                  </a:lnTo>
                  <a:lnTo>
                    <a:pt x="668" y="1424"/>
                  </a:lnTo>
                  <a:lnTo>
                    <a:pt x="668" y="1421"/>
                  </a:lnTo>
                  <a:lnTo>
                    <a:pt x="668" y="1416"/>
                  </a:lnTo>
                  <a:lnTo>
                    <a:pt x="665" y="1407"/>
                  </a:lnTo>
                  <a:lnTo>
                    <a:pt x="665" y="1407"/>
                  </a:lnTo>
                  <a:lnTo>
                    <a:pt x="665" y="1407"/>
                  </a:lnTo>
                  <a:lnTo>
                    <a:pt x="668" y="1404"/>
                  </a:lnTo>
                  <a:lnTo>
                    <a:pt x="668" y="1401"/>
                  </a:lnTo>
                  <a:lnTo>
                    <a:pt x="670" y="1398"/>
                  </a:lnTo>
                  <a:lnTo>
                    <a:pt x="670" y="1390"/>
                  </a:lnTo>
                  <a:lnTo>
                    <a:pt x="668" y="1384"/>
                  </a:lnTo>
                  <a:lnTo>
                    <a:pt x="670" y="1381"/>
                  </a:lnTo>
                  <a:lnTo>
                    <a:pt x="670" y="1378"/>
                  </a:lnTo>
                  <a:lnTo>
                    <a:pt x="668" y="1378"/>
                  </a:lnTo>
                  <a:lnTo>
                    <a:pt x="668" y="1378"/>
                  </a:lnTo>
                  <a:lnTo>
                    <a:pt x="668" y="1378"/>
                  </a:lnTo>
                  <a:lnTo>
                    <a:pt x="665" y="1372"/>
                  </a:lnTo>
                  <a:lnTo>
                    <a:pt x="665" y="1369"/>
                  </a:lnTo>
                  <a:lnTo>
                    <a:pt x="665" y="1369"/>
                  </a:lnTo>
                  <a:lnTo>
                    <a:pt x="668" y="1367"/>
                  </a:lnTo>
                  <a:lnTo>
                    <a:pt x="670" y="1367"/>
                  </a:lnTo>
                  <a:lnTo>
                    <a:pt x="673" y="1369"/>
                  </a:lnTo>
                  <a:lnTo>
                    <a:pt x="673" y="1372"/>
                  </a:lnTo>
                  <a:lnTo>
                    <a:pt x="673" y="1378"/>
                  </a:lnTo>
                  <a:lnTo>
                    <a:pt x="673" y="1384"/>
                  </a:lnTo>
                  <a:lnTo>
                    <a:pt x="676" y="1384"/>
                  </a:lnTo>
                  <a:lnTo>
                    <a:pt x="676" y="1390"/>
                  </a:lnTo>
                  <a:lnTo>
                    <a:pt x="676" y="1390"/>
                  </a:lnTo>
                  <a:lnTo>
                    <a:pt x="676" y="1393"/>
                  </a:lnTo>
                  <a:lnTo>
                    <a:pt x="679" y="1393"/>
                  </a:lnTo>
                  <a:lnTo>
                    <a:pt x="679" y="1395"/>
                  </a:lnTo>
                  <a:lnTo>
                    <a:pt x="679" y="1395"/>
                  </a:lnTo>
                  <a:lnTo>
                    <a:pt x="688" y="1398"/>
                  </a:lnTo>
                  <a:lnTo>
                    <a:pt x="679" y="1395"/>
                  </a:lnTo>
                  <a:close/>
                  <a:moveTo>
                    <a:pt x="774" y="1026"/>
                  </a:moveTo>
                  <a:lnTo>
                    <a:pt x="771" y="1029"/>
                  </a:lnTo>
                  <a:lnTo>
                    <a:pt x="774" y="1026"/>
                  </a:lnTo>
                  <a:lnTo>
                    <a:pt x="771" y="1024"/>
                  </a:lnTo>
                  <a:lnTo>
                    <a:pt x="774" y="1026"/>
                  </a:lnTo>
                  <a:close/>
                  <a:moveTo>
                    <a:pt x="757" y="1009"/>
                  </a:moveTo>
                  <a:lnTo>
                    <a:pt x="760" y="1012"/>
                  </a:lnTo>
                  <a:lnTo>
                    <a:pt x="757" y="1009"/>
                  </a:lnTo>
                  <a:lnTo>
                    <a:pt x="754" y="1006"/>
                  </a:lnTo>
                  <a:lnTo>
                    <a:pt x="757" y="1009"/>
                  </a:lnTo>
                  <a:close/>
                  <a:moveTo>
                    <a:pt x="676" y="1049"/>
                  </a:moveTo>
                  <a:lnTo>
                    <a:pt x="673" y="1049"/>
                  </a:lnTo>
                  <a:lnTo>
                    <a:pt x="673" y="1049"/>
                  </a:lnTo>
                  <a:lnTo>
                    <a:pt x="676" y="1049"/>
                  </a:lnTo>
                  <a:close/>
                  <a:moveTo>
                    <a:pt x="1290" y="767"/>
                  </a:moveTo>
                  <a:lnTo>
                    <a:pt x="1290" y="770"/>
                  </a:lnTo>
                  <a:lnTo>
                    <a:pt x="1292" y="770"/>
                  </a:lnTo>
                  <a:lnTo>
                    <a:pt x="1290" y="770"/>
                  </a:lnTo>
                  <a:lnTo>
                    <a:pt x="1290" y="767"/>
                  </a:lnTo>
                  <a:close/>
                  <a:moveTo>
                    <a:pt x="1278" y="761"/>
                  </a:moveTo>
                  <a:lnTo>
                    <a:pt x="1275" y="761"/>
                  </a:lnTo>
                  <a:lnTo>
                    <a:pt x="1278" y="761"/>
                  </a:lnTo>
                  <a:lnTo>
                    <a:pt x="1278" y="761"/>
                  </a:lnTo>
                  <a:lnTo>
                    <a:pt x="1278" y="761"/>
                  </a:lnTo>
                  <a:close/>
                  <a:moveTo>
                    <a:pt x="1330" y="813"/>
                  </a:moveTo>
                  <a:lnTo>
                    <a:pt x="1330" y="816"/>
                  </a:lnTo>
                  <a:lnTo>
                    <a:pt x="1330" y="816"/>
                  </a:lnTo>
                  <a:lnTo>
                    <a:pt x="1330" y="813"/>
                  </a:lnTo>
                  <a:close/>
                  <a:moveTo>
                    <a:pt x="1218" y="747"/>
                  </a:moveTo>
                  <a:lnTo>
                    <a:pt x="1215" y="750"/>
                  </a:lnTo>
                  <a:lnTo>
                    <a:pt x="1218" y="747"/>
                  </a:lnTo>
                  <a:lnTo>
                    <a:pt x="1218" y="747"/>
                  </a:lnTo>
                  <a:close/>
                  <a:moveTo>
                    <a:pt x="984" y="660"/>
                  </a:moveTo>
                  <a:lnTo>
                    <a:pt x="984" y="660"/>
                  </a:lnTo>
                  <a:lnTo>
                    <a:pt x="984" y="660"/>
                  </a:lnTo>
                  <a:lnTo>
                    <a:pt x="984" y="660"/>
                  </a:lnTo>
                  <a:close/>
                  <a:moveTo>
                    <a:pt x="1002" y="755"/>
                  </a:moveTo>
                  <a:lnTo>
                    <a:pt x="1002" y="755"/>
                  </a:lnTo>
                  <a:lnTo>
                    <a:pt x="1002" y="755"/>
                  </a:lnTo>
                  <a:lnTo>
                    <a:pt x="1002" y="755"/>
                  </a:lnTo>
                  <a:close/>
                  <a:moveTo>
                    <a:pt x="1105" y="629"/>
                  </a:moveTo>
                  <a:lnTo>
                    <a:pt x="1105" y="629"/>
                  </a:lnTo>
                  <a:lnTo>
                    <a:pt x="1105" y="631"/>
                  </a:lnTo>
                  <a:lnTo>
                    <a:pt x="1102" y="629"/>
                  </a:lnTo>
                  <a:lnTo>
                    <a:pt x="1105" y="629"/>
                  </a:lnTo>
                  <a:close/>
                  <a:moveTo>
                    <a:pt x="1151" y="539"/>
                  </a:moveTo>
                  <a:lnTo>
                    <a:pt x="1151" y="539"/>
                  </a:lnTo>
                  <a:lnTo>
                    <a:pt x="1148" y="536"/>
                  </a:lnTo>
                  <a:lnTo>
                    <a:pt x="1151" y="539"/>
                  </a:lnTo>
                  <a:close/>
                  <a:moveTo>
                    <a:pt x="1105" y="539"/>
                  </a:moveTo>
                  <a:lnTo>
                    <a:pt x="1108" y="536"/>
                  </a:lnTo>
                  <a:lnTo>
                    <a:pt x="1111" y="536"/>
                  </a:lnTo>
                  <a:lnTo>
                    <a:pt x="1105" y="539"/>
                  </a:lnTo>
                  <a:close/>
                  <a:moveTo>
                    <a:pt x="1085" y="657"/>
                  </a:moveTo>
                  <a:lnTo>
                    <a:pt x="1085" y="657"/>
                  </a:lnTo>
                  <a:lnTo>
                    <a:pt x="1085" y="657"/>
                  </a:lnTo>
                  <a:lnTo>
                    <a:pt x="1082" y="655"/>
                  </a:lnTo>
                  <a:lnTo>
                    <a:pt x="1085" y="657"/>
                  </a:lnTo>
                  <a:close/>
                  <a:moveTo>
                    <a:pt x="1140" y="418"/>
                  </a:moveTo>
                  <a:lnTo>
                    <a:pt x="1140" y="415"/>
                  </a:lnTo>
                  <a:lnTo>
                    <a:pt x="1140" y="418"/>
                  </a:lnTo>
                  <a:lnTo>
                    <a:pt x="1140" y="418"/>
                  </a:lnTo>
                  <a:lnTo>
                    <a:pt x="1140" y="418"/>
                  </a:lnTo>
                  <a:close/>
                  <a:moveTo>
                    <a:pt x="1125" y="409"/>
                  </a:moveTo>
                  <a:lnTo>
                    <a:pt x="1123" y="409"/>
                  </a:lnTo>
                  <a:lnTo>
                    <a:pt x="1125" y="409"/>
                  </a:lnTo>
                  <a:lnTo>
                    <a:pt x="1128" y="409"/>
                  </a:lnTo>
                  <a:lnTo>
                    <a:pt x="1125" y="409"/>
                  </a:lnTo>
                  <a:close/>
                  <a:moveTo>
                    <a:pt x="1117" y="415"/>
                  </a:moveTo>
                  <a:lnTo>
                    <a:pt x="1111" y="415"/>
                  </a:lnTo>
                  <a:lnTo>
                    <a:pt x="1117" y="415"/>
                  </a:lnTo>
                  <a:lnTo>
                    <a:pt x="1117" y="415"/>
                  </a:lnTo>
                  <a:close/>
                  <a:moveTo>
                    <a:pt x="1027" y="363"/>
                  </a:moveTo>
                  <a:lnTo>
                    <a:pt x="1025" y="363"/>
                  </a:lnTo>
                  <a:lnTo>
                    <a:pt x="1027" y="363"/>
                  </a:lnTo>
                  <a:lnTo>
                    <a:pt x="1027" y="363"/>
                  </a:lnTo>
                  <a:close/>
                  <a:moveTo>
                    <a:pt x="1002" y="369"/>
                  </a:moveTo>
                  <a:lnTo>
                    <a:pt x="1002" y="369"/>
                  </a:lnTo>
                  <a:lnTo>
                    <a:pt x="1002" y="369"/>
                  </a:lnTo>
                  <a:lnTo>
                    <a:pt x="1002" y="369"/>
                  </a:lnTo>
                  <a:lnTo>
                    <a:pt x="1002" y="369"/>
                  </a:lnTo>
                  <a:close/>
                  <a:moveTo>
                    <a:pt x="941" y="352"/>
                  </a:moveTo>
                  <a:lnTo>
                    <a:pt x="941" y="352"/>
                  </a:lnTo>
                  <a:lnTo>
                    <a:pt x="944" y="352"/>
                  </a:lnTo>
                  <a:lnTo>
                    <a:pt x="941" y="352"/>
                  </a:lnTo>
                  <a:close/>
                  <a:moveTo>
                    <a:pt x="979" y="744"/>
                  </a:moveTo>
                  <a:lnTo>
                    <a:pt x="981" y="738"/>
                  </a:lnTo>
                  <a:lnTo>
                    <a:pt x="979" y="747"/>
                  </a:lnTo>
                  <a:lnTo>
                    <a:pt x="976" y="753"/>
                  </a:lnTo>
                  <a:lnTo>
                    <a:pt x="979" y="744"/>
                  </a:lnTo>
                  <a:close/>
                  <a:moveTo>
                    <a:pt x="1071" y="683"/>
                  </a:moveTo>
                  <a:lnTo>
                    <a:pt x="1074" y="680"/>
                  </a:lnTo>
                  <a:lnTo>
                    <a:pt x="1074" y="683"/>
                  </a:lnTo>
                  <a:lnTo>
                    <a:pt x="1074" y="683"/>
                  </a:lnTo>
                  <a:lnTo>
                    <a:pt x="1071" y="683"/>
                  </a:lnTo>
                  <a:close/>
                  <a:moveTo>
                    <a:pt x="1304" y="770"/>
                  </a:moveTo>
                  <a:lnTo>
                    <a:pt x="1307" y="773"/>
                  </a:lnTo>
                  <a:lnTo>
                    <a:pt x="1310" y="773"/>
                  </a:lnTo>
                  <a:lnTo>
                    <a:pt x="1307" y="773"/>
                  </a:lnTo>
                  <a:lnTo>
                    <a:pt x="1304" y="770"/>
                  </a:lnTo>
                  <a:close/>
                  <a:moveTo>
                    <a:pt x="1315" y="773"/>
                  </a:moveTo>
                  <a:lnTo>
                    <a:pt x="1313" y="773"/>
                  </a:lnTo>
                  <a:lnTo>
                    <a:pt x="1310" y="773"/>
                  </a:lnTo>
                  <a:lnTo>
                    <a:pt x="1315" y="773"/>
                  </a:lnTo>
                  <a:close/>
                  <a:moveTo>
                    <a:pt x="1333" y="793"/>
                  </a:moveTo>
                  <a:lnTo>
                    <a:pt x="1333" y="793"/>
                  </a:lnTo>
                  <a:lnTo>
                    <a:pt x="1336" y="793"/>
                  </a:lnTo>
                  <a:lnTo>
                    <a:pt x="1336" y="799"/>
                  </a:lnTo>
                  <a:lnTo>
                    <a:pt x="1333" y="793"/>
                  </a:lnTo>
                  <a:close/>
                  <a:moveTo>
                    <a:pt x="1376" y="810"/>
                  </a:moveTo>
                  <a:lnTo>
                    <a:pt x="1370" y="810"/>
                  </a:lnTo>
                  <a:lnTo>
                    <a:pt x="1373" y="810"/>
                  </a:lnTo>
                  <a:lnTo>
                    <a:pt x="1376" y="810"/>
                  </a:lnTo>
                  <a:lnTo>
                    <a:pt x="1382" y="813"/>
                  </a:lnTo>
                  <a:lnTo>
                    <a:pt x="1382" y="813"/>
                  </a:lnTo>
                  <a:lnTo>
                    <a:pt x="1382" y="813"/>
                  </a:lnTo>
                  <a:lnTo>
                    <a:pt x="1376" y="810"/>
                  </a:lnTo>
                  <a:close/>
                  <a:moveTo>
                    <a:pt x="915" y="363"/>
                  </a:moveTo>
                  <a:lnTo>
                    <a:pt x="918" y="363"/>
                  </a:lnTo>
                  <a:lnTo>
                    <a:pt x="915" y="363"/>
                  </a:lnTo>
                  <a:lnTo>
                    <a:pt x="912" y="363"/>
                  </a:lnTo>
                  <a:lnTo>
                    <a:pt x="915" y="363"/>
                  </a:lnTo>
                  <a:close/>
                  <a:moveTo>
                    <a:pt x="872" y="430"/>
                  </a:moveTo>
                  <a:lnTo>
                    <a:pt x="869" y="427"/>
                  </a:lnTo>
                  <a:lnTo>
                    <a:pt x="869" y="427"/>
                  </a:lnTo>
                  <a:lnTo>
                    <a:pt x="872" y="430"/>
                  </a:lnTo>
                  <a:close/>
                  <a:moveTo>
                    <a:pt x="852" y="424"/>
                  </a:moveTo>
                  <a:lnTo>
                    <a:pt x="852" y="424"/>
                  </a:lnTo>
                  <a:lnTo>
                    <a:pt x="852" y="427"/>
                  </a:lnTo>
                  <a:lnTo>
                    <a:pt x="852" y="424"/>
                  </a:lnTo>
                  <a:close/>
                  <a:moveTo>
                    <a:pt x="774" y="418"/>
                  </a:moveTo>
                  <a:lnTo>
                    <a:pt x="774" y="415"/>
                  </a:lnTo>
                  <a:lnTo>
                    <a:pt x="774" y="418"/>
                  </a:lnTo>
                  <a:lnTo>
                    <a:pt x="774" y="418"/>
                  </a:lnTo>
                  <a:close/>
                  <a:moveTo>
                    <a:pt x="757" y="585"/>
                  </a:moveTo>
                  <a:lnTo>
                    <a:pt x="757" y="585"/>
                  </a:lnTo>
                  <a:lnTo>
                    <a:pt x="757" y="585"/>
                  </a:lnTo>
                  <a:lnTo>
                    <a:pt x="757" y="585"/>
                  </a:lnTo>
                  <a:close/>
                  <a:moveTo>
                    <a:pt x="745" y="435"/>
                  </a:moveTo>
                  <a:lnTo>
                    <a:pt x="745" y="435"/>
                  </a:lnTo>
                  <a:lnTo>
                    <a:pt x="742" y="438"/>
                  </a:lnTo>
                  <a:lnTo>
                    <a:pt x="745" y="435"/>
                  </a:lnTo>
                  <a:close/>
                  <a:moveTo>
                    <a:pt x="656" y="704"/>
                  </a:moveTo>
                  <a:lnTo>
                    <a:pt x="659" y="706"/>
                  </a:lnTo>
                  <a:lnTo>
                    <a:pt x="656" y="706"/>
                  </a:lnTo>
                  <a:lnTo>
                    <a:pt x="656" y="704"/>
                  </a:lnTo>
                  <a:close/>
                  <a:moveTo>
                    <a:pt x="866" y="643"/>
                  </a:moveTo>
                  <a:lnTo>
                    <a:pt x="863" y="643"/>
                  </a:lnTo>
                  <a:lnTo>
                    <a:pt x="866" y="643"/>
                  </a:lnTo>
                  <a:lnTo>
                    <a:pt x="866" y="643"/>
                  </a:lnTo>
                  <a:lnTo>
                    <a:pt x="860" y="643"/>
                  </a:lnTo>
                  <a:lnTo>
                    <a:pt x="858" y="643"/>
                  </a:lnTo>
                  <a:lnTo>
                    <a:pt x="846" y="649"/>
                  </a:lnTo>
                  <a:lnTo>
                    <a:pt x="843" y="649"/>
                  </a:lnTo>
                  <a:lnTo>
                    <a:pt x="835" y="646"/>
                  </a:lnTo>
                  <a:lnTo>
                    <a:pt x="832" y="643"/>
                  </a:lnTo>
                  <a:lnTo>
                    <a:pt x="826" y="640"/>
                  </a:lnTo>
                  <a:lnTo>
                    <a:pt x="826" y="637"/>
                  </a:lnTo>
                  <a:lnTo>
                    <a:pt x="823" y="637"/>
                  </a:lnTo>
                  <a:lnTo>
                    <a:pt x="820" y="637"/>
                  </a:lnTo>
                  <a:lnTo>
                    <a:pt x="817" y="637"/>
                  </a:lnTo>
                  <a:lnTo>
                    <a:pt x="814" y="634"/>
                  </a:lnTo>
                  <a:lnTo>
                    <a:pt x="812" y="634"/>
                  </a:lnTo>
                  <a:lnTo>
                    <a:pt x="809" y="634"/>
                  </a:lnTo>
                  <a:lnTo>
                    <a:pt x="809" y="631"/>
                  </a:lnTo>
                  <a:lnTo>
                    <a:pt x="806" y="626"/>
                  </a:lnTo>
                  <a:lnTo>
                    <a:pt x="803" y="620"/>
                  </a:lnTo>
                  <a:lnTo>
                    <a:pt x="803" y="617"/>
                  </a:lnTo>
                  <a:lnTo>
                    <a:pt x="803" y="611"/>
                  </a:lnTo>
                  <a:lnTo>
                    <a:pt x="803" y="608"/>
                  </a:lnTo>
                  <a:lnTo>
                    <a:pt x="803" y="608"/>
                  </a:lnTo>
                  <a:lnTo>
                    <a:pt x="806" y="611"/>
                  </a:lnTo>
                  <a:lnTo>
                    <a:pt x="806" y="606"/>
                  </a:lnTo>
                  <a:lnTo>
                    <a:pt x="806" y="603"/>
                  </a:lnTo>
                  <a:lnTo>
                    <a:pt x="806" y="600"/>
                  </a:lnTo>
                  <a:lnTo>
                    <a:pt x="806" y="594"/>
                  </a:lnTo>
                  <a:lnTo>
                    <a:pt x="809" y="591"/>
                  </a:lnTo>
                  <a:lnTo>
                    <a:pt x="809" y="591"/>
                  </a:lnTo>
                  <a:lnTo>
                    <a:pt x="812" y="591"/>
                  </a:lnTo>
                  <a:lnTo>
                    <a:pt x="814" y="591"/>
                  </a:lnTo>
                  <a:lnTo>
                    <a:pt x="814" y="591"/>
                  </a:lnTo>
                  <a:lnTo>
                    <a:pt x="812" y="588"/>
                  </a:lnTo>
                  <a:lnTo>
                    <a:pt x="812" y="588"/>
                  </a:lnTo>
                  <a:lnTo>
                    <a:pt x="809" y="585"/>
                  </a:lnTo>
                  <a:lnTo>
                    <a:pt x="806" y="588"/>
                  </a:lnTo>
                  <a:lnTo>
                    <a:pt x="806" y="585"/>
                  </a:lnTo>
                  <a:lnTo>
                    <a:pt x="803" y="585"/>
                  </a:lnTo>
                  <a:lnTo>
                    <a:pt x="800" y="582"/>
                  </a:lnTo>
                  <a:lnTo>
                    <a:pt x="797" y="574"/>
                  </a:lnTo>
                  <a:lnTo>
                    <a:pt x="788" y="568"/>
                  </a:lnTo>
                  <a:lnTo>
                    <a:pt x="786" y="568"/>
                  </a:lnTo>
                  <a:lnTo>
                    <a:pt x="783" y="562"/>
                  </a:lnTo>
                  <a:lnTo>
                    <a:pt x="777" y="554"/>
                  </a:lnTo>
                  <a:lnTo>
                    <a:pt x="774" y="554"/>
                  </a:lnTo>
                  <a:lnTo>
                    <a:pt x="774" y="548"/>
                  </a:lnTo>
                  <a:lnTo>
                    <a:pt x="771" y="545"/>
                  </a:lnTo>
                  <a:lnTo>
                    <a:pt x="771" y="539"/>
                  </a:lnTo>
                  <a:lnTo>
                    <a:pt x="771" y="536"/>
                  </a:lnTo>
                  <a:lnTo>
                    <a:pt x="771" y="542"/>
                  </a:lnTo>
                  <a:lnTo>
                    <a:pt x="768" y="539"/>
                  </a:lnTo>
                  <a:lnTo>
                    <a:pt x="768" y="536"/>
                  </a:lnTo>
                  <a:lnTo>
                    <a:pt x="765" y="533"/>
                  </a:lnTo>
                  <a:lnTo>
                    <a:pt x="763" y="531"/>
                  </a:lnTo>
                  <a:lnTo>
                    <a:pt x="760" y="531"/>
                  </a:lnTo>
                  <a:lnTo>
                    <a:pt x="760" y="528"/>
                  </a:lnTo>
                  <a:lnTo>
                    <a:pt x="760" y="525"/>
                  </a:lnTo>
                  <a:lnTo>
                    <a:pt x="760" y="522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3" y="516"/>
                  </a:lnTo>
                  <a:lnTo>
                    <a:pt x="763" y="508"/>
                  </a:lnTo>
                  <a:lnTo>
                    <a:pt x="763" y="510"/>
                  </a:lnTo>
                  <a:lnTo>
                    <a:pt x="763" y="505"/>
                  </a:lnTo>
                  <a:lnTo>
                    <a:pt x="763" y="502"/>
                  </a:lnTo>
                  <a:lnTo>
                    <a:pt x="760" y="499"/>
                  </a:lnTo>
                  <a:lnTo>
                    <a:pt x="763" y="499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68" y="508"/>
                  </a:lnTo>
                  <a:lnTo>
                    <a:pt x="771" y="508"/>
                  </a:lnTo>
                  <a:lnTo>
                    <a:pt x="771" y="508"/>
                  </a:lnTo>
                  <a:lnTo>
                    <a:pt x="774" y="508"/>
                  </a:lnTo>
                  <a:lnTo>
                    <a:pt x="774" y="502"/>
                  </a:lnTo>
                  <a:lnTo>
                    <a:pt x="774" y="499"/>
                  </a:lnTo>
                  <a:lnTo>
                    <a:pt x="777" y="499"/>
                  </a:lnTo>
                  <a:lnTo>
                    <a:pt x="774" y="496"/>
                  </a:lnTo>
                  <a:lnTo>
                    <a:pt x="777" y="493"/>
                  </a:lnTo>
                  <a:lnTo>
                    <a:pt x="783" y="493"/>
                  </a:lnTo>
                  <a:lnTo>
                    <a:pt x="788" y="490"/>
                  </a:lnTo>
                  <a:lnTo>
                    <a:pt x="791" y="490"/>
                  </a:lnTo>
                  <a:lnTo>
                    <a:pt x="797" y="484"/>
                  </a:lnTo>
                  <a:lnTo>
                    <a:pt x="800" y="484"/>
                  </a:lnTo>
                  <a:lnTo>
                    <a:pt x="803" y="484"/>
                  </a:lnTo>
                  <a:lnTo>
                    <a:pt x="803" y="484"/>
                  </a:lnTo>
                  <a:lnTo>
                    <a:pt x="806" y="484"/>
                  </a:lnTo>
                  <a:lnTo>
                    <a:pt x="806" y="487"/>
                  </a:lnTo>
                  <a:lnTo>
                    <a:pt x="809" y="487"/>
                  </a:lnTo>
                  <a:lnTo>
                    <a:pt x="812" y="487"/>
                  </a:lnTo>
                  <a:lnTo>
                    <a:pt x="812" y="484"/>
                  </a:lnTo>
                  <a:lnTo>
                    <a:pt x="814" y="484"/>
                  </a:lnTo>
                  <a:lnTo>
                    <a:pt x="817" y="487"/>
                  </a:lnTo>
                  <a:lnTo>
                    <a:pt x="817" y="487"/>
                  </a:lnTo>
                  <a:lnTo>
                    <a:pt x="823" y="490"/>
                  </a:lnTo>
                  <a:lnTo>
                    <a:pt x="823" y="490"/>
                  </a:lnTo>
                  <a:lnTo>
                    <a:pt x="826" y="490"/>
                  </a:lnTo>
                  <a:lnTo>
                    <a:pt x="826" y="496"/>
                  </a:lnTo>
                  <a:lnTo>
                    <a:pt x="829" y="493"/>
                  </a:lnTo>
                  <a:lnTo>
                    <a:pt x="829" y="496"/>
                  </a:lnTo>
                  <a:lnTo>
                    <a:pt x="832" y="499"/>
                  </a:lnTo>
                  <a:lnTo>
                    <a:pt x="835" y="502"/>
                  </a:lnTo>
                  <a:lnTo>
                    <a:pt x="837" y="502"/>
                  </a:lnTo>
                  <a:lnTo>
                    <a:pt x="840" y="505"/>
                  </a:lnTo>
                  <a:lnTo>
                    <a:pt x="840" y="508"/>
                  </a:lnTo>
                  <a:lnTo>
                    <a:pt x="846" y="510"/>
                  </a:lnTo>
                  <a:lnTo>
                    <a:pt x="849" y="510"/>
                  </a:lnTo>
                  <a:lnTo>
                    <a:pt x="846" y="510"/>
                  </a:lnTo>
                  <a:lnTo>
                    <a:pt x="849" y="513"/>
                  </a:lnTo>
                  <a:lnTo>
                    <a:pt x="846" y="516"/>
                  </a:lnTo>
                  <a:lnTo>
                    <a:pt x="843" y="516"/>
                  </a:lnTo>
                  <a:lnTo>
                    <a:pt x="843" y="516"/>
                  </a:lnTo>
                  <a:lnTo>
                    <a:pt x="840" y="516"/>
                  </a:lnTo>
                  <a:lnTo>
                    <a:pt x="835" y="513"/>
                  </a:lnTo>
                  <a:lnTo>
                    <a:pt x="835" y="513"/>
                  </a:lnTo>
                  <a:lnTo>
                    <a:pt x="832" y="513"/>
                  </a:lnTo>
                  <a:lnTo>
                    <a:pt x="832" y="513"/>
                  </a:lnTo>
                  <a:lnTo>
                    <a:pt x="829" y="516"/>
                  </a:lnTo>
                  <a:lnTo>
                    <a:pt x="826" y="513"/>
                  </a:lnTo>
                  <a:lnTo>
                    <a:pt x="820" y="510"/>
                  </a:lnTo>
                  <a:lnTo>
                    <a:pt x="817" y="513"/>
                  </a:lnTo>
                  <a:lnTo>
                    <a:pt x="817" y="513"/>
                  </a:lnTo>
                  <a:lnTo>
                    <a:pt x="817" y="516"/>
                  </a:lnTo>
                  <a:lnTo>
                    <a:pt x="814" y="516"/>
                  </a:lnTo>
                  <a:lnTo>
                    <a:pt x="812" y="516"/>
                  </a:lnTo>
                  <a:lnTo>
                    <a:pt x="812" y="516"/>
                  </a:lnTo>
                  <a:lnTo>
                    <a:pt x="809" y="516"/>
                  </a:lnTo>
                  <a:lnTo>
                    <a:pt x="809" y="519"/>
                  </a:lnTo>
                  <a:lnTo>
                    <a:pt x="812" y="522"/>
                  </a:lnTo>
                  <a:lnTo>
                    <a:pt x="812" y="525"/>
                  </a:lnTo>
                  <a:lnTo>
                    <a:pt x="814" y="525"/>
                  </a:lnTo>
                  <a:lnTo>
                    <a:pt x="812" y="525"/>
                  </a:lnTo>
                  <a:lnTo>
                    <a:pt x="809" y="525"/>
                  </a:lnTo>
                  <a:lnTo>
                    <a:pt x="806" y="525"/>
                  </a:lnTo>
                  <a:lnTo>
                    <a:pt x="803" y="525"/>
                  </a:lnTo>
                  <a:lnTo>
                    <a:pt x="800" y="525"/>
                  </a:lnTo>
                  <a:lnTo>
                    <a:pt x="797" y="525"/>
                  </a:lnTo>
                  <a:lnTo>
                    <a:pt x="800" y="531"/>
                  </a:lnTo>
                  <a:lnTo>
                    <a:pt x="806" y="531"/>
                  </a:lnTo>
                  <a:lnTo>
                    <a:pt x="809" y="533"/>
                  </a:lnTo>
                  <a:lnTo>
                    <a:pt x="812" y="536"/>
                  </a:lnTo>
                  <a:lnTo>
                    <a:pt x="814" y="539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20" y="548"/>
                  </a:lnTo>
                  <a:lnTo>
                    <a:pt x="823" y="551"/>
                  </a:lnTo>
                  <a:lnTo>
                    <a:pt x="829" y="551"/>
                  </a:lnTo>
                  <a:lnTo>
                    <a:pt x="832" y="551"/>
                  </a:lnTo>
                  <a:lnTo>
                    <a:pt x="832" y="554"/>
                  </a:lnTo>
                  <a:lnTo>
                    <a:pt x="835" y="557"/>
                  </a:lnTo>
                  <a:lnTo>
                    <a:pt x="832" y="559"/>
                  </a:lnTo>
                  <a:lnTo>
                    <a:pt x="835" y="568"/>
                  </a:lnTo>
                  <a:lnTo>
                    <a:pt x="837" y="571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0" y="571"/>
                  </a:lnTo>
                  <a:lnTo>
                    <a:pt x="840" y="571"/>
                  </a:lnTo>
                  <a:lnTo>
                    <a:pt x="837" y="568"/>
                  </a:lnTo>
                  <a:lnTo>
                    <a:pt x="840" y="568"/>
                  </a:lnTo>
                  <a:lnTo>
                    <a:pt x="843" y="565"/>
                  </a:lnTo>
                  <a:lnTo>
                    <a:pt x="846" y="562"/>
                  </a:lnTo>
                  <a:lnTo>
                    <a:pt x="849" y="565"/>
                  </a:lnTo>
                  <a:lnTo>
                    <a:pt x="852" y="568"/>
                  </a:lnTo>
                  <a:lnTo>
                    <a:pt x="855" y="571"/>
                  </a:lnTo>
                  <a:lnTo>
                    <a:pt x="858" y="574"/>
                  </a:lnTo>
                  <a:lnTo>
                    <a:pt x="863" y="577"/>
                  </a:lnTo>
                  <a:lnTo>
                    <a:pt x="863" y="582"/>
                  </a:lnTo>
                  <a:lnTo>
                    <a:pt x="860" y="582"/>
                  </a:lnTo>
                  <a:lnTo>
                    <a:pt x="860" y="582"/>
                  </a:lnTo>
                  <a:lnTo>
                    <a:pt x="863" y="585"/>
                  </a:lnTo>
                  <a:lnTo>
                    <a:pt x="860" y="585"/>
                  </a:lnTo>
                  <a:lnTo>
                    <a:pt x="858" y="585"/>
                  </a:lnTo>
                  <a:lnTo>
                    <a:pt x="855" y="585"/>
                  </a:lnTo>
                  <a:lnTo>
                    <a:pt x="849" y="582"/>
                  </a:lnTo>
                  <a:lnTo>
                    <a:pt x="846" y="582"/>
                  </a:lnTo>
                  <a:lnTo>
                    <a:pt x="843" y="582"/>
                  </a:lnTo>
                  <a:lnTo>
                    <a:pt x="843" y="580"/>
                  </a:lnTo>
                  <a:lnTo>
                    <a:pt x="843" y="582"/>
                  </a:lnTo>
                  <a:lnTo>
                    <a:pt x="843" y="585"/>
                  </a:lnTo>
                  <a:lnTo>
                    <a:pt x="843" y="588"/>
                  </a:lnTo>
                  <a:lnTo>
                    <a:pt x="843" y="591"/>
                  </a:lnTo>
                  <a:lnTo>
                    <a:pt x="846" y="597"/>
                  </a:lnTo>
                  <a:lnTo>
                    <a:pt x="849" y="597"/>
                  </a:lnTo>
                  <a:lnTo>
                    <a:pt x="849" y="594"/>
                  </a:lnTo>
                  <a:lnTo>
                    <a:pt x="852" y="594"/>
                  </a:lnTo>
                  <a:lnTo>
                    <a:pt x="858" y="594"/>
                  </a:lnTo>
                  <a:lnTo>
                    <a:pt x="858" y="600"/>
                  </a:lnTo>
                  <a:lnTo>
                    <a:pt x="855" y="597"/>
                  </a:lnTo>
                  <a:lnTo>
                    <a:pt x="855" y="597"/>
                  </a:lnTo>
                  <a:lnTo>
                    <a:pt x="852" y="600"/>
                  </a:lnTo>
                  <a:lnTo>
                    <a:pt x="855" y="600"/>
                  </a:lnTo>
                  <a:lnTo>
                    <a:pt x="858" y="600"/>
                  </a:lnTo>
                  <a:lnTo>
                    <a:pt x="860" y="603"/>
                  </a:lnTo>
                  <a:lnTo>
                    <a:pt x="858" y="603"/>
                  </a:lnTo>
                  <a:lnTo>
                    <a:pt x="855" y="606"/>
                  </a:lnTo>
                  <a:lnTo>
                    <a:pt x="855" y="606"/>
                  </a:lnTo>
                  <a:lnTo>
                    <a:pt x="858" y="608"/>
                  </a:lnTo>
                  <a:lnTo>
                    <a:pt x="860" y="608"/>
                  </a:lnTo>
                  <a:lnTo>
                    <a:pt x="863" y="611"/>
                  </a:lnTo>
                  <a:lnTo>
                    <a:pt x="863" y="614"/>
                  </a:lnTo>
                  <a:lnTo>
                    <a:pt x="863" y="620"/>
                  </a:lnTo>
                  <a:lnTo>
                    <a:pt x="863" y="623"/>
                  </a:lnTo>
                  <a:lnTo>
                    <a:pt x="866" y="634"/>
                  </a:lnTo>
                  <a:lnTo>
                    <a:pt x="866" y="634"/>
                  </a:lnTo>
                  <a:lnTo>
                    <a:pt x="869" y="640"/>
                  </a:lnTo>
                  <a:lnTo>
                    <a:pt x="872" y="643"/>
                  </a:lnTo>
                  <a:lnTo>
                    <a:pt x="866" y="643"/>
                  </a:lnTo>
                  <a:close/>
                  <a:moveTo>
                    <a:pt x="1019" y="755"/>
                  </a:moveTo>
                  <a:lnTo>
                    <a:pt x="1019" y="753"/>
                  </a:lnTo>
                  <a:lnTo>
                    <a:pt x="1019" y="753"/>
                  </a:lnTo>
                  <a:lnTo>
                    <a:pt x="1019" y="755"/>
                  </a:lnTo>
                  <a:close/>
                  <a:moveTo>
                    <a:pt x="1053" y="727"/>
                  </a:moveTo>
                  <a:lnTo>
                    <a:pt x="1051" y="727"/>
                  </a:lnTo>
                  <a:lnTo>
                    <a:pt x="1053" y="727"/>
                  </a:lnTo>
                  <a:lnTo>
                    <a:pt x="1056" y="724"/>
                  </a:lnTo>
                  <a:lnTo>
                    <a:pt x="1053" y="72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1" name="Freeform 480"/>
            <p:cNvSpPr/>
            <p:nvPr/>
          </p:nvSpPr>
          <p:spPr bwMode="auto">
            <a:xfrm>
              <a:off x="4533975" y="2786600"/>
              <a:ext cx="3328" cy="4729"/>
            </a:xfrm>
            <a:custGeom>
              <a:gdLst>
                <a:gd fmla="*/ 0 w 3" name="T0"/>
                <a:gd fmla="*/ 5 h 5" name="T1"/>
                <a:gd fmla="*/ 0 w 3" name="T2"/>
                <a:gd fmla="*/ 5 h 5" name="T3"/>
                <a:gd fmla="*/ 3 w 3" name="T4"/>
                <a:gd fmla="*/ 5 h 5" name="T5"/>
                <a:gd fmla="*/ 3 w 3" name="T6"/>
                <a:gd fmla="*/ 2 h 5" name="T7"/>
                <a:gd fmla="*/ 0 w 3" name="T8"/>
                <a:gd fmla="*/ 2 h 5" name="T9"/>
                <a:gd fmla="*/ 0 w 3" name="T10"/>
                <a:gd fmla="*/ 0 h 5" name="T11"/>
                <a:gd fmla="*/ 0 w 3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">
                  <a:moveTo>
                    <a:pt x="0" y="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2" name="Freeform 481"/>
            <p:cNvSpPr/>
            <p:nvPr/>
          </p:nvSpPr>
          <p:spPr bwMode="auto">
            <a:xfrm>
              <a:off x="4617174" y="2808354"/>
              <a:ext cx="2219" cy="4729"/>
            </a:xfrm>
            <a:custGeom>
              <a:gdLst>
                <a:gd fmla="*/ 0 w 2" name="T0"/>
                <a:gd fmla="*/ 0 h 5" name="T1"/>
                <a:gd fmla="*/ 0 w 2" name="T2"/>
                <a:gd fmla="*/ 2 h 5" name="T3"/>
                <a:gd fmla="*/ 0 w 2" name="T4"/>
                <a:gd fmla="*/ 2 h 5" name="T5"/>
                <a:gd fmla="*/ 2 w 2" name="T6"/>
                <a:gd fmla="*/ 5 h 5" name="T7"/>
                <a:gd fmla="*/ 2 w 2" name="T8"/>
                <a:gd fmla="*/ 2 h 5" name="T9"/>
                <a:gd fmla="*/ 0 w 2" name="T10"/>
                <a:gd fmla="*/ 0 h 5" name="T11"/>
                <a:gd fmla="*/ 0 w 2" name="T12"/>
                <a:gd fmla="*/ 0 h 5" name="T13"/>
                <a:gd fmla="*/ 0 w 2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3" name="Freeform 482"/>
            <p:cNvSpPr/>
            <p:nvPr/>
          </p:nvSpPr>
          <p:spPr bwMode="auto">
            <a:xfrm>
              <a:off x="4811307" y="2788492"/>
              <a:ext cx="28842" cy="49182"/>
            </a:xfrm>
            <a:custGeom>
              <a:gdLst>
                <a:gd fmla="*/ 6 w 26" name="T0"/>
                <a:gd fmla="*/ 38 h 52" name="T1"/>
                <a:gd fmla="*/ 3 w 26" name="T2"/>
                <a:gd fmla="*/ 41 h 52" name="T3"/>
                <a:gd fmla="*/ 0 w 26" name="T4"/>
                <a:gd fmla="*/ 44 h 52" name="T5"/>
                <a:gd fmla="*/ 0 w 26" name="T6"/>
                <a:gd fmla="*/ 47 h 52" name="T7"/>
                <a:gd fmla="*/ 0 w 26" name="T8"/>
                <a:gd fmla="*/ 49 h 52" name="T9"/>
                <a:gd fmla="*/ 3 w 26" name="T10"/>
                <a:gd fmla="*/ 52 h 52" name="T11"/>
                <a:gd fmla="*/ 3 w 26" name="T12"/>
                <a:gd fmla="*/ 49 h 52" name="T13"/>
                <a:gd fmla="*/ 6 w 26" name="T14"/>
                <a:gd fmla="*/ 47 h 52" name="T15"/>
                <a:gd fmla="*/ 6 w 26" name="T16"/>
                <a:gd fmla="*/ 47 h 52" name="T17"/>
                <a:gd fmla="*/ 9 w 26" name="T18"/>
                <a:gd fmla="*/ 44 h 52" name="T19"/>
                <a:gd fmla="*/ 12 w 26" name="T20"/>
                <a:gd fmla="*/ 41 h 52" name="T21"/>
                <a:gd fmla="*/ 15 w 26" name="T22"/>
                <a:gd fmla="*/ 35 h 52" name="T23"/>
                <a:gd fmla="*/ 18 w 26" name="T24"/>
                <a:gd fmla="*/ 32 h 52" name="T25"/>
                <a:gd fmla="*/ 18 w 26" name="T26"/>
                <a:gd fmla="*/ 26 h 52" name="T27"/>
                <a:gd fmla="*/ 20 w 26" name="T28"/>
                <a:gd fmla="*/ 23 h 52" name="T29"/>
                <a:gd fmla="*/ 23 w 26" name="T30"/>
                <a:gd fmla="*/ 23 h 52" name="T31"/>
                <a:gd fmla="*/ 23 w 26" name="T32"/>
                <a:gd fmla="*/ 21 h 52" name="T33"/>
                <a:gd fmla="*/ 23 w 26" name="T34"/>
                <a:gd fmla="*/ 18 h 52" name="T35"/>
                <a:gd fmla="*/ 26 w 26" name="T36"/>
                <a:gd fmla="*/ 18 h 52" name="T37"/>
                <a:gd fmla="*/ 26 w 26" name="T38"/>
                <a:gd fmla="*/ 15 h 52" name="T39"/>
                <a:gd fmla="*/ 26 w 26" name="T40"/>
                <a:gd fmla="*/ 9 h 52" name="T41"/>
                <a:gd fmla="*/ 23 w 26" name="T42"/>
                <a:gd fmla="*/ 6 h 52" name="T43"/>
                <a:gd fmla="*/ 26 w 26" name="T44"/>
                <a:gd fmla="*/ 6 h 52" name="T45"/>
                <a:gd fmla="*/ 23 w 26" name="T46"/>
                <a:gd fmla="*/ 6 h 52" name="T47"/>
                <a:gd fmla="*/ 23 w 26" name="T48"/>
                <a:gd fmla="*/ 0 h 52" name="T49"/>
                <a:gd fmla="*/ 23 w 26" name="T50"/>
                <a:gd fmla="*/ 0 h 52" name="T51"/>
                <a:gd fmla="*/ 23 w 26" name="T52"/>
                <a:gd fmla="*/ 0 h 52" name="T53"/>
                <a:gd fmla="*/ 23 w 26" name="T54"/>
                <a:gd fmla="*/ 3 h 52" name="T55"/>
                <a:gd fmla="*/ 23 w 26" name="T56"/>
                <a:gd fmla="*/ 6 h 52" name="T57"/>
                <a:gd fmla="*/ 23 w 26" name="T58"/>
                <a:gd fmla="*/ 6 h 52" name="T59"/>
                <a:gd fmla="*/ 23 w 26" name="T60"/>
                <a:gd fmla="*/ 6 h 52" name="T61"/>
                <a:gd fmla="*/ 23 w 26" name="T62"/>
                <a:gd fmla="*/ 9 h 52" name="T63"/>
                <a:gd fmla="*/ 23 w 26" name="T64"/>
                <a:gd fmla="*/ 9 h 52" name="T65"/>
                <a:gd fmla="*/ 23 w 26" name="T66"/>
                <a:gd fmla="*/ 12 h 52" name="T67"/>
                <a:gd fmla="*/ 23 w 26" name="T68"/>
                <a:gd fmla="*/ 12 h 52" name="T69"/>
                <a:gd fmla="*/ 20 w 26" name="T70"/>
                <a:gd fmla="*/ 18 h 52" name="T71"/>
                <a:gd fmla="*/ 20 w 26" name="T72"/>
                <a:gd fmla="*/ 18 h 52" name="T73"/>
                <a:gd fmla="*/ 18 w 26" name="T74"/>
                <a:gd fmla="*/ 21 h 52" name="T75"/>
                <a:gd fmla="*/ 18 w 26" name="T76"/>
                <a:gd fmla="*/ 23 h 52" name="T77"/>
                <a:gd fmla="*/ 15 w 26" name="T78"/>
                <a:gd fmla="*/ 23 h 52" name="T79"/>
                <a:gd fmla="*/ 15 w 26" name="T80"/>
                <a:gd fmla="*/ 26 h 52" name="T81"/>
                <a:gd fmla="*/ 9 w 26" name="T82"/>
                <a:gd fmla="*/ 38 h 52" name="T83"/>
                <a:gd fmla="*/ 6 w 26" name="T84"/>
                <a:gd fmla="*/ 38 h 5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2" w="26">
                  <a:moveTo>
                    <a:pt x="6" y="38"/>
                  </a:moveTo>
                  <a:lnTo>
                    <a:pt x="3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9" y="44"/>
                  </a:lnTo>
                  <a:lnTo>
                    <a:pt x="12" y="41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9" y="38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4" name="Freeform 483"/>
            <p:cNvSpPr/>
            <p:nvPr/>
          </p:nvSpPr>
          <p:spPr bwMode="auto">
            <a:xfrm>
              <a:off x="4840150" y="2780925"/>
              <a:ext cx="3328" cy="2838"/>
            </a:xfrm>
            <a:custGeom>
              <a:gdLst>
                <a:gd fmla="*/ 3 w 3" name="T0"/>
                <a:gd fmla="*/ 3 h 3" name="T1"/>
                <a:gd fmla="*/ 3 w 3" name="T2"/>
                <a:gd fmla="*/ 0 h 3" name="T3"/>
                <a:gd fmla="*/ 3 w 3" name="T4"/>
                <a:gd fmla="*/ 0 h 3" name="T5"/>
                <a:gd fmla="*/ 0 w 3" name="T6"/>
                <a:gd fmla="*/ 0 h 3" name="T7"/>
                <a:gd fmla="*/ 0 w 3" name="T8"/>
                <a:gd fmla="*/ 0 h 3" name="T9"/>
                <a:gd fmla="*/ 3 w 3" name="T10"/>
                <a:gd fmla="*/ 3 h 3" name="T11"/>
                <a:gd fmla="*/ 3 w 3" name="T12"/>
                <a:gd fmla="*/ 3 h 3" name="T13"/>
                <a:gd fmla="*/ 3 w 3" name="T14"/>
                <a:gd fmla="*/ 3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5" name="Freeform 484"/>
            <p:cNvSpPr/>
            <p:nvPr/>
          </p:nvSpPr>
          <p:spPr bwMode="auto">
            <a:xfrm>
              <a:off x="4840150" y="2775251"/>
              <a:ext cx="6656" cy="2838"/>
            </a:xfrm>
            <a:custGeom>
              <a:gdLst>
                <a:gd fmla="*/ 6 w 6" name="T0"/>
                <a:gd fmla="*/ 3 h 3" name="T1"/>
                <a:gd fmla="*/ 6 w 6" name="T2"/>
                <a:gd fmla="*/ 3 h 3" name="T3"/>
                <a:gd fmla="*/ 3 w 6" name="T4"/>
                <a:gd fmla="*/ 0 h 3" name="T5"/>
                <a:gd fmla="*/ 3 w 6" name="T6"/>
                <a:gd fmla="*/ 0 h 3" name="T7"/>
                <a:gd fmla="*/ 0 w 6" name="T8"/>
                <a:gd fmla="*/ 0 h 3" name="T9"/>
                <a:gd fmla="*/ 3 w 6" name="T10"/>
                <a:gd fmla="*/ 3 h 3" name="T11"/>
                <a:gd fmla="*/ 3 w 6" name="T12"/>
                <a:gd fmla="*/ 3 h 3" name="T13"/>
                <a:gd fmla="*/ 6 w 6" name="T14"/>
                <a:gd fmla="*/ 3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6">
                  <a:moveTo>
                    <a:pt x="6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6" name="Freeform 485"/>
            <p:cNvSpPr/>
            <p:nvPr/>
          </p:nvSpPr>
          <p:spPr bwMode="auto">
            <a:xfrm>
              <a:off x="4843477" y="2756335"/>
              <a:ext cx="18859" cy="18916"/>
            </a:xfrm>
            <a:custGeom>
              <a:gdLst>
                <a:gd fmla="*/ 17 w 17" name="T0"/>
                <a:gd fmla="*/ 11 h 20" name="T1"/>
                <a:gd fmla="*/ 14 w 17" name="T2"/>
                <a:gd fmla="*/ 8 h 20" name="T3"/>
                <a:gd fmla="*/ 14 w 17" name="T4"/>
                <a:gd fmla="*/ 3 h 20" name="T5"/>
                <a:gd fmla="*/ 14 w 17" name="T6"/>
                <a:gd fmla="*/ 3 h 20" name="T7"/>
                <a:gd fmla="*/ 14 w 17" name="T8"/>
                <a:gd fmla="*/ 3 h 20" name="T9"/>
                <a:gd fmla="*/ 12 w 17" name="T10"/>
                <a:gd fmla="*/ 0 h 20" name="T11"/>
                <a:gd fmla="*/ 9 w 17" name="T12"/>
                <a:gd fmla="*/ 0 h 20" name="T13"/>
                <a:gd fmla="*/ 6 w 17" name="T14"/>
                <a:gd fmla="*/ 0 h 20" name="T15"/>
                <a:gd fmla="*/ 0 w 17" name="T16"/>
                <a:gd fmla="*/ 0 h 20" name="T17"/>
                <a:gd fmla="*/ 0 w 17" name="T18"/>
                <a:gd fmla="*/ 0 h 20" name="T19"/>
                <a:gd fmla="*/ 0 w 17" name="T20"/>
                <a:gd fmla="*/ 0 h 20" name="T21"/>
                <a:gd fmla="*/ 3 w 17" name="T22"/>
                <a:gd fmla="*/ 0 h 20" name="T23"/>
                <a:gd fmla="*/ 3 w 17" name="T24"/>
                <a:gd fmla="*/ 3 h 20" name="T25"/>
                <a:gd fmla="*/ 6 w 17" name="T26"/>
                <a:gd fmla="*/ 3 h 20" name="T27"/>
                <a:gd fmla="*/ 6 w 17" name="T28"/>
                <a:gd fmla="*/ 6 h 20" name="T29"/>
                <a:gd fmla="*/ 9 w 17" name="T30"/>
                <a:gd fmla="*/ 11 h 20" name="T31"/>
                <a:gd fmla="*/ 12 w 17" name="T32"/>
                <a:gd fmla="*/ 17 h 20" name="T33"/>
                <a:gd fmla="*/ 14 w 17" name="T34"/>
                <a:gd fmla="*/ 17 h 20" name="T35"/>
                <a:gd fmla="*/ 14 w 17" name="T36"/>
                <a:gd fmla="*/ 20 h 20" name="T37"/>
                <a:gd fmla="*/ 17 w 17" name="T38"/>
                <a:gd fmla="*/ 17 h 20" name="T39"/>
                <a:gd fmla="*/ 17 w 17" name="T40"/>
                <a:gd fmla="*/ 14 h 20" name="T41"/>
                <a:gd fmla="*/ 17 w 17" name="T42"/>
                <a:gd fmla="*/ 14 h 20" name="T43"/>
                <a:gd fmla="*/ 17 w 17" name="T44"/>
                <a:gd fmla="*/ 11 h 2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0" w="17">
                  <a:moveTo>
                    <a:pt x="17" y="11"/>
                  </a:moveTo>
                  <a:lnTo>
                    <a:pt x="14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11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7" name="Freeform 486"/>
            <p:cNvSpPr/>
            <p:nvPr/>
          </p:nvSpPr>
          <p:spPr bwMode="auto">
            <a:xfrm>
              <a:off x="4824618" y="2674051"/>
              <a:ext cx="76544" cy="95526"/>
            </a:xfrm>
            <a:custGeom>
              <a:gdLst>
                <a:gd fmla="*/ 0 w 69" name="T0"/>
                <a:gd fmla="*/ 41 h 101" name="T1"/>
                <a:gd fmla="*/ 8 w 69" name="T2"/>
                <a:gd fmla="*/ 61 h 101" name="T3"/>
                <a:gd fmla="*/ 14 w 69" name="T4"/>
                <a:gd fmla="*/ 67 h 101" name="T5"/>
                <a:gd fmla="*/ 17 w 69" name="T6"/>
                <a:gd fmla="*/ 64 h 101" name="T7"/>
                <a:gd fmla="*/ 20 w 69" name="T8"/>
                <a:gd fmla="*/ 70 h 101" name="T9"/>
                <a:gd fmla="*/ 17 w 69" name="T10"/>
                <a:gd fmla="*/ 75 h 101" name="T11"/>
                <a:gd fmla="*/ 23 w 69" name="T12"/>
                <a:gd fmla="*/ 81 h 101" name="T13"/>
                <a:gd fmla="*/ 26 w 69" name="T14"/>
                <a:gd fmla="*/ 84 h 101" name="T15"/>
                <a:gd fmla="*/ 31 w 69" name="T16"/>
                <a:gd fmla="*/ 78 h 101" name="T17"/>
                <a:gd fmla="*/ 37 w 69" name="T18"/>
                <a:gd fmla="*/ 81 h 101" name="T19"/>
                <a:gd fmla="*/ 46 w 69" name="T20"/>
                <a:gd fmla="*/ 90 h 101" name="T21"/>
                <a:gd fmla="*/ 43 w 69" name="T22"/>
                <a:gd fmla="*/ 81 h 101" name="T23"/>
                <a:gd fmla="*/ 49 w 69" name="T24"/>
                <a:gd fmla="*/ 81 h 101" name="T25"/>
                <a:gd fmla="*/ 54 w 69" name="T26"/>
                <a:gd fmla="*/ 87 h 101" name="T27"/>
                <a:gd fmla="*/ 57 w 69" name="T28"/>
                <a:gd fmla="*/ 93 h 101" name="T29"/>
                <a:gd fmla="*/ 66 w 69" name="T30"/>
                <a:gd fmla="*/ 95 h 101" name="T31"/>
                <a:gd fmla="*/ 66 w 69" name="T32"/>
                <a:gd fmla="*/ 101 h 101" name="T33"/>
                <a:gd fmla="*/ 66 w 69" name="T34"/>
                <a:gd fmla="*/ 93 h 101" name="T35"/>
                <a:gd fmla="*/ 63 w 69" name="T36"/>
                <a:gd fmla="*/ 90 h 101" name="T37"/>
                <a:gd fmla="*/ 60 w 69" name="T38"/>
                <a:gd fmla="*/ 87 h 101" name="T39"/>
                <a:gd fmla="*/ 60 w 69" name="T40"/>
                <a:gd fmla="*/ 81 h 101" name="T41"/>
                <a:gd fmla="*/ 57 w 69" name="T42"/>
                <a:gd fmla="*/ 78 h 101" name="T43"/>
                <a:gd fmla="*/ 52 w 69" name="T44"/>
                <a:gd fmla="*/ 75 h 101" name="T45"/>
                <a:gd fmla="*/ 52 w 69" name="T46"/>
                <a:gd fmla="*/ 78 h 101" name="T47"/>
                <a:gd fmla="*/ 46 w 69" name="T48"/>
                <a:gd fmla="*/ 72 h 101" name="T49"/>
                <a:gd fmla="*/ 40 w 69" name="T50"/>
                <a:gd fmla="*/ 72 h 101" name="T51"/>
                <a:gd fmla="*/ 40 w 69" name="T52"/>
                <a:gd fmla="*/ 75 h 101" name="T53"/>
                <a:gd fmla="*/ 37 w 69" name="T54"/>
                <a:gd fmla="*/ 78 h 101" name="T55"/>
                <a:gd fmla="*/ 31 w 69" name="T56"/>
                <a:gd fmla="*/ 70 h 101" name="T57"/>
                <a:gd fmla="*/ 29 w 69" name="T58"/>
                <a:gd fmla="*/ 64 h 101" name="T59"/>
                <a:gd fmla="*/ 26 w 69" name="T60"/>
                <a:gd fmla="*/ 55 h 101" name="T61"/>
                <a:gd fmla="*/ 26 w 69" name="T62"/>
                <a:gd fmla="*/ 46 h 101" name="T63"/>
                <a:gd fmla="*/ 29 w 69" name="T64"/>
                <a:gd fmla="*/ 41 h 101" name="T65"/>
                <a:gd fmla="*/ 31 w 69" name="T66"/>
                <a:gd fmla="*/ 38 h 101" name="T67"/>
                <a:gd fmla="*/ 31 w 69" name="T68"/>
                <a:gd fmla="*/ 26 h 101" name="T69"/>
                <a:gd fmla="*/ 29 w 69" name="T70"/>
                <a:gd fmla="*/ 21 h 101" name="T71"/>
                <a:gd fmla="*/ 26 w 69" name="T72"/>
                <a:gd fmla="*/ 12 h 101" name="T73"/>
                <a:gd fmla="*/ 26 w 69" name="T74"/>
                <a:gd fmla="*/ 3 h 101" name="T75"/>
                <a:gd fmla="*/ 23 w 69" name="T76"/>
                <a:gd fmla="*/ 0 h 101" name="T77"/>
                <a:gd fmla="*/ 20 w 69" name="T78"/>
                <a:gd fmla="*/ 3 h 101" name="T79"/>
                <a:gd fmla="*/ 8 w 69" name="T80"/>
                <a:gd fmla="*/ 0 h 101" name="T81"/>
                <a:gd fmla="*/ 3 w 69" name="T82"/>
                <a:gd fmla="*/ 3 h 101" name="T83"/>
                <a:gd fmla="*/ 3 w 69" name="T84"/>
                <a:gd fmla="*/ 15 h 101" name="T85"/>
                <a:gd fmla="*/ 6 w 69" name="T86"/>
                <a:gd fmla="*/ 29 h 101" name="T87"/>
                <a:gd fmla="*/ 6 w 69" name="T88"/>
                <a:gd fmla="*/ 44 h 10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0" w="69">
                  <a:moveTo>
                    <a:pt x="3" y="41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6"/>
                  </a:lnTo>
                  <a:lnTo>
                    <a:pt x="6" y="55"/>
                  </a:lnTo>
                  <a:lnTo>
                    <a:pt x="8" y="61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7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9" y="84"/>
                  </a:lnTo>
                  <a:lnTo>
                    <a:pt x="31" y="81"/>
                  </a:lnTo>
                  <a:lnTo>
                    <a:pt x="31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3" y="84"/>
                  </a:lnTo>
                  <a:lnTo>
                    <a:pt x="43" y="87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3" y="81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49" y="81"/>
                  </a:lnTo>
                  <a:lnTo>
                    <a:pt x="49" y="84"/>
                  </a:lnTo>
                  <a:lnTo>
                    <a:pt x="52" y="84"/>
                  </a:lnTo>
                  <a:lnTo>
                    <a:pt x="54" y="87"/>
                  </a:lnTo>
                  <a:lnTo>
                    <a:pt x="54" y="90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60" y="95"/>
                  </a:lnTo>
                  <a:lnTo>
                    <a:pt x="63" y="95"/>
                  </a:lnTo>
                  <a:lnTo>
                    <a:pt x="66" y="95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6" y="101"/>
                  </a:lnTo>
                  <a:lnTo>
                    <a:pt x="69" y="98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3" y="87"/>
                  </a:lnTo>
                  <a:lnTo>
                    <a:pt x="60" y="87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57" y="7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54" y="78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29" y="44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1" y="32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8" name="Freeform 487"/>
            <p:cNvSpPr/>
            <p:nvPr/>
          </p:nvSpPr>
          <p:spPr bwMode="auto">
            <a:xfrm>
              <a:off x="4859008" y="2728907"/>
              <a:ext cx="3328" cy="8512"/>
            </a:xfrm>
            <a:custGeom>
              <a:gdLst>
                <a:gd fmla="*/ 0 w 3" name="T0"/>
                <a:gd fmla="*/ 0 h 9" name="T1"/>
                <a:gd fmla="*/ 0 w 3" name="T2"/>
                <a:gd fmla="*/ 3 h 9" name="T3"/>
                <a:gd fmla="*/ 3 w 3" name="T4"/>
                <a:gd fmla="*/ 9 h 9" name="T5"/>
                <a:gd fmla="*/ 3 w 3" name="T6"/>
                <a:gd fmla="*/ 6 h 9" name="T7"/>
                <a:gd fmla="*/ 0 w 3" name="T8"/>
                <a:gd fmla="*/ 0 h 9" name="T9"/>
                <a:gd fmla="*/ 0 w 3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3">
                  <a:moveTo>
                    <a:pt x="0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9" name="Freeform 488"/>
            <p:cNvSpPr/>
            <p:nvPr/>
          </p:nvSpPr>
          <p:spPr bwMode="auto">
            <a:xfrm>
              <a:off x="4862336" y="2753498"/>
              <a:ext cx="6656" cy="5675"/>
            </a:xfrm>
            <a:custGeom>
              <a:gdLst>
                <a:gd fmla="*/ 3 w 6" name="T0"/>
                <a:gd fmla="*/ 6 h 6" name="T1"/>
                <a:gd fmla="*/ 6 w 6" name="T2"/>
                <a:gd fmla="*/ 6 h 6" name="T3"/>
                <a:gd fmla="*/ 6 w 6" name="T4"/>
                <a:gd fmla="*/ 3 h 6" name="T5"/>
                <a:gd fmla="*/ 6 w 6" name="T6"/>
                <a:gd fmla="*/ 0 h 6" name="T7"/>
                <a:gd fmla="*/ 3 w 6" name="T8"/>
                <a:gd fmla="*/ 0 h 6" name="T9"/>
                <a:gd fmla="*/ 0 w 6" name="T10"/>
                <a:gd fmla="*/ 0 h 6" name="T11"/>
                <a:gd fmla="*/ 0 w 6" name="T12"/>
                <a:gd fmla="*/ 3 h 6" name="T13"/>
                <a:gd fmla="*/ 3 w 6" name="T14"/>
                <a:gd fmla="*/ 6 h 6" name="T15"/>
                <a:gd fmla="*/ 3 w 6" name="T16"/>
                <a:gd fmla="*/ 6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0" name="Freeform 489"/>
            <p:cNvSpPr/>
            <p:nvPr/>
          </p:nvSpPr>
          <p:spPr bwMode="auto">
            <a:xfrm>
              <a:off x="4868992" y="2766739"/>
              <a:ext cx="3328" cy="8512"/>
            </a:xfrm>
            <a:custGeom>
              <a:gdLst>
                <a:gd fmla="*/ 0 w 3" name="T0"/>
                <a:gd fmla="*/ 0 h 9" name="T1"/>
                <a:gd fmla="*/ 0 w 3" name="T2"/>
                <a:gd fmla="*/ 6 h 9" name="T3"/>
                <a:gd fmla="*/ 0 w 3" name="T4"/>
                <a:gd fmla="*/ 9 h 9" name="T5"/>
                <a:gd fmla="*/ 3 w 3" name="T6"/>
                <a:gd fmla="*/ 9 h 9" name="T7"/>
                <a:gd fmla="*/ 3 w 3" name="T8"/>
                <a:gd fmla="*/ 9 h 9" name="T9"/>
                <a:gd fmla="*/ 0 w 3" name="T10"/>
                <a:gd fmla="*/ 0 h 9" name="T11"/>
                <a:gd fmla="*/ 0 w 3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3">
                  <a:moveTo>
                    <a:pt x="0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1" name="Freeform 490"/>
            <p:cNvSpPr/>
            <p:nvPr/>
          </p:nvSpPr>
          <p:spPr bwMode="auto">
            <a:xfrm>
              <a:off x="4875649" y="2769576"/>
              <a:ext cx="3328" cy="2838"/>
            </a:xfrm>
            <a:custGeom>
              <a:gdLst>
                <a:gd fmla="*/ 3 w 3" name="T0"/>
                <a:gd fmla="*/ 0 h 3" name="T1"/>
                <a:gd fmla="*/ 0 w 3" name="T2"/>
                <a:gd fmla="*/ 0 h 3" name="T3"/>
                <a:gd fmla="*/ 0 w 3" name="T4"/>
                <a:gd fmla="*/ 3 h 3" name="T5"/>
                <a:gd fmla="*/ 3 w 3" name="T6"/>
                <a:gd fmla="*/ 3 h 3" name="T7"/>
                <a:gd fmla="*/ 3 w 3" name="T8"/>
                <a:gd fmla="*/ 3 h 3" name="T9"/>
                <a:gd fmla="*/ 3 w 3" name="T10"/>
                <a:gd fmla="*/ 3 h 3" name="T11"/>
                <a:gd fmla="*/ 3 w 3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2" name="Freeform 491"/>
            <p:cNvSpPr/>
            <p:nvPr/>
          </p:nvSpPr>
          <p:spPr bwMode="auto">
            <a:xfrm>
              <a:off x="4882303" y="2759172"/>
              <a:ext cx="5547" cy="7566"/>
            </a:xfrm>
            <a:custGeom>
              <a:gdLst>
                <a:gd fmla="*/ 0 w 5" name="T0"/>
                <a:gd fmla="*/ 0 h 8" name="T1"/>
                <a:gd fmla="*/ 0 w 5" name="T2"/>
                <a:gd fmla="*/ 3 h 8" name="T3"/>
                <a:gd fmla="*/ 2 w 5" name="T4"/>
                <a:gd fmla="*/ 5 h 8" name="T5"/>
                <a:gd fmla="*/ 5 w 5" name="T6"/>
                <a:gd fmla="*/ 8 h 8" name="T7"/>
                <a:gd fmla="*/ 5 w 5" name="T8"/>
                <a:gd fmla="*/ 5 h 8" name="T9"/>
                <a:gd fmla="*/ 2 w 5" name="T10"/>
                <a:gd fmla="*/ 5 h 8" name="T11"/>
                <a:gd fmla="*/ 2 w 5" name="T12"/>
                <a:gd fmla="*/ 3 h 8" name="T13"/>
                <a:gd fmla="*/ 0 w 5" name="T14"/>
                <a:gd fmla="*/ 0 h 8" name="T15"/>
                <a:gd fmla="*/ 0 w 5" name="T16"/>
                <a:gd fmla="*/ 0 h 8" name="T17"/>
                <a:gd fmla="*/ 0 w 5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5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8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3" name="Freeform 492"/>
            <p:cNvSpPr/>
            <p:nvPr/>
          </p:nvSpPr>
          <p:spPr bwMode="auto">
            <a:xfrm flipH="1">
              <a:off x="4894506" y="2766739"/>
              <a:ext cx="0" cy="5675"/>
            </a:xfrm>
            <a:custGeom>
              <a:gdLst>
                <a:gd fmla="*/ 3 h 6" name="T0"/>
                <a:gd fmla="*/ 0 h 6" name="T1"/>
                <a:gd fmla="*/ 6 h 6" name="T2"/>
                <a:gd fmla="*/ 3 h 6" name="T3"/>
                <a:gd fmla="*/ 3 h 6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4" name="Freeform 493"/>
            <p:cNvSpPr/>
            <p:nvPr/>
          </p:nvSpPr>
          <p:spPr bwMode="auto">
            <a:xfrm>
              <a:off x="4887851" y="2769576"/>
              <a:ext cx="13312" cy="11349"/>
            </a:xfrm>
            <a:custGeom>
              <a:gdLst>
                <a:gd fmla="*/ 3 w 12" name="T0"/>
                <a:gd fmla="*/ 0 h 12" name="T1"/>
                <a:gd fmla="*/ 0 w 12" name="T2"/>
                <a:gd fmla="*/ 0 h 12" name="T3"/>
                <a:gd fmla="*/ 0 w 12" name="T4"/>
                <a:gd fmla="*/ 0 h 12" name="T5"/>
                <a:gd fmla="*/ 0 w 12" name="T6"/>
                <a:gd fmla="*/ 0 h 12" name="T7"/>
                <a:gd fmla="*/ 0 w 12" name="T8"/>
                <a:gd fmla="*/ 3 h 12" name="T9"/>
                <a:gd fmla="*/ 0 w 12" name="T10"/>
                <a:gd fmla="*/ 9 h 12" name="T11"/>
                <a:gd fmla="*/ 0 w 12" name="T12"/>
                <a:gd fmla="*/ 9 h 12" name="T13"/>
                <a:gd fmla="*/ 3 w 12" name="T14"/>
                <a:gd fmla="*/ 6 h 12" name="T15"/>
                <a:gd fmla="*/ 3 w 12" name="T16"/>
                <a:gd fmla="*/ 6 h 12" name="T17"/>
                <a:gd fmla="*/ 6 w 12" name="T18"/>
                <a:gd fmla="*/ 6 h 12" name="T19"/>
                <a:gd fmla="*/ 6 w 12" name="T20"/>
                <a:gd fmla="*/ 9 h 12" name="T21"/>
                <a:gd fmla="*/ 9 w 12" name="T22"/>
                <a:gd fmla="*/ 12 h 12" name="T23"/>
                <a:gd fmla="*/ 12 w 12" name="T24"/>
                <a:gd fmla="*/ 12 h 12" name="T25"/>
                <a:gd fmla="*/ 12 w 12" name="T26"/>
                <a:gd fmla="*/ 9 h 12" name="T27"/>
                <a:gd fmla="*/ 12 w 12" name="T28"/>
                <a:gd fmla="*/ 9 h 12" name="T29"/>
                <a:gd fmla="*/ 3 w 12" name="T30"/>
                <a:gd fmla="*/ 0 h 12" name="T31"/>
                <a:gd fmla="*/ 3 w 12" name="T32"/>
                <a:gd fmla="*/ 0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12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5" name="Freeform 494"/>
            <p:cNvSpPr/>
            <p:nvPr/>
          </p:nvSpPr>
          <p:spPr bwMode="auto">
            <a:xfrm>
              <a:off x="4901162" y="2766739"/>
              <a:ext cx="25515" cy="24591"/>
            </a:xfrm>
            <a:custGeom>
              <a:gdLst>
                <a:gd fmla="*/ 14 w 23" name="T0"/>
                <a:gd fmla="*/ 6 h 26" name="T1"/>
                <a:gd fmla="*/ 14 w 23" name="T2"/>
                <a:gd fmla="*/ 3 h 26" name="T3"/>
                <a:gd fmla="*/ 11 w 23" name="T4"/>
                <a:gd fmla="*/ 0 h 26" name="T5"/>
                <a:gd fmla="*/ 11 w 23" name="T6"/>
                <a:gd fmla="*/ 0 h 26" name="T7"/>
                <a:gd fmla="*/ 9 w 23" name="T8"/>
                <a:gd fmla="*/ 3 h 26" name="T9"/>
                <a:gd fmla="*/ 3 w 23" name="T10"/>
                <a:gd fmla="*/ 3 h 26" name="T11"/>
                <a:gd fmla="*/ 0 w 23" name="T12"/>
                <a:gd fmla="*/ 3 h 26" name="T13"/>
                <a:gd fmla="*/ 3 w 23" name="T14"/>
                <a:gd fmla="*/ 3 h 26" name="T15"/>
                <a:gd fmla="*/ 3 w 23" name="T16"/>
                <a:gd fmla="*/ 6 h 26" name="T17"/>
                <a:gd fmla="*/ 6 w 23" name="T18"/>
                <a:gd fmla="*/ 9 h 26" name="T19"/>
                <a:gd fmla="*/ 9 w 23" name="T20"/>
                <a:gd fmla="*/ 12 h 26" name="T21"/>
                <a:gd fmla="*/ 11 w 23" name="T22"/>
                <a:gd fmla="*/ 15 h 26" name="T23"/>
                <a:gd fmla="*/ 11 w 23" name="T24"/>
                <a:gd fmla="*/ 18 h 26" name="T25"/>
                <a:gd fmla="*/ 11 w 23" name="T26"/>
                <a:gd fmla="*/ 21 h 26" name="T27"/>
                <a:gd fmla="*/ 11 w 23" name="T28"/>
                <a:gd fmla="*/ 21 h 26" name="T29"/>
                <a:gd fmla="*/ 14 w 23" name="T30"/>
                <a:gd fmla="*/ 21 h 26" name="T31"/>
                <a:gd fmla="*/ 14 w 23" name="T32"/>
                <a:gd fmla="*/ 23 h 26" name="T33"/>
                <a:gd fmla="*/ 17 w 23" name="T34"/>
                <a:gd fmla="*/ 26 h 26" name="T35"/>
                <a:gd fmla="*/ 20 w 23" name="T36"/>
                <a:gd fmla="*/ 26 h 26" name="T37"/>
                <a:gd fmla="*/ 23 w 23" name="T38"/>
                <a:gd fmla="*/ 26 h 26" name="T39"/>
                <a:gd fmla="*/ 23 w 23" name="T40"/>
                <a:gd fmla="*/ 23 h 26" name="T41"/>
                <a:gd fmla="*/ 20 w 23" name="T42"/>
                <a:gd fmla="*/ 18 h 26" name="T43"/>
                <a:gd fmla="*/ 17 w 23" name="T44"/>
                <a:gd fmla="*/ 15 h 26" name="T45"/>
                <a:gd fmla="*/ 17 w 23" name="T46"/>
                <a:gd fmla="*/ 12 h 26" name="T47"/>
                <a:gd fmla="*/ 17 w 23" name="T48"/>
                <a:gd fmla="*/ 6 h 26" name="T49"/>
                <a:gd fmla="*/ 14 w 23" name="T50"/>
                <a:gd fmla="*/ 6 h 2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6" w="23">
                  <a:moveTo>
                    <a:pt x="14" y="6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6" name="Freeform 495"/>
            <p:cNvSpPr/>
            <p:nvPr/>
          </p:nvSpPr>
          <p:spPr bwMode="auto">
            <a:xfrm>
              <a:off x="4868992" y="2780925"/>
              <a:ext cx="18859" cy="21754"/>
            </a:xfrm>
            <a:custGeom>
              <a:gdLst>
                <a:gd fmla="*/ 3 w 17" name="T0"/>
                <a:gd fmla="*/ 0 h 23" name="T1"/>
                <a:gd fmla="*/ 0 w 17" name="T2"/>
                <a:gd fmla="*/ 0 h 23" name="T3"/>
                <a:gd fmla="*/ 3 w 17" name="T4"/>
                <a:gd fmla="*/ 0 h 23" name="T5"/>
                <a:gd fmla="*/ 3 w 17" name="T6"/>
                <a:gd fmla="*/ 3 h 23" name="T7"/>
                <a:gd fmla="*/ 3 w 17" name="T8"/>
                <a:gd fmla="*/ 6 h 23" name="T9"/>
                <a:gd fmla="*/ 6 w 17" name="T10"/>
                <a:gd fmla="*/ 14 h 23" name="T11"/>
                <a:gd fmla="*/ 3 w 17" name="T12"/>
                <a:gd fmla="*/ 17 h 23" name="T13"/>
                <a:gd fmla="*/ 6 w 17" name="T14"/>
                <a:gd fmla="*/ 20 h 23" name="T15"/>
                <a:gd fmla="*/ 6 w 17" name="T16"/>
                <a:gd fmla="*/ 23 h 23" name="T17"/>
                <a:gd fmla="*/ 6 w 17" name="T18"/>
                <a:gd fmla="*/ 20 h 23" name="T19"/>
                <a:gd fmla="*/ 12 w 17" name="T20"/>
                <a:gd fmla="*/ 20 h 23" name="T21"/>
                <a:gd fmla="*/ 12 w 17" name="T22"/>
                <a:gd fmla="*/ 20 h 23" name="T23"/>
                <a:gd fmla="*/ 14 w 17" name="T24"/>
                <a:gd fmla="*/ 20 h 23" name="T25"/>
                <a:gd fmla="*/ 14 w 17" name="T26"/>
                <a:gd fmla="*/ 17 h 23" name="T27"/>
                <a:gd fmla="*/ 14 w 17" name="T28"/>
                <a:gd fmla="*/ 14 h 23" name="T29"/>
                <a:gd fmla="*/ 17 w 17" name="T30"/>
                <a:gd fmla="*/ 14 h 23" name="T31"/>
                <a:gd fmla="*/ 17 w 17" name="T32"/>
                <a:gd fmla="*/ 8 h 23" name="T33"/>
                <a:gd fmla="*/ 17 w 17" name="T34"/>
                <a:gd fmla="*/ 6 h 23" name="T35"/>
                <a:gd fmla="*/ 17 w 17" name="T36"/>
                <a:gd fmla="*/ 6 h 23" name="T37"/>
                <a:gd fmla="*/ 14 w 17" name="T38"/>
                <a:gd fmla="*/ 6 h 23" name="T39"/>
                <a:gd fmla="*/ 14 w 17" name="T40"/>
                <a:gd fmla="*/ 6 h 23" name="T41"/>
                <a:gd fmla="*/ 9 w 17" name="T42"/>
                <a:gd fmla="*/ 6 h 23" name="T43"/>
                <a:gd fmla="*/ 9 w 17" name="T44"/>
                <a:gd fmla="*/ 6 h 23" name="T45"/>
                <a:gd fmla="*/ 6 w 17" name="T46"/>
                <a:gd fmla="*/ 3 h 23" name="T47"/>
                <a:gd fmla="*/ 3 w 17" name="T48"/>
                <a:gd fmla="*/ 0 h 23" name="T49"/>
                <a:gd fmla="*/ 3 w 17" name="T50"/>
                <a:gd fmla="*/ 0 h 2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3" w="1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7" name="Freeform 496"/>
            <p:cNvSpPr/>
            <p:nvPr/>
          </p:nvSpPr>
          <p:spPr bwMode="auto">
            <a:xfrm>
              <a:off x="4882304" y="2799842"/>
              <a:ext cx="2219" cy="2838"/>
            </a:xfrm>
            <a:custGeom>
              <a:gdLst>
                <a:gd fmla="*/ 2 w 2" name="T0"/>
                <a:gd fmla="*/ 3 h 3" name="T1"/>
                <a:gd fmla="*/ 2 w 2" name="T2"/>
                <a:gd fmla="*/ 0 h 3" name="T3"/>
                <a:gd fmla="*/ 2 w 2" name="T4"/>
                <a:gd fmla="*/ 0 h 3" name="T5"/>
                <a:gd fmla="*/ 0 w 2" name="T6"/>
                <a:gd fmla="*/ 0 h 3" name="T7"/>
                <a:gd fmla="*/ 2 w 2" name="T8"/>
                <a:gd fmla="*/ 3 h 3" name="T9"/>
                <a:gd fmla="*/ 2 w 2" name="T10"/>
                <a:gd fmla="*/ 3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">
                  <a:moveTo>
                    <a:pt x="2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8" name="Freeform 497"/>
            <p:cNvSpPr/>
            <p:nvPr/>
          </p:nvSpPr>
          <p:spPr bwMode="auto">
            <a:xfrm>
              <a:off x="4884523" y="2794167"/>
              <a:ext cx="13312" cy="30266"/>
            </a:xfrm>
            <a:custGeom>
              <a:gdLst>
                <a:gd fmla="*/ 9 w 12" name="T0"/>
                <a:gd fmla="*/ 9 h 32" name="T1"/>
                <a:gd fmla="*/ 12 w 12" name="T2"/>
                <a:gd fmla="*/ 9 h 32" name="T3"/>
                <a:gd fmla="*/ 12 w 12" name="T4"/>
                <a:gd fmla="*/ 6 h 32" name="T5"/>
                <a:gd fmla="*/ 9 w 12" name="T6"/>
                <a:gd fmla="*/ 0 h 32" name="T7"/>
                <a:gd fmla="*/ 6 w 12" name="T8"/>
                <a:gd fmla="*/ 0 h 32" name="T9"/>
                <a:gd fmla="*/ 6 w 12" name="T10"/>
                <a:gd fmla="*/ 0 h 32" name="T11"/>
                <a:gd fmla="*/ 3 w 12" name="T12"/>
                <a:gd fmla="*/ 3 h 32" name="T13"/>
                <a:gd fmla="*/ 3 w 12" name="T14"/>
                <a:gd fmla="*/ 3 h 32" name="T15"/>
                <a:gd fmla="*/ 3 w 12" name="T16"/>
                <a:gd fmla="*/ 9 h 32" name="T17"/>
                <a:gd fmla="*/ 3 w 12" name="T18"/>
                <a:gd fmla="*/ 15 h 32" name="T19"/>
                <a:gd fmla="*/ 3 w 12" name="T20"/>
                <a:gd fmla="*/ 15 h 32" name="T21"/>
                <a:gd fmla="*/ 0 w 12" name="T22"/>
                <a:gd fmla="*/ 17 h 32" name="T23"/>
                <a:gd fmla="*/ 0 w 12" name="T24"/>
                <a:gd fmla="*/ 23 h 32" name="T25"/>
                <a:gd fmla="*/ 0 w 12" name="T26"/>
                <a:gd fmla="*/ 26 h 32" name="T27"/>
                <a:gd fmla="*/ 3 w 12" name="T28"/>
                <a:gd fmla="*/ 26 h 32" name="T29"/>
                <a:gd fmla="*/ 6 w 12" name="T30"/>
                <a:gd fmla="*/ 29 h 32" name="T31"/>
                <a:gd fmla="*/ 6 w 12" name="T32"/>
                <a:gd fmla="*/ 29 h 32" name="T33"/>
                <a:gd fmla="*/ 9 w 12" name="T34"/>
                <a:gd fmla="*/ 32 h 32" name="T35"/>
                <a:gd fmla="*/ 9 w 12" name="T36"/>
                <a:gd fmla="*/ 32 h 32" name="T37"/>
                <a:gd fmla="*/ 9 w 12" name="T38"/>
                <a:gd fmla="*/ 29 h 32" name="T39"/>
                <a:gd fmla="*/ 9 w 12" name="T40"/>
                <a:gd fmla="*/ 26 h 32" name="T41"/>
                <a:gd fmla="*/ 9 w 12" name="T42"/>
                <a:gd fmla="*/ 23 h 32" name="T43"/>
                <a:gd fmla="*/ 9 w 12" name="T44"/>
                <a:gd fmla="*/ 20 h 32" name="T45"/>
                <a:gd fmla="*/ 9 w 12" name="T46"/>
                <a:gd fmla="*/ 15 h 32" name="T47"/>
                <a:gd fmla="*/ 9 w 12" name="T48"/>
                <a:gd fmla="*/ 9 h 3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2" w="12">
                  <a:moveTo>
                    <a:pt x="9" y="9"/>
                  </a:moveTo>
                  <a:lnTo>
                    <a:pt x="12" y="9"/>
                  </a:lnTo>
                  <a:lnTo>
                    <a:pt x="12" y="6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15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9" name="Freeform 498"/>
            <p:cNvSpPr/>
            <p:nvPr/>
          </p:nvSpPr>
          <p:spPr bwMode="auto">
            <a:xfrm>
              <a:off x="4907819" y="2780925"/>
              <a:ext cx="3328" cy="5675"/>
            </a:xfrm>
            <a:custGeom>
              <a:gdLst>
                <a:gd fmla="*/ 3 w 3" name="T0"/>
                <a:gd fmla="*/ 6 h 6" name="T1"/>
                <a:gd fmla="*/ 3 w 3" name="T2"/>
                <a:gd fmla="*/ 6 h 6" name="T3"/>
                <a:gd fmla="*/ 3 w 3" name="T4"/>
                <a:gd fmla="*/ 3 h 6" name="T5"/>
                <a:gd fmla="*/ 0 w 3" name="T6"/>
                <a:gd fmla="*/ 3 h 6" name="T7"/>
                <a:gd fmla="*/ 0 w 3" name="T8"/>
                <a:gd fmla="*/ 0 h 6" name="T9"/>
                <a:gd fmla="*/ 0 w 3" name="T10"/>
                <a:gd fmla="*/ 3 h 6" name="T11"/>
                <a:gd fmla="*/ 0 w 3" name="T12"/>
                <a:gd fmla="*/ 6 h 6" name="T13"/>
                <a:gd fmla="*/ 3 w 3" name="T14"/>
                <a:gd fmla="*/ 6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0" name="Freeform 499"/>
            <p:cNvSpPr/>
            <p:nvPr/>
          </p:nvSpPr>
          <p:spPr bwMode="auto">
            <a:xfrm>
              <a:off x="4907819" y="2786600"/>
              <a:ext cx="15531" cy="21754"/>
            </a:xfrm>
            <a:custGeom>
              <a:gdLst>
                <a:gd fmla="*/ 0 w 14" name="T0"/>
                <a:gd fmla="*/ 2 h 23" name="T1"/>
                <a:gd fmla="*/ 3 w 14" name="T2"/>
                <a:gd fmla="*/ 5 h 23" name="T3"/>
                <a:gd fmla="*/ 3 w 14" name="T4"/>
                <a:gd fmla="*/ 8 h 23" name="T5"/>
                <a:gd fmla="*/ 5 w 14" name="T6"/>
                <a:gd fmla="*/ 8 h 23" name="T7"/>
                <a:gd fmla="*/ 5 w 14" name="T8"/>
                <a:gd fmla="*/ 11 h 23" name="T9"/>
                <a:gd fmla="*/ 8 w 14" name="T10"/>
                <a:gd fmla="*/ 20 h 23" name="T11"/>
                <a:gd fmla="*/ 8 w 14" name="T12"/>
                <a:gd fmla="*/ 23 h 23" name="T13"/>
                <a:gd fmla="*/ 11 w 14" name="T14"/>
                <a:gd fmla="*/ 23 h 23" name="T15"/>
                <a:gd fmla="*/ 11 w 14" name="T16"/>
                <a:gd fmla="*/ 20 h 23" name="T17"/>
                <a:gd fmla="*/ 11 w 14" name="T18"/>
                <a:gd fmla="*/ 20 h 23" name="T19"/>
                <a:gd fmla="*/ 14 w 14" name="T20"/>
                <a:gd fmla="*/ 20 h 23" name="T21"/>
                <a:gd fmla="*/ 11 w 14" name="T22"/>
                <a:gd fmla="*/ 17 h 23" name="T23"/>
                <a:gd fmla="*/ 11 w 14" name="T24"/>
                <a:gd fmla="*/ 14 h 23" name="T25"/>
                <a:gd fmla="*/ 8 w 14" name="T26"/>
                <a:gd fmla="*/ 11 h 23" name="T27"/>
                <a:gd fmla="*/ 8 w 14" name="T28"/>
                <a:gd fmla="*/ 5 h 23" name="T29"/>
                <a:gd fmla="*/ 5 w 14" name="T30"/>
                <a:gd fmla="*/ 0 h 23" name="T31"/>
                <a:gd fmla="*/ 3 w 14" name="T32"/>
                <a:gd fmla="*/ 2 h 23" name="T33"/>
                <a:gd fmla="*/ 3 w 14" name="T34"/>
                <a:gd fmla="*/ 0 h 23" name="T35"/>
                <a:gd fmla="*/ 0 w 14" name="T36"/>
                <a:gd fmla="*/ 0 h 23" name="T37"/>
                <a:gd fmla="*/ 0 w 14" name="T38"/>
                <a:gd fmla="*/ 0 h 23" name="T39"/>
                <a:gd fmla="*/ 0 w 14" name="T40"/>
                <a:gd fmla="*/ 0 h 23" name="T41"/>
                <a:gd fmla="*/ 0 w 14" name="T42"/>
                <a:gd fmla="*/ 2 h 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3" w="14">
                  <a:moveTo>
                    <a:pt x="0" y="2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1" name="Freeform 500"/>
            <p:cNvSpPr/>
            <p:nvPr/>
          </p:nvSpPr>
          <p:spPr bwMode="auto">
            <a:xfrm>
              <a:off x="4926677" y="2802679"/>
              <a:ext cx="3328" cy="10404"/>
            </a:xfrm>
            <a:custGeom>
              <a:gdLst>
                <a:gd fmla="*/ 0 w 3" name="T0"/>
                <a:gd fmla="*/ 0 h 11" name="T1"/>
                <a:gd fmla="*/ 0 w 3" name="T2"/>
                <a:gd fmla="*/ 3 h 11" name="T3"/>
                <a:gd fmla="*/ 0 w 3" name="T4"/>
                <a:gd fmla="*/ 6 h 11" name="T5"/>
                <a:gd fmla="*/ 0 w 3" name="T6"/>
                <a:gd fmla="*/ 6 h 11" name="T7"/>
                <a:gd fmla="*/ 3 w 3" name="T8"/>
                <a:gd fmla="*/ 8 h 11" name="T9"/>
                <a:gd fmla="*/ 3 w 3" name="T10"/>
                <a:gd fmla="*/ 11 h 11" name="T11"/>
                <a:gd fmla="*/ 3 w 3" name="T12"/>
                <a:gd fmla="*/ 8 h 11" name="T13"/>
                <a:gd fmla="*/ 3 w 3" name="T14"/>
                <a:gd fmla="*/ 0 h 11" name="T15"/>
                <a:gd fmla="*/ 0 w 3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3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2" name="Freeform 501"/>
            <p:cNvSpPr/>
            <p:nvPr/>
          </p:nvSpPr>
          <p:spPr bwMode="auto">
            <a:xfrm>
              <a:off x="4933333" y="2808354"/>
              <a:ext cx="3328" cy="4729"/>
            </a:xfrm>
            <a:custGeom>
              <a:gdLst>
                <a:gd fmla="*/ 3 w 3" name="T0"/>
                <a:gd fmla="*/ 2 h 5" name="T1"/>
                <a:gd fmla="*/ 0 w 3" name="T2"/>
                <a:gd fmla="*/ 0 h 5" name="T3"/>
                <a:gd fmla="*/ 0 w 3" name="T4"/>
                <a:gd fmla="*/ 2 h 5" name="T5"/>
                <a:gd fmla="*/ 3 w 3" name="T6"/>
                <a:gd fmla="*/ 2 h 5" name="T7"/>
                <a:gd fmla="*/ 3 w 3" name="T8"/>
                <a:gd fmla="*/ 5 h 5" name="T9"/>
                <a:gd fmla="*/ 3 w 3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3" name="Freeform 502"/>
            <p:cNvSpPr/>
            <p:nvPr/>
          </p:nvSpPr>
          <p:spPr bwMode="auto">
            <a:xfrm>
              <a:off x="4897834" y="2788492"/>
              <a:ext cx="6656" cy="30266"/>
            </a:xfrm>
            <a:custGeom>
              <a:gdLst>
                <a:gd fmla="*/ 3 w 6" name="T0"/>
                <a:gd fmla="*/ 0 h 32" name="T1"/>
                <a:gd fmla="*/ 3 w 6" name="T2"/>
                <a:gd fmla="*/ 0 h 32" name="T3"/>
                <a:gd fmla="*/ 3 w 6" name="T4"/>
                <a:gd fmla="*/ 3 h 32" name="T5"/>
                <a:gd fmla="*/ 3 w 6" name="T6"/>
                <a:gd fmla="*/ 6 h 32" name="T7"/>
                <a:gd fmla="*/ 3 w 6" name="T8"/>
                <a:gd fmla="*/ 15 h 32" name="T9"/>
                <a:gd fmla="*/ 0 w 6" name="T10"/>
                <a:gd fmla="*/ 21 h 32" name="T11"/>
                <a:gd fmla="*/ 0 w 6" name="T12"/>
                <a:gd fmla="*/ 23 h 32" name="T13"/>
                <a:gd fmla="*/ 0 w 6" name="T14"/>
                <a:gd fmla="*/ 29 h 32" name="T15"/>
                <a:gd fmla="*/ 0 w 6" name="T16"/>
                <a:gd fmla="*/ 32 h 32" name="T17"/>
                <a:gd fmla="*/ 3 w 6" name="T18"/>
                <a:gd fmla="*/ 32 h 32" name="T19"/>
                <a:gd fmla="*/ 3 w 6" name="T20"/>
                <a:gd fmla="*/ 29 h 32" name="T21"/>
                <a:gd fmla="*/ 3 w 6" name="T22"/>
                <a:gd fmla="*/ 23 h 32" name="T23"/>
                <a:gd fmla="*/ 3 w 6" name="T24"/>
                <a:gd fmla="*/ 21 h 32" name="T25"/>
                <a:gd fmla="*/ 6 w 6" name="T26"/>
                <a:gd fmla="*/ 15 h 32" name="T27"/>
                <a:gd fmla="*/ 6 w 6" name="T28"/>
                <a:gd fmla="*/ 12 h 32" name="T29"/>
                <a:gd fmla="*/ 6 w 6" name="T30"/>
                <a:gd fmla="*/ 6 h 32" name="T31"/>
                <a:gd fmla="*/ 6 w 6" name="T32"/>
                <a:gd fmla="*/ 3 h 32" name="T33"/>
                <a:gd fmla="*/ 3 w 6" name="T34"/>
                <a:gd fmla="*/ 0 h 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2" w="6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5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4" name="Freeform 503"/>
            <p:cNvSpPr/>
            <p:nvPr/>
          </p:nvSpPr>
          <p:spPr bwMode="auto">
            <a:xfrm>
              <a:off x="4904490" y="2808354"/>
              <a:ext cx="8875" cy="7566"/>
            </a:xfrm>
            <a:custGeom>
              <a:gdLst>
                <a:gd fmla="*/ 0 w 8" name="T0"/>
                <a:gd fmla="*/ 2 h 8" name="T1"/>
                <a:gd fmla="*/ 0 w 8" name="T2"/>
                <a:gd fmla="*/ 2 h 8" name="T3"/>
                <a:gd fmla="*/ 0 w 8" name="T4"/>
                <a:gd fmla="*/ 2 h 8" name="T5"/>
                <a:gd fmla="*/ 0 w 8" name="T6"/>
                <a:gd fmla="*/ 5 h 8" name="T7"/>
                <a:gd fmla="*/ 0 w 8" name="T8"/>
                <a:gd fmla="*/ 8 h 8" name="T9"/>
                <a:gd fmla="*/ 3 w 8" name="T10"/>
                <a:gd fmla="*/ 8 h 8" name="T11"/>
                <a:gd fmla="*/ 6 w 8" name="T12"/>
                <a:gd fmla="*/ 8 h 8" name="T13"/>
                <a:gd fmla="*/ 8 w 8" name="T14"/>
                <a:gd fmla="*/ 8 h 8" name="T15"/>
                <a:gd fmla="*/ 8 w 8" name="T16"/>
                <a:gd fmla="*/ 5 h 8" name="T17"/>
                <a:gd fmla="*/ 8 w 8" name="T18"/>
                <a:gd fmla="*/ 2 h 8" name="T19"/>
                <a:gd fmla="*/ 8 w 8" name="T20"/>
                <a:gd fmla="*/ 2 h 8" name="T21"/>
                <a:gd fmla="*/ 8 w 8" name="T22"/>
                <a:gd fmla="*/ 0 h 8" name="T23"/>
                <a:gd fmla="*/ 6 w 8" name="T24"/>
                <a:gd fmla="*/ 0 h 8" name="T25"/>
                <a:gd fmla="*/ 3 w 8" name="T26"/>
                <a:gd fmla="*/ 0 h 8" name="T27"/>
                <a:gd fmla="*/ 3 w 8" name="T28"/>
                <a:gd fmla="*/ 0 h 8" name="T29"/>
                <a:gd fmla="*/ 0 w 8" name="T30"/>
                <a:gd fmla="*/ 2 h 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" w="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5" name="Freeform 504"/>
            <p:cNvSpPr/>
            <p:nvPr/>
          </p:nvSpPr>
          <p:spPr bwMode="auto">
            <a:xfrm>
              <a:off x="4882304" y="2813083"/>
              <a:ext cx="66559" cy="68098"/>
            </a:xfrm>
            <a:custGeom>
              <a:gdLst>
                <a:gd fmla="*/ 43 w 60" name="T0"/>
                <a:gd fmla="*/ 0 h 72" name="T1"/>
                <a:gd fmla="*/ 40 w 60" name="T2"/>
                <a:gd fmla="*/ 0 h 72" name="T3"/>
                <a:gd fmla="*/ 43 w 60" name="T4"/>
                <a:gd fmla="*/ 9 h 72" name="T5"/>
                <a:gd fmla="*/ 40 w 60" name="T6"/>
                <a:gd fmla="*/ 15 h 72" name="T7"/>
                <a:gd fmla="*/ 37 w 60" name="T8"/>
                <a:gd fmla="*/ 15 h 72" name="T9"/>
                <a:gd fmla="*/ 31 w 60" name="T10"/>
                <a:gd fmla="*/ 18 h 72" name="T11"/>
                <a:gd fmla="*/ 31 w 60" name="T12"/>
                <a:gd fmla="*/ 21 h 72" name="T13"/>
                <a:gd fmla="*/ 28 w 60" name="T14"/>
                <a:gd fmla="*/ 23 h 72" name="T15"/>
                <a:gd fmla="*/ 23 w 60" name="T16"/>
                <a:gd fmla="*/ 29 h 72" name="T17"/>
                <a:gd fmla="*/ 20 w 60" name="T18"/>
                <a:gd fmla="*/ 21 h 72" name="T19"/>
                <a:gd fmla="*/ 14 w 60" name="T20"/>
                <a:gd fmla="*/ 21 h 72" name="T21"/>
                <a:gd fmla="*/ 11 w 60" name="T22"/>
                <a:gd fmla="*/ 23 h 72" name="T23"/>
                <a:gd fmla="*/ 2 w 60" name="T24"/>
                <a:gd fmla="*/ 29 h 72" name="T25"/>
                <a:gd fmla="*/ 0 w 60" name="T26"/>
                <a:gd fmla="*/ 38 h 72" name="T27"/>
                <a:gd fmla="*/ 0 w 60" name="T28"/>
                <a:gd fmla="*/ 49 h 72" name="T29"/>
                <a:gd fmla="*/ 2 w 60" name="T30"/>
                <a:gd fmla="*/ 49 h 72" name="T31"/>
                <a:gd fmla="*/ 8 w 60" name="T32"/>
                <a:gd fmla="*/ 35 h 72" name="T33"/>
                <a:gd fmla="*/ 11 w 60" name="T34"/>
                <a:gd fmla="*/ 38 h 72" name="T35"/>
                <a:gd fmla="*/ 11 w 60" name="T36"/>
                <a:gd fmla="*/ 41 h 72" name="T37"/>
                <a:gd fmla="*/ 17 w 60" name="T38"/>
                <a:gd fmla="*/ 38 h 72" name="T39"/>
                <a:gd fmla="*/ 17 w 60" name="T40"/>
                <a:gd fmla="*/ 38 h 72" name="T41"/>
                <a:gd fmla="*/ 20 w 60" name="T42"/>
                <a:gd fmla="*/ 32 h 72" name="T43"/>
                <a:gd fmla="*/ 23 w 60" name="T44"/>
                <a:gd fmla="*/ 35 h 72" name="T45"/>
                <a:gd fmla="*/ 28 w 60" name="T46"/>
                <a:gd fmla="*/ 41 h 72" name="T47"/>
                <a:gd fmla="*/ 26 w 60" name="T48"/>
                <a:gd fmla="*/ 46 h 72" name="T49"/>
                <a:gd fmla="*/ 28 w 60" name="T50"/>
                <a:gd fmla="*/ 52 h 72" name="T51"/>
                <a:gd fmla="*/ 31 w 60" name="T52"/>
                <a:gd fmla="*/ 61 h 72" name="T53"/>
                <a:gd fmla="*/ 40 w 60" name="T54"/>
                <a:gd fmla="*/ 67 h 72" name="T55"/>
                <a:gd fmla="*/ 43 w 60" name="T56"/>
                <a:gd fmla="*/ 67 h 72" name="T57"/>
                <a:gd fmla="*/ 46 w 60" name="T58"/>
                <a:gd fmla="*/ 67 h 72" name="T59"/>
                <a:gd fmla="*/ 49 w 60" name="T60"/>
                <a:gd fmla="*/ 72 h 72" name="T61"/>
                <a:gd fmla="*/ 51 w 60" name="T62"/>
                <a:gd fmla="*/ 64 h 72" name="T63"/>
                <a:gd fmla="*/ 46 w 60" name="T64"/>
                <a:gd fmla="*/ 55 h 72" name="T65"/>
                <a:gd fmla="*/ 46 w 60" name="T66"/>
                <a:gd fmla="*/ 49 h 72" name="T67"/>
                <a:gd fmla="*/ 49 w 60" name="T68"/>
                <a:gd fmla="*/ 41 h 72" name="T69"/>
                <a:gd fmla="*/ 51 w 60" name="T70"/>
                <a:gd fmla="*/ 44 h 72" name="T71"/>
                <a:gd fmla="*/ 54 w 60" name="T72"/>
                <a:gd fmla="*/ 52 h 72" name="T73"/>
                <a:gd fmla="*/ 57 w 60" name="T74"/>
                <a:gd fmla="*/ 58 h 72" name="T75"/>
                <a:gd fmla="*/ 57 w 60" name="T76"/>
                <a:gd fmla="*/ 46 h 72" name="T77"/>
                <a:gd fmla="*/ 60 w 60" name="T78"/>
                <a:gd fmla="*/ 44 h 72" name="T79"/>
                <a:gd fmla="*/ 57 w 60" name="T80"/>
                <a:gd fmla="*/ 35 h 72" name="T81"/>
                <a:gd fmla="*/ 57 w 60" name="T82"/>
                <a:gd fmla="*/ 26 h 72" name="T83"/>
                <a:gd fmla="*/ 54 w 60" name="T84"/>
                <a:gd fmla="*/ 21 h 72" name="T85"/>
                <a:gd fmla="*/ 54 w 60" name="T86"/>
                <a:gd fmla="*/ 18 h 72" name="T87"/>
                <a:gd fmla="*/ 51 w 60" name="T88"/>
                <a:gd fmla="*/ 9 h 72" name="T89"/>
                <a:gd fmla="*/ 49 w 60" name="T90"/>
                <a:gd fmla="*/ 9 h 72" name="T91"/>
                <a:gd fmla="*/ 46 w 60" name="T92"/>
                <a:gd fmla="*/ 3 h 7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72" w="60">
                  <a:moveTo>
                    <a:pt x="46" y="3"/>
                  </a:move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20" y="21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8" y="41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8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6" y="64"/>
                  </a:lnTo>
                  <a:lnTo>
                    <a:pt x="46" y="67"/>
                  </a:lnTo>
                  <a:lnTo>
                    <a:pt x="46" y="70"/>
                  </a:lnTo>
                  <a:lnTo>
                    <a:pt x="49" y="72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49" y="58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6" y="49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4" y="52"/>
                  </a:lnTo>
                  <a:lnTo>
                    <a:pt x="54" y="55"/>
                  </a:lnTo>
                  <a:lnTo>
                    <a:pt x="57" y="58"/>
                  </a:lnTo>
                  <a:lnTo>
                    <a:pt x="57" y="49"/>
                  </a:lnTo>
                  <a:lnTo>
                    <a:pt x="57" y="46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54" y="18"/>
                  </a:lnTo>
                  <a:lnTo>
                    <a:pt x="54" y="15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6" name="Freeform 505"/>
            <p:cNvSpPr/>
            <p:nvPr/>
          </p:nvSpPr>
          <p:spPr bwMode="auto">
            <a:xfrm>
              <a:off x="4882303" y="2862264"/>
              <a:ext cx="5547" cy="5675"/>
            </a:xfrm>
            <a:custGeom>
              <a:gdLst>
                <a:gd fmla="*/ 2 w 5" name="T0"/>
                <a:gd fmla="*/ 6 h 6" name="T1"/>
                <a:gd fmla="*/ 2 w 5" name="T2"/>
                <a:gd fmla="*/ 6 h 6" name="T3"/>
                <a:gd fmla="*/ 5 w 5" name="T4"/>
                <a:gd fmla="*/ 3 h 6" name="T5"/>
                <a:gd fmla="*/ 5 w 5" name="T6"/>
                <a:gd fmla="*/ 0 h 6" name="T7"/>
                <a:gd fmla="*/ 2 w 5" name="T8"/>
                <a:gd fmla="*/ 0 h 6" name="T9"/>
                <a:gd fmla="*/ 0 w 5" name="T10"/>
                <a:gd fmla="*/ 0 h 6" name="T11"/>
                <a:gd fmla="*/ 0 w 5" name="T12"/>
                <a:gd fmla="*/ 3 h 6" name="T13"/>
                <a:gd fmla="*/ 0 w 5" name="T14"/>
                <a:gd fmla="*/ 3 h 6" name="T15"/>
                <a:gd fmla="*/ 2 w 5" name="T16"/>
                <a:gd fmla="*/ 6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5">
                  <a:moveTo>
                    <a:pt x="2" y="6"/>
                  </a:moveTo>
                  <a:lnTo>
                    <a:pt x="2" y="6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7" name="Freeform 506"/>
            <p:cNvSpPr/>
            <p:nvPr/>
          </p:nvSpPr>
          <p:spPr bwMode="auto">
            <a:xfrm>
              <a:off x="4792448" y="2568122"/>
              <a:ext cx="18859" cy="52019"/>
            </a:xfrm>
            <a:custGeom>
              <a:gdLst>
                <a:gd fmla="*/ 9 w 17" name="T0"/>
                <a:gd fmla="*/ 0 h 55" name="T1"/>
                <a:gd fmla="*/ 9 w 17" name="T2"/>
                <a:gd fmla="*/ 0 h 55" name="T3"/>
                <a:gd fmla="*/ 9 w 17" name="T4"/>
                <a:gd fmla="*/ 0 h 55" name="T5"/>
                <a:gd fmla="*/ 6 w 17" name="T6"/>
                <a:gd fmla="*/ 3 h 55" name="T7"/>
                <a:gd fmla="*/ 3 w 17" name="T8"/>
                <a:gd fmla="*/ 6 h 55" name="T9"/>
                <a:gd fmla="*/ 0 w 17" name="T10"/>
                <a:gd fmla="*/ 20 h 55" name="T11"/>
                <a:gd fmla="*/ 0 w 17" name="T12"/>
                <a:gd fmla="*/ 26 h 55" name="T13"/>
                <a:gd fmla="*/ 0 w 17" name="T14"/>
                <a:gd fmla="*/ 29 h 55" name="T15"/>
                <a:gd fmla="*/ 3 w 17" name="T16"/>
                <a:gd fmla="*/ 34 h 55" name="T17"/>
                <a:gd fmla="*/ 6 w 17" name="T18"/>
                <a:gd fmla="*/ 40 h 55" name="T19"/>
                <a:gd fmla="*/ 9 w 17" name="T20"/>
                <a:gd fmla="*/ 46 h 55" name="T21"/>
                <a:gd fmla="*/ 11 w 17" name="T22"/>
                <a:gd fmla="*/ 49 h 55" name="T23"/>
                <a:gd fmla="*/ 14 w 17" name="T24"/>
                <a:gd fmla="*/ 52 h 55" name="T25"/>
                <a:gd fmla="*/ 17 w 17" name="T26"/>
                <a:gd fmla="*/ 55 h 55" name="T27"/>
                <a:gd fmla="*/ 17 w 17" name="T28"/>
                <a:gd fmla="*/ 55 h 55" name="T29"/>
                <a:gd fmla="*/ 17 w 17" name="T30"/>
                <a:gd fmla="*/ 46 h 55" name="T31"/>
                <a:gd fmla="*/ 17 w 17" name="T32"/>
                <a:gd fmla="*/ 43 h 55" name="T33"/>
                <a:gd fmla="*/ 17 w 17" name="T34"/>
                <a:gd fmla="*/ 40 h 55" name="T35"/>
                <a:gd fmla="*/ 17 w 17" name="T36"/>
                <a:gd fmla="*/ 37 h 55" name="T37"/>
                <a:gd fmla="*/ 17 w 17" name="T38"/>
                <a:gd fmla="*/ 32 h 55" name="T39"/>
                <a:gd fmla="*/ 17 w 17" name="T40"/>
                <a:gd fmla="*/ 26 h 55" name="T41"/>
                <a:gd fmla="*/ 17 w 17" name="T42"/>
                <a:gd fmla="*/ 17 h 55" name="T43"/>
                <a:gd fmla="*/ 17 w 17" name="T44"/>
                <a:gd fmla="*/ 14 h 55" name="T45"/>
                <a:gd fmla="*/ 17 w 17" name="T46"/>
                <a:gd fmla="*/ 11 h 55" name="T47"/>
                <a:gd fmla="*/ 14 w 17" name="T48"/>
                <a:gd fmla="*/ 9 h 55" name="T49"/>
                <a:gd fmla="*/ 14 w 17" name="T50"/>
                <a:gd fmla="*/ 6 h 55" name="T51"/>
                <a:gd fmla="*/ 14 w 17" name="T52"/>
                <a:gd fmla="*/ 3 h 55" name="T53"/>
                <a:gd fmla="*/ 14 w 17" name="T54"/>
                <a:gd fmla="*/ 3 h 55" name="T55"/>
                <a:gd fmla="*/ 14 w 17" name="T56"/>
                <a:gd fmla="*/ 3 h 55" name="T57"/>
                <a:gd fmla="*/ 11 w 17" name="T58"/>
                <a:gd fmla="*/ 3 h 55" name="T59"/>
                <a:gd fmla="*/ 9 w 17" name="T60"/>
                <a:gd fmla="*/ 0 h 5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5" w="17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9" y="46"/>
                  </a:lnTo>
                  <a:lnTo>
                    <a:pt x="11" y="49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8" name="Freeform 507"/>
            <p:cNvSpPr/>
            <p:nvPr/>
          </p:nvSpPr>
          <p:spPr bwMode="auto">
            <a:xfrm>
              <a:off x="4859008" y="2232362"/>
              <a:ext cx="77653" cy="66206"/>
            </a:xfrm>
            <a:custGeom>
              <a:gdLst>
                <a:gd fmla="*/ 52 w 70" name="T0"/>
                <a:gd fmla="*/ 18 h 70" name="T1"/>
                <a:gd fmla="*/ 52 w 70" name="T2"/>
                <a:gd fmla="*/ 20 h 70" name="T3"/>
                <a:gd fmla="*/ 49 w 70" name="T4"/>
                <a:gd fmla="*/ 23 h 70" name="T5"/>
                <a:gd fmla="*/ 44 w 70" name="T6"/>
                <a:gd fmla="*/ 20 h 70" name="T7"/>
                <a:gd fmla="*/ 32 w 70" name="T8"/>
                <a:gd fmla="*/ 18 h 70" name="T9"/>
                <a:gd fmla="*/ 18 w 70" name="T10"/>
                <a:gd fmla="*/ 12 h 70" name="T11"/>
                <a:gd fmla="*/ 6 w 70" name="T12"/>
                <a:gd fmla="*/ 3 h 70" name="T13"/>
                <a:gd fmla="*/ 3 w 70" name="T14"/>
                <a:gd fmla="*/ 0 h 70" name="T15"/>
                <a:gd fmla="*/ 0 w 70" name="T16"/>
                <a:gd fmla="*/ 6 h 70" name="T17"/>
                <a:gd fmla="*/ 9 w 70" name="T18"/>
                <a:gd fmla="*/ 15 h 70" name="T19"/>
                <a:gd fmla="*/ 18 w 70" name="T20"/>
                <a:gd fmla="*/ 23 h 70" name="T21"/>
                <a:gd fmla="*/ 18 w 70" name="T22"/>
                <a:gd fmla="*/ 29 h 70" name="T23"/>
                <a:gd fmla="*/ 23 w 70" name="T24"/>
                <a:gd fmla="*/ 35 h 70" name="T25"/>
                <a:gd fmla="*/ 21 w 70" name="T26"/>
                <a:gd fmla="*/ 41 h 70" name="T27"/>
                <a:gd fmla="*/ 12 w 70" name="T28"/>
                <a:gd fmla="*/ 38 h 70" name="T29"/>
                <a:gd fmla="*/ 15 w 70" name="T30"/>
                <a:gd fmla="*/ 44 h 70" name="T31"/>
                <a:gd fmla="*/ 18 w 70" name="T32"/>
                <a:gd fmla="*/ 46 h 70" name="T33"/>
                <a:gd fmla="*/ 15 w 70" name="T34"/>
                <a:gd fmla="*/ 52 h 70" name="T35"/>
                <a:gd fmla="*/ 26 w 70" name="T36"/>
                <a:gd fmla="*/ 61 h 70" name="T37"/>
                <a:gd fmla="*/ 32 w 70" name="T38"/>
                <a:gd fmla="*/ 70 h 70" name="T39"/>
                <a:gd fmla="*/ 35 w 70" name="T40"/>
                <a:gd fmla="*/ 67 h 70" name="T41"/>
                <a:gd fmla="*/ 35 w 70" name="T42"/>
                <a:gd fmla="*/ 64 h 70" name="T43"/>
                <a:gd fmla="*/ 38 w 70" name="T44"/>
                <a:gd fmla="*/ 64 h 70" name="T45"/>
                <a:gd fmla="*/ 32 w 70" name="T46"/>
                <a:gd fmla="*/ 58 h 70" name="T47"/>
                <a:gd fmla="*/ 23 w 70" name="T48"/>
                <a:gd fmla="*/ 55 h 70" name="T49"/>
                <a:gd fmla="*/ 26 w 70" name="T50"/>
                <a:gd fmla="*/ 49 h 70" name="T51"/>
                <a:gd fmla="*/ 32 w 70" name="T52"/>
                <a:gd fmla="*/ 52 h 70" name="T53"/>
                <a:gd fmla="*/ 35 w 70" name="T54"/>
                <a:gd fmla="*/ 49 h 70" name="T55"/>
                <a:gd fmla="*/ 47 w 70" name="T56"/>
                <a:gd fmla="*/ 52 h 70" name="T57"/>
                <a:gd fmla="*/ 58 w 70" name="T58"/>
                <a:gd fmla="*/ 58 h 70" name="T59"/>
                <a:gd fmla="*/ 58 w 70" name="T60"/>
                <a:gd fmla="*/ 49 h 70" name="T61"/>
                <a:gd fmla="*/ 55 w 70" name="T62"/>
                <a:gd fmla="*/ 44 h 70" name="T63"/>
                <a:gd fmla="*/ 61 w 70" name="T64"/>
                <a:gd fmla="*/ 38 h 70" name="T65"/>
                <a:gd fmla="*/ 64 w 70" name="T66"/>
                <a:gd fmla="*/ 38 h 70" name="T67"/>
                <a:gd fmla="*/ 67 w 70" name="T68"/>
                <a:gd fmla="*/ 38 h 70" name="T69"/>
                <a:gd fmla="*/ 70 w 70" name="T70"/>
                <a:gd fmla="*/ 32 h 70" name="T71"/>
                <a:gd fmla="*/ 67 w 70" name="T72"/>
                <a:gd fmla="*/ 32 h 70" name="T73"/>
                <a:gd fmla="*/ 61 w 70" name="T74"/>
                <a:gd fmla="*/ 29 h 70" name="T75"/>
                <a:gd fmla="*/ 55 w 70" name="T76"/>
                <a:gd fmla="*/ 23 h 7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0" w="70">
                  <a:moveTo>
                    <a:pt x="55" y="20"/>
                  </a:moveTo>
                  <a:lnTo>
                    <a:pt x="52" y="18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6" y="15"/>
                  </a:lnTo>
                  <a:lnTo>
                    <a:pt x="18" y="12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15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1" y="41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21" y="58"/>
                  </a:lnTo>
                  <a:lnTo>
                    <a:pt x="26" y="61"/>
                  </a:lnTo>
                  <a:lnTo>
                    <a:pt x="29" y="67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5" y="67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6" y="49"/>
                  </a:lnTo>
                  <a:lnTo>
                    <a:pt x="29" y="52"/>
                  </a:lnTo>
                  <a:lnTo>
                    <a:pt x="32" y="52"/>
                  </a:lnTo>
                  <a:lnTo>
                    <a:pt x="32" y="49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8" y="58"/>
                  </a:lnTo>
                  <a:lnTo>
                    <a:pt x="58" y="55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8" y="41"/>
                  </a:lnTo>
                  <a:lnTo>
                    <a:pt x="61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70" y="32"/>
                  </a:lnTo>
                  <a:lnTo>
                    <a:pt x="67" y="29"/>
                  </a:lnTo>
                  <a:lnTo>
                    <a:pt x="67" y="32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5" y="23"/>
                  </a:lnTo>
                  <a:lnTo>
                    <a:pt x="55" y="2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9" name="Freeform 508"/>
            <p:cNvSpPr/>
            <p:nvPr/>
          </p:nvSpPr>
          <p:spPr bwMode="auto">
            <a:xfrm>
              <a:off x="4856789" y="2238037"/>
              <a:ext cx="2219" cy="2838"/>
            </a:xfrm>
            <a:custGeom>
              <a:gdLst>
                <a:gd fmla="*/ 2 w 2" name="T0"/>
                <a:gd fmla="*/ 3 h 3" name="T1"/>
                <a:gd fmla="*/ 0 w 2" name="T2"/>
                <a:gd fmla="*/ 0 h 3" name="T3"/>
                <a:gd fmla="*/ 0 w 2" name="T4"/>
                <a:gd fmla="*/ 0 h 3" name="T5"/>
                <a:gd fmla="*/ 0 w 2" name="T6"/>
                <a:gd fmla="*/ 0 h 3" name="T7"/>
                <a:gd fmla="*/ 2 w 2" name="T8"/>
                <a:gd fmla="*/ 3 h 3" name="T9"/>
                <a:gd fmla="*/ 2 w 2" name="T10"/>
                <a:gd fmla="*/ 3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0" name="Freeform 509"/>
            <p:cNvSpPr/>
            <p:nvPr/>
          </p:nvSpPr>
          <p:spPr bwMode="auto">
            <a:xfrm>
              <a:off x="4859008" y="2295731"/>
              <a:ext cx="108714" cy="130521"/>
            </a:xfrm>
            <a:custGeom>
              <a:gdLst>
                <a:gd fmla="*/ 64 w 98" name="T0"/>
                <a:gd fmla="*/ 20 h 138" name="T1"/>
                <a:gd fmla="*/ 52 w 98" name="T2"/>
                <a:gd fmla="*/ 11 h 138" name="T3"/>
                <a:gd fmla="*/ 47 w 98" name="T4"/>
                <a:gd fmla="*/ 3 h 138" name="T5"/>
                <a:gd fmla="*/ 38 w 98" name="T6"/>
                <a:gd fmla="*/ 0 h 138" name="T7"/>
                <a:gd fmla="*/ 47 w 98" name="T8"/>
                <a:gd fmla="*/ 5 h 138" name="T9"/>
                <a:gd fmla="*/ 49 w 98" name="T10"/>
                <a:gd fmla="*/ 8 h 138" name="T11"/>
                <a:gd fmla="*/ 47 w 98" name="T12"/>
                <a:gd fmla="*/ 11 h 138" name="T13"/>
                <a:gd fmla="*/ 38 w 98" name="T14"/>
                <a:gd fmla="*/ 5 h 138" name="T15"/>
                <a:gd fmla="*/ 41 w 98" name="T16"/>
                <a:gd fmla="*/ 14 h 138" name="T17"/>
                <a:gd fmla="*/ 44 w 98" name="T18"/>
                <a:gd fmla="*/ 23 h 138" name="T19"/>
                <a:gd fmla="*/ 47 w 98" name="T20"/>
                <a:gd fmla="*/ 28 h 138" name="T21"/>
                <a:gd fmla="*/ 52 w 98" name="T22"/>
                <a:gd fmla="*/ 37 h 138" name="T23"/>
                <a:gd fmla="*/ 55 w 98" name="T24"/>
                <a:gd fmla="*/ 46 h 138" name="T25"/>
                <a:gd fmla="*/ 58 w 98" name="T26"/>
                <a:gd fmla="*/ 57 h 138" name="T27"/>
                <a:gd fmla="*/ 58 w 98" name="T28"/>
                <a:gd fmla="*/ 63 h 138" name="T29"/>
                <a:gd fmla="*/ 55 w 98" name="T30"/>
                <a:gd fmla="*/ 72 h 138" name="T31"/>
                <a:gd fmla="*/ 49 w 98" name="T32"/>
                <a:gd fmla="*/ 77 h 138" name="T33"/>
                <a:gd fmla="*/ 47 w 98" name="T34"/>
                <a:gd fmla="*/ 83 h 138" name="T35"/>
                <a:gd fmla="*/ 41 w 98" name="T36"/>
                <a:gd fmla="*/ 77 h 138" name="T37"/>
                <a:gd fmla="*/ 44 w 98" name="T38"/>
                <a:gd fmla="*/ 72 h 138" name="T39"/>
                <a:gd fmla="*/ 41 w 98" name="T40"/>
                <a:gd fmla="*/ 77 h 138" name="T41"/>
                <a:gd fmla="*/ 44 w 98" name="T42"/>
                <a:gd fmla="*/ 89 h 138" name="T43"/>
                <a:gd fmla="*/ 44 w 98" name="T44"/>
                <a:gd fmla="*/ 103 h 138" name="T45"/>
                <a:gd fmla="*/ 38 w 98" name="T46"/>
                <a:gd fmla="*/ 103 h 138" name="T47"/>
                <a:gd fmla="*/ 32 w 98" name="T48"/>
                <a:gd fmla="*/ 103 h 138" name="T49"/>
                <a:gd fmla="*/ 21 w 98" name="T50"/>
                <a:gd fmla="*/ 106 h 138" name="T51"/>
                <a:gd fmla="*/ 12 w 98" name="T52"/>
                <a:gd fmla="*/ 109 h 138" name="T53"/>
                <a:gd fmla="*/ 9 w 98" name="T54"/>
                <a:gd fmla="*/ 115 h 138" name="T55"/>
                <a:gd fmla="*/ 3 w 98" name="T56"/>
                <a:gd fmla="*/ 124 h 138" name="T57"/>
                <a:gd fmla="*/ 0 w 98" name="T58"/>
                <a:gd fmla="*/ 129 h 138" name="T59"/>
                <a:gd fmla="*/ 6 w 98" name="T60"/>
                <a:gd fmla="*/ 135 h 138" name="T61"/>
                <a:gd fmla="*/ 9 w 98" name="T62"/>
                <a:gd fmla="*/ 132 h 138" name="T63"/>
                <a:gd fmla="*/ 18 w 98" name="T64"/>
                <a:gd fmla="*/ 135 h 138" name="T65"/>
                <a:gd fmla="*/ 21 w 98" name="T66"/>
                <a:gd fmla="*/ 129 h 138" name="T67"/>
                <a:gd fmla="*/ 26 w 98" name="T68"/>
                <a:gd fmla="*/ 126 h 138" name="T69"/>
                <a:gd fmla="*/ 29 w 98" name="T70"/>
                <a:gd fmla="*/ 124 h 138" name="T71"/>
                <a:gd fmla="*/ 35 w 98" name="T72"/>
                <a:gd fmla="*/ 118 h 138" name="T73"/>
                <a:gd fmla="*/ 44 w 98" name="T74"/>
                <a:gd fmla="*/ 121 h 138" name="T75"/>
                <a:gd fmla="*/ 49 w 98" name="T76"/>
                <a:gd fmla="*/ 121 h 138" name="T77"/>
                <a:gd fmla="*/ 49 w 98" name="T78"/>
                <a:gd fmla="*/ 129 h 138" name="T79"/>
                <a:gd fmla="*/ 58 w 98" name="T80"/>
                <a:gd fmla="*/ 138 h 138" name="T81"/>
                <a:gd fmla="*/ 64 w 98" name="T82"/>
                <a:gd fmla="*/ 129 h 138" name="T83"/>
                <a:gd fmla="*/ 64 w 98" name="T84"/>
                <a:gd fmla="*/ 126 h 138" name="T85"/>
                <a:gd fmla="*/ 70 w 98" name="T86"/>
                <a:gd fmla="*/ 126 h 138" name="T87"/>
                <a:gd fmla="*/ 61 w 98" name="T88"/>
                <a:gd fmla="*/ 112 h 138" name="T89"/>
                <a:gd fmla="*/ 67 w 98" name="T90"/>
                <a:gd fmla="*/ 115 h 138" name="T91"/>
                <a:gd fmla="*/ 70 w 98" name="T92"/>
                <a:gd fmla="*/ 115 h 138" name="T93"/>
                <a:gd fmla="*/ 70 w 98" name="T94"/>
                <a:gd fmla="*/ 118 h 138" name="T95"/>
                <a:gd fmla="*/ 81 w 98" name="T96"/>
                <a:gd fmla="*/ 118 h 138" name="T97"/>
                <a:gd fmla="*/ 81 w 98" name="T98"/>
                <a:gd fmla="*/ 109 h 138" name="T99"/>
                <a:gd fmla="*/ 87 w 98" name="T100"/>
                <a:gd fmla="*/ 115 h 138" name="T101"/>
                <a:gd fmla="*/ 87 w 98" name="T102"/>
                <a:gd fmla="*/ 106 h 138" name="T103"/>
                <a:gd fmla="*/ 93 w 98" name="T104"/>
                <a:gd fmla="*/ 106 h 138" name="T105"/>
                <a:gd fmla="*/ 90 w 98" name="T106"/>
                <a:gd fmla="*/ 98 h 138" name="T107"/>
                <a:gd fmla="*/ 93 w 98" name="T108"/>
                <a:gd fmla="*/ 101 h 138" name="T109"/>
                <a:gd fmla="*/ 98 w 98" name="T110"/>
                <a:gd fmla="*/ 106 h 138" name="T111"/>
                <a:gd fmla="*/ 98 w 98" name="T112"/>
                <a:gd fmla="*/ 95 h 138" name="T113"/>
                <a:gd fmla="*/ 93 w 98" name="T114"/>
                <a:gd fmla="*/ 86 h 138" name="T115"/>
                <a:gd fmla="*/ 90 w 98" name="T116"/>
                <a:gd fmla="*/ 75 h 138" name="T117"/>
                <a:gd fmla="*/ 81 w 98" name="T118"/>
                <a:gd fmla="*/ 63 h 138" name="T119"/>
                <a:gd fmla="*/ 78 w 98" name="T120"/>
                <a:gd fmla="*/ 52 h 138" name="T121"/>
                <a:gd fmla="*/ 75 w 98" name="T122"/>
                <a:gd fmla="*/ 40 h 138" name="T123"/>
                <a:gd fmla="*/ 75 w 98" name="T124"/>
                <a:gd fmla="*/ 34 h 1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8" w="98">
                  <a:moveTo>
                    <a:pt x="75" y="31"/>
                  </a:moveTo>
                  <a:lnTo>
                    <a:pt x="70" y="26"/>
                  </a:lnTo>
                  <a:lnTo>
                    <a:pt x="64" y="20"/>
                  </a:lnTo>
                  <a:lnTo>
                    <a:pt x="61" y="17"/>
                  </a:lnTo>
                  <a:lnTo>
                    <a:pt x="58" y="14"/>
                  </a:lnTo>
                  <a:lnTo>
                    <a:pt x="52" y="11"/>
                  </a:lnTo>
                  <a:lnTo>
                    <a:pt x="49" y="8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47" y="11"/>
                  </a:lnTo>
                  <a:lnTo>
                    <a:pt x="47" y="8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5" y="43"/>
                  </a:lnTo>
                  <a:lnTo>
                    <a:pt x="55" y="46"/>
                  </a:lnTo>
                  <a:lnTo>
                    <a:pt x="58" y="52"/>
                  </a:lnTo>
                  <a:lnTo>
                    <a:pt x="58" y="54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8" y="69"/>
                  </a:lnTo>
                  <a:lnTo>
                    <a:pt x="55" y="72"/>
                  </a:lnTo>
                  <a:lnTo>
                    <a:pt x="55" y="75"/>
                  </a:lnTo>
                  <a:lnTo>
                    <a:pt x="52" y="77"/>
                  </a:lnTo>
                  <a:lnTo>
                    <a:pt x="49" y="77"/>
                  </a:lnTo>
                  <a:lnTo>
                    <a:pt x="49" y="80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0"/>
                  </a:lnTo>
                  <a:lnTo>
                    <a:pt x="44" y="77"/>
                  </a:lnTo>
                  <a:lnTo>
                    <a:pt x="41" y="77"/>
                  </a:lnTo>
                  <a:lnTo>
                    <a:pt x="44" y="75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1" y="72"/>
                  </a:lnTo>
                  <a:lnTo>
                    <a:pt x="38" y="72"/>
                  </a:lnTo>
                  <a:lnTo>
                    <a:pt x="41" y="77"/>
                  </a:lnTo>
                  <a:lnTo>
                    <a:pt x="41" y="80"/>
                  </a:lnTo>
                  <a:lnTo>
                    <a:pt x="44" y="86"/>
                  </a:lnTo>
                  <a:lnTo>
                    <a:pt x="44" y="89"/>
                  </a:lnTo>
                  <a:lnTo>
                    <a:pt x="41" y="92"/>
                  </a:lnTo>
                  <a:lnTo>
                    <a:pt x="47" y="101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4" y="106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35" y="101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23" y="106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2" y="106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12"/>
                  </a:lnTo>
                  <a:lnTo>
                    <a:pt x="9" y="115"/>
                  </a:lnTo>
                  <a:lnTo>
                    <a:pt x="9" y="121"/>
                  </a:lnTo>
                  <a:lnTo>
                    <a:pt x="6" y="124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12" y="135"/>
                  </a:lnTo>
                  <a:lnTo>
                    <a:pt x="15" y="135"/>
                  </a:lnTo>
                  <a:lnTo>
                    <a:pt x="18" y="135"/>
                  </a:lnTo>
                  <a:lnTo>
                    <a:pt x="15" y="129"/>
                  </a:lnTo>
                  <a:lnTo>
                    <a:pt x="18" y="126"/>
                  </a:lnTo>
                  <a:lnTo>
                    <a:pt x="21" y="129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2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8" y="118"/>
                  </a:lnTo>
                  <a:lnTo>
                    <a:pt x="41" y="118"/>
                  </a:lnTo>
                  <a:lnTo>
                    <a:pt x="44" y="121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49" y="126"/>
                  </a:lnTo>
                  <a:lnTo>
                    <a:pt x="49" y="129"/>
                  </a:lnTo>
                  <a:lnTo>
                    <a:pt x="52" y="132"/>
                  </a:lnTo>
                  <a:lnTo>
                    <a:pt x="55" y="135"/>
                  </a:lnTo>
                  <a:lnTo>
                    <a:pt x="58" y="138"/>
                  </a:lnTo>
                  <a:lnTo>
                    <a:pt x="61" y="138"/>
                  </a:lnTo>
                  <a:lnTo>
                    <a:pt x="64" y="138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70" y="126"/>
                  </a:lnTo>
                  <a:lnTo>
                    <a:pt x="67" y="121"/>
                  </a:lnTo>
                  <a:lnTo>
                    <a:pt x="61" y="11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8"/>
                  </a:lnTo>
                  <a:lnTo>
                    <a:pt x="75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5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4" y="109"/>
                  </a:lnTo>
                  <a:lnTo>
                    <a:pt x="84" y="112"/>
                  </a:lnTo>
                  <a:lnTo>
                    <a:pt x="87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87" y="106"/>
                  </a:lnTo>
                  <a:lnTo>
                    <a:pt x="87" y="103"/>
                  </a:lnTo>
                  <a:lnTo>
                    <a:pt x="90" y="103"/>
                  </a:lnTo>
                  <a:lnTo>
                    <a:pt x="93" y="106"/>
                  </a:lnTo>
                  <a:lnTo>
                    <a:pt x="90" y="103"/>
                  </a:lnTo>
                  <a:lnTo>
                    <a:pt x="90" y="101"/>
                  </a:lnTo>
                  <a:lnTo>
                    <a:pt x="90" y="98"/>
                  </a:lnTo>
                  <a:lnTo>
                    <a:pt x="93" y="98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5" y="92"/>
                  </a:lnTo>
                  <a:lnTo>
                    <a:pt x="93" y="86"/>
                  </a:lnTo>
                  <a:lnTo>
                    <a:pt x="90" y="80"/>
                  </a:lnTo>
                  <a:lnTo>
                    <a:pt x="90" y="77"/>
                  </a:lnTo>
                  <a:lnTo>
                    <a:pt x="90" y="75"/>
                  </a:lnTo>
                  <a:lnTo>
                    <a:pt x="87" y="72"/>
                  </a:lnTo>
                  <a:lnTo>
                    <a:pt x="84" y="66"/>
                  </a:lnTo>
                  <a:lnTo>
                    <a:pt x="81" y="63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1" y="52"/>
                  </a:lnTo>
                  <a:lnTo>
                    <a:pt x="78" y="49"/>
                  </a:lnTo>
                  <a:lnTo>
                    <a:pt x="75" y="40"/>
                  </a:lnTo>
                  <a:lnTo>
                    <a:pt x="78" y="40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1" name="Freeform 510"/>
            <p:cNvSpPr/>
            <p:nvPr/>
          </p:nvSpPr>
          <p:spPr bwMode="auto">
            <a:xfrm>
              <a:off x="4911147" y="2346804"/>
              <a:ext cx="5547" cy="8512"/>
            </a:xfrm>
            <a:custGeom>
              <a:gdLst>
                <a:gd fmla="*/ 2 w 5" name="T0"/>
                <a:gd fmla="*/ 9 h 9" name="T1"/>
                <a:gd fmla="*/ 5 w 5" name="T2"/>
                <a:gd fmla="*/ 9 h 9" name="T3"/>
                <a:gd fmla="*/ 2 w 5" name="T4"/>
                <a:gd fmla="*/ 6 h 9" name="T5"/>
                <a:gd fmla="*/ 2 w 5" name="T6"/>
                <a:gd fmla="*/ 3 h 9" name="T7"/>
                <a:gd fmla="*/ 0 w 5" name="T8"/>
                <a:gd fmla="*/ 0 h 9" name="T9"/>
                <a:gd fmla="*/ 0 w 5" name="T10"/>
                <a:gd fmla="*/ 3 h 9" name="T11"/>
                <a:gd fmla="*/ 2 w 5" name="T12"/>
                <a:gd fmla="*/ 6 h 9" name="T13"/>
                <a:gd fmla="*/ 2 w 5" name="T14"/>
                <a:gd fmla="*/ 9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5">
                  <a:moveTo>
                    <a:pt x="2" y="9"/>
                  </a:moveTo>
                  <a:lnTo>
                    <a:pt x="5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2" name="Freeform 511"/>
            <p:cNvSpPr/>
            <p:nvPr/>
          </p:nvSpPr>
          <p:spPr bwMode="auto">
            <a:xfrm>
              <a:off x="4882304" y="2414902"/>
              <a:ext cx="28842" cy="27428"/>
            </a:xfrm>
            <a:custGeom>
              <a:gdLst>
                <a:gd fmla="*/ 8 w 26" name="T0"/>
                <a:gd fmla="*/ 9 h 29" name="T1"/>
                <a:gd fmla="*/ 5 w 26" name="T2"/>
                <a:gd fmla="*/ 6 h 29" name="T3"/>
                <a:gd fmla="*/ 2 w 26" name="T4"/>
                <a:gd fmla="*/ 6 h 29" name="T5"/>
                <a:gd fmla="*/ 2 w 26" name="T6"/>
                <a:gd fmla="*/ 15 h 29" name="T7"/>
                <a:gd fmla="*/ 0 w 26" name="T8"/>
                <a:gd fmla="*/ 18 h 29" name="T9"/>
                <a:gd fmla="*/ 2 w 26" name="T10"/>
                <a:gd fmla="*/ 18 h 29" name="T11"/>
                <a:gd fmla="*/ 2 w 26" name="T12"/>
                <a:gd fmla="*/ 18 h 29" name="T13"/>
                <a:gd fmla="*/ 5 w 26" name="T14"/>
                <a:gd fmla="*/ 21 h 29" name="T15"/>
                <a:gd fmla="*/ 5 w 26" name="T16"/>
                <a:gd fmla="*/ 21 h 29" name="T17"/>
                <a:gd fmla="*/ 11 w 26" name="T18"/>
                <a:gd fmla="*/ 26 h 29" name="T19"/>
                <a:gd fmla="*/ 11 w 26" name="T20"/>
                <a:gd fmla="*/ 26 h 29" name="T21"/>
                <a:gd fmla="*/ 14 w 26" name="T22"/>
                <a:gd fmla="*/ 29 h 29" name="T23"/>
                <a:gd fmla="*/ 17 w 26" name="T24"/>
                <a:gd fmla="*/ 26 h 29" name="T25"/>
                <a:gd fmla="*/ 14 w 26" name="T26"/>
                <a:gd fmla="*/ 26 h 29" name="T27"/>
                <a:gd fmla="*/ 14 w 26" name="T28"/>
                <a:gd fmla="*/ 21 h 29" name="T29"/>
                <a:gd fmla="*/ 14 w 26" name="T30"/>
                <a:gd fmla="*/ 18 h 29" name="T31"/>
                <a:gd fmla="*/ 17 w 26" name="T32"/>
                <a:gd fmla="*/ 15 h 29" name="T33"/>
                <a:gd fmla="*/ 17 w 26" name="T34"/>
                <a:gd fmla="*/ 15 h 29" name="T35"/>
                <a:gd fmla="*/ 23 w 26" name="T36"/>
                <a:gd fmla="*/ 15 h 29" name="T37"/>
                <a:gd fmla="*/ 26 w 26" name="T38"/>
                <a:gd fmla="*/ 18 h 29" name="T39"/>
                <a:gd fmla="*/ 26 w 26" name="T40"/>
                <a:gd fmla="*/ 15 h 29" name="T41"/>
                <a:gd fmla="*/ 26 w 26" name="T42"/>
                <a:gd fmla="*/ 12 h 29" name="T43"/>
                <a:gd fmla="*/ 26 w 26" name="T44"/>
                <a:gd fmla="*/ 12 h 29" name="T45"/>
                <a:gd fmla="*/ 26 w 26" name="T46"/>
                <a:gd fmla="*/ 9 h 29" name="T47"/>
                <a:gd fmla="*/ 26 w 26" name="T48"/>
                <a:gd fmla="*/ 9 h 29" name="T49"/>
                <a:gd fmla="*/ 26 w 26" name="T50"/>
                <a:gd fmla="*/ 6 h 29" name="T51"/>
                <a:gd fmla="*/ 20 w 26" name="T52"/>
                <a:gd fmla="*/ 0 h 29" name="T53"/>
                <a:gd fmla="*/ 20 w 26" name="T54"/>
                <a:gd fmla="*/ 0 h 29" name="T55"/>
                <a:gd fmla="*/ 17 w 26" name="T56"/>
                <a:gd fmla="*/ 0 h 29" name="T57"/>
                <a:gd fmla="*/ 14 w 26" name="T58"/>
                <a:gd fmla="*/ 0 h 29" name="T59"/>
                <a:gd fmla="*/ 11 w 26" name="T60"/>
                <a:gd fmla="*/ 0 h 29" name="T61"/>
                <a:gd fmla="*/ 11 w 26" name="T62"/>
                <a:gd fmla="*/ 3 h 29" name="T63"/>
                <a:gd fmla="*/ 11 w 26" name="T64"/>
                <a:gd fmla="*/ 6 h 29" name="T65"/>
                <a:gd fmla="*/ 8 w 26" name="T66"/>
                <a:gd fmla="*/ 6 h 29" name="T67"/>
                <a:gd fmla="*/ 8 w 26" name="T68"/>
                <a:gd fmla="*/ 9 h 2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8" w="26">
                  <a:moveTo>
                    <a:pt x="8" y="9"/>
                  </a:moveTo>
                  <a:lnTo>
                    <a:pt x="5" y="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23" y="15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3" name="Freeform 512"/>
            <p:cNvSpPr/>
            <p:nvPr/>
          </p:nvSpPr>
          <p:spPr bwMode="auto">
            <a:xfrm>
              <a:off x="4907819" y="2410172"/>
              <a:ext cx="3328" cy="4729"/>
            </a:xfrm>
            <a:custGeom>
              <a:gdLst>
                <a:gd fmla="*/ 3 w 3" name="T0"/>
                <a:gd fmla="*/ 5 h 5" name="T1"/>
                <a:gd fmla="*/ 0 w 3" name="T2"/>
                <a:gd fmla="*/ 3 h 5" name="T3"/>
                <a:gd fmla="*/ 0 w 3" name="T4"/>
                <a:gd fmla="*/ 0 h 5" name="T5"/>
                <a:gd fmla="*/ 0 w 3" name="T6"/>
                <a:gd fmla="*/ 3 h 5" name="T7"/>
                <a:gd fmla="*/ 0 w 3" name="T8"/>
                <a:gd fmla="*/ 5 h 5" name="T9"/>
                <a:gd fmla="*/ 3 w 3" name="T10"/>
                <a:gd fmla="*/ 5 h 5" name="T11"/>
                <a:gd fmla="*/ 3 w 3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">
                  <a:moveTo>
                    <a:pt x="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4" name="Freeform 513"/>
            <p:cNvSpPr/>
            <p:nvPr/>
          </p:nvSpPr>
          <p:spPr bwMode="auto">
            <a:xfrm>
              <a:off x="4850133" y="2423413"/>
              <a:ext cx="37717" cy="46344"/>
            </a:xfrm>
            <a:custGeom>
              <a:gdLst>
                <a:gd fmla="*/ 8 w 34" name="T0"/>
                <a:gd fmla="*/ 3 h 49" name="T1"/>
                <a:gd fmla="*/ 6 w 34" name="T2"/>
                <a:gd fmla="*/ 9 h 49" name="T3"/>
                <a:gd fmla="*/ 6 w 34" name="T4"/>
                <a:gd fmla="*/ 9 h 49" name="T5"/>
                <a:gd fmla="*/ 3 w 34" name="T6"/>
                <a:gd fmla="*/ 9 h 49" name="T7"/>
                <a:gd fmla="*/ 0 w 34" name="T8"/>
                <a:gd fmla="*/ 15 h 49" name="T9"/>
                <a:gd fmla="*/ 6 w 34" name="T10"/>
                <a:gd fmla="*/ 17 h 49" name="T11"/>
                <a:gd fmla="*/ 6 w 34" name="T12"/>
                <a:gd fmla="*/ 17 h 49" name="T13"/>
                <a:gd fmla="*/ 8 w 34" name="T14"/>
                <a:gd fmla="*/ 26 h 49" name="T15"/>
                <a:gd fmla="*/ 11 w 34" name="T16"/>
                <a:gd fmla="*/ 20 h 49" name="T17"/>
                <a:gd fmla="*/ 14 w 34" name="T18"/>
                <a:gd fmla="*/ 20 h 49" name="T19"/>
                <a:gd fmla="*/ 8 w 34" name="T20"/>
                <a:gd fmla="*/ 17 h 49" name="T21"/>
                <a:gd fmla="*/ 8 w 34" name="T22"/>
                <a:gd fmla="*/ 15 h 49" name="T23"/>
                <a:gd fmla="*/ 14 w 34" name="T24"/>
                <a:gd fmla="*/ 20 h 49" name="T25"/>
                <a:gd fmla="*/ 17 w 34" name="T26"/>
                <a:gd fmla="*/ 23 h 49" name="T27"/>
                <a:gd fmla="*/ 20 w 34" name="T28"/>
                <a:gd fmla="*/ 29 h 49" name="T29"/>
                <a:gd fmla="*/ 17 w 34" name="T30"/>
                <a:gd fmla="*/ 35 h 49" name="T31"/>
                <a:gd fmla="*/ 23 w 34" name="T32"/>
                <a:gd fmla="*/ 40 h 49" name="T33"/>
                <a:gd fmla="*/ 26 w 34" name="T34"/>
                <a:gd fmla="*/ 46 h 49" name="T35"/>
                <a:gd fmla="*/ 29 w 34" name="T36"/>
                <a:gd fmla="*/ 43 h 49" name="T37"/>
                <a:gd fmla="*/ 26 w 34" name="T38"/>
                <a:gd fmla="*/ 38 h 49" name="T39"/>
                <a:gd fmla="*/ 26 w 34" name="T40"/>
                <a:gd fmla="*/ 40 h 49" name="T41"/>
                <a:gd fmla="*/ 29 w 34" name="T42"/>
                <a:gd fmla="*/ 46 h 49" name="T43"/>
                <a:gd fmla="*/ 31 w 34" name="T44"/>
                <a:gd fmla="*/ 49 h 49" name="T45"/>
                <a:gd fmla="*/ 31 w 34" name="T46"/>
                <a:gd fmla="*/ 43 h 49" name="T47"/>
                <a:gd fmla="*/ 34 w 34" name="T48"/>
                <a:gd fmla="*/ 43 h 49" name="T49"/>
                <a:gd fmla="*/ 31 w 34" name="T50"/>
                <a:gd fmla="*/ 29 h 49" name="T51"/>
                <a:gd fmla="*/ 31 w 34" name="T52"/>
                <a:gd fmla="*/ 23 h 49" name="T53"/>
                <a:gd fmla="*/ 31 w 34" name="T54"/>
                <a:gd fmla="*/ 17 h 49" name="T55"/>
                <a:gd fmla="*/ 29 w 34" name="T56"/>
                <a:gd fmla="*/ 12 h 49" name="T57"/>
                <a:gd fmla="*/ 23 w 34" name="T58"/>
                <a:gd fmla="*/ 9 h 49" name="T59"/>
                <a:gd fmla="*/ 20 w 34" name="T60"/>
                <a:gd fmla="*/ 6 h 49" name="T61"/>
                <a:gd fmla="*/ 17 w 34" name="T62"/>
                <a:gd fmla="*/ 6 h 49" name="T63"/>
                <a:gd fmla="*/ 11 w 34" name="T64"/>
                <a:gd fmla="*/ 3 h 49" name="T65"/>
                <a:gd fmla="*/ 8 w 34" name="T66"/>
                <a:gd fmla="*/ 0 h 4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9" w="34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4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20" y="38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6" y="46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6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5" name="Freeform 514"/>
            <p:cNvSpPr/>
            <p:nvPr/>
          </p:nvSpPr>
          <p:spPr bwMode="auto">
            <a:xfrm>
              <a:off x="4862336" y="2448004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3 h 6" name="T3"/>
                <a:gd fmla="*/ 3 w 3" name="T4"/>
                <a:gd fmla="*/ 3 h 6" name="T5"/>
                <a:gd fmla="*/ 3 w 3" name="T6"/>
                <a:gd fmla="*/ 6 h 6" name="T7"/>
                <a:gd fmla="*/ 3 w 3" name="T8"/>
                <a:gd fmla="*/ 0 h 6" name="T9"/>
                <a:gd fmla="*/ 0 w 3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6" name="Freeform 515"/>
            <p:cNvSpPr/>
            <p:nvPr/>
          </p:nvSpPr>
          <p:spPr bwMode="auto">
            <a:xfrm>
              <a:off x="4891179" y="2475433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0 h 6" name="T3"/>
                <a:gd fmla="*/ 0 w 3" name="T4"/>
                <a:gd fmla="*/ 3 h 6" name="T5"/>
                <a:gd fmla="*/ 3 w 3" name="T6"/>
                <a:gd fmla="*/ 6 h 6" name="T7"/>
                <a:gd fmla="*/ 0 w 3" name="T8"/>
                <a:gd fmla="*/ 0 h 6" name="T9"/>
                <a:gd fmla="*/ 0 w 3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7" name="Freeform 516"/>
            <p:cNvSpPr/>
            <p:nvPr/>
          </p:nvSpPr>
          <p:spPr bwMode="auto">
            <a:xfrm>
              <a:off x="4884523" y="2481108"/>
              <a:ext cx="6656" cy="2838"/>
            </a:xfrm>
            <a:custGeom>
              <a:gdLst>
                <a:gd fmla="*/ 3 w 6" name="T0"/>
                <a:gd fmla="*/ 0 h 3" name="T1"/>
                <a:gd fmla="*/ 3 w 6" name="T2"/>
                <a:gd fmla="*/ 0 h 3" name="T3"/>
                <a:gd fmla="*/ 0 w 6" name="T4"/>
                <a:gd fmla="*/ 0 h 3" name="T5"/>
                <a:gd fmla="*/ 0 w 6" name="T6"/>
                <a:gd fmla="*/ 0 h 3" name="T7"/>
                <a:gd fmla="*/ 3 w 6" name="T8"/>
                <a:gd fmla="*/ 3 h 3" name="T9"/>
                <a:gd fmla="*/ 6 w 6" name="T10"/>
                <a:gd fmla="*/ 3 h 3" name="T11"/>
                <a:gd fmla="*/ 3 w 6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8" name="Freeform 517"/>
            <p:cNvSpPr/>
            <p:nvPr/>
          </p:nvSpPr>
          <p:spPr bwMode="auto">
            <a:xfrm>
              <a:off x="4843477" y="2445168"/>
              <a:ext cx="3328" cy="2838"/>
            </a:xfrm>
            <a:custGeom>
              <a:gdLst>
                <a:gd fmla="*/ 0 w 3" name="T0"/>
                <a:gd fmla="*/ 0 h 3" name="T1"/>
                <a:gd fmla="*/ 0 w 3" name="T2"/>
                <a:gd fmla="*/ 3 h 3" name="T3"/>
                <a:gd fmla="*/ 3 w 3" name="T4"/>
                <a:gd fmla="*/ 3 h 3" name="T5"/>
                <a:gd fmla="*/ 0 w 3" name="T6"/>
                <a:gd fmla="*/ 0 h 3" name="T7"/>
                <a:gd fmla="*/ 0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9" name="Freeform 518"/>
            <p:cNvSpPr/>
            <p:nvPr/>
          </p:nvSpPr>
          <p:spPr bwMode="auto">
            <a:xfrm>
              <a:off x="4843477" y="2439493"/>
              <a:ext cx="3328" cy="2838"/>
            </a:xfrm>
            <a:custGeom>
              <a:gdLst>
                <a:gd fmla="*/ 3 w 3" name="T0"/>
                <a:gd fmla="*/ 3 h 3" name="T1"/>
                <a:gd fmla="*/ 3 w 3" name="T2"/>
                <a:gd fmla="*/ 3 h 3" name="T3"/>
                <a:gd fmla="*/ 3 w 3" name="T4"/>
                <a:gd fmla="*/ 0 h 3" name="T5"/>
                <a:gd fmla="*/ 3 w 3" name="T6"/>
                <a:gd fmla="*/ 0 h 3" name="T7"/>
                <a:gd fmla="*/ 0 w 3" name="T8"/>
                <a:gd fmla="*/ 0 h 3" name="T9"/>
                <a:gd fmla="*/ 3 w 3" name="T10"/>
                <a:gd fmla="*/ 3 h 3" name="T11"/>
                <a:gd fmla="*/ 3 w 3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0" name="Freeform 519"/>
            <p:cNvSpPr/>
            <p:nvPr/>
          </p:nvSpPr>
          <p:spPr bwMode="auto">
            <a:xfrm flipH="1">
              <a:off x="4846806" y="2426252"/>
              <a:ext cx="0" cy="2838"/>
            </a:xfrm>
            <a:custGeom>
              <a:gdLst>
                <a:gd fmla="*/ 0 h 3" name="T0"/>
                <a:gd fmla="*/ 0 h 3" name="T1"/>
                <a:gd fmla="*/ 0 h 3" name="T2"/>
                <a:gd fmla="*/ 3 h 3" name="T3"/>
                <a:gd fmla="*/ 0 h 3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1" name="Freeform 520"/>
            <p:cNvSpPr/>
            <p:nvPr/>
          </p:nvSpPr>
          <p:spPr bwMode="auto">
            <a:xfrm>
              <a:off x="4878976" y="2537856"/>
              <a:ext cx="5547" cy="11349"/>
            </a:xfrm>
            <a:custGeom>
              <a:gdLst>
                <a:gd fmla="*/ 0 w 5" name="T0"/>
                <a:gd fmla="*/ 6 h 12" name="T1"/>
                <a:gd fmla="*/ 0 w 5" name="T2"/>
                <a:gd fmla="*/ 9 h 12" name="T3"/>
                <a:gd fmla="*/ 3 w 5" name="T4"/>
                <a:gd fmla="*/ 12 h 12" name="T5"/>
                <a:gd fmla="*/ 3 w 5" name="T6"/>
                <a:gd fmla="*/ 12 h 12" name="T7"/>
                <a:gd fmla="*/ 3 w 5" name="T8"/>
                <a:gd fmla="*/ 9 h 12" name="T9"/>
                <a:gd fmla="*/ 3 w 5" name="T10"/>
                <a:gd fmla="*/ 9 h 12" name="T11"/>
                <a:gd fmla="*/ 3 w 5" name="T12"/>
                <a:gd fmla="*/ 9 h 12" name="T13"/>
                <a:gd fmla="*/ 3 w 5" name="T14"/>
                <a:gd fmla="*/ 6 h 12" name="T15"/>
                <a:gd fmla="*/ 5 w 5" name="T16"/>
                <a:gd fmla="*/ 6 h 12" name="T17"/>
                <a:gd fmla="*/ 5 w 5" name="T18"/>
                <a:gd fmla="*/ 0 h 12" name="T19"/>
                <a:gd fmla="*/ 3 w 5" name="T20"/>
                <a:gd fmla="*/ 0 h 12" name="T21"/>
                <a:gd fmla="*/ 3 w 5" name="T22"/>
                <a:gd fmla="*/ 0 h 12" name="T23"/>
                <a:gd fmla="*/ 3 w 5" name="T24"/>
                <a:gd fmla="*/ 3 h 12" name="T25"/>
                <a:gd fmla="*/ 0 w 5" name="T26"/>
                <a:gd fmla="*/ 3 h 12" name="T27"/>
                <a:gd fmla="*/ 3 w 5" name="T28"/>
                <a:gd fmla="*/ 6 h 12" name="T29"/>
                <a:gd fmla="*/ 0 w 5" name="T30"/>
                <a:gd fmla="*/ 6 h 12" name="T31"/>
                <a:gd fmla="*/ 0 w 5" name="T32"/>
                <a:gd fmla="*/ 6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5">
                  <a:moveTo>
                    <a:pt x="0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2" name="Rectangle 521"/>
            <p:cNvSpPr>
              <a:spLocks noChangeArrowheads="1"/>
            </p:cNvSpPr>
            <p:nvPr/>
          </p:nvSpPr>
          <p:spPr bwMode="auto">
            <a:xfrm>
              <a:off x="4884523" y="2521777"/>
              <a:ext cx="1110" cy="946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3" name="Freeform 522"/>
            <p:cNvSpPr/>
            <p:nvPr/>
          </p:nvSpPr>
          <p:spPr bwMode="auto">
            <a:xfrm flipH="1">
              <a:off x="4884523" y="2521777"/>
              <a:ext cx="0" cy="2838"/>
            </a:xfrm>
            <a:custGeom>
              <a:gdLst>
                <a:gd fmla="*/ 0 h 3" name="T0"/>
                <a:gd fmla="*/ 3 h 3" name="T1"/>
                <a:gd fmla="*/ 3 h 3" name="T2"/>
                <a:gd fmla="*/ 3 h 3" name="T3"/>
                <a:gd fmla="*/ 0 h 3" name="T4"/>
                <a:gd fmla="*/ 0 h 3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4" name="Freeform 523"/>
            <p:cNvSpPr/>
            <p:nvPr/>
          </p:nvSpPr>
          <p:spPr bwMode="auto">
            <a:xfrm>
              <a:off x="4884523" y="2510427"/>
              <a:ext cx="6656" cy="5675"/>
            </a:xfrm>
            <a:custGeom>
              <a:gdLst>
                <a:gd fmla="*/ 0 w 6" name="T0"/>
                <a:gd fmla="*/ 0 h 6" name="T1"/>
                <a:gd fmla="*/ 0 w 6" name="T2"/>
                <a:gd fmla="*/ 3 h 6" name="T3"/>
                <a:gd fmla="*/ 3 w 6" name="T4"/>
                <a:gd fmla="*/ 6 h 6" name="T5"/>
                <a:gd fmla="*/ 3 w 6" name="T6"/>
                <a:gd fmla="*/ 6 h 6" name="T7"/>
                <a:gd fmla="*/ 3 w 6" name="T8"/>
                <a:gd fmla="*/ 6 h 6" name="T9"/>
                <a:gd fmla="*/ 3 w 6" name="T10"/>
                <a:gd fmla="*/ 3 h 6" name="T11"/>
                <a:gd fmla="*/ 6 w 6" name="T12"/>
                <a:gd fmla="*/ 3 h 6" name="T13"/>
                <a:gd fmla="*/ 6 w 6" name="T14"/>
                <a:gd fmla="*/ 0 h 6" name="T15"/>
                <a:gd fmla="*/ 3 w 6" name="T16"/>
                <a:gd fmla="*/ 0 h 6" name="T17"/>
                <a:gd fmla="*/ 3 w 6" name="T18"/>
                <a:gd fmla="*/ 0 h 6" name="T19"/>
                <a:gd fmla="*/ 0 w 6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5" name="Freeform 524"/>
            <p:cNvSpPr/>
            <p:nvPr/>
          </p:nvSpPr>
          <p:spPr bwMode="auto">
            <a:xfrm>
              <a:off x="4938879" y="2251279"/>
              <a:ext cx="3328" cy="2838"/>
            </a:xfrm>
            <a:custGeom>
              <a:gdLst>
                <a:gd fmla="*/ 0 w 3" name="T0"/>
                <a:gd fmla="*/ 3 h 3" name="T1"/>
                <a:gd fmla="*/ 3 w 3" name="T2"/>
                <a:gd fmla="*/ 3 h 3" name="T3"/>
                <a:gd fmla="*/ 3 w 3" name="T4"/>
                <a:gd fmla="*/ 3 h 3" name="T5"/>
                <a:gd fmla="*/ 3 w 3" name="T6"/>
                <a:gd fmla="*/ 0 h 3" name="T7"/>
                <a:gd fmla="*/ 3 w 3" name="T8"/>
                <a:gd fmla="*/ 0 h 3" name="T9"/>
                <a:gd fmla="*/ 0 w 3" name="T10"/>
                <a:gd fmla="*/ 0 h 3" name="T11"/>
                <a:gd fmla="*/ 0 w 3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6" name="Freeform 525"/>
            <p:cNvSpPr/>
            <p:nvPr/>
          </p:nvSpPr>
          <p:spPr bwMode="auto">
            <a:xfrm>
              <a:off x="5246164" y="3004134"/>
              <a:ext cx="9984" cy="5675"/>
            </a:xfrm>
            <a:custGeom>
              <a:gdLst>
                <a:gd fmla="*/ 3 w 9" name="T0"/>
                <a:gd fmla="*/ 3 h 6" name="T1"/>
                <a:gd fmla="*/ 6 w 9" name="T2"/>
                <a:gd fmla="*/ 3 h 6" name="T3"/>
                <a:gd fmla="*/ 6 w 9" name="T4"/>
                <a:gd fmla="*/ 6 h 6" name="T5"/>
                <a:gd fmla="*/ 9 w 9" name="T6"/>
                <a:gd fmla="*/ 0 h 6" name="T7"/>
                <a:gd fmla="*/ 6 w 9" name="T8"/>
                <a:gd fmla="*/ 0 h 6" name="T9"/>
                <a:gd fmla="*/ 3 w 9" name="T10"/>
                <a:gd fmla="*/ 0 h 6" name="T11"/>
                <a:gd fmla="*/ 3 w 9" name="T12"/>
                <a:gd fmla="*/ 0 h 6" name="T13"/>
                <a:gd fmla="*/ 0 w 9" name="T14"/>
                <a:gd fmla="*/ 0 h 6" name="T15"/>
                <a:gd fmla="*/ 0 w 9" name="T16"/>
                <a:gd fmla="*/ 3 h 6" name="T17"/>
                <a:gd fmla="*/ 0 w 9" name="T18"/>
                <a:gd fmla="*/ 3 h 6" name="T19"/>
                <a:gd fmla="*/ 0 w 9" name="T20"/>
                <a:gd fmla="*/ 6 h 6" name="T21"/>
                <a:gd fmla="*/ 3 w 9" name="T22"/>
                <a:gd fmla="*/ 3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9">
                  <a:moveTo>
                    <a:pt x="3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7" name="Freeform 526"/>
            <p:cNvSpPr/>
            <p:nvPr/>
          </p:nvSpPr>
          <p:spPr bwMode="auto">
            <a:xfrm flipH="1">
              <a:off x="5290536" y="2993730"/>
              <a:ext cx="0" cy="4729"/>
            </a:xfrm>
            <a:custGeom>
              <a:gdLst>
                <a:gd fmla="*/ 5 h 5" name="T0"/>
                <a:gd fmla="*/ 2 h 5" name="T1"/>
                <a:gd fmla="*/ 0 h 5" name="T2"/>
                <a:gd fmla="*/ 0 h 5" name="T3"/>
                <a:gd fmla="*/ 2 h 5" name="T4"/>
                <a:gd fmla="*/ 2 h 5" name="T5"/>
                <a:gd fmla="*/ 5 h 5" name="T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b="b" l="0" r="r" t="0"/>
              <a:pathLst>
                <a:path h="5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8" name="Freeform 527"/>
            <p:cNvSpPr/>
            <p:nvPr/>
          </p:nvSpPr>
          <p:spPr bwMode="auto">
            <a:xfrm>
              <a:off x="5297193" y="3012646"/>
              <a:ext cx="3328" cy="5675"/>
            </a:xfrm>
            <a:custGeom>
              <a:gdLst>
                <a:gd fmla="*/ 3 w 3" name="T0"/>
                <a:gd fmla="*/ 3 h 6" name="T1"/>
                <a:gd fmla="*/ 3 w 3" name="T2"/>
                <a:gd fmla="*/ 3 h 6" name="T3"/>
                <a:gd fmla="*/ 3 w 3" name="T4"/>
                <a:gd fmla="*/ 0 h 6" name="T5"/>
                <a:gd fmla="*/ 0 w 3" name="T6"/>
                <a:gd fmla="*/ 0 h 6" name="T7"/>
                <a:gd fmla="*/ 0 w 3" name="T8"/>
                <a:gd fmla="*/ 0 h 6" name="T9"/>
                <a:gd fmla="*/ 0 w 3" name="T10"/>
                <a:gd fmla="*/ 0 h 6" name="T11"/>
                <a:gd fmla="*/ 0 w 3" name="T12"/>
                <a:gd fmla="*/ 3 h 6" name="T13"/>
                <a:gd fmla="*/ 3 w 3" name="T14"/>
                <a:gd fmla="*/ 6 h 6" name="T15"/>
                <a:gd fmla="*/ 3 w 3" name="T16"/>
                <a:gd fmla="*/ 3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9" name="Freeform 528"/>
            <p:cNvSpPr/>
            <p:nvPr/>
          </p:nvSpPr>
          <p:spPr bwMode="auto">
            <a:xfrm>
              <a:off x="5307176" y="3015484"/>
              <a:ext cx="22186" cy="16079"/>
            </a:xfrm>
            <a:custGeom>
              <a:gdLst>
                <a:gd fmla="*/ 5 w 20" name="T0"/>
                <a:gd fmla="*/ 8 h 17" name="T1"/>
                <a:gd fmla="*/ 8 w 20" name="T2"/>
                <a:gd fmla="*/ 8 h 17" name="T3"/>
                <a:gd fmla="*/ 8 w 20" name="T4"/>
                <a:gd fmla="*/ 8 h 17" name="T5"/>
                <a:gd fmla="*/ 11 w 20" name="T6"/>
                <a:gd fmla="*/ 8 h 17" name="T7"/>
                <a:gd fmla="*/ 14 w 20" name="T8"/>
                <a:gd fmla="*/ 14 h 17" name="T9"/>
                <a:gd fmla="*/ 17 w 20" name="T10"/>
                <a:gd fmla="*/ 17 h 17" name="T11"/>
                <a:gd fmla="*/ 20 w 20" name="T12"/>
                <a:gd fmla="*/ 17 h 17" name="T13"/>
                <a:gd fmla="*/ 17 w 20" name="T14"/>
                <a:gd fmla="*/ 14 h 17" name="T15"/>
                <a:gd fmla="*/ 17 w 20" name="T16"/>
                <a:gd fmla="*/ 11 h 17" name="T17"/>
                <a:gd fmla="*/ 14 w 20" name="T18"/>
                <a:gd fmla="*/ 11 h 17" name="T19"/>
                <a:gd fmla="*/ 8 w 20" name="T20"/>
                <a:gd fmla="*/ 5 h 17" name="T21"/>
                <a:gd fmla="*/ 8 w 20" name="T22"/>
                <a:gd fmla="*/ 5 h 17" name="T23"/>
                <a:gd fmla="*/ 5 w 20" name="T24"/>
                <a:gd fmla="*/ 3 h 17" name="T25"/>
                <a:gd fmla="*/ 2 w 20" name="T26"/>
                <a:gd fmla="*/ 0 h 17" name="T27"/>
                <a:gd fmla="*/ 0 w 20" name="T28"/>
                <a:gd fmla="*/ 0 h 17" name="T29"/>
                <a:gd fmla="*/ 0 w 20" name="T30"/>
                <a:gd fmla="*/ 3 h 17" name="T31"/>
                <a:gd fmla="*/ 2 w 20" name="T32"/>
                <a:gd fmla="*/ 3 h 17" name="T33"/>
                <a:gd fmla="*/ 5 w 20" name="T34"/>
                <a:gd fmla="*/ 8 h 1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7" w="20">
                  <a:moveTo>
                    <a:pt x="5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0" name="Freeform 529"/>
            <p:cNvSpPr/>
            <p:nvPr/>
          </p:nvSpPr>
          <p:spPr bwMode="auto">
            <a:xfrm>
              <a:off x="5329363" y="3034400"/>
              <a:ext cx="8875" cy="18916"/>
            </a:xfrm>
            <a:custGeom>
              <a:gdLst>
                <a:gd fmla="*/ 3 w 8" name="T0"/>
                <a:gd fmla="*/ 11 h 20" name="T1"/>
                <a:gd fmla="*/ 5 w 8" name="T2"/>
                <a:gd fmla="*/ 20 h 20" name="T3"/>
                <a:gd fmla="*/ 5 w 8" name="T4"/>
                <a:gd fmla="*/ 20 h 20" name="T5"/>
                <a:gd fmla="*/ 8 w 8" name="T6"/>
                <a:gd fmla="*/ 17 h 20" name="T7"/>
                <a:gd fmla="*/ 8 w 8" name="T8"/>
                <a:gd fmla="*/ 14 h 20" name="T9"/>
                <a:gd fmla="*/ 8 w 8" name="T10"/>
                <a:gd fmla="*/ 11 h 20" name="T11"/>
                <a:gd fmla="*/ 8 w 8" name="T12"/>
                <a:gd fmla="*/ 8 h 20" name="T13"/>
                <a:gd fmla="*/ 8 w 8" name="T14"/>
                <a:gd fmla="*/ 6 h 20" name="T15"/>
                <a:gd fmla="*/ 8 w 8" name="T16"/>
                <a:gd fmla="*/ 3 h 20" name="T17"/>
                <a:gd fmla="*/ 5 w 8" name="T18"/>
                <a:gd fmla="*/ 3 h 20" name="T19"/>
                <a:gd fmla="*/ 3 w 8" name="T20"/>
                <a:gd fmla="*/ 3 h 20" name="T21"/>
                <a:gd fmla="*/ 3 w 8" name="T22"/>
                <a:gd fmla="*/ 0 h 20" name="T23"/>
                <a:gd fmla="*/ 0 w 8" name="T24"/>
                <a:gd fmla="*/ 0 h 20" name="T25"/>
                <a:gd fmla="*/ 3 w 8" name="T26"/>
                <a:gd fmla="*/ 3 h 20" name="T27"/>
                <a:gd fmla="*/ 3 w 8" name="T28"/>
                <a:gd fmla="*/ 11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8">
                  <a:moveTo>
                    <a:pt x="3" y="11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1" name="Freeform 530"/>
            <p:cNvSpPr/>
            <p:nvPr/>
          </p:nvSpPr>
          <p:spPr bwMode="auto">
            <a:xfrm flipH="1">
              <a:off x="5329363" y="3031563"/>
              <a:ext cx="0" cy="2838"/>
            </a:xfrm>
            <a:custGeom>
              <a:gdLst>
                <a:gd fmla="*/ 0 h 3" name="T0"/>
                <a:gd fmla="*/ 0 h 3" name="T1"/>
                <a:gd fmla="*/ 3 h 3" name="T2"/>
                <a:gd fmla="*/ 0 h 3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2" name="Freeform 531"/>
            <p:cNvSpPr/>
            <p:nvPr/>
          </p:nvSpPr>
          <p:spPr bwMode="auto">
            <a:xfrm>
              <a:off x="5249492" y="3058990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3 h 6" name="T3"/>
                <a:gd fmla="*/ 0 w 3" name="T4"/>
                <a:gd fmla="*/ 6 h 6" name="T5"/>
                <a:gd fmla="*/ 3 w 3" name="T6"/>
                <a:gd fmla="*/ 6 h 6" name="T7"/>
                <a:gd fmla="*/ 3 w 3" name="T8"/>
                <a:gd fmla="*/ 3 h 6" name="T9"/>
                <a:gd fmla="*/ 3 w 3" name="T10"/>
                <a:gd fmla="*/ 3 h 6" name="T11"/>
                <a:gd fmla="*/ 3 w 3" name="T12"/>
                <a:gd fmla="*/ 0 h 6" name="T13"/>
                <a:gd fmla="*/ 0 w 3" name="T14"/>
                <a:gd fmla="*/ 0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3" name="Freeform 532"/>
            <p:cNvSpPr/>
            <p:nvPr/>
          </p:nvSpPr>
          <p:spPr bwMode="auto">
            <a:xfrm>
              <a:off x="5258366" y="3064665"/>
              <a:ext cx="6656" cy="4729"/>
            </a:xfrm>
            <a:custGeom>
              <a:gdLst>
                <a:gd fmla="*/ 3 w 6" name="T0"/>
                <a:gd fmla="*/ 5 h 5" name="T1"/>
                <a:gd fmla="*/ 6 w 6" name="T2"/>
                <a:gd fmla="*/ 5 h 5" name="T3"/>
                <a:gd fmla="*/ 6 w 6" name="T4"/>
                <a:gd fmla="*/ 2 h 5" name="T5"/>
                <a:gd fmla="*/ 3 w 6" name="T6"/>
                <a:gd fmla="*/ 0 h 5" name="T7"/>
                <a:gd fmla="*/ 0 w 6" name="T8"/>
                <a:gd fmla="*/ 0 h 5" name="T9"/>
                <a:gd fmla="*/ 0 w 6" name="T10"/>
                <a:gd fmla="*/ 0 h 5" name="T11"/>
                <a:gd fmla="*/ 3 w 6" name="T12"/>
                <a:gd fmla="*/ 2 h 5" name="T13"/>
                <a:gd fmla="*/ 3 w 6" name="T14"/>
                <a:gd fmla="*/ 5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6">
                  <a:moveTo>
                    <a:pt x="3" y="5"/>
                  </a:move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4" name="Freeform 533"/>
            <p:cNvSpPr/>
            <p:nvPr/>
          </p:nvSpPr>
          <p:spPr bwMode="auto">
            <a:xfrm>
              <a:off x="5268350" y="3041966"/>
              <a:ext cx="61014" cy="35940"/>
            </a:xfrm>
            <a:custGeom>
              <a:gdLst>
                <a:gd fmla="*/ 3 w 55" name="T0"/>
                <a:gd fmla="*/ 29 h 38" name="T1"/>
                <a:gd fmla="*/ 6 w 55" name="T2"/>
                <a:gd fmla="*/ 32 h 38" name="T3"/>
                <a:gd fmla="*/ 9 w 55" name="T4"/>
                <a:gd fmla="*/ 35 h 38" name="T5"/>
                <a:gd fmla="*/ 12 w 55" name="T6"/>
                <a:gd fmla="*/ 35 h 38" name="T7"/>
                <a:gd fmla="*/ 14 w 55" name="T8"/>
                <a:gd fmla="*/ 35 h 38" name="T9"/>
                <a:gd fmla="*/ 17 w 55" name="T10"/>
                <a:gd fmla="*/ 38 h 38" name="T11"/>
                <a:gd fmla="*/ 20 w 55" name="T12"/>
                <a:gd fmla="*/ 38 h 38" name="T13"/>
                <a:gd fmla="*/ 23 w 55" name="T14"/>
                <a:gd fmla="*/ 38 h 38" name="T15"/>
                <a:gd fmla="*/ 26 w 55" name="T16"/>
                <a:gd fmla="*/ 38 h 38" name="T17"/>
                <a:gd fmla="*/ 29 w 55" name="T18"/>
                <a:gd fmla="*/ 38 h 38" name="T19"/>
                <a:gd fmla="*/ 32 w 55" name="T20"/>
                <a:gd fmla="*/ 38 h 38" name="T21"/>
                <a:gd fmla="*/ 37 w 55" name="T22"/>
                <a:gd fmla="*/ 32 h 38" name="T23"/>
                <a:gd fmla="*/ 40 w 55" name="T24"/>
                <a:gd fmla="*/ 29 h 38" name="T25"/>
                <a:gd fmla="*/ 43 w 55" name="T26"/>
                <a:gd fmla="*/ 26 h 38" name="T27"/>
                <a:gd fmla="*/ 43 w 55" name="T28"/>
                <a:gd fmla="*/ 26 h 38" name="T29"/>
                <a:gd fmla="*/ 46 w 55" name="T30"/>
                <a:gd fmla="*/ 26 h 38" name="T31"/>
                <a:gd fmla="*/ 49 w 55" name="T32"/>
                <a:gd fmla="*/ 26 h 38" name="T33"/>
                <a:gd fmla="*/ 49 w 55" name="T34"/>
                <a:gd fmla="*/ 21 h 38" name="T35"/>
                <a:gd fmla="*/ 49 w 55" name="T36"/>
                <a:gd fmla="*/ 18 h 38" name="T37"/>
                <a:gd fmla="*/ 52 w 55" name="T38"/>
                <a:gd fmla="*/ 15 h 38" name="T39"/>
                <a:gd fmla="*/ 52 w 55" name="T40"/>
                <a:gd fmla="*/ 15 h 38" name="T41"/>
                <a:gd fmla="*/ 52 w 55" name="T42"/>
                <a:gd fmla="*/ 12 h 38" name="T43"/>
                <a:gd fmla="*/ 55 w 55" name="T44"/>
                <a:gd fmla="*/ 9 h 38" name="T45"/>
                <a:gd fmla="*/ 55 w 55" name="T46"/>
                <a:gd fmla="*/ 6 h 38" name="T47"/>
                <a:gd fmla="*/ 52 w 55" name="T48"/>
                <a:gd fmla="*/ 3 h 38" name="T49"/>
                <a:gd fmla="*/ 52 w 55" name="T50"/>
                <a:gd fmla="*/ 0 h 38" name="T51"/>
                <a:gd fmla="*/ 49 w 55" name="T52"/>
                <a:gd fmla="*/ 0 h 38" name="T53"/>
                <a:gd fmla="*/ 49 w 55" name="T54"/>
                <a:gd fmla="*/ 3 h 38" name="T55"/>
                <a:gd fmla="*/ 46 w 55" name="T56"/>
                <a:gd fmla="*/ 3 h 38" name="T57"/>
                <a:gd fmla="*/ 46 w 55" name="T58"/>
                <a:gd fmla="*/ 0 h 38" name="T59"/>
                <a:gd fmla="*/ 43 w 55" name="T60"/>
                <a:gd fmla="*/ 3 h 38" name="T61"/>
                <a:gd fmla="*/ 43 w 55" name="T62"/>
                <a:gd fmla="*/ 3 h 38" name="T63"/>
                <a:gd fmla="*/ 43 w 55" name="T64"/>
                <a:gd fmla="*/ 6 h 38" name="T65"/>
                <a:gd fmla="*/ 43 w 55" name="T66"/>
                <a:gd fmla="*/ 9 h 38" name="T67"/>
                <a:gd fmla="*/ 43 w 55" name="T68"/>
                <a:gd fmla="*/ 12 h 38" name="T69"/>
                <a:gd fmla="*/ 43 w 55" name="T70"/>
                <a:gd fmla="*/ 15 h 38" name="T71"/>
                <a:gd fmla="*/ 40 w 55" name="T72"/>
                <a:gd fmla="*/ 15 h 38" name="T73"/>
                <a:gd fmla="*/ 37 w 55" name="T74"/>
                <a:gd fmla="*/ 18 h 38" name="T75"/>
                <a:gd fmla="*/ 35 w 55" name="T76"/>
                <a:gd fmla="*/ 24 h 38" name="T77"/>
                <a:gd fmla="*/ 32 w 55" name="T78"/>
                <a:gd fmla="*/ 24 h 38" name="T79"/>
                <a:gd fmla="*/ 29 w 55" name="T80"/>
                <a:gd fmla="*/ 24 h 38" name="T81"/>
                <a:gd fmla="*/ 29 w 55" name="T82"/>
                <a:gd fmla="*/ 24 h 38" name="T83"/>
                <a:gd fmla="*/ 26 w 55" name="T84"/>
                <a:gd fmla="*/ 24 h 38" name="T85"/>
                <a:gd fmla="*/ 23 w 55" name="T86"/>
                <a:gd fmla="*/ 24 h 38" name="T87"/>
                <a:gd fmla="*/ 23 w 55" name="T88"/>
                <a:gd fmla="*/ 24 h 38" name="T89"/>
                <a:gd fmla="*/ 23 w 55" name="T90"/>
                <a:gd fmla="*/ 18 h 38" name="T91"/>
                <a:gd fmla="*/ 23 w 55" name="T92"/>
                <a:gd fmla="*/ 18 h 38" name="T93"/>
                <a:gd fmla="*/ 23 w 55" name="T94"/>
                <a:gd fmla="*/ 18 h 38" name="T95"/>
                <a:gd fmla="*/ 23 w 55" name="T96"/>
                <a:gd fmla="*/ 18 h 38" name="T97"/>
                <a:gd fmla="*/ 20 w 55" name="T98"/>
                <a:gd fmla="*/ 18 h 38" name="T99"/>
                <a:gd fmla="*/ 20 w 55" name="T100"/>
                <a:gd fmla="*/ 21 h 38" name="T101"/>
                <a:gd fmla="*/ 20 w 55" name="T102"/>
                <a:gd fmla="*/ 24 h 38" name="T103"/>
                <a:gd fmla="*/ 17 w 55" name="T104"/>
                <a:gd fmla="*/ 24 h 38" name="T105"/>
                <a:gd fmla="*/ 12 w 55" name="T106"/>
                <a:gd fmla="*/ 24 h 38" name="T107"/>
                <a:gd fmla="*/ 3 w 55" name="T108"/>
                <a:gd fmla="*/ 24 h 38" name="T109"/>
                <a:gd fmla="*/ 0 w 55" name="T110"/>
                <a:gd fmla="*/ 24 h 38" name="T111"/>
                <a:gd fmla="*/ 0 w 55" name="T112"/>
                <a:gd fmla="*/ 24 h 38" name="T113"/>
                <a:gd fmla="*/ 0 w 55" name="T114"/>
                <a:gd fmla="*/ 26 h 38" name="T115"/>
                <a:gd fmla="*/ 3 w 55" name="T116"/>
                <a:gd fmla="*/ 29 h 3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8" w="55">
                  <a:moveTo>
                    <a:pt x="3" y="29"/>
                  </a:moveTo>
                  <a:lnTo>
                    <a:pt x="6" y="32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5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5" name="Freeform 534"/>
            <p:cNvSpPr/>
            <p:nvPr/>
          </p:nvSpPr>
          <p:spPr bwMode="auto">
            <a:xfrm>
              <a:off x="5319379" y="3124251"/>
              <a:ext cx="6656" cy="5675"/>
            </a:xfrm>
            <a:custGeom>
              <a:gdLst>
                <a:gd fmla="*/ 0 w 6" name="T0"/>
                <a:gd fmla="*/ 0 h 6" name="T1"/>
                <a:gd fmla="*/ 3 w 6" name="T2"/>
                <a:gd fmla="*/ 3 h 6" name="T3"/>
                <a:gd fmla="*/ 3 w 6" name="T4"/>
                <a:gd fmla="*/ 6 h 6" name="T5"/>
                <a:gd fmla="*/ 6 w 6" name="T6"/>
                <a:gd fmla="*/ 6 h 6" name="T7"/>
                <a:gd fmla="*/ 6 w 6" name="T8"/>
                <a:gd fmla="*/ 3 h 6" name="T9"/>
                <a:gd fmla="*/ 3 w 6" name="T10"/>
                <a:gd fmla="*/ 3 h 6" name="T11"/>
                <a:gd fmla="*/ 0 w 6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6">
                  <a:moveTo>
                    <a:pt x="0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6" name="Freeform 535"/>
            <p:cNvSpPr/>
            <p:nvPr/>
          </p:nvSpPr>
          <p:spPr bwMode="auto">
            <a:xfrm>
              <a:off x="5290537" y="3129926"/>
              <a:ext cx="3328" cy="5675"/>
            </a:xfrm>
            <a:custGeom>
              <a:gdLst>
                <a:gd fmla="*/ 3 w 3" name="T0"/>
                <a:gd fmla="*/ 3 h 6" name="T1"/>
                <a:gd fmla="*/ 3 w 3" name="T2"/>
                <a:gd fmla="*/ 0 h 6" name="T3"/>
                <a:gd fmla="*/ 0 w 3" name="T4"/>
                <a:gd fmla="*/ 0 h 6" name="T5"/>
                <a:gd fmla="*/ 0 w 3" name="T6"/>
                <a:gd fmla="*/ 0 h 6" name="T7"/>
                <a:gd fmla="*/ 0 w 3" name="T8"/>
                <a:gd fmla="*/ 6 h 6" name="T9"/>
                <a:gd fmla="*/ 3 w 3" name="T10"/>
                <a:gd fmla="*/ 6 h 6" name="T11"/>
                <a:gd fmla="*/ 3 w 3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7" name="Freeform 536"/>
            <p:cNvSpPr/>
            <p:nvPr/>
          </p:nvSpPr>
          <p:spPr bwMode="auto">
            <a:xfrm>
              <a:off x="5293864" y="3137492"/>
              <a:ext cx="3328" cy="5675"/>
            </a:xfrm>
            <a:custGeom>
              <a:gdLst>
                <a:gd fmla="*/ 3 w 3" name="T0"/>
                <a:gd fmla="*/ 6 h 6" name="T1"/>
                <a:gd fmla="*/ 3 w 3" name="T2"/>
                <a:gd fmla="*/ 3 h 6" name="T3"/>
                <a:gd fmla="*/ 3 w 3" name="T4"/>
                <a:gd fmla="*/ 3 h 6" name="T5"/>
                <a:gd fmla="*/ 3 w 3" name="T6"/>
                <a:gd fmla="*/ 3 h 6" name="T7"/>
                <a:gd fmla="*/ 0 w 3" name="T8"/>
                <a:gd fmla="*/ 3 h 6" name="T9"/>
                <a:gd fmla="*/ 0 w 3" name="T10"/>
                <a:gd fmla="*/ 0 h 6" name="T11"/>
                <a:gd fmla="*/ 0 w 3" name="T12"/>
                <a:gd fmla="*/ 3 h 6" name="T13"/>
                <a:gd fmla="*/ 3 w 3" name="T14"/>
                <a:gd fmla="*/ 6 h 6" name="T15"/>
                <a:gd fmla="*/ 3 w 3" name="T16"/>
                <a:gd fmla="*/ 6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3">
                  <a:moveTo>
                    <a:pt x="3" y="6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8" name="Freeform 537"/>
            <p:cNvSpPr/>
            <p:nvPr/>
          </p:nvSpPr>
          <p:spPr bwMode="auto">
            <a:xfrm flipH="1">
              <a:off x="5358205" y="3056154"/>
              <a:ext cx="0" cy="8512"/>
            </a:xfrm>
            <a:custGeom>
              <a:gdLst>
                <a:gd fmla="*/ 3 h 9" name="T0"/>
                <a:gd fmla="*/ 0 h 9" name="T1"/>
                <a:gd fmla="*/ 3 h 9" name="T2"/>
                <a:gd fmla="*/ 9 h 9" name="T3"/>
                <a:gd fmla="*/ 3 h 9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9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9" name="Freeform 538"/>
            <p:cNvSpPr/>
            <p:nvPr/>
          </p:nvSpPr>
          <p:spPr bwMode="auto">
            <a:xfrm>
              <a:off x="4984362" y="3157354"/>
              <a:ext cx="8875" cy="4729"/>
            </a:xfrm>
            <a:custGeom>
              <a:gdLst>
                <a:gd fmla="*/ 6 w 8" name="T0"/>
                <a:gd fmla="*/ 0 h 5" name="T1"/>
                <a:gd fmla="*/ 3 w 8" name="T2"/>
                <a:gd fmla="*/ 0 h 5" name="T3"/>
                <a:gd fmla="*/ 3 w 8" name="T4"/>
                <a:gd fmla="*/ 2 h 5" name="T5"/>
                <a:gd fmla="*/ 0 w 8" name="T6"/>
                <a:gd fmla="*/ 5 h 5" name="T7"/>
                <a:gd fmla="*/ 0 w 8" name="T8"/>
                <a:gd fmla="*/ 5 h 5" name="T9"/>
                <a:gd fmla="*/ 3 w 8" name="T10"/>
                <a:gd fmla="*/ 5 h 5" name="T11"/>
                <a:gd fmla="*/ 8 w 8" name="T12"/>
                <a:gd fmla="*/ 5 h 5" name="T13"/>
                <a:gd fmla="*/ 6 w 8" name="T14"/>
                <a:gd fmla="*/ 5 h 5" name="T15"/>
                <a:gd fmla="*/ 6 w 8" name="T16"/>
                <a:gd fmla="*/ 2 h 5" name="T17"/>
                <a:gd fmla="*/ 6 w 8" name="T18"/>
                <a:gd fmla="*/ 0 h 5" name="T19"/>
                <a:gd fmla="*/ 6 w 8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8">
                  <a:moveTo>
                    <a:pt x="6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0" name="Freeform 539"/>
            <p:cNvSpPr/>
            <p:nvPr/>
          </p:nvSpPr>
          <p:spPr bwMode="auto">
            <a:xfrm>
              <a:off x="4991018" y="3154516"/>
              <a:ext cx="2219" cy="0"/>
            </a:xfrm>
            <a:custGeom>
              <a:gdLst>
                <a:gd fmla="*/ 0 w 2" name="T0"/>
                <a:gd fmla="*/ 2 w 2" name="T1"/>
                <a:gd fmla="*/ 0 w 2" name="T2"/>
                <a:gd fmla="*/ 0 w 2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1" name="Freeform 540"/>
            <p:cNvSpPr/>
            <p:nvPr/>
          </p:nvSpPr>
          <p:spPr bwMode="auto">
            <a:xfrm>
              <a:off x="4993237" y="3154516"/>
              <a:ext cx="13312" cy="10404"/>
            </a:xfrm>
            <a:custGeom>
              <a:gdLst>
                <a:gd fmla="*/ 3 w 12" name="T0"/>
                <a:gd fmla="*/ 8 h 11" name="T1"/>
                <a:gd fmla="*/ 3 w 12" name="T2"/>
                <a:gd fmla="*/ 11 h 11" name="T3"/>
                <a:gd fmla="*/ 6 w 12" name="T4"/>
                <a:gd fmla="*/ 11 h 11" name="T5"/>
                <a:gd fmla="*/ 9 w 12" name="T6"/>
                <a:gd fmla="*/ 8 h 11" name="T7"/>
                <a:gd fmla="*/ 12 w 12" name="T8"/>
                <a:gd fmla="*/ 5 h 11" name="T9"/>
                <a:gd fmla="*/ 12 w 12" name="T10"/>
                <a:gd fmla="*/ 3 h 11" name="T11"/>
                <a:gd fmla="*/ 12 w 12" name="T12"/>
                <a:gd fmla="*/ 0 h 11" name="T13"/>
                <a:gd fmla="*/ 12 w 12" name="T14"/>
                <a:gd fmla="*/ 0 h 11" name="T15"/>
                <a:gd fmla="*/ 6 w 12" name="T16"/>
                <a:gd fmla="*/ 3 h 11" name="T17"/>
                <a:gd fmla="*/ 6 w 12" name="T18"/>
                <a:gd fmla="*/ 3 h 11" name="T19"/>
                <a:gd fmla="*/ 3 w 12" name="T20"/>
                <a:gd fmla="*/ 3 h 11" name="T21"/>
                <a:gd fmla="*/ 0 w 12" name="T22"/>
                <a:gd fmla="*/ 3 h 11" name="T23"/>
                <a:gd fmla="*/ 0 w 12" name="T24"/>
                <a:gd fmla="*/ 3 h 11" name="T25"/>
                <a:gd fmla="*/ 0 w 12" name="T26"/>
                <a:gd fmla="*/ 0 h 11" name="T27"/>
                <a:gd fmla="*/ 0 w 12" name="T28"/>
                <a:gd fmla="*/ 5 h 11" name="T29"/>
                <a:gd fmla="*/ 3 w 12" name="T30"/>
                <a:gd fmla="*/ 8 h 1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" w="12">
                  <a:moveTo>
                    <a:pt x="3" y="8"/>
                  </a:moveTo>
                  <a:lnTo>
                    <a:pt x="3" y="11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2" name="Freeform 541"/>
            <p:cNvSpPr/>
            <p:nvPr/>
          </p:nvSpPr>
          <p:spPr bwMode="auto">
            <a:xfrm>
              <a:off x="5079764" y="3154516"/>
              <a:ext cx="3328" cy="4729"/>
            </a:xfrm>
            <a:custGeom>
              <a:gdLst>
                <a:gd fmla="*/ 0 w 3" name="T0"/>
                <a:gd fmla="*/ 5 h 5" name="T1"/>
                <a:gd fmla="*/ 0 w 3" name="T2"/>
                <a:gd fmla="*/ 5 h 5" name="T3"/>
                <a:gd fmla="*/ 0 w 3" name="T4"/>
                <a:gd fmla="*/ 5 h 5" name="T5"/>
                <a:gd fmla="*/ 3 w 3" name="T6"/>
                <a:gd fmla="*/ 3 h 5" name="T7"/>
                <a:gd fmla="*/ 3 w 3" name="T8"/>
                <a:gd fmla="*/ 0 h 5" name="T9"/>
                <a:gd fmla="*/ 0 w 3" name="T10"/>
                <a:gd fmla="*/ 0 h 5" name="T11"/>
                <a:gd fmla="*/ 0 w 3" name="T12"/>
                <a:gd fmla="*/ 3 h 5" name="T13"/>
                <a:gd fmla="*/ 0 w 3" name="T14"/>
                <a:gd fmla="*/ 5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3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3" name="Freeform 542"/>
            <p:cNvSpPr/>
            <p:nvPr/>
          </p:nvSpPr>
          <p:spPr bwMode="auto">
            <a:xfrm>
              <a:off x="5067561" y="3198023"/>
              <a:ext cx="8875" cy="7566"/>
            </a:xfrm>
            <a:custGeom>
              <a:gdLst>
                <a:gd fmla="*/ 2 w 8" name="T0"/>
                <a:gd fmla="*/ 0 h 8" name="T1"/>
                <a:gd fmla="*/ 0 w 8" name="T2"/>
                <a:gd fmla="*/ 6 h 8" name="T3"/>
                <a:gd fmla="*/ 2 w 8" name="T4"/>
                <a:gd fmla="*/ 8 h 8" name="T5"/>
                <a:gd fmla="*/ 5 w 8" name="T6"/>
                <a:gd fmla="*/ 8 h 8" name="T7"/>
                <a:gd fmla="*/ 5 w 8" name="T8"/>
                <a:gd fmla="*/ 8 h 8" name="T9"/>
                <a:gd fmla="*/ 5 w 8" name="T10"/>
                <a:gd fmla="*/ 6 h 8" name="T11"/>
                <a:gd fmla="*/ 8 w 8" name="T12"/>
                <a:gd fmla="*/ 0 h 8" name="T13"/>
                <a:gd fmla="*/ 5 w 8" name="T14"/>
                <a:gd fmla="*/ 3 h 8" name="T15"/>
                <a:gd fmla="*/ 5 w 8" name="T16"/>
                <a:gd fmla="*/ 0 h 8" name="T17"/>
                <a:gd fmla="*/ 2 w 8" name="T18"/>
                <a:gd fmla="*/ 3 h 8" name="T19"/>
                <a:gd fmla="*/ 2 w 8" name="T20"/>
                <a:gd fmla="*/ 0 h 8" name="T21"/>
                <a:gd fmla="*/ 2 w 8" name="T22"/>
                <a:gd fmla="*/ 0 h 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" w="8">
                  <a:moveTo>
                    <a:pt x="2" y="0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4" name="Freeform 543"/>
            <p:cNvSpPr/>
            <p:nvPr/>
          </p:nvSpPr>
          <p:spPr bwMode="auto">
            <a:xfrm>
              <a:off x="5096403" y="3244367"/>
              <a:ext cx="8875" cy="5675"/>
            </a:xfrm>
            <a:custGeom>
              <a:gdLst>
                <a:gd fmla="*/ 5 w 8" name="T0"/>
                <a:gd fmla="*/ 0 h 6" name="T1"/>
                <a:gd fmla="*/ 5 w 8" name="T2"/>
                <a:gd fmla="*/ 0 h 6" name="T3"/>
                <a:gd fmla="*/ 2 w 8" name="T4"/>
                <a:gd fmla="*/ 0 h 6" name="T5"/>
                <a:gd fmla="*/ 2 w 8" name="T6"/>
                <a:gd fmla="*/ 0 h 6" name="T7"/>
                <a:gd fmla="*/ 0 w 8" name="T8"/>
                <a:gd fmla="*/ 3 h 6" name="T9"/>
                <a:gd fmla="*/ 0 w 8" name="T10"/>
                <a:gd fmla="*/ 6 h 6" name="T11"/>
                <a:gd fmla="*/ 2 w 8" name="T12"/>
                <a:gd fmla="*/ 3 h 6" name="T13"/>
                <a:gd fmla="*/ 5 w 8" name="T14"/>
                <a:gd fmla="*/ 3 h 6" name="T15"/>
                <a:gd fmla="*/ 5 w 8" name="T16"/>
                <a:gd fmla="*/ 3 h 6" name="T17"/>
                <a:gd fmla="*/ 8 w 8" name="T18"/>
                <a:gd fmla="*/ 0 h 6" name="T19"/>
                <a:gd fmla="*/ 8 w 8" name="T20"/>
                <a:gd fmla="*/ 0 h 6" name="T21"/>
                <a:gd fmla="*/ 8 w 8" name="T22"/>
                <a:gd fmla="*/ 0 h 6" name="T23"/>
                <a:gd fmla="*/ 5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5" name="Freeform 544"/>
            <p:cNvSpPr/>
            <p:nvPr/>
          </p:nvSpPr>
          <p:spPr bwMode="auto">
            <a:xfrm>
              <a:off x="4911147" y="3549859"/>
              <a:ext cx="22186" cy="7566"/>
            </a:xfrm>
            <a:custGeom>
              <a:gdLst>
                <a:gd fmla="*/ 14 w 20" name="T0"/>
                <a:gd fmla="*/ 3 h 8" name="T1"/>
                <a:gd fmla="*/ 14 w 20" name="T2"/>
                <a:gd fmla="*/ 3 h 8" name="T3"/>
                <a:gd fmla="*/ 14 w 20" name="T4"/>
                <a:gd fmla="*/ 0 h 8" name="T5"/>
                <a:gd fmla="*/ 5 w 20" name="T6"/>
                <a:gd fmla="*/ 3 h 8" name="T7"/>
                <a:gd fmla="*/ 2 w 20" name="T8"/>
                <a:gd fmla="*/ 3 h 8" name="T9"/>
                <a:gd fmla="*/ 2 w 20" name="T10"/>
                <a:gd fmla="*/ 3 h 8" name="T11"/>
                <a:gd fmla="*/ 2 w 20" name="T12"/>
                <a:gd fmla="*/ 3 h 8" name="T13"/>
                <a:gd fmla="*/ 0 w 20" name="T14"/>
                <a:gd fmla="*/ 5 h 8" name="T15"/>
                <a:gd fmla="*/ 2 w 20" name="T16"/>
                <a:gd fmla="*/ 5 h 8" name="T17"/>
                <a:gd fmla="*/ 8 w 20" name="T18"/>
                <a:gd fmla="*/ 8 h 8" name="T19"/>
                <a:gd fmla="*/ 11 w 20" name="T20"/>
                <a:gd fmla="*/ 8 h 8" name="T21"/>
                <a:gd fmla="*/ 11 w 20" name="T22"/>
                <a:gd fmla="*/ 8 h 8" name="T23"/>
                <a:gd fmla="*/ 14 w 20" name="T24"/>
                <a:gd fmla="*/ 5 h 8" name="T25"/>
                <a:gd fmla="*/ 17 w 20" name="T26"/>
                <a:gd fmla="*/ 5 h 8" name="T27"/>
                <a:gd fmla="*/ 20 w 20" name="T28"/>
                <a:gd fmla="*/ 5 h 8" name="T29"/>
                <a:gd fmla="*/ 20 w 20" name="T30"/>
                <a:gd fmla="*/ 5 h 8" name="T31"/>
                <a:gd fmla="*/ 17 w 20" name="T32"/>
                <a:gd fmla="*/ 3 h 8" name="T33"/>
                <a:gd fmla="*/ 14 w 20" name="T34"/>
                <a:gd fmla="*/ 3 h 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" w="20">
                  <a:moveTo>
                    <a:pt x="14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6" name="Freeform 545"/>
            <p:cNvSpPr/>
            <p:nvPr/>
          </p:nvSpPr>
          <p:spPr bwMode="auto">
            <a:xfrm>
              <a:off x="5003220" y="3628362"/>
              <a:ext cx="3328" cy="5675"/>
            </a:xfrm>
            <a:custGeom>
              <a:gdLst>
                <a:gd fmla="*/ 3 w 3" name="T0"/>
                <a:gd fmla="*/ 0 h 6" name="T1"/>
                <a:gd fmla="*/ 3 w 3" name="T2"/>
                <a:gd fmla="*/ 0 h 6" name="T3"/>
                <a:gd fmla="*/ 3 w 3" name="T4"/>
                <a:gd fmla="*/ 3 h 6" name="T5"/>
                <a:gd fmla="*/ 0 w 3" name="T6"/>
                <a:gd fmla="*/ 6 h 6" name="T7"/>
                <a:gd fmla="*/ 0 w 3" name="T8"/>
                <a:gd fmla="*/ 6 h 6" name="T9"/>
                <a:gd fmla="*/ 3 w 3" name="T10"/>
                <a:gd fmla="*/ 6 h 6" name="T11"/>
                <a:gd fmla="*/ 3 w 3" name="T12"/>
                <a:gd fmla="*/ 6 h 6" name="T13"/>
                <a:gd fmla="*/ 3 w 3" name="T14"/>
                <a:gd fmla="*/ 3 h 6" name="T15"/>
                <a:gd fmla="*/ 3 w 3" name="T16"/>
                <a:gd fmla="*/ 0 h 6" name="T17"/>
                <a:gd fmla="*/ 3 w 3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7" name="Freeform 546"/>
            <p:cNvSpPr/>
            <p:nvPr/>
          </p:nvSpPr>
          <p:spPr bwMode="auto">
            <a:xfrm>
              <a:off x="4999893" y="3636874"/>
              <a:ext cx="6656" cy="2838"/>
            </a:xfrm>
            <a:custGeom>
              <a:gdLst>
                <a:gd fmla="*/ 0 w 6" name="T0"/>
                <a:gd fmla="*/ 0 h 3" name="T1"/>
                <a:gd fmla="*/ 3 w 6" name="T2"/>
                <a:gd fmla="*/ 3 h 3" name="T3"/>
                <a:gd fmla="*/ 6 w 6" name="T4"/>
                <a:gd fmla="*/ 3 h 3" name="T5"/>
                <a:gd fmla="*/ 6 w 6" name="T6"/>
                <a:gd fmla="*/ 0 h 3" name="T7"/>
                <a:gd fmla="*/ 0 w 6" name="T8"/>
                <a:gd fmla="*/ 0 h 3" name="T9"/>
                <a:gd fmla="*/ 0 w 6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6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8" name="Freeform 547"/>
            <p:cNvSpPr/>
            <p:nvPr/>
          </p:nvSpPr>
          <p:spPr bwMode="auto">
            <a:xfrm>
              <a:off x="4936660" y="3636874"/>
              <a:ext cx="59904" cy="49182"/>
            </a:xfrm>
            <a:custGeom>
              <a:gdLst>
                <a:gd fmla="*/ 49 w 54" name="T0"/>
                <a:gd fmla="*/ 9 h 52" name="T1"/>
                <a:gd fmla="*/ 43 w 54" name="T2"/>
                <a:gd fmla="*/ 9 h 52" name="T3"/>
                <a:gd fmla="*/ 40 w 54" name="T4"/>
                <a:gd fmla="*/ 9 h 52" name="T5"/>
                <a:gd fmla="*/ 34 w 54" name="T6"/>
                <a:gd fmla="*/ 11 h 52" name="T7"/>
                <a:gd fmla="*/ 28 w 54" name="T8"/>
                <a:gd fmla="*/ 9 h 52" name="T9"/>
                <a:gd fmla="*/ 23 w 54" name="T10"/>
                <a:gd fmla="*/ 3 h 52" name="T11"/>
                <a:gd fmla="*/ 20 w 54" name="T12"/>
                <a:gd fmla="*/ 3 h 52" name="T13"/>
                <a:gd fmla="*/ 20 w 54" name="T14"/>
                <a:gd fmla="*/ 0 h 52" name="T15"/>
                <a:gd fmla="*/ 11 w 54" name="T16"/>
                <a:gd fmla="*/ 9 h 52" name="T17"/>
                <a:gd fmla="*/ 8 w 54" name="T18"/>
                <a:gd fmla="*/ 26 h 52" name="T19"/>
                <a:gd fmla="*/ 5 w 54" name="T20"/>
                <a:gd fmla="*/ 32 h 52" name="T21"/>
                <a:gd fmla="*/ 2 w 54" name="T22"/>
                <a:gd fmla="*/ 35 h 52" name="T23"/>
                <a:gd fmla="*/ 2 w 54" name="T24"/>
                <a:gd fmla="*/ 37 h 52" name="T25"/>
                <a:gd fmla="*/ 0 w 54" name="T26"/>
                <a:gd fmla="*/ 46 h 52" name="T27"/>
                <a:gd fmla="*/ 0 w 54" name="T28"/>
                <a:gd fmla="*/ 46 h 52" name="T29"/>
                <a:gd fmla="*/ 0 w 54" name="T30"/>
                <a:gd fmla="*/ 49 h 52" name="T31"/>
                <a:gd fmla="*/ 2 w 54" name="T32"/>
                <a:gd fmla="*/ 49 h 52" name="T33"/>
                <a:gd fmla="*/ 5 w 54" name="T34"/>
                <a:gd fmla="*/ 49 h 52" name="T35"/>
                <a:gd fmla="*/ 5 w 54" name="T36"/>
                <a:gd fmla="*/ 52 h 52" name="T37"/>
                <a:gd fmla="*/ 11 w 54" name="T38"/>
                <a:gd fmla="*/ 49 h 52" name="T39"/>
                <a:gd fmla="*/ 14 w 54" name="T40"/>
                <a:gd fmla="*/ 43 h 52" name="T41"/>
                <a:gd fmla="*/ 14 w 54" name="T42"/>
                <a:gd fmla="*/ 46 h 52" name="T43"/>
                <a:gd fmla="*/ 20 w 54" name="T44"/>
                <a:gd fmla="*/ 43 h 52" name="T45"/>
                <a:gd fmla="*/ 23 w 54" name="T46"/>
                <a:gd fmla="*/ 40 h 52" name="T47"/>
                <a:gd fmla="*/ 25 w 54" name="T48"/>
                <a:gd fmla="*/ 40 h 52" name="T49"/>
                <a:gd fmla="*/ 28 w 54" name="T50"/>
                <a:gd fmla="*/ 40 h 52" name="T51"/>
                <a:gd fmla="*/ 31 w 54" name="T52"/>
                <a:gd fmla="*/ 35 h 52" name="T53"/>
                <a:gd fmla="*/ 40 w 54" name="T54"/>
                <a:gd fmla="*/ 29 h 52" name="T55"/>
                <a:gd fmla="*/ 46 w 54" name="T56"/>
                <a:gd fmla="*/ 20 h 52" name="T57"/>
                <a:gd fmla="*/ 49 w 54" name="T58"/>
                <a:gd fmla="*/ 14 h 52" name="T59"/>
                <a:gd fmla="*/ 54 w 54" name="T60"/>
                <a:gd fmla="*/ 6 h 52" name="T61"/>
                <a:gd fmla="*/ 49 w 54" name="T62"/>
                <a:gd fmla="*/ 9 h 5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2" w="54">
                  <a:moveTo>
                    <a:pt x="49" y="9"/>
                  </a:moveTo>
                  <a:lnTo>
                    <a:pt x="49" y="9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5" y="26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8" y="49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6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54" y="11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9" name="Freeform 548"/>
            <p:cNvSpPr/>
            <p:nvPr/>
          </p:nvSpPr>
          <p:spPr bwMode="auto">
            <a:xfrm>
              <a:off x="4977706" y="3664302"/>
              <a:ext cx="3328" cy="2838"/>
            </a:xfrm>
            <a:custGeom>
              <a:gdLst>
                <a:gd fmla="*/ 0 w 3" name="T0"/>
                <a:gd fmla="*/ 3 h 3" name="T1"/>
                <a:gd fmla="*/ 3 w 3" name="T2"/>
                <a:gd fmla="*/ 0 h 3" name="T3"/>
                <a:gd fmla="*/ 3 w 3" name="T4"/>
                <a:gd fmla="*/ 0 h 3" name="T5"/>
                <a:gd fmla="*/ 3 w 3" name="T6"/>
                <a:gd fmla="*/ 3 h 3" name="T7"/>
                <a:gd fmla="*/ 0 w 3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0" name="Freeform 549"/>
            <p:cNvSpPr/>
            <p:nvPr/>
          </p:nvSpPr>
          <p:spPr bwMode="auto">
            <a:xfrm>
              <a:off x="4651563" y="3148842"/>
              <a:ext cx="575742" cy="466279"/>
            </a:xfrm>
            <a:custGeom>
              <a:gdLst>
                <a:gd fmla="*/ 444 w 519" name="T0"/>
                <a:gd fmla="*/ 395 h 493" name="T1"/>
                <a:gd fmla="*/ 473 w 519" name="T2"/>
                <a:gd fmla="*/ 363 h 493" name="T3"/>
                <a:gd fmla="*/ 504 w 519" name="T4"/>
                <a:gd fmla="*/ 300 h 493" name="T5"/>
                <a:gd fmla="*/ 516 w 519" name="T6"/>
                <a:gd fmla="*/ 262 h 493" name="T7"/>
                <a:gd fmla="*/ 507 w 519" name="T8"/>
                <a:gd fmla="*/ 228 h 493" name="T9"/>
                <a:gd fmla="*/ 501 w 519" name="T10"/>
                <a:gd fmla="*/ 213 h 493" name="T11"/>
                <a:gd fmla="*/ 501 w 519" name="T12"/>
                <a:gd fmla="*/ 184 h 493" name="T13"/>
                <a:gd fmla="*/ 490 w 519" name="T14"/>
                <a:gd fmla="*/ 164 h 493" name="T15"/>
                <a:gd fmla="*/ 481 w 519" name="T16"/>
                <a:gd fmla="*/ 141 h 493" name="T17"/>
                <a:gd fmla="*/ 484 w 519" name="T18"/>
                <a:gd fmla="*/ 92 h 493" name="T19"/>
                <a:gd fmla="*/ 470 w 519" name="T20"/>
                <a:gd fmla="*/ 63 h 493" name="T21"/>
                <a:gd fmla="*/ 467 w 519" name="T22"/>
                <a:gd fmla="*/ 23 h 493" name="T23"/>
                <a:gd fmla="*/ 455 w 519" name="T24"/>
                <a:gd fmla="*/ 20 h 493" name="T25"/>
                <a:gd fmla="*/ 438 w 519" name="T26"/>
                <a:gd fmla="*/ 81 h 493" name="T27"/>
                <a:gd fmla="*/ 395 w 519" name="T28"/>
                <a:gd fmla="*/ 107 h 493" name="T29"/>
                <a:gd fmla="*/ 369 w 519" name="T30"/>
                <a:gd fmla="*/ 84 h 493" name="T31"/>
                <a:gd fmla="*/ 369 w 519" name="T32"/>
                <a:gd fmla="*/ 52 h 493" name="T33"/>
                <a:gd fmla="*/ 383 w 519" name="T34"/>
                <a:gd fmla="*/ 35 h 493" name="T35"/>
                <a:gd fmla="*/ 377 w 519" name="T36"/>
                <a:gd fmla="*/ 29 h 493" name="T37"/>
                <a:gd fmla="*/ 366 w 519" name="T38"/>
                <a:gd fmla="*/ 23 h 493" name="T39"/>
                <a:gd fmla="*/ 343 w 519" name="T40"/>
                <a:gd fmla="*/ 17 h 493" name="T41"/>
                <a:gd fmla="*/ 329 w 519" name="T42"/>
                <a:gd fmla="*/ 11 h 493" name="T43"/>
                <a:gd fmla="*/ 334 w 519" name="T44"/>
                <a:gd fmla="*/ 23 h 493" name="T45"/>
                <a:gd fmla="*/ 308 w 519" name="T46"/>
                <a:gd fmla="*/ 29 h 493" name="T47"/>
                <a:gd fmla="*/ 291 w 519" name="T48"/>
                <a:gd fmla="*/ 49 h 493" name="T49"/>
                <a:gd fmla="*/ 277 w 519" name="T50"/>
                <a:gd fmla="*/ 66 h 493" name="T51"/>
                <a:gd fmla="*/ 268 w 519" name="T52"/>
                <a:gd fmla="*/ 63 h 493" name="T53"/>
                <a:gd fmla="*/ 245 w 519" name="T54"/>
                <a:gd fmla="*/ 52 h 493" name="T55"/>
                <a:gd fmla="*/ 234 w 519" name="T56"/>
                <a:gd fmla="*/ 60 h 493" name="T57"/>
                <a:gd fmla="*/ 216 w 519" name="T58"/>
                <a:gd fmla="*/ 84 h 493" name="T59"/>
                <a:gd fmla="*/ 202 w 519" name="T60"/>
                <a:gd fmla="*/ 101 h 493" name="T61"/>
                <a:gd fmla="*/ 190 w 519" name="T62"/>
                <a:gd fmla="*/ 95 h 493" name="T63"/>
                <a:gd fmla="*/ 170 w 519" name="T64"/>
                <a:gd fmla="*/ 127 h 493" name="T65"/>
                <a:gd fmla="*/ 124 w 519" name="T66"/>
                <a:gd fmla="*/ 153 h 493" name="T67"/>
                <a:gd fmla="*/ 92 w 519" name="T68"/>
                <a:gd fmla="*/ 161 h 493" name="T69"/>
                <a:gd fmla="*/ 58 w 519" name="T70"/>
                <a:gd fmla="*/ 187 h 493" name="T71"/>
                <a:gd fmla="*/ 52 w 519" name="T72"/>
                <a:gd fmla="*/ 193 h 493" name="T73"/>
                <a:gd fmla="*/ 41 w 519" name="T74"/>
                <a:gd fmla="*/ 245 h 493" name="T75"/>
                <a:gd fmla="*/ 32 w 519" name="T76"/>
                <a:gd fmla="*/ 254 h 493" name="T77"/>
                <a:gd fmla="*/ 32 w 519" name="T78"/>
                <a:gd fmla="*/ 268 h 493" name="T79"/>
                <a:gd fmla="*/ 26 w 519" name="T80"/>
                <a:gd fmla="*/ 337 h 493" name="T81"/>
                <a:gd fmla="*/ 0 w 519" name="T82"/>
                <a:gd fmla="*/ 380 h 493" name="T83"/>
                <a:gd fmla="*/ 29 w 519" name="T84"/>
                <a:gd fmla="*/ 395 h 493" name="T85"/>
                <a:gd fmla="*/ 69 w 519" name="T86"/>
                <a:gd fmla="*/ 380 h 493" name="T87"/>
                <a:gd fmla="*/ 110 w 519" name="T88"/>
                <a:gd fmla="*/ 375 h 493" name="T89"/>
                <a:gd fmla="*/ 159 w 519" name="T90"/>
                <a:gd fmla="*/ 357 h 493" name="T91"/>
                <a:gd fmla="*/ 225 w 519" name="T92"/>
                <a:gd fmla="*/ 357 h 493" name="T93"/>
                <a:gd fmla="*/ 239 w 519" name="T94"/>
                <a:gd fmla="*/ 380 h 493" name="T95"/>
                <a:gd fmla="*/ 234 w 519" name="T96"/>
                <a:gd fmla="*/ 409 h 493" name="T97"/>
                <a:gd fmla="*/ 259 w 519" name="T98"/>
                <a:gd fmla="*/ 392 h 493" name="T99"/>
                <a:gd fmla="*/ 277 w 519" name="T100"/>
                <a:gd fmla="*/ 383 h 493" name="T101"/>
                <a:gd fmla="*/ 251 w 519" name="T102"/>
                <a:gd fmla="*/ 412 h 493" name="T103"/>
                <a:gd fmla="*/ 268 w 519" name="T104"/>
                <a:gd fmla="*/ 406 h 493" name="T105"/>
                <a:gd fmla="*/ 265 w 519" name="T106"/>
                <a:gd fmla="*/ 444 h 493" name="T107"/>
                <a:gd fmla="*/ 274 w 519" name="T108"/>
                <a:gd fmla="*/ 476 h 493" name="T109"/>
                <a:gd fmla="*/ 303 w 519" name="T110"/>
                <a:gd fmla="*/ 473 h 493" name="T111"/>
                <a:gd fmla="*/ 311 w 519" name="T112"/>
                <a:gd fmla="*/ 484 h 493" name="T113"/>
                <a:gd fmla="*/ 317 w 519" name="T114"/>
                <a:gd fmla="*/ 487 h 493" name="T115"/>
                <a:gd fmla="*/ 366 w 519" name="T116"/>
                <a:gd fmla="*/ 473 h 493" name="T117"/>
                <a:gd fmla="*/ 392 w 519" name="T118"/>
                <a:gd fmla="*/ 441 h 49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92" w="519">
                  <a:moveTo>
                    <a:pt x="418" y="415"/>
                  </a:moveTo>
                  <a:lnTo>
                    <a:pt x="421" y="415"/>
                  </a:lnTo>
                  <a:lnTo>
                    <a:pt x="424" y="412"/>
                  </a:lnTo>
                  <a:lnTo>
                    <a:pt x="424" y="409"/>
                  </a:lnTo>
                  <a:lnTo>
                    <a:pt x="424" y="409"/>
                  </a:lnTo>
                  <a:lnTo>
                    <a:pt x="424" y="406"/>
                  </a:lnTo>
                  <a:lnTo>
                    <a:pt x="424" y="406"/>
                  </a:lnTo>
                  <a:lnTo>
                    <a:pt x="426" y="406"/>
                  </a:lnTo>
                  <a:lnTo>
                    <a:pt x="429" y="404"/>
                  </a:lnTo>
                  <a:lnTo>
                    <a:pt x="432" y="401"/>
                  </a:lnTo>
                  <a:lnTo>
                    <a:pt x="435" y="398"/>
                  </a:lnTo>
                  <a:lnTo>
                    <a:pt x="438" y="398"/>
                  </a:lnTo>
                  <a:lnTo>
                    <a:pt x="441" y="395"/>
                  </a:lnTo>
                  <a:lnTo>
                    <a:pt x="444" y="395"/>
                  </a:lnTo>
                  <a:lnTo>
                    <a:pt x="441" y="395"/>
                  </a:lnTo>
                  <a:lnTo>
                    <a:pt x="444" y="392"/>
                  </a:lnTo>
                  <a:lnTo>
                    <a:pt x="444" y="392"/>
                  </a:lnTo>
                  <a:lnTo>
                    <a:pt x="447" y="392"/>
                  </a:lnTo>
                  <a:lnTo>
                    <a:pt x="449" y="389"/>
                  </a:lnTo>
                  <a:lnTo>
                    <a:pt x="449" y="389"/>
                  </a:lnTo>
                  <a:lnTo>
                    <a:pt x="452" y="386"/>
                  </a:lnTo>
                  <a:lnTo>
                    <a:pt x="452" y="383"/>
                  </a:lnTo>
                  <a:lnTo>
                    <a:pt x="455" y="383"/>
                  </a:lnTo>
                  <a:lnTo>
                    <a:pt x="458" y="380"/>
                  </a:lnTo>
                  <a:lnTo>
                    <a:pt x="467" y="372"/>
                  </a:lnTo>
                  <a:lnTo>
                    <a:pt x="467" y="369"/>
                  </a:lnTo>
                  <a:lnTo>
                    <a:pt x="470" y="366"/>
                  </a:lnTo>
                  <a:lnTo>
                    <a:pt x="473" y="363"/>
                  </a:lnTo>
                  <a:lnTo>
                    <a:pt x="475" y="357"/>
                  </a:lnTo>
                  <a:lnTo>
                    <a:pt x="478" y="352"/>
                  </a:lnTo>
                  <a:lnTo>
                    <a:pt x="481" y="352"/>
                  </a:lnTo>
                  <a:lnTo>
                    <a:pt x="487" y="343"/>
                  </a:lnTo>
                  <a:lnTo>
                    <a:pt x="490" y="337"/>
                  </a:lnTo>
                  <a:lnTo>
                    <a:pt x="493" y="334"/>
                  </a:lnTo>
                  <a:lnTo>
                    <a:pt x="496" y="331"/>
                  </a:lnTo>
                  <a:lnTo>
                    <a:pt x="496" y="326"/>
                  </a:lnTo>
                  <a:lnTo>
                    <a:pt x="501" y="320"/>
                  </a:lnTo>
                  <a:lnTo>
                    <a:pt x="504" y="311"/>
                  </a:lnTo>
                  <a:lnTo>
                    <a:pt x="504" y="305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0"/>
                  </a:lnTo>
                  <a:lnTo>
                    <a:pt x="504" y="300"/>
                  </a:lnTo>
                  <a:lnTo>
                    <a:pt x="507" y="297"/>
                  </a:lnTo>
                  <a:lnTo>
                    <a:pt x="507" y="297"/>
                  </a:lnTo>
                  <a:lnTo>
                    <a:pt x="507" y="294"/>
                  </a:lnTo>
                  <a:lnTo>
                    <a:pt x="513" y="285"/>
                  </a:lnTo>
                  <a:lnTo>
                    <a:pt x="513" y="285"/>
                  </a:lnTo>
                  <a:lnTo>
                    <a:pt x="516" y="280"/>
                  </a:lnTo>
                  <a:lnTo>
                    <a:pt x="516" y="274"/>
                  </a:lnTo>
                  <a:lnTo>
                    <a:pt x="516" y="277"/>
                  </a:lnTo>
                  <a:lnTo>
                    <a:pt x="516" y="277"/>
                  </a:lnTo>
                  <a:lnTo>
                    <a:pt x="516" y="271"/>
                  </a:lnTo>
                  <a:lnTo>
                    <a:pt x="516" y="268"/>
                  </a:lnTo>
                  <a:lnTo>
                    <a:pt x="519" y="265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16" y="256"/>
                  </a:lnTo>
                  <a:lnTo>
                    <a:pt x="516" y="254"/>
                  </a:lnTo>
                  <a:lnTo>
                    <a:pt x="516" y="254"/>
                  </a:lnTo>
                  <a:lnTo>
                    <a:pt x="513" y="251"/>
                  </a:lnTo>
                  <a:lnTo>
                    <a:pt x="513" y="251"/>
                  </a:lnTo>
                  <a:lnTo>
                    <a:pt x="513" y="245"/>
                  </a:lnTo>
                  <a:lnTo>
                    <a:pt x="513" y="242"/>
                  </a:lnTo>
                  <a:lnTo>
                    <a:pt x="513" y="242"/>
                  </a:lnTo>
                  <a:lnTo>
                    <a:pt x="510" y="242"/>
                  </a:lnTo>
                  <a:lnTo>
                    <a:pt x="507" y="236"/>
                  </a:lnTo>
                  <a:lnTo>
                    <a:pt x="507" y="236"/>
                  </a:lnTo>
                  <a:lnTo>
                    <a:pt x="507" y="233"/>
                  </a:lnTo>
                  <a:lnTo>
                    <a:pt x="507" y="228"/>
                  </a:lnTo>
                  <a:lnTo>
                    <a:pt x="513" y="219"/>
                  </a:lnTo>
                  <a:lnTo>
                    <a:pt x="513" y="216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0"/>
                  </a:lnTo>
                  <a:lnTo>
                    <a:pt x="510" y="216"/>
                  </a:lnTo>
                  <a:lnTo>
                    <a:pt x="510" y="213"/>
                  </a:lnTo>
                  <a:lnTo>
                    <a:pt x="507" y="213"/>
                  </a:lnTo>
                  <a:lnTo>
                    <a:pt x="507" y="210"/>
                  </a:lnTo>
                  <a:lnTo>
                    <a:pt x="507" y="207"/>
                  </a:lnTo>
                  <a:lnTo>
                    <a:pt x="504" y="207"/>
                  </a:lnTo>
                  <a:lnTo>
                    <a:pt x="504" y="213"/>
                  </a:lnTo>
                  <a:lnTo>
                    <a:pt x="501" y="213"/>
                  </a:lnTo>
                  <a:lnTo>
                    <a:pt x="501" y="213"/>
                  </a:lnTo>
                  <a:lnTo>
                    <a:pt x="498" y="213"/>
                  </a:lnTo>
                  <a:lnTo>
                    <a:pt x="501" y="210"/>
                  </a:lnTo>
                  <a:lnTo>
                    <a:pt x="498" y="210"/>
                  </a:lnTo>
                  <a:lnTo>
                    <a:pt x="501" y="207"/>
                  </a:lnTo>
                  <a:lnTo>
                    <a:pt x="501" y="205"/>
                  </a:lnTo>
                  <a:lnTo>
                    <a:pt x="504" y="199"/>
                  </a:lnTo>
                  <a:lnTo>
                    <a:pt x="504" y="196"/>
                  </a:lnTo>
                  <a:lnTo>
                    <a:pt x="501" y="193"/>
                  </a:lnTo>
                  <a:lnTo>
                    <a:pt x="504" y="193"/>
                  </a:lnTo>
                  <a:lnTo>
                    <a:pt x="504" y="190"/>
                  </a:lnTo>
                  <a:lnTo>
                    <a:pt x="504" y="187"/>
                  </a:lnTo>
                  <a:lnTo>
                    <a:pt x="504" y="184"/>
                  </a:lnTo>
                  <a:lnTo>
                    <a:pt x="504" y="184"/>
                  </a:lnTo>
                  <a:lnTo>
                    <a:pt x="501" y="184"/>
                  </a:lnTo>
                  <a:lnTo>
                    <a:pt x="498" y="182"/>
                  </a:lnTo>
                  <a:lnTo>
                    <a:pt x="501" y="176"/>
                  </a:lnTo>
                  <a:lnTo>
                    <a:pt x="504" y="179"/>
                  </a:lnTo>
                  <a:lnTo>
                    <a:pt x="504" y="176"/>
                  </a:lnTo>
                  <a:lnTo>
                    <a:pt x="504" y="173"/>
                  </a:lnTo>
                  <a:lnTo>
                    <a:pt x="501" y="170"/>
                  </a:lnTo>
                  <a:lnTo>
                    <a:pt x="501" y="170"/>
                  </a:lnTo>
                  <a:lnTo>
                    <a:pt x="498" y="170"/>
                  </a:lnTo>
                  <a:lnTo>
                    <a:pt x="498" y="170"/>
                  </a:lnTo>
                  <a:lnTo>
                    <a:pt x="498" y="167"/>
                  </a:lnTo>
                  <a:lnTo>
                    <a:pt x="496" y="167"/>
                  </a:lnTo>
                  <a:lnTo>
                    <a:pt x="496" y="164"/>
                  </a:lnTo>
                  <a:lnTo>
                    <a:pt x="493" y="164"/>
                  </a:lnTo>
                  <a:lnTo>
                    <a:pt x="490" y="164"/>
                  </a:lnTo>
                  <a:lnTo>
                    <a:pt x="490" y="161"/>
                  </a:lnTo>
                  <a:lnTo>
                    <a:pt x="493" y="156"/>
                  </a:lnTo>
                  <a:lnTo>
                    <a:pt x="490" y="156"/>
                  </a:lnTo>
                  <a:lnTo>
                    <a:pt x="490" y="156"/>
                  </a:lnTo>
                  <a:lnTo>
                    <a:pt x="484" y="156"/>
                  </a:lnTo>
                  <a:lnTo>
                    <a:pt x="484" y="153"/>
                  </a:lnTo>
                  <a:lnTo>
                    <a:pt x="481" y="153"/>
                  </a:lnTo>
                  <a:lnTo>
                    <a:pt x="481" y="150"/>
                  </a:lnTo>
                  <a:lnTo>
                    <a:pt x="481" y="147"/>
                  </a:lnTo>
                  <a:lnTo>
                    <a:pt x="481" y="147"/>
                  </a:lnTo>
                  <a:lnTo>
                    <a:pt x="481" y="144"/>
                  </a:lnTo>
                  <a:lnTo>
                    <a:pt x="481" y="144"/>
                  </a:lnTo>
                  <a:lnTo>
                    <a:pt x="481" y="141"/>
                  </a:lnTo>
                  <a:lnTo>
                    <a:pt x="481" y="141"/>
                  </a:lnTo>
                  <a:lnTo>
                    <a:pt x="481" y="138"/>
                  </a:lnTo>
                  <a:lnTo>
                    <a:pt x="481" y="135"/>
                  </a:lnTo>
                  <a:lnTo>
                    <a:pt x="481" y="133"/>
                  </a:lnTo>
                  <a:lnTo>
                    <a:pt x="481" y="133"/>
                  </a:lnTo>
                  <a:lnTo>
                    <a:pt x="484" y="127"/>
                  </a:lnTo>
                  <a:lnTo>
                    <a:pt x="484" y="124"/>
                  </a:lnTo>
                  <a:lnTo>
                    <a:pt x="484" y="118"/>
                  </a:lnTo>
                  <a:lnTo>
                    <a:pt x="484" y="112"/>
                  </a:lnTo>
                  <a:lnTo>
                    <a:pt x="481" y="112"/>
                  </a:lnTo>
                  <a:lnTo>
                    <a:pt x="481" y="107"/>
                  </a:lnTo>
                  <a:lnTo>
                    <a:pt x="481" y="104"/>
                  </a:lnTo>
                  <a:lnTo>
                    <a:pt x="481" y="98"/>
                  </a:lnTo>
                  <a:lnTo>
                    <a:pt x="481" y="95"/>
                  </a:lnTo>
                  <a:lnTo>
                    <a:pt x="484" y="92"/>
                  </a:lnTo>
                  <a:lnTo>
                    <a:pt x="484" y="89"/>
                  </a:lnTo>
                  <a:lnTo>
                    <a:pt x="484" y="84"/>
                  </a:lnTo>
                  <a:lnTo>
                    <a:pt x="484" y="81"/>
                  </a:lnTo>
                  <a:lnTo>
                    <a:pt x="487" y="78"/>
                  </a:lnTo>
                  <a:lnTo>
                    <a:pt x="484" y="75"/>
                  </a:lnTo>
                  <a:lnTo>
                    <a:pt x="484" y="75"/>
                  </a:lnTo>
                  <a:lnTo>
                    <a:pt x="481" y="72"/>
                  </a:lnTo>
                  <a:lnTo>
                    <a:pt x="481" y="69"/>
                  </a:lnTo>
                  <a:lnTo>
                    <a:pt x="481" y="66"/>
                  </a:lnTo>
                  <a:lnTo>
                    <a:pt x="478" y="63"/>
                  </a:lnTo>
                  <a:lnTo>
                    <a:pt x="475" y="66"/>
                  </a:lnTo>
                  <a:lnTo>
                    <a:pt x="473" y="69"/>
                  </a:lnTo>
                  <a:lnTo>
                    <a:pt x="470" y="66"/>
                  </a:lnTo>
                  <a:lnTo>
                    <a:pt x="470" y="63"/>
                  </a:lnTo>
                  <a:lnTo>
                    <a:pt x="470" y="60"/>
                  </a:lnTo>
                  <a:lnTo>
                    <a:pt x="470" y="58"/>
                  </a:lnTo>
                  <a:lnTo>
                    <a:pt x="470" y="55"/>
                  </a:lnTo>
                  <a:lnTo>
                    <a:pt x="470" y="49"/>
                  </a:lnTo>
                  <a:lnTo>
                    <a:pt x="470" y="46"/>
                  </a:lnTo>
                  <a:lnTo>
                    <a:pt x="470" y="40"/>
                  </a:lnTo>
                  <a:lnTo>
                    <a:pt x="470" y="40"/>
                  </a:lnTo>
                  <a:lnTo>
                    <a:pt x="470" y="35"/>
                  </a:lnTo>
                  <a:lnTo>
                    <a:pt x="470" y="35"/>
                  </a:lnTo>
                  <a:lnTo>
                    <a:pt x="470" y="32"/>
                  </a:lnTo>
                  <a:lnTo>
                    <a:pt x="467" y="29"/>
                  </a:lnTo>
                  <a:lnTo>
                    <a:pt x="470" y="26"/>
                  </a:lnTo>
                  <a:lnTo>
                    <a:pt x="470" y="23"/>
                  </a:lnTo>
                  <a:lnTo>
                    <a:pt x="467" y="23"/>
                  </a:lnTo>
                  <a:lnTo>
                    <a:pt x="467" y="20"/>
                  </a:lnTo>
                  <a:lnTo>
                    <a:pt x="467" y="11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0" y="3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7" y="3"/>
                  </a:lnTo>
                  <a:lnTo>
                    <a:pt x="464" y="3"/>
                  </a:lnTo>
                  <a:lnTo>
                    <a:pt x="464" y="6"/>
                  </a:lnTo>
                  <a:lnTo>
                    <a:pt x="461" y="6"/>
                  </a:lnTo>
                  <a:lnTo>
                    <a:pt x="461" y="11"/>
                  </a:lnTo>
                  <a:lnTo>
                    <a:pt x="458" y="14"/>
                  </a:lnTo>
                  <a:lnTo>
                    <a:pt x="455" y="20"/>
                  </a:lnTo>
                  <a:lnTo>
                    <a:pt x="452" y="23"/>
                  </a:lnTo>
                  <a:lnTo>
                    <a:pt x="449" y="26"/>
                  </a:lnTo>
                  <a:lnTo>
                    <a:pt x="449" y="29"/>
                  </a:lnTo>
                  <a:lnTo>
                    <a:pt x="447" y="35"/>
                  </a:lnTo>
                  <a:lnTo>
                    <a:pt x="449" y="35"/>
                  </a:lnTo>
                  <a:lnTo>
                    <a:pt x="449" y="37"/>
                  </a:lnTo>
                  <a:lnTo>
                    <a:pt x="447" y="40"/>
                  </a:lnTo>
                  <a:lnTo>
                    <a:pt x="447" y="46"/>
                  </a:lnTo>
                  <a:lnTo>
                    <a:pt x="444" y="52"/>
                  </a:lnTo>
                  <a:lnTo>
                    <a:pt x="441" y="63"/>
                  </a:lnTo>
                  <a:lnTo>
                    <a:pt x="438" y="66"/>
                  </a:lnTo>
                  <a:lnTo>
                    <a:pt x="438" y="72"/>
                  </a:lnTo>
                  <a:lnTo>
                    <a:pt x="438" y="78"/>
                  </a:lnTo>
                  <a:lnTo>
                    <a:pt x="438" y="81"/>
                  </a:lnTo>
                  <a:lnTo>
                    <a:pt x="435" y="86"/>
                  </a:lnTo>
                  <a:lnTo>
                    <a:pt x="432" y="89"/>
                  </a:lnTo>
                  <a:lnTo>
                    <a:pt x="426" y="104"/>
                  </a:lnTo>
                  <a:lnTo>
                    <a:pt x="421" y="112"/>
                  </a:lnTo>
                  <a:lnTo>
                    <a:pt x="418" y="118"/>
                  </a:lnTo>
                  <a:lnTo>
                    <a:pt x="418" y="121"/>
                  </a:lnTo>
                  <a:lnTo>
                    <a:pt x="412" y="121"/>
                  </a:lnTo>
                  <a:lnTo>
                    <a:pt x="409" y="124"/>
                  </a:lnTo>
                  <a:lnTo>
                    <a:pt x="406" y="124"/>
                  </a:lnTo>
                  <a:lnTo>
                    <a:pt x="403" y="121"/>
                  </a:lnTo>
                  <a:lnTo>
                    <a:pt x="398" y="115"/>
                  </a:lnTo>
                  <a:lnTo>
                    <a:pt x="398" y="112"/>
                  </a:lnTo>
                  <a:lnTo>
                    <a:pt x="398" y="109"/>
                  </a:lnTo>
                  <a:lnTo>
                    <a:pt x="395" y="107"/>
                  </a:lnTo>
                  <a:lnTo>
                    <a:pt x="392" y="104"/>
                  </a:lnTo>
                  <a:lnTo>
                    <a:pt x="389" y="104"/>
                  </a:lnTo>
                  <a:lnTo>
                    <a:pt x="386" y="104"/>
                  </a:lnTo>
                  <a:lnTo>
                    <a:pt x="386" y="101"/>
                  </a:lnTo>
                  <a:lnTo>
                    <a:pt x="386" y="98"/>
                  </a:lnTo>
                  <a:lnTo>
                    <a:pt x="383" y="95"/>
                  </a:lnTo>
                  <a:lnTo>
                    <a:pt x="380" y="95"/>
                  </a:lnTo>
                  <a:lnTo>
                    <a:pt x="380" y="92"/>
                  </a:lnTo>
                  <a:lnTo>
                    <a:pt x="380" y="89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89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69" y="81"/>
                  </a:lnTo>
                  <a:lnTo>
                    <a:pt x="366" y="78"/>
                  </a:lnTo>
                  <a:lnTo>
                    <a:pt x="366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2"/>
                  </a:lnTo>
                  <a:lnTo>
                    <a:pt x="363" y="69"/>
                  </a:lnTo>
                  <a:lnTo>
                    <a:pt x="363" y="66"/>
                  </a:lnTo>
                  <a:lnTo>
                    <a:pt x="366" y="66"/>
                  </a:lnTo>
                  <a:lnTo>
                    <a:pt x="366" y="63"/>
                  </a:lnTo>
                  <a:lnTo>
                    <a:pt x="369" y="58"/>
                  </a:lnTo>
                  <a:lnTo>
                    <a:pt x="369" y="58"/>
                  </a:lnTo>
                  <a:lnTo>
                    <a:pt x="372" y="52"/>
                  </a:lnTo>
                  <a:lnTo>
                    <a:pt x="369" y="52"/>
                  </a:lnTo>
                  <a:lnTo>
                    <a:pt x="372" y="49"/>
                  </a:lnTo>
                  <a:lnTo>
                    <a:pt x="372" y="46"/>
                  </a:lnTo>
                  <a:lnTo>
                    <a:pt x="372" y="43"/>
                  </a:lnTo>
                  <a:lnTo>
                    <a:pt x="375" y="43"/>
                  </a:lnTo>
                  <a:lnTo>
                    <a:pt x="375" y="46"/>
                  </a:lnTo>
                  <a:lnTo>
                    <a:pt x="375" y="43"/>
                  </a:lnTo>
                  <a:lnTo>
                    <a:pt x="377" y="40"/>
                  </a:lnTo>
                  <a:lnTo>
                    <a:pt x="377" y="43"/>
                  </a:lnTo>
                  <a:lnTo>
                    <a:pt x="377" y="43"/>
                  </a:lnTo>
                  <a:lnTo>
                    <a:pt x="380" y="43"/>
                  </a:lnTo>
                  <a:lnTo>
                    <a:pt x="380" y="37"/>
                  </a:lnTo>
                  <a:lnTo>
                    <a:pt x="380" y="37"/>
                  </a:lnTo>
                  <a:lnTo>
                    <a:pt x="380" y="35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86" y="32"/>
                  </a:lnTo>
                  <a:lnTo>
                    <a:pt x="386" y="29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3" y="29"/>
                  </a:lnTo>
                  <a:lnTo>
                    <a:pt x="383" y="23"/>
                  </a:lnTo>
                  <a:lnTo>
                    <a:pt x="383" y="23"/>
                  </a:lnTo>
                  <a:lnTo>
                    <a:pt x="383" y="20"/>
                  </a:lnTo>
                  <a:lnTo>
                    <a:pt x="380" y="23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77" y="29"/>
                  </a:lnTo>
                  <a:lnTo>
                    <a:pt x="375" y="32"/>
                  </a:lnTo>
                  <a:lnTo>
                    <a:pt x="375" y="29"/>
                  </a:lnTo>
                  <a:lnTo>
                    <a:pt x="377" y="26"/>
                  </a:lnTo>
                  <a:lnTo>
                    <a:pt x="377" y="23"/>
                  </a:lnTo>
                  <a:lnTo>
                    <a:pt x="375" y="26"/>
                  </a:lnTo>
                  <a:lnTo>
                    <a:pt x="375" y="23"/>
                  </a:lnTo>
                  <a:lnTo>
                    <a:pt x="375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372" y="23"/>
                  </a:lnTo>
                  <a:lnTo>
                    <a:pt x="369" y="23"/>
                  </a:lnTo>
                  <a:lnTo>
                    <a:pt x="366" y="26"/>
                  </a:lnTo>
                  <a:lnTo>
                    <a:pt x="366" y="23"/>
                  </a:lnTo>
                  <a:lnTo>
                    <a:pt x="366" y="23"/>
                  </a:lnTo>
                  <a:lnTo>
                    <a:pt x="360" y="23"/>
                  </a:lnTo>
                  <a:lnTo>
                    <a:pt x="360" y="20"/>
                  </a:lnTo>
                  <a:lnTo>
                    <a:pt x="357" y="23"/>
                  </a:lnTo>
                  <a:lnTo>
                    <a:pt x="357" y="20"/>
                  </a:lnTo>
                  <a:lnTo>
                    <a:pt x="354" y="23"/>
                  </a:lnTo>
                  <a:lnTo>
                    <a:pt x="352" y="20"/>
                  </a:lnTo>
                  <a:lnTo>
                    <a:pt x="349" y="17"/>
                  </a:lnTo>
                  <a:lnTo>
                    <a:pt x="349" y="17"/>
                  </a:lnTo>
                  <a:lnTo>
                    <a:pt x="349" y="14"/>
                  </a:lnTo>
                  <a:lnTo>
                    <a:pt x="349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3" y="17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37" y="11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4" y="11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4" y="6"/>
                  </a:lnTo>
                  <a:lnTo>
                    <a:pt x="331" y="9"/>
                  </a:lnTo>
                  <a:lnTo>
                    <a:pt x="331" y="6"/>
                  </a:lnTo>
                  <a:lnTo>
                    <a:pt x="329" y="6"/>
                  </a:lnTo>
                  <a:lnTo>
                    <a:pt x="329" y="9"/>
                  </a:lnTo>
                  <a:lnTo>
                    <a:pt x="329" y="11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6" y="9"/>
                  </a:lnTo>
                  <a:lnTo>
                    <a:pt x="326" y="6"/>
                  </a:lnTo>
                  <a:lnTo>
                    <a:pt x="326" y="6"/>
                  </a:lnTo>
                  <a:lnTo>
                    <a:pt x="326" y="9"/>
                  </a:lnTo>
                  <a:lnTo>
                    <a:pt x="326" y="9"/>
                  </a:lnTo>
                  <a:lnTo>
                    <a:pt x="329" y="11"/>
                  </a:lnTo>
                  <a:lnTo>
                    <a:pt x="329" y="11"/>
                  </a:lnTo>
                  <a:lnTo>
                    <a:pt x="331" y="11"/>
                  </a:lnTo>
                  <a:lnTo>
                    <a:pt x="334" y="11"/>
                  </a:lnTo>
                  <a:lnTo>
                    <a:pt x="334" y="14"/>
                  </a:lnTo>
                  <a:lnTo>
                    <a:pt x="334" y="23"/>
                  </a:lnTo>
                  <a:lnTo>
                    <a:pt x="331" y="23"/>
                  </a:lnTo>
                  <a:lnTo>
                    <a:pt x="326" y="26"/>
                  </a:lnTo>
                  <a:lnTo>
                    <a:pt x="323" y="26"/>
                  </a:lnTo>
                  <a:lnTo>
                    <a:pt x="320" y="23"/>
                  </a:lnTo>
                  <a:lnTo>
                    <a:pt x="320" y="23"/>
                  </a:lnTo>
                  <a:lnTo>
                    <a:pt x="317" y="23"/>
                  </a:lnTo>
                  <a:lnTo>
                    <a:pt x="314" y="26"/>
                  </a:lnTo>
                  <a:lnTo>
                    <a:pt x="314" y="23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11" y="29"/>
                  </a:lnTo>
                  <a:lnTo>
                    <a:pt x="311" y="32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300" y="35"/>
                  </a:lnTo>
                  <a:lnTo>
                    <a:pt x="300" y="37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300" y="43"/>
                  </a:lnTo>
                  <a:lnTo>
                    <a:pt x="297" y="46"/>
                  </a:lnTo>
                  <a:lnTo>
                    <a:pt x="294" y="46"/>
                  </a:lnTo>
                  <a:lnTo>
                    <a:pt x="294" y="43"/>
                  </a:lnTo>
                  <a:lnTo>
                    <a:pt x="291" y="46"/>
                  </a:lnTo>
                  <a:lnTo>
                    <a:pt x="291" y="49"/>
                  </a:lnTo>
                  <a:lnTo>
                    <a:pt x="288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5" y="58"/>
                  </a:lnTo>
                  <a:lnTo>
                    <a:pt x="285" y="63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5" y="69"/>
                  </a:lnTo>
                  <a:lnTo>
                    <a:pt x="285" y="72"/>
                  </a:lnTo>
                  <a:lnTo>
                    <a:pt x="285" y="72"/>
                  </a:lnTo>
                  <a:lnTo>
                    <a:pt x="285" y="72"/>
                  </a:lnTo>
                  <a:lnTo>
                    <a:pt x="282" y="66"/>
                  </a:lnTo>
                  <a:lnTo>
                    <a:pt x="280" y="66"/>
                  </a:lnTo>
                  <a:lnTo>
                    <a:pt x="277" y="66"/>
                  </a:lnTo>
                  <a:lnTo>
                    <a:pt x="274" y="66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1" y="69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5" y="75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5" y="69"/>
                  </a:lnTo>
                  <a:lnTo>
                    <a:pt x="268" y="63"/>
                  </a:lnTo>
                  <a:lnTo>
                    <a:pt x="265" y="60"/>
                  </a:lnTo>
                  <a:lnTo>
                    <a:pt x="262" y="55"/>
                  </a:lnTo>
                  <a:lnTo>
                    <a:pt x="262" y="52"/>
                  </a:lnTo>
                  <a:lnTo>
                    <a:pt x="259" y="52"/>
                  </a:lnTo>
                  <a:lnTo>
                    <a:pt x="257" y="52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52"/>
                  </a:lnTo>
                  <a:lnTo>
                    <a:pt x="251" y="52"/>
                  </a:lnTo>
                  <a:lnTo>
                    <a:pt x="248" y="55"/>
                  </a:lnTo>
                  <a:lnTo>
                    <a:pt x="248" y="55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5"/>
                  </a:lnTo>
                  <a:lnTo>
                    <a:pt x="242" y="55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5"/>
                  </a:lnTo>
                  <a:lnTo>
                    <a:pt x="242" y="58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36" y="63"/>
                  </a:lnTo>
                  <a:lnTo>
                    <a:pt x="236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1" y="60"/>
                  </a:lnTo>
                  <a:lnTo>
                    <a:pt x="228" y="66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25" y="66"/>
                  </a:lnTo>
                  <a:lnTo>
                    <a:pt x="225" y="69"/>
                  </a:lnTo>
                  <a:lnTo>
                    <a:pt x="225" y="72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2" y="72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81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13" y="89"/>
                  </a:lnTo>
                  <a:lnTo>
                    <a:pt x="216" y="92"/>
                  </a:lnTo>
                  <a:lnTo>
                    <a:pt x="213" y="92"/>
                  </a:lnTo>
                  <a:lnTo>
                    <a:pt x="210" y="92"/>
                  </a:lnTo>
                  <a:lnTo>
                    <a:pt x="208" y="86"/>
                  </a:lnTo>
                  <a:lnTo>
                    <a:pt x="208" y="89"/>
                  </a:lnTo>
                  <a:lnTo>
                    <a:pt x="205" y="86"/>
                  </a:lnTo>
                  <a:lnTo>
                    <a:pt x="202" y="86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2" y="95"/>
                  </a:lnTo>
                  <a:lnTo>
                    <a:pt x="202" y="98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199" y="104"/>
                  </a:lnTo>
                  <a:lnTo>
                    <a:pt x="199" y="107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07"/>
                  </a:lnTo>
                  <a:lnTo>
                    <a:pt x="196" y="104"/>
                  </a:lnTo>
                  <a:lnTo>
                    <a:pt x="196" y="101"/>
                  </a:lnTo>
                  <a:lnTo>
                    <a:pt x="196" y="95"/>
                  </a:lnTo>
                  <a:lnTo>
                    <a:pt x="193" y="92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87" y="98"/>
                  </a:lnTo>
                  <a:lnTo>
                    <a:pt x="187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2" y="104"/>
                  </a:lnTo>
                  <a:lnTo>
                    <a:pt x="182" y="107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8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67" y="130"/>
                  </a:lnTo>
                  <a:lnTo>
                    <a:pt x="167" y="133"/>
                  </a:lnTo>
                  <a:lnTo>
                    <a:pt x="167" y="135"/>
                  </a:lnTo>
                  <a:lnTo>
                    <a:pt x="159" y="141"/>
                  </a:lnTo>
                  <a:lnTo>
                    <a:pt x="156" y="144"/>
                  </a:lnTo>
                  <a:lnTo>
                    <a:pt x="153" y="144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47"/>
                  </a:lnTo>
                  <a:lnTo>
                    <a:pt x="138" y="147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3" y="147"/>
                  </a:lnTo>
                  <a:lnTo>
                    <a:pt x="124" y="153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18" y="153"/>
                  </a:lnTo>
                  <a:lnTo>
                    <a:pt x="115" y="156"/>
                  </a:lnTo>
                  <a:lnTo>
                    <a:pt x="113" y="158"/>
                  </a:lnTo>
                  <a:lnTo>
                    <a:pt x="110" y="158"/>
                  </a:lnTo>
                  <a:lnTo>
                    <a:pt x="107" y="158"/>
                  </a:lnTo>
                  <a:lnTo>
                    <a:pt x="107" y="158"/>
                  </a:lnTo>
                  <a:lnTo>
                    <a:pt x="104" y="15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98" y="156"/>
                  </a:lnTo>
                  <a:lnTo>
                    <a:pt x="92" y="158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87" y="164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1" y="170"/>
                  </a:lnTo>
                  <a:lnTo>
                    <a:pt x="78" y="173"/>
                  </a:lnTo>
                  <a:lnTo>
                    <a:pt x="72" y="173"/>
                  </a:lnTo>
                  <a:lnTo>
                    <a:pt x="72" y="176"/>
                  </a:lnTo>
                  <a:lnTo>
                    <a:pt x="69" y="176"/>
                  </a:lnTo>
                  <a:lnTo>
                    <a:pt x="67" y="176"/>
                  </a:lnTo>
                  <a:lnTo>
                    <a:pt x="67" y="176"/>
                  </a:lnTo>
                  <a:lnTo>
                    <a:pt x="64" y="182"/>
                  </a:lnTo>
                  <a:lnTo>
                    <a:pt x="61" y="184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55" y="182"/>
                  </a:lnTo>
                  <a:lnTo>
                    <a:pt x="55" y="184"/>
                  </a:lnTo>
                  <a:lnTo>
                    <a:pt x="49" y="190"/>
                  </a:lnTo>
                  <a:lnTo>
                    <a:pt x="52" y="193"/>
                  </a:lnTo>
                  <a:lnTo>
                    <a:pt x="49" y="199"/>
                  </a:lnTo>
                  <a:lnTo>
                    <a:pt x="49" y="202"/>
                  </a:lnTo>
                  <a:lnTo>
                    <a:pt x="49" y="205"/>
                  </a:lnTo>
                  <a:lnTo>
                    <a:pt x="43" y="207"/>
                  </a:lnTo>
                  <a:lnTo>
                    <a:pt x="41" y="210"/>
                  </a:lnTo>
                  <a:lnTo>
                    <a:pt x="41" y="219"/>
                  </a:lnTo>
                  <a:lnTo>
                    <a:pt x="41" y="225"/>
                  </a:lnTo>
                  <a:lnTo>
                    <a:pt x="41" y="231"/>
                  </a:lnTo>
                  <a:lnTo>
                    <a:pt x="41" y="233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9"/>
                  </a:lnTo>
                  <a:lnTo>
                    <a:pt x="41" y="242"/>
                  </a:lnTo>
                  <a:lnTo>
                    <a:pt x="41" y="245"/>
                  </a:lnTo>
                  <a:lnTo>
                    <a:pt x="41" y="251"/>
                  </a:lnTo>
                  <a:lnTo>
                    <a:pt x="38" y="251"/>
                  </a:lnTo>
                  <a:lnTo>
                    <a:pt x="35" y="251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8"/>
                  </a:lnTo>
                  <a:lnTo>
                    <a:pt x="35" y="242"/>
                  </a:lnTo>
                  <a:lnTo>
                    <a:pt x="35" y="239"/>
                  </a:lnTo>
                  <a:lnTo>
                    <a:pt x="35" y="236"/>
                  </a:lnTo>
                  <a:lnTo>
                    <a:pt x="35" y="239"/>
                  </a:lnTo>
                  <a:lnTo>
                    <a:pt x="35" y="248"/>
                  </a:lnTo>
                  <a:lnTo>
                    <a:pt x="35" y="251"/>
                  </a:lnTo>
                  <a:lnTo>
                    <a:pt x="35" y="254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2" y="251"/>
                  </a:lnTo>
                  <a:lnTo>
                    <a:pt x="29" y="254"/>
                  </a:lnTo>
                  <a:lnTo>
                    <a:pt x="29" y="251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4"/>
                  </a:lnTo>
                  <a:lnTo>
                    <a:pt x="29" y="256"/>
                  </a:lnTo>
                  <a:lnTo>
                    <a:pt x="29" y="259"/>
                  </a:lnTo>
                  <a:lnTo>
                    <a:pt x="32" y="262"/>
                  </a:lnTo>
                  <a:lnTo>
                    <a:pt x="32" y="268"/>
                  </a:lnTo>
                  <a:lnTo>
                    <a:pt x="32" y="271"/>
                  </a:lnTo>
                  <a:lnTo>
                    <a:pt x="29" y="277"/>
                  </a:lnTo>
                  <a:lnTo>
                    <a:pt x="32" y="282"/>
                  </a:lnTo>
                  <a:lnTo>
                    <a:pt x="32" y="285"/>
                  </a:lnTo>
                  <a:lnTo>
                    <a:pt x="32" y="291"/>
                  </a:lnTo>
                  <a:lnTo>
                    <a:pt x="32" y="297"/>
                  </a:lnTo>
                  <a:lnTo>
                    <a:pt x="32" y="303"/>
                  </a:lnTo>
                  <a:lnTo>
                    <a:pt x="29" y="308"/>
                  </a:lnTo>
                  <a:lnTo>
                    <a:pt x="26" y="317"/>
                  </a:lnTo>
                  <a:lnTo>
                    <a:pt x="26" y="320"/>
                  </a:lnTo>
                  <a:lnTo>
                    <a:pt x="26" y="323"/>
                  </a:lnTo>
                  <a:lnTo>
                    <a:pt x="26" y="326"/>
                  </a:lnTo>
                  <a:lnTo>
                    <a:pt x="26" y="329"/>
                  </a:lnTo>
                  <a:lnTo>
                    <a:pt x="26" y="337"/>
                  </a:lnTo>
                  <a:lnTo>
                    <a:pt x="26" y="343"/>
                  </a:lnTo>
                  <a:lnTo>
                    <a:pt x="23" y="346"/>
                  </a:lnTo>
                  <a:lnTo>
                    <a:pt x="20" y="352"/>
                  </a:lnTo>
                  <a:lnTo>
                    <a:pt x="20" y="354"/>
                  </a:lnTo>
                  <a:lnTo>
                    <a:pt x="20" y="352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8" y="363"/>
                  </a:lnTo>
                  <a:lnTo>
                    <a:pt x="12" y="366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6" y="369"/>
                  </a:lnTo>
                  <a:lnTo>
                    <a:pt x="3" y="372"/>
                  </a:lnTo>
                  <a:lnTo>
                    <a:pt x="0" y="380"/>
                  </a:lnTo>
                  <a:lnTo>
                    <a:pt x="3" y="380"/>
                  </a:lnTo>
                  <a:lnTo>
                    <a:pt x="6" y="380"/>
                  </a:lnTo>
                  <a:lnTo>
                    <a:pt x="6" y="383"/>
                  </a:lnTo>
                  <a:lnTo>
                    <a:pt x="6" y="386"/>
                  </a:lnTo>
                  <a:lnTo>
                    <a:pt x="9" y="389"/>
                  </a:lnTo>
                  <a:lnTo>
                    <a:pt x="12" y="389"/>
                  </a:lnTo>
                  <a:lnTo>
                    <a:pt x="12" y="392"/>
                  </a:lnTo>
                  <a:lnTo>
                    <a:pt x="12" y="392"/>
                  </a:lnTo>
                  <a:lnTo>
                    <a:pt x="18" y="395"/>
                  </a:lnTo>
                  <a:lnTo>
                    <a:pt x="23" y="395"/>
                  </a:lnTo>
                  <a:lnTo>
                    <a:pt x="23" y="398"/>
                  </a:lnTo>
                  <a:lnTo>
                    <a:pt x="26" y="395"/>
                  </a:lnTo>
                  <a:lnTo>
                    <a:pt x="26" y="398"/>
                  </a:lnTo>
                  <a:lnTo>
                    <a:pt x="29" y="395"/>
                  </a:lnTo>
                  <a:lnTo>
                    <a:pt x="29" y="395"/>
                  </a:lnTo>
                  <a:lnTo>
                    <a:pt x="32" y="395"/>
                  </a:lnTo>
                  <a:lnTo>
                    <a:pt x="35" y="392"/>
                  </a:lnTo>
                  <a:lnTo>
                    <a:pt x="38" y="392"/>
                  </a:lnTo>
                  <a:lnTo>
                    <a:pt x="41" y="389"/>
                  </a:lnTo>
                  <a:lnTo>
                    <a:pt x="43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2" y="383"/>
                  </a:lnTo>
                  <a:lnTo>
                    <a:pt x="52" y="383"/>
                  </a:lnTo>
                  <a:lnTo>
                    <a:pt x="55" y="380"/>
                  </a:lnTo>
                  <a:lnTo>
                    <a:pt x="58" y="380"/>
                  </a:lnTo>
                  <a:lnTo>
                    <a:pt x="61" y="378"/>
                  </a:lnTo>
                  <a:lnTo>
                    <a:pt x="69" y="380"/>
                  </a:lnTo>
                  <a:lnTo>
                    <a:pt x="75" y="378"/>
                  </a:lnTo>
                  <a:lnTo>
                    <a:pt x="78" y="378"/>
                  </a:lnTo>
                  <a:lnTo>
                    <a:pt x="81" y="380"/>
                  </a:lnTo>
                  <a:lnTo>
                    <a:pt x="84" y="380"/>
                  </a:lnTo>
                  <a:lnTo>
                    <a:pt x="87" y="378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92" y="380"/>
                  </a:lnTo>
                  <a:lnTo>
                    <a:pt x="95" y="380"/>
                  </a:lnTo>
                  <a:lnTo>
                    <a:pt x="98" y="380"/>
                  </a:lnTo>
                  <a:lnTo>
                    <a:pt x="101" y="380"/>
                  </a:lnTo>
                  <a:lnTo>
                    <a:pt x="104" y="380"/>
                  </a:lnTo>
                  <a:lnTo>
                    <a:pt x="107" y="378"/>
                  </a:lnTo>
                  <a:lnTo>
                    <a:pt x="110" y="375"/>
                  </a:lnTo>
                  <a:lnTo>
                    <a:pt x="110" y="375"/>
                  </a:lnTo>
                  <a:lnTo>
                    <a:pt x="113" y="372"/>
                  </a:lnTo>
                  <a:lnTo>
                    <a:pt x="115" y="366"/>
                  </a:lnTo>
                  <a:lnTo>
                    <a:pt x="118" y="366"/>
                  </a:lnTo>
                  <a:lnTo>
                    <a:pt x="121" y="366"/>
                  </a:lnTo>
                  <a:lnTo>
                    <a:pt x="124" y="366"/>
                  </a:lnTo>
                  <a:lnTo>
                    <a:pt x="127" y="363"/>
                  </a:lnTo>
                  <a:lnTo>
                    <a:pt x="130" y="363"/>
                  </a:lnTo>
                  <a:lnTo>
                    <a:pt x="138" y="360"/>
                  </a:lnTo>
                  <a:lnTo>
                    <a:pt x="141" y="357"/>
                  </a:lnTo>
                  <a:lnTo>
                    <a:pt x="144" y="357"/>
                  </a:lnTo>
                  <a:lnTo>
                    <a:pt x="147" y="357"/>
                  </a:lnTo>
                  <a:lnTo>
                    <a:pt x="156" y="357"/>
                  </a:lnTo>
                  <a:lnTo>
                    <a:pt x="159" y="357"/>
                  </a:lnTo>
                  <a:lnTo>
                    <a:pt x="164" y="357"/>
                  </a:lnTo>
                  <a:lnTo>
                    <a:pt x="170" y="357"/>
                  </a:lnTo>
                  <a:lnTo>
                    <a:pt x="176" y="352"/>
                  </a:lnTo>
                  <a:lnTo>
                    <a:pt x="187" y="349"/>
                  </a:lnTo>
                  <a:lnTo>
                    <a:pt x="190" y="349"/>
                  </a:lnTo>
                  <a:lnTo>
                    <a:pt x="199" y="352"/>
                  </a:lnTo>
                  <a:lnTo>
                    <a:pt x="208" y="349"/>
                  </a:lnTo>
                  <a:lnTo>
                    <a:pt x="210" y="352"/>
                  </a:lnTo>
                  <a:lnTo>
                    <a:pt x="213" y="352"/>
                  </a:lnTo>
                  <a:lnTo>
                    <a:pt x="216" y="352"/>
                  </a:lnTo>
                  <a:lnTo>
                    <a:pt x="219" y="360"/>
                  </a:lnTo>
                  <a:lnTo>
                    <a:pt x="219" y="360"/>
                  </a:lnTo>
                  <a:lnTo>
                    <a:pt x="222" y="360"/>
                  </a:lnTo>
                  <a:lnTo>
                    <a:pt x="225" y="357"/>
                  </a:lnTo>
                  <a:lnTo>
                    <a:pt x="228" y="360"/>
                  </a:lnTo>
                  <a:lnTo>
                    <a:pt x="228" y="363"/>
                  </a:lnTo>
                  <a:lnTo>
                    <a:pt x="231" y="363"/>
                  </a:lnTo>
                  <a:lnTo>
                    <a:pt x="231" y="360"/>
                  </a:lnTo>
                  <a:lnTo>
                    <a:pt x="234" y="363"/>
                  </a:lnTo>
                  <a:lnTo>
                    <a:pt x="234" y="369"/>
                  </a:lnTo>
                  <a:lnTo>
                    <a:pt x="239" y="369"/>
                  </a:lnTo>
                  <a:lnTo>
                    <a:pt x="236" y="375"/>
                  </a:lnTo>
                  <a:lnTo>
                    <a:pt x="234" y="375"/>
                  </a:lnTo>
                  <a:lnTo>
                    <a:pt x="234" y="375"/>
                  </a:lnTo>
                  <a:lnTo>
                    <a:pt x="234" y="378"/>
                  </a:lnTo>
                  <a:lnTo>
                    <a:pt x="234" y="380"/>
                  </a:lnTo>
                  <a:lnTo>
                    <a:pt x="236" y="383"/>
                  </a:lnTo>
                  <a:lnTo>
                    <a:pt x="239" y="380"/>
                  </a:lnTo>
                  <a:lnTo>
                    <a:pt x="236" y="383"/>
                  </a:lnTo>
                  <a:lnTo>
                    <a:pt x="239" y="386"/>
                  </a:lnTo>
                  <a:lnTo>
                    <a:pt x="236" y="389"/>
                  </a:lnTo>
                  <a:lnTo>
                    <a:pt x="236" y="392"/>
                  </a:lnTo>
                  <a:lnTo>
                    <a:pt x="236" y="395"/>
                  </a:lnTo>
                  <a:lnTo>
                    <a:pt x="236" y="398"/>
                  </a:lnTo>
                  <a:lnTo>
                    <a:pt x="236" y="401"/>
                  </a:lnTo>
                  <a:lnTo>
                    <a:pt x="236" y="404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1" y="404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4" y="409"/>
                  </a:lnTo>
                  <a:lnTo>
                    <a:pt x="234" y="412"/>
                  </a:lnTo>
                  <a:lnTo>
                    <a:pt x="236" y="412"/>
                  </a:lnTo>
                  <a:lnTo>
                    <a:pt x="236" y="412"/>
                  </a:lnTo>
                  <a:lnTo>
                    <a:pt x="239" y="409"/>
                  </a:lnTo>
                  <a:lnTo>
                    <a:pt x="236" y="409"/>
                  </a:lnTo>
                  <a:lnTo>
                    <a:pt x="239" y="406"/>
                  </a:lnTo>
                  <a:lnTo>
                    <a:pt x="242" y="404"/>
                  </a:lnTo>
                  <a:lnTo>
                    <a:pt x="248" y="401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4" y="395"/>
                  </a:lnTo>
                  <a:lnTo>
                    <a:pt x="257" y="395"/>
                  </a:lnTo>
                  <a:lnTo>
                    <a:pt x="259" y="392"/>
                  </a:lnTo>
                  <a:lnTo>
                    <a:pt x="259" y="392"/>
                  </a:lnTo>
                  <a:lnTo>
                    <a:pt x="262" y="392"/>
                  </a:lnTo>
                  <a:lnTo>
                    <a:pt x="265" y="392"/>
                  </a:lnTo>
                  <a:lnTo>
                    <a:pt x="265" y="389"/>
                  </a:lnTo>
                  <a:lnTo>
                    <a:pt x="268" y="386"/>
                  </a:lnTo>
                  <a:lnTo>
                    <a:pt x="271" y="383"/>
                  </a:lnTo>
                  <a:lnTo>
                    <a:pt x="274" y="380"/>
                  </a:lnTo>
                  <a:lnTo>
                    <a:pt x="277" y="380"/>
                  </a:lnTo>
                  <a:lnTo>
                    <a:pt x="277" y="375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80" y="378"/>
                  </a:lnTo>
                  <a:lnTo>
                    <a:pt x="277" y="380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71" y="389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5" y="398"/>
                  </a:lnTo>
                  <a:lnTo>
                    <a:pt x="262" y="401"/>
                  </a:lnTo>
                  <a:lnTo>
                    <a:pt x="259" y="404"/>
                  </a:lnTo>
                  <a:lnTo>
                    <a:pt x="259" y="404"/>
                  </a:lnTo>
                  <a:lnTo>
                    <a:pt x="259" y="404"/>
                  </a:lnTo>
                  <a:lnTo>
                    <a:pt x="259" y="406"/>
                  </a:lnTo>
                  <a:lnTo>
                    <a:pt x="257" y="409"/>
                  </a:lnTo>
                  <a:lnTo>
                    <a:pt x="254" y="412"/>
                  </a:lnTo>
                  <a:lnTo>
                    <a:pt x="251" y="412"/>
                  </a:lnTo>
                  <a:lnTo>
                    <a:pt x="248" y="412"/>
                  </a:lnTo>
                  <a:lnTo>
                    <a:pt x="245" y="418"/>
                  </a:lnTo>
                  <a:lnTo>
                    <a:pt x="245" y="418"/>
                  </a:lnTo>
                  <a:lnTo>
                    <a:pt x="248" y="418"/>
                  </a:lnTo>
                  <a:lnTo>
                    <a:pt x="251" y="418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57" y="418"/>
                  </a:lnTo>
                  <a:lnTo>
                    <a:pt x="257" y="412"/>
                  </a:lnTo>
                  <a:lnTo>
                    <a:pt x="259" y="412"/>
                  </a:lnTo>
                  <a:lnTo>
                    <a:pt x="262" y="406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68" y="406"/>
                  </a:lnTo>
                  <a:lnTo>
                    <a:pt x="268" y="412"/>
                  </a:lnTo>
                  <a:lnTo>
                    <a:pt x="265" y="415"/>
                  </a:lnTo>
                  <a:lnTo>
                    <a:pt x="262" y="418"/>
                  </a:lnTo>
                  <a:lnTo>
                    <a:pt x="259" y="424"/>
                  </a:lnTo>
                  <a:lnTo>
                    <a:pt x="254" y="427"/>
                  </a:lnTo>
                  <a:lnTo>
                    <a:pt x="257" y="427"/>
                  </a:lnTo>
                  <a:lnTo>
                    <a:pt x="259" y="427"/>
                  </a:lnTo>
                  <a:lnTo>
                    <a:pt x="262" y="427"/>
                  </a:lnTo>
                  <a:lnTo>
                    <a:pt x="268" y="424"/>
                  </a:lnTo>
                  <a:lnTo>
                    <a:pt x="271" y="424"/>
                  </a:lnTo>
                  <a:lnTo>
                    <a:pt x="271" y="424"/>
                  </a:lnTo>
                  <a:lnTo>
                    <a:pt x="268" y="427"/>
                  </a:lnTo>
                  <a:lnTo>
                    <a:pt x="268" y="435"/>
                  </a:lnTo>
                  <a:lnTo>
                    <a:pt x="265" y="444"/>
                  </a:lnTo>
                  <a:lnTo>
                    <a:pt x="262" y="447"/>
                  </a:lnTo>
                  <a:lnTo>
                    <a:pt x="262" y="450"/>
                  </a:lnTo>
                  <a:lnTo>
                    <a:pt x="259" y="450"/>
                  </a:lnTo>
                  <a:lnTo>
                    <a:pt x="257" y="458"/>
                  </a:lnTo>
                  <a:lnTo>
                    <a:pt x="259" y="458"/>
                  </a:lnTo>
                  <a:lnTo>
                    <a:pt x="259" y="464"/>
                  </a:lnTo>
                  <a:lnTo>
                    <a:pt x="259" y="464"/>
                  </a:lnTo>
                  <a:lnTo>
                    <a:pt x="259" y="467"/>
                  </a:lnTo>
                  <a:lnTo>
                    <a:pt x="262" y="470"/>
                  </a:lnTo>
                  <a:lnTo>
                    <a:pt x="265" y="473"/>
                  </a:lnTo>
                  <a:lnTo>
                    <a:pt x="265" y="476"/>
                  </a:lnTo>
                  <a:lnTo>
                    <a:pt x="268" y="473"/>
                  </a:lnTo>
                  <a:lnTo>
                    <a:pt x="271" y="473"/>
                  </a:lnTo>
                  <a:lnTo>
                    <a:pt x="274" y="476"/>
                  </a:lnTo>
                  <a:lnTo>
                    <a:pt x="277" y="476"/>
                  </a:lnTo>
                  <a:lnTo>
                    <a:pt x="277" y="478"/>
                  </a:lnTo>
                  <a:lnTo>
                    <a:pt x="280" y="481"/>
                  </a:lnTo>
                  <a:lnTo>
                    <a:pt x="282" y="484"/>
                  </a:lnTo>
                  <a:lnTo>
                    <a:pt x="282" y="484"/>
                  </a:lnTo>
                  <a:lnTo>
                    <a:pt x="285" y="484"/>
                  </a:lnTo>
                  <a:lnTo>
                    <a:pt x="291" y="484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300" y="476"/>
                  </a:lnTo>
                  <a:lnTo>
                    <a:pt x="303" y="476"/>
                  </a:lnTo>
                  <a:lnTo>
                    <a:pt x="303" y="476"/>
                  </a:lnTo>
                  <a:lnTo>
                    <a:pt x="300" y="473"/>
                  </a:lnTo>
                  <a:lnTo>
                    <a:pt x="303" y="473"/>
                  </a:lnTo>
                  <a:lnTo>
                    <a:pt x="308" y="470"/>
                  </a:lnTo>
                  <a:lnTo>
                    <a:pt x="308" y="473"/>
                  </a:lnTo>
                  <a:lnTo>
                    <a:pt x="308" y="476"/>
                  </a:lnTo>
                  <a:lnTo>
                    <a:pt x="306" y="478"/>
                  </a:lnTo>
                  <a:lnTo>
                    <a:pt x="303" y="478"/>
                  </a:lnTo>
                  <a:lnTo>
                    <a:pt x="303" y="478"/>
                  </a:lnTo>
                  <a:lnTo>
                    <a:pt x="306" y="481"/>
                  </a:lnTo>
                  <a:lnTo>
                    <a:pt x="306" y="478"/>
                  </a:lnTo>
                  <a:lnTo>
                    <a:pt x="311" y="478"/>
                  </a:lnTo>
                  <a:lnTo>
                    <a:pt x="311" y="478"/>
                  </a:lnTo>
                  <a:lnTo>
                    <a:pt x="308" y="481"/>
                  </a:lnTo>
                  <a:lnTo>
                    <a:pt x="308" y="484"/>
                  </a:lnTo>
                  <a:lnTo>
                    <a:pt x="308" y="484"/>
                  </a:lnTo>
                  <a:lnTo>
                    <a:pt x="311" y="484"/>
                  </a:lnTo>
                  <a:lnTo>
                    <a:pt x="311" y="487"/>
                  </a:lnTo>
                  <a:lnTo>
                    <a:pt x="311" y="490"/>
                  </a:lnTo>
                  <a:lnTo>
                    <a:pt x="311" y="490"/>
                  </a:lnTo>
                  <a:lnTo>
                    <a:pt x="311" y="493"/>
                  </a:lnTo>
                  <a:lnTo>
                    <a:pt x="314" y="493"/>
                  </a:lnTo>
                  <a:lnTo>
                    <a:pt x="314" y="490"/>
                  </a:lnTo>
                  <a:lnTo>
                    <a:pt x="317" y="487"/>
                  </a:lnTo>
                  <a:lnTo>
                    <a:pt x="317" y="487"/>
                  </a:lnTo>
                  <a:lnTo>
                    <a:pt x="314" y="487"/>
                  </a:lnTo>
                  <a:lnTo>
                    <a:pt x="314" y="490"/>
                  </a:lnTo>
                  <a:lnTo>
                    <a:pt x="314" y="490"/>
                  </a:lnTo>
                  <a:lnTo>
                    <a:pt x="314" y="487"/>
                  </a:lnTo>
                  <a:lnTo>
                    <a:pt x="314" y="487"/>
                  </a:lnTo>
                  <a:lnTo>
                    <a:pt x="317" y="487"/>
                  </a:lnTo>
                  <a:lnTo>
                    <a:pt x="320" y="484"/>
                  </a:lnTo>
                  <a:lnTo>
                    <a:pt x="320" y="487"/>
                  </a:lnTo>
                  <a:lnTo>
                    <a:pt x="323" y="484"/>
                  </a:lnTo>
                  <a:lnTo>
                    <a:pt x="326" y="484"/>
                  </a:lnTo>
                  <a:lnTo>
                    <a:pt x="329" y="484"/>
                  </a:lnTo>
                  <a:lnTo>
                    <a:pt x="329" y="481"/>
                  </a:lnTo>
                  <a:lnTo>
                    <a:pt x="334" y="478"/>
                  </a:lnTo>
                  <a:lnTo>
                    <a:pt x="337" y="478"/>
                  </a:lnTo>
                  <a:lnTo>
                    <a:pt x="343" y="476"/>
                  </a:lnTo>
                  <a:lnTo>
                    <a:pt x="346" y="476"/>
                  </a:lnTo>
                  <a:lnTo>
                    <a:pt x="357" y="476"/>
                  </a:lnTo>
                  <a:lnTo>
                    <a:pt x="363" y="476"/>
                  </a:lnTo>
                  <a:lnTo>
                    <a:pt x="366" y="473"/>
                  </a:lnTo>
                  <a:lnTo>
                    <a:pt x="366" y="473"/>
                  </a:lnTo>
                  <a:lnTo>
                    <a:pt x="366" y="473"/>
                  </a:lnTo>
                  <a:lnTo>
                    <a:pt x="369" y="470"/>
                  </a:lnTo>
                  <a:lnTo>
                    <a:pt x="372" y="470"/>
                  </a:lnTo>
                  <a:lnTo>
                    <a:pt x="372" y="467"/>
                  </a:lnTo>
                  <a:lnTo>
                    <a:pt x="372" y="464"/>
                  </a:lnTo>
                  <a:lnTo>
                    <a:pt x="375" y="464"/>
                  </a:lnTo>
                  <a:lnTo>
                    <a:pt x="375" y="461"/>
                  </a:lnTo>
                  <a:lnTo>
                    <a:pt x="380" y="455"/>
                  </a:lnTo>
                  <a:lnTo>
                    <a:pt x="380" y="455"/>
                  </a:lnTo>
                  <a:lnTo>
                    <a:pt x="383" y="453"/>
                  </a:lnTo>
                  <a:lnTo>
                    <a:pt x="383" y="450"/>
                  </a:lnTo>
                  <a:lnTo>
                    <a:pt x="386" y="447"/>
                  </a:lnTo>
                  <a:lnTo>
                    <a:pt x="389" y="444"/>
                  </a:lnTo>
                  <a:lnTo>
                    <a:pt x="392" y="441"/>
                  </a:lnTo>
                  <a:lnTo>
                    <a:pt x="392" y="441"/>
                  </a:lnTo>
                  <a:lnTo>
                    <a:pt x="395" y="438"/>
                  </a:lnTo>
                  <a:lnTo>
                    <a:pt x="398" y="438"/>
                  </a:lnTo>
                  <a:lnTo>
                    <a:pt x="401" y="432"/>
                  </a:lnTo>
                  <a:lnTo>
                    <a:pt x="401" y="435"/>
                  </a:lnTo>
                  <a:lnTo>
                    <a:pt x="403" y="432"/>
                  </a:lnTo>
                  <a:lnTo>
                    <a:pt x="415" y="421"/>
                  </a:lnTo>
                  <a:lnTo>
                    <a:pt x="418" y="418"/>
                  </a:lnTo>
                  <a:lnTo>
                    <a:pt x="418" y="4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1" name="Freeform 550"/>
            <p:cNvSpPr/>
            <p:nvPr/>
          </p:nvSpPr>
          <p:spPr bwMode="auto">
            <a:xfrm>
              <a:off x="5111935" y="3762665"/>
              <a:ext cx="12203" cy="7566"/>
            </a:xfrm>
            <a:custGeom>
              <a:gdLst>
                <a:gd fmla="*/ 11 w 11" name="T0"/>
                <a:gd fmla="*/ 0 h 8" name="T1"/>
                <a:gd fmla="*/ 9 w 11" name="T2"/>
                <a:gd fmla="*/ 0 h 8" name="T3"/>
                <a:gd fmla="*/ 9 w 11" name="T4"/>
                <a:gd fmla="*/ 2 h 8" name="T5"/>
                <a:gd fmla="*/ 6 w 11" name="T6"/>
                <a:gd fmla="*/ 5 h 8" name="T7"/>
                <a:gd fmla="*/ 3 w 11" name="T8"/>
                <a:gd fmla="*/ 5 h 8" name="T9"/>
                <a:gd fmla="*/ 0 w 11" name="T10"/>
                <a:gd fmla="*/ 8 h 8" name="T11"/>
                <a:gd fmla="*/ 0 w 11" name="T12"/>
                <a:gd fmla="*/ 8 h 8" name="T13"/>
                <a:gd fmla="*/ 3 w 11" name="T14"/>
                <a:gd fmla="*/ 8 h 8" name="T15"/>
                <a:gd fmla="*/ 3 w 11" name="T16"/>
                <a:gd fmla="*/ 8 h 8" name="T17"/>
                <a:gd fmla="*/ 3 w 11" name="T18"/>
                <a:gd fmla="*/ 8 h 8" name="T19"/>
                <a:gd fmla="*/ 6 w 11" name="T20"/>
                <a:gd fmla="*/ 8 h 8" name="T21"/>
                <a:gd fmla="*/ 6 w 11" name="T22"/>
                <a:gd fmla="*/ 5 h 8" name="T23"/>
                <a:gd fmla="*/ 9 w 11" name="T24"/>
                <a:gd fmla="*/ 5 h 8" name="T25"/>
                <a:gd fmla="*/ 9 w 11" name="T26"/>
                <a:gd fmla="*/ 5 h 8" name="T27"/>
                <a:gd fmla="*/ 11 w 11" name="T28"/>
                <a:gd fmla="*/ 5 h 8" name="T29"/>
                <a:gd fmla="*/ 11 w 11" name="T30"/>
                <a:gd fmla="*/ 2 h 8" name="T31"/>
                <a:gd fmla="*/ 11 w 11" name="T32"/>
                <a:gd fmla="*/ 2 h 8" name="T33"/>
                <a:gd fmla="*/ 11 w 11" name="T34"/>
                <a:gd fmla="*/ 0 h 8" name="T35"/>
                <a:gd fmla="*/ 11 w 11" name="T36"/>
                <a:gd fmla="*/ 2 h 8" name="T37"/>
                <a:gd fmla="*/ 11 w 11" name="T38"/>
                <a:gd fmla="*/ 0 h 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" w="11">
                  <a:moveTo>
                    <a:pt x="11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2" name="Freeform 551"/>
            <p:cNvSpPr/>
            <p:nvPr/>
          </p:nvSpPr>
          <p:spPr bwMode="auto">
            <a:xfrm>
              <a:off x="5121918" y="3674705"/>
              <a:ext cx="168618" cy="89851"/>
            </a:xfrm>
            <a:custGeom>
              <a:gdLst>
                <a:gd fmla="*/ 144 w 152" name="T0"/>
                <a:gd fmla="*/ 15 h 95" name="T1"/>
                <a:gd fmla="*/ 146 w 152" name="T2"/>
                <a:gd fmla="*/ 12 h 95" name="T3"/>
                <a:gd fmla="*/ 146 w 152" name="T4"/>
                <a:gd fmla="*/ 12 h 95" name="T5"/>
                <a:gd fmla="*/ 138 w 152" name="T6"/>
                <a:gd fmla="*/ 15 h 95" name="T7"/>
                <a:gd fmla="*/ 141 w 152" name="T8"/>
                <a:gd fmla="*/ 9 h 95" name="T9"/>
                <a:gd fmla="*/ 138 w 152" name="T10"/>
                <a:gd fmla="*/ 6 h 95" name="T11"/>
                <a:gd fmla="*/ 144 w 152" name="T12"/>
                <a:gd fmla="*/ 0 h 95" name="T13"/>
                <a:gd fmla="*/ 141 w 152" name="T14"/>
                <a:gd fmla="*/ 3 h 95" name="T15"/>
                <a:gd fmla="*/ 132 w 152" name="T16"/>
                <a:gd fmla="*/ 9 h 95" name="T17"/>
                <a:gd fmla="*/ 121 w 152" name="T18"/>
                <a:gd fmla="*/ 18 h 95" name="T19"/>
                <a:gd fmla="*/ 109 w 152" name="T20"/>
                <a:gd fmla="*/ 23 h 95" name="T21"/>
                <a:gd fmla="*/ 92 w 152" name="T22"/>
                <a:gd fmla="*/ 35 h 95" name="T23"/>
                <a:gd fmla="*/ 86 w 152" name="T24"/>
                <a:gd fmla="*/ 38 h 95" name="T25"/>
                <a:gd fmla="*/ 77 w 152" name="T26"/>
                <a:gd fmla="*/ 41 h 95" name="T27"/>
                <a:gd fmla="*/ 63 w 152" name="T28"/>
                <a:gd fmla="*/ 46 h 95" name="T29"/>
                <a:gd fmla="*/ 54 w 152" name="T30"/>
                <a:gd fmla="*/ 49 h 95" name="T31"/>
                <a:gd fmla="*/ 49 w 152" name="T32"/>
                <a:gd fmla="*/ 52 h 95" name="T33"/>
                <a:gd fmla="*/ 43 w 152" name="T34"/>
                <a:gd fmla="*/ 55 h 95" name="T35"/>
                <a:gd fmla="*/ 37 w 152" name="T36"/>
                <a:gd fmla="*/ 58 h 95" name="T37"/>
                <a:gd fmla="*/ 28 w 152" name="T38"/>
                <a:gd fmla="*/ 61 h 95" name="T39"/>
                <a:gd fmla="*/ 25 w 152" name="T40"/>
                <a:gd fmla="*/ 67 h 95" name="T41"/>
                <a:gd fmla="*/ 25 w 152" name="T42"/>
                <a:gd fmla="*/ 64 h 95" name="T43"/>
                <a:gd fmla="*/ 17 w 152" name="T44"/>
                <a:gd fmla="*/ 69 h 95" name="T45"/>
                <a:gd fmla="*/ 17 w 152" name="T46"/>
                <a:gd fmla="*/ 69 h 95" name="T47"/>
                <a:gd fmla="*/ 14 w 152" name="T48"/>
                <a:gd fmla="*/ 69 h 95" name="T49"/>
                <a:gd fmla="*/ 11 w 152" name="T50"/>
                <a:gd fmla="*/ 72 h 95" name="T51"/>
                <a:gd fmla="*/ 11 w 152" name="T52"/>
                <a:gd fmla="*/ 72 h 95" name="T53"/>
                <a:gd fmla="*/ 8 w 152" name="T54"/>
                <a:gd fmla="*/ 75 h 95" name="T55"/>
                <a:gd fmla="*/ 2 w 152" name="T56"/>
                <a:gd fmla="*/ 78 h 95" name="T57"/>
                <a:gd fmla="*/ 5 w 152" name="T58"/>
                <a:gd fmla="*/ 78 h 95" name="T59"/>
                <a:gd fmla="*/ 2 w 152" name="T60"/>
                <a:gd fmla="*/ 81 h 95" name="T61"/>
                <a:gd fmla="*/ 2 w 152" name="T62"/>
                <a:gd fmla="*/ 81 h 95" name="T63"/>
                <a:gd fmla="*/ 2 w 152" name="T64"/>
                <a:gd fmla="*/ 84 h 95" name="T65"/>
                <a:gd fmla="*/ 8 w 152" name="T66"/>
                <a:gd fmla="*/ 84 h 95" name="T67"/>
                <a:gd fmla="*/ 8 w 152" name="T68"/>
                <a:gd fmla="*/ 90 h 95" name="T69"/>
                <a:gd fmla="*/ 8 w 152" name="T70"/>
                <a:gd fmla="*/ 90 h 95" name="T71"/>
                <a:gd fmla="*/ 11 w 152" name="T72"/>
                <a:gd fmla="*/ 93 h 95" name="T73"/>
                <a:gd fmla="*/ 14 w 152" name="T74"/>
                <a:gd fmla="*/ 93 h 95" name="T75"/>
                <a:gd fmla="*/ 17 w 152" name="T76"/>
                <a:gd fmla="*/ 95 h 95" name="T77"/>
                <a:gd fmla="*/ 23 w 152" name="T78"/>
                <a:gd fmla="*/ 93 h 95" name="T79"/>
                <a:gd fmla="*/ 25 w 152" name="T80"/>
                <a:gd fmla="*/ 90 h 95" name="T81"/>
                <a:gd fmla="*/ 37 w 152" name="T82"/>
                <a:gd fmla="*/ 87 h 95" name="T83"/>
                <a:gd fmla="*/ 43 w 152" name="T84"/>
                <a:gd fmla="*/ 87 h 95" name="T85"/>
                <a:gd fmla="*/ 43 w 152" name="T86"/>
                <a:gd fmla="*/ 84 h 95" name="T87"/>
                <a:gd fmla="*/ 51 w 152" name="T88"/>
                <a:gd fmla="*/ 78 h 95" name="T89"/>
                <a:gd fmla="*/ 60 w 152" name="T90"/>
                <a:gd fmla="*/ 72 h 95" name="T91"/>
                <a:gd fmla="*/ 69 w 152" name="T92"/>
                <a:gd fmla="*/ 67 h 95" name="T93"/>
                <a:gd fmla="*/ 77 w 152" name="T94"/>
                <a:gd fmla="*/ 58 h 95" name="T95"/>
                <a:gd fmla="*/ 80 w 152" name="T96"/>
                <a:gd fmla="*/ 58 h 95" name="T97"/>
                <a:gd fmla="*/ 86 w 152" name="T98"/>
                <a:gd fmla="*/ 55 h 95" name="T99"/>
                <a:gd fmla="*/ 89 w 152" name="T100"/>
                <a:gd fmla="*/ 55 h 95" name="T101"/>
                <a:gd fmla="*/ 92 w 152" name="T102"/>
                <a:gd fmla="*/ 55 h 95" name="T103"/>
                <a:gd fmla="*/ 97 w 152" name="T104"/>
                <a:gd fmla="*/ 55 h 95" name="T105"/>
                <a:gd fmla="*/ 97 w 152" name="T106"/>
                <a:gd fmla="*/ 55 h 95" name="T107"/>
                <a:gd fmla="*/ 100 w 152" name="T108"/>
                <a:gd fmla="*/ 49 h 95" name="T109"/>
                <a:gd fmla="*/ 109 w 152" name="T110"/>
                <a:gd fmla="*/ 44 h 95" name="T111"/>
                <a:gd fmla="*/ 115 w 152" name="T112"/>
                <a:gd fmla="*/ 41 h 95" name="T113"/>
                <a:gd fmla="*/ 129 w 152" name="T114"/>
                <a:gd fmla="*/ 32 h 95" name="T115"/>
                <a:gd fmla="*/ 135 w 152" name="T116"/>
                <a:gd fmla="*/ 29 h 95" name="T117"/>
                <a:gd fmla="*/ 144 w 152" name="T118"/>
                <a:gd fmla="*/ 20 h 95" name="T119"/>
                <a:gd fmla="*/ 146 w 152" name="T120"/>
                <a:gd fmla="*/ 15 h 95" name="T121"/>
                <a:gd fmla="*/ 149 w 152" name="T122"/>
                <a:gd fmla="*/ 12 h 9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5" w="152">
                  <a:moveTo>
                    <a:pt x="146" y="15"/>
                  </a:moveTo>
                  <a:lnTo>
                    <a:pt x="146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6" y="12"/>
                  </a:lnTo>
                  <a:lnTo>
                    <a:pt x="144" y="12"/>
                  </a:lnTo>
                  <a:lnTo>
                    <a:pt x="141" y="12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8" y="12"/>
                  </a:lnTo>
                  <a:lnTo>
                    <a:pt x="141" y="9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38" y="6"/>
                  </a:lnTo>
                  <a:lnTo>
                    <a:pt x="141" y="3"/>
                  </a:lnTo>
                  <a:lnTo>
                    <a:pt x="144" y="3"/>
                  </a:lnTo>
                  <a:lnTo>
                    <a:pt x="144" y="0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38" y="3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23" y="15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8" y="18"/>
                  </a:lnTo>
                  <a:lnTo>
                    <a:pt x="112" y="20"/>
                  </a:lnTo>
                  <a:lnTo>
                    <a:pt x="109" y="23"/>
                  </a:lnTo>
                  <a:lnTo>
                    <a:pt x="103" y="29"/>
                  </a:lnTo>
                  <a:lnTo>
                    <a:pt x="97" y="32"/>
                  </a:lnTo>
                  <a:lnTo>
                    <a:pt x="92" y="35"/>
                  </a:lnTo>
                  <a:lnTo>
                    <a:pt x="89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3" y="38"/>
                  </a:lnTo>
                  <a:lnTo>
                    <a:pt x="80" y="41"/>
                  </a:lnTo>
                  <a:lnTo>
                    <a:pt x="77" y="41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1" y="49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3" y="55"/>
                  </a:lnTo>
                  <a:lnTo>
                    <a:pt x="40" y="55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5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8" y="90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23" y="95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3" y="87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6" y="84"/>
                  </a:lnTo>
                  <a:lnTo>
                    <a:pt x="49" y="81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72" y="64"/>
                  </a:lnTo>
                  <a:lnTo>
                    <a:pt x="74" y="61"/>
                  </a:lnTo>
                  <a:lnTo>
                    <a:pt x="77" y="58"/>
                  </a:lnTo>
                  <a:lnTo>
                    <a:pt x="80" y="55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3" y="58"/>
                  </a:lnTo>
                  <a:lnTo>
                    <a:pt x="86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5" y="58"/>
                  </a:lnTo>
                  <a:lnTo>
                    <a:pt x="97" y="55"/>
                  </a:lnTo>
                  <a:lnTo>
                    <a:pt x="95" y="58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100" y="49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41"/>
                  </a:lnTo>
                  <a:lnTo>
                    <a:pt x="123" y="35"/>
                  </a:lnTo>
                  <a:lnTo>
                    <a:pt x="126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2" y="29"/>
                  </a:lnTo>
                  <a:lnTo>
                    <a:pt x="135" y="29"/>
                  </a:lnTo>
                  <a:lnTo>
                    <a:pt x="138" y="26"/>
                  </a:lnTo>
                  <a:lnTo>
                    <a:pt x="141" y="23"/>
                  </a:lnTo>
                  <a:lnTo>
                    <a:pt x="144" y="20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49" y="12"/>
                  </a:lnTo>
                  <a:lnTo>
                    <a:pt x="146" y="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3" name="Freeform 552"/>
            <p:cNvSpPr/>
            <p:nvPr/>
          </p:nvSpPr>
          <p:spPr bwMode="auto">
            <a:xfrm>
              <a:off x="5290537" y="3577289"/>
              <a:ext cx="102058" cy="119170"/>
            </a:xfrm>
            <a:custGeom>
              <a:gdLst>
                <a:gd fmla="*/ 89 w 92" name="T0"/>
                <a:gd fmla="*/ 63 h 126" name="T1"/>
                <a:gd fmla="*/ 84 w 92" name="T2"/>
                <a:gd fmla="*/ 66 h 126" name="T3"/>
                <a:gd fmla="*/ 75 w 92" name="T4"/>
                <a:gd fmla="*/ 69 h 126" name="T5"/>
                <a:gd fmla="*/ 69 w 92" name="T6"/>
                <a:gd fmla="*/ 63 h 126" name="T7"/>
                <a:gd fmla="*/ 66 w 92" name="T8"/>
                <a:gd fmla="*/ 60 h 126" name="T9"/>
                <a:gd fmla="*/ 69 w 92" name="T10"/>
                <a:gd fmla="*/ 54 h 126" name="T11"/>
                <a:gd fmla="*/ 75 w 92" name="T12"/>
                <a:gd fmla="*/ 49 h 126" name="T13"/>
                <a:gd fmla="*/ 75 w 92" name="T14"/>
                <a:gd fmla="*/ 43 h 126" name="T15"/>
                <a:gd fmla="*/ 75 w 92" name="T16"/>
                <a:gd fmla="*/ 43 h 126" name="T17"/>
                <a:gd fmla="*/ 66 w 92" name="T18"/>
                <a:gd fmla="*/ 54 h 126" name="T19"/>
                <a:gd fmla="*/ 69 w 92" name="T20"/>
                <a:gd fmla="*/ 49 h 126" name="T21"/>
                <a:gd fmla="*/ 66 w 92" name="T22"/>
                <a:gd fmla="*/ 46 h 126" name="T23"/>
                <a:gd fmla="*/ 66 w 92" name="T24"/>
                <a:gd fmla="*/ 46 h 126" name="T25"/>
                <a:gd fmla="*/ 66 w 92" name="T26"/>
                <a:gd fmla="*/ 40 h 126" name="T27"/>
                <a:gd fmla="*/ 72 w 92" name="T28"/>
                <a:gd fmla="*/ 37 h 126" name="T29"/>
                <a:gd fmla="*/ 75 w 92" name="T30"/>
                <a:gd fmla="*/ 28 h 126" name="T31"/>
                <a:gd fmla="*/ 75 w 92" name="T32"/>
                <a:gd fmla="*/ 25 h 126" name="T33"/>
                <a:gd fmla="*/ 78 w 92" name="T34"/>
                <a:gd fmla="*/ 25 h 126" name="T35"/>
                <a:gd fmla="*/ 78 w 92" name="T36"/>
                <a:gd fmla="*/ 23 h 126" name="T37"/>
                <a:gd fmla="*/ 81 w 92" name="T38"/>
                <a:gd fmla="*/ 17 h 126" name="T39"/>
                <a:gd fmla="*/ 81 w 92" name="T40"/>
                <a:gd fmla="*/ 14 h 126" name="T41"/>
                <a:gd fmla="*/ 78 w 92" name="T42"/>
                <a:gd fmla="*/ 11 h 126" name="T43"/>
                <a:gd fmla="*/ 78 w 92" name="T44"/>
                <a:gd fmla="*/ 8 h 126" name="T45"/>
                <a:gd fmla="*/ 75 w 92" name="T46"/>
                <a:gd fmla="*/ 11 h 126" name="T47"/>
                <a:gd fmla="*/ 75 w 92" name="T48"/>
                <a:gd fmla="*/ 2 h 126" name="T49"/>
                <a:gd fmla="*/ 78 w 92" name="T50"/>
                <a:gd fmla="*/ 0 h 126" name="T51"/>
                <a:gd fmla="*/ 75 w 92" name="T52"/>
                <a:gd fmla="*/ 2 h 126" name="T53"/>
                <a:gd fmla="*/ 69 w 92" name="T54"/>
                <a:gd fmla="*/ 14 h 126" name="T55"/>
                <a:gd fmla="*/ 72 w 92" name="T56"/>
                <a:gd fmla="*/ 17 h 126" name="T57"/>
                <a:gd fmla="*/ 69 w 92" name="T58"/>
                <a:gd fmla="*/ 20 h 126" name="T59"/>
                <a:gd fmla="*/ 66 w 92" name="T60"/>
                <a:gd fmla="*/ 23 h 126" name="T61"/>
                <a:gd fmla="*/ 66 w 92" name="T62"/>
                <a:gd fmla="*/ 34 h 126" name="T63"/>
                <a:gd fmla="*/ 69 w 92" name="T64"/>
                <a:gd fmla="*/ 31 h 126" name="T65"/>
                <a:gd fmla="*/ 66 w 92" name="T66"/>
                <a:gd fmla="*/ 37 h 126" name="T67"/>
                <a:gd fmla="*/ 66 w 92" name="T68"/>
                <a:gd fmla="*/ 40 h 126" name="T69"/>
                <a:gd fmla="*/ 64 w 92" name="T70"/>
                <a:gd fmla="*/ 40 h 126" name="T71"/>
                <a:gd fmla="*/ 64 w 92" name="T72"/>
                <a:gd fmla="*/ 49 h 126" name="T73"/>
                <a:gd fmla="*/ 61 w 92" name="T74"/>
                <a:gd fmla="*/ 49 h 126" name="T75"/>
                <a:gd fmla="*/ 61 w 92" name="T76"/>
                <a:gd fmla="*/ 54 h 126" name="T77"/>
                <a:gd fmla="*/ 55 w 92" name="T78"/>
                <a:gd fmla="*/ 60 h 126" name="T79"/>
                <a:gd fmla="*/ 49 w 92" name="T80"/>
                <a:gd fmla="*/ 66 h 126" name="T81"/>
                <a:gd fmla="*/ 43 w 92" name="T82"/>
                <a:gd fmla="*/ 69 h 126" name="T83"/>
                <a:gd fmla="*/ 32 w 92" name="T84"/>
                <a:gd fmla="*/ 80 h 126" name="T85"/>
                <a:gd fmla="*/ 23 w 92" name="T86"/>
                <a:gd fmla="*/ 83 h 126" name="T87"/>
                <a:gd fmla="*/ 20 w 92" name="T88"/>
                <a:gd fmla="*/ 92 h 126" name="T89"/>
                <a:gd fmla="*/ 23 w 92" name="T90"/>
                <a:gd fmla="*/ 98 h 126" name="T91"/>
                <a:gd fmla="*/ 20 w 92" name="T92"/>
                <a:gd fmla="*/ 106 h 126" name="T93"/>
                <a:gd fmla="*/ 12 w 92" name="T94"/>
                <a:gd fmla="*/ 112 h 126" name="T95"/>
                <a:gd fmla="*/ 0 w 92" name="T96"/>
                <a:gd fmla="*/ 121 h 126" name="T97"/>
                <a:gd fmla="*/ 3 w 92" name="T98"/>
                <a:gd fmla="*/ 123 h 126" name="T99"/>
                <a:gd fmla="*/ 6 w 92" name="T100"/>
                <a:gd fmla="*/ 126 h 126" name="T101"/>
                <a:gd fmla="*/ 29 w 92" name="T102"/>
                <a:gd fmla="*/ 112 h 126" name="T103"/>
                <a:gd fmla="*/ 43 w 92" name="T104"/>
                <a:gd fmla="*/ 103 h 126" name="T105"/>
                <a:gd fmla="*/ 46 w 92" name="T106"/>
                <a:gd fmla="*/ 98 h 126" name="T107"/>
                <a:gd fmla="*/ 49 w 92" name="T108"/>
                <a:gd fmla="*/ 95 h 126" name="T109"/>
                <a:gd fmla="*/ 61 w 92" name="T110"/>
                <a:gd fmla="*/ 89 h 126" name="T111"/>
                <a:gd fmla="*/ 64 w 92" name="T112"/>
                <a:gd fmla="*/ 89 h 126" name="T113"/>
                <a:gd fmla="*/ 66 w 92" name="T114"/>
                <a:gd fmla="*/ 92 h 126" name="T115"/>
                <a:gd fmla="*/ 66 w 92" name="T116"/>
                <a:gd fmla="*/ 86 h 126" name="T117"/>
                <a:gd fmla="*/ 75 w 92" name="T118"/>
                <a:gd fmla="*/ 83 h 126" name="T119"/>
                <a:gd fmla="*/ 81 w 92" name="T120"/>
                <a:gd fmla="*/ 77 h 126" name="T121"/>
                <a:gd fmla="*/ 92 w 92" name="T122"/>
                <a:gd fmla="*/ 66 h 12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25" w="92">
                  <a:moveTo>
                    <a:pt x="89" y="63"/>
                  </a:moveTo>
                  <a:lnTo>
                    <a:pt x="89" y="63"/>
                  </a:lnTo>
                  <a:lnTo>
                    <a:pt x="89" y="63"/>
                  </a:lnTo>
                  <a:lnTo>
                    <a:pt x="87" y="63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72" y="69"/>
                  </a:lnTo>
                  <a:lnTo>
                    <a:pt x="69" y="63"/>
                  </a:lnTo>
                  <a:lnTo>
                    <a:pt x="69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5" y="46"/>
                  </a:lnTo>
                  <a:lnTo>
                    <a:pt x="78" y="43"/>
                  </a:lnTo>
                  <a:lnTo>
                    <a:pt x="75" y="43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5" y="46"/>
                  </a:lnTo>
                  <a:lnTo>
                    <a:pt x="69" y="51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9" y="49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2" y="40"/>
                  </a:lnTo>
                  <a:lnTo>
                    <a:pt x="72" y="3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8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1" y="14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64" y="37"/>
                  </a:lnTo>
                  <a:lnTo>
                    <a:pt x="66" y="34"/>
                  </a:lnTo>
                  <a:lnTo>
                    <a:pt x="66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6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8" y="51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58" y="57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2" y="60"/>
                  </a:lnTo>
                  <a:lnTo>
                    <a:pt x="52" y="63"/>
                  </a:lnTo>
                  <a:lnTo>
                    <a:pt x="49" y="66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40" y="74"/>
                  </a:lnTo>
                  <a:lnTo>
                    <a:pt x="35" y="77"/>
                  </a:lnTo>
                  <a:lnTo>
                    <a:pt x="32" y="80"/>
                  </a:lnTo>
                  <a:lnTo>
                    <a:pt x="29" y="80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0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0" y="106"/>
                  </a:lnTo>
                  <a:lnTo>
                    <a:pt x="17" y="106"/>
                  </a:lnTo>
                  <a:lnTo>
                    <a:pt x="15" y="112"/>
                  </a:lnTo>
                  <a:lnTo>
                    <a:pt x="12" y="112"/>
                  </a:lnTo>
                  <a:lnTo>
                    <a:pt x="9" y="115"/>
                  </a:lnTo>
                  <a:lnTo>
                    <a:pt x="6" y="118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9" y="112"/>
                  </a:lnTo>
                  <a:lnTo>
                    <a:pt x="32" y="109"/>
                  </a:lnTo>
                  <a:lnTo>
                    <a:pt x="35" y="106"/>
                  </a:lnTo>
                  <a:lnTo>
                    <a:pt x="43" y="103"/>
                  </a:lnTo>
                  <a:lnTo>
                    <a:pt x="46" y="100"/>
                  </a:lnTo>
                  <a:lnTo>
                    <a:pt x="49" y="98"/>
                  </a:lnTo>
                  <a:lnTo>
                    <a:pt x="46" y="98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9" y="86"/>
                  </a:lnTo>
                  <a:lnTo>
                    <a:pt x="72" y="83"/>
                  </a:lnTo>
                  <a:lnTo>
                    <a:pt x="75" y="83"/>
                  </a:lnTo>
                  <a:lnTo>
                    <a:pt x="78" y="80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2"/>
                  </a:lnTo>
                  <a:lnTo>
                    <a:pt x="89" y="69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4" name="Freeform 553"/>
            <p:cNvSpPr/>
            <p:nvPr/>
          </p:nvSpPr>
          <p:spPr bwMode="auto">
            <a:xfrm>
              <a:off x="5414782" y="3325706"/>
              <a:ext cx="26624" cy="41615"/>
            </a:xfrm>
            <a:custGeom>
              <a:gdLst>
                <a:gd fmla="*/ 21 w 24" name="T0"/>
                <a:gd fmla="*/ 35 h 44" name="T1"/>
                <a:gd fmla="*/ 21 w 24" name="T2"/>
                <a:gd fmla="*/ 35 h 44" name="T3"/>
                <a:gd fmla="*/ 21 w 24" name="T4"/>
                <a:gd fmla="*/ 29 h 44" name="T5"/>
                <a:gd fmla="*/ 18 w 24" name="T6"/>
                <a:gd fmla="*/ 26 h 44" name="T7"/>
                <a:gd fmla="*/ 15 w 24" name="T8"/>
                <a:gd fmla="*/ 26 h 44" name="T9"/>
                <a:gd fmla="*/ 15 w 24" name="T10"/>
                <a:gd fmla="*/ 26 h 44" name="T11"/>
                <a:gd fmla="*/ 15 w 24" name="T12"/>
                <a:gd fmla="*/ 26 h 44" name="T13"/>
                <a:gd fmla="*/ 15 w 24" name="T14"/>
                <a:gd fmla="*/ 23 h 44" name="T15"/>
                <a:gd fmla="*/ 12 w 24" name="T16"/>
                <a:gd fmla="*/ 20 h 44" name="T17"/>
                <a:gd fmla="*/ 12 w 24" name="T18"/>
                <a:gd fmla="*/ 18 h 44" name="T19"/>
                <a:gd fmla="*/ 12 w 24" name="T20"/>
                <a:gd fmla="*/ 18 h 44" name="T21"/>
                <a:gd fmla="*/ 12 w 24" name="T22"/>
                <a:gd fmla="*/ 15 h 44" name="T23"/>
                <a:gd fmla="*/ 12 w 24" name="T24"/>
                <a:gd fmla="*/ 15 h 44" name="T25"/>
                <a:gd fmla="*/ 12 w 24" name="T26"/>
                <a:gd fmla="*/ 9 h 44" name="T27"/>
                <a:gd fmla="*/ 12 w 24" name="T28"/>
                <a:gd fmla="*/ 9 h 44" name="T29"/>
                <a:gd fmla="*/ 9 w 24" name="T30"/>
                <a:gd fmla="*/ 9 h 44" name="T31"/>
                <a:gd fmla="*/ 9 w 24" name="T32"/>
                <a:gd fmla="*/ 6 h 44" name="T33"/>
                <a:gd fmla="*/ 9 w 24" name="T34"/>
                <a:gd fmla="*/ 6 h 44" name="T35"/>
                <a:gd fmla="*/ 9 w 24" name="T36"/>
                <a:gd fmla="*/ 3 h 44" name="T37"/>
                <a:gd fmla="*/ 6 w 24" name="T38"/>
                <a:gd fmla="*/ 0 h 44" name="T39"/>
                <a:gd fmla="*/ 6 w 24" name="T40"/>
                <a:gd fmla="*/ 0 h 44" name="T41"/>
                <a:gd fmla="*/ 3 w 24" name="T42"/>
                <a:gd fmla="*/ 0 h 44" name="T43"/>
                <a:gd fmla="*/ 3 w 24" name="T44"/>
                <a:gd fmla="*/ 0 h 44" name="T45"/>
                <a:gd fmla="*/ 3 w 24" name="T46"/>
                <a:gd fmla="*/ 3 h 44" name="T47"/>
                <a:gd fmla="*/ 0 w 24" name="T48"/>
                <a:gd fmla="*/ 6 h 44" name="T49"/>
                <a:gd fmla="*/ 3 w 24" name="T50"/>
                <a:gd fmla="*/ 9 h 44" name="T51"/>
                <a:gd fmla="*/ 3 w 24" name="T52"/>
                <a:gd fmla="*/ 12 h 44" name="T53"/>
                <a:gd fmla="*/ 3 w 24" name="T54"/>
                <a:gd fmla="*/ 12 h 44" name="T55"/>
                <a:gd fmla="*/ 3 w 24" name="T56"/>
                <a:gd fmla="*/ 18 h 44" name="T57"/>
                <a:gd fmla="*/ 6 w 24" name="T58"/>
                <a:gd fmla="*/ 23 h 44" name="T59"/>
                <a:gd fmla="*/ 6 w 24" name="T60"/>
                <a:gd fmla="*/ 26 h 44" name="T61"/>
                <a:gd fmla="*/ 6 w 24" name="T62"/>
                <a:gd fmla="*/ 26 h 44" name="T63"/>
                <a:gd fmla="*/ 6 w 24" name="T64"/>
                <a:gd fmla="*/ 26 h 44" name="T65"/>
                <a:gd fmla="*/ 9 w 24" name="T66"/>
                <a:gd fmla="*/ 26 h 44" name="T67"/>
                <a:gd fmla="*/ 9 w 24" name="T68"/>
                <a:gd fmla="*/ 29 h 44" name="T69"/>
                <a:gd fmla="*/ 12 w 24" name="T70"/>
                <a:gd fmla="*/ 32 h 44" name="T71"/>
                <a:gd fmla="*/ 12 w 24" name="T72"/>
                <a:gd fmla="*/ 32 h 44" name="T73"/>
                <a:gd fmla="*/ 12 w 24" name="T74"/>
                <a:gd fmla="*/ 32 h 44" name="T75"/>
                <a:gd fmla="*/ 12 w 24" name="T76"/>
                <a:gd fmla="*/ 32 h 44" name="T77"/>
                <a:gd fmla="*/ 12 w 24" name="T78"/>
                <a:gd fmla="*/ 32 h 44" name="T79"/>
                <a:gd fmla="*/ 15 w 24" name="T80"/>
                <a:gd fmla="*/ 35 h 44" name="T81"/>
                <a:gd fmla="*/ 15 w 24" name="T82"/>
                <a:gd fmla="*/ 35 h 44" name="T83"/>
                <a:gd fmla="*/ 15 w 24" name="T84"/>
                <a:gd fmla="*/ 35 h 44" name="T85"/>
                <a:gd fmla="*/ 15 w 24" name="T86"/>
                <a:gd fmla="*/ 38 h 44" name="T87"/>
                <a:gd fmla="*/ 15 w 24" name="T88"/>
                <a:gd fmla="*/ 38 h 44" name="T89"/>
                <a:gd fmla="*/ 15 w 24" name="T90"/>
                <a:gd fmla="*/ 41 h 44" name="T91"/>
                <a:gd fmla="*/ 18 w 24" name="T92"/>
                <a:gd fmla="*/ 41 h 44" name="T93"/>
                <a:gd fmla="*/ 18 w 24" name="T94"/>
                <a:gd fmla="*/ 41 h 44" name="T95"/>
                <a:gd fmla="*/ 21 w 24" name="T96"/>
                <a:gd fmla="*/ 41 h 44" name="T97"/>
                <a:gd fmla="*/ 21 w 24" name="T98"/>
                <a:gd fmla="*/ 44 h 44" name="T99"/>
                <a:gd fmla="*/ 21 w 24" name="T100"/>
                <a:gd fmla="*/ 41 h 44" name="T101"/>
                <a:gd fmla="*/ 21 w 24" name="T102"/>
                <a:gd fmla="*/ 41 h 44" name="T103"/>
                <a:gd fmla="*/ 24 w 24" name="T104"/>
                <a:gd fmla="*/ 41 h 44" name="T105"/>
                <a:gd fmla="*/ 24 w 24" name="T106"/>
                <a:gd fmla="*/ 38 h 44" name="T107"/>
                <a:gd fmla="*/ 21 w 24" name="T108"/>
                <a:gd fmla="*/ 35 h 44" name="T109"/>
                <a:gd fmla="*/ 21 w 24" name="T110"/>
                <a:gd fmla="*/ 35 h 4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4" w="24">
                  <a:moveTo>
                    <a:pt x="21" y="35"/>
                  </a:moveTo>
                  <a:lnTo>
                    <a:pt x="21" y="35"/>
                  </a:lnTo>
                  <a:lnTo>
                    <a:pt x="21" y="29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5" name="Freeform 554"/>
            <p:cNvSpPr/>
            <p:nvPr/>
          </p:nvSpPr>
          <p:spPr bwMode="auto">
            <a:xfrm>
              <a:off x="5453607" y="3337056"/>
              <a:ext cx="3328" cy="7566"/>
            </a:xfrm>
            <a:custGeom>
              <a:gdLst>
                <a:gd fmla="*/ 3 w 3" name="T0"/>
                <a:gd fmla="*/ 3 h 8" name="T1"/>
                <a:gd fmla="*/ 3 w 3" name="T2"/>
                <a:gd fmla="*/ 0 h 8" name="T3"/>
                <a:gd fmla="*/ 0 w 3" name="T4"/>
                <a:gd fmla="*/ 3 h 8" name="T5"/>
                <a:gd fmla="*/ 0 w 3" name="T6"/>
                <a:gd fmla="*/ 3 h 8" name="T7"/>
                <a:gd fmla="*/ 0 w 3" name="T8"/>
                <a:gd fmla="*/ 6 h 8" name="T9"/>
                <a:gd fmla="*/ 0 w 3" name="T10"/>
                <a:gd fmla="*/ 6 h 8" name="T11"/>
                <a:gd fmla="*/ 0 w 3" name="T12"/>
                <a:gd fmla="*/ 8 h 8" name="T13"/>
                <a:gd fmla="*/ 0 w 3" name="T14"/>
                <a:gd fmla="*/ 8 h 8" name="T15"/>
                <a:gd fmla="*/ 3 w 3" name="T16"/>
                <a:gd fmla="*/ 8 h 8" name="T17"/>
                <a:gd fmla="*/ 3 w 3" name="T18"/>
                <a:gd fmla="*/ 6 h 8" name="T19"/>
                <a:gd fmla="*/ 3 w 3" name="T20"/>
                <a:gd fmla="*/ 6 h 8" name="T21"/>
                <a:gd fmla="*/ 3 w 3" name="T22"/>
                <a:gd fmla="*/ 6 h 8" name="T23"/>
                <a:gd fmla="*/ 3 w 3" name="T24"/>
                <a:gd fmla="*/ 3 h 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6" name="Freeform 555"/>
            <p:cNvSpPr/>
            <p:nvPr/>
          </p:nvSpPr>
          <p:spPr bwMode="auto">
            <a:xfrm>
              <a:off x="5460264" y="3350297"/>
              <a:ext cx="3328" cy="2838"/>
            </a:xfrm>
            <a:custGeom>
              <a:gdLst>
                <a:gd fmla="*/ 0 w 3" name="T0"/>
                <a:gd fmla="*/ 0 h 3" name="T1"/>
                <a:gd fmla="*/ 0 w 3" name="T2"/>
                <a:gd fmla="*/ 0 h 3" name="T3"/>
                <a:gd fmla="*/ 0 w 3" name="T4"/>
                <a:gd fmla="*/ 0 h 3" name="T5"/>
                <a:gd fmla="*/ 0 w 3" name="T6"/>
                <a:gd fmla="*/ 3 h 3" name="T7"/>
                <a:gd fmla="*/ 0 w 3" name="T8"/>
                <a:gd fmla="*/ 3 h 3" name="T9"/>
                <a:gd fmla="*/ 0 w 3" name="T10"/>
                <a:gd fmla="*/ 3 h 3" name="T11"/>
                <a:gd fmla="*/ 3 w 3" name="T12"/>
                <a:gd fmla="*/ 0 h 3" name="T13"/>
                <a:gd fmla="*/ 0 w 3" name="T14"/>
                <a:gd fmla="*/ 0 h 3" name="T15"/>
                <a:gd fmla="*/ 0 w 3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7" name="Freeform 556"/>
            <p:cNvSpPr/>
            <p:nvPr/>
          </p:nvSpPr>
          <p:spPr bwMode="auto">
            <a:xfrm>
              <a:off x="5616679" y="3287874"/>
              <a:ext cx="18859" cy="16079"/>
            </a:xfrm>
            <a:custGeom>
              <a:gdLst>
                <a:gd fmla="*/ 17 w 17" name="T0"/>
                <a:gd fmla="*/ 3 h 17" name="T1"/>
                <a:gd fmla="*/ 17 w 17" name="T2"/>
                <a:gd fmla="*/ 0 h 17" name="T3"/>
                <a:gd fmla="*/ 14 w 17" name="T4"/>
                <a:gd fmla="*/ 3 h 17" name="T5"/>
                <a:gd fmla="*/ 11 w 17" name="T6"/>
                <a:gd fmla="*/ 3 h 17" name="T7"/>
                <a:gd fmla="*/ 11 w 17" name="T8"/>
                <a:gd fmla="*/ 3 h 17" name="T9"/>
                <a:gd fmla="*/ 9 w 17" name="T10"/>
                <a:gd fmla="*/ 0 h 17" name="T11"/>
                <a:gd fmla="*/ 9 w 17" name="T12"/>
                <a:gd fmla="*/ 3 h 17" name="T13"/>
                <a:gd fmla="*/ 3 w 17" name="T14"/>
                <a:gd fmla="*/ 6 h 17" name="T15"/>
                <a:gd fmla="*/ 0 w 17" name="T16"/>
                <a:gd fmla="*/ 11 h 17" name="T17"/>
                <a:gd fmla="*/ 0 w 17" name="T18"/>
                <a:gd fmla="*/ 14 h 17" name="T19"/>
                <a:gd fmla="*/ 0 w 17" name="T20"/>
                <a:gd fmla="*/ 14 h 17" name="T21"/>
                <a:gd fmla="*/ 3 w 17" name="T22"/>
                <a:gd fmla="*/ 14 h 17" name="T23"/>
                <a:gd fmla="*/ 3 w 17" name="T24"/>
                <a:gd fmla="*/ 17 h 17" name="T25"/>
                <a:gd fmla="*/ 9 w 17" name="T26"/>
                <a:gd fmla="*/ 17 h 17" name="T27"/>
                <a:gd fmla="*/ 9 w 17" name="T28"/>
                <a:gd fmla="*/ 17 h 17" name="T29"/>
                <a:gd fmla="*/ 11 w 17" name="T30"/>
                <a:gd fmla="*/ 14 h 17" name="T31"/>
                <a:gd fmla="*/ 14 w 17" name="T32"/>
                <a:gd fmla="*/ 14 h 17" name="T33"/>
                <a:gd fmla="*/ 17 w 17" name="T34"/>
                <a:gd fmla="*/ 14 h 17" name="T35"/>
                <a:gd fmla="*/ 17 w 17" name="T36"/>
                <a:gd fmla="*/ 9 h 17" name="T37"/>
                <a:gd fmla="*/ 17 w 17" name="T38"/>
                <a:gd fmla="*/ 6 h 17" name="T39"/>
                <a:gd fmla="*/ 17 w 17" name="T40"/>
                <a:gd fmla="*/ 6 h 17" name="T41"/>
                <a:gd fmla="*/ 17 w 17" name="T42"/>
                <a:gd fmla="*/ 6 h 17" name="T43"/>
                <a:gd fmla="*/ 17 w 17" name="T44"/>
                <a:gd fmla="*/ 3 h 1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" w="17">
                  <a:moveTo>
                    <a:pt x="17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8" name="Freeform 557"/>
            <p:cNvSpPr/>
            <p:nvPr/>
          </p:nvSpPr>
          <p:spPr bwMode="auto">
            <a:xfrm>
              <a:off x="5642193" y="3268958"/>
              <a:ext cx="25515" cy="13241"/>
            </a:xfrm>
            <a:custGeom>
              <a:gdLst>
                <a:gd fmla="*/ 23 w 23" name="T0"/>
                <a:gd fmla="*/ 3 h 14" name="T1"/>
                <a:gd fmla="*/ 23 w 23" name="T2"/>
                <a:gd fmla="*/ 0 h 14" name="T3"/>
                <a:gd fmla="*/ 20 w 23" name="T4"/>
                <a:gd fmla="*/ 0 h 14" name="T5"/>
                <a:gd fmla="*/ 17 w 23" name="T6"/>
                <a:gd fmla="*/ 0 h 14" name="T7"/>
                <a:gd fmla="*/ 9 w 23" name="T8"/>
                <a:gd fmla="*/ 6 h 14" name="T9"/>
                <a:gd fmla="*/ 9 w 23" name="T10"/>
                <a:gd fmla="*/ 6 h 14" name="T11"/>
                <a:gd fmla="*/ 9 w 23" name="T12"/>
                <a:gd fmla="*/ 6 h 14" name="T13"/>
                <a:gd fmla="*/ 3 w 23" name="T14"/>
                <a:gd fmla="*/ 8 h 14" name="T15"/>
                <a:gd fmla="*/ 0 w 23" name="T16"/>
                <a:gd fmla="*/ 8 h 14" name="T17"/>
                <a:gd fmla="*/ 0 w 23" name="T18"/>
                <a:gd fmla="*/ 11 h 14" name="T19"/>
                <a:gd fmla="*/ 0 w 23" name="T20"/>
                <a:gd fmla="*/ 11 h 14" name="T21"/>
                <a:gd fmla="*/ 0 w 23" name="T22"/>
                <a:gd fmla="*/ 11 h 14" name="T23"/>
                <a:gd fmla="*/ 3 w 23" name="T24"/>
                <a:gd fmla="*/ 14 h 14" name="T25"/>
                <a:gd fmla="*/ 6 w 23" name="T26"/>
                <a:gd fmla="*/ 11 h 14" name="T27"/>
                <a:gd fmla="*/ 6 w 23" name="T28"/>
                <a:gd fmla="*/ 14 h 14" name="T29"/>
                <a:gd fmla="*/ 6 w 23" name="T30"/>
                <a:gd fmla="*/ 14 h 14" name="T31"/>
                <a:gd fmla="*/ 9 w 23" name="T32"/>
                <a:gd fmla="*/ 11 h 14" name="T33"/>
                <a:gd fmla="*/ 9 w 23" name="T34"/>
                <a:gd fmla="*/ 8 h 14" name="T35"/>
                <a:gd fmla="*/ 11 w 23" name="T36"/>
                <a:gd fmla="*/ 8 h 14" name="T37"/>
                <a:gd fmla="*/ 11 w 23" name="T38"/>
                <a:gd fmla="*/ 11 h 14" name="T39"/>
                <a:gd fmla="*/ 14 w 23" name="T40"/>
                <a:gd fmla="*/ 11 h 14" name="T41"/>
                <a:gd fmla="*/ 17 w 23" name="T42"/>
                <a:gd fmla="*/ 11 h 14" name="T43"/>
                <a:gd fmla="*/ 17 w 23" name="T44"/>
                <a:gd fmla="*/ 8 h 14" name="T45"/>
                <a:gd fmla="*/ 20 w 23" name="T46"/>
                <a:gd fmla="*/ 6 h 14" name="T47"/>
                <a:gd fmla="*/ 14 w 23" name="T48"/>
                <a:gd fmla="*/ 8 h 14" name="T49"/>
                <a:gd fmla="*/ 17 w 23" name="T50"/>
                <a:gd fmla="*/ 6 h 14" name="T51"/>
                <a:gd fmla="*/ 23 w 23" name="T52"/>
                <a:gd fmla="*/ 3 h 1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4" w="23">
                  <a:moveTo>
                    <a:pt x="23" y="3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9" name="Freeform 558"/>
            <p:cNvSpPr/>
            <p:nvPr/>
          </p:nvSpPr>
          <p:spPr bwMode="auto">
            <a:xfrm>
              <a:off x="5489106" y="3233018"/>
              <a:ext cx="5547" cy="14187"/>
            </a:xfrm>
            <a:custGeom>
              <a:gdLst>
                <a:gd fmla="*/ 5 w 5" name="T0"/>
                <a:gd fmla="*/ 15 h 15" name="T1"/>
                <a:gd fmla="*/ 5 w 5" name="T2"/>
                <a:gd fmla="*/ 15 h 15" name="T3"/>
                <a:gd fmla="*/ 5 w 5" name="T4"/>
                <a:gd fmla="*/ 9 h 15" name="T5"/>
                <a:gd fmla="*/ 5 w 5" name="T6"/>
                <a:gd fmla="*/ 6 h 15" name="T7"/>
                <a:gd fmla="*/ 5 w 5" name="T8"/>
                <a:gd fmla="*/ 6 h 15" name="T9"/>
                <a:gd fmla="*/ 5 w 5" name="T10"/>
                <a:gd fmla="*/ 6 h 15" name="T11"/>
                <a:gd fmla="*/ 5 w 5" name="T12"/>
                <a:gd fmla="*/ 3 h 15" name="T13"/>
                <a:gd fmla="*/ 5 w 5" name="T14"/>
                <a:gd fmla="*/ 3 h 15" name="T15"/>
                <a:gd fmla="*/ 3 w 5" name="T16"/>
                <a:gd fmla="*/ 6 h 15" name="T17"/>
                <a:gd fmla="*/ 3 w 5" name="T18"/>
                <a:gd fmla="*/ 9 h 15" name="T19"/>
                <a:gd fmla="*/ 0 w 5" name="T20"/>
                <a:gd fmla="*/ 6 h 15" name="T21"/>
                <a:gd fmla="*/ 3 w 5" name="T22"/>
                <a:gd fmla="*/ 3 h 15" name="T23"/>
                <a:gd fmla="*/ 3 w 5" name="T24"/>
                <a:gd fmla="*/ 0 h 15" name="T25"/>
                <a:gd fmla="*/ 3 w 5" name="T26"/>
                <a:gd fmla="*/ 0 h 15" name="T27"/>
                <a:gd fmla="*/ 0 w 5" name="T28"/>
                <a:gd fmla="*/ 0 h 15" name="T29"/>
                <a:gd fmla="*/ 0 w 5" name="T30"/>
                <a:gd fmla="*/ 6 h 15" name="T31"/>
                <a:gd fmla="*/ 0 w 5" name="T32"/>
                <a:gd fmla="*/ 9 h 15" name="T33"/>
                <a:gd fmla="*/ 0 w 5" name="T34"/>
                <a:gd fmla="*/ 15 h 15" name="T35"/>
                <a:gd fmla="*/ 0 w 5" name="T36"/>
                <a:gd fmla="*/ 15 h 15" name="T37"/>
                <a:gd fmla="*/ 3 w 5" name="T38"/>
                <a:gd fmla="*/ 15 h 15" name="T39"/>
                <a:gd fmla="*/ 5 w 5" name="T40"/>
                <a:gd fmla="*/ 15 h 1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" w="5">
                  <a:moveTo>
                    <a:pt x="5" y="15"/>
                  </a:moveTo>
                  <a:lnTo>
                    <a:pt x="5" y="15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0" name="Freeform 559"/>
            <p:cNvSpPr/>
            <p:nvPr/>
          </p:nvSpPr>
          <p:spPr bwMode="auto">
            <a:xfrm>
              <a:off x="5492435" y="3251934"/>
              <a:ext cx="2219" cy="11349"/>
            </a:xfrm>
            <a:custGeom>
              <a:gdLst>
                <a:gd fmla="*/ 2 w 2" name="T0"/>
                <a:gd fmla="*/ 12 h 12" name="T1"/>
                <a:gd fmla="*/ 2 w 2" name="T2"/>
                <a:gd fmla="*/ 12 h 12" name="T3"/>
                <a:gd fmla="*/ 2 w 2" name="T4"/>
                <a:gd fmla="*/ 9 h 12" name="T5"/>
                <a:gd fmla="*/ 2 w 2" name="T6"/>
                <a:gd fmla="*/ 9 h 12" name="T7"/>
                <a:gd fmla="*/ 2 w 2" name="T8"/>
                <a:gd fmla="*/ 3 h 12" name="T9"/>
                <a:gd fmla="*/ 2 w 2" name="T10"/>
                <a:gd fmla="*/ 3 h 12" name="T11"/>
                <a:gd fmla="*/ 2 w 2" name="T12"/>
                <a:gd fmla="*/ 0 h 12" name="T13"/>
                <a:gd fmla="*/ 0 w 2" name="T14"/>
                <a:gd fmla="*/ 0 h 12" name="T15"/>
                <a:gd fmla="*/ 0 w 2" name="T16"/>
                <a:gd fmla="*/ 0 h 12" name="T17"/>
                <a:gd fmla="*/ 0 w 2" name="T18"/>
                <a:gd fmla="*/ 3 h 12" name="T19"/>
                <a:gd fmla="*/ 0 w 2" name="T20"/>
                <a:gd fmla="*/ 3 h 12" name="T21"/>
                <a:gd fmla="*/ 0 w 2" name="T22"/>
                <a:gd fmla="*/ 3 h 12" name="T23"/>
                <a:gd fmla="*/ 0 w 2" name="T24"/>
                <a:gd fmla="*/ 12 h 12" name="T25"/>
                <a:gd fmla="*/ 2 w 2" name="T26"/>
                <a:gd fmla="*/ 12 h 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" w="2">
                  <a:moveTo>
                    <a:pt x="2" y="12"/>
                  </a:move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1" name="Freeform 560"/>
            <p:cNvSpPr/>
            <p:nvPr/>
          </p:nvSpPr>
          <p:spPr bwMode="auto">
            <a:xfrm>
              <a:off x="5504637" y="3250042"/>
              <a:ext cx="3328" cy="4729"/>
            </a:xfrm>
            <a:custGeom>
              <a:gdLst>
                <a:gd fmla="*/ 0 w 3" name="T0"/>
                <a:gd fmla="*/ 5 h 5" name="T1"/>
                <a:gd fmla="*/ 3 w 3" name="T2"/>
                <a:gd fmla="*/ 2 h 5" name="T3"/>
                <a:gd fmla="*/ 3 w 3" name="T4"/>
                <a:gd fmla="*/ 2 h 5" name="T5"/>
                <a:gd fmla="*/ 3 w 3" name="T6"/>
                <a:gd fmla="*/ 0 h 5" name="T7"/>
                <a:gd fmla="*/ 0 w 3" name="T8"/>
                <a:gd fmla="*/ 2 h 5" name="T9"/>
                <a:gd fmla="*/ 0 w 3" name="T10"/>
                <a:gd fmla="*/ 5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">
                  <a:moveTo>
                    <a:pt x="0" y="5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2" name="Rectangle 561"/>
            <p:cNvSpPr>
              <a:spLocks noChangeArrowheads="1"/>
            </p:cNvSpPr>
            <p:nvPr/>
          </p:nvSpPr>
          <p:spPr bwMode="auto">
            <a:xfrm>
              <a:off x="5507966" y="3247205"/>
              <a:ext cx="1110" cy="2838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3" name="Freeform 562"/>
            <p:cNvSpPr/>
            <p:nvPr/>
          </p:nvSpPr>
          <p:spPr bwMode="auto">
            <a:xfrm>
              <a:off x="5501309" y="3257609"/>
              <a:ext cx="3328" cy="2838"/>
            </a:xfrm>
            <a:custGeom>
              <a:gdLst>
                <a:gd fmla="*/ 3 w 3" name="T0"/>
                <a:gd fmla="*/ 0 h 3" name="T1"/>
                <a:gd fmla="*/ 0 w 3" name="T2"/>
                <a:gd fmla="*/ 0 h 3" name="T3"/>
                <a:gd fmla="*/ 0 w 3" name="T4"/>
                <a:gd fmla="*/ 3 h 3" name="T5"/>
                <a:gd fmla="*/ 0 w 3" name="T6"/>
                <a:gd fmla="*/ 3 h 3" name="T7"/>
                <a:gd fmla="*/ 0 w 3" name="T8"/>
                <a:gd fmla="*/ 3 h 3" name="T9"/>
                <a:gd fmla="*/ 3 w 3" name="T10"/>
                <a:gd fmla="*/ 3 h 3" name="T11"/>
                <a:gd fmla="*/ 3 w 3" name="T12"/>
                <a:gd fmla="*/ 3 h 3" name="T13"/>
                <a:gd fmla="*/ 3 w 3" name="T14"/>
                <a:gd fmla="*/ 0 h 3" name="T15"/>
                <a:gd fmla="*/ 3 w 3" name="T16"/>
                <a:gd fmla="*/ 0 h 3" name="T17"/>
                <a:gd fmla="*/ 3 w 3" name="T18"/>
                <a:gd fmla="*/ 0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4" name="Freeform 563"/>
            <p:cNvSpPr/>
            <p:nvPr/>
          </p:nvSpPr>
          <p:spPr bwMode="auto">
            <a:xfrm>
              <a:off x="5494653" y="3282199"/>
              <a:ext cx="3328" cy="5675"/>
            </a:xfrm>
            <a:custGeom>
              <a:gdLst>
                <a:gd fmla="*/ 0 w 3" name="T0"/>
                <a:gd fmla="*/ 0 h 6" name="T1"/>
                <a:gd fmla="*/ 0 w 3" name="T2"/>
                <a:gd fmla="*/ 0 h 6" name="T3"/>
                <a:gd fmla="*/ 0 w 3" name="T4"/>
                <a:gd fmla="*/ 3 h 6" name="T5"/>
                <a:gd fmla="*/ 0 w 3" name="T6"/>
                <a:gd fmla="*/ 3 h 6" name="T7"/>
                <a:gd fmla="*/ 0 w 3" name="T8"/>
                <a:gd fmla="*/ 6 h 6" name="T9"/>
                <a:gd fmla="*/ 0 w 3" name="T10"/>
                <a:gd fmla="*/ 6 h 6" name="T11"/>
                <a:gd fmla="*/ 3 w 3" name="T12"/>
                <a:gd fmla="*/ 6 h 6" name="T13"/>
                <a:gd fmla="*/ 3 w 3" name="T14"/>
                <a:gd fmla="*/ 0 h 6" name="T15"/>
                <a:gd fmla="*/ 3 w 3" name="T16"/>
                <a:gd fmla="*/ 0 h 6" name="T17"/>
                <a:gd fmla="*/ 0 w 3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5" name="Freeform 564"/>
            <p:cNvSpPr/>
            <p:nvPr/>
          </p:nvSpPr>
          <p:spPr bwMode="auto">
            <a:xfrm>
              <a:off x="5494653" y="3301116"/>
              <a:ext cx="3328" cy="5675"/>
            </a:xfrm>
            <a:custGeom>
              <a:gdLst>
                <a:gd fmla="*/ 0 w 3" name="T0"/>
                <a:gd fmla="*/ 6 h 6" name="T1"/>
                <a:gd fmla="*/ 0 w 3" name="T2"/>
                <a:gd fmla="*/ 6 h 6" name="T3"/>
                <a:gd fmla="*/ 3 w 3" name="T4"/>
                <a:gd fmla="*/ 6 h 6" name="T5"/>
                <a:gd fmla="*/ 3 w 3" name="T6"/>
                <a:gd fmla="*/ 3 h 6" name="T7"/>
                <a:gd fmla="*/ 3 w 3" name="T8"/>
                <a:gd fmla="*/ 0 h 6" name="T9"/>
                <a:gd fmla="*/ 3 w 3" name="T10"/>
                <a:gd fmla="*/ 0 h 6" name="T11"/>
                <a:gd fmla="*/ 0 w 3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3">
                  <a:moveTo>
                    <a:pt x="0" y="6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6" name="Freeform 565"/>
            <p:cNvSpPr/>
            <p:nvPr/>
          </p:nvSpPr>
          <p:spPr bwMode="auto">
            <a:xfrm>
              <a:off x="5412562" y="3176270"/>
              <a:ext cx="5547" cy="2838"/>
            </a:xfrm>
            <a:custGeom>
              <a:gdLst>
                <a:gd fmla="*/ 5 w 5" name="T0"/>
                <a:gd fmla="*/ 3 h 3" name="T1"/>
                <a:gd fmla="*/ 5 w 5" name="T2"/>
                <a:gd fmla="*/ 0 h 3" name="T3"/>
                <a:gd fmla="*/ 5 w 5" name="T4"/>
                <a:gd fmla="*/ 0 h 3" name="T5"/>
                <a:gd fmla="*/ 2 w 5" name="T6"/>
                <a:gd fmla="*/ 0 h 3" name="T7"/>
                <a:gd fmla="*/ 2 w 5" name="T8"/>
                <a:gd fmla="*/ 0 h 3" name="T9"/>
                <a:gd fmla="*/ 0 w 5" name="T10"/>
                <a:gd fmla="*/ 0 h 3" name="T11"/>
                <a:gd fmla="*/ 2 w 5" name="T12"/>
                <a:gd fmla="*/ 0 h 3" name="T13"/>
                <a:gd fmla="*/ 2 w 5" name="T14"/>
                <a:gd fmla="*/ 0 h 3" name="T15"/>
                <a:gd fmla="*/ 2 w 5" name="T16"/>
                <a:gd fmla="*/ 3 h 3" name="T17"/>
                <a:gd fmla="*/ 5 w 5" name="T18"/>
                <a:gd fmla="*/ 3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5">
                  <a:moveTo>
                    <a:pt x="5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7" name="Freeform 566"/>
            <p:cNvSpPr/>
            <p:nvPr/>
          </p:nvSpPr>
          <p:spPr bwMode="auto">
            <a:xfrm>
              <a:off x="5383720" y="3086419"/>
              <a:ext cx="12203" cy="10404"/>
            </a:xfrm>
            <a:custGeom>
              <a:gdLst>
                <a:gd fmla="*/ 5 w 11" name="T0"/>
                <a:gd fmla="*/ 8 h 11" name="T1"/>
                <a:gd fmla="*/ 5 w 11" name="T2"/>
                <a:gd fmla="*/ 11 h 11" name="T3"/>
                <a:gd fmla="*/ 8 w 11" name="T4"/>
                <a:gd fmla="*/ 11 h 11" name="T5"/>
                <a:gd fmla="*/ 11 w 11" name="T6"/>
                <a:gd fmla="*/ 11 h 11" name="T7"/>
                <a:gd fmla="*/ 11 w 11" name="T8"/>
                <a:gd fmla="*/ 8 h 11" name="T9"/>
                <a:gd fmla="*/ 8 w 11" name="T10"/>
                <a:gd fmla="*/ 8 h 11" name="T11"/>
                <a:gd fmla="*/ 8 w 11" name="T12"/>
                <a:gd fmla="*/ 8 h 11" name="T13"/>
                <a:gd fmla="*/ 5 w 11" name="T14"/>
                <a:gd fmla="*/ 5 h 11" name="T15"/>
                <a:gd fmla="*/ 5 w 11" name="T16"/>
                <a:gd fmla="*/ 5 h 11" name="T17"/>
                <a:gd fmla="*/ 5 w 11" name="T18"/>
                <a:gd fmla="*/ 2 h 11" name="T19"/>
                <a:gd fmla="*/ 3 w 11" name="T20"/>
                <a:gd fmla="*/ 2 h 11" name="T21"/>
                <a:gd fmla="*/ 3 w 11" name="T22"/>
                <a:gd fmla="*/ 0 h 11" name="T23"/>
                <a:gd fmla="*/ 0 w 11" name="T24"/>
                <a:gd fmla="*/ 0 h 11" name="T25"/>
                <a:gd fmla="*/ 0 w 11" name="T26"/>
                <a:gd fmla="*/ 0 h 11" name="T27"/>
                <a:gd fmla="*/ 3 w 11" name="T28"/>
                <a:gd fmla="*/ 5 h 11" name="T29"/>
                <a:gd fmla="*/ 5 w 11" name="T30"/>
                <a:gd fmla="*/ 8 h 1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" w="11">
                  <a:moveTo>
                    <a:pt x="5" y="8"/>
                  </a:moveTo>
                  <a:lnTo>
                    <a:pt x="5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8" name="Freeform 567"/>
            <p:cNvSpPr/>
            <p:nvPr/>
          </p:nvSpPr>
          <p:spPr bwMode="auto">
            <a:xfrm>
              <a:off x="5380392" y="3099660"/>
              <a:ext cx="3328" cy="8512"/>
            </a:xfrm>
            <a:custGeom>
              <a:gdLst>
                <a:gd fmla="*/ 3 w 3" name="T0"/>
                <a:gd fmla="*/ 9 h 9" name="T1"/>
                <a:gd fmla="*/ 3 w 3" name="T2"/>
                <a:gd fmla="*/ 6 h 9" name="T3"/>
                <a:gd fmla="*/ 3 w 3" name="T4"/>
                <a:gd fmla="*/ 3 h 9" name="T5"/>
                <a:gd fmla="*/ 3 w 3" name="T6"/>
                <a:gd fmla="*/ 3 h 9" name="T7"/>
                <a:gd fmla="*/ 3 w 3" name="T8"/>
                <a:gd fmla="*/ 0 h 9" name="T9"/>
                <a:gd fmla="*/ 0 w 3" name="T10"/>
                <a:gd fmla="*/ 3 h 9" name="T11"/>
                <a:gd fmla="*/ 3 w 3" name="T12"/>
                <a:gd fmla="*/ 3 h 9" name="T13"/>
                <a:gd fmla="*/ 3 w 3" name="T14"/>
                <a:gd fmla="*/ 9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3">
                  <a:moveTo>
                    <a:pt x="3" y="9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9" name="Freeform 568"/>
            <p:cNvSpPr/>
            <p:nvPr/>
          </p:nvSpPr>
          <p:spPr bwMode="auto">
            <a:xfrm>
              <a:off x="5387048" y="3105335"/>
              <a:ext cx="2219" cy="5675"/>
            </a:xfrm>
            <a:custGeom>
              <a:gdLst>
                <a:gd fmla="*/ 0 w 2" name="T0"/>
                <a:gd fmla="*/ 0 h 6" name="T1"/>
                <a:gd fmla="*/ 0 w 2" name="T2"/>
                <a:gd fmla="*/ 3 h 6" name="T3"/>
                <a:gd fmla="*/ 0 w 2" name="T4"/>
                <a:gd fmla="*/ 6 h 6" name="T5"/>
                <a:gd fmla="*/ 2 w 2" name="T6"/>
                <a:gd fmla="*/ 6 h 6" name="T7"/>
                <a:gd fmla="*/ 2 w 2" name="T8"/>
                <a:gd fmla="*/ 3 h 6" name="T9"/>
                <a:gd fmla="*/ 2 w 2" name="T10"/>
                <a:gd fmla="*/ 3 h 6" name="T11"/>
                <a:gd fmla="*/ 2 w 2" name="T12"/>
                <a:gd fmla="*/ 3 h 6" name="T13"/>
                <a:gd fmla="*/ 0 w 2" name="T14"/>
                <a:gd fmla="*/ 0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2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0" name="Freeform 569"/>
            <p:cNvSpPr/>
            <p:nvPr/>
          </p:nvSpPr>
          <p:spPr bwMode="auto">
            <a:xfrm>
              <a:off x="5389266" y="3108172"/>
              <a:ext cx="9984" cy="10404"/>
            </a:xfrm>
            <a:custGeom>
              <a:gdLst>
                <a:gd fmla="*/ 9 w 9" name="T0"/>
                <a:gd fmla="*/ 5 h 11" name="T1"/>
                <a:gd fmla="*/ 6 w 9" name="T2"/>
                <a:gd fmla="*/ 5 h 11" name="T3"/>
                <a:gd fmla="*/ 3 w 9" name="T4"/>
                <a:gd fmla="*/ 0 h 11" name="T5"/>
                <a:gd fmla="*/ 3 w 9" name="T6"/>
                <a:gd fmla="*/ 0 h 11" name="T7"/>
                <a:gd fmla="*/ 0 w 9" name="T8"/>
                <a:gd fmla="*/ 3 h 11" name="T9"/>
                <a:gd fmla="*/ 0 w 9" name="T10"/>
                <a:gd fmla="*/ 3 h 11" name="T11"/>
                <a:gd fmla="*/ 0 w 9" name="T12"/>
                <a:gd fmla="*/ 5 h 11" name="T13"/>
                <a:gd fmla="*/ 0 w 9" name="T14"/>
                <a:gd fmla="*/ 5 h 11" name="T15"/>
                <a:gd fmla="*/ 3 w 9" name="T16"/>
                <a:gd fmla="*/ 5 h 11" name="T17"/>
                <a:gd fmla="*/ 6 w 9" name="T18"/>
                <a:gd fmla="*/ 11 h 11" name="T19"/>
                <a:gd fmla="*/ 9 w 9" name="T20"/>
                <a:gd fmla="*/ 11 h 11" name="T21"/>
                <a:gd fmla="*/ 9 w 9" name="T22"/>
                <a:gd fmla="*/ 5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9">
                  <a:moveTo>
                    <a:pt x="9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1" name="Freeform 570"/>
            <p:cNvSpPr/>
            <p:nvPr/>
          </p:nvSpPr>
          <p:spPr bwMode="auto">
            <a:xfrm>
              <a:off x="5361533" y="3064665"/>
              <a:ext cx="12203" cy="23645"/>
            </a:xfrm>
            <a:custGeom>
              <a:gdLst>
                <a:gd fmla="*/ 2 w 11" name="T0"/>
                <a:gd fmla="*/ 14 h 25" name="T1"/>
                <a:gd fmla="*/ 2 w 11" name="T2"/>
                <a:gd fmla="*/ 14 h 25" name="T3"/>
                <a:gd fmla="*/ 2 w 11" name="T4"/>
                <a:gd fmla="*/ 20 h 25" name="T5"/>
                <a:gd fmla="*/ 2 w 11" name="T6"/>
                <a:gd fmla="*/ 23 h 25" name="T7"/>
                <a:gd fmla="*/ 5 w 11" name="T8"/>
                <a:gd fmla="*/ 25 h 25" name="T9"/>
                <a:gd fmla="*/ 8 w 11" name="T10"/>
                <a:gd fmla="*/ 25 h 25" name="T11"/>
                <a:gd fmla="*/ 11 w 11" name="T12"/>
                <a:gd fmla="*/ 25 h 25" name="T13"/>
                <a:gd fmla="*/ 11 w 11" name="T14"/>
                <a:gd fmla="*/ 23 h 25" name="T15"/>
                <a:gd fmla="*/ 11 w 11" name="T16"/>
                <a:gd fmla="*/ 23 h 25" name="T17"/>
                <a:gd fmla="*/ 11 w 11" name="T18"/>
                <a:gd fmla="*/ 20 h 25" name="T19"/>
                <a:gd fmla="*/ 8 w 11" name="T20"/>
                <a:gd fmla="*/ 11 h 25" name="T21"/>
                <a:gd fmla="*/ 5 w 11" name="T22"/>
                <a:gd fmla="*/ 8 h 25" name="T23"/>
                <a:gd fmla="*/ 2 w 11" name="T24"/>
                <a:gd fmla="*/ 0 h 25" name="T25"/>
                <a:gd fmla="*/ 0 w 11" name="T26"/>
                <a:gd fmla="*/ 0 h 25" name="T27"/>
                <a:gd fmla="*/ 0 w 11" name="T28"/>
                <a:gd fmla="*/ 0 h 25" name="T29"/>
                <a:gd fmla="*/ 0 w 11" name="T30"/>
                <a:gd fmla="*/ 2 h 25" name="T31"/>
                <a:gd fmla="*/ 0 w 11" name="T32"/>
                <a:gd fmla="*/ 5 h 25" name="T33"/>
                <a:gd fmla="*/ 0 w 11" name="T34"/>
                <a:gd fmla="*/ 11 h 25" name="T35"/>
                <a:gd fmla="*/ 2 w 11" name="T36"/>
                <a:gd fmla="*/ 14 h 2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5" w="11">
                  <a:moveTo>
                    <a:pt x="2" y="14"/>
                  </a:moveTo>
                  <a:lnTo>
                    <a:pt x="2" y="14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11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2" name="Freeform 571"/>
            <p:cNvSpPr/>
            <p:nvPr/>
          </p:nvSpPr>
          <p:spPr bwMode="auto">
            <a:xfrm flipH="1">
              <a:off x="5389266" y="3115739"/>
              <a:ext cx="0" cy="5675"/>
            </a:xfrm>
            <a:custGeom>
              <a:gdLst>
                <a:gd fmla="*/ 0 h 6" name="T0"/>
                <a:gd fmla="*/ 3 h 6" name="T1"/>
                <a:gd fmla="*/ 3 h 6" name="T2"/>
                <a:gd fmla="*/ 6 h 6" name="T3"/>
                <a:gd fmla="*/ 0 h 6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3" name="Freeform 572"/>
            <p:cNvSpPr/>
            <p:nvPr/>
          </p:nvSpPr>
          <p:spPr bwMode="auto">
            <a:xfrm flipH="1">
              <a:off x="5399251" y="3118576"/>
              <a:ext cx="0" cy="2838"/>
            </a:xfrm>
            <a:custGeom>
              <a:gdLst>
                <a:gd fmla="*/ 0 h 3" name="T0"/>
                <a:gd fmla="*/ 3 h 3" name="T1"/>
                <a:gd fmla="*/ 3 h 3" name="T2"/>
                <a:gd fmla="*/ 3 h 3" name="T3"/>
                <a:gd fmla="*/ 3 h 3" name="T4"/>
                <a:gd fmla="*/ 3 h 3" name="T5"/>
                <a:gd fmla="*/ 0 h 3" name="T6"/>
                <a:gd fmla="*/ 0 h 3" name="T7"/>
                <a:gd fmla="*/ 0 h 3" name="T8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4" name="Freeform 573"/>
            <p:cNvSpPr/>
            <p:nvPr/>
          </p:nvSpPr>
          <p:spPr bwMode="auto">
            <a:xfrm>
              <a:off x="5409235" y="3102497"/>
              <a:ext cx="15531" cy="16079"/>
            </a:xfrm>
            <a:custGeom>
              <a:gdLst>
                <a:gd fmla="*/ 8 w 14" name="T0"/>
                <a:gd fmla="*/ 11 h 17" name="T1"/>
                <a:gd fmla="*/ 11 w 14" name="T2"/>
                <a:gd fmla="*/ 14 h 17" name="T3"/>
                <a:gd fmla="*/ 14 w 14" name="T4"/>
                <a:gd fmla="*/ 17 h 17" name="T5"/>
                <a:gd fmla="*/ 14 w 14" name="T6"/>
                <a:gd fmla="*/ 17 h 17" name="T7"/>
                <a:gd fmla="*/ 14 w 14" name="T8"/>
                <a:gd fmla="*/ 11 h 17" name="T9"/>
                <a:gd fmla="*/ 14 w 14" name="T10"/>
                <a:gd fmla="*/ 11 h 17" name="T11"/>
                <a:gd fmla="*/ 11 w 14" name="T12"/>
                <a:gd fmla="*/ 11 h 17" name="T13"/>
                <a:gd fmla="*/ 11 w 14" name="T14"/>
                <a:gd fmla="*/ 9 h 17" name="T15"/>
                <a:gd fmla="*/ 8 w 14" name="T16"/>
                <a:gd fmla="*/ 6 h 17" name="T17"/>
                <a:gd fmla="*/ 0 w 14" name="T18"/>
                <a:gd fmla="*/ 0 h 17" name="T19"/>
                <a:gd fmla="*/ 3 w 14" name="T20"/>
                <a:gd fmla="*/ 3 h 17" name="T21"/>
                <a:gd fmla="*/ 3 w 14" name="T22"/>
                <a:gd fmla="*/ 6 h 17" name="T23"/>
                <a:gd fmla="*/ 8 w 14" name="T24"/>
                <a:gd fmla="*/ 11 h 1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" w="14">
                  <a:moveTo>
                    <a:pt x="8" y="11"/>
                  </a:move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5" name="Freeform 574"/>
            <p:cNvSpPr/>
            <p:nvPr/>
          </p:nvSpPr>
          <p:spPr bwMode="auto">
            <a:xfrm>
              <a:off x="5438076" y="3115738"/>
              <a:ext cx="8875" cy="21754"/>
            </a:xfrm>
            <a:custGeom>
              <a:gdLst>
                <a:gd fmla="*/ 5 w 8" name="T0"/>
                <a:gd fmla="*/ 23 h 23" name="T1"/>
                <a:gd fmla="*/ 8 w 8" name="T2"/>
                <a:gd fmla="*/ 23 h 23" name="T3"/>
                <a:gd fmla="*/ 8 w 8" name="T4"/>
                <a:gd fmla="*/ 21 h 23" name="T5"/>
                <a:gd fmla="*/ 8 w 8" name="T6"/>
                <a:gd fmla="*/ 21 h 23" name="T7"/>
                <a:gd fmla="*/ 5 w 8" name="T8"/>
                <a:gd fmla="*/ 21 h 23" name="T9"/>
                <a:gd fmla="*/ 5 w 8" name="T10"/>
                <a:gd fmla="*/ 18 h 23" name="T11"/>
                <a:gd fmla="*/ 5 w 8" name="T12"/>
                <a:gd fmla="*/ 15 h 23" name="T13"/>
                <a:gd fmla="*/ 5 w 8" name="T14"/>
                <a:gd fmla="*/ 12 h 23" name="T15"/>
                <a:gd fmla="*/ 3 w 8" name="T16"/>
                <a:gd fmla="*/ 9 h 23" name="T17"/>
                <a:gd fmla="*/ 3 w 8" name="T18"/>
                <a:gd fmla="*/ 6 h 23" name="T19"/>
                <a:gd fmla="*/ 3 w 8" name="T20"/>
                <a:gd fmla="*/ 3 h 23" name="T21"/>
                <a:gd fmla="*/ 3 w 8" name="T22"/>
                <a:gd fmla="*/ 0 h 23" name="T23"/>
                <a:gd fmla="*/ 0 w 8" name="T24"/>
                <a:gd fmla="*/ 0 h 23" name="T25"/>
                <a:gd fmla="*/ 0 w 8" name="T26"/>
                <a:gd fmla="*/ 3 h 23" name="T27"/>
                <a:gd fmla="*/ 0 w 8" name="T28"/>
                <a:gd fmla="*/ 3 h 23" name="T29"/>
                <a:gd fmla="*/ 0 w 8" name="T30"/>
                <a:gd fmla="*/ 6 h 23" name="T31"/>
                <a:gd fmla="*/ 0 w 8" name="T32"/>
                <a:gd fmla="*/ 9 h 23" name="T33"/>
                <a:gd fmla="*/ 3 w 8" name="T34"/>
                <a:gd fmla="*/ 18 h 23" name="T35"/>
                <a:gd fmla="*/ 5 w 8" name="T36"/>
                <a:gd fmla="*/ 21 h 23" name="T37"/>
                <a:gd fmla="*/ 5 w 8" name="T38"/>
                <a:gd fmla="*/ 23 h 2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3" w="8">
                  <a:moveTo>
                    <a:pt x="5" y="23"/>
                  </a:moveTo>
                  <a:lnTo>
                    <a:pt x="8" y="23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6" name="Freeform 575"/>
            <p:cNvSpPr/>
            <p:nvPr/>
          </p:nvSpPr>
          <p:spPr bwMode="auto">
            <a:xfrm>
              <a:off x="5428094" y="3127088"/>
              <a:ext cx="3328" cy="2838"/>
            </a:xfrm>
            <a:custGeom>
              <a:gdLst>
                <a:gd fmla="*/ 3 w 3" name="T0"/>
                <a:gd fmla="*/ 3 h 3" name="T1"/>
                <a:gd fmla="*/ 3 w 3" name="T2"/>
                <a:gd fmla="*/ 3 h 3" name="T3"/>
                <a:gd fmla="*/ 3 w 3" name="T4"/>
                <a:gd fmla="*/ 0 h 3" name="T5"/>
                <a:gd fmla="*/ 3 w 3" name="T6"/>
                <a:gd fmla="*/ 0 h 3" name="T7"/>
                <a:gd fmla="*/ 0 w 3" name="T8"/>
                <a:gd fmla="*/ 0 h 3" name="T9"/>
                <a:gd fmla="*/ 0 w 3" name="T10"/>
                <a:gd fmla="*/ 0 h 3" name="T11"/>
                <a:gd fmla="*/ 3 w 3" name="T12"/>
                <a:gd fmla="*/ 3 h 3" name="T13"/>
                <a:gd fmla="*/ 3 w 3" name="T14"/>
                <a:gd fmla="*/ 3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7" name="Freeform 576"/>
            <p:cNvSpPr/>
            <p:nvPr/>
          </p:nvSpPr>
          <p:spPr bwMode="auto">
            <a:xfrm>
              <a:off x="5418109" y="3132763"/>
              <a:ext cx="19968" cy="10404"/>
            </a:xfrm>
            <a:custGeom>
              <a:gdLst>
                <a:gd fmla="*/ 12 w 18" name="T0"/>
                <a:gd fmla="*/ 3 h 11" name="T1"/>
                <a:gd fmla="*/ 6 w 18" name="T2"/>
                <a:gd fmla="*/ 3 h 11" name="T3"/>
                <a:gd fmla="*/ 3 w 18" name="T4"/>
                <a:gd fmla="*/ 3 h 11" name="T5"/>
                <a:gd fmla="*/ 3 w 18" name="T6"/>
                <a:gd fmla="*/ 0 h 11" name="T7"/>
                <a:gd fmla="*/ 0 w 18" name="T8"/>
                <a:gd fmla="*/ 0 h 11" name="T9"/>
                <a:gd fmla="*/ 0 w 18" name="T10"/>
                <a:gd fmla="*/ 3 h 11" name="T11"/>
                <a:gd fmla="*/ 0 w 18" name="T12"/>
                <a:gd fmla="*/ 3 h 11" name="T13"/>
                <a:gd fmla="*/ 0 w 18" name="T14"/>
                <a:gd fmla="*/ 5 h 11" name="T15"/>
                <a:gd fmla="*/ 3 w 18" name="T16"/>
                <a:gd fmla="*/ 8 h 11" name="T17"/>
                <a:gd fmla="*/ 3 w 18" name="T18"/>
                <a:gd fmla="*/ 11 h 11" name="T19"/>
                <a:gd fmla="*/ 9 w 18" name="T20"/>
                <a:gd fmla="*/ 8 h 11" name="T21"/>
                <a:gd fmla="*/ 12 w 18" name="T22"/>
                <a:gd fmla="*/ 11 h 11" name="T23"/>
                <a:gd fmla="*/ 15 w 18" name="T24"/>
                <a:gd fmla="*/ 11 h 11" name="T25"/>
                <a:gd fmla="*/ 18 w 18" name="T26"/>
                <a:gd fmla="*/ 11 h 11" name="T27"/>
                <a:gd fmla="*/ 18 w 18" name="T28"/>
                <a:gd fmla="*/ 8 h 11" name="T29"/>
                <a:gd fmla="*/ 15 w 18" name="T30"/>
                <a:gd fmla="*/ 8 h 11" name="T31"/>
                <a:gd fmla="*/ 15 w 18" name="T32"/>
                <a:gd fmla="*/ 5 h 11" name="T33"/>
                <a:gd fmla="*/ 12 w 18" name="T34"/>
                <a:gd fmla="*/ 3 h 11" name="T35"/>
                <a:gd fmla="*/ 12 w 18" name="T36"/>
                <a:gd fmla="*/ 3 h 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" w="18">
                  <a:moveTo>
                    <a:pt x="12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9" y="8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8" name="Freeform 577"/>
            <p:cNvSpPr/>
            <p:nvPr/>
          </p:nvSpPr>
          <p:spPr bwMode="auto">
            <a:xfrm>
              <a:off x="5441405" y="3148842"/>
              <a:ext cx="12203" cy="13241"/>
            </a:xfrm>
            <a:custGeom>
              <a:gdLst>
                <a:gd fmla="*/ 11 w 11" name="T0"/>
                <a:gd fmla="*/ 11 h 14" name="T1"/>
                <a:gd fmla="*/ 11 w 11" name="T2"/>
                <a:gd fmla="*/ 9 h 14" name="T3"/>
                <a:gd fmla="*/ 8 w 11" name="T4"/>
                <a:gd fmla="*/ 9 h 14" name="T5"/>
                <a:gd fmla="*/ 8 w 11" name="T6"/>
                <a:gd fmla="*/ 6 h 14" name="T7"/>
                <a:gd fmla="*/ 2 w 11" name="T8"/>
                <a:gd fmla="*/ 3 h 14" name="T9"/>
                <a:gd fmla="*/ 2 w 11" name="T10"/>
                <a:gd fmla="*/ 0 h 14" name="T11"/>
                <a:gd fmla="*/ 0 w 11" name="T12"/>
                <a:gd fmla="*/ 0 h 14" name="T13"/>
                <a:gd fmla="*/ 2 w 11" name="T14"/>
                <a:gd fmla="*/ 6 h 14" name="T15"/>
                <a:gd fmla="*/ 2 w 11" name="T16"/>
                <a:gd fmla="*/ 6 h 14" name="T17"/>
                <a:gd fmla="*/ 5 w 11" name="T18"/>
                <a:gd fmla="*/ 9 h 14" name="T19"/>
                <a:gd fmla="*/ 5 w 11" name="T20"/>
                <a:gd fmla="*/ 11 h 14" name="T21"/>
                <a:gd fmla="*/ 8 w 11" name="T22"/>
                <a:gd fmla="*/ 14 h 14" name="T23"/>
                <a:gd fmla="*/ 11 w 11" name="T24"/>
                <a:gd fmla="*/ 11 h 14" name="T25"/>
                <a:gd fmla="*/ 11 w 11" name="T26"/>
                <a:gd fmla="*/ 11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1">
                  <a:moveTo>
                    <a:pt x="11" y="11"/>
                  </a:moveTo>
                  <a:lnTo>
                    <a:pt x="11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9" name="Freeform 578"/>
            <p:cNvSpPr/>
            <p:nvPr/>
          </p:nvSpPr>
          <p:spPr bwMode="auto">
            <a:xfrm>
              <a:off x="2741300" y="2407336"/>
              <a:ext cx="3328" cy="2838"/>
            </a:xfrm>
            <a:custGeom>
              <a:gdLst>
                <a:gd fmla="*/ 0 w 3" name="T0"/>
                <a:gd fmla="*/ 3 h 3" name="T1"/>
                <a:gd fmla="*/ 3 w 3" name="T2"/>
                <a:gd fmla="*/ 3 h 3" name="T3"/>
                <a:gd fmla="*/ 3 w 3" name="T4"/>
                <a:gd fmla="*/ 0 h 3" name="T5"/>
                <a:gd fmla="*/ 0 w 3" name="T6"/>
                <a:gd fmla="*/ 3 h 3" name="T7"/>
                <a:gd fmla="*/ 0 w 3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0" name="Freeform 579"/>
            <p:cNvSpPr/>
            <p:nvPr/>
          </p:nvSpPr>
          <p:spPr bwMode="auto">
            <a:xfrm>
              <a:off x="2744629" y="2410173"/>
              <a:ext cx="6656" cy="2838"/>
            </a:xfrm>
            <a:custGeom>
              <a:gdLst>
                <a:gd fmla="*/ 0 w 6" name="T0"/>
                <a:gd fmla="*/ 0 h 3" name="T1"/>
                <a:gd fmla="*/ 0 w 6" name="T2"/>
                <a:gd fmla="*/ 0 h 3" name="T3"/>
                <a:gd fmla="*/ 0 w 6" name="T4"/>
                <a:gd fmla="*/ 3 h 3" name="T5"/>
                <a:gd fmla="*/ 3 w 6" name="T6"/>
                <a:gd fmla="*/ 3 h 3" name="T7"/>
                <a:gd fmla="*/ 3 w 6" name="T8"/>
                <a:gd fmla="*/ 3 h 3" name="T9"/>
                <a:gd fmla="*/ 6 w 6" name="T10"/>
                <a:gd fmla="*/ 3 h 3" name="T11"/>
                <a:gd fmla="*/ 6 w 6" name="T12"/>
                <a:gd fmla="*/ 3 h 3" name="T13"/>
                <a:gd fmla="*/ 6 w 6" name="T14"/>
                <a:gd fmla="*/ 0 h 3" name="T15"/>
                <a:gd fmla="*/ 0 w 6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1" name="Freeform 580"/>
            <p:cNvSpPr/>
            <p:nvPr/>
          </p:nvSpPr>
          <p:spPr bwMode="auto">
            <a:xfrm>
              <a:off x="2751285" y="2407336"/>
              <a:ext cx="3328" cy="2838"/>
            </a:xfrm>
            <a:custGeom>
              <a:gdLst>
                <a:gd fmla="*/ 0 w 3" name="T0"/>
                <a:gd fmla="*/ 0 h 3" name="T1"/>
                <a:gd fmla="*/ 0 w 3" name="T2"/>
                <a:gd fmla="*/ 0 h 3" name="T3"/>
                <a:gd fmla="*/ 0 w 3" name="T4"/>
                <a:gd fmla="*/ 3 h 3" name="T5"/>
                <a:gd fmla="*/ 3 w 3" name="T6"/>
                <a:gd fmla="*/ 3 h 3" name="T7"/>
                <a:gd fmla="*/ 3 w 3" name="T8"/>
                <a:gd fmla="*/ 3 h 3" name="T9"/>
                <a:gd fmla="*/ 3 w 3" name="T10"/>
                <a:gd fmla="*/ 3 h 3" name="T11"/>
                <a:gd fmla="*/ 0 w 3" name="T12"/>
                <a:gd fmla="*/ 0 h 3" name="T13"/>
                <a:gd fmla="*/ 0 w 3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2" name="Freeform 581"/>
            <p:cNvSpPr/>
            <p:nvPr/>
          </p:nvSpPr>
          <p:spPr bwMode="auto">
            <a:xfrm>
              <a:off x="2761268" y="2407336"/>
              <a:ext cx="2219" cy="0"/>
            </a:xfrm>
            <a:custGeom>
              <a:gdLst>
                <a:gd fmla="*/ 0 w 2" name="T0"/>
                <a:gd fmla="*/ 0 w 2" name="T1"/>
                <a:gd fmla="*/ 0 w 2" name="T2"/>
                <a:gd fmla="*/ 2 w 2" name="T3"/>
                <a:gd fmla="*/ 2 w 2" name="T4"/>
                <a:gd fmla="*/ 2 w 2" name="T5"/>
                <a:gd fmla="*/ 2 w 2" name="T6"/>
                <a:gd fmla="*/ 0 w 2" name="T7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3" name="Freeform 582"/>
            <p:cNvSpPr/>
            <p:nvPr/>
          </p:nvSpPr>
          <p:spPr bwMode="auto">
            <a:xfrm>
              <a:off x="2780127" y="2420576"/>
              <a:ext cx="9984" cy="2838"/>
            </a:xfrm>
            <a:custGeom>
              <a:gdLst>
                <a:gd fmla="*/ 0 w 9" name="T0"/>
                <a:gd fmla="*/ 0 h 3" name="T1"/>
                <a:gd fmla="*/ 0 w 9" name="T2"/>
                <a:gd fmla="*/ 0 h 3" name="T3"/>
                <a:gd fmla="*/ 0 w 9" name="T4"/>
                <a:gd fmla="*/ 0 h 3" name="T5"/>
                <a:gd fmla="*/ 3 w 9" name="T6"/>
                <a:gd fmla="*/ 0 h 3" name="T7"/>
                <a:gd fmla="*/ 3 w 9" name="T8"/>
                <a:gd fmla="*/ 3 h 3" name="T9"/>
                <a:gd fmla="*/ 6 w 9" name="T10"/>
                <a:gd fmla="*/ 0 h 3" name="T11"/>
                <a:gd fmla="*/ 9 w 9" name="T12"/>
                <a:gd fmla="*/ 0 h 3" name="T13"/>
                <a:gd fmla="*/ 6 w 9" name="T14"/>
                <a:gd fmla="*/ 0 h 3" name="T15"/>
                <a:gd fmla="*/ 0 w 9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4" name="Freeform 583"/>
            <p:cNvSpPr/>
            <p:nvPr/>
          </p:nvSpPr>
          <p:spPr bwMode="auto">
            <a:xfrm>
              <a:off x="2786783" y="2431927"/>
              <a:ext cx="3328" cy="2838"/>
            </a:xfrm>
            <a:custGeom>
              <a:gdLst>
                <a:gd fmla="*/ 0 w 3" name="T0"/>
                <a:gd fmla="*/ 3 h 3" name="T1"/>
                <a:gd fmla="*/ 3 w 3" name="T2"/>
                <a:gd fmla="*/ 0 h 3" name="T3"/>
                <a:gd fmla="*/ 3 w 3" name="T4"/>
                <a:gd fmla="*/ 0 h 3" name="T5"/>
                <a:gd fmla="*/ 0 w 3" name="T6"/>
                <a:gd fmla="*/ 0 h 3" name="T7"/>
                <a:gd fmla="*/ 0 w 3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65" name="组合 1164"/>
            <p:cNvGrpSpPr/>
            <p:nvPr/>
          </p:nvGrpSpPr>
          <p:grpSpPr>
            <a:xfrm>
              <a:off x="566018" y="1254229"/>
              <a:ext cx="5679340" cy="2972803"/>
              <a:chOff x="-108545" y="995048"/>
              <a:chExt cx="9064233" cy="5564940"/>
            </a:xfrm>
          </p:grpSpPr>
          <p:grpSp>
            <p:nvGrpSpPr>
              <p:cNvPr id="1166" name="组合 1165"/>
              <p:cNvGrpSpPr/>
              <p:nvPr/>
            </p:nvGrpSpPr>
            <p:grpSpPr>
              <a:xfrm>
                <a:off x="5821931" y="1700541"/>
                <a:ext cx="1480868" cy="952491"/>
                <a:chOff x="5402267" y="1069976"/>
                <a:chExt cx="1330326" cy="855663"/>
              </a:xfrm>
              <a:effectLst/>
            </p:grpSpPr>
            <p:sp>
              <p:nvSpPr>
                <p:cNvPr id="1228" name="Oval 598"/>
                <p:cNvSpPr>
                  <a:spLocks noChangeArrowheads="1"/>
                </p:cNvSpPr>
                <p:nvPr/>
              </p:nvSpPr>
              <p:spPr bwMode="auto">
                <a:xfrm>
                  <a:off x="5430842" y="1752601"/>
                  <a:ext cx="146050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9" name="Freeform 599"/>
                <p:cNvSpPr>
                  <a:spLocks noEditPoints="1"/>
                </p:cNvSpPr>
                <p:nvPr/>
              </p:nvSpPr>
              <p:spPr bwMode="auto">
                <a:xfrm>
                  <a:off x="5402267" y="1725614"/>
                  <a:ext cx="201613" cy="200025"/>
                </a:xfrm>
                <a:custGeom>
                  <a:gdLst>
                    <a:gd fmla="*/ 22 w 44" name="T0"/>
                    <a:gd fmla="*/ 44 h 44" name="T1"/>
                    <a:gd fmla="*/ 0 w 44" name="T2"/>
                    <a:gd fmla="*/ 22 h 44" name="T3"/>
                    <a:gd fmla="*/ 22 w 44" name="T4"/>
                    <a:gd fmla="*/ 0 h 44" name="T5"/>
                    <a:gd fmla="*/ 44 w 44" name="T6"/>
                    <a:gd fmla="*/ 22 h 44" name="T7"/>
                    <a:gd fmla="*/ 22 w 44" name="T8"/>
                    <a:gd fmla="*/ 44 h 44" name="T9"/>
                    <a:gd fmla="*/ 22 w 44" name="T10"/>
                    <a:gd fmla="*/ 12 h 44" name="T11"/>
                    <a:gd fmla="*/ 12 w 44" name="T12"/>
                    <a:gd fmla="*/ 22 h 44" name="T13"/>
                    <a:gd fmla="*/ 22 w 44" name="T14"/>
                    <a:gd fmla="*/ 32 h 44" name="T15"/>
                    <a:gd fmla="*/ 32 w 44" name="T16"/>
                    <a:gd fmla="*/ 22 h 44" name="T17"/>
                    <a:gd fmla="*/ 22 w 44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0" name="Freeform 606"/>
                <p:cNvSpPr/>
                <p:nvPr/>
              </p:nvSpPr>
              <p:spPr bwMode="auto">
                <a:xfrm>
                  <a:off x="5553079" y="1098551"/>
                  <a:ext cx="1143000" cy="685800"/>
                </a:xfrm>
                <a:custGeom>
                  <a:gdLst>
                    <a:gd fmla="*/ 6 w 720" name="T0"/>
                    <a:gd fmla="*/ 432 h 432" name="T1"/>
                    <a:gd fmla="*/ 0 w 720" name="T2"/>
                    <a:gd fmla="*/ 423 h 432" name="T3"/>
                    <a:gd fmla="*/ 424 w 720" name="T4"/>
                    <a:gd fmla="*/ 0 h 432" name="T5"/>
                    <a:gd fmla="*/ 720 w 720" name="T6"/>
                    <a:gd fmla="*/ 0 h 432" name="T7"/>
                    <a:gd fmla="*/ 720 w 720" name="T8"/>
                    <a:gd fmla="*/ 11 h 432" name="T9"/>
                    <a:gd fmla="*/ 429 w 720" name="T10"/>
                    <a:gd fmla="*/ 11 h 432" name="T11"/>
                    <a:gd fmla="*/ 6 w 720" name="T12"/>
                    <a:gd fmla="*/ 432 h 43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32" w="720">
                      <a:moveTo>
                        <a:pt x="6" y="432"/>
                      </a:moveTo>
                      <a:lnTo>
                        <a:pt x="0" y="423"/>
                      </a:lnTo>
                      <a:lnTo>
                        <a:pt x="424" y="0"/>
                      </a:lnTo>
                      <a:lnTo>
                        <a:pt x="720" y="0"/>
                      </a:lnTo>
                      <a:lnTo>
                        <a:pt x="720" y="11"/>
                      </a:lnTo>
                      <a:lnTo>
                        <a:pt x="429" y="11"/>
                      </a:lnTo>
                      <a:lnTo>
                        <a:pt x="6" y="432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" name="Oval 644"/>
                <p:cNvSpPr>
                  <a:spLocks noChangeArrowheads="1"/>
                </p:cNvSpPr>
                <p:nvPr/>
              </p:nvSpPr>
              <p:spPr bwMode="auto">
                <a:xfrm>
                  <a:off x="6664330" y="1069976"/>
                  <a:ext cx="68263" cy="69850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7" name="组合 1166"/>
              <p:cNvGrpSpPr/>
              <p:nvPr/>
            </p:nvGrpSpPr>
            <p:grpSpPr>
              <a:xfrm>
                <a:off x="3501669" y="4559781"/>
                <a:ext cx="1145110" cy="692720"/>
                <a:chOff x="3317878" y="3638552"/>
                <a:chExt cx="1028701" cy="622300"/>
              </a:xfrm>
              <a:effectLst/>
            </p:grpSpPr>
            <p:sp>
              <p:nvSpPr>
                <p:cNvPr id="1224" name="Oval 596"/>
                <p:cNvSpPr>
                  <a:spLocks noChangeArrowheads="1"/>
                </p:cNvSpPr>
                <p:nvPr/>
              </p:nvSpPr>
              <p:spPr bwMode="auto">
                <a:xfrm>
                  <a:off x="4173541" y="3665540"/>
                  <a:ext cx="146050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5" name="Freeform 597"/>
                <p:cNvSpPr>
                  <a:spLocks noEditPoints="1"/>
                </p:cNvSpPr>
                <p:nvPr/>
              </p:nvSpPr>
              <p:spPr bwMode="auto">
                <a:xfrm>
                  <a:off x="4144966" y="3638552"/>
                  <a:ext cx="201613" cy="196850"/>
                </a:xfrm>
                <a:custGeom>
                  <a:gdLst>
                    <a:gd fmla="*/ 22 w 44" name="T0"/>
                    <a:gd fmla="*/ 43 h 43" name="T1"/>
                    <a:gd fmla="*/ 0 w 44" name="T2"/>
                    <a:gd fmla="*/ 21 h 43" name="T3"/>
                    <a:gd fmla="*/ 22 w 44" name="T4"/>
                    <a:gd fmla="*/ 0 h 43" name="T5"/>
                    <a:gd fmla="*/ 44 w 44" name="T6"/>
                    <a:gd fmla="*/ 21 h 43" name="T7"/>
                    <a:gd fmla="*/ 22 w 44" name="T8"/>
                    <a:gd fmla="*/ 43 h 43" name="T9"/>
                    <a:gd fmla="*/ 22 w 44" name="T10"/>
                    <a:gd fmla="*/ 12 h 43" name="T11"/>
                    <a:gd fmla="*/ 12 w 44" name="T12"/>
                    <a:gd fmla="*/ 21 h 43" name="T13"/>
                    <a:gd fmla="*/ 22 w 44" name="T14"/>
                    <a:gd fmla="*/ 31 h 43" name="T15"/>
                    <a:gd fmla="*/ 32 w 44" name="T16"/>
                    <a:gd fmla="*/ 21 h 43" name="T17"/>
                    <a:gd fmla="*/ 22 w 44" name="T18"/>
                    <a:gd fmla="*/ 12 h 4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3" w="44">
                      <a:moveTo>
                        <a:pt x="22" y="43"/>
                      </a:moveTo>
                      <a:cubicBezTo>
                        <a:pt x="10" y="43"/>
                        <a:pt x="0" y="33"/>
                        <a:pt x="0" y="21"/>
                      </a:cubicBezTo>
                      <a:cubicBezTo>
                        <a:pt x="0" y="9"/>
                        <a:pt x="10" y="0"/>
                        <a:pt x="22" y="0"/>
                      </a:cubicBezTo>
                      <a:cubicBezTo>
                        <a:pt x="34" y="0"/>
                        <a:pt x="44" y="9"/>
                        <a:pt x="44" y="21"/>
                      </a:cubicBezTo>
                      <a:cubicBezTo>
                        <a:pt x="44" y="33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1"/>
                      </a:cubicBezTo>
                      <a:cubicBezTo>
                        <a:pt x="12" y="27"/>
                        <a:pt x="17" y="31"/>
                        <a:pt x="22" y="31"/>
                      </a:cubicBezTo>
                      <a:cubicBezTo>
                        <a:pt x="27" y="31"/>
                        <a:pt x="32" y="27"/>
                        <a:pt x="32" y="21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6" name="Freeform 608"/>
                <p:cNvSpPr/>
                <p:nvPr/>
              </p:nvSpPr>
              <p:spPr bwMode="auto">
                <a:xfrm>
                  <a:off x="3354391" y="3784602"/>
                  <a:ext cx="850900" cy="457200"/>
                </a:xfrm>
                <a:custGeom>
                  <a:gdLst>
                    <a:gd fmla="*/ 257 w 536" name="T0"/>
                    <a:gd fmla="*/ 288 h 288" name="T1"/>
                    <a:gd fmla="*/ 0 w 536" name="T2"/>
                    <a:gd fmla="*/ 288 h 288" name="T3"/>
                    <a:gd fmla="*/ 0 w 536" name="T4"/>
                    <a:gd fmla="*/ 277 h 288" name="T5"/>
                    <a:gd fmla="*/ 251 w 536" name="T6"/>
                    <a:gd fmla="*/ 277 h 288" name="T7"/>
                    <a:gd fmla="*/ 527 w 536" name="T8"/>
                    <a:gd fmla="*/ 0 h 288" name="T9"/>
                    <a:gd fmla="*/ 536 w 536" name="T10"/>
                    <a:gd fmla="*/ 8 h 288" name="T11"/>
                    <a:gd fmla="*/ 257 w 536" name="T12"/>
                    <a:gd fmla="*/ 288 h 28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88" w="536">
                      <a:moveTo>
                        <a:pt x="257" y="288"/>
                      </a:moveTo>
                      <a:lnTo>
                        <a:pt x="0" y="288"/>
                      </a:lnTo>
                      <a:lnTo>
                        <a:pt x="0" y="277"/>
                      </a:lnTo>
                      <a:lnTo>
                        <a:pt x="251" y="277"/>
                      </a:lnTo>
                      <a:lnTo>
                        <a:pt x="527" y="0"/>
                      </a:lnTo>
                      <a:lnTo>
                        <a:pt x="536" y="8"/>
                      </a:lnTo>
                      <a:lnTo>
                        <a:pt x="257" y="288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7" name="Oval 647"/>
                <p:cNvSpPr>
                  <a:spLocks noChangeArrowheads="1"/>
                </p:cNvSpPr>
                <p:nvPr/>
              </p:nvSpPr>
              <p:spPr bwMode="auto">
                <a:xfrm>
                  <a:off x="3317878" y="4191002"/>
                  <a:ext cx="73025" cy="69850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8" name="组合 1167"/>
              <p:cNvGrpSpPr/>
              <p:nvPr/>
            </p:nvGrpSpPr>
            <p:grpSpPr>
              <a:xfrm>
                <a:off x="826212" y="2969350"/>
                <a:ext cx="1312988" cy="224428"/>
                <a:chOff x="914402" y="2209801"/>
                <a:chExt cx="1179513" cy="201613"/>
              </a:xfrm>
              <a:effectLst/>
            </p:grpSpPr>
            <p:sp>
              <p:nvSpPr>
                <p:cNvPr id="1220" name="Oval 588"/>
                <p:cNvSpPr>
                  <a:spLocks noChangeArrowheads="1"/>
                </p:cNvSpPr>
                <p:nvPr/>
              </p:nvSpPr>
              <p:spPr bwMode="auto">
                <a:xfrm>
                  <a:off x="1924053" y="2236789"/>
                  <a:ext cx="141288" cy="1476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1" name="Freeform 589"/>
                <p:cNvSpPr>
                  <a:spLocks noEditPoints="1"/>
                </p:cNvSpPr>
                <p:nvPr/>
              </p:nvSpPr>
              <p:spPr bwMode="auto">
                <a:xfrm>
                  <a:off x="1897065" y="2209801"/>
                  <a:ext cx="196850" cy="201613"/>
                </a:xfrm>
                <a:custGeom>
                  <a:gdLst>
                    <a:gd fmla="*/ 22 w 43" name="T0"/>
                    <a:gd fmla="*/ 44 h 44" name="T1"/>
                    <a:gd fmla="*/ 0 w 43" name="T2"/>
                    <a:gd fmla="*/ 22 h 44" name="T3"/>
                    <a:gd fmla="*/ 22 w 43" name="T4"/>
                    <a:gd fmla="*/ 0 h 44" name="T5"/>
                    <a:gd fmla="*/ 43 w 43" name="T6"/>
                    <a:gd fmla="*/ 22 h 44" name="T7"/>
                    <a:gd fmla="*/ 22 w 43" name="T8"/>
                    <a:gd fmla="*/ 44 h 44" name="T9"/>
                    <a:gd fmla="*/ 22 w 43" name="T10"/>
                    <a:gd fmla="*/ 12 h 44" name="T11"/>
                    <a:gd fmla="*/ 12 w 43" name="T12"/>
                    <a:gd fmla="*/ 22 h 44" name="T13"/>
                    <a:gd fmla="*/ 22 w 43" name="T14"/>
                    <a:gd fmla="*/ 32 h 44" name="T15"/>
                    <a:gd fmla="*/ 31 w 43" name="T16"/>
                    <a:gd fmla="*/ 22 h 44" name="T17"/>
                    <a:gd fmla="*/ 22 w 43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3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2"/>
                        <a:pt x="22" y="32"/>
                      </a:cubicBezTo>
                      <a:cubicBezTo>
                        <a:pt x="27" y="32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2" name="Rectangle 659"/>
                <p:cNvSpPr>
                  <a:spLocks noChangeArrowheads="1"/>
                </p:cNvSpPr>
                <p:nvPr/>
              </p:nvSpPr>
              <p:spPr bwMode="auto">
                <a:xfrm>
                  <a:off x="946152" y="2301877"/>
                  <a:ext cx="977900" cy="17463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srgbClr val="F4E4CC"/>
                    </a:solidFill>
                  </a:endParaRPr>
                </a:p>
              </p:txBody>
            </p:sp>
            <p:sp>
              <p:nvSpPr>
                <p:cNvPr id="1223" name="Oval 660"/>
                <p:cNvSpPr>
                  <a:spLocks noChangeArrowheads="1"/>
                </p:cNvSpPr>
                <p:nvPr/>
              </p:nvSpPr>
              <p:spPr bwMode="auto">
                <a:xfrm>
                  <a:off x="914402" y="2274889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69" name="文本框 2536"/>
              <p:cNvSpPr txBox="1"/>
              <p:nvPr/>
            </p:nvSpPr>
            <p:spPr>
              <a:xfrm>
                <a:off x="6543308" y="1135139"/>
                <a:ext cx="1295232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89%</a:t>
                </a:r>
              </a:p>
            </p:txBody>
          </p:sp>
          <p:sp>
            <p:nvSpPr>
              <p:cNvPr id="1170" name="文本框 2537"/>
              <p:cNvSpPr txBox="1"/>
              <p:nvPr/>
            </p:nvSpPr>
            <p:spPr>
              <a:xfrm>
                <a:off x="3174454" y="4686972"/>
                <a:ext cx="1280927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38%</a:t>
                </a:r>
              </a:p>
            </p:txBody>
          </p:sp>
          <p:sp>
            <p:nvSpPr>
              <p:cNvPr id="1171" name="文本框 2538"/>
              <p:cNvSpPr txBox="1"/>
              <p:nvPr/>
            </p:nvSpPr>
            <p:spPr>
              <a:xfrm>
                <a:off x="-108545" y="2693277"/>
                <a:ext cx="1619965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66%</a:t>
                </a:r>
              </a:p>
            </p:txBody>
          </p:sp>
          <p:grpSp>
            <p:nvGrpSpPr>
              <p:cNvPr id="1172" name="组合 1171"/>
              <p:cNvGrpSpPr/>
              <p:nvPr/>
            </p:nvGrpSpPr>
            <p:grpSpPr>
              <a:xfrm>
                <a:off x="2642837" y="1568053"/>
                <a:ext cx="986066" cy="581391"/>
                <a:chOff x="2546353" y="919164"/>
                <a:chExt cx="885825" cy="522288"/>
              </a:xfrm>
              <a:effectLst/>
            </p:grpSpPr>
            <p:sp>
              <p:nvSpPr>
                <p:cNvPr id="1216" name="Oval 604"/>
                <p:cNvSpPr>
                  <a:spLocks noChangeArrowheads="1"/>
                </p:cNvSpPr>
                <p:nvPr/>
              </p:nvSpPr>
              <p:spPr bwMode="auto">
                <a:xfrm>
                  <a:off x="3259141" y="1266826"/>
                  <a:ext cx="146050" cy="1476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7" name="Freeform 605"/>
                <p:cNvSpPr>
                  <a:spLocks noEditPoints="1"/>
                </p:cNvSpPr>
                <p:nvPr/>
              </p:nvSpPr>
              <p:spPr bwMode="auto">
                <a:xfrm>
                  <a:off x="3232153" y="1239839"/>
                  <a:ext cx="200025" cy="201613"/>
                </a:xfrm>
                <a:custGeom>
                  <a:gdLst>
                    <a:gd fmla="*/ 22 w 44" name="T0"/>
                    <a:gd fmla="*/ 44 h 44" name="T1"/>
                    <a:gd fmla="*/ 0 w 44" name="T2"/>
                    <a:gd fmla="*/ 22 h 44" name="T3"/>
                    <a:gd fmla="*/ 22 w 44" name="T4"/>
                    <a:gd fmla="*/ 0 h 44" name="T5"/>
                    <a:gd fmla="*/ 44 w 44" name="T6"/>
                    <a:gd fmla="*/ 22 h 44" name="T7"/>
                    <a:gd fmla="*/ 22 w 44" name="T8"/>
                    <a:gd fmla="*/ 44 h 44" name="T9"/>
                    <a:gd fmla="*/ 22 w 44" name="T10"/>
                    <a:gd fmla="*/ 12 h 44" name="T11"/>
                    <a:gd fmla="*/ 12 w 44" name="T12"/>
                    <a:gd fmla="*/ 22 h 44" name="T13"/>
                    <a:gd fmla="*/ 22 w 44" name="T14"/>
                    <a:gd fmla="*/ 32 h 44" name="T15"/>
                    <a:gd fmla="*/ 32 w 44" name="T16"/>
                    <a:gd fmla="*/ 22 h 44" name="T17"/>
                    <a:gd fmla="*/ 22 w 44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8" y="32"/>
                        <a:pt x="32" y="27"/>
                        <a:pt x="32" y="22"/>
                      </a:cubicBezTo>
                      <a:cubicBezTo>
                        <a:pt x="32" y="16"/>
                        <a:pt x="28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8" name="Freeform 649"/>
                <p:cNvSpPr/>
                <p:nvPr/>
              </p:nvSpPr>
              <p:spPr bwMode="auto">
                <a:xfrm>
                  <a:off x="2582865" y="942976"/>
                  <a:ext cx="698500" cy="360363"/>
                </a:xfrm>
                <a:custGeom>
                  <a:gdLst>
                    <a:gd fmla="*/ 432 w 440" name="T0"/>
                    <a:gd fmla="*/ 227 h 227" name="T1"/>
                    <a:gd fmla="*/ 216 w 440" name="T2"/>
                    <a:gd fmla="*/ 11 h 227" name="T3"/>
                    <a:gd fmla="*/ 0 w 440" name="T4"/>
                    <a:gd fmla="*/ 11 h 227" name="T5"/>
                    <a:gd fmla="*/ 0 w 440" name="T6"/>
                    <a:gd fmla="*/ 0 h 227" name="T7"/>
                    <a:gd fmla="*/ 221 w 440" name="T8"/>
                    <a:gd fmla="*/ 0 h 227" name="T9"/>
                    <a:gd fmla="*/ 440 w 440" name="T10"/>
                    <a:gd fmla="*/ 219 h 227" name="T11"/>
                    <a:gd fmla="*/ 432 w 440" name="T12"/>
                    <a:gd fmla="*/ 227 h 22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6" w="440">
                      <a:moveTo>
                        <a:pt x="432" y="227"/>
                      </a:moveTo>
                      <a:lnTo>
                        <a:pt x="216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21" y="0"/>
                      </a:lnTo>
                      <a:lnTo>
                        <a:pt x="440" y="219"/>
                      </a:lnTo>
                      <a:lnTo>
                        <a:pt x="432" y="227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9" name="Oval 650"/>
                <p:cNvSpPr>
                  <a:spLocks noChangeArrowheads="1"/>
                </p:cNvSpPr>
                <p:nvPr/>
              </p:nvSpPr>
              <p:spPr bwMode="auto">
                <a:xfrm>
                  <a:off x="2546353" y="919164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3" name="组合 1172"/>
              <p:cNvGrpSpPr/>
              <p:nvPr/>
            </p:nvGrpSpPr>
            <p:grpSpPr>
              <a:xfrm>
                <a:off x="1216752" y="4335401"/>
                <a:ext cx="1033779" cy="579625"/>
                <a:chOff x="1265240" y="3405189"/>
                <a:chExt cx="928688" cy="520701"/>
              </a:xfrm>
              <a:effectLst/>
            </p:grpSpPr>
            <p:sp>
              <p:nvSpPr>
                <p:cNvPr id="1212" name="Oval 586"/>
                <p:cNvSpPr>
                  <a:spLocks noChangeArrowheads="1"/>
                </p:cNvSpPr>
                <p:nvPr/>
              </p:nvSpPr>
              <p:spPr bwMode="auto">
                <a:xfrm>
                  <a:off x="2019303" y="3432177"/>
                  <a:ext cx="14763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3" name="Freeform 587"/>
                <p:cNvSpPr>
                  <a:spLocks noEditPoints="1"/>
                </p:cNvSpPr>
                <p:nvPr/>
              </p:nvSpPr>
              <p:spPr bwMode="auto">
                <a:xfrm>
                  <a:off x="1992315" y="3405189"/>
                  <a:ext cx="201613" cy="200025"/>
                </a:xfrm>
                <a:custGeom>
                  <a:gdLst>
                    <a:gd fmla="*/ 22 w 44" name="T0"/>
                    <a:gd fmla="*/ 44 h 44" name="T1"/>
                    <a:gd fmla="*/ 0 w 44" name="T2"/>
                    <a:gd fmla="*/ 22 h 44" name="T3"/>
                    <a:gd fmla="*/ 22 w 44" name="T4"/>
                    <a:gd fmla="*/ 0 h 44" name="T5"/>
                    <a:gd fmla="*/ 44 w 44" name="T6"/>
                    <a:gd fmla="*/ 22 h 44" name="T7"/>
                    <a:gd fmla="*/ 22 w 44" name="T8"/>
                    <a:gd fmla="*/ 44 h 44" name="T9"/>
                    <a:gd fmla="*/ 22 w 44" name="T10"/>
                    <a:gd fmla="*/ 12 h 44" name="T11"/>
                    <a:gd fmla="*/ 12 w 44" name="T12"/>
                    <a:gd fmla="*/ 22 h 44" name="T13"/>
                    <a:gd fmla="*/ 22 w 44" name="T14"/>
                    <a:gd fmla="*/ 32 h 44" name="T15"/>
                    <a:gd fmla="*/ 32 w 44" name="T16"/>
                    <a:gd fmla="*/ 22 h 44" name="T17"/>
                    <a:gd fmla="*/ 22 w 44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4" name="Freeform 651"/>
                <p:cNvSpPr/>
                <p:nvPr/>
              </p:nvSpPr>
              <p:spPr bwMode="auto">
                <a:xfrm>
                  <a:off x="1301752" y="3541714"/>
                  <a:ext cx="754063" cy="357188"/>
                </a:xfrm>
                <a:custGeom>
                  <a:gdLst>
                    <a:gd fmla="*/ 257 w 475" name="T0"/>
                    <a:gd fmla="*/ 225 h 225" name="T1"/>
                    <a:gd fmla="*/ 0 w 475" name="T2"/>
                    <a:gd fmla="*/ 225 h 225" name="T3"/>
                    <a:gd fmla="*/ 0 w 475" name="T4"/>
                    <a:gd fmla="*/ 213 h 225" name="T5"/>
                    <a:gd fmla="*/ 251 w 475" name="T6"/>
                    <a:gd fmla="*/ 213 h 225" name="T7"/>
                    <a:gd fmla="*/ 467 w 475" name="T8"/>
                    <a:gd fmla="*/ 0 h 225" name="T9"/>
                    <a:gd fmla="*/ 475 w 475" name="T10"/>
                    <a:gd fmla="*/ 6 h 225" name="T11"/>
                    <a:gd fmla="*/ 257 w 475" name="T12"/>
                    <a:gd fmla="*/ 225 h 22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5" w="475">
                      <a:moveTo>
                        <a:pt x="257" y="225"/>
                      </a:moveTo>
                      <a:lnTo>
                        <a:pt x="0" y="225"/>
                      </a:lnTo>
                      <a:lnTo>
                        <a:pt x="0" y="213"/>
                      </a:lnTo>
                      <a:lnTo>
                        <a:pt x="251" y="213"/>
                      </a:lnTo>
                      <a:lnTo>
                        <a:pt x="467" y="0"/>
                      </a:lnTo>
                      <a:lnTo>
                        <a:pt x="475" y="6"/>
                      </a:lnTo>
                      <a:lnTo>
                        <a:pt x="257" y="225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5" name="Oval 652"/>
                <p:cNvSpPr>
                  <a:spLocks noChangeArrowheads="1"/>
                </p:cNvSpPr>
                <p:nvPr/>
              </p:nvSpPr>
              <p:spPr bwMode="auto">
                <a:xfrm>
                  <a:off x="1265240" y="3857627"/>
                  <a:ext cx="69850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4" name="组合 1173"/>
              <p:cNvGrpSpPr/>
              <p:nvPr/>
            </p:nvGrpSpPr>
            <p:grpSpPr>
              <a:xfrm>
                <a:off x="2922045" y="2918150"/>
                <a:ext cx="966627" cy="586692"/>
                <a:chOff x="2797178" y="2132014"/>
                <a:chExt cx="868363" cy="527050"/>
              </a:xfrm>
              <a:effectLst/>
            </p:grpSpPr>
            <p:sp>
              <p:nvSpPr>
                <p:cNvPr id="1208" name="Oval 592"/>
                <p:cNvSpPr>
                  <a:spLocks noChangeArrowheads="1"/>
                </p:cNvSpPr>
                <p:nvPr/>
              </p:nvSpPr>
              <p:spPr bwMode="auto">
                <a:xfrm>
                  <a:off x="3497266" y="2159001"/>
                  <a:ext cx="141288" cy="14287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9" name="Freeform 593"/>
                <p:cNvSpPr>
                  <a:spLocks noEditPoints="1"/>
                </p:cNvSpPr>
                <p:nvPr/>
              </p:nvSpPr>
              <p:spPr bwMode="auto">
                <a:xfrm>
                  <a:off x="3468691" y="2132014"/>
                  <a:ext cx="196850" cy="196850"/>
                </a:xfrm>
                <a:custGeom>
                  <a:gdLst>
                    <a:gd fmla="*/ 21 w 43" name="T0"/>
                    <a:gd fmla="*/ 43 h 43" name="T1"/>
                    <a:gd fmla="*/ 0 w 43" name="T2"/>
                    <a:gd fmla="*/ 22 h 43" name="T3"/>
                    <a:gd fmla="*/ 21 w 43" name="T4"/>
                    <a:gd fmla="*/ 0 h 43" name="T5"/>
                    <a:gd fmla="*/ 43 w 43" name="T6"/>
                    <a:gd fmla="*/ 22 h 43" name="T7"/>
                    <a:gd fmla="*/ 21 w 43" name="T8"/>
                    <a:gd fmla="*/ 43 h 43" name="T9"/>
                    <a:gd fmla="*/ 21 w 43" name="T10"/>
                    <a:gd fmla="*/ 12 h 43" name="T11"/>
                    <a:gd fmla="*/ 12 w 43" name="T12"/>
                    <a:gd fmla="*/ 22 h 43" name="T13"/>
                    <a:gd fmla="*/ 21 w 43" name="T14"/>
                    <a:gd fmla="*/ 31 h 43" name="T15"/>
                    <a:gd fmla="*/ 31 w 43" name="T16"/>
                    <a:gd fmla="*/ 22 h 43" name="T17"/>
                    <a:gd fmla="*/ 21 w 43" name="T18"/>
                    <a:gd fmla="*/ 12 h 4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3" w="43">
                      <a:moveTo>
                        <a:pt x="21" y="43"/>
                      </a:moveTo>
                      <a:cubicBezTo>
                        <a:pt x="9" y="43"/>
                        <a:pt x="0" y="34"/>
                        <a:pt x="0" y="22"/>
                      </a:cubicBezTo>
                      <a:cubicBezTo>
                        <a:pt x="0" y="10"/>
                        <a:pt x="9" y="0"/>
                        <a:pt x="21" y="0"/>
                      </a:cubicBezTo>
                      <a:cubicBezTo>
                        <a:pt x="33" y="0"/>
                        <a:pt x="43" y="10"/>
                        <a:pt x="43" y="22"/>
                      </a:cubicBezTo>
                      <a:cubicBezTo>
                        <a:pt x="43" y="34"/>
                        <a:pt x="33" y="43"/>
                        <a:pt x="21" y="43"/>
                      </a:cubicBezTo>
                      <a:close/>
                      <a:moveTo>
                        <a:pt x="21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1" y="31"/>
                      </a:cubicBezTo>
                      <a:cubicBezTo>
                        <a:pt x="27" y="31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0" name="Freeform 653"/>
                <p:cNvSpPr/>
                <p:nvPr/>
              </p:nvSpPr>
              <p:spPr bwMode="auto">
                <a:xfrm>
                  <a:off x="2838453" y="2270127"/>
                  <a:ext cx="695325" cy="360363"/>
                </a:xfrm>
                <a:custGeom>
                  <a:gdLst>
                    <a:gd fmla="*/ 222 w 438" name="T0"/>
                    <a:gd fmla="*/ 227 h 227" name="T1"/>
                    <a:gd fmla="*/ 0 w 438" name="T2"/>
                    <a:gd fmla="*/ 227 h 227" name="T3"/>
                    <a:gd fmla="*/ 0 w 438" name="T4"/>
                    <a:gd fmla="*/ 216 h 227" name="T5"/>
                    <a:gd fmla="*/ 216 w 438" name="T6"/>
                    <a:gd fmla="*/ 216 h 227" name="T7"/>
                    <a:gd fmla="*/ 432 w 438" name="T8"/>
                    <a:gd fmla="*/ 0 h 227" name="T9"/>
                    <a:gd fmla="*/ 438 w 438" name="T10"/>
                    <a:gd fmla="*/ 8 h 227" name="T11"/>
                    <a:gd fmla="*/ 222 w 438" name="T12"/>
                    <a:gd fmla="*/ 227 h 22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6" w="438">
                      <a:moveTo>
                        <a:pt x="222" y="227"/>
                      </a:moveTo>
                      <a:lnTo>
                        <a:pt x="0" y="227"/>
                      </a:lnTo>
                      <a:lnTo>
                        <a:pt x="0" y="216"/>
                      </a:lnTo>
                      <a:lnTo>
                        <a:pt x="216" y="216"/>
                      </a:lnTo>
                      <a:lnTo>
                        <a:pt x="432" y="0"/>
                      </a:lnTo>
                      <a:lnTo>
                        <a:pt x="438" y="8"/>
                      </a:lnTo>
                      <a:lnTo>
                        <a:pt x="222" y="227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1" name="Oval 654"/>
                <p:cNvSpPr>
                  <a:spLocks noChangeArrowheads="1"/>
                </p:cNvSpPr>
                <p:nvPr/>
              </p:nvSpPr>
              <p:spPr bwMode="auto">
                <a:xfrm>
                  <a:off x="2797178" y="2586039"/>
                  <a:ext cx="73025" cy="73025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5" name="组合 1174"/>
              <p:cNvGrpSpPr/>
              <p:nvPr/>
            </p:nvGrpSpPr>
            <p:grpSpPr>
              <a:xfrm>
                <a:off x="4137841" y="3851203"/>
                <a:ext cx="1456126" cy="554885"/>
                <a:chOff x="3889379" y="2970214"/>
                <a:chExt cx="1308100" cy="498476"/>
              </a:xfrm>
              <a:effectLst/>
            </p:grpSpPr>
            <p:sp>
              <p:nvSpPr>
                <p:cNvPr id="1204" name="Oval 594"/>
                <p:cNvSpPr>
                  <a:spLocks noChangeArrowheads="1"/>
                </p:cNvSpPr>
                <p:nvPr/>
              </p:nvSpPr>
              <p:spPr bwMode="auto">
                <a:xfrm>
                  <a:off x="3916366" y="2997202"/>
                  <a:ext cx="14763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5" name="Freeform 595"/>
                <p:cNvSpPr>
                  <a:spLocks noEditPoints="1"/>
                </p:cNvSpPr>
                <p:nvPr/>
              </p:nvSpPr>
              <p:spPr bwMode="auto">
                <a:xfrm>
                  <a:off x="3889379" y="2970214"/>
                  <a:ext cx="201613" cy="201613"/>
                </a:xfrm>
                <a:custGeom>
                  <a:gdLst>
                    <a:gd fmla="*/ 22 w 44" name="T0"/>
                    <a:gd fmla="*/ 44 h 44" name="T1"/>
                    <a:gd fmla="*/ 0 w 44" name="T2"/>
                    <a:gd fmla="*/ 22 h 44" name="T3"/>
                    <a:gd fmla="*/ 22 w 44" name="T4"/>
                    <a:gd fmla="*/ 0 h 44" name="T5"/>
                    <a:gd fmla="*/ 44 w 44" name="T6"/>
                    <a:gd fmla="*/ 22 h 44" name="T7"/>
                    <a:gd fmla="*/ 22 w 44" name="T8"/>
                    <a:gd fmla="*/ 44 h 44" name="T9"/>
                    <a:gd fmla="*/ 22 w 44" name="T10"/>
                    <a:gd fmla="*/ 12 h 44" name="T11"/>
                    <a:gd fmla="*/ 12 w 44" name="T12"/>
                    <a:gd fmla="*/ 22 h 44" name="T13"/>
                    <a:gd fmla="*/ 22 w 44" name="T14"/>
                    <a:gd fmla="*/ 32 h 44" name="T15"/>
                    <a:gd fmla="*/ 32 w 44" name="T16"/>
                    <a:gd fmla="*/ 22 h 44" name="T17"/>
                    <a:gd fmla="*/ 22 w 44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6" name="Freeform 655"/>
                <p:cNvSpPr/>
                <p:nvPr/>
              </p:nvSpPr>
              <p:spPr bwMode="auto">
                <a:xfrm>
                  <a:off x="4059241" y="3079752"/>
                  <a:ext cx="1096963" cy="361950"/>
                </a:xfrm>
                <a:custGeom>
                  <a:gdLst>
                    <a:gd fmla="*/ 691 w 691" name="T0"/>
                    <a:gd fmla="*/ 228 h 228" name="T1"/>
                    <a:gd fmla="*/ 397 w 691" name="T2"/>
                    <a:gd fmla="*/ 228 h 228" name="T3"/>
                    <a:gd fmla="*/ 397 w 691" name="T4"/>
                    <a:gd fmla="*/ 228 h 228" name="T5"/>
                    <a:gd fmla="*/ 0 w 691" name="T6"/>
                    <a:gd fmla="*/ 11 h 228" name="T7"/>
                    <a:gd fmla="*/ 5 w 691" name="T8"/>
                    <a:gd fmla="*/ 0 h 228" name="T9"/>
                    <a:gd fmla="*/ 400 w 691" name="T10"/>
                    <a:gd fmla="*/ 216 h 228" name="T11"/>
                    <a:gd fmla="*/ 691 w 691" name="T12"/>
                    <a:gd fmla="*/ 216 h 228" name="T13"/>
                    <a:gd fmla="*/ 691 w 691" name="T14"/>
                    <a:gd fmla="*/ 228 h 22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28" w="691">
                      <a:moveTo>
                        <a:pt x="691" y="228"/>
                      </a:moveTo>
                      <a:lnTo>
                        <a:pt x="397" y="228"/>
                      </a:lnTo>
                      <a:lnTo>
                        <a:pt x="397" y="228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400" y="216"/>
                      </a:lnTo>
                      <a:lnTo>
                        <a:pt x="691" y="216"/>
                      </a:lnTo>
                      <a:lnTo>
                        <a:pt x="691" y="228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7" name="Oval 656"/>
                <p:cNvSpPr>
                  <a:spLocks noChangeArrowheads="1"/>
                </p:cNvSpPr>
                <p:nvPr/>
              </p:nvSpPr>
              <p:spPr bwMode="auto">
                <a:xfrm>
                  <a:off x="5124454" y="3400427"/>
                  <a:ext cx="73025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76" name="文本框 2543"/>
              <p:cNvSpPr txBox="1"/>
              <p:nvPr/>
            </p:nvSpPr>
            <p:spPr>
              <a:xfrm>
                <a:off x="4857231" y="3784393"/>
                <a:ext cx="1504943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24%</a:t>
                </a:r>
              </a:p>
            </p:txBody>
          </p:sp>
          <p:sp>
            <p:nvSpPr>
              <p:cNvPr id="1177" name="文本框 2544"/>
              <p:cNvSpPr txBox="1"/>
              <p:nvPr/>
            </p:nvSpPr>
            <p:spPr>
              <a:xfrm>
                <a:off x="2706337" y="2897279"/>
                <a:ext cx="1399809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20%</a:t>
                </a:r>
              </a:p>
            </p:txBody>
          </p:sp>
          <p:sp>
            <p:nvSpPr>
              <p:cNvPr id="1178" name="文本框 2545"/>
              <p:cNvSpPr txBox="1"/>
              <p:nvPr/>
            </p:nvSpPr>
            <p:spPr>
              <a:xfrm>
                <a:off x="983299" y="4368162"/>
                <a:ext cx="1320271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11%</a:t>
                </a:r>
              </a:p>
            </p:txBody>
          </p:sp>
          <p:sp>
            <p:nvSpPr>
              <p:cNvPr id="1179" name="文本框 2546"/>
              <p:cNvSpPr txBox="1"/>
              <p:nvPr/>
            </p:nvSpPr>
            <p:spPr>
              <a:xfrm>
                <a:off x="2481505" y="995048"/>
                <a:ext cx="1316543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7%</a:t>
                </a:r>
              </a:p>
            </p:txBody>
          </p:sp>
          <p:grpSp>
            <p:nvGrpSpPr>
              <p:cNvPr id="1180" name="组合 1179"/>
              <p:cNvGrpSpPr/>
              <p:nvPr/>
            </p:nvGrpSpPr>
            <p:grpSpPr>
              <a:xfrm>
                <a:off x="5599269" y="4757749"/>
                <a:ext cx="1134506" cy="671516"/>
                <a:chOff x="5202242" y="3784602"/>
                <a:chExt cx="1019175" cy="603251"/>
              </a:xfrm>
              <a:effectLst/>
            </p:grpSpPr>
            <p:sp>
              <p:nvSpPr>
                <p:cNvPr id="1200" name="Oval 602"/>
                <p:cNvSpPr>
                  <a:spLocks noChangeArrowheads="1"/>
                </p:cNvSpPr>
                <p:nvPr/>
              </p:nvSpPr>
              <p:spPr bwMode="auto">
                <a:xfrm>
                  <a:off x="6051554" y="3811590"/>
                  <a:ext cx="141288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1" name="Freeform 603"/>
                <p:cNvSpPr>
                  <a:spLocks noEditPoints="1"/>
                </p:cNvSpPr>
                <p:nvPr/>
              </p:nvSpPr>
              <p:spPr bwMode="auto">
                <a:xfrm>
                  <a:off x="6024567" y="3784602"/>
                  <a:ext cx="196850" cy="196850"/>
                </a:xfrm>
                <a:custGeom>
                  <a:gdLst>
                    <a:gd fmla="*/ 22 w 43" name="T0"/>
                    <a:gd fmla="*/ 43 h 43" name="T1"/>
                    <a:gd fmla="*/ 0 w 43" name="T2"/>
                    <a:gd fmla="*/ 22 h 43" name="T3"/>
                    <a:gd fmla="*/ 22 w 43" name="T4"/>
                    <a:gd fmla="*/ 0 h 43" name="T5"/>
                    <a:gd fmla="*/ 43 w 43" name="T6"/>
                    <a:gd fmla="*/ 22 h 43" name="T7"/>
                    <a:gd fmla="*/ 22 w 43" name="T8"/>
                    <a:gd fmla="*/ 43 h 43" name="T9"/>
                    <a:gd fmla="*/ 22 w 43" name="T10"/>
                    <a:gd fmla="*/ 12 h 43" name="T11"/>
                    <a:gd fmla="*/ 12 w 43" name="T12"/>
                    <a:gd fmla="*/ 22 h 43" name="T13"/>
                    <a:gd fmla="*/ 22 w 43" name="T14"/>
                    <a:gd fmla="*/ 31 h 43" name="T15"/>
                    <a:gd fmla="*/ 31 w 43" name="T16"/>
                    <a:gd fmla="*/ 22 h 43" name="T17"/>
                    <a:gd fmla="*/ 22 w 43" name="T18"/>
                    <a:gd fmla="*/ 12 h 4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3" w="43">
                      <a:moveTo>
                        <a:pt x="22" y="43"/>
                      </a:moveTo>
                      <a:cubicBezTo>
                        <a:pt x="10" y="43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2" y="31"/>
                      </a:cubicBezTo>
                      <a:cubicBezTo>
                        <a:pt x="27" y="31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2" name="Freeform 635"/>
                <p:cNvSpPr/>
                <p:nvPr/>
              </p:nvSpPr>
              <p:spPr bwMode="auto">
                <a:xfrm>
                  <a:off x="5238754" y="3925890"/>
                  <a:ext cx="827088" cy="434975"/>
                </a:xfrm>
                <a:custGeom>
                  <a:gdLst>
                    <a:gd fmla="*/ 256 w 521" name="T0"/>
                    <a:gd fmla="*/ 274 h 274" name="T1"/>
                    <a:gd fmla="*/ 0 w 521" name="T2"/>
                    <a:gd fmla="*/ 274 h 274" name="T3"/>
                    <a:gd fmla="*/ 0 w 521" name="T4"/>
                    <a:gd fmla="*/ 263 h 274" name="T5"/>
                    <a:gd fmla="*/ 250 w 521" name="T6"/>
                    <a:gd fmla="*/ 263 h 274" name="T7"/>
                    <a:gd fmla="*/ 512 w 521" name="T8"/>
                    <a:gd fmla="*/ 0 h 274" name="T9"/>
                    <a:gd fmla="*/ 521 w 521" name="T10"/>
                    <a:gd fmla="*/ 9 h 274" name="T11"/>
                    <a:gd fmla="*/ 256 w 521" name="T12"/>
                    <a:gd fmla="*/ 274 h 27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74" w="521">
                      <a:moveTo>
                        <a:pt x="256" y="274"/>
                      </a:moveTo>
                      <a:lnTo>
                        <a:pt x="0" y="274"/>
                      </a:lnTo>
                      <a:lnTo>
                        <a:pt x="0" y="263"/>
                      </a:lnTo>
                      <a:lnTo>
                        <a:pt x="250" y="263"/>
                      </a:lnTo>
                      <a:lnTo>
                        <a:pt x="512" y="0"/>
                      </a:lnTo>
                      <a:lnTo>
                        <a:pt x="521" y="9"/>
                      </a:lnTo>
                      <a:lnTo>
                        <a:pt x="256" y="274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3" name="Oval 646"/>
                <p:cNvSpPr>
                  <a:spLocks noChangeArrowheads="1"/>
                </p:cNvSpPr>
                <p:nvPr/>
              </p:nvSpPr>
              <p:spPr bwMode="auto">
                <a:xfrm>
                  <a:off x="5202242" y="4319590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81" name="组合 1180"/>
              <p:cNvGrpSpPr/>
              <p:nvPr/>
            </p:nvGrpSpPr>
            <p:grpSpPr>
              <a:xfrm>
                <a:off x="561140" y="1864886"/>
                <a:ext cx="1037313" cy="584925"/>
                <a:chOff x="676277" y="1217614"/>
                <a:chExt cx="931863" cy="525463"/>
              </a:xfrm>
              <a:effectLst/>
            </p:grpSpPr>
            <p:sp>
              <p:nvSpPr>
                <p:cNvPr id="1196" name="Oval 590"/>
                <p:cNvSpPr>
                  <a:spLocks noChangeArrowheads="1"/>
                </p:cNvSpPr>
                <p:nvPr/>
              </p:nvSpPr>
              <p:spPr bwMode="auto">
                <a:xfrm>
                  <a:off x="1439865" y="1570039"/>
                  <a:ext cx="14128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7" name="Freeform 591"/>
                <p:cNvSpPr>
                  <a:spLocks noEditPoints="1"/>
                </p:cNvSpPr>
                <p:nvPr/>
              </p:nvSpPr>
              <p:spPr bwMode="auto">
                <a:xfrm>
                  <a:off x="1411290" y="1541464"/>
                  <a:ext cx="196850" cy="201613"/>
                </a:xfrm>
                <a:custGeom>
                  <a:gdLst>
                    <a:gd fmla="*/ 22 w 43" name="T0"/>
                    <a:gd fmla="*/ 44 h 44" name="T1"/>
                    <a:gd fmla="*/ 0 w 43" name="T2"/>
                    <a:gd fmla="*/ 22 h 44" name="T3"/>
                    <a:gd fmla="*/ 22 w 43" name="T4"/>
                    <a:gd fmla="*/ 0 h 44" name="T5"/>
                    <a:gd fmla="*/ 43 w 43" name="T6"/>
                    <a:gd fmla="*/ 22 h 44" name="T7"/>
                    <a:gd fmla="*/ 22 w 43" name="T8"/>
                    <a:gd fmla="*/ 44 h 44" name="T9"/>
                    <a:gd fmla="*/ 22 w 43" name="T10"/>
                    <a:gd fmla="*/ 12 h 44" name="T11"/>
                    <a:gd fmla="*/ 12 w 43" name="T12"/>
                    <a:gd fmla="*/ 22 h 44" name="T13"/>
                    <a:gd fmla="*/ 22 w 43" name="T14"/>
                    <a:gd fmla="*/ 32 h 44" name="T15"/>
                    <a:gd fmla="*/ 31 w 43" name="T16"/>
                    <a:gd fmla="*/ 22 h 44" name="T17"/>
                    <a:gd fmla="*/ 22 w 43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3">
                      <a:moveTo>
                        <a:pt x="22" y="44"/>
                      </a:moveTo>
                      <a:cubicBezTo>
                        <a:pt x="9" y="44"/>
                        <a:pt x="0" y="34"/>
                        <a:pt x="0" y="22"/>
                      </a:cubicBezTo>
                      <a:cubicBezTo>
                        <a:pt x="0" y="10"/>
                        <a:pt x="9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7"/>
                        <a:pt x="12" y="22"/>
                      </a:cubicBezTo>
                      <a:cubicBezTo>
                        <a:pt x="12" y="28"/>
                        <a:pt x="16" y="32"/>
                        <a:pt x="22" y="32"/>
                      </a:cubicBezTo>
                      <a:cubicBezTo>
                        <a:pt x="27" y="32"/>
                        <a:pt x="31" y="28"/>
                        <a:pt x="31" y="22"/>
                      </a:cubicBezTo>
                      <a:cubicBezTo>
                        <a:pt x="31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8" name="Freeform 609"/>
                <p:cNvSpPr/>
                <p:nvPr/>
              </p:nvSpPr>
              <p:spPr bwMode="auto">
                <a:xfrm>
                  <a:off x="712790" y="1244601"/>
                  <a:ext cx="749300" cy="357188"/>
                </a:xfrm>
                <a:custGeom>
                  <a:gdLst>
                    <a:gd fmla="*/ 464 w 472" name="T0"/>
                    <a:gd fmla="*/ 225 h 225" name="T1"/>
                    <a:gd fmla="*/ 248 w 472" name="T2"/>
                    <a:gd fmla="*/ 11 h 225" name="T3"/>
                    <a:gd fmla="*/ 0 w 472" name="T4"/>
                    <a:gd fmla="*/ 11 h 225" name="T5"/>
                    <a:gd fmla="*/ 0 w 472" name="T6"/>
                    <a:gd fmla="*/ 0 h 225" name="T7"/>
                    <a:gd fmla="*/ 253 w 472" name="T8"/>
                    <a:gd fmla="*/ 0 h 225" name="T9"/>
                    <a:gd fmla="*/ 472 w 472" name="T10"/>
                    <a:gd fmla="*/ 216 h 225" name="T11"/>
                    <a:gd fmla="*/ 464 w 472" name="T12"/>
                    <a:gd fmla="*/ 225 h 22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25" w="472">
                      <a:moveTo>
                        <a:pt x="464" y="225"/>
                      </a:moveTo>
                      <a:lnTo>
                        <a:pt x="248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53" y="0"/>
                      </a:lnTo>
                      <a:lnTo>
                        <a:pt x="472" y="216"/>
                      </a:lnTo>
                      <a:lnTo>
                        <a:pt x="464" y="225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9" name="Oval 657"/>
                <p:cNvSpPr>
                  <a:spLocks noChangeArrowheads="1"/>
                </p:cNvSpPr>
                <p:nvPr/>
              </p:nvSpPr>
              <p:spPr bwMode="auto">
                <a:xfrm>
                  <a:off x="676277" y="1217614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82" name="组合 1181"/>
              <p:cNvGrpSpPr/>
              <p:nvPr/>
            </p:nvGrpSpPr>
            <p:grpSpPr>
              <a:xfrm>
                <a:off x="5226402" y="2904014"/>
                <a:ext cx="2392714" cy="222660"/>
                <a:chOff x="4867279" y="2119314"/>
                <a:chExt cx="2149476" cy="200025"/>
              </a:xfrm>
              <a:effectLst/>
            </p:grpSpPr>
            <p:sp>
              <p:nvSpPr>
                <p:cNvPr id="1192" name="Oval 600"/>
                <p:cNvSpPr>
                  <a:spLocks noChangeArrowheads="1"/>
                </p:cNvSpPr>
                <p:nvPr/>
              </p:nvSpPr>
              <p:spPr bwMode="auto">
                <a:xfrm>
                  <a:off x="4895854" y="2146301"/>
                  <a:ext cx="146050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3" name="Freeform 601"/>
                <p:cNvSpPr>
                  <a:spLocks noEditPoints="1"/>
                </p:cNvSpPr>
                <p:nvPr/>
              </p:nvSpPr>
              <p:spPr bwMode="auto">
                <a:xfrm>
                  <a:off x="4867279" y="2119314"/>
                  <a:ext cx="201613" cy="200025"/>
                </a:xfrm>
                <a:custGeom>
                  <a:gdLst>
                    <a:gd fmla="*/ 22 w 44" name="T0"/>
                    <a:gd fmla="*/ 44 h 44" name="T1"/>
                    <a:gd fmla="*/ 0 w 44" name="T2"/>
                    <a:gd fmla="*/ 22 h 44" name="T3"/>
                    <a:gd fmla="*/ 22 w 44" name="T4"/>
                    <a:gd fmla="*/ 0 h 44" name="T5"/>
                    <a:gd fmla="*/ 44 w 44" name="T6"/>
                    <a:gd fmla="*/ 22 h 44" name="T7"/>
                    <a:gd fmla="*/ 22 w 44" name="T8"/>
                    <a:gd fmla="*/ 44 h 44" name="T9"/>
                    <a:gd fmla="*/ 22 w 44" name="T10"/>
                    <a:gd fmla="*/ 12 h 44" name="T11"/>
                    <a:gd fmla="*/ 12 w 44" name="T12"/>
                    <a:gd fmla="*/ 22 h 44" name="T13"/>
                    <a:gd fmla="*/ 22 w 44" name="T14"/>
                    <a:gd fmla="*/ 32 h 44" name="T15"/>
                    <a:gd fmla="*/ 32 w 44" name="T16"/>
                    <a:gd fmla="*/ 22 h 44" name="T17"/>
                    <a:gd fmla="*/ 22 w 44" name="T18"/>
                    <a:gd fmla="*/ 12 h 4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4" w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8"/>
                        <a:pt x="17" y="32"/>
                        <a:pt x="22" y="32"/>
                      </a:cubicBezTo>
                      <a:cubicBezTo>
                        <a:pt x="27" y="32"/>
                        <a:pt x="32" y="28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4" name="Oval 645"/>
                <p:cNvSpPr>
                  <a:spLocks noChangeArrowheads="1"/>
                </p:cNvSpPr>
                <p:nvPr/>
              </p:nvSpPr>
              <p:spPr bwMode="auto">
                <a:xfrm>
                  <a:off x="6948492" y="2187576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5" name="Rectangle 658"/>
                <p:cNvSpPr>
                  <a:spLocks noChangeArrowheads="1"/>
                </p:cNvSpPr>
                <p:nvPr/>
              </p:nvSpPr>
              <p:spPr bwMode="auto">
                <a:xfrm>
                  <a:off x="5041905" y="2209798"/>
                  <a:ext cx="1960563" cy="19050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srgbClr val="F4E4CC"/>
                    </a:solidFill>
                  </a:endParaRPr>
                </a:p>
              </p:txBody>
            </p:sp>
          </p:grpSp>
          <p:grpSp>
            <p:nvGrpSpPr>
              <p:cNvPr id="1183" name="组合 1182"/>
              <p:cNvGrpSpPr/>
              <p:nvPr/>
            </p:nvGrpSpPr>
            <p:grpSpPr>
              <a:xfrm>
                <a:off x="2688782" y="4900888"/>
                <a:ext cx="222660" cy="1120369"/>
                <a:chOff x="2587628" y="3913190"/>
                <a:chExt cx="200025" cy="1006475"/>
              </a:xfrm>
              <a:effectLst/>
            </p:grpSpPr>
            <p:sp>
              <p:nvSpPr>
                <p:cNvPr id="1188" name="Oval 584"/>
                <p:cNvSpPr>
                  <a:spLocks noChangeArrowheads="1"/>
                </p:cNvSpPr>
                <p:nvPr/>
              </p:nvSpPr>
              <p:spPr bwMode="auto">
                <a:xfrm>
                  <a:off x="2614616" y="3940177"/>
                  <a:ext cx="146050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9" name="Freeform 585"/>
                <p:cNvSpPr>
                  <a:spLocks noEditPoints="1"/>
                </p:cNvSpPr>
                <p:nvPr/>
              </p:nvSpPr>
              <p:spPr bwMode="auto">
                <a:xfrm>
                  <a:off x="2587628" y="3913190"/>
                  <a:ext cx="200025" cy="195263"/>
                </a:xfrm>
                <a:custGeom>
                  <a:gdLst>
                    <a:gd fmla="*/ 22 w 44" name="T0"/>
                    <a:gd fmla="*/ 43 h 43" name="T1"/>
                    <a:gd fmla="*/ 0 w 44" name="T2"/>
                    <a:gd fmla="*/ 22 h 43" name="T3"/>
                    <a:gd fmla="*/ 22 w 44" name="T4"/>
                    <a:gd fmla="*/ 0 h 43" name="T5"/>
                    <a:gd fmla="*/ 44 w 44" name="T6"/>
                    <a:gd fmla="*/ 22 h 43" name="T7"/>
                    <a:gd fmla="*/ 22 w 44" name="T8"/>
                    <a:gd fmla="*/ 43 h 43" name="T9"/>
                    <a:gd fmla="*/ 22 w 44" name="T10"/>
                    <a:gd fmla="*/ 12 h 43" name="T11"/>
                    <a:gd fmla="*/ 12 w 44" name="T12"/>
                    <a:gd fmla="*/ 22 h 43" name="T13"/>
                    <a:gd fmla="*/ 22 w 44" name="T14"/>
                    <a:gd fmla="*/ 31 h 43" name="T15"/>
                    <a:gd fmla="*/ 32 w 44" name="T16"/>
                    <a:gd fmla="*/ 22 h 43" name="T17"/>
                    <a:gd fmla="*/ 22 w 44" name="T18"/>
                    <a:gd fmla="*/ 12 h 4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3" w="44">
                      <a:moveTo>
                        <a:pt x="22" y="43"/>
                      </a:moveTo>
                      <a:cubicBezTo>
                        <a:pt x="10" y="43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2" y="31"/>
                      </a:cubicBezTo>
                      <a:cubicBezTo>
                        <a:pt x="27" y="31"/>
                        <a:pt x="32" y="27"/>
                        <a:pt x="32" y="22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0" name="Oval 648"/>
                <p:cNvSpPr>
                  <a:spLocks noChangeArrowheads="1"/>
                </p:cNvSpPr>
                <p:nvPr/>
              </p:nvSpPr>
              <p:spPr bwMode="auto">
                <a:xfrm>
                  <a:off x="2651128" y="4851402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1" name="Rectangle 661"/>
                <p:cNvSpPr>
                  <a:spLocks noChangeArrowheads="1"/>
                </p:cNvSpPr>
                <p:nvPr/>
              </p:nvSpPr>
              <p:spPr bwMode="auto">
                <a:xfrm>
                  <a:off x="2678115" y="4081465"/>
                  <a:ext cx="19050" cy="806450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84" name="文本框 2551"/>
              <p:cNvSpPr txBox="1"/>
              <p:nvPr/>
            </p:nvSpPr>
            <p:spPr>
              <a:xfrm>
                <a:off x="7493605" y="2650598"/>
                <a:ext cx="1462084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49%</a:t>
                </a:r>
              </a:p>
            </p:txBody>
          </p:sp>
          <p:sp>
            <p:nvSpPr>
              <p:cNvPr id="1185" name="文本框 2552"/>
              <p:cNvSpPr txBox="1"/>
              <p:nvPr/>
            </p:nvSpPr>
            <p:spPr>
              <a:xfrm>
                <a:off x="5486937" y="4830006"/>
                <a:ext cx="1605607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24%</a:t>
                </a:r>
              </a:p>
            </p:txBody>
          </p:sp>
          <p:sp>
            <p:nvSpPr>
              <p:cNvPr id="1186" name="文本框 2553"/>
              <p:cNvSpPr txBox="1"/>
              <p:nvPr/>
            </p:nvSpPr>
            <p:spPr>
              <a:xfrm>
                <a:off x="2363290" y="5811002"/>
                <a:ext cx="1458328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68%</a:t>
                </a:r>
              </a:p>
            </p:txBody>
          </p:sp>
          <p:sp>
            <p:nvSpPr>
              <p:cNvPr id="1187" name="文本框 2554"/>
              <p:cNvSpPr txBox="1"/>
              <p:nvPr/>
            </p:nvSpPr>
            <p:spPr>
              <a:xfrm>
                <a:off x="398034" y="1304258"/>
                <a:ext cx="1362487" cy="741742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000">
                    <a:solidFill>
                      <a:srgbClr val="F4E4CC"/>
                    </a:solidFill>
                    <a:latin charset="0" panose="020b0806030902050204" pitchFamily="34" typeface="Impact"/>
                  </a:rPr>
                  <a:t>35%</a:t>
                </a:r>
              </a:p>
            </p:txBody>
          </p:sp>
        </p:grpSp>
      </p:grpSp>
      <p:sp>
        <p:nvSpPr>
          <p:cNvPr id="1232" name="矩形 1"/>
          <p:cNvSpPr>
            <a:spLocks noChangeArrowheads="1"/>
          </p:cNvSpPr>
          <p:nvPr/>
        </p:nvSpPr>
        <p:spPr bwMode="auto">
          <a:xfrm>
            <a:off x="6156177" y="1433586"/>
            <a:ext cx="1824942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zh-CN" smtClean="0" sz="1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公司是中国第一家精品PPT设计机构。拥有国内顶尖的PPT制作技术、顶级的PPT设计团队， 坚持精益求精、拒绝平庸的做事精神</a:t>
            </a:r>
          </a:p>
        </p:txBody>
      </p:sp>
    </p:spTree>
    <p:extLst>
      <p:ext uri="{BB962C8B-B14F-4D97-AF65-F5344CB8AC3E}">
        <p14:creationId val="151241381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66018" y="1296787"/>
            <a:ext cx="7211964" cy="2881223"/>
            <a:chOff x="611188" y="1296787"/>
            <a:chExt cx="7211964" cy="2881223"/>
          </a:xfrm>
        </p:grpSpPr>
        <p:sp>
          <p:nvSpPr>
            <p:cNvPr id="4" name="饼形 3"/>
            <p:cNvSpPr/>
            <p:nvPr/>
          </p:nvSpPr>
          <p:spPr>
            <a:xfrm>
              <a:off x="1056730" y="2067694"/>
              <a:ext cx="1440160" cy="1440160"/>
            </a:xfrm>
            <a:prstGeom prst="pie">
              <a:avLst>
                <a:gd fmla="val 1151374" name="adj1"/>
                <a:gd fmla="val 18068463" name="adj2"/>
              </a:avLst>
            </a:pr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611188" y="1347614"/>
              <a:ext cx="2736304" cy="2736304"/>
            </a:xfrm>
            <a:prstGeom prst="pie">
              <a:avLst>
                <a:gd fmla="val 17980850" name="adj1"/>
                <a:gd fmla="val 1283504" name="adj2"/>
              </a:avLst>
            </a:prstGeom>
            <a:solidFill>
              <a:srgbClr val="EDE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9100" y="3484583"/>
              <a:ext cx="8035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rgbClr val="B9AA8A"/>
                  </a:solidFill>
                </a:rPr>
                <a:t>70%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9501" y="1602512"/>
              <a:ext cx="892493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F4E4CC"/>
                  </a:solidFill>
                </a:rPr>
                <a:t>30%</a:t>
              </a:r>
            </a:p>
          </p:txBody>
        </p:sp>
        <p:cxnSp>
          <p:nvCxnSpPr>
            <p:cNvPr id="8" name="肘形连接符 7"/>
            <p:cNvCxnSpPr/>
            <p:nvPr/>
          </p:nvCxnSpPr>
          <p:spPr>
            <a:xfrm flipV="1">
              <a:off x="3347492" y="1602512"/>
              <a:ext cx="1232639" cy="1113254"/>
            </a:xfrm>
            <a:prstGeom prst="bentConnector3">
              <a:avLst>
                <a:gd fmla="val 72667" name="adj1"/>
              </a:avLst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8"/>
            <p:cNvCxnSpPr/>
            <p:nvPr/>
          </p:nvCxnSpPr>
          <p:spPr>
            <a:xfrm>
              <a:off x="3347492" y="2715766"/>
              <a:ext cx="1232639" cy="1113254"/>
            </a:xfrm>
            <a:prstGeom prst="bentConnector3">
              <a:avLst>
                <a:gd fmla="val 72667" name="adj1"/>
              </a:avLst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0"/>
              <a:endCxn id="14" idx="6"/>
            </p:cNvCxnSpPr>
            <p:nvPr/>
          </p:nvCxnSpPr>
          <p:spPr>
            <a:xfrm flipV="1">
              <a:off x="3347492" y="2700632"/>
              <a:ext cx="1224508" cy="15134"/>
            </a:xfrm>
            <a:prstGeom prst="line">
              <a:avLst/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500000" y="3795894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08280" y="2682640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00000" y="1563638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00000" y="2664632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5759524" y="1296787"/>
              <a:ext cx="2063628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zh-CN" smtClean="0" sz="1400">
                  <a:solidFill>
                    <a:srgbClr val="F4E4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是中国第一家精品PPT设计机构</a:t>
              </a: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5759524" y="2408919"/>
              <a:ext cx="2063628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zh-CN" smtClean="0" sz="1400">
                  <a:solidFill>
                    <a:srgbClr val="F4E4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是中国第一家精品PPT设计机构</a:t>
              </a: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5759524" y="3439345"/>
              <a:ext cx="2063628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zh-CN" smtClean="0" sz="1400">
                  <a:solidFill>
                    <a:srgbClr val="F4E4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是中国第一家精品PPT设计机构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78088" y="1385288"/>
              <a:ext cx="468000" cy="432000"/>
              <a:chOff x="1439654" y="1688176"/>
              <a:chExt cx="635584" cy="595542"/>
            </a:xfrm>
            <a:solidFill>
              <a:srgbClr val="B9AA8A"/>
            </a:solidFill>
          </p:grpSpPr>
          <p:sp>
            <p:nvSpPr>
              <p:cNvPr id="19" name="椭圆 18"/>
              <p:cNvSpPr/>
              <p:nvPr/>
            </p:nvSpPr>
            <p:spPr>
              <a:xfrm>
                <a:off x="1691680" y="1688176"/>
                <a:ext cx="360039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39654" y="1779662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545142" y="2067694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95218" y="2103698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60088" y="2464280"/>
              <a:ext cx="504000" cy="432000"/>
              <a:chOff x="1702136" y="1728481"/>
              <a:chExt cx="1616545" cy="1348833"/>
            </a:xfrm>
            <a:solidFill>
              <a:srgbClr val="B9AA8A"/>
            </a:solidFill>
          </p:grpSpPr>
          <p:sp>
            <p:nvSpPr>
              <p:cNvPr id="24" name="椭圆 23"/>
              <p:cNvSpPr/>
              <p:nvPr/>
            </p:nvSpPr>
            <p:spPr>
              <a:xfrm>
                <a:off x="1702136" y="2550217"/>
                <a:ext cx="405264" cy="4052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4E4C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10788" y="1728481"/>
                <a:ext cx="607893" cy="6078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4E4CC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994985" y="2226336"/>
                <a:ext cx="948510" cy="850978"/>
                <a:chOff x="1994984" y="2226336"/>
                <a:chExt cx="948512" cy="850978"/>
              </a:xfrm>
              <a:grpFill/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1994984" y="2389667"/>
                  <a:ext cx="118428" cy="218237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2107398" y="2382866"/>
                  <a:ext cx="534360" cy="692940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2641758" y="2226336"/>
                  <a:ext cx="301738" cy="850978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组合 29"/>
            <p:cNvGrpSpPr/>
            <p:nvPr/>
          </p:nvGrpSpPr>
          <p:grpSpPr>
            <a:xfrm>
              <a:off x="4896088" y="3543272"/>
              <a:ext cx="432000" cy="432000"/>
              <a:chOff x="6758111" y="2048406"/>
              <a:chExt cx="740273" cy="748185"/>
            </a:xfrm>
            <a:solidFill>
              <a:srgbClr val="B9AA8A"/>
            </a:solidFill>
          </p:grpSpPr>
          <p:sp>
            <p:nvSpPr>
              <p:cNvPr id="31" name="饼形 30"/>
              <p:cNvSpPr/>
              <p:nvPr/>
            </p:nvSpPr>
            <p:spPr>
              <a:xfrm>
                <a:off x="6758111" y="2102454"/>
                <a:ext cx="694135" cy="694137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804249" y="2048406"/>
                <a:ext cx="694135" cy="694137"/>
              </a:xfrm>
              <a:prstGeom prst="pie">
                <a:avLst>
                  <a:gd fmla="val 16168749" name="adj1"/>
                  <a:gd fmla="val 121262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423889245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200">
                <a:solidFill>
                  <a:srgbClr val="3F48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416060" y="2807683"/>
            <a:ext cx="403625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无论公司、个人，只要具有演示设计的能力、遵守版权等相关法律法规即可申请开店，用演示设计为自己和社会创造价值</a:t>
            </a:r>
          </a:p>
        </p:txBody>
      </p:sp>
    </p:spTree>
    <p:extLst>
      <p:ext uri="{BB962C8B-B14F-4D97-AF65-F5344CB8AC3E}">
        <p14:creationId val="339350761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aphicFrame>
        <p:nvGraphicFramePr>
          <p:cNvPr id="28" name="图表 27"/>
          <p:cNvGraphicFramePr/>
          <p:nvPr>
            <p:extLst>
              <p:ext uri="{D42A27DB-BD31-4B8C-83A1-F6EECF244321}">
                <p14:modId val="1509676618"/>
              </p:ext>
            </p:extLst>
          </p:nvPr>
        </p:nvGraphicFramePr>
        <p:xfrm>
          <a:off x="863950" y="1360734"/>
          <a:ext cx="4292390" cy="243130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5620252" y="1766271"/>
            <a:ext cx="2659799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公司是中国第一家精品PPT设计机构。拥有国内顶尖的PPT制作技术、顶级的PPT设计团队。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053513" y="3788114"/>
            <a:ext cx="4003984" cy="303066"/>
          </a:xfrm>
          <a:prstGeom prst="rect">
            <a:avLst/>
          </a:prstGeom>
          <a:noFill/>
          <a:ln w="9525">
            <a:solidFill>
              <a:srgbClr val="D4C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559411" y="3895426"/>
            <a:ext cx="489112" cy="11964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2114555" y="3808738"/>
            <a:ext cx="90366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1200">
                <a:solidFill>
                  <a:srgbClr val="EDE6D5"/>
                </a:solidFill>
                <a:latin typeface="微软雅黑"/>
              </a:rPr>
              <a:t>2014年</a:t>
            </a:r>
          </a:p>
        </p:txBody>
      </p:sp>
      <p:sp>
        <p:nvSpPr>
          <p:cNvPr id="36" name="文本框 24"/>
          <p:cNvSpPr txBox="1"/>
          <p:nvPr/>
        </p:nvSpPr>
        <p:spPr>
          <a:xfrm>
            <a:off x="3781591" y="3819139"/>
            <a:ext cx="90366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1200">
                <a:solidFill>
                  <a:srgbClr val="EDE6D5"/>
                </a:solidFill>
                <a:latin typeface="微软雅黑"/>
              </a:rPr>
              <a:t>2015年</a:t>
            </a:r>
          </a:p>
        </p:txBody>
      </p:sp>
      <p:sp>
        <p:nvSpPr>
          <p:cNvPr id="41" name="矩形 40"/>
          <p:cNvSpPr/>
          <p:nvPr/>
        </p:nvSpPr>
        <p:spPr>
          <a:xfrm>
            <a:off x="3210281" y="3895426"/>
            <a:ext cx="489112" cy="119647"/>
          </a:xfrm>
          <a:prstGeom prst="rect">
            <a:avLst/>
          </a:prstGeom>
          <a:solidFill>
            <a:srgbClr val="99B1F1"/>
          </a:solidFill>
          <a:ln>
            <a:solidFill>
              <a:srgbClr val="99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379801214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2"/>
      <p:bldP grpId="0" spid="33"/>
      <p:bldP grpId="0" spid="34"/>
      <p:bldP grpId="0" spid="36"/>
      <p:bldP grpId="0" spid="41"/>
      <p:bldGraphic grpId="0" spid="28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25283" y="1456654"/>
            <a:ext cx="2160240" cy="864096"/>
            <a:chOff x="3815916" y="2996952"/>
            <a:chExt cx="2160240" cy="864096"/>
          </a:xfrm>
          <a:solidFill>
            <a:srgbClr val="246CAE"/>
          </a:solidFill>
        </p:grpSpPr>
        <p:sp>
          <p:nvSpPr>
            <p:cNvPr id="3" name="椭圆 4"/>
            <p:cNvSpPr/>
            <p:nvPr/>
          </p:nvSpPr>
          <p:spPr>
            <a:xfrm>
              <a:off x="3815916" y="2996952"/>
              <a:ext cx="2160240" cy="864096"/>
            </a:xfrm>
            <a:custGeom>
              <a:rect b="b" l="l" r="r" t="t"/>
              <a:pathLst>
                <a:path h="432048" w="1080120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>
              <a:off x="3851920" y="306896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2057331" y="2697250"/>
            <a:ext cx="1728192" cy="691277"/>
            <a:chOff x="3815916" y="2996952"/>
            <a:chExt cx="2160240" cy="864096"/>
          </a:xfrm>
          <a:solidFill>
            <a:srgbClr val="2CA347"/>
          </a:solidFill>
        </p:grpSpPr>
        <p:sp>
          <p:nvSpPr>
            <p:cNvPr id="6" name="椭圆 4"/>
            <p:cNvSpPr/>
            <p:nvPr/>
          </p:nvSpPr>
          <p:spPr>
            <a:xfrm>
              <a:off x="3815916" y="2996952"/>
              <a:ext cx="2160240" cy="864096"/>
            </a:xfrm>
            <a:custGeom>
              <a:rect b="b" l="l" r="r" t="t"/>
              <a:pathLst>
                <a:path h="432048" w="1080120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3851920" y="306896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89379" y="3736633"/>
            <a:ext cx="1296144" cy="518458"/>
            <a:chOff x="2051720" y="4077072"/>
            <a:chExt cx="1296144" cy="518458"/>
          </a:xfrm>
          <a:solidFill>
            <a:srgbClr val="394D7F"/>
          </a:solidFill>
        </p:grpSpPr>
        <p:sp>
          <p:nvSpPr>
            <p:cNvPr id="9" name="椭圆 4"/>
            <p:cNvSpPr/>
            <p:nvPr/>
          </p:nvSpPr>
          <p:spPr>
            <a:xfrm>
              <a:off x="2051720" y="4077072"/>
              <a:ext cx="1296144" cy="518458"/>
            </a:xfrm>
            <a:custGeom>
              <a:rect b="b" l="l" r="r" t="t"/>
              <a:pathLst>
                <a:path h="432048" w="1080120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2087390" y="4120277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1187" y="1347614"/>
            <a:ext cx="1728192" cy="1110980"/>
            <a:chOff x="2339752" y="1772816"/>
            <a:chExt cx="2016224" cy="1296144"/>
          </a:xfrm>
        </p:grpSpPr>
        <p:sp>
          <p:nvSpPr>
            <p:cNvPr id="12" name="弧形 11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fmla="val 16200000" name="adj1"/>
                <a:gd fmla="val 5554345" name="adj2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 flipH="1">
            <a:off x="1337251" y="2598496"/>
            <a:ext cx="1382554" cy="888784"/>
            <a:chOff x="2339752" y="1772816"/>
            <a:chExt cx="2016224" cy="1296144"/>
          </a:xfrm>
        </p:grpSpPr>
        <p:sp>
          <p:nvSpPr>
            <p:cNvPr id="15" name="弧形 14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fmla="val 16200000" name="adj1"/>
                <a:gd fmla="val 5554345" name="adj2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 flipH="1">
            <a:off x="1913315" y="3640349"/>
            <a:ext cx="1106043" cy="711027"/>
            <a:chOff x="2339752" y="1772816"/>
            <a:chExt cx="2016224" cy="1296144"/>
          </a:xfrm>
        </p:grpSpPr>
        <p:sp>
          <p:nvSpPr>
            <p:cNvPr id="18" name="弧形 17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fmla="val 16200000" name="adj1"/>
                <a:gd fmla="val 5554345" name="adj2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164814" y="2858222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7106" y="3811196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FFFFFF"/>
                </a:solidFill>
              </a:rPr>
              <a:t>03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77411" y="1563638"/>
            <a:ext cx="576064" cy="576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435" y="2787774"/>
            <a:ext cx="510228" cy="5102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4586" y="3841460"/>
            <a:ext cx="386474" cy="386474"/>
          </a:xfrm>
          <a:prstGeom prst="rect">
            <a:avLst/>
          </a:prstGeom>
        </p:spPr>
      </p:pic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4433595" y="1473046"/>
            <a:ext cx="273069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zh-CN" smtClean="0" sz="14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公司是中国第一家精品PPT设计机构。</a:t>
            </a: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4361587" y="2625174"/>
            <a:ext cx="273069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zh-CN" smtClean="0" sz="14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4361587" y="3626531"/>
            <a:ext cx="273069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zh-CN" smtClean="0" sz="14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公司是中国第一家精品PPT设计机构。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289579" y="1563638"/>
            <a:ext cx="0" cy="576064"/>
          </a:xfrm>
          <a:prstGeom prst="line">
            <a:avLst/>
          </a:prstGeom>
          <a:ln w="25400">
            <a:solidFill>
              <a:srgbClr val="246C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289579" y="2715766"/>
            <a:ext cx="0" cy="576064"/>
          </a:xfrm>
          <a:prstGeom prst="line">
            <a:avLst/>
          </a:prstGeom>
          <a:ln w="25400">
            <a:solidFill>
              <a:srgbClr val="2CA3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289579" y="3781484"/>
            <a:ext cx="0" cy="518458"/>
          </a:xfrm>
          <a:prstGeom prst="line">
            <a:avLst/>
          </a:prstGeom>
          <a:ln w="25400">
            <a:solidFill>
              <a:srgbClr val="394D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5"/>
      <p:bldP grpId="0" spid="26"/>
      <p:bldP grpId="0" spid="2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5698"/>
          <a:stretch>
            <a:fillRect/>
          </a:stretch>
        </p:blipFill>
        <p:spPr>
          <a:xfrm>
            <a:off x="3265865" y="1479988"/>
            <a:ext cx="2612271" cy="1855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3424" y="1483036"/>
            <a:ext cx="2621368" cy="18532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8372" y="1479989"/>
            <a:ext cx="2612272" cy="18483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013" y="3564248"/>
            <a:ext cx="288749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基于演示设计的一站式的在线演示、素材销售服务交易系统</a:t>
            </a:r>
          </a:p>
        </p:txBody>
      </p:sp>
      <p:sp>
        <p:nvSpPr>
          <p:cNvPr id="8" name="矩形 7"/>
          <p:cNvSpPr/>
          <p:nvPr/>
        </p:nvSpPr>
        <p:spPr>
          <a:xfrm>
            <a:off x="3139737" y="3564248"/>
            <a:ext cx="288749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基于演示设计的一站式的在线演示、素材销售服务交易系统</a:t>
            </a:r>
          </a:p>
        </p:txBody>
      </p:sp>
      <p:sp>
        <p:nvSpPr>
          <p:cNvPr id="9" name="矩形 8"/>
          <p:cNvSpPr/>
          <p:nvPr/>
        </p:nvSpPr>
        <p:spPr>
          <a:xfrm>
            <a:off x="6073062" y="3564248"/>
            <a:ext cx="288749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基于演示设计的一站式的在线演示、素材销售服务交易系统</a:t>
            </a:r>
          </a:p>
        </p:txBody>
      </p:sp>
    </p:spTree>
    <p:extLst>
      <p:ext uri="{BB962C8B-B14F-4D97-AF65-F5344CB8AC3E}">
        <p14:creationId val="678466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/>
        </p:nvSpPr>
        <p:spPr>
          <a:xfrm>
            <a:off x="468313" y="268288"/>
            <a:ext cx="8280399" cy="4608512"/>
          </a:xfrm>
          <a:prstGeom prst="roundRect">
            <a:avLst>
              <a:gd fmla="val 8835" name="adj"/>
            </a:avLst>
          </a:prstGeom>
          <a:gradFill flip="none" rotWithShape="1">
            <a:gsLst>
              <a:gs pos="0">
                <a:srgbClr val="434D7D"/>
              </a:gs>
              <a:gs pos="100000">
                <a:srgbClr val="3F4874"/>
              </a:gs>
            </a:gsLst>
            <a:path path="rect">
              <a:fillToRect b="50000" l="50000" r="50000" t="50000"/>
            </a:path>
          </a:gradFill>
          <a:ln w="28575">
            <a:solidFill>
              <a:srgbClr val="6E7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Freeform 8"/>
          <p:cNvSpPr/>
          <p:nvPr/>
        </p:nvSpPr>
        <p:spPr bwMode="auto">
          <a:xfrm>
            <a:off x="4406901" y="1677988"/>
            <a:ext cx="4763" cy="100013"/>
          </a:xfrm>
          <a:custGeom>
            <a:gdLst>
              <a:gd fmla="*/ 0 w 3" name="T0"/>
              <a:gd fmla="*/ 0 h 63" name="T1"/>
              <a:gd fmla="*/ 0 w 3" name="T2"/>
              <a:gd fmla="*/ 63 h 63" name="T3"/>
              <a:gd fmla="*/ 3 w 3" name="T4"/>
              <a:gd fmla="*/ 63 h 63" name="T5"/>
              <a:gd fmla="*/ 3 w 3" name="T6"/>
              <a:gd fmla="*/ 0 h 63" name="T7"/>
              <a:gd fmla="*/ 0 w 3" name="T8"/>
              <a:gd fmla="*/ 0 h 63" name="T9"/>
              <a:gd fmla="*/ 0 w 3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2"/>
          <p:cNvSpPr/>
          <p:nvPr/>
        </p:nvSpPr>
        <p:spPr bwMode="auto">
          <a:xfrm>
            <a:off x="4832351" y="1677988"/>
            <a:ext cx="6350" cy="100013"/>
          </a:xfrm>
          <a:custGeom>
            <a:gdLst>
              <a:gd fmla="*/ 0 w 4" name="T0"/>
              <a:gd fmla="*/ 0 h 63" name="T1"/>
              <a:gd fmla="*/ 0 w 4" name="T2"/>
              <a:gd fmla="*/ 63 h 63" name="T3"/>
              <a:gd fmla="*/ 4 w 4" name="T4"/>
              <a:gd fmla="*/ 63 h 63" name="T5"/>
              <a:gd fmla="*/ 4 w 4" name="T6"/>
              <a:gd fmla="*/ 0 h 63" name="T7"/>
              <a:gd fmla="*/ 0 w 4" name="T8"/>
              <a:gd fmla="*/ 0 h 63" name="T9"/>
              <a:gd fmla="*/ 0 w 4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4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18"/>
          <p:cNvSpPr/>
          <p:nvPr/>
        </p:nvSpPr>
        <p:spPr bwMode="auto">
          <a:xfrm>
            <a:off x="4406901" y="1677988"/>
            <a:ext cx="4763" cy="100013"/>
          </a:xfrm>
          <a:custGeom>
            <a:gdLst>
              <a:gd fmla="*/ 0 w 3" name="T0"/>
              <a:gd fmla="*/ 0 h 63" name="T1"/>
              <a:gd fmla="*/ 0 w 3" name="T2"/>
              <a:gd fmla="*/ 63 h 63" name="T3"/>
              <a:gd fmla="*/ 3 w 3" name="T4"/>
              <a:gd fmla="*/ 63 h 63" name="T5"/>
              <a:gd fmla="*/ 3 w 3" name="T6"/>
              <a:gd fmla="*/ 0 h 63" name="T7"/>
              <a:gd fmla="*/ 0 w 3" name="T8"/>
              <a:gd fmla="*/ 0 h 63" name="T9"/>
              <a:gd fmla="*/ 0 w 3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22"/>
          <p:cNvSpPr/>
          <p:nvPr/>
        </p:nvSpPr>
        <p:spPr bwMode="auto">
          <a:xfrm>
            <a:off x="4832351" y="1677988"/>
            <a:ext cx="6350" cy="100013"/>
          </a:xfrm>
          <a:custGeom>
            <a:gdLst>
              <a:gd fmla="*/ 0 w 4" name="T0"/>
              <a:gd fmla="*/ 0 h 63" name="T1"/>
              <a:gd fmla="*/ 0 w 4" name="T2"/>
              <a:gd fmla="*/ 63 h 63" name="T3"/>
              <a:gd fmla="*/ 4 w 4" name="T4"/>
              <a:gd fmla="*/ 63 h 63" name="T5"/>
              <a:gd fmla="*/ 4 w 4" name="T6"/>
              <a:gd fmla="*/ 0 h 63" name="T7"/>
              <a:gd fmla="*/ 0 w 4" name="T8"/>
              <a:gd fmla="*/ 0 h 63" name="T9"/>
              <a:gd fmla="*/ 0 w 4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4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35"/>
          <p:cNvSpPr/>
          <p:nvPr/>
        </p:nvSpPr>
        <p:spPr bwMode="auto">
          <a:xfrm>
            <a:off x="4406901" y="1677988"/>
            <a:ext cx="4763" cy="100013"/>
          </a:xfrm>
          <a:custGeom>
            <a:gdLst>
              <a:gd fmla="*/ 0 w 3" name="T0"/>
              <a:gd fmla="*/ 0 h 63" name="T1"/>
              <a:gd fmla="*/ 0 w 3" name="T2"/>
              <a:gd fmla="*/ 63 h 63" name="T3"/>
              <a:gd fmla="*/ 3 w 3" name="T4"/>
              <a:gd fmla="*/ 63 h 63" name="T5"/>
              <a:gd fmla="*/ 3 w 3" name="T6"/>
              <a:gd fmla="*/ 0 h 63" name="T7"/>
              <a:gd fmla="*/ 0 w 3" name="T8"/>
              <a:gd fmla="*/ 0 h 63" name="T9"/>
              <a:gd fmla="*/ 0 w 3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39"/>
          <p:cNvSpPr/>
          <p:nvPr/>
        </p:nvSpPr>
        <p:spPr bwMode="auto">
          <a:xfrm>
            <a:off x="4832351" y="1677988"/>
            <a:ext cx="6350" cy="100013"/>
          </a:xfrm>
          <a:custGeom>
            <a:gdLst>
              <a:gd fmla="*/ 0 w 4" name="T0"/>
              <a:gd fmla="*/ 0 h 63" name="T1"/>
              <a:gd fmla="*/ 0 w 4" name="T2"/>
              <a:gd fmla="*/ 63 h 63" name="T3"/>
              <a:gd fmla="*/ 4 w 4" name="T4"/>
              <a:gd fmla="*/ 63 h 63" name="T5"/>
              <a:gd fmla="*/ 4 w 4" name="T6"/>
              <a:gd fmla="*/ 0 h 63" name="T7"/>
              <a:gd fmla="*/ 0 w 4" name="T8"/>
              <a:gd fmla="*/ 0 h 63" name="T9"/>
              <a:gd fmla="*/ 0 w 4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4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45"/>
          <p:cNvSpPr/>
          <p:nvPr/>
        </p:nvSpPr>
        <p:spPr bwMode="auto">
          <a:xfrm>
            <a:off x="4406901" y="1677988"/>
            <a:ext cx="4763" cy="100013"/>
          </a:xfrm>
          <a:custGeom>
            <a:gdLst>
              <a:gd fmla="*/ 0 w 3" name="T0"/>
              <a:gd fmla="*/ 0 h 63" name="T1"/>
              <a:gd fmla="*/ 0 w 3" name="T2"/>
              <a:gd fmla="*/ 63 h 63" name="T3"/>
              <a:gd fmla="*/ 3 w 3" name="T4"/>
              <a:gd fmla="*/ 63 h 63" name="T5"/>
              <a:gd fmla="*/ 3 w 3" name="T6"/>
              <a:gd fmla="*/ 0 h 63" name="T7"/>
              <a:gd fmla="*/ 0 w 3" name="T8"/>
              <a:gd fmla="*/ 0 h 63" name="T9"/>
              <a:gd fmla="*/ 0 w 3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49"/>
          <p:cNvSpPr/>
          <p:nvPr/>
        </p:nvSpPr>
        <p:spPr bwMode="auto">
          <a:xfrm>
            <a:off x="4832351" y="1677988"/>
            <a:ext cx="6350" cy="100013"/>
          </a:xfrm>
          <a:custGeom>
            <a:gdLst>
              <a:gd fmla="*/ 0 w 4" name="T0"/>
              <a:gd fmla="*/ 0 h 63" name="T1"/>
              <a:gd fmla="*/ 0 w 4" name="T2"/>
              <a:gd fmla="*/ 63 h 63" name="T3"/>
              <a:gd fmla="*/ 4 w 4" name="T4"/>
              <a:gd fmla="*/ 63 h 63" name="T5"/>
              <a:gd fmla="*/ 4 w 4" name="T6"/>
              <a:gd fmla="*/ 0 h 63" name="T7"/>
              <a:gd fmla="*/ 0 w 4" name="T8"/>
              <a:gd fmla="*/ 0 h 63" name="T9"/>
              <a:gd fmla="*/ 0 w 4" name="T10"/>
              <a:gd fmla="*/ 0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4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AutoShape 69"/>
          <p:cNvSpPr>
            <a:spLocks noChangeArrowheads="1" noChangeAspect="1" noTextEdit="1"/>
          </p:cNvSpPr>
          <p:nvPr/>
        </p:nvSpPr>
        <p:spPr bwMode="auto">
          <a:xfrm>
            <a:off x="4687888" y="7828334"/>
            <a:ext cx="10017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72"/>
          <p:cNvSpPr/>
          <p:nvPr/>
        </p:nvSpPr>
        <p:spPr bwMode="auto">
          <a:xfrm>
            <a:off x="4183063" y="4806950"/>
            <a:ext cx="487362" cy="503238"/>
          </a:xfrm>
          <a:custGeom>
            <a:gdLst>
              <a:gd fmla="*/ 0 w 130" name="T0"/>
              <a:gd fmla="*/ 0 h 134" name="T1"/>
              <a:gd fmla="*/ 0 w 130" name="T2"/>
              <a:gd fmla="*/ 0 h 134" name="T3"/>
              <a:gd fmla="*/ 130 w 130" name="T4"/>
              <a:gd fmla="*/ 134 h 134" name="T5"/>
              <a:gd fmla="*/ 130 w 130" name="T6"/>
              <a:gd fmla="*/ 133 h 134" name="T7"/>
              <a:gd fmla="*/ 0 w 130" name="T8"/>
              <a:gd fmla="*/ 0 h 1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4" w="13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"/>
                  <a:pt x="58" y="132"/>
                  <a:pt x="130" y="134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58" y="132"/>
                  <a:pt x="0" y="73"/>
                  <a:pt x="0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100" name="Picture 7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1281"/>
          <a:stretch>
            <a:fillRect/>
          </a:stretch>
        </p:blipFill>
        <p:spPr bwMode="auto">
          <a:xfrm>
            <a:off x="4299546" y="4705320"/>
            <a:ext cx="544909" cy="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467544" y="555526"/>
            <a:ext cx="3777721" cy="4011907"/>
            <a:chOff x="0" y="3"/>
            <a:chExt cx="6457680" cy="6858000"/>
          </a:xfrm>
          <a:blipFill dpi="0" rotWithShape="1">
            <a:blip r:embed="rId3"/>
            <a:stretch>
              <a:fillRect b="-25000"/>
            </a:stretch>
          </a:blipFill>
        </p:grpSpPr>
        <p:sp>
          <p:nvSpPr>
            <p:cNvPr id="17" name="等腰三角形 16"/>
            <p:cNvSpPr/>
            <p:nvPr/>
          </p:nvSpPr>
          <p:spPr>
            <a:xfrm rot="5400000">
              <a:off x="-1228344" y="1228347"/>
              <a:ext cx="6858000" cy="44013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等腰三角形 17"/>
            <p:cNvSpPr/>
            <p:nvPr/>
          </p:nvSpPr>
          <p:spPr>
            <a:xfrm flipH="1" rot="16200000">
              <a:off x="4073300" y="1488289"/>
              <a:ext cx="409463" cy="2627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09424" y="3429003"/>
              <a:ext cx="2048256" cy="2828544"/>
              <a:chOff x="4401311" y="600460"/>
              <a:chExt cx="2048256" cy="2828544"/>
            </a:xfrm>
            <a:grpFill/>
          </p:grpSpPr>
          <p:sp>
            <p:nvSpPr>
              <p:cNvPr id="21" name="等腰三角形 20"/>
              <p:cNvSpPr/>
              <p:nvPr/>
            </p:nvSpPr>
            <p:spPr>
              <a:xfrm rot="5400000">
                <a:off x="3894688" y="1107083"/>
                <a:ext cx="2828544" cy="18152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6307539" y="1959212"/>
                <a:ext cx="173018" cy="1110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flipH="1" rot="16200000">
                <a:off x="5797366" y="2236129"/>
                <a:ext cx="505470" cy="3243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6" name="等腰三角形 25"/>
          <p:cNvSpPr/>
          <p:nvPr/>
        </p:nvSpPr>
        <p:spPr>
          <a:xfrm rot="5400000">
            <a:off x="7609176" y="1694814"/>
            <a:ext cx="330339" cy="21200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14"/>
          <p:cNvSpPr txBox="1"/>
          <p:nvPr/>
        </p:nvSpPr>
        <p:spPr>
          <a:xfrm>
            <a:off x="4067944" y="1779662"/>
            <a:ext cx="459028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感谢聆听</a:t>
            </a:r>
          </a:p>
        </p:txBody>
      </p:sp>
      <p:sp>
        <p:nvSpPr>
          <p:cNvPr id="28" name="文本框 15"/>
          <p:cNvSpPr txBox="1"/>
          <p:nvPr/>
        </p:nvSpPr>
        <p:spPr>
          <a:xfrm>
            <a:off x="4553713" y="2715766"/>
            <a:ext cx="459028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</p:spTree>
    <p:extLst>
      <p:ext uri="{BB962C8B-B14F-4D97-AF65-F5344CB8AC3E}">
        <p14:creationId val="323407252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33" name="Picture 8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1708" y="749300"/>
            <a:ext cx="17097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6" name="TextBox 2095"/>
          <p:cNvSpPr txBox="1"/>
          <p:nvPr/>
        </p:nvSpPr>
        <p:spPr>
          <a:xfrm>
            <a:off x="3485034" y="1147363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485034" y="2042137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485034" y="2879991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第三节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85034" y="3712883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66020" y="896703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谁都能开店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6076" y="1851025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上传即所见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256076" y="2679582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下单即下载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234488" y="3473515"/>
            <a:ext cx="1800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中国最专业</a:t>
            </a:r>
          </a:p>
        </p:txBody>
      </p:sp>
      <p:sp>
        <p:nvSpPr>
          <p:cNvPr id="2097" name="矩形 2096"/>
          <p:cNvSpPr/>
          <p:nvPr/>
        </p:nvSpPr>
        <p:spPr>
          <a:xfrm>
            <a:off x="5266020" y="1392607"/>
            <a:ext cx="2138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只要具有演示设计的能力</a:t>
            </a:r>
          </a:p>
        </p:txBody>
      </p:sp>
      <p:sp>
        <p:nvSpPr>
          <p:cNvPr id="105" name="矩形 104"/>
          <p:cNvSpPr/>
          <p:nvPr/>
        </p:nvSpPr>
        <p:spPr>
          <a:xfrm>
            <a:off x="5266020" y="2273724"/>
            <a:ext cx="2138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只要具有演示设计的能力</a:t>
            </a:r>
          </a:p>
        </p:txBody>
      </p:sp>
      <p:sp>
        <p:nvSpPr>
          <p:cNvPr id="106" name="矩形 105"/>
          <p:cNvSpPr/>
          <p:nvPr/>
        </p:nvSpPr>
        <p:spPr>
          <a:xfrm>
            <a:off x="5266020" y="3083441"/>
            <a:ext cx="2138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只要具有演示设计的能力</a:t>
            </a:r>
          </a:p>
        </p:txBody>
      </p:sp>
      <p:sp>
        <p:nvSpPr>
          <p:cNvPr id="107" name="矩形 106"/>
          <p:cNvSpPr/>
          <p:nvPr/>
        </p:nvSpPr>
        <p:spPr>
          <a:xfrm>
            <a:off x="5266020" y="3914323"/>
            <a:ext cx="2138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只要具有演示设计的能力</a:t>
            </a:r>
          </a:p>
        </p:txBody>
      </p:sp>
      <p:grpSp>
        <p:nvGrpSpPr>
          <p:cNvPr id="2107" name="组合 2106"/>
          <p:cNvGrpSpPr/>
          <p:nvPr/>
        </p:nvGrpSpPr>
        <p:grpSpPr>
          <a:xfrm>
            <a:off x="4603146" y="1142715"/>
            <a:ext cx="410784" cy="409406"/>
            <a:chOff x="4316413" y="2320926"/>
            <a:chExt cx="473075" cy="471488"/>
          </a:xfrm>
        </p:grpSpPr>
        <p:sp>
          <p:nvSpPr>
            <p:cNvPr id="2105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6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gdLst>
                <a:gd fmla="*/ 38 w 137" name="T0"/>
                <a:gd fmla="*/ 194 h 194" name="T1"/>
                <a:gd fmla="*/ 118 w 137" name="T2"/>
                <a:gd fmla="*/ 116 h 194" name="T3"/>
                <a:gd fmla="*/ 137 w 137" name="T4"/>
                <a:gd fmla="*/ 97 h 194" name="T5"/>
                <a:gd fmla="*/ 118 w 137" name="T6"/>
                <a:gd fmla="*/ 78 h 194" name="T7"/>
                <a:gd fmla="*/ 38 w 137" name="T8"/>
                <a:gd fmla="*/ 0 h 194" name="T9"/>
                <a:gd fmla="*/ 0 w 137" name="T10"/>
                <a:gd fmla="*/ 38 h 194" name="T11"/>
                <a:gd fmla="*/ 78 w 137" name="T12"/>
                <a:gd fmla="*/ 116 h 194" name="T13"/>
                <a:gd fmla="*/ 78 w 137" name="T14"/>
                <a:gd fmla="*/ 78 h 194" name="T15"/>
                <a:gd fmla="*/ 0 w 137" name="T16"/>
                <a:gd fmla="*/ 156 h 194" name="T17"/>
                <a:gd fmla="*/ 38 w 137" name="T18"/>
                <a:gd fmla="*/ 194 h 1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4" w="137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603146" y="2037489"/>
            <a:ext cx="410784" cy="409406"/>
            <a:chOff x="4316413" y="2320926"/>
            <a:chExt cx="473075" cy="471488"/>
          </a:xfrm>
        </p:grpSpPr>
        <p:sp>
          <p:nvSpPr>
            <p:cNvPr id="120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gdLst>
                <a:gd fmla="*/ 38 w 137" name="T0"/>
                <a:gd fmla="*/ 194 h 194" name="T1"/>
                <a:gd fmla="*/ 118 w 137" name="T2"/>
                <a:gd fmla="*/ 116 h 194" name="T3"/>
                <a:gd fmla="*/ 137 w 137" name="T4"/>
                <a:gd fmla="*/ 97 h 194" name="T5"/>
                <a:gd fmla="*/ 118 w 137" name="T6"/>
                <a:gd fmla="*/ 78 h 194" name="T7"/>
                <a:gd fmla="*/ 38 w 137" name="T8"/>
                <a:gd fmla="*/ 0 h 194" name="T9"/>
                <a:gd fmla="*/ 0 w 137" name="T10"/>
                <a:gd fmla="*/ 38 h 194" name="T11"/>
                <a:gd fmla="*/ 78 w 137" name="T12"/>
                <a:gd fmla="*/ 116 h 194" name="T13"/>
                <a:gd fmla="*/ 78 w 137" name="T14"/>
                <a:gd fmla="*/ 78 h 194" name="T15"/>
                <a:gd fmla="*/ 0 w 137" name="T16"/>
                <a:gd fmla="*/ 156 h 194" name="T17"/>
                <a:gd fmla="*/ 38 w 137" name="T18"/>
                <a:gd fmla="*/ 194 h 1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4" w="137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607115" y="3703587"/>
            <a:ext cx="410784" cy="409406"/>
            <a:chOff x="4316413" y="2320926"/>
            <a:chExt cx="473075" cy="471488"/>
          </a:xfrm>
        </p:grpSpPr>
        <p:sp>
          <p:nvSpPr>
            <p:cNvPr id="123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gdLst>
                <a:gd fmla="*/ 38 w 137" name="T0"/>
                <a:gd fmla="*/ 194 h 194" name="T1"/>
                <a:gd fmla="*/ 118 w 137" name="T2"/>
                <a:gd fmla="*/ 116 h 194" name="T3"/>
                <a:gd fmla="*/ 137 w 137" name="T4"/>
                <a:gd fmla="*/ 97 h 194" name="T5"/>
                <a:gd fmla="*/ 118 w 137" name="T6"/>
                <a:gd fmla="*/ 78 h 194" name="T7"/>
                <a:gd fmla="*/ 38 w 137" name="T8"/>
                <a:gd fmla="*/ 0 h 194" name="T9"/>
                <a:gd fmla="*/ 0 w 137" name="T10"/>
                <a:gd fmla="*/ 38 h 194" name="T11"/>
                <a:gd fmla="*/ 78 w 137" name="T12"/>
                <a:gd fmla="*/ 116 h 194" name="T13"/>
                <a:gd fmla="*/ 78 w 137" name="T14"/>
                <a:gd fmla="*/ 78 h 194" name="T15"/>
                <a:gd fmla="*/ 0 w 137" name="T16"/>
                <a:gd fmla="*/ 156 h 194" name="T17"/>
                <a:gd fmla="*/ 38 w 137" name="T18"/>
                <a:gd fmla="*/ 194 h 1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4" w="137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607115" y="2874989"/>
            <a:ext cx="410784" cy="409406"/>
            <a:chOff x="4316413" y="2320926"/>
            <a:chExt cx="473075" cy="471488"/>
          </a:xfrm>
        </p:grpSpPr>
        <p:sp>
          <p:nvSpPr>
            <p:cNvPr id="126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gdLst>
                <a:gd fmla="*/ 38 w 137" name="T0"/>
                <a:gd fmla="*/ 194 h 194" name="T1"/>
                <a:gd fmla="*/ 118 w 137" name="T2"/>
                <a:gd fmla="*/ 116 h 194" name="T3"/>
                <a:gd fmla="*/ 137 w 137" name="T4"/>
                <a:gd fmla="*/ 97 h 194" name="T5"/>
                <a:gd fmla="*/ 118 w 137" name="T6"/>
                <a:gd fmla="*/ 78 h 194" name="T7"/>
                <a:gd fmla="*/ 38 w 137" name="T8"/>
                <a:gd fmla="*/ 0 h 194" name="T9"/>
                <a:gd fmla="*/ 0 w 137" name="T10"/>
                <a:gd fmla="*/ 38 h 194" name="T11"/>
                <a:gd fmla="*/ 78 w 137" name="T12"/>
                <a:gd fmla="*/ 116 h 194" name="T13"/>
                <a:gd fmla="*/ 78 w 137" name="T14"/>
                <a:gd fmla="*/ 78 h 194" name="T15"/>
                <a:gd fmla="*/ 0 w 137" name="T16"/>
                <a:gd fmla="*/ 156 h 194" name="T17"/>
                <a:gd fmla="*/ 38 w 137" name="T18"/>
                <a:gd fmla="*/ 194 h 1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4" w="137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9577856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96"/>
      <p:bldP grpId="0" spid="88"/>
      <p:bldP grpId="0" spid="90"/>
      <p:bldP grpId="0" spid="91"/>
      <p:bldP grpId="0" spid="92"/>
      <p:bldP grpId="0" spid="93"/>
      <p:bldP grpId="0" spid="95"/>
      <p:bldP grpId="0" spid="98"/>
      <p:bldP grpId="0" spid="2097"/>
      <p:bldP grpId="0" spid="105"/>
      <p:bldP grpId="0" spid="106"/>
      <p:bldP grpId="0" spid="10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200">
                <a:solidFill>
                  <a:srgbClr val="3F48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点击此处输入标题或者内容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3416061" y="2807684"/>
            <a:ext cx="3244172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无论公司、个人，只要具有演示设计的能力、遵守版权等相关法律法规即可申请开店，用演示设计为自己和社会创造价值</a:t>
            </a:r>
          </a:p>
        </p:txBody>
      </p:sp>
    </p:spTree>
    <p:extLst>
      <p:ext uri="{BB962C8B-B14F-4D97-AF65-F5344CB8AC3E}">
        <p14:creationId val="300880611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2"/>
      <p:bldP build="p"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23578" y="1288152"/>
            <a:ext cx="7496845" cy="2788017"/>
            <a:chOff x="786606" y="1241578"/>
            <a:chExt cx="10922199" cy="4959477"/>
          </a:xfrm>
        </p:grpSpPr>
        <p:sp>
          <p:nvSpPr>
            <p:cNvPr id="35" name="Rectangle 38"/>
            <p:cNvSpPr/>
            <p:nvPr/>
          </p:nvSpPr>
          <p:spPr bwMode="auto">
            <a:xfrm>
              <a:off x="8445545" y="196016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len="med" type="none" w="med"/>
              <a:tailEnd len="med" type="none"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6611" compatLnSpc="1" lIns="93220" numCol="1" rIns="93220" rtlCol="0" tIns="46611" vert="horz" wrap="square">
              <a:prstTxWarp prst="textNoShape">
                <a:avLst/>
              </a:prstTxWarp>
            </a:bodyPr>
            <a:lstStyle/>
            <a:p>
              <a:pPr algn="ctr" defTabSz="931939"/>
              <a:endParaRPr lang="en-US" sz="2200">
                <a:solidFill>
                  <a:srgbClr val="FFFFFF">
                    <a:alpha val="98824"/>
                  </a:srgbClr>
                </a:solidFill>
                <a:latin charset="0" pitchFamily="34" typeface="Segoe UI"/>
                <a:ea charset="0" pitchFamily="34" typeface="Segoe UI"/>
                <a:cs charset="0" pitchFamily="34" typeface="Segoe UI"/>
              </a:endParaRPr>
            </a:p>
          </p:txBody>
        </p:sp>
        <p:sp>
          <p:nvSpPr>
            <p:cNvPr id="36" name="Rectangle 36"/>
            <p:cNvSpPr/>
            <p:nvPr/>
          </p:nvSpPr>
          <p:spPr bwMode="auto">
            <a:xfrm>
              <a:off x="4666396" y="193447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len="med" type="none" w="med"/>
              <a:tailEnd len="med" type="none"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6611" compatLnSpc="1" lIns="93220" numCol="1" rIns="93220" rtlCol="0" tIns="46611" vert="horz" wrap="square">
              <a:prstTxWarp prst="textNoShape">
                <a:avLst/>
              </a:prstTxWarp>
            </a:bodyPr>
            <a:lstStyle/>
            <a:p>
              <a:pPr algn="ctr" defTabSz="931939"/>
              <a:endParaRPr lang="en-US" sz="2200">
                <a:solidFill>
                  <a:srgbClr val="FFFFFF">
                    <a:alpha val="98824"/>
                  </a:srgbClr>
                </a:solidFill>
                <a:latin charset="0" pitchFamily="34" typeface="Segoe UI"/>
                <a:ea charset="0" pitchFamily="34" typeface="Segoe UI"/>
                <a:cs charset="0" pitchFamily="34" typeface="Segoe UI"/>
              </a:endParaRPr>
            </a:p>
          </p:txBody>
        </p:sp>
        <p:sp>
          <p:nvSpPr>
            <p:cNvPr id="37" name="Rectangle 25"/>
            <p:cNvSpPr/>
            <p:nvPr/>
          </p:nvSpPr>
          <p:spPr bwMode="auto">
            <a:xfrm>
              <a:off x="786606" y="200533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len="med" type="none" w="med"/>
              <a:tailEnd len="med" type="none"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6611" compatLnSpc="1" lIns="93220" numCol="1" rIns="93220" rtlCol="0" tIns="46611" vert="horz" wrap="square">
              <a:prstTxWarp prst="textNoShape">
                <a:avLst/>
              </a:prstTxWarp>
            </a:bodyPr>
            <a:lstStyle/>
            <a:p>
              <a:pPr algn="ctr" defTabSz="931939"/>
              <a:endParaRPr lang="en-US" sz="2200">
                <a:solidFill>
                  <a:srgbClr val="F4E4CC">
                    <a:alpha val="98824"/>
                  </a:srgbClr>
                </a:solidFill>
                <a:latin charset="0" pitchFamily="34" typeface="Segoe UI"/>
                <a:ea charset="0" pitchFamily="34" typeface="Segoe UI"/>
                <a:cs charset="0" pitchFamily="34" typeface="Segoe UI"/>
              </a:endParaRP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 flipH="1">
              <a:off x="831266" y="1326073"/>
              <a:ext cx="3107868" cy="7047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5702" lIns="91406" rIns="91406" tIns="45702" wrap="square">
              <a:spAutoFit/>
            </a:bodyPr>
            <a:lstStyle/>
            <a:p>
              <a:pPr algn="ctr" rtl="0"/>
              <a:r>
                <a:rPr altLang="en-US" lang="zh-CN" smtClean="0" spc="-153" sz="2000">
                  <a:ln w="3175">
                    <a:noFill/>
                  </a:ln>
                  <a:solidFill>
                    <a:srgbClr val="F4E4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点击输入内容</a:t>
              </a:r>
            </a:p>
          </p:txBody>
        </p:sp>
        <p:cxnSp>
          <p:nvCxnSpPr>
            <p:cNvPr id="39" name="Straight Arrow Connector 5"/>
            <p:cNvCxnSpPr/>
            <p:nvPr/>
          </p:nvCxnSpPr>
          <p:spPr>
            <a:xfrm>
              <a:off x="898495" y="6179059"/>
              <a:ext cx="10810310" cy="21996"/>
            </a:xfrm>
            <a:prstGeom prst="straightConnector1">
              <a:avLst/>
            </a:prstGeom>
            <a:ln w="76200">
              <a:solidFill>
                <a:srgbClr val="F4E4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7"/>
            <p:cNvGrpSpPr/>
            <p:nvPr/>
          </p:nvGrpSpPr>
          <p:grpSpPr>
            <a:xfrm>
              <a:off x="962672" y="2194931"/>
              <a:ext cx="2739189" cy="2313708"/>
              <a:chOff x="962668" y="2194927"/>
              <a:chExt cx="2739189" cy="2313708"/>
            </a:xfrm>
          </p:grpSpPr>
          <p:sp>
            <p:nvSpPr>
              <p:cNvPr id="59" name="Rectangle 28"/>
              <p:cNvSpPr/>
              <p:nvPr/>
            </p:nvSpPr>
            <p:spPr>
              <a:xfrm flipH="1">
                <a:off x="962668" y="3906397"/>
                <a:ext cx="2739189" cy="596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endParaRPr b="1" lang="en-US" sz="1600">
                  <a:solidFill>
                    <a:schemeClr val="tx1">
                      <a:lumMod val="95000"/>
                    </a:schemeClr>
                  </a:solidFill>
                  <a:cs charset="0" pitchFamily="34" typeface="Arial"/>
                </a:endParaRPr>
              </a:p>
            </p:txBody>
          </p:sp>
          <p:grpSp>
            <p:nvGrpSpPr>
              <p:cNvPr id="60" name="Group 4"/>
              <p:cNvGrpSpPr/>
              <p:nvPr/>
            </p:nvGrpSpPr>
            <p:grpSpPr>
              <a:xfrm>
                <a:off x="1832191" y="2194927"/>
                <a:ext cx="1225651" cy="1265213"/>
                <a:chOff x="1832191" y="2194927"/>
                <a:chExt cx="1225651" cy="1265213"/>
              </a:xfrm>
            </p:grpSpPr>
            <p:pic>
              <p:nvPicPr>
                <p:cNvPr id="61" name="Picture 1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2191" y="2194927"/>
                  <a:ext cx="746329" cy="1265213"/>
                </a:xfrm>
                <a:prstGeom prst="rect">
                  <a:avLst/>
                </a:prstGeom>
                <a:effectLst/>
              </p:spPr>
            </p:pic>
            <p:pic>
              <p:nvPicPr>
                <p:cNvPr descr="C:\from tstenvrouter\DVD\ResDVD36_Disk1_MS_Confidential\DVD_ART36\Artwork_Imagery\Icons - Illustrations\_ WINDOWS SERVER ICONS\Hardware\Laptop notebook pc mobility.png" id="62" name="Picture 2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2143016" y="2851351"/>
                  <a:ext cx="914826" cy="575069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1" name="Group 3"/>
            <p:cNvGrpSpPr/>
            <p:nvPr/>
          </p:nvGrpSpPr>
          <p:grpSpPr>
            <a:xfrm>
              <a:off x="5480599" y="2124628"/>
              <a:ext cx="1862539" cy="1405815"/>
              <a:chOff x="6722831" y="1933391"/>
              <a:chExt cx="1862539" cy="1405815"/>
            </a:xfrm>
          </p:grpSpPr>
          <p:pic>
            <p:nvPicPr>
              <p:cNvPr id="54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393178" y="1964876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5" name="Picture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722831" y="1933391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6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153181" y="2073993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descr="C:\Program Files\Microsoft Resource DVD Artwork\DVD_ART\Artwork_Imagery\HARDWARE_IMAGERY\Illustration - Misc Hardware\Windows Vista Illustration Icons\Server.png" id="57" name="Picture 30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7827113" y="2643289"/>
                <a:ext cx="493155" cy="579480"/>
              </a:xfrm>
              <a:prstGeom prst="rect">
                <a:avLst/>
              </a:prstGeom>
              <a:effectLst>
                <a:glow rad="101600">
                  <a:srgbClr val="FFFFFF">
                    <a:alpha val="5098"/>
                  </a:srgbClr>
                </a:glow>
              </a:effectLst>
            </p:spPr>
          </p:pic>
          <p:pic>
            <p:nvPicPr>
              <p:cNvPr descr="C:\Program Files\Microsoft Resource DVD Artwork\DVD_ART\Artwork_Imagery\HARDWARE_IMAGERY\Illustration - Misc Hardware\Windows Vista Illustration Icons\Server.png" id="58" name="Picture 32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8092217" y="2688818"/>
                <a:ext cx="493153" cy="579480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" name="Group 33"/>
            <p:cNvGrpSpPr/>
            <p:nvPr/>
          </p:nvGrpSpPr>
          <p:grpSpPr>
            <a:xfrm>
              <a:off x="9014664" y="2064647"/>
              <a:ext cx="2073220" cy="1539757"/>
              <a:chOff x="6506932" y="1524000"/>
              <a:chExt cx="1963579" cy="1983357"/>
            </a:xfrm>
          </p:grpSpPr>
          <p:pic>
            <p:nvPicPr>
              <p:cNvPr id="45" name="Picture 3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376295" y="1614546"/>
                <a:ext cx="623470" cy="1455833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Picture 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064624" y="1524000"/>
                <a:ext cx="623470" cy="1455833"/>
              </a:xfrm>
              <a:prstGeom prst="rect">
                <a:avLst/>
              </a:prstGeom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Picture 3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21002" y="1973713"/>
                <a:ext cx="341763" cy="1300408"/>
              </a:xfrm>
              <a:prstGeom prst="rect">
                <a:avLst/>
              </a:prstGeom>
              <a:effectLst/>
            </p:spPr>
          </p:pic>
          <p:pic>
            <p:nvPicPr>
              <p:cNvPr descr="C:\Documents and Settings\jrt\Desktop\Server-Mundie.png" id="48" name="Picture 5"/>
              <p:cNvPicPr>
                <a:picLocks noChangeArrowheads="1"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 bwMode="auto">
              <a:xfrm>
                <a:off x="7439540" y="2507297"/>
                <a:ext cx="949794" cy="1000060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descr="12_Tivo.png" id="49" name="Picture 4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34739" y="2732531"/>
                <a:ext cx="769825" cy="640315"/>
              </a:xfrm>
              <a:prstGeom prst="rect">
                <a:avLst/>
              </a:prstGeom>
              <a:effectLst>
                <a:glow rad="101600">
                  <a:srgbClr val="FFFFFF">
                    <a:alpha val="5098"/>
                  </a:srgbClr>
                </a:glow>
              </a:effectLst>
              <a:scene3d>
                <a:camera prst="orthographicFront">
                  <a:rot lat="0" lon="18899986" rev="0"/>
                </a:camera>
                <a:lightRig dir="t" rig="threePt"/>
              </a:scene3d>
            </p:spPr>
          </p:pic>
          <p:pic>
            <p:nvPicPr>
              <p:cNvPr descr="12_Tivo.png" id="50" name="Picture 4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0685" y="2782134"/>
                <a:ext cx="769826" cy="647412"/>
              </a:xfrm>
              <a:prstGeom prst="rect">
                <a:avLst/>
              </a:prstGeom>
              <a:effectLst/>
              <a:scene3d>
                <a:camera prst="orthographicFront">
                  <a:rot lat="0" lon="18899986" rev="0"/>
                </a:camera>
                <a:lightRig dir="t" rig="threePt"/>
              </a:scene3d>
            </p:spPr>
          </p:pic>
          <p:pic>
            <p:nvPicPr>
              <p:cNvPr id="51" name="Picture 4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849446" y="1678332"/>
                <a:ext cx="623470" cy="1455833"/>
              </a:xfrm>
              <a:prstGeom prst="rect">
                <a:avLst/>
              </a:prstGeom>
              <a:effectLst/>
            </p:spPr>
          </p:pic>
          <p:pic>
            <p:nvPicPr>
              <p:cNvPr id="52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506932" y="1679425"/>
                <a:ext cx="623470" cy="1455833"/>
              </a:xfrm>
              <a:prstGeom prst="rect">
                <a:avLst/>
              </a:prstGeom>
              <a:effectLst/>
            </p:spPr>
          </p:pic>
          <p:pic>
            <p:nvPicPr>
              <p:cNvPr id="53" name="Picture 4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86080" y="1973713"/>
                <a:ext cx="623470" cy="1455833"/>
              </a:xfrm>
              <a:prstGeom prst="rect">
                <a:avLst/>
              </a:prstGeom>
              <a:effectLst/>
            </p:spPr>
          </p:pic>
        </p:grp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 flipH="1">
              <a:off x="4704415" y="1241578"/>
              <a:ext cx="3107868" cy="7047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5702" lIns="91406" rIns="91406" tIns="45702" wrap="square">
              <a:spAutoFit/>
            </a:bodyPr>
            <a:lstStyle/>
            <a:p>
              <a:pPr algn="ctr" rtl="0"/>
              <a:r>
                <a:rPr altLang="en-US" lang="zh-CN" smtClean="0" spc="-153" sz="2000">
                  <a:ln w="3175">
                    <a:noFill/>
                  </a:ln>
                  <a:solidFill>
                    <a:srgbClr val="F4E4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点击输入内容</a:t>
              </a:r>
            </a:p>
          </p:txBody>
        </p: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 flipH="1">
              <a:off x="8577563" y="1262702"/>
              <a:ext cx="3107868" cy="7047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45702" lIns="91406" rIns="91406" tIns="45702" wrap="square">
              <a:spAutoFit/>
            </a:bodyPr>
            <a:lstStyle/>
            <a:p>
              <a:pPr algn="ctr" rtl="0"/>
              <a:r>
                <a:rPr altLang="en-US" lang="zh-CN" smtClean="0" spc="-153" sz="2000">
                  <a:ln w="3175">
                    <a:noFill/>
                  </a:ln>
                  <a:solidFill>
                    <a:srgbClr val="F4E4C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点击输入内容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843804" y="2646648"/>
            <a:ext cx="216385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F1F2F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</a:t>
            </a:r>
          </a:p>
        </p:txBody>
      </p:sp>
      <p:sp>
        <p:nvSpPr>
          <p:cNvPr id="64" name="矩形 63"/>
          <p:cNvSpPr/>
          <p:nvPr/>
        </p:nvSpPr>
        <p:spPr>
          <a:xfrm>
            <a:off x="3490074" y="2646648"/>
            <a:ext cx="216385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F1F2F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</a:t>
            </a:r>
          </a:p>
        </p:txBody>
      </p:sp>
      <p:sp>
        <p:nvSpPr>
          <p:cNvPr id="65" name="矩形 64"/>
          <p:cNvSpPr/>
          <p:nvPr/>
        </p:nvSpPr>
        <p:spPr>
          <a:xfrm>
            <a:off x="6100794" y="2646648"/>
            <a:ext cx="216385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F1F2F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</a:t>
            </a:r>
          </a:p>
        </p:txBody>
      </p:sp>
    </p:spTree>
    <p:extLst>
      <p:ext uri="{BB962C8B-B14F-4D97-AF65-F5344CB8AC3E}">
        <p14:creationId val="70912950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2130714" y="1560002"/>
            <a:ext cx="3231352" cy="2396526"/>
            <a:chOff x="1376308" y="1485930"/>
            <a:chExt cx="3231352" cy="2396526"/>
          </a:xfrm>
        </p:grpSpPr>
        <p:sp>
          <p:nvSpPr>
            <p:cNvPr id="6" name="Freeform 81"/>
            <p:cNvSpPr/>
            <p:nvPr/>
          </p:nvSpPr>
          <p:spPr bwMode="auto">
            <a:xfrm>
              <a:off x="2991984" y="1619070"/>
              <a:ext cx="635115" cy="1005749"/>
            </a:xfrm>
            <a:custGeom>
              <a:gdLst>
                <a:gd fmla="*/ 0 w 48" name="T0"/>
                <a:gd fmla="*/ 76 h 76" name="T1"/>
                <a:gd fmla="*/ 0 w 48" name="T2"/>
                <a:gd fmla="*/ 0 h 76" name="T3"/>
                <a:gd fmla="*/ 48 w 48" name="T4"/>
                <a:gd fmla="*/ 17 h 76" name="T5"/>
                <a:gd fmla="*/ 0 w 48" name="T6"/>
                <a:gd fmla="*/ 76 h 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" w="48">
                  <a:moveTo>
                    <a:pt x="0" y="7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6"/>
                    <a:pt x="48" y="17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B9AA8A"/>
                </a:solidFill>
              </a:endParaRPr>
            </a:p>
          </p:txBody>
        </p: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2991984" y="2651808"/>
              <a:ext cx="1799" cy="1799"/>
            </a:xfrm>
            <a:prstGeom prst="rect">
              <a:avLst/>
            </a:prstGeom>
            <a:solidFill>
              <a:srgbClr val="5E5F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3"/>
            <p:cNvSpPr/>
            <p:nvPr/>
          </p:nvSpPr>
          <p:spPr bwMode="auto">
            <a:xfrm>
              <a:off x="3004578" y="1856564"/>
              <a:ext cx="1020143" cy="1536511"/>
            </a:xfrm>
            <a:custGeom>
              <a:gdLst>
                <a:gd fmla="*/ 49 w 77" name="T0"/>
                <a:gd fmla="*/ 0 h 116" name="T1"/>
                <a:gd fmla="*/ 77 w 77" name="T2"/>
                <a:gd fmla="*/ 59 h 116" name="T3"/>
                <a:gd fmla="*/ 51 w 77" name="T4"/>
                <a:gd fmla="*/ 116 h 116" name="T5"/>
                <a:gd fmla="*/ 0 w 77" name="T6"/>
                <a:gd fmla="*/ 59 h 116" name="T7"/>
                <a:gd fmla="*/ 49 w 77" name="T8"/>
                <a:gd fmla="*/ 0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77">
                  <a:moveTo>
                    <a:pt x="49" y="0"/>
                  </a:moveTo>
                  <a:cubicBezTo>
                    <a:pt x="66" y="14"/>
                    <a:pt x="77" y="36"/>
                    <a:pt x="77" y="59"/>
                  </a:cubicBezTo>
                  <a:cubicBezTo>
                    <a:pt x="77" y="82"/>
                    <a:pt x="67" y="102"/>
                    <a:pt x="51" y="116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DB0B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4"/>
            <p:cNvSpPr/>
            <p:nvPr/>
          </p:nvSpPr>
          <p:spPr bwMode="auto">
            <a:xfrm>
              <a:off x="1932259" y="1619070"/>
              <a:ext cx="1721829" cy="2051081"/>
            </a:xfrm>
            <a:custGeom>
              <a:gdLst>
                <a:gd fmla="*/ 78 w 130" name="T0"/>
                <a:gd fmla="*/ 0 h 155" name="T1"/>
                <a:gd fmla="*/ 78 w 130" name="T2"/>
                <a:gd fmla="*/ 78 h 155" name="T3"/>
                <a:gd fmla="*/ 78 w 130" name="T4"/>
                <a:gd fmla="*/ 78 h 155" name="T5"/>
                <a:gd fmla="*/ 78 w 130" name="T6"/>
                <a:gd fmla="*/ 78 h 155" name="T7"/>
                <a:gd fmla="*/ 130 w 130" name="T8"/>
                <a:gd fmla="*/ 135 h 155" name="T9"/>
                <a:gd fmla="*/ 78 w 130" name="T10"/>
                <a:gd fmla="*/ 155 h 155" name="T11"/>
                <a:gd fmla="*/ 0 w 130" name="T12"/>
                <a:gd fmla="*/ 78 h 155" name="T13"/>
                <a:gd fmla="*/ 78 w 130" name="T14"/>
                <a:gd fmla="*/ 0 h 15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5" w="130">
                  <a:moveTo>
                    <a:pt x="78" y="0"/>
                  </a:move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17" y="148"/>
                    <a:pt x="98" y="155"/>
                    <a:pt x="78" y="155"/>
                  </a:cubicBezTo>
                  <a:cubicBezTo>
                    <a:pt x="35" y="155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99B1F1"/>
                </a:solidFill>
              </a:endParaRPr>
            </a:p>
          </p:txBody>
        </p:sp>
        <p:sp>
          <p:nvSpPr>
            <p:cNvPr id="10" name="Freeform 85"/>
            <p:cNvSpPr/>
            <p:nvPr/>
          </p:nvSpPr>
          <p:spPr bwMode="auto">
            <a:xfrm>
              <a:off x="3454377" y="1512918"/>
              <a:ext cx="1099308" cy="158329"/>
            </a:xfrm>
            <a:custGeom>
              <a:gdLst>
                <a:gd fmla="*/ 8 w 611" name="T0"/>
                <a:gd fmla="*/ 88 h 88" name="T1"/>
                <a:gd fmla="*/ 0 w 611" name="T2"/>
                <a:gd fmla="*/ 74 h 88" name="T3"/>
                <a:gd fmla="*/ 74 w 611" name="T4"/>
                <a:gd fmla="*/ 0 h 88" name="T5"/>
                <a:gd fmla="*/ 611 w 611" name="T6"/>
                <a:gd fmla="*/ 0 h 88" name="T7"/>
                <a:gd fmla="*/ 611 w 611" name="T8"/>
                <a:gd fmla="*/ 15 h 88" name="T9"/>
                <a:gd fmla="*/ 81 w 611" name="T10"/>
                <a:gd fmla="*/ 15 h 88" name="T11"/>
                <a:gd fmla="*/ 8 w 611" name="T12"/>
                <a:gd fmla="*/ 88 h 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8" w="611">
                  <a:moveTo>
                    <a:pt x="8" y="88"/>
                  </a:moveTo>
                  <a:lnTo>
                    <a:pt x="0" y="74"/>
                  </a:lnTo>
                  <a:lnTo>
                    <a:pt x="74" y="0"/>
                  </a:lnTo>
                  <a:lnTo>
                    <a:pt x="611" y="0"/>
                  </a:lnTo>
                  <a:lnTo>
                    <a:pt x="611" y="15"/>
                  </a:lnTo>
                  <a:lnTo>
                    <a:pt x="81" y="15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1" name="Oval 86"/>
            <p:cNvSpPr>
              <a:spLocks noChangeArrowheads="1"/>
            </p:cNvSpPr>
            <p:nvPr/>
          </p:nvSpPr>
          <p:spPr bwMode="auto">
            <a:xfrm>
              <a:off x="4501508" y="1485930"/>
              <a:ext cx="106152" cy="93558"/>
            </a:xfrm>
            <a:prstGeom prst="ellipse">
              <a:avLst/>
            </a:pr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4501508" y="2572643"/>
              <a:ext cx="106152" cy="106152"/>
            </a:xfrm>
            <a:prstGeom prst="ellipse">
              <a:avLst/>
            </a:prstGeom>
            <a:solidFill>
              <a:srgbClr val="B3C7C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88"/>
            <p:cNvSpPr/>
            <p:nvPr/>
          </p:nvSpPr>
          <p:spPr bwMode="auto">
            <a:xfrm>
              <a:off x="1428484" y="3684545"/>
              <a:ext cx="1111902" cy="158329"/>
            </a:xfrm>
            <a:custGeom>
              <a:gdLst>
                <a:gd fmla="*/ 0 w 618" name="T0"/>
                <a:gd fmla="*/ 88 h 88" name="T1"/>
                <a:gd fmla="*/ 537 w 618" name="T2"/>
                <a:gd fmla="*/ 88 h 88" name="T3"/>
                <a:gd fmla="*/ 618 w 618" name="T4"/>
                <a:gd fmla="*/ 7 h 88" name="T5"/>
                <a:gd fmla="*/ 611 w 618" name="T6"/>
                <a:gd fmla="*/ 0 h 88" name="T7"/>
                <a:gd fmla="*/ 530 w 618" name="T8"/>
                <a:gd fmla="*/ 73 h 88" name="T9"/>
                <a:gd fmla="*/ 0 w 618" name="T10"/>
                <a:gd fmla="*/ 73 h 88" name="T11"/>
                <a:gd fmla="*/ 0 w 618" name="T12"/>
                <a:gd fmla="*/ 88 h 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8" w="618">
                  <a:moveTo>
                    <a:pt x="0" y="88"/>
                  </a:moveTo>
                  <a:lnTo>
                    <a:pt x="537" y="88"/>
                  </a:lnTo>
                  <a:lnTo>
                    <a:pt x="618" y="7"/>
                  </a:lnTo>
                  <a:lnTo>
                    <a:pt x="611" y="0"/>
                  </a:lnTo>
                  <a:lnTo>
                    <a:pt x="530" y="73"/>
                  </a:lnTo>
                  <a:lnTo>
                    <a:pt x="0" y="7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89"/>
            <p:cNvSpPr>
              <a:spLocks noChangeArrowheads="1"/>
            </p:cNvSpPr>
            <p:nvPr/>
          </p:nvSpPr>
          <p:spPr bwMode="auto">
            <a:xfrm>
              <a:off x="1376308" y="3790697"/>
              <a:ext cx="106152" cy="91759"/>
            </a:xfrm>
            <a:prstGeom prst="ellipse">
              <a:avLst/>
            </a:prstGeom>
            <a:solidFill>
              <a:srgbClr val="3349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CCC0AC"/>
                </a:solidFill>
              </a:endParaRPr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4076898" y="2612225"/>
              <a:ext cx="476786" cy="26988"/>
            </a:xfrm>
            <a:prstGeom prst="rect">
              <a:avLst/>
            </a:prstGeom>
            <a:solidFill>
              <a:srgbClr val="B3C7C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58437" y="1680694"/>
            <a:ext cx="7737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8437" y="2788715"/>
            <a:ext cx="7737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CCC0A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8890" y="4091694"/>
            <a:ext cx="80825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CCC0A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1183206"/>
            <a:ext cx="259228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我们是拥有国内顶尖的PPT制作技术、顶级的PPT设计团队， 坚持精益求精、拒绝平庸的做事精神，帮助您实现美观、精致、严谨、动感的PPT展示效果，让您的PPT创造卓越价值。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83568" y="1167892"/>
            <a:ext cx="371128" cy="203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683568" y="1634527"/>
            <a:ext cx="371128" cy="203250"/>
          </a:xfrm>
          <a:prstGeom prst="rect">
            <a:avLst/>
          </a:prstGeom>
          <a:solidFill>
            <a:srgbClr val="CC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683568" y="2101163"/>
            <a:ext cx="371128" cy="2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1041985" y="1128102"/>
            <a:ext cx="174756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均傲设计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1985" y="1596195"/>
            <a:ext cx="174756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均傲设计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1985" y="2064288"/>
            <a:ext cx="174756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rgbClr val="B9AA8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均傲设计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B9AA8A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25" name="矩形 224"/>
          <p:cNvSpPr/>
          <p:nvPr/>
        </p:nvSpPr>
        <p:spPr>
          <a:xfrm>
            <a:off x="919036" y="3162866"/>
            <a:ext cx="7375652" cy="132101"/>
          </a:xfrm>
          <a:prstGeom prst="rect">
            <a:avLst/>
          </a:prstGeom>
          <a:solidFill>
            <a:srgbClr val="C6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6" name="矩形 225"/>
          <p:cNvSpPr/>
          <p:nvPr/>
        </p:nvSpPr>
        <p:spPr>
          <a:xfrm>
            <a:off x="919036" y="3162867"/>
            <a:ext cx="2162302" cy="132100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7" name="矩形 226"/>
          <p:cNvSpPr/>
          <p:nvPr/>
        </p:nvSpPr>
        <p:spPr>
          <a:xfrm>
            <a:off x="3455218" y="3162868"/>
            <a:ext cx="1032645" cy="132100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8" name="矩形 227"/>
          <p:cNvSpPr/>
          <p:nvPr/>
        </p:nvSpPr>
        <p:spPr>
          <a:xfrm>
            <a:off x="6077881" y="3173693"/>
            <a:ext cx="428430" cy="121274"/>
          </a:xfrm>
          <a:prstGeom prst="rect">
            <a:avLst/>
          </a:prstGeom>
          <a:solidFill>
            <a:srgbClr val="C6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9" name="TextBox 228"/>
          <p:cNvSpPr txBox="1"/>
          <p:nvPr/>
        </p:nvSpPr>
        <p:spPr>
          <a:xfrm>
            <a:off x="5953334" y="3474665"/>
            <a:ext cx="244909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00713" y="3474667"/>
            <a:ext cx="248797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</a:t>
            </a:r>
          </a:p>
        </p:txBody>
      </p:sp>
      <p:sp>
        <p:nvSpPr>
          <p:cNvPr id="231" name="AutoShape 3"/>
          <p:cNvSpPr>
            <a:spLocks noChangeArrowheads="1" noChangeAspect="1" noTextEdit="1"/>
          </p:cNvSpPr>
          <p:nvPr/>
        </p:nvSpPr>
        <p:spPr bwMode="auto">
          <a:xfrm>
            <a:off x="669879" y="1123950"/>
            <a:ext cx="74993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2" name="Rectangle 5"/>
          <p:cNvSpPr>
            <a:spLocks noChangeArrowheads="1"/>
          </p:cNvSpPr>
          <p:nvPr/>
        </p:nvSpPr>
        <p:spPr bwMode="auto">
          <a:xfrm>
            <a:off x="1139825" y="1389063"/>
            <a:ext cx="160338" cy="688975"/>
          </a:xfrm>
          <a:prstGeom prst="rect">
            <a:avLst/>
          </a:prstGeom>
          <a:solidFill>
            <a:srgbClr val="99B1F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3" name="Rectangle 6"/>
          <p:cNvSpPr>
            <a:spLocks noChangeArrowheads="1"/>
          </p:cNvSpPr>
          <p:nvPr/>
        </p:nvSpPr>
        <p:spPr bwMode="auto">
          <a:xfrm>
            <a:off x="1458913" y="1389063"/>
            <a:ext cx="133350" cy="688975"/>
          </a:xfrm>
          <a:prstGeom prst="rect">
            <a:avLst/>
          </a:prstGeom>
          <a:solidFill>
            <a:srgbClr val="99B1F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4" name="Rectangle 7"/>
          <p:cNvSpPr>
            <a:spLocks noChangeArrowheads="1"/>
          </p:cNvSpPr>
          <p:nvPr/>
        </p:nvSpPr>
        <p:spPr bwMode="auto">
          <a:xfrm>
            <a:off x="1752600" y="1389063"/>
            <a:ext cx="158750" cy="688975"/>
          </a:xfrm>
          <a:prstGeom prst="rect">
            <a:avLst/>
          </a:prstGeom>
          <a:solidFill>
            <a:srgbClr val="99B1F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" name="Rectangle 8"/>
          <p:cNvSpPr>
            <a:spLocks noChangeArrowheads="1"/>
          </p:cNvSpPr>
          <p:nvPr/>
        </p:nvSpPr>
        <p:spPr bwMode="auto">
          <a:xfrm>
            <a:off x="2044700" y="1389063"/>
            <a:ext cx="158750" cy="688975"/>
          </a:xfrm>
          <a:prstGeom prst="rect">
            <a:avLst/>
          </a:prstGeom>
          <a:solidFill>
            <a:srgbClr val="99B1F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6" name="Rectangle 9"/>
          <p:cNvSpPr>
            <a:spLocks noChangeArrowheads="1"/>
          </p:cNvSpPr>
          <p:nvPr/>
        </p:nvSpPr>
        <p:spPr bwMode="auto">
          <a:xfrm>
            <a:off x="2363788" y="1389063"/>
            <a:ext cx="160338" cy="688975"/>
          </a:xfrm>
          <a:prstGeom prst="rect">
            <a:avLst/>
          </a:prstGeom>
          <a:solidFill>
            <a:srgbClr val="99B1F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7" name="Freeform 10"/>
          <p:cNvSpPr>
            <a:spLocks noEditPoints="1"/>
          </p:cNvSpPr>
          <p:nvPr/>
        </p:nvSpPr>
        <p:spPr bwMode="auto">
          <a:xfrm>
            <a:off x="919036" y="1116026"/>
            <a:ext cx="2162302" cy="1227124"/>
          </a:xfrm>
          <a:custGeom>
            <a:gdLst>
              <a:gd fmla="*/ 82 w 85" name="T0"/>
              <a:gd fmla="*/ 13 h 46" name="T1"/>
              <a:gd fmla="*/ 77 w 85" name="T2"/>
              <a:gd fmla="*/ 13 h 46" name="T3"/>
              <a:gd fmla="*/ 77 w 85" name="T4"/>
              <a:gd fmla="*/ 8 h 46" name="T5"/>
              <a:gd fmla="*/ 69 w 85" name="T6"/>
              <a:gd fmla="*/ 0 h 46" name="T7"/>
              <a:gd fmla="*/ 8 w 85" name="T8"/>
              <a:gd fmla="*/ 0 h 46" name="T9"/>
              <a:gd fmla="*/ 0 w 85" name="T10"/>
              <a:gd fmla="*/ 8 h 46" name="T11"/>
              <a:gd fmla="*/ 0 w 85" name="T12"/>
              <a:gd fmla="*/ 38 h 46" name="T13"/>
              <a:gd fmla="*/ 8 w 85" name="T14"/>
              <a:gd fmla="*/ 46 h 46" name="T15"/>
              <a:gd fmla="*/ 69 w 85" name="T16"/>
              <a:gd fmla="*/ 46 h 46" name="T17"/>
              <a:gd fmla="*/ 77 w 85" name="T18"/>
              <a:gd fmla="*/ 38 h 46" name="T19"/>
              <a:gd fmla="*/ 77 w 85" name="T20"/>
              <a:gd fmla="*/ 33 h 46" name="T21"/>
              <a:gd fmla="*/ 82 w 85" name="T22"/>
              <a:gd fmla="*/ 33 h 46" name="T23"/>
              <a:gd fmla="*/ 85 w 85" name="T24"/>
              <a:gd fmla="*/ 31 h 46" name="T25"/>
              <a:gd fmla="*/ 85 w 85" name="T26"/>
              <a:gd fmla="*/ 15 h 46" name="T27"/>
              <a:gd fmla="*/ 82 w 85" name="T28"/>
              <a:gd fmla="*/ 13 h 46" name="T29"/>
              <a:gd fmla="*/ 72 w 85" name="T30"/>
              <a:gd fmla="*/ 38 h 46" name="T31"/>
              <a:gd fmla="*/ 69 w 85" name="T32"/>
              <a:gd fmla="*/ 41 h 46" name="T33"/>
              <a:gd fmla="*/ 8 w 85" name="T34"/>
              <a:gd fmla="*/ 41 h 46" name="T35"/>
              <a:gd fmla="*/ 5 w 85" name="T36"/>
              <a:gd fmla="*/ 38 h 46" name="T37"/>
              <a:gd fmla="*/ 5 w 85" name="T38"/>
              <a:gd fmla="*/ 8 h 46" name="T39"/>
              <a:gd fmla="*/ 8 w 85" name="T40"/>
              <a:gd fmla="*/ 5 h 46" name="T41"/>
              <a:gd fmla="*/ 69 w 85" name="T42"/>
              <a:gd fmla="*/ 5 h 46" name="T43"/>
              <a:gd fmla="*/ 72 w 85" name="T44"/>
              <a:gd fmla="*/ 8 h 46" name="T45"/>
              <a:gd fmla="*/ 72 w 85" name="T46"/>
              <a:gd fmla="*/ 38 h 46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46" w="85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8" name="Rectangle 11"/>
          <p:cNvSpPr>
            <a:spLocks noChangeArrowheads="1"/>
          </p:cNvSpPr>
          <p:nvPr/>
        </p:nvSpPr>
        <p:spPr bwMode="auto">
          <a:xfrm>
            <a:off x="3719513" y="1389063"/>
            <a:ext cx="160338" cy="688975"/>
          </a:xfrm>
          <a:prstGeom prst="rect">
            <a:avLst/>
          </a:prstGeom>
          <a:solidFill>
            <a:srgbClr val="B9AA8A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9" name="Rectangle 12"/>
          <p:cNvSpPr>
            <a:spLocks noChangeArrowheads="1"/>
          </p:cNvSpPr>
          <p:nvPr/>
        </p:nvSpPr>
        <p:spPr bwMode="auto">
          <a:xfrm>
            <a:off x="4040188" y="1389063"/>
            <a:ext cx="158750" cy="688975"/>
          </a:xfrm>
          <a:prstGeom prst="rect">
            <a:avLst/>
          </a:prstGeom>
          <a:solidFill>
            <a:srgbClr val="B9AA8A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0" name="Rectangle 13"/>
          <p:cNvSpPr>
            <a:spLocks noChangeArrowheads="1"/>
          </p:cNvSpPr>
          <p:nvPr/>
        </p:nvSpPr>
        <p:spPr bwMode="auto">
          <a:xfrm>
            <a:off x="4332288" y="1389063"/>
            <a:ext cx="158750" cy="688975"/>
          </a:xfrm>
          <a:prstGeom prst="rect">
            <a:avLst/>
          </a:prstGeom>
          <a:solidFill>
            <a:srgbClr val="B9AA8A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1" name="Freeform 14"/>
          <p:cNvSpPr>
            <a:spLocks noEditPoints="1"/>
          </p:cNvSpPr>
          <p:nvPr/>
        </p:nvSpPr>
        <p:spPr bwMode="auto">
          <a:xfrm>
            <a:off x="3427413" y="1123950"/>
            <a:ext cx="2235200" cy="1219200"/>
          </a:xfrm>
          <a:custGeom>
            <a:gdLst>
              <a:gd fmla="*/ 81 w 84" name="T0"/>
              <a:gd fmla="*/ 13 h 46" name="T1"/>
              <a:gd fmla="*/ 76 w 84" name="T2"/>
              <a:gd fmla="*/ 13 h 46" name="T3"/>
              <a:gd fmla="*/ 76 w 84" name="T4"/>
              <a:gd fmla="*/ 8 h 46" name="T5"/>
              <a:gd fmla="*/ 69 w 84" name="T6"/>
              <a:gd fmla="*/ 0 h 46" name="T7"/>
              <a:gd fmla="*/ 7 w 84" name="T8"/>
              <a:gd fmla="*/ 0 h 46" name="T9"/>
              <a:gd fmla="*/ 0 w 84" name="T10"/>
              <a:gd fmla="*/ 8 h 46" name="T11"/>
              <a:gd fmla="*/ 0 w 84" name="T12"/>
              <a:gd fmla="*/ 38 h 46" name="T13"/>
              <a:gd fmla="*/ 7 w 84" name="T14"/>
              <a:gd fmla="*/ 46 h 46" name="T15"/>
              <a:gd fmla="*/ 69 w 84" name="T16"/>
              <a:gd fmla="*/ 46 h 46" name="T17"/>
              <a:gd fmla="*/ 76 w 84" name="T18"/>
              <a:gd fmla="*/ 38 h 46" name="T19"/>
              <a:gd fmla="*/ 76 w 84" name="T20"/>
              <a:gd fmla="*/ 33 h 46" name="T21"/>
              <a:gd fmla="*/ 81 w 84" name="T22"/>
              <a:gd fmla="*/ 33 h 46" name="T23"/>
              <a:gd fmla="*/ 84 w 84" name="T24"/>
              <a:gd fmla="*/ 31 h 46" name="T25"/>
              <a:gd fmla="*/ 84 w 84" name="T26"/>
              <a:gd fmla="*/ 15 h 46" name="T27"/>
              <a:gd fmla="*/ 81 w 84" name="T28"/>
              <a:gd fmla="*/ 13 h 46" name="T29"/>
              <a:gd fmla="*/ 71 w 84" name="T30"/>
              <a:gd fmla="*/ 38 h 46" name="T31"/>
              <a:gd fmla="*/ 69 w 84" name="T32"/>
              <a:gd fmla="*/ 41 h 46" name="T33"/>
              <a:gd fmla="*/ 7 w 84" name="T34"/>
              <a:gd fmla="*/ 41 h 46" name="T35"/>
              <a:gd fmla="*/ 5 w 84" name="T36"/>
              <a:gd fmla="*/ 38 h 46" name="T37"/>
              <a:gd fmla="*/ 5 w 84" name="T38"/>
              <a:gd fmla="*/ 8 h 46" name="T39"/>
              <a:gd fmla="*/ 7 w 84" name="T40"/>
              <a:gd fmla="*/ 5 h 46" name="T41"/>
              <a:gd fmla="*/ 69 w 84" name="T42"/>
              <a:gd fmla="*/ 5 h 46" name="T43"/>
              <a:gd fmla="*/ 71 w 84" name="T44"/>
              <a:gd fmla="*/ 8 h 46" name="T45"/>
              <a:gd fmla="*/ 71 w 84" name="T46"/>
              <a:gd fmla="*/ 38 h 46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46" w="84">
                <a:moveTo>
                  <a:pt x="81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1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2" name="Rectangle 15"/>
          <p:cNvSpPr>
            <a:spLocks noChangeArrowheads="1"/>
          </p:cNvSpPr>
          <p:nvPr/>
        </p:nvSpPr>
        <p:spPr bwMode="auto">
          <a:xfrm>
            <a:off x="6353175" y="1389063"/>
            <a:ext cx="160338" cy="688975"/>
          </a:xfrm>
          <a:prstGeom prst="rect">
            <a:avLst/>
          </a:prstGeom>
          <a:solidFill>
            <a:srgbClr val="C642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3" name="Freeform 16"/>
          <p:cNvSpPr>
            <a:spLocks noEditPoints="1"/>
          </p:cNvSpPr>
          <p:nvPr/>
        </p:nvSpPr>
        <p:spPr bwMode="auto">
          <a:xfrm>
            <a:off x="6061075" y="1123950"/>
            <a:ext cx="2233613" cy="1219200"/>
          </a:xfrm>
          <a:custGeom>
            <a:gdLst>
              <a:gd fmla="*/ 82 w 84" name="T0"/>
              <a:gd fmla="*/ 13 h 46" name="T1"/>
              <a:gd fmla="*/ 76 w 84" name="T2"/>
              <a:gd fmla="*/ 13 h 46" name="T3"/>
              <a:gd fmla="*/ 76 w 84" name="T4"/>
              <a:gd fmla="*/ 8 h 46" name="T5"/>
              <a:gd fmla="*/ 69 w 84" name="T6"/>
              <a:gd fmla="*/ 0 h 46" name="T7"/>
              <a:gd fmla="*/ 7 w 84" name="T8"/>
              <a:gd fmla="*/ 0 h 46" name="T9"/>
              <a:gd fmla="*/ 0 w 84" name="T10"/>
              <a:gd fmla="*/ 8 h 46" name="T11"/>
              <a:gd fmla="*/ 0 w 84" name="T12"/>
              <a:gd fmla="*/ 38 h 46" name="T13"/>
              <a:gd fmla="*/ 7 w 84" name="T14"/>
              <a:gd fmla="*/ 46 h 46" name="T15"/>
              <a:gd fmla="*/ 69 w 84" name="T16"/>
              <a:gd fmla="*/ 46 h 46" name="T17"/>
              <a:gd fmla="*/ 76 w 84" name="T18"/>
              <a:gd fmla="*/ 38 h 46" name="T19"/>
              <a:gd fmla="*/ 76 w 84" name="T20"/>
              <a:gd fmla="*/ 33 h 46" name="T21"/>
              <a:gd fmla="*/ 82 w 84" name="T22"/>
              <a:gd fmla="*/ 33 h 46" name="T23"/>
              <a:gd fmla="*/ 84 w 84" name="T24"/>
              <a:gd fmla="*/ 31 h 46" name="T25"/>
              <a:gd fmla="*/ 84 w 84" name="T26"/>
              <a:gd fmla="*/ 15 h 46" name="T27"/>
              <a:gd fmla="*/ 82 w 84" name="T28"/>
              <a:gd fmla="*/ 13 h 46" name="T29"/>
              <a:gd fmla="*/ 71 w 84" name="T30"/>
              <a:gd fmla="*/ 38 h 46" name="T31"/>
              <a:gd fmla="*/ 69 w 84" name="T32"/>
              <a:gd fmla="*/ 41 h 46" name="T33"/>
              <a:gd fmla="*/ 7 w 84" name="T34"/>
              <a:gd fmla="*/ 41 h 46" name="T35"/>
              <a:gd fmla="*/ 5 w 84" name="T36"/>
              <a:gd fmla="*/ 38 h 46" name="T37"/>
              <a:gd fmla="*/ 5 w 84" name="T38"/>
              <a:gd fmla="*/ 8 h 46" name="T39"/>
              <a:gd fmla="*/ 7 w 84" name="T40"/>
              <a:gd fmla="*/ 5 h 46" name="T41"/>
              <a:gd fmla="*/ 69 w 84" name="T42"/>
              <a:gd fmla="*/ 5 h 46" name="T43"/>
              <a:gd fmla="*/ 71 w 84" name="T44"/>
              <a:gd fmla="*/ 8 h 46" name="T45"/>
              <a:gd fmla="*/ 71 w 84" name="T46"/>
              <a:gd fmla="*/ 38 h 46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46" w="84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4" name="TextBox 243"/>
          <p:cNvSpPr txBox="1"/>
          <p:nvPr/>
        </p:nvSpPr>
        <p:spPr>
          <a:xfrm>
            <a:off x="3325399" y="3474666"/>
            <a:ext cx="244909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公司是中国第一家精品ppt设计机构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304548" y="2566928"/>
            <a:ext cx="14843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EDE6D5"/>
                </a:solidFill>
              </a:rPr>
              <a:t>100%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698064" y="2570582"/>
            <a:ext cx="14843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ja-JP" lang="en-US" sz="3200">
                <a:solidFill>
                  <a:srgbClr val="EDE6D5"/>
                </a:solidFill>
              </a:rPr>
              <a:t>20%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4029119" y="2571166"/>
            <a:ext cx="14843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EDE6D5"/>
                </a:solidFill>
              </a:rPr>
              <a:t>60%</a:t>
            </a:r>
          </a:p>
        </p:txBody>
      </p:sp>
    </p:spTree>
    <p:extLst>
      <p:ext uri="{BB962C8B-B14F-4D97-AF65-F5344CB8AC3E}">
        <p14:creationId val="236495146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9"/>
      <p:bldP grpId="0" spid="230"/>
      <p:bldP grpId="0" spid="232"/>
      <p:bldP grpId="0" spid="233"/>
      <p:bldP grpId="0" spid="234"/>
      <p:bldP grpId="0" spid="235"/>
      <p:bldP grpId="0" spid="236"/>
      <p:bldP grpId="0" spid="237"/>
      <p:bldP grpId="0" spid="238"/>
      <p:bldP grpId="0" spid="239"/>
      <p:bldP grpId="0" spid="240"/>
      <p:bldP grpId="0" spid="241"/>
      <p:bldP grpId="0" spid="242"/>
      <p:bldP grpId="0" spid="243"/>
      <p:bldP grpId="0" spid="244"/>
      <p:bldP grpId="0" spid="245"/>
      <p:bldP grpId="0" spid="246"/>
      <p:bldP grpId="0" spid="24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gdLst>
                <a:gd fmla="*/ 0 w 866273" name="connsiteX0"/>
                <a:gd fmla="*/ 2935706 h 2935706" name="connsiteY0"/>
                <a:gd fmla="*/ 866273 w 866273" name="connsiteX1"/>
                <a:gd fmla="*/ 2213811 h 2935706" name="connsiteY1"/>
                <a:gd fmla="*/ 866273 w 866273" name="connsiteX2"/>
                <a:gd fmla="*/ 0 h 2935706" name="connsiteY2"/>
                <a:gd fmla="*/ 24063 w 866273" name="connsiteX3"/>
                <a:gd fmla="*/ 0 h 2935706" name="connsiteY3"/>
                <a:gd fmla="*/ 0 w 866273" name="connsiteX4"/>
                <a:gd fmla="*/ 2935706 h 29357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35706" w="866273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200">
                <a:solidFill>
                  <a:srgbClr val="3F48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416060" y="2807683"/>
            <a:ext cx="403625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无论公司、个人，只要具有演示设计的能力、遵守版权等相关法律法规即可申请开店，用演示设计为自己和社会创造价值</a:t>
            </a:r>
          </a:p>
        </p:txBody>
      </p:sp>
    </p:spTree>
    <p:extLst>
      <p:ext uri="{BB962C8B-B14F-4D97-AF65-F5344CB8AC3E}">
        <p14:creationId val="175351207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3"/>
          <p:cNvSpPr/>
          <p:nvPr/>
        </p:nvSpPr>
        <p:spPr bwMode="auto">
          <a:xfrm>
            <a:off x="701746" y="1419622"/>
            <a:ext cx="7758684" cy="868608"/>
          </a:xfrm>
          <a:prstGeom prst="rect">
            <a:avLst/>
          </a:prstGeom>
          <a:solidFill>
            <a:srgbClr val="B9AA8A"/>
          </a:solidFill>
        </p:spPr>
        <p:txBody>
          <a:bodyPr anchor="ctr" bIns="137172" lIns="137172" rIns="137172" rtlCol="0" tIns="137172"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20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点击此处添加内容或标题</a:t>
            </a:r>
          </a:p>
        </p:txBody>
      </p:sp>
      <p:sp>
        <p:nvSpPr>
          <p:cNvPr id="4" name="Rectangle 4"/>
          <p:cNvSpPr/>
          <p:nvPr/>
        </p:nvSpPr>
        <p:spPr bwMode="auto">
          <a:xfrm>
            <a:off x="701748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anchor="t" bIns="137172" lIns="137172" rIns="137172" rtlCol="0" tIns="137172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solidFill>
                <a:srgbClr val="EDE6D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2680830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anchor="t" bIns="137172" lIns="137172" rIns="137172" rtlCol="0" tIns="137172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solidFill>
                <a:srgbClr val="EDE6D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Rectangle 6"/>
          <p:cNvSpPr/>
          <p:nvPr/>
        </p:nvSpPr>
        <p:spPr bwMode="auto">
          <a:xfrm>
            <a:off x="4659830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anchor="t" bIns="137172" lIns="137172" rIns="137172" rtlCol="0" tIns="137172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solidFill>
                <a:srgbClr val="EDE6D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Up Arrow 7"/>
          <p:cNvSpPr/>
          <p:nvPr/>
        </p:nvSpPr>
        <p:spPr bwMode="auto">
          <a:xfrm>
            <a:off x="1324441" y="2015403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anchor="ctr" bIns="68586" lIns="68586" rIns="68586" rtlCol="0" tIns="68586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latin charset="0" pitchFamily="34" typeface="Segoe Semibold"/>
            </a:endParaRPr>
          </a:p>
        </p:txBody>
      </p:sp>
      <p:sp>
        <p:nvSpPr>
          <p:cNvPr id="8" name="Up Arrow 8"/>
          <p:cNvSpPr/>
          <p:nvPr/>
        </p:nvSpPr>
        <p:spPr bwMode="auto">
          <a:xfrm>
            <a:off x="3303522" y="2015398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anchor="ctr" bIns="68586" lIns="68586" rIns="68586" rtlCol="0" tIns="68586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latin charset="0" pitchFamily="34" typeface="Segoe Semibold"/>
            </a:endParaRPr>
          </a:p>
        </p:txBody>
      </p:sp>
      <p:sp>
        <p:nvSpPr>
          <p:cNvPr id="9" name="Up Arrow 9"/>
          <p:cNvSpPr/>
          <p:nvPr/>
        </p:nvSpPr>
        <p:spPr bwMode="auto">
          <a:xfrm>
            <a:off x="5282524" y="2015400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anchor="ctr" bIns="68586" lIns="68586" rIns="68586" rtlCol="0" tIns="68586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latin charset="0" pitchFamily="34" typeface="Segoe Semi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748" y="2778044"/>
            <a:ext cx="1836013" cy="1152144"/>
          </a:xfrm>
          <a:prstGeom prst="rect">
            <a:avLst/>
          </a:prstGeom>
          <a:noFill/>
        </p:spPr>
        <p:txBody>
          <a:bodyPr bIns="0" lIns="137172" rIns="137172" rtlCol="0" tIns="0"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对卖方进行技术培训和指导，提升专业度和作品质量代理国外专业公司作品，正版和正规，确保世界领先水准</a:t>
            </a:r>
          </a:p>
        </p:txBody>
      </p:sp>
      <p:sp>
        <p:nvSpPr>
          <p:cNvPr id="13" name="Rectangle 13"/>
          <p:cNvSpPr/>
          <p:nvPr/>
        </p:nvSpPr>
        <p:spPr bwMode="auto">
          <a:xfrm>
            <a:off x="6624419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anchor="t" bIns="137172" lIns="137172" rIns="137172" rtlCol="0" tIns="137172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solidFill>
                <a:srgbClr val="EDE6D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Up Arrow 14"/>
          <p:cNvSpPr/>
          <p:nvPr/>
        </p:nvSpPr>
        <p:spPr bwMode="auto">
          <a:xfrm>
            <a:off x="7247111" y="2015399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anchor="ctr" bIns="68586" lIns="68586" rIns="68586" rtlCol="0" tIns="68586" wrap="square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>
              <a:latin charset="0" pitchFamily="34" typeface="Segoe Semi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827" y="2778044"/>
            <a:ext cx="1836013" cy="1152144"/>
          </a:xfrm>
          <a:prstGeom prst="rect">
            <a:avLst/>
          </a:prstGeom>
          <a:noFill/>
        </p:spPr>
        <p:txBody>
          <a:bodyPr bIns="0" lIns="137172" rIns="137172" rtlCol="0" tIns="0"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对卖方进行技术培训和指导，提升专业度和作品质量代理国外专业公司作品，正版和正规，确保世界领先水准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9830" y="2778044"/>
            <a:ext cx="1836013" cy="1152144"/>
          </a:xfrm>
          <a:prstGeom prst="rect">
            <a:avLst/>
          </a:prstGeom>
          <a:noFill/>
        </p:spPr>
        <p:txBody>
          <a:bodyPr bIns="0" lIns="137172" rIns="137172" rtlCol="0" tIns="0"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对卖方进行技术培训和指导，提升专业度和作品质量代理国外专业公司作品，正版和正规，确保世界领先水准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4420" y="2778044"/>
            <a:ext cx="1836013" cy="1152144"/>
          </a:xfrm>
          <a:prstGeom prst="rect">
            <a:avLst/>
          </a:prstGeom>
          <a:noFill/>
        </p:spPr>
        <p:txBody>
          <a:bodyPr bIns="0" lIns="137172" rIns="137172" rtlCol="0" tIns="0"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altLang="en-US" lang="zh-CN" smtClean="0" sz="1400">
                <a:solidFill>
                  <a:srgbClr val="EDE6D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对卖方进行技术培训和指导，提升专业度和作品质量代理国外专业公司作品，正版和正规，确保世界领先水准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</p:spTree>
    <p:extLst>
      <p:ext uri="{BB962C8B-B14F-4D97-AF65-F5344CB8AC3E}">
        <p14:creationId val="33184384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3"/>
      <p:bldP grpId="0" spid="14"/>
      <p:bldP grpId="0" spid="17"/>
      <p:bldP grpId="0" spid="18"/>
      <p:bldP grpId="0" spid="1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F4E4C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6" name="Group 47"/>
          <p:cNvGrpSpPr/>
          <p:nvPr/>
        </p:nvGrpSpPr>
        <p:grpSpPr>
          <a:xfrm>
            <a:off x="1873250" y="1207901"/>
            <a:ext cx="5403850" cy="654050"/>
            <a:chOff x="1252" y="1351"/>
            <a:chExt cx="3404" cy="412"/>
          </a:xfrm>
        </p:grpSpPr>
        <p:grpSp>
          <p:nvGrpSpPr>
            <p:cNvPr id="7" name="Group 9"/>
            <p:cNvGrpSpPr/>
            <p:nvPr/>
          </p:nvGrpSpPr>
          <p:grpSpPr>
            <a:xfrm>
              <a:off x="1252" y="1351"/>
              <a:ext cx="476" cy="412"/>
              <a:chOff x="1123" y="2679"/>
              <a:chExt cx="1536" cy="132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fmla="val 28916" name="adj"/>
                  <a:gd fmla="val 115470" name="vf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fmla="val 28896" name="adj"/>
                  <a:gd fmla="val 115470" name="vf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endParaRPr altLang="en-US" lang="zh-CN" smtClean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256" y="1392"/>
              <a:ext cx="10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lang="zh-CN" smtClean="0" sz="2000">
                  <a:solidFill>
                    <a:srgbClr val="EDE6D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gray">
            <a:xfrm>
              <a:off x="1372" y="1406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altLang="zh-CN" b="1" lang="en-US" smtClean="0" sz="2400">
                  <a:solidFill>
                    <a:srgbClr val="EDE6D5"/>
                  </a:solidFill>
                  <a:latin typeface="Arial"/>
                  <a:ea charset="-122" typeface="宋体"/>
                </a:rPr>
                <a:t>1</a:t>
              </a:r>
            </a:p>
          </p:txBody>
        </p:sp>
      </p:grpSp>
      <p:grpSp>
        <p:nvGrpSpPr>
          <p:cNvPr id="14" name="Group 48"/>
          <p:cNvGrpSpPr/>
          <p:nvPr/>
        </p:nvGrpSpPr>
        <p:grpSpPr>
          <a:xfrm>
            <a:off x="1866900" y="2111190"/>
            <a:ext cx="5410200" cy="665163"/>
            <a:chOff x="1248" y="1920"/>
            <a:chExt cx="3408" cy="419"/>
          </a:xfrm>
        </p:grpSpPr>
        <p:grpSp>
          <p:nvGrpSpPr>
            <p:cNvPr id="15" name="Group 13"/>
            <p:cNvGrpSpPr/>
            <p:nvPr/>
          </p:nvGrpSpPr>
          <p:grpSpPr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19" name="AutoShape 1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fmla="val 28916" name="adj"/>
                  <a:gd fmla="val 115470" name="vf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fmla="val 28916" name="adj"/>
                  <a:gd fmla="val 115470" name="vf"/>
                </a:avLst>
              </a:prstGeom>
              <a:extLst/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9"/>
              </a:xfrm>
              <a:prstGeom prst="hexagon">
                <a:avLst>
                  <a:gd fmla="val 28896" name="adj"/>
                  <a:gd fmla="val 115470" name="vf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endParaRPr altLang="en-US" lang="zh-CN" smtClean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256" y="1968"/>
              <a:ext cx="10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lang="zh-CN" smtClean="0" sz="2000">
                  <a:solidFill>
                    <a:srgbClr val="EDE6D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gray">
            <a:xfrm>
              <a:off x="1372" y="1982"/>
              <a:ext cx="222" cy="288"/>
            </a:xfrm>
            <a:prstGeom prst="rect">
              <a:avLst/>
            </a:prstGeom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altLang="zh-CN" b="1" lang="en-US" smtClean="0" sz="2400">
                  <a:solidFill>
                    <a:srgbClr val="EDE6D5"/>
                  </a:solidFill>
                  <a:latin typeface="Arial"/>
                  <a:ea charset="-122" typeface="宋体"/>
                </a:rPr>
                <a:t>2</a:t>
              </a:r>
            </a:p>
          </p:txBody>
        </p:sp>
      </p:grpSp>
      <p:grpSp>
        <p:nvGrpSpPr>
          <p:cNvPr id="22" name="Group 49"/>
          <p:cNvGrpSpPr/>
          <p:nvPr/>
        </p:nvGrpSpPr>
        <p:grpSpPr>
          <a:xfrm>
            <a:off x="1873250" y="3014475"/>
            <a:ext cx="5403850" cy="654050"/>
            <a:chOff x="1252" y="2489"/>
            <a:chExt cx="3404" cy="412"/>
          </a:xfrm>
        </p:grpSpPr>
        <p:grpSp>
          <p:nvGrpSpPr>
            <p:cNvPr id="23" name="Group 33"/>
            <p:cNvGrpSpPr/>
            <p:nvPr/>
          </p:nvGrpSpPr>
          <p:grpSpPr>
            <a:xfrm>
              <a:off x="1252" y="2489"/>
              <a:ext cx="476" cy="412"/>
              <a:chOff x="1123" y="2679"/>
              <a:chExt cx="1536" cy="1328"/>
            </a:xfrm>
          </p:grpSpPr>
          <p:sp>
            <p:nvSpPr>
              <p:cNvPr id="27" name="AutoShape 3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fmla="val 28916" name="adj"/>
                  <a:gd fmla="val 115470" name="vf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29" name="AutoShape 36"/>
              <p:cNvSpPr>
                <a:spLocks noChangeArrowheads="1"/>
              </p:cNvSpPr>
              <p:nvPr/>
            </p:nvSpPr>
            <p:spPr bwMode="gray">
              <a:xfrm>
                <a:off x="1216" y="2759"/>
                <a:ext cx="1350" cy="1168"/>
              </a:xfrm>
              <a:prstGeom prst="hexagon">
                <a:avLst>
                  <a:gd fmla="val 28896" name="adj"/>
                  <a:gd fmla="val 115470" name="vf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endParaRPr altLang="en-US" lang="zh-CN" smtClean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2256" y="2530"/>
              <a:ext cx="10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lang="zh-CN" smtClean="0" sz="2000">
                  <a:solidFill>
                    <a:srgbClr val="EDE6D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gray">
            <a:xfrm>
              <a:off x="1372" y="2544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altLang="zh-CN" b="1" lang="en-US" smtClean="0" sz="2400">
                  <a:solidFill>
                    <a:srgbClr val="EDE6D5"/>
                  </a:solidFill>
                  <a:latin typeface="Arial"/>
                  <a:ea charset="-122" typeface="宋体"/>
                </a:rPr>
                <a:t>3</a:t>
              </a:r>
            </a:p>
          </p:txBody>
        </p:sp>
      </p:grpSp>
      <p:grpSp>
        <p:nvGrpSpPr>
          <p:cNvPr id="30" name="Group 50"/>
          <p:cNvGrpSpPr/>
          <p:nvPr/>
        </p:nvGrpSpPr>
        <p:grpSpPr>
          <a:xfrm>
            <a:off x="1873294" y="3928881"/>
            <a:ext cx="5403805" cy="654051"/>
            <a:chOff x="1252" y="3065"/>
            <a:chExt cx="3404" cy="412"/>
          </a:xfrm>
        </p:grpSpPr>
        <p:grpSp>
          <p:nvGrpSpPr>
            <p:cNvPr id="31" name="Group 37"/>
            <p:cNvGrpSpPr/>
            <p:nvPr/>
          </p:nvGrpSpPr>
          <p:grpSpPr>
            <a:xfrm>
              <a:off x="1252" y="3065"/>
              <a:ext cx="476" cy="412"/>
              <a:chOff x="3187" y="2679"/>
              <a:chExt cx="1536" cy="1328"/>
            </a:xfrm>
          </p:grpSpPr>
          <p:sp>
            <p:nvSpPr>
              <p:cNvPr id="35" name="AutoShape 3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fmla="val 28916" name="adj"/>
                  <a:gd fmla="val 115470" name="vf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gray">
              <a:xfrm>
                <a:off x="3267" y="2772"/>
                <a:ext cx="1350" cy="1168"/>
              </a:xfrm>
              <a:prstGeom prst="hexagon">
                <a:avLst>
                  <a:gd fmla="val 28896" name="adj"/>
                  <a:gd fmla="val 115470" name="vf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endParaRPr altLang="en-US" lang="zh-CN" smtClean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endParaRPr altLang="en-US" lang="zh-CN" smtClean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2256" y="3106"/>
              <a:ext cx="10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lang="zh-CN" smtClean="0" sz="2000">
                  <a:solidFill>
                    <a:srgbClr val="EDE6D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点击添加内容</a:t>
              </a: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gray">
            <a:xfrm>
              <a:off x="1372" y="3120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altLang="zh-CN" b="1" lang="en-US" smtClean="0" sz="2400">
                  <a:solidFill>
                    <a:srgbClr val="EDE6D5"/>
                  </a:solidFill>
                  <a:latin typeface="Arial"/>
                  <a:ea charset="-122" typeface="宋体"/>
                </a:rPr>
                <a:t>4</a:t>
              </a:r>
            </a:p>
          </p:txBody>
        </p:sp>
      </p:grpSp>
    </p:spTree>
    <p:extLst>
      <p:ext uri="{BB962C8B-B14F-4D97-AF65-F5344CB8AC3E}">
        <p14:creationId val="4229377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102</Paragraphs>
  <Slides>18</Slides>
  <Notes>1</Notes>
  <TotalTime>425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Calibri</vt:lpstr>
      <vt:lpstr>Calibri Light</vt:lpstr>
      <vt:lpstr>微软雅黑</vt:lpstr>
      <vt:lpstr>Segoe UI</vt:lpstr>
      <vt:lpstr>Segoe Semibold</vt:lpstr>
      <vt:lpstr>宋体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Administrator</cp:lastModifiedBy>
  <dcterms:modified xsi:type="dcterms:W3CDTF">2021-08-20T11:01:10Z</dcterms:modified>
  <cp:revision>58</cp:revision>
  <dc:title>PowerPoint 演示文稿</dc:title>
</cp:coreProperties>
</file>