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 id="2147483683" r:id="rId2"/>
  </p:sldMasterIdLst>
  <p:notesMasterIdLst>
    <p:notesMasterId r:id="rId3"/>
  </p:notesMasterIdLst>
  <p:sldIdLst>
    <p:sldId id="300" r:id="rId4"/>
    <p:sldId id="256" r:id="rId5"/>
    <p:sldId id="258" r:id="rId6"/>
    <p:sldId id="294" r:id="rId7"/>
    <p:sldId id="292" r:id="rId8"/>
    <p:sldId id="286" r:id="rId9"/>
    <p:sldId id="291" r:id="rId10"/>
    <p:sldId id="295" r:id="rId11"/>
    <p:sldId id="298" r:id="rId12"/>
    <p:sldId id="284" r:id="rId13"/>
    <p:sldId id="285" r:id="rId14"/>
    <p:sldId id="287" r:id="rId15"/>
    <p:sldId id="288" r:id="rId16"/>
    <p:sldId id="297" r:id="rId17"/>
    <p:sldId id="270" r:id="rId18"/>
    <p:sldId id="289" r:id="rId19"/>
    <p:sldId id="290" r:id="rId20"/>
    <p:sldId id="293" r:id="rId21"/>
    <p:sldId id="296" r:id="rId22"/>
    <p:sldId id="257" r:id="rId23"/>
    <p:sldId id="282" r:id="rId24"/>
    <p:sldId id="265" r:id="rId25"/>
    <p:sldId id="269" r:id="rId26"/>
    <p:sldId id="283" r:id="rId27"/>
    <p:sldId id="29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7" d="100"/>
          <a:sy n="107" d="100"/>
        </p:scale>
        <p:origin x="714" y="9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5"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7AC62-A483-4C29-86ED-7BFAA0427EE0}" type="datetimeFigureOut">
              <a:rPr lang="zh-CN" altLang="en-US" smtClean="0"/>
              <a:t>2019/10/9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81227-AB64-4AF5-8976-FA5E4337ED6B}" type="slidenum">
              <a:rPr lang="zh-CN" altLang="en-US" smtClean="0"/>
              <a:t>‹#›</a:t>
            </a:fld>
            <a:endParaRPr lang="zh-CN" altLang="en-US"/>
          </a:p>
        </p:txBody>
      </p:sp>
    </p:spTree>
    <p:extLst>
      <p:ext uri="{BB962C8B-B14F-4D97-AF65-F5344CB8AC3E}">
        <p14:creationId val="403232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543826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738779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8120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694432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455770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351027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28105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356253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434081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47957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16527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825292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997312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201417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492876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87128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249576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75859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528504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223750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145601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580964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96802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085515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741951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529" y="1237"/>
            <a:ext cx="12193057" cy="6855526"/>
          </a:xfrm>
          <a:prstGeom prst="rect">
            <a:avLst/>
          </a:prstGeom>
        </p:spPr>
      </p:pic>
      <p:sp>
        <p:nvSpPr>
          <p:cNvPr id="4" name="矩形 3"/>
          <p:cNvSpPr/>
          <p:nvPr userDrawn="1"/>
        </p:nvSpPr>
        <p:spPr>
          <a:xfrm>
            <a:off x="528" y="1237"/>
            <a:ext cx="12192000" cy="6858000"/>
          </a:xfrm>
          <a:prstGeom prst="rect">
            <a:avLst/>
          </a:prstGeom>
          <a:gradFill flip="none" rotWithShape="1">
            <a:gsLst>
              <a:gs pos="0">
                <a:schemeClr val="bg1"/>
              </a:gs>
              <a:gs pos="100000">
                <a:schemeClr val="bg1">
                  <a:alpha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89409697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472258" y="2832470"/>
            <a:ext cx="1181100" cy="1181100"/>
          </a:xfrm>
          <a:custGeom>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3" name="图片占位符 12"/>
          <p:cNvSpPr>
            <a:spLocks noGrp="1"/>
          </p:cNvSpPr>
          <p:nvPr>
            <p:ph type="pic" sz="quarter" idx="11"/>
          </p:nvPr>
        </p:nvSpPr>
        <p:spPr>
          <a:xfrm>
            <a:off x="4161053" y="2832470"/>
            <a:ext cx="1181100" cy="1181100"/>
          </a:xfrm>
          <a:custGeom>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4" name="图片占位符 13"/>
          <p:cNvSpPr>
            <a:spLocks noGrp="1"/>
          </p:cNvSpPr>
          <p:nvPr>
            <p:ph type="pic" sz="quarter" idx="12"/>
          </p:nvPr>
        </p:nvSpPr>
        <p:spPr>
          <a:xfrm>
            <a:off x="6689294" y="2586192"/>
            <a:ext cx="1502206" cy="1502206"/>
          </a:xfrm>
          <a:custGeom>
            <a:gdLst>
              <a:gd name="connsiteX0" fmla="*/ 751103 w 1502206"/>
              <a:gd name="connsiteY0" fmla="*/ 0 h 1502206"/>
              <a:gd name="connsiteX1" fmla="*/ 1502206 w 1502206"/>
              <a:gd name="connsiteY1" fmla="*/ 751103 h 1502206"/>
              <a:gd name="connsiteX2" fmla="*/ 751103 w 1502206"/>
              <a:gd name="connsiteY2" fmla="*/ 1502206 h 1502206"/>
              <a:gd name="connsiteX3" fmla="*/ 0 w 1502206"/>
              <a:gd name="connsiteY3" fmla="*/ 751103 h 1502206"/>
              <a:gd name="connsiteX4" fmla="*/ 751103 w 1502206"/>
              <a:gd name="connsiteY4" fmla="*/ 0 h 15022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02206" h="1502206">
                <a:moveTo>
                  <a:pt x="751103" y="0"/>
                </a:moveTo>
                <a:cubicBezTo>
                  <a:pt x="1165926" y="0"/>
                  <a:pt x="1502206" y="336280"/>
                  <a:pt x="1502206" y="751103"/>
                </a:cubicBezTo>
                <a:cubicBezTo>
                  <a:pt x="1502206" y="1165926"/>
                  <a:pt x="1165926" y="1502206"/>
                  <a:pt x="751103" y="1502206"/>
                </a:cubicBezTo>
                <a:cubicBezTo>
                  <a:pt x="336280" y="1502206"/>
                  <a:pt x="0" y="1165926"/>
                  <a:pt x="0" y="751103"/>
                </a:cubicBezTo>
                <a:cubicBezTo>
                  <a:pt x="0" y="336280"/>
                  <a:pt x="336280" y="0"/>
                  <a:pt x="751103"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
        <p:nvSpPr>
          <p:cNvPr id="15" name="图片占位符 14"/>
          <p:cNvSpPr>
            <a:spLocks noGrp="1"/>
          </p:cNvSpPr>
          <p:nvPr>
            <p:ph type="pic" sz="quarter" idx="13"/>
          </p:nvPr>
        </p:nvSpPr>
        <p:spPr>
          <a:xfrm>
            <a:off x="9538642" y="2832470"/>
            <a:ext cx="1181100" cy="1181100"/>
          </a:xfrm>
          <a:custGeom>
            <a:gdLst>
              <a:gd name="connsiteX0" fmla="*/ 590550 w 1181100"/>
              <a:gd name="connsiteY0" fmla="*/ 0 h 1181100"/>
              <a:gd name="connsiteX1" fmla="*/ 1181100 w 1181100"/>
              <a:gd name="connsiteY1" fmla="*/ 590550 h 1181100"/>
              <a:gd name="connsiteX2" fmla="*/ 590550 w 1181100"/>
              <a:gd name="connsiteY2" fmla="*/ 1181100 h 1181100"/>
              <a:gd name="connsiteX3" fmla="*/ 0 w 1181100"/>
              <a:gd name="connsiteY3" fmla="*/ 590550 h 1181100"/>
              <a:gd name="connsiteX4" fmla="*/ 590550 w 1181100"/>
              <a:gd name="connsiteY4" fmla="*/ 0 h 11811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181100">
                <a:moveTo>
                  <a:pt x="590550" y="0"/>
                </a:moveTo>
                <a:cubicBezTo>
                  <a:pt x="916702" y="0"/>
                  <a:pt x="1181100" y="264398"/>
                  <a:pt x="1181100" y="590550"/>
                </a:cubicBezTo>
                <a:cubicBezTo>
                  <a:pt x="1181100" y="916702"/>
                  <a:pt x="916702" y="1181100"/>
                  <a:pt x="590550" y="1181100"/>
                </a:cubicBezTo>
                <a:cubicBezTo>
                  <a:pt x="264398" y="1181100"/>
                  <a:pt x="0" y="916702"/>
                  <a:pt x="0" y="590550"/>
                </a:cubicBezTo>
                <a:cubicBezTo>
                  <a:pt x="0" y="264398"/>
                  <a:pt x="264398" y="0"/>
                  <a:pt x="590550" y="0"/>
                </a:cubicBezTo>
                <a:close/>
              </a:path>
            </a:pathLst>
          </a:custGeom>
          <a:noFill/>
          <a:effectLst>
            <a:outerShdw blurRad="190500" dist="38100" dir="2700000" algn="tl" rotWithShape="0">
              <a:prstClr val="black">
                <a:alpha val="40000"/>
              </a:prstClr>
            </a:outerShdw>
          </a:effectLst>
        </p:spPr>
        <p:txBody>
          <a:bodyPr wrap="square">
            <a:noAutofit/>
          </a:bodyPr>
          <a:lstStyle/>
          <a:p>
            <a:endParaRPr lang="zh-CN" altLang="en-US"/>
          </a:p>
        </p:txBody>
      </p:sp>
    </p:spTree>
    <p:extLst>
      <p:ext uri="{BB962C8B-B14F-4D97-AF65-F5344CB8AC3E}">
        <p14:creationId val="204440251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9" name="图片占位符 8"/>
          <p:cNvSpPr>
            <a:spLocks noGrp="1"/>
          </p:cNvSpPr>
          <p:nvPr>
            <p:ph type="pic" sz="quarter" idx="10"/>
          </p:nvPr>
        </p:nvSpPr>
        <p:spPr>
          <a:xfrm>
            <a:off x="2815071" y="1929097"/>
            <a:ext cx="2396160" cy="2396160"/>
          </a:xfrm>
          <a:custGeom>
            <a:gdLst>
              <a:gd name="connsiteX0" fmla="*/ 1198080 w 2396160"/>
              <a:gd name="connsiteY0" fmla="*/ 0 h 2396160"/>
              <a:gd name="connsiteX1" fmla="*/ 2396160 w 2396160"/>
              <a:gd name="connsiteY1" fmla="*/ 1198080 h 2396160"/>
              <a:gd name="connsiteX2" fmla="*/ 1198080 w 2396160"/>
              <a:gd name="connsiteY2" fmla="*/ 2396160 h 2396160"/>
              <a:gd name="connsiteX3" fmla="*/ 0 w 2396160"/>
              <a:gd name="connsiteY3" fmla="*/ 1198080 h 2396160"/>
              <a:gd name="connsiteX4" fmla="*/ 1198080 w 2396160"/>
              <a:gd name="connsiteY4" fmla="*/ 0 h 23961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96160" h="2396160">
                <a:moveTo>
                  <a:pt x="1198080" y="0"/>
                </a:moveTo>
                <a:cubicBezTo>
                  <a:pt x="1859761" y="0"/>
                  <a:pt x="2396160" y="536399"/>
                  <a:pt x="2396160" y="1198080"/>
                </a:cubicBezTo>
                <a:cubicBezTo>
                  <a:pt x="2396160" y="1859761"/>
                  <a:pt x="1859761" y="2396160"/>
                  <a:pt x="1198080" y="2396160"/>
                </a:cubicBezTo>
                <a:cubicBezTo>
                  <a:pt x="536399" y="2396160"/>
                  <a:pt x="0" y="1859761"/>
                  <a:pt x="0" y="1198080"/>
                </a:cubicBezTo>
                <a:cubicBezTo>
                  <a:pt x="0" y="536399"/>
                  <a:pt x="536399" y="0"/>
                  <a:pt x="1198080"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7009797" y="1929097"/>
            <a:ext cx="2396160" cy="2396160"/>
          </a:xfrm>
          <a:custGeom>
            <a:gdLst>
              <a:gd name="connsiteX0" fmla="*/ 1198080 w 2396160"/>
              <a:gd name="connsiteY0" fmla="*/ 0 h 2396160"/>
              <a:gd name="connsiteX1" fmla="*/ 2396160 w 2396160"/>
              <a:gd name="connsiteY1" fmla="*/ 1198080 h 2396160"/>
              <a:gd name="connsiteX2" fmla="*/ 1198080 w 2396160"/>
              <a:gd name="connsiteY2" fmla="*/ 2396160 h 2396160"/>
              <a:gd name="connsiteX3" fmla="*/ 0 w 2396160"/>
              <a:gd name="connsiteY3" fmla="*/ 1198080 h 2396160"/>
              <a:gd name="connsiteX4" fmla="*/ 1198080 w 2396160"/>
              <a:gd name="connsiteY4" fmla="*/ 0 h 239616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96160" h="2396160">
                <a:moveTo>
                  <a:pt x="1198080" y="0"/>
                </a:moveTo>
                <a:cubicBezTo>
                  <a:pt x="1859761" y="0"/>
                  <a:pt x="2396160" y="536399"/>
                  <a:pt x="2396160" y="1198080"/>
                </a:cubicBezTo>
                <a:cubicBezTo>
                  <a:pt x="2396160" y="1859761"/>
                  <a:pt x="1859761" y="2396160"/>
                  <a:pt x="1198080" y="2396160"/>
                </a:cubicBezTo>
                <a:cubicBezTo>
                  <a:pt x="536399" y="2396160"/>
                  <a:pt x="0" y="1859761"/>
                  <a:pt x="0" y="1198080"/>
                </a:cubicBezTo>
                <a:cubicBezTo>
                  <a:pt x="0" y="536399"/>
                  <a:pt x="536399" y="0"/>
                  <a:pt x="1198080" y="0"/>
                </a:cubicBezTo>
                <a:close/>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val="425756014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657282" y="2365800"/>
            <a:ext cx="1860597" cy="3111687"/>
          </a:xfrm>
          <a:custGeom>
            <a:gdLst>
              <a:gd name="connsiteX0" fmla="*/ 0 w 1860597"/>
              <a:gd name="connsiteY0" fmla="*/ 0 h 3111687"/>
              <a:gd name="connsiteX1" fmla="*/ 1860597 w 1860597"/>
              <a:gd name="connsiteY1" fmla="*/ 0 h 3111687"/>
              <a:gd name="connsiteX2" fmla="*/ 1860597 w 1860597"/>
              <a:gd name="connsiteY2" fmla="*/ 3111687 h 3111687"/>
              <a:gd name="connsiteX3" fmla="*/ 0 w 1860597"/>
              <a:gd name="connsiteY3" fmla="*/ 3111687 h 3111687"/>
            </a:gdLst>
            <a:cxnLst>
              <a:cxn ang="0">
                <a:pos x="connsiteX0" y="connsiteY0"/>
              </a:cxn>
              <a:cxn ang="0">
                <a:pos x="connsiteX1" y="connsiteY1"/>
              </a:cxn>
              <a:cxn ang="0">
                <a:pos x="connsiteX2" y="connsiteY2"/>
              </a:cxn>
              <a:cxn ang="0">
                <a:pos x="connsiteX3" y="connsiteY3"/>
              </a:cxn>
            </a:cxnLst>
            <a:rect l="l" t="t" r="r" b="b"/>
            <a:pathLst>
              <a:path w="1860597" h="3111687">
                <a:moveTo>
                  <a:pt x="0" y="0"/>
                </a:moveTo>
                <a:lnTo>
                  <a:pt x="1860597" y="0"/>
                </a:lnTo>
                <a:lnTo>
                  <a:pt x="1860597" y="3111687"/>
                </a:lnTo>
                <a:lnTo>
                  <a:pt x="0" y="3111687"/>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801015" y="2360448"/>
            <a:ext cx="1722933" cy="3078385"/>
          </a:xfrm>
          <a:custGeom>
            <a:gdLst>
              <a:gd name="connsiteX0" fmla="*/ 0 w 1722933"/>
              <a:gd name="connsiteY0" fmla="*/ 0 h 3078385"/>
              <a:gd name="connsiteX1" fmla="*/ 1722933 w 1722933"/>
              <a:gd name="connsiteY1" fmla="*/ 0 h 3078385"/>
              <a:gd name="connsiteX2" fmla="*/ 1722933 w 1722933"/>
              <a:gd name="connsiteY2" fmla="*/ 3078385 h 3078385"/>
              <a:gd name="connsiteX3" fmla="*/ 0 w 1722933"/>
              <a:gd name="connsiteY3" fmla="*/ 3078385 h 3078385"/>
            </a:gdLst>
            <a:cxnLst>
              <a:cxn ang="0">
                <a:pos x="connsiteX0" y="connsiteY0"/>
              </a:cxn>
              <a:cxn ang="0">
                <a:pos x="connsiteX1" y="connsiteY1"/>
              </a:cxn>
              <a:cxn ang="0">
                <a:pos x="connsiteX2" y="connsiteY2"/>
              </a:cxn>
              <a:cxn ang="0">
                <a:pos x="connsiteX3" y="connsiteY3"/>
              </a:cxn>
            </a:cxnLst>
            <a:rect l="l" t="t" r="r" b="b"/>
            <a:pathLst>
              <a:path w="1722933" h="3078385">
                <a:moveTo>
                  <a:pt x="0" y="0"/>
                </a:moveTo>
                <a:lnTo>
                  <a:pt x="1722933" y="0"/>
                </a:lnTo>
                <a:lnTo>
                  <a:pt x="1722933" y="3078385"/>
                </a:lnTo>
                <a:lnTo>
                  <a:pt x="0" y="3078385"/>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680102" y="2360448"/>
            <a:ext cx="1722933" cy="3078385"/>
          </a:xfrm>
          <a:custGeom>
            <a:gdLst>
              <a:gd name="connsiteX0" fmla="*/ 0 w 1722933"/>
              <a:gd name="connsiteY0" fmla="*/ 0 h 3078385"/>
              <a:gd name="connsiteX1" fmla="*/ 1722933 w 1722933"/>
              <a:gd name="connsiteY1" fmla="*/ 0 h 3078385"/>
              <a:gd name="connsiteX2" fmla="*/ 1722933 w 1722933"/>
              <a:gd name="connsiteY2" fmla="*/ 3078385 h 3078385"/>
              <a:gd name="connsiteX3" fmla="*/ 0 w 1722933"/>
              <a:gd name="connsiteY3" fmla="*/ 3078385 h 3078385"/>
            </a:gdLst>
            <a:cxnLst>
              <a:cxn ang="0">
                <a:pos x="connsiteX0" y="connsiteY0"/>
              </a:cxn>
              <a:cxn ang="0">
                <a:pos x="connsiteX1" y="connsiteY1"/>
              </a:cxn>
              <a:cxn ang="0">
                <a:pos x="connsiteX2" y="connsiteY2"/>
              </a:cxn>
              <a:cxn ang="0">
                <a:pos x="connsiteX3" y="connsiteY3"/>
              </a:cxn>
            </a:cxnLst>
            <a:rect l="l" t="t" r="r" b="b"/>
            <a:pathLst>
              <a:path w="1722933" h="3078385">
                <a:moveTo>
                  <a:pt x="0" y="0"/>
                </a:moveTo>
                <a:lnTo>
                  <a:pt x="1722933" y="0"/>
                </a:lnTo>
                <a:lnTo>
                  <a:pt x="1722933" y="3078385"/>
                </a:lnTo>
                <a:lnTo>
                  <a:pt x="0" y="3078385"/>
                </a:lnTo>
                <a:close/>
              </a:path>
            </a:pathLst>
          </a:custGeom>
        </p:spPr>
        <p:txBody>
          <a:bodyPr wrap="square">
            <a:noAutofit/>
          </a:bodyPr>
          <a:lstStyle/>
          <a:p>
            <a:endParaRPr lang="zh-CN" altLang="en-US"/>
          </a:p>
        </p:txBody>
      </p:sp>
    </p:spTree>
    <p:extLst>
      <p:ext uri="{BB962C8B-B14F-4D97-AF65-F5344CB8AC3E}">
        <p14:creationId val="395046010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019459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969255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867638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140899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27578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235615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28434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3301689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141531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65451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944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35260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0" y="3107057"/>
            <a:ext cx="12192000" cy="2509027"/>
          </a:xfrm>
          <a:custGeom>
            <a:gdLst>
              <a:gd name="connsiteX0" fmla="*/ 0 w 12192000"/>
              <a:gd name="connsiteY0" fmla="*/ 0 h 2509027"/>
              <a:gd name="connsiteX1" fmla="*/ 12192000 w 12192000"/>
              <a:gd name="connsiteY1" fmla="*/ 0 h 2509027"/>
              <a:gd name="connsiteX2" fmla="*/ 12192000 w 12192000"/>
              <a:gd name="connsiteY2" fmla="*/ 2509027 h 2509027"/>
              <a:gd name="connsiteX3" fmla="*/ 0 w 12192000"/>
              <a:gd name="connsiteY3" fmla="*/ 2509027 h 2509027"/>
            </a:gdLst>
            <a:cxnLst>
              <a:cxn ang="0">
                <a:pos x="connsiteX0" y="connsiteY0"/>
              </a:cxn>
              <a:cxn ang="0">
                <a:pos x="connsiteX1" y="connsiteY1"/>
              </a:cxn>
              <a:cxn ang="0">
                <a:pos x="connsiteX2" y="connsiteY2"/>
              </a:cxn>
              <a:cxn ang="0">
                <a:pos x="connsiteX3" y="connsiteY3"/>
              </a:cxn>
            </a:cxnLst>
            <a:rect l="l" t="t" r="r" b="b"/>
            <a:pathLst>
              <a:path w="12192000" h="2509027">
                <a:moveTo>
                  <a:pt x="0" y="0"/>
                </a:moveTo>
                <a:lnTo>
                  <a:pt x="12192000" y="0"/>
                </a:lnTo>
                <a:lnTo>
                  <a:pt x="12192000" y="2509027"/>
                </a:lnTo>
                <a:lnTo>
                  <a:pt x="0" y="2509027"/>
                </a:lnTo>
                <a:close/>
              </a:path>
            </a:pathLst>
          </a:custGeom>
        </p:spPr>
        <p:txBody>
          <a:bodyPr wrap="square">
            <a:noAutofit/>
          </a:bodyPr>
          <a:lstStyle/>
          <a:p>
            <a:endParaRPr lang="zh-CN" altLang="en-US"/>
          </a:p>
        </p:txBody>
      </p:sp>
    </p:spTree>
    <p:extLst>
      <p:ext uri="{BB962C8B-B14F-4D97-AF65-F5344CB8AC3E}">
        <p14:creationId val="41016071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2408149" y="2292219"/>
            <a:ext cx="2879180" cy="2879118"/>
          </a:xfrm>
          <a:custGeom>
            <a:gdLst>
              <a:gd name="connsiteX0" fmla="*/ 1439590 w 2879180"/>
              <a:gd name="connsiteY0" fmla="*/ 0 h 2879118"/>
              <a:gd name="connsiteX1" fmla="*/ 2879180 w 2879180"/>
              <a:gd name="connsiteY1" fmla="*/ 1439559 h 2879118"/>
              <a:gd name="connsiteX2" fmla="*/ 1439590 w 2879180"/>
              <a:gd name="connsiteY2" fmla="*/ 2879118 h 2879118"/>
              <a:gd name="connsiteX3" fmla="*/ 0 w 2879180"/>
              <a:gd name="connsiteY3" fmla="*/ 1439559 h 2879118"/>
              <a:gd name="connsiteX4" fmla="*/ 1439590 w 2879180"/>
              <a:gd name="connsiteY4" fmla="*/ 0 h 287911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879180" h="2879118">
                <a:moveTo>
                  <a:pt x="1439590" y="0"/>
                </a:moveTo>
                <a:cubicBezTo>
                  <a:pt x="2234654" y="0"/>
                  <a:pt x="2879180" y="644512"/>
                  <a:pt x="2879180" y="1439559"/>
                </a:cubicBezTo>
                <a:cubicBezTo>
                  <a:pt x="2879180" y="2234606"/>
                  <a:pt x="2234654" y="2879118"/>
                  <a:pt x="1439590" y="2879118"/>
                </a:cubicBezTo>
                <a:cubicBezTo>
                  <a:pt x="644526" y="2879118"/>
                  <a:pt x="0" y="2234606"/>
                  <a:pt x="0" y="1439559"/>
                </a:cubicBezTo>
                <a:cubicBezTo>
                  <a:pt x="0" y="644512"/>
                  <a:pt x="644526" y="0"/>
                  <a:pt x="1439590" y="0"/>
                </a:cubicBezTo>
                <a:close/>
              </a:path>
            </a:pathLst>
          </a:custGeom>
          <a:no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val="2950703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4483099" y="2187100"/>
            <a:ext cx="3225800" cy="3204524"/>
          </a:xfrm>
          <a:custGeom>
            <a:gdLst>
              <a:gd name="connsiteX0" fmla="*/ 1754534 w 3225800"/>
              <a:gd name="connsiteY0" fmla="*/ 1618065 h 3204524"/>
              <a:gd name="connsiteX1" fmla="*/ 3110607 w 3225800"/>
              <a:gd name="connsiteY1" fmla="*/ 1618065 h 3204524"/>
              <a:gd name="connsiteX2" fmla="*/ 3225800 w 3225800"/>
              <a:gd name="connsiteY2" fmla="*/ 1733258 h 3204524"/>
              <a:gd name="connsiteX3" fmla="*/ 3225800 w 3225800"/>
              <a:gd name="connsiteY3" fmla="*/ 3089331 h 3204524"/>
              <a:gd name="connsiteX4" fmla="*/ 3110607 w 3225800"/>
              <a:gd name="connsiteY4" fmla="*/ 3204524 h 3204524"/>
              <a:gd name="connsiteX5" fmla="*/ 1754534 w 3225800"/>
              <a:gd name="connsiteY5" fmla="*/ 3204524 h 3204524"/>
              <a:gd name="connsiteX6" fmla="*/ 1639341 w 3225800"/>
              <a:gd name="connsiteY6" fmla="*/ 3089331 h 3204524"/>
              <a:gd name="connsiteX7" fmla="*/ 1639341 w 3225800"/>
              <a:gd name="connsiteY7" fmla="*/ 1733258 h 3204524"/>
              <a:gd name="connsiteX8" fmla="*/ 1754534 w 3225800"/>
              <a:gd name="connsiteY8" fmla="*/ 1618065 h 3204524"/>
              <a:gd name="connsiteX9" fmla="*/ 115193 w 3225800"/>
              <a:gd name="connsiteY9" fmla="*/ 1618065 h 3204524"/>
              <a:gd name="connsiteX10" fmla="*/ 1471266 w 3225800"/>
              <a:gd name="connsiteY10" fmla="*/ 1618065 h 3204524"/>
              <a:gd name="connsiteX11" fmla="*/ 1586459 w 3225800"/>
              <a:gd name="connsiteY11" fmla="*/ 1733258 h 3204524"/>
              <a:gd name="connsiteX12" fmla="*/ 1586459 w 3225800"/>
              <a:gd name="connsiteY12" fmla="*/ 3089331 h 3204524"/>
              <a:gd name="connsiteX13" fmla="*/ 1471266 w 3225800"/>
              <a:gd name="connsiteY13" fmla="*/ 3204524 h 3204524"/>
              <a:gd name="connsiteX14" fmla="*/ 115193 w 3225800"/>
              <a:gd name="connsiteY14" fmla="*/ 3204524 h 3204524"/>
              <a:gd name="connsiteX15" fmla="*/ 0 w 3225800"/>
              <a:gd name="connsiteY15" fmla="*/ 3089331 h 3204524"/>
              <a:gd name="connsiteX16" fmla="*/ 0 w 3225800"/>
              <a:gd name="connsiteY16" fmla="*/ 1733258 h 3204524"/>
              <a:gd name="connsiteX17" fmla="*/ 115193 w 3225800"/>
              <a:gd name="connsiteY17" fmla="*/ 1618065 h 3204524"/>
              <a:gd name="connsiteX18" fmla="*/ 1754534 w 3225800"/>
              <a:gd name="connsiteY18" fmla="*/ 0 h 3204524"/>
              <a:gd name="connsiteX19" fmla="*/ 3110607 w 3225800"/>
              <a:gd name="connsiteY19" fmla="*/ 0 h 3204524"/>
              <a:gd name="connsiteX20" fmla="*/ 3225800 w 3225800"/>
              <a:gd name="connsiteY20" fmla="*/ 115193 h 3204524"/>
              <a:gd name="connsiteX21" fmla="*/ 3225800 w 3225800"/>
              <a:gd name="connsiteY21" fmla="*/ 1471266 h 3204524"/>
              <a:gd name="connsiteX22" fmla="*/ 3110607 w 3225800"/>
              <a:gd name="connsiteY22" fmla="*/ 1586459 h 3204524"/>
              <a:gd name="connsiteX23" fmla="*/ 1754534 w 3225800"/>
              <a:gd name="connsiteY23" fmla="*/ 1586459 h 3204524"/>
              <a:gd name="connsiteX24" fmla="*/ 1639341 w 3225800"/>
              <a:gd name="connsiteY24" fmla="*/ 1471266 h 3204524"/>
              <a:gd name="connsiteX25" fmla="*/ 1639341 w 3225800"/>
              <a:gd name="connsiteY25" fmla="*/ 115193 h 3204524"/>
              <a:gd name="connsiteX26" fmla="*/ 1754534 w 3225800"/>
              <a:gd name="connsiteY26" fmla="*/ 0 h 3204524"/>
              <a:gd name="connsiteX27" fmla="*/ 115193 w 3225800"/>
              <a:gd name="connsiteY27" fmla="*/ 0 h 3204524"/>
              <a:gd name="connsiteX28" fmla="*/ 1471266 w 3225800"/>
              <a:gd name="connsiteY28" fmla="*/ 0 h 3204524"/>
              <a:gd name="connsiteX29" fmla="*/ 1586459 w 3225800"/>
              <a:gd name="connsiteY29" fmla="*/ 115193 h 3204524"/>
              <a:gd name="connsiteX30" fmla="*/ 1586459 w 3225800"/>
              <a:gd name="connsiteY30" fmla="*/ 1471266 h 3204524"/>
              <a:gd name="connsiteX31" fmla="*/ 1471266 w 3225800"/>
              <a:gd name="connsiteY31" fmla="*/ 1586459 h 3204524"/>
              <a:gd name="connsiteX32" fmla="*/ 115193 w 3225800"/>
              <a:gd name="connsiteY32" fmla="*/ 1586459 h 3204524"/>
              <a:gd name="connsiteX33" fmla="*/ 0 w 3225800"/>
              <a:gd name="connsiteY33" fmla="*/ 1471266 h 3204524"/>
              <a:gd name="connsiteX34" fmla="*/ 0 w 3225800"/>
              <a:gd name="connsiteY34" fmla="*/ 115193 h 3204524"/>
              <a:gd name="connsiteX35" fmla="*/ 115193 w 3225800"/>
              <a:gd name="connsiteY35" fmla="*/ 0 h 32045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5800" h="3204524">
                <a:moveTo>
                  <a:pt x="1754534" y="1618065"/>
                </a:moveTo>
                <a:lnTo>
                  <a:pt x="3110607" y="1618065"/>
                </a:lnTo>
                <a:cubicBezTo>
                  <a:pt x="3174226" y="1618065"/>
                  <a:pt x="3225800" y="1669639"/>
                  <a:pt x="3225800" y="1733258"/>
                </a:cubicBezTo>
                <a:lnTo>
                  <a:pt x="3225800" y="3089331"/>
                </a:lnTo>
                <a:cubicBezTo>
                  <a:pt x="3225800" y="3152950"/>
                  <a:pt x="3174226" y="3204524"/>
                  <a:pt x="3110607" y="3204524"/>
                </a:cubicBezTo>
                <a:lnTo>
                  <a:pt x="1754534" y="3204524"/>
                </a:lnTo>
                <a:cubicBezTo>
                  <a:pt x="1690915" y="3204524"/>
                  <a:pt x="1639341" y="3152950"/>
                  <a:pt x="1639341" y="3089331"/>
                </a:cubicBezTo>
                <a:lnTo>
                  <a:pt x="1639341" y="1733258"/>
                </a:lnTo>
                <a:cubicBezTo>
                  <a:pt x="1639341" y="1669639"/>
                  <a:pt x="1690915" y="1618065"/>
                  <a:pt x="1754534" y="1618065"/>
                </a:cubicBezTo>
                <a:close/>
                <a:moveTo>
                  <a:pt x="115193" y="1618065"/>
                </a:moveTo>
                <a:lnTo>
                  <a:pt x="1471266" y="1618065"/>
                </a:lnTo>
                <a:cubicBezTo>
                  <a:pt x="1534885" y="1618065"/>
                  <a:pt x="1586459" y="1669639"/>
                  <a:pt x="1586459" y="1733258"/>
                </a:cubicBezTo>
                <a:lnTo>
                  <a:pt x="1586459" y="3089331"/>
                </a:lnTo>
                <a:cubicBezTo>
                  <a:pt x="1586459" y="3152950"/>
                  <a:pt x="1534885" y="3204524"/>
                  <a:pt x="1471266" y="3204524"/>
                </a:cubicBezTo>
                <a:lnTo>
                  <a:pt x="115193" y="3204524"/>
                </a:lnTo>
                <a:cubicBezTo>
                  <a:pt x="51574" y="3204524"/>
                  <a:pt x="0" y="3152950"/>
                  <a:pt x="0" y="3089331"/>
                </a:cubicBezTo>
                <a:lnTo>
                  <a:pt x="0" y="1733258"/>
                </a:lnTo>
                <a:cubicBezTo>
                  <a:pt x="0" y="1669639"/>
                  <a:pt x="51574" y="1618065"/>
                  <a:pt x="115193" y="1618065"/>
                </a:cubicBezTo>
                <a:close/>
                <a:moveTo>
                  <a:pt x="1754534" y="0"/>
                </a:moveTo>
                <a:lnTo>
                  <a:pt x="3110607" y="0"/>
                </a:lnTo>
                <a:cubicBezTo>
                  <a:pt x="3174226" y="0"/>
                  <a:pt x="3225800" y="51574"/>
                  <a:pt x="3225800" y="115193"/>
                </a:cubicBezTo>
                <a:lnTo>
                  <a:pt x="3225800" y="1471266"/>
                </a:lnTo>
                <a:cubicBezTo>
                  <a:pt x="3225800" y="1534885"/>
                  <a:pt x="3174226" y="1586459"/>
                  <a:pt x="3110607" y="1586459"/>
                </a:cubicBezTo>
                <a:lnTo>
                  <a:pt x="1754534" y="1586459"/>
                </a:lnTo>
                <a:cubicBezTo>
                  <a:pt x="1690915" y="1586459"/>
                  <a:pt x="1639341" y="1534885"/>
                  <a:pt x="1639341" y="1471266"/>
                </a:cubicBezTo>
                <a:lnTo>
                  <a:pt x="1639341" y="115193"/>
                </a:lnTo>
                <a:cubicBezTo>
                  <a:pt x="1639341" y="51574"/>
                  <a:pt x="1690915" y="0"/>
                  <a:pt x="1754534" y="0"/>
                </a:cubicBezTo>
                <a:close/>
                <a:moveTo>
                  <a:pt x="115193" y="0"/>
                </a:moveTo>
                <a:lnTo>
                  <a:pt x="1471266" y="0"/>
                </a:lnTo>
                <a:cubicBezTo>
                  <a:pt x="1534885" y="0"/>
                  <a:pt x="1586459" y="51574"/>
                  <a:pt x="1586459" y="115193"/>
                </a:cubicBezTo>
                <a:lnTo>
                  <a:pt x="1586459" y="1471266"/>
                </a:lnTo>
                <a:cubicBezTo>
                  <a:pt x="1586459" y="1534885"/>
                  <a:pt x="1534885" y="1586459"/>
                  <a:pt x="1471266" y="1586459"/>
                </a:cubicBezTo>
                <a:lnTo>
                  <a:pt x="115193" y="1586459"/>
                </a:lnTo>
                <a:cubicBezTo>
                  <a:pt x="51574" y="1586459"/>
                  <a:pt x="0" y="1534885"/>
                  <a:pt x="0" y="1471266"/>
                </a:cubicBezTo>
                <a:lnTo>
                  <a:pt x="0" y="115193"/>
                </a:lnTo>
                <a:cubicBezTo>
                  <a:pt x="0" y="51574"/>
                  <a:pt x="51574" y="0"/>
                  <a:pt x="115193" y="0"/>
                </a:cubicBezTo>
                <a:close/>
              </a:path>
            </a:pathLst>
          </a:custGeom>
        </p:spPr>
        <p:txBody>
          <a:bodyPr wrap="square">
            <a:noAutofit/>
          </a:bodyPr>
          <a:lstStyle/>
          <a:p>
            <a:endParaRPr lang="zh-CN" altLang="en-US"/>
          </a:p>
        </p:txBody>
      </p:sp>
    </p:spTree>
    <p:extLst>
      <p:ext uri="{BB962C8B-B14F-4D97-AF65-F5344CB8AC3E}">
        <p14:creationId val="389826621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14" name="图片占位符 13"/>
          <p:cNvSpPr>
            <a:spLocks noGrp="1"/>
          </p:cNvSpPr>
          <p:nvPr>
            <p:ph type="pic" sz="quarter" idx="12"/>
          </p:nvPr>
        </p:nvSpPr>
        <p:spPr>
          <a:xfrm>
            <a:off x="874713" y="3893867"/>
            <a:ext cx="2152364" cy="1413022"/>
          </a:xfrm>
          <a:custGeom>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3203407" y="3893867"/>
            <a:ext cx="2152364" cy="1413022"/>
          </a:xfrm>
          <a:custGeom>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874713" y="1892721"/>
            <a:ext cx="2152364" cy="1413022"/>
          </a:xfrm>
          <a:custGeom>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203407" y="1892721"/>
            <a:ext cx="2152364" cy="1413022"/>
          </a:xfrm>
          <a:custGeom>
            <a:gdLst>
              <a:gd name="connsiteX0" fmla="*/ 0 w 2152364"/>
              <a:gd name="connsiteY0" fmla="*/ 0 h 1413022"/>
              <a:gd name="connsiteX1" fmla="*/ 2152364 w 2152364"/>
              <a:gd name="connsiteY1" fmla="*/ 0 h 1413022"/>
              <a:gd name="connsiteX2" fmla="*/ 2152364 w 2152364"/>
              <a:gd name="connsiteY2" fmla="*/ 1413022 h 1413022"/>
              <a:gd name="connsiteX3" fmla="*/ 0 w 2152364"/>
              <a:gd name="connsiteY3" fmla="*/ 1413022 h 1413022"/>
            </a:gdLst>
            <a:cxnLst>
              <a:cxn ang="0">
                <a:pos x="connsiteX0" y="connsiteY0"/>
              </a:cxn>
              <a:cxn ang="0">
                <a:pos x="connsiteX1" y="connsiteY1"/>
              </a:cxn>
              <a:cxn ang="0">
                <a:pos x="connsiteX2" y="connsiteY2"/>
              </a:cxn>
              <a:cxn ang="0">
                <a:pos x="connsiteX3" y="connsiteY3"/>
              </a:cxn>
            </a:cxnLst>
            <a:rect l="l" t="t" r="r" b="b"/>
            <a:pathLst>
              <a:path w="2152364" h="1413022">
                <a:moveTo>
                  <a:pt x="0" y="0"/>
                </a:moveTo>
                <a:lnTo>
                  <a:pt x="2152364" y="0"/>
                </a:lnTo>
                <a:lnTo>
                  <a:pt x="2152364" y="1413022"/>
                </a:lnTo>
                <a:lnTo>
                  <a:pt x="0" y="1413022"/>
                </a:lnTo>
                <a:close/>
              </a:path>
            </a:pathLst>
          </a:custGeom>
        </p:spPr>
        <p:txBody>
          <a:bodyPr wrap="square">
            <a:noAutofit/>
          </a:bodyPr>
          <a:lstStyle/>
          <a:p>
            <a:endParaRPr lang="zh-CN" altLang="en-US"/>
          </a:p>
        </p:txBody>
      </p:sp>
    </p:spTree>
    <p:extLst>
      <p:ext uri="{BB962C8B-B14F-4D97-AF65-F5344CB8AC3E}">
        <p14:creationId val="362326282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874712" y="1969676"/>
            <a:ext cx="3213358" cy="1670818"/>
          </a:xfrm>
          <a:custGeom>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9320" y="1969676"/>
            <a:ext cx="3213358" cy="1670818"/>
          </a:xfrm>
          <a:custGeom>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03930" y="1969676"/>
            <a:ext cx="3213358" cy="1670818"/>
          </a:xfrm>
          <a:custGeom>
            <a:gdLst>
              <a:gd name="connsiteX0" fmla="*/ 0 w 3213358"/>
              <a:gd name="connsiteY0" fmla="*/ 0 h 1670818"/>
              <a:gd name="connsiteX1" fmla="*/ 3213358 w 3213358"/>
              <a:gd name="connsiteY1" fmla="*/ 0 h 1670818"/>
              <a:gd name="connsiteX2" fmla="*/ 3213358 w 3213358"/>
              <a:gd name="connsiteY2" fmla="*/ 1670818 h 1670818"/>
              <a:gd name="connsiteX3" fmla="*/ 0 w 3213358"/>
              <a:gd name="connsiteY3" fmla="*/ 1670818 h 1670818"/>
            </a:gdLst>
            <a:cxnLst>
              <a:cxn ang="0">
                <a:pos x="connsiteX0" y="connsiteY0"/>
              </a:cxn>
              <a:cxn ang="0">
                <a:pos x="connsiteX1" y="connsiteY1"/>
              </a:cxn>
              <a:cxn ang="0">
                <a:pos x="connsiteX2" y="connsiteY2"/>
              </a:cxn>
              <a:cxn ang="0">
                <a:pos x="connsiteX3" y="connsiteY3"/>
              </a:cxn>
            </a:cxnLst>
            <a:rect l="l" t="t" r="r" b="b"/>
            <a:pathLst>
              <a:path w="3213358" h="1670818">
                <a:moveTo>
                  <a:pt x="0" y="0"/>
                </a:moveTo>
                <a:lnTo>
                  <a:pt x="3213358" y="0"/>
                </a:lnTo>
                <a:lnTo>
                  <a:pt x="3213358" y="1670818"/>
                </a:lnTo>
                <a:lnTo>
                  <a:pt x="0" y="1670818"/>
                </a:lnTo>
                <a:close/>
              </a:path>
            </a:pathLst>
          </a:custGeom>
        </p:spPr>
        <p:txBody>
          <a:bodyPr wrap="square">
            <a:noAutofit/>
          </a:bodyPr>
          <a:lstStyle/>
          <a:p>
            <a:endParaRPr lang="zh-CN" altLang="en-US"/>
          </a:p>
        </p:txBody>
      </p:sp>
    </p:spTree>
    <p:extLst>
      <p:ext uri="{BB962C8B-B14F-4D97-AF65-F5344CB8AC3E}">
        <p14:creationId val="37049280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素材下载：</a:t>
            </a:r>
            <a:r>
              <a:rPr lang="en-US" altLang="zh-CN" sz="100">
                <a:solidFill>
                  <a:prstClr val="white"/>
                </a:solidFill>
                <a:latin typeface="Calibri"/>
                <a:ea typeface="宋体"/>
              </a:rPr>
              <a:t>www.1ppt.com/sucai/</a:t>
            </a:r>
          </a:p>
          <a:p>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图表下载：</a:t>
            </a:r>
            <a:r>
              <a:rPr lang="en-US" altLang="zh-CN" sz="100">
                <a:solidFill>
                  <a:prstClr val="white"/>
                </a:solidFill>
                <a:latin typeface="Calibri"/>
                <a:ea typeface="宋体"/>
              </a:rPr>
              <a:t>www.1ppt.com/tubiao/      </a:t>
            </a:r>
          </a:p>
          <a:p>
            <a:r>
              <a:rPr lang="zh-CN" altLang="en-US" sz="100">
                <a:solidFill>
                  <a:prstClr val="white"/>
                </a:solidFill>
                <a:latin typeface="Calibri"/>
                <a:ea typeface="宋体"/>
              </a:rPr>
              <a:t>优秀</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r>
              <a:rPr lang="en-US" altLang="zh-CN" sz="100">
                <a:solidFill>
                  <a:prstClr val="white"/>
                </a:solidFill>
                <a:latin typeface="Calibri"/>
                <a:ea typeface="宋体"/>
              </a:rPr>
              <a:t>Word</a:t>
            </a:r>
            <a:r>
              <a:rPr lang="zh-CN" altLang="en-US" sz="100">
                <a:solidFill>
                  <a:prstClr val="white"/>
                </a:solidFill>
                <a:latin typeface="Calibri"/>
                <a:ea typeface="宋体"/>
              </a:rPr>
              <a:t>教程： </a:t>
            </a:r>
            <a:r>
              <a:rPr lang="en-US" altLang="zh-CN" sz="100">
                <a:solidFill>
                  <a:prstClr val="white"/>
                </a:solidFill>
                <a:latin typeface="Calibri"/>
                <a:ea typeface="宋体"/>
              </a:rPr>
              <a:t>www.1ppt.com/word/              Excel</a:t>
            </a:r>
            <a:r>
              <a:rPr lang="zh-CN" altLang="en-US" sz="100">
                <a:solidFill>
                  <a:prstClr val="white"/>
                </a:solidFill>
                <a:latin typeface="Calibri"/>
                <a:ea typeface="宋体"/>
              </a:rPr>
              <a:t>教程：</a:t>
            </a:r>
            <a:r>
              <a:rPr lang="en-US" altLang="zh-CN" sz="100">
                <a:solidFill>
                  <a:prstClr val="white"/>
                </a:solidFill>
                <a:latin typeface="Calibri"/>
                <a:ea typeface="宋体"/>
              </a:rPr>
              <a:t>www.1ppt.com/excel/  </a:t>
            </a:r>
          </a:p>
          <a:p>
            <a:r>
              <a:rPr lang="zh-CN" altLang="en-US" sz="100">
                <a:solidFill>
                  <a:prstClr val="white"/>
                </a:solidFill>
                <a:latin typeface="Calibri"/>
                <a:ea typeface="宋体"/>
              </a:rPr>
              <a:t>资料下载：</a:t>
            </a:r>
            <a:r>
              <a:rPr lang="en-US" altLang="zh-CN" sz="100">
                <a:solidFill>
                  <a:prstClr val="white"/>
                </a:solidFill>
                <a:latin typeface="Calibri"/>
                <a:ea typeface="宋体"/>
              </a:rPr>
              <a:t>www.1ppt.com/ziliao/                PPT</a:t>
            </a:r>
            <a:r>
              <a:rPr lang="zh-CN" altLang="en-US" sz="100">
                <a:solidFill>
                  <a:prstClr val="white"/>
                </a:solidFill>
                <a:latin typeface="Calibri"/>
                <a:ea typeface="宋体"/>
              </a:rPr>
              <a:t>课件下载：</a:t>
            </a:r>
            <a:r>
              <a:rPr lang="en-US" altLang="zh-CN" sz="100">
                <a:solidFill>
                  <a:prstClr val="white"/>
                </a:solidFill>
                <a:latin typeface="Calibri"/>
                <a:ea typeface="宋体"/>
              </a:rPr>
              <a:t>www.1ppt.com/kejian/ </a:t>
            </a:r>
          </a:p>
          <a:p>
            <a:r>
              <a:rPr lang="zh-CN" altLang="en-US" sz="100">
                <a:solidFill>
                  <a:prstClr val="white"/>
                </a:solidFill>
                <a:latin typeface="Calibri"/>
                <a:ea typeface="宋体"/>
              </a:rPr>
              <a:t>范文下载：</a:t>
            </a:r>
            <a:r>
              <a:rPr lang="en-US" altLang="zh-CN" sz="100">
                <a:solidFill>
                  <a:prstClr val="white"/>
                </a:solidFill>
                <a:latin typeface="Calibri"/>
                <a:ea typeface="宋体"/>
              </a:rPr>
              <a:t>www.1ppt.com/fanwen/             </a:t>
            </a:r>
            <a:r>
              <a:rPr lang="zh-CN" altLang="en-US" sz="100">
                <a:solidFill>
                  <a:prstClr val="white"/>
                </a:solidFill>
                <a:latin typeface="Calibri"/>
                <a:ea typeface="宋体"/>
              </a:rPr>
              <a:t>试卷下载：</a:t>
            </a:r>
            <a:r>
              <a:rPr lang="en-US" altLang="zh-CN" sz="100">
                <a:solidFill>
                  <a:prstClr val="white"/>
                </a:solidFill>
                <a:latin typeface="Calibri"/>
                <a:ea typeface="宋体"/>
              </a:rPr>
              <a:t>www.1ppt.com/shiti/  </a:t>
            </a:r>
          </a:p>
          <a:p>
            <a:r>
              <a:rPr lang="zh-CN" altLang="en-US" sz="100">
                <a:solidFill>
                  <a:prstClr val="white"/>
                </a:solidFill>
                <a:latin typeface="Calibri"/>
                <a:ea typeface="宋体"/>
              </a:rPr>
              <a:t>教案下载：</a:t>
            </a:r>
            <a:r>
              <a:rPr lang="en-US" altLang="zh-CN" sz="100">
                <a:solidFill>
                  <a:prstClr val="white"/>
                </a:solidFill>
                <a:latin typeface="Calibri"/>
                <a:ea typeface="宋体"/>
              </a:rPr>
              <a:t>www.1ppt.com/jiaoan/  </a:t>
            </a:r>
            <a:r>
              <a:rPr lang="en-US" altLang="zh-CN" sz="100" smtClean="0">
                <a:solidFill>
                  <a:prstClr val="white"/>
                </a:solidFill>
                <a:latin typeface="Calibri"/>
                <a:ea typeface="宋体"/>
              </a:rPr>
              <a:t>      </a:t>
            </a:r>
            <a:endParaRPr lang="en-US" altLang="zh-CN" sz="100">
              <a:solidFill>
                <a:prstClr val="white"/>
              </a:solidFill>
              <a:latin typeface="Calibri"/>
              <a:ea typeface="宋体"/>
            </a:endParaRPr>
          </a:p>
          <a:p>
            <a:r>
              <a:rPr lang="zh-CN" altLang="en-US" sz="100" smtClean="0">
                <a:solidFill>
                  <a:prstClr val="white"/>
                </a:solidFill>
                <a:latin typeface="Calibri"/>
                <a:ea typeface="宋体"/>
              </a:rPr>
              <a:t>字体下载：</a:t>
            </a:r>
            <a:r>
              <a:rPr lang="en-US" altLang="zh-CN" sz="100" smtClean="0">
                <a:solidFill>
                  <a:prstClr val="white"/>
                </a:solidFill>
                <a:latin typeface="Calibri"/>
                <a:ea typeface="宋体"/>
              </a:rPr>
              <a:t>www.1ppt.com/ziti/</a:t>
            </a:r>
            <a:endParaRPr lang="en-US" altLang="zh-CN" sz="100">
              <a:solidFill>
                <a:prstClr val="white"/>
              </a:solidFill>
              <a:latin typeface="Calibri"/>
              <a:ea typeface="宋体"/>
            </a:endParaRPr>
          </a:p>
          <a:p>
            <a:r>
              <a:rPr lang="en-US" altLang="zh-CN" sz="100">
                <a:solidFill>
                  <a:prstClr val="white"/>
                </a:solidFill>
                <a:latin typeface="Calibri"/>
                <a:ea typeface="宋体"/>
              </a:rPr>
              <a:t> </a:t>
            </a:r>
            <a:endParaRPr lang="zh-CN" altLang="en-US" sz="100">
              <a:solidFill>
                <a:prstClr val="white"/>
              </a:solidFill>
              <a:latin typeface="Calibri"/>
              <a:ea typeface="宋体"/>
            </a:endParaRPr>
          </a:p>
        </p:txBody>
      </p:sp>
    </p:spTree>
    <p:extLst>
      <p:ext uri="{BB962C8B-B14F-4D97-AF65-F5344CB8AC3E}">
        <p14:creationId val="39797923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874712" y="1969676"/>
            <a:ext cx="2376191" cy="1645516"/>
          </a:xfrm>
          <a:custGeom>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cxnLst>
              <a:cxn ang="0">
                <a:pos x="connsiteX0" y="connsiteY0"/>
              </a:cxn>
              <a:cxn ang="0">
                <a:pos x="connsiteX1" y="connsiteY1"/>
              </a:cxn>
              <a:cxn ang="0">
                <a:pos x="connsiteX2" y="connsiteY2"/>
              </a:cxn>
              <a:cxn ang="0">
                <a:pos x="connsiteX3" y="connsiteY3"/>
              </a:cxn>
            </a:cxnLst>
            <a:rect l="l" t="t" r="r" b="b"/>
            <a:pathLst>
              <a:path w="2376191" h="1645515">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63507" y="1969676"/>
            <a:ext cx="2376191" cy="1645516"/>
          </a:xfrm>
          <a:custGeom>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cxnLst>
              <a:cxn ang="0">
                <a:pos x="connsiteX0" y="connsiteY0"/>
              </a:cxn>
              <a:cxn ang="0">
                <a:pos x="connsiteX1" y="connsiteY1"/>
              </a:cxn>
              <a:cxn ang="0">
                <a:pos x="connsiteX2" y="connsiteY2"/>
              </a:cxn>
              <a:cxn ang="0">
                <a:pos x="connsiteX3" y="connsiteY3"/>
              </a:cxn>
            </a:cxnLst>
            <a:rect l="l" t="t" r="r" b="b"/>
            <a:pathLst>
              <a:path w="2376191" h="1645515">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52302" y="1969676"/>
            <a:ext cx="2376191" cy="1645516"/>
          </a:xfrm>
          <a:custGeom>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cxnLst>
              <a:cxn ang="0">
                <a:pos x="connsiteX0" y="connsiteY0"/>
              </a:cxn>
              <a:cxn ang="0">
                <a:pos x="connsiteX1" y="connsiteY1"/>
              </a:cxn>
              <a:cxn ang="0">
                <a:pos x="connsiteX2" y="connsiteY2"/>
              </a:cxn>
              <a:cxn ang="0">
                <a:pos x="connsiteX3" y="connsiteY3"/>
              </a:cxn>
            </a:cxnLst>
            <a:rect l="l" t="t" r="r" b="b"/>
            <a:pathLst>
              <a:path w="2376191" h="1645515">
                <a:moveTo>
                  <a:pt x="0" y="0"/>
                </a:moveTo>
                <a:lnTo>
                  <a:pt x="2376191" y="0"/>
                </a:lnTo>
                <a:lnTo>
                  <a:pt x="2376191" y="1645516"/>
                </a:lnTo>
                <a:lnTo>
                  <a:pt x="0" y="164551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1097" y="1969676"/>
            <a:ext cx="2376191" cy="1645516"/>
          </a:xfrm>
          <a:custGeom>
            <a:gdLst>
              <a:gd name="connsiteX0" fmla="*/ 0 w 2376191"/>
              <a:gd name="connsiteY0" fmla="*/ 0 h 1645516"/>
              <a:gd name="connsiteX1" fmla="*/ 2376191 w 2376191"/>
              <a:gd name="connsiteY1" fmla="*/ 0 h 1645516"/>
              <a:gd name="connsiteX2" fmla="*/ 2376191 w 2376191"/>
              <a:gd name="connsiteY2" fmla="*/ 1645516 h 1645516"/>
              <a:gd name="connsiteX3" fmla="*/ 0 w 2376191"/>
              <a:gd name="connsiteY3" fmla="*/ 1645516 h 1645516"/>
            </a:gdLst>
            <a:cxnLst>
              <a:cxn ang="0">
                <a:pos x="connsiteX0" y="connsiteY0"/>
              </a:cxn>
              <a:cxn ang="0">
                <a:pos x="connsiteX1" y="connsiteY1"/>
              </a:cxn>
              <a:cxn ang="0">
                <a:pos x="connsiteX2" y="connsiteY2"/>
              </a:cxn>
              <a:cxn ang="0">
                <a:pos x="connsiteX3" y="connsiteY3"/>
              </a:cxn>
            </a:cxnLst>
            <a:rect l="l" t="t" r="r" b="b"/>
            <a:pathLst>
              <a:path w="2376191" h="1645515">
                <a:moveTo>
                  <a:pt x="0" y="0"/>
                </a:moveTo>
                <a:lnTo>
                  <a:pt x="2376191" y="0"/>
                </a:lnTo>
                <a:lnTo>
                  <a:pt x="2376191" y="1645516"/>
                </a:lnTo>
                <a:lnTo>
                  <a:pt x="0" y="1645516"/>
                </a:lnTo>
                <a:close/>
              </a:path>
            </a:pathLst>
          </a:custGeom>
        </p:spPr>
        <p:txBody>
          <a:bodyPr wrap="square">
            <a:noAutofit/>
          </a:bodyPr>
          <a:lstStyle/>
          <a:p>
            <a:endParaRPr lang="zh-CN" altLang="en-US"/>
          </a:p>
        </p:txBody>
      </p:sp>
    </p:spTree>
    <p:extLst>
      <p:ext uri="{BB962C8B-B14F-4D97-AF65-F5344CB8AC3E}">
        <p14:creationId val="290105717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2.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p:cNvPicPr>
            <a:picLocks noChangeAspect="1"/>
          </p:cNvPicPr>
          <p:nvPr userDrawn="1"/>
        </p:nvPicPr>
        <p:blipFill>
          <a:blip r:embed="rId13">
            <a:extLst>
              <a:ext uri="{28A0092B-C50C-407E-A947-70E740481C1C}">
                <a14:useLocalDpi val="0"/>
              </a:ext>
            </a:extLst>
          </a:blip>
          <a:stretch>
            <a:fillRect/>
          </a:stretch>
        </p:blipFill>
        <p:spPr>
          <a:xfrm>
            <a:off x="-529" y="-297"/>
            <a:ext cx="12193056" cy="6858594"/>
          </a:xfrm>
          <a:prstGeom prst="rect">
            <a:avLst/>
          </a:prstGeom>
        </p:spPr>
      </p:pic>
      <p:sp>
        <p:nvSpPr>
          <p:cNvPr id="4" name="矩形 3"/>
          <p:cNvSpPr/>
          <p:nvPr userDrawn="1"/>
        </p:nvSpPr>
        <p:spPr>
          <a:xfrm>
            <a:off x="527" y="-297"/>
            <a:ext cx="12192000" cy="6858000"/>
          </a:xfrm>
          <a:prstGeom prst="rect">
            <a:avLst/>
          </a:prstGeom>
          <a:gradFill flip="none" rotWithShape="1">
            <a:gsLst>
              <a:gs pos="0">
                <a:schemeClr val="bg1"/>
              </a:gs>
              <a:gs pos="100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07241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80" r:id="rId4"/>
    <p:sldLayoutId id="2147483679" r:id="rId5"/>
    <p:sldLayoutId id="2147483678" r:id="rId6"/>
    <p:sldLayoutId id="2147483677" r:id="rId7"/>
    <p:sldLayoutId id="2147483682" r:id="rId8"/>
    <p:sldLayoutId id="2147483676" r:id="rId9"/>
    <p:sldLayoutId id="2147483675" r:id="rId10"/>
    <p:sldLayoutId id="2147483674" r:id="rId11"/>
    <p:sldLayoutId id="2147483673"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2019/10/9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88597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9.pn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 Id="rId4"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0.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2.xml" Type="http://schemas.openxmlformats.org/officeDocument/2006/relationships/notesSlide"/><Relationship Id="rId3" Target="../media/image9.pn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9.pn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4.xml" Type="http://schemas.openxmlformats.org/officeDocument/2006/relationships/notesSlide"/><Relationship Id="rId3" Target="../media/image28.jpeg" Type="http://schemas.openxmlformats.org/officeDocument/2006/relationships/image"/><Relationship Id="rId4" Target="../media/image9.png" Type="http://schemas.openxmlformats.org/officeDocument/2006/relationships/image"/><Relationship Id="rId5" Target="../media/image29.jpeg" Type="http://schemas.openxmlformats.org/officeDocument/2006/relationships/image"/><Relationship Id="rId6" Target="../media/image30.jpeg" Type="http://schemas.openxmlformats.org/officeDocument/2006/relationships/image"/><Relationship Id="rId7" Target="../media/image3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2503985" y="327538"/>
            <a:ext cx="7184030" cy="6098662"/>
          </a:xfrm>
          <a:prstGeom prst="rect">
            <a:avLst/>
          </a:prstGeom>
        </p:spPr>
      </p:pic>
      <p:grpSp>
        <p:nvGrpSpPr>
          <p:cNvPr id="26" name="组合 25"/>
          <p:cNvGrpSpPr/>
          <p:nvPr/>
        </p:nvGrpSpPr>
        <p:grpSpPr>
          <a:xfrm>
            <a:off x="5067300" y="4322763"/>
            <a:ext cx="1384300" cy="393700"/>
            <a:chOff x="5067300" y="4322763"/>
            <a:chExt cx="1384300" cy="393700"/>
          </a:xfrm>
        </p:grpSpPr>
        <p:sp>
          <p:nvSpPr>
            <p:cNvPr id="7" name="圆角矩形 6"/>
            <p:cNvSpPr/>
            <p:nvPr/>
          </p:nvSpPr>
          <p:spPr>
            <a:xfrm>
              <a:off x="5067300" y="4322763"/>
              <a:ext cx="1384300" cy="393700"/>
            </a:xfrm>
            <a:prstGeom prst="roundRect">
              <a:avLst>
                <a:gd fmla="val 39248" name="adj"/>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8" name="文本框 7"/>
            <p:cNvSpPr txBox="1"/>
            <p:nvPr/>
          </p:nvSpPr>
          <p:spPr>
            <a:xfrm>
              <a:off x="5303909" y="4334946"/>
              <a:ext cx="911083" cy="3657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prstClr val="black"/>
                  </a:solidFill>
                  <a:effectLst/>
                  <a:uLnTx/>
                  <a:uFillTx/>
                  <a:latin typeface="Arial"/>
                  <a:ea typeface="微软雅黑"/>
                  <a:cs typeface="+mn-cs"/>
                </a:rPr>
                <a:t>START</a:t>
              </a:r>
            </a:p>
          </p:txBody>
        </p:sp>
      </p:grpSp>
      <p:sp>
        <p:nvSpPr>
          <p:cNvPr id="9" name="文本框 8"/>
          <p:cNvSpPr txBox="1"/>
          <p:nvPr/>
        </p:nvSpPr>
        <p:spPr>
          <a:xfrm>
            <a:off x="3839211" y="2882139"/>
            <a:ext cx="3840480" cy="6400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gradFill>
                  <a:gsLst>
                    <a:gs pos="0">
                      <a:srgbClr val="595959"/>
                    </a:gs>
                    <a:gs pos="100000">
                      <a:srgbClr val="333435"/>
                    </a:gs>
                  </a:gsLst>
                  <a:lin ang="8100000" scaled="1"/>
                </a:gradFill>
                <a:effectLst/>
                <a:uLnTx/>
                <a:uFillTx/>
                <a:latin typeface="Arial"/>
                <a:ea typeface="微软雅黑"/>
                <a:cs typeface="+mn-cs"/>
              </a:rPr>
              <a:t>时尚渐变通用模板</a:t>
            </a:r>
          </a:p>
        </p:txBody>
      </p:sp>
      <p:sp>
        <p:nvSpPr>
          <p:cNvPr id="11" name="文本框 10"/>
          <p:cNvSpPr txBox="1"/>
          <p:nvPr/>
        </p:nvSpPr>
        <p:spPr>
          <a:xfrm>
            <a:off x="4734564" y="1834183"/>
            <a:ext cx="2049780" cy="10972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6600" u="none">
                <a:ln>
                  <a:noFill/>
                </a:ln>
                <a:gradFill>
                  <a:gsLst>
                    <a:gs pos="0">
                      <a:srgbClr val="00C8AF"/>
                    </a:gs>
                    <a:gs pos="100000">
                      <a:srgbClr val="006FBB"/>
                    </a:gs>
                  </a:gsLst>
                  <a:lin ang="8100000" scaled="1"/>
                </a:gradFill>
                <a:effectLst/>
                <a:uLnTx/>
                <a:uFillTx/>
                <a:latin typeface="Arial"/>
                <a:ea typeface="微软雅黑"/>
                <a:cs typeface="+mn-cs"/>
              </a:rPr>
              <a:t>2020</a:t>
            </a:r>
          </a:p>
        </p:txBody>
      </p:sp>
      <p:sp>
        <p:nvSpPr>
          <p:cNvPr id="12" name="文本框 11"/>
          <p:cNvSpPr txBox="1"/>
          <p:nvPr/>
        </p:nvSpPr>
        <p:spPr>
          <a:xfrm>
            <a:off x="4057649" y="3556527"/>
            <a:ext cx="3403602" cy="475488"/>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white">
                    <a:lumMod val="50000"/>
                  </a:prstClr>
                </a:solidFill>
                <a:effectLst/>
                <a:uLnTx/>
                <a:uFillTx/>
                <a:latin typeface="微软雅黑"/>
                <a:ea typeface="微软雅黑"/>
                <a:cs typeface="+mn-cs"/>
              </a:rPr>
              <a:t>print the presentation and make it into a film to be used in a wider field a wider field</a:t>
            </a:r>
          </a:p>
        </p:txBody>
      </p:sp>
      <p:sp>
        <p:nvSpPr>
          <p:cNvPr id="15" name="文本框 14"/>
          <p:cNvSpPr txBox="1"/>
          <p:nvPr/>
        </p:nvSpPr>
        <p:spPr>
          <a:xfrm>
            <a:off x="10340010" y="517432"/>
            <a:ext cx="1306013" cy="290303"/>
          </a:xfrm>
          <a:custGeom>
            <a:rect b="b" l="l" r="r" t="t"/>
            <a:pathLst>
              <a:path h="290303" w="130601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defPPr>
              <a:defRPr lang="zh-CN"/>
            </a:defPPr>
            <a:lvl1pPr algn="ctr">
              <a:defRPr b="1" sz="6600">
                <a:gradFill>
                  <a:gsLst>
                    <a:gs pos="0">
                      <a:srgbClr val="00C8AF"/>
                    </a:gs>
                    <a:gs pos="100000">
                      <a:srgbClr val="006FBB"/>
                    </a:gs>
                  </a:gsLst>
                  <a:lin ang="8100000" scaled="1"/>
                </a:gradFill>
              </a:defRPr>
            </a:lvl1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gradFill>
                <a:gsLst>
                  <a:gs pos="0">
                    <a:srgbClr val="00C8AF"/>
                  </a:gs>
                  <a:gs pos="100000">
                    <a:srgbClr val="006FBB"/>
                  </a:gs>
                </a:gsLst>
                <a:lin ang="8100000" scaled="1"/>
              </a:gradFill>
              <a:effectLst/>
              <a:uLnTx/>
              <a:uFillTx/>
              <a:latin charset="0" panose="020b0806030902050204" pitchFamily="34" typeface="Impact"/>
              <a:ea typeface="微软雅黑"/>
              <a:cs typeface="+mn-cs"/>
            </a:endParaRPr>
          </a:p>
        </p:txBody>
      </p:sp>
      <p:sp>
        <p:nvSpPr>
          <p:cNvPr id="23" name="椭圆 21"/>
          <p:cNvSpPr/>
          <p:nvPr/>
        </p:nvSpPr>
        <p:spPr>
          <a:xfrm>
            <a:off x="466547" y="476250"/>
            <a:ext cx="436544" cy="397722"/>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Tree>
    <p:extLst>
      <p:ext uri="{BB962C8B-B14F-4D97-AF65-F5344CB8AC3E}">
        <p14:creationId val="346861750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p:cTn dur="500" fill="hold" id="14"/>
                                        <p:tgtEl>
                                          <p:spTgt spid="11"/>
                                        </p:tgtEl>
                                        <p:attrNameLst>
                                          <p:attrName>ppt_w</p:attrName>
                                        </p:attrNameLst>
                                      </p:cBhvr>
                                      <p:tavLst>
                                        <p:tav tm="0">
                                          <p:val>
                                            <p:fltVal val="0"/>
                                          </p:val>
                                        </p:tav>
                                        <p:tav tm="100000">
                                          <p:val>
                                            <p:strVal val="#ppt_w"/>
                                          </p:val>
                                        </p:tav>
                                      </p:tavLst>
                                    </p:anim>
                                    <p:anim calcmode="lin" valueType="num">
                                      <p:cBhvr>
                                        <p:cTn dur="500" fill="hold" id="15"/>
                                        <p:tgtEl>
                                          <p:spTgt spid="11"/>
                                        </p:tgtEl>
                                        <p:attrNameLst>
                                          <p:attrName>ppt_h</p:attrName>
                                        </p:attrNameLst>
                                      </p:cBhvr>
                                      <p:tavLst>
                                        <p:tav tm="0">
                                          <p:val>
                                            <p:fltVal val="0"/>
                                          </p:val>
                                        </p:tav>
                                        <p:tav tm="100000">
                                          <p:val>
                                            <p:strVal val="#ppt_h"/>
                                          </p:val>
                                        </p:tav>
                                      </p:tavLst>
                                    </p:anim>
                                    <p:animEffect filter="fade" transition="in">
                                      <p:cBhvr>
                                        <p:cTn dur="500" id="16"/>
                                        <p:tgtEl>
                                          <p:spTgt spid="11"/>
                                        </p:tgtEl>
                                      </p:cBhvr>
                                    </p:animEffect>
                                    <p:anim calcmode="lin" valueType="num">
                                      <p:cBhvr>
                                        <p:cTn dur="500" fill="hold" id="17"/>
                                        <p:tgtEl>
                                          <p:spTgt spid="11"/>
                                        </p:tgtEl>
                                        <p:attrNameLst>
                                          <p:attrName>ppt_x</p:attrName>
                                        </p:attrNameLst>
                                      </p:cBhvr>
                                      <p:tavLst>
                                        <p:tav tm="0">
                                          <p:val>
                                            <p:fltVal val="0.5"/>
                                          </p:val>
                                        </p:tav>
                                        <p:tav tm="100000">
                                          <p:val>
                                            <p:strVal val="#ppt_x"/>
                                          </p:val>
                                        </p:tav>
                                      </p:tavLst>
                                    </p:anim>
                                    <p:anim calcmode="lin" valueType="num">
                                      <p:cBhvr>
                                        <p:cTn dur="500" fill="hold" id="18"/>
                                        <p:tgtEl>
                                          <p:spTgt spid="11"/>
                                        </p:tgtEl>
                                        <p:attrNameLst>
                                          <p:attrName>ppt_y</p:attrName>
                                        </p:attrNameLst>
                                      </p:cBhvr>
                                      <p:tavLst>
                                        <p:tav tm="0">
                                          <p:val>
                                            <p:fltVal val="0.5"/>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000"/>
                            </p:stCondLst>
                            <p:childTnLst>
                              <p:par>
                                <p:cTn fill="hold" grpId="0" id="24" nodeType="afterEffect" presetClass="entr" presetID="14" presetSubtype="10">
                                  <p:stCondLst>
                                    <p:cond delay="0"/>
                                  </p:stCondLst>
                                  <p:childTnLst>
                                    <p:set>
                                      <p:cBhvr>
                                        <p:cTn dur="1" fill="hold" id="25">
                                          <p:stCondLst>
                                            <p:cond delay="0"/>
                                          </p:stCondLst>
                                        </p:cTn>
                                        <p:tgtEl>
                                          <p:spTgt spid="12"/>
                                        </p:tgtEl>
                                        <p:attrNameLst>
                                          <p:attrName>style.visibility</p:attrName>
                                        </p:attrNameLst>
                                      </p:cBhvr>
                                      <p:to>
                                        <p:strVal val="visible"/>
                                      </p:to>
                                    </p:set>
                                    <p:animEffect filter="randombar(horizontal)" transition="in">
                                      <p:cBhvr>
                                        <p:cTn dur="500" id="26"/>
                                        <p:tgtEl>
                                          <p:spTgt spid="12"/>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26"/>
                                        </p:tgtEl>
                                        <p:attrNameLst>
                                          <p:attrName>style.visibility</p:attrName>
                                        </p:attrNameLst>
                                      </p:cBhvr>
                                      <p:to>
                                        <p:strVal val="visible"/>
                                      </p:to>
                                    </p:set>
                                    <p:anim calcmode="lin" valueType="num">
                                      <p:cBhvr>
                                        <p:cTn dur="500" fill="hold" id="30"/>
                                        <p:tgtEl>
                                          <p:spTgt spid="26"/>
                                        </p:tgtEl>
                                        <p:attrNameLst>
                                          <p:attrName>ppt_w</p:attrName>
                                        </p:attrNameLst>
                                      </p:cBhvr>
                                      <p:tavLst>
                                        <p:tav tm="0">
                                          <p:val>
                                            <p:fltVal val="0"/>
                                          </p:val>
                                        </p:tav>
                                        <p:tav tm="100000">
                                          <p:val>
                                            <p:strVal val="#ppt_w"/>
                                          </p:val>
                                        </p:tav>
                                      </p:tavLst>
                                    </p:anim>
                                    <p:anim calcmode="lin" valueType="num">
                                      <p:cBhvr>
                                        <p:cTn dur="500" fill="hold" id="31"/>
                                        <p:tgtEl>
                                          <p:spTgt spid="26"/>
                                        </p:tgtEl>
                                        <p:attrNameLst>
                                          <p:attrName>ppt_h</p:attrName>
                                        </p:attrNameLst>
                                      </p:cBhvr>
                                      <p:tavLst>
                                        <p:tav tm="0">
                                          <p:val>
                                            <p:fltVal val="0"/>
                                          </p:val>
                                        </p:tav>
                                        <p:tav tm="100000">
                                          <p:val>
                                            <p:strVal val="#ppt_h"/>
                                          </p:val>
                                        </p:tav>
                                      </p:tavLst>
                                    </p:anim>
                                    <p:animEffect filter="fade" transition="in">
                                      <p:cBhvr>
                                        <p:cTn dur="500" id="32"/>
                                        <p:tgtEl>
                                          <p:spTgt spid="26"/>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500" id="36"/>
                                        <p:tgtEl>
                                          <p:spTgt spid="15"/>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500" id="3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5"/>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4" name="组合 73"/>
          <p:cNvGrpSpPr/>
          <p:nvPr/>
        </p:nvGrpSpPr>
        <p:grpSpPr>
          <a:xfrm>
            <a:off x="4239695" y="2378482"/>
            <a:ext cx="3723204" cy="2845245"/>
            <a:chOff x="4239695" y="2378482"/>
            <a:chExt cx="3723204" cy="2845245"/>
          </a:xfrm>
        </p:grpSpPr>
        <p:sp>
          <p:nvSpPr>
            <p:cNvPr id="30" name="任意多边形: 形状 89"/>
            <p:cNvSpPr/>
            <p:nvPr/>
          </p:nvSpPr>
          <p:spPr bwMode="auto">
            <a:xfrm>
              <a:off x="5173024" y="2874236"/>
              <a:ext cx="1870708" cy="1866876"/>
            </a:xfrm>
            <a:custGeom>
              <a:gdLst>
                <a:gd fmla="*/ 2147483646 w 19678" name="T0"/>
                <a:gd fmla="*/ 2147483646 h 19678" name="T1"/>
                <a:gd fmla="*/ 2147483646 w 19678" name="T2"/>
                <a:gd fmla="*/ 2147483646 h 19678" name="T3"/>
                <a:gd fmla="*/ 2147483646 w 19678" name="T4"/>
                <a:gd fmla="*/ 2147483646 h 19678" name="T5"/>
                <a:gd fmla="*/ 2147483646 w 19678" name="T6"/>
                <a:gd fmla="*/ 2147483646 h 19678" name="T7"/>
                <a:gd fmla="*/ 2147483646 w 19678" name="T8"/>
                <a:gd fmla="*/ 2147483646 h 196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678" w="19678">
                  <a:moveTo>
                    <a:pt x="16797" y="2885"/>
                  </a:moveTo>
                  <a:cubicBezTo>
                    <a:pt x="20640" y="6729"/>
                    <a:pt x="20641" y="12958"/>
                    <a:pt x="16800" y="16800"/>
                  </a:cubicBezTo>
                  <a:cubicBezTo>
                    <a:pt x="12958" y="20641"/>
                    <a:pt x="6729" y="20640"/>
                    <a:pt x="2885" y="16797"/>
                  </a:cubicBezTo>
                  <a:cubicBezTo>
                    <a:pt x="-958" y="12953"/>
                    <a:pt x="-959" y="6724"/>
                    <a:pt x="2882" y="2882"/>
                  </a:cubicBezTo>
                  <a:cubicBezTo>
                    <a:pt x="6724" y="-959"/>
                    <a:pt x="12953" y="-958"/>
                    <a:pt x="16797" y="2885"/>
                  </a:cubicBezTo>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1" name="任意多边形: 形状 90"/>
            <p:cNvSpPr/>
            <p:nvPr/>
          </p:nvSpPr>
          <p:spPr bwMode="auto">
            <a:xfrm>
              <a:off x="5789005" y="3455544"/>
              <a:ext cx="639848" cy="707556"/>
            </a:xfrm>
            <a:custGeom>
              <a:gdLst>
                <a:gd fmla="*/ 195118 w 300038" name="connsiteX0"/>
                <a:gd fmla="*/ 173038 h 331788" name="connsiteY0"/>
                <a:gd fmla="*/ 215900 w 300038" name="connsiteX1"/>
                <a:gd fmla="*/ 193820 h 331788" name="connsiteY1"/>
                <a:gd fmla="*/ 210705 w 300038" name="connsiteX2"/>
                <a:gd fmla="*/ 209407 h 331788" name="connsiteY2"/>
                <a:gd fmla="*/ 195118 w 300038" name="connsiteX3"/>
                <a:gd fmla="*/ 215901 h 331788" name="connsiteY3"/>
                <a:gd fmla="*/ 173037 w 300038" name="connsiteX4"/>
                <a:gd fmla="*/ 193820 h 331788" name="connsiteY4"/>
                <a:gd fmla="*/ 178233 w 300038" name="connsiteX5"/>
                <a:gd fmla="*/ 179533 h 331788" name="connsiteY5"/>
                <a:gd fmla="*/ 195118 w 300038" name="connsiteX6"/>
                <a:gd fmla="*/ 173038 h 331788" name="connsiteY6"/>
                <a:gd fmla="*/ 195111 w 300038" name="connsiteX7"/>
                <a:gd fmla="*/ 153988 h 331788" name="connsiteY7"/>
                <a:gd fmla="*/ 164268 w 300038" name="connsiteX8"/>
                <a:gd fmla="*/ 165699 h 331788" name="connsiteY8"/>
                <a:gd fmla="*/ 153987 w 300038" name="connsiteX9"/>
                <a:gd fmla="*/ 193025 h 331788" name="connsiteY9"/>
                <a:gd fmla="*/ 195111 w 300038" name="connsiteX10"/>
                <a:gd fmla="*/ 233363 h 331788" name="connsiteY10"/>
                <a:gd fmla="*/ 224669 w 300038" name="connsiteX11"/>
                <a:gd fmla="*/ 220351 h 331788" name="connsiteY11"/>
                <a:gd fmla="*/ 234950 w 300038" name="connsiteX12"/>
                <a:gd fmla="*/ 193025 h 331788" name="connsiteY12"/>
                <a:gd fmla="*/ 195111 w 300038" name="connsiteX13"/>
                <a:gd fmla="*/ 153988 h 331788" name="connsiteY13"/>
                <a:gd fmla="*/ 107950 w 300038" name="connsiteX14"/>
                <a:gd fmla="*/ 76200 h 331788" name="connsiteY14"/>
                <a:gd fmla="*/ 130175 w 300038" name="connsiteX15"/>
                <a:gd fmla="*/ 98281 h 331788" name="connsiteY15"/>
                <a:gd fmla="*/ 124946 w 300038" name="connsiteX16"/>
                <a:gd fmla="*/ 112569 h 331788" name="connsiteY16"/>
                <a:gd fmla="*/ 107950 w 300038" name="connsiteX17"/>
                <a:gd fmla="*/ 119063 h 331788" name="connsiteY17"/>
                <a:gd fmla="*/ 85725 w 300038" name="connsiteX18"/>
                <a:gd fmla="*/ 96982 h 331788" name="connsiteY18"/>
                <a:gd fmla="*/ 107950 w 300038" name="connsiteX19"/>
                <a:gd fmla="*/ 76200 h 331788" name="connsiteY19"/>
                <a:gd fmla="*/ 203200 w 300038" name="connsiteX20"/>
                <a:gd fmla="*/ 73025 h 331788" name="connsiteY20"/>
                <a:gd fmla="*/ 73025 w 300038" name="connsiteX21"/>
                <a:gd fmla="*/ 217488 h 331788" name="connsiteY21"/>
                <a:gd fmla="*/ 98425 w 300038" name="connsiteX22"/>
                <a:gd fmla="*/ 217488 h 331788" name="connsiteY22"/>
                <a:gd fmla="*/ 230188 w 300038" name="connsiteX23"/>
                <a:gd fmla="*/ 73025 h 331788" name="connsiteY23"/>
                <a:gd fmla="*/ 107950 w 300038" name="connsiteX24"/>
                <a:gd fmla="*/ 58738 h 331788" name="connsiteY24"/>
                <a:gd fmla="*/ 76994 w 300038" name="connsiteX25"/>
                <a:gd fmla="*/ 70491 h 331788" name="connsiteY25"/>
                <a:gd fmla="*/ 66675 w 300038" name="connsiteX26"/>
                <a:gd fmla="*/ 99220 h 331788" name="connsiteY26"/>
                <a:gd fmla="*/ 107950 w 300038" name="connsiteX27"/>
                <a:gd fmla="*/ 139701 h 331788" name="connsiteY27"/>
                <a:gd fmla="*/ 138906 w 300038" name="connsiteX28"/>
                <a:gd fmla="*/ 126643 h 331788" name="connsiteY28"/>
                <a:gd fmla="*/ 149225 w 300038" name="connsiteX29"/>
                <a:gd fmla="*/ 99220 h 331788" name="connsiteY29"/>
                <a:gd fmla="*/ 107950 w 300038" name="connsiteX30"/>
                <a:gd fmla="*/ 58738 h 331788" name="connsiteY30"/>
                <a:gd fmla="*/ 27159 w 300038" name="connsiteX31"/>
                <a:gd fmla="*/ 0 h 331788" name="connsiteY31"/>
                <a:gd fmla="*/ 275466 w 300038" name="connsiteX32"/>
                <a:gd fmla="*/ 0 h 331788" name="connsiteY32"/>
                <a:gd fmla="*/ 300038 w 300038" name="connsiteX33"/>
                <a:gd fmla="*/ 25921 h 331788" name="connsiteY33"/>
                <a:gd fmla="*/ 300038 w 300038" name="connsiteX34"/>
                <a:gd fmla="*/ 305867 h 331788" name="connsiteY34"/>
                <a:gd fmla="*/ 287105 w 300038" name="connsiteX35"/>
                <a:gd fmla="*/ 331788 h 331788" name="connsiteY35"/>
                <a:gd fmla="*/ 263827 w 300038" name="connsiteX36"/>
                <a:gd fmla="*/ 317532 h 331788" name="connsiteY36"/>
                <a:gd fmla="*/ 253480 w 300038" name="connsiteX37"/>
                <a:gd fmla="*/ 305867 h 331788" name="connsiteY37"/>
                <a:gd fmla="*/ 245721 w 300038" name="connsiteX38"/>
                <a:gd fmla="*/ 303275 h 331788" name="connsiteY38"/>
                <a:gd fmla="*/ 239254 w 300038" name="connsiteX39"/>
                <a:gd fmla="*/ 305867 h 331788" name="connsiteY39"/>
                <a:gd fmla="*/ 227615 w 300038" name="connsiteX40"/>
                <a:gd fmla="*/ 317532 h 331788" name="connsiteY40"/>
                <a:gd fmla="*/ 199163 w 300038" name="connsiteX41"/>
                <a:gd fmla="*/ 331788 h 331788" name="connsiteY41"/>
                <a:gd fmla="*/ 169418 w 300038" name="connsiteX42"/>
                <a:gd fmla="*/ 317532 h 331788" name="connsiteY42"/>
                <a:gd fmla="*/ 159072 w 300038" name="connsiteX43"/>
                <a:gd fmla="*/ 305867 h 331788" name="connsiteY43"/>
                <a:gd fmla="*/ 151312 w 300038" name="connsiteX44"/>
                <a:gd fmla="*/ 303275 h 331788" name="connsiteY44"/>
                <a:gd fmla="*/ 144846 w 300038" name="connsiteX45"/>
                <a:gd fmla="*/ 305867 h 331788" name="connsiteY45"/>
                <a:gd fmla="*/ 133207 w 300038" name="connsiteX46"/>
                <a:gd fmla="*/ 317532 h 331788" name="connsiteY46"/>
                <a:gd fmla="*/ 103461 w 300038" name="connsiteX47"/>
                <a:gd fmla="*/ 331788 h 331788" name="connsiteY47"/>
                <a:gd fmla="*/ 75009 w 300038" name="connsiteX48"/>
                <a:gd fmla="*/ 317532 h 331788" name="connsiteY48"/>
                <a:gd fmla="*/ 63370 w 300038" name="connsiteX49"/>
                <a:gd fmla="*/ 305867 h 331788" name="connsiteY49"/>
                <a:gd fmla="*/ 56904 w 300038" name="connsiteX50"/>
                <a:gd fmla="*/ 303275 h 331788" name="connsiteY50"/>
                <a:gd fmla="*/ 49144 w 300038" name="connsiteX51"/>
                <a:gd fmla="*/ 305867 h 331788" name="connsiteY51"/>
                <a:gd fmla="*/ 37505 w 300038" name="connsiteX52"/>
                <a:gd fmla="*/ 317532 h 331788" name="connsiteY52"/>
                <a:gd fmla="*/ 14226 w 300038" name="connsiteX53"/>
                <a:gd fmla="*/ 331788 h 331788" name="connsiteY53"/>
                <a:gd fmla="*/ 0 w 300038" name="connsiteX54"/>
                <a:gd fmla="*/ 305867 h 331788" name="connsiteY54"/>
                <a:gd fmla="*/ 0 w 300038" name="connsiteX55"/>
                <a:gd fmla="*/ 25921 h 331788" name="connsiteY55"/>
                <a:gd fmla="*/ 27159 w 300038" name="connsiteX56"/>
                <a:gd fmla="*/ 0 h 331788"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31788" w="300038">
                  <a:moveTo>
                    <a:pt x="195118" y="173038"/>
                  </a:moveTo>
                  <a:cubicBezTo>
                    <a:pt x="209406" y="173038"/>
                    <a:pt x="215900" y="183429"/>
                    <a:pt x="215900" y="193820"/>
                  </a:cubicBezTo>
                  <a:cubicBezTo>
                    <a:pt x="215900" y="200315"/>
                    <a:pt x="214601" y="205510"/>
                    <a:pt x="210705" y="209407"/>
                  </a:cubicBezTo>
                  <a:cubicBezTo>
                    <a:pt x="206808" y="213303"/>
                    <a:pt x="201612" y="215901"/>
                    <a:pt x="195118" y="215901"/>
                  </a:cubicBezTo>
                  <a:cubicBezTo>
                    <a:pt x="179531" y="215901"/>
                    <a:pt x="173037" y="204211"/>
                    <a:pt x="173037" y="193820"/>
                  </a:cubicBezTo>
                  <a:cubicBezTo>
                    <a:pt x="173037" y="188625"/>
                    <a:pt x="174336" y="183429"/>
                    <a:pt x="178233" y="179533"/>
                  </a:cubicBezTo>
                  <a:cubicBezTo>
                    <a:pt x="182129" y="174337"/>
                    <a:pt x="187325" y="173038"/>
                    <a:pt x="195118" y="173038"/>
                  </a:cubicBezTo>
                  <a:close/>
                  <a:moveTo>
                    <a:pt x="195111" y="153988"/>
                  </a:moveTo>
                  <a:cubicBezTo>
                    <a:pt x="182260" y="153988"/>
                    <a:pt x="171979" y="157892"/>
                    <a:pt x="164268" y="165699"/>
                  </a:cubicBezTo>
                  <a:cubicBezTo>
                    <a:pt x="157842" y="173507"/>
                    <a:pt x="153987" y="182615"/>
                    <a:pt x="153987" y="193025"/>
                  </a:cubicBezTo>
                  <a:cubicBezTo>
                    <a:pt x="153987" y="212543"/>
                    <a:pt x="168123" y="233363"/>
                    <a:pt x="195111" y="233363"/>
                  </a:cubicBezTo>
                  <a:cubicBezTo>
                    <a:pt x="206677" y="233363"/>
                    <a:pt x="216958" y="229459"/>
                    <a:pt x="224669" y="220351"/>
                  </a:cubicBezTo>
                  <a:cubicBezTo>
                    <a:pt x="231095" y="213845"/>
                    <a:pt x="234950" y="203435"/>
                    <a:pt x="234950" y="193025"/>
                  </a:cubicBezTo>
                  <a:cubicBezTo>
                    <a:pt x="234950" y="173507"/>
                    <a:pt x="220814" y="153988"/>
                    <a:pt x="195111" y="153988"/>
                  </a:cubicBezTo>
                  <a:close/>
                  <a:moveTo>
                    <a:pt x="107950" y="76200"/>
                  </a:moveTo>
                  <a:cubicBezTo>
                    <a:pt x="123638" y="76200"/>
                    <a:pt x="130175" y="87890"/>
                    <a:pt x="130175" y="98281"/>
                  </a:cubicBezTo>
                  <a:cubicBezTo>
                    <a:pt x="130175" y="103477"/>
                    <a:pt x="127560" y="108672"/>
                    <a:pt x="124946" y="112569"/>
                  </a:cubicBezTo>
                  <a:cubicBezTo>
                    <a:pt x="121024" y="116465"/>
                    <a:pt x="114487" y="119063"/>
                    <a:pt x="107950" y="119063"/>
                  </a:cubicBezTo>
                  <a:cubicBezTo>
                    <a:pt x="92262" y="119063"/>
                    <a:pt x="85725" y="108672"/>
                    <a:pt x="85725" y="96982"/>
                  </a:cubicBezTo>
                  <a:cubicBezTo>
                    <a:pt x="85725" y="86591"/>
                    <a:pt x="92262" y="76200"/>
                    <a:pt x="107950" y="76200"/>
                  </a:cubicBezTo>
                  <a:close/>
                  <a:moveTo>
                    <a:pt x="203200" y="73025"/>
                  </a:moveTo>
                  <a:lnTo>
                    <a:pt x="73025" y="217488"/>
                  </a:lnTo>
                  <a:lnTo>
                    <a:pt x="98425" y="217488"/>
                  </a:lnTo>
                  <a:lnTo>
                    <a:pt x="230188" y="73025"/>
                  </a:lnTo>
                  <a:close/>
                  <a:moveTo>
                    <a:pt x="107950" y="58738"/>
                  </a:moveTo>
                  <a:cubicBezTo>
                    <a:pt x="95052" y="58738"/>
                    <a:pt x="84733" y="62655"/>
                    <a:pt x="76994" y="70491"/>
                  </a:cubicBezTo>
                  <a:cubicBezTo>
                    <a:pt x="70544" y="78326"/>
                    <a:pt x="66675" y="88773"/>
                    <a:pt x="66675" y="99220"/>
                  </a:cubicBezTo>
                  <a:cubicBezTo>
                    <a:pt x="66675" y="118807"/>
                    <a:pt x="80863" y="139701"/>
                    <a:pt x="107950" y="139701"/>
                  </a:cubicBezTo>
                  <a:cubicBezTo>
                    <a:pt x="120848" y="139701"/>
                    <a:pt x="131167" y="134478"/>
                    <a:pt x="138906" y="126643"/>
                  </a:cubicBezTo>
                  <a:cubicBezTo>
                    <a:pt x="145356" y="118807"/>
                    <a:pt x="149225" y="109666"/>
                    <a:pt x="149225" y="99220"/>
                  </a:cubicBezTo>
                  <a:cubicBezTo>
                    <a:pt x="149225" y="78326"/>
                    <a:pt x="135037" y="58738"/>
                    <a:pt x="107950" y="58738"/>
                  </a:cubicBezTo>
                  <a:close/>
                  <a:moveTo>
                    <a:pt x="27159" y="0"/>
                  </a:moveTo>
                  <a:cubicBezTo>
                    <a:pt x="27159" y="0"/>
                    <a:pt x="27159" y="0"/>
                    <a:pt x="275466" y="0"/>
                  </a:cubicBezTo>
                  <a:cubicBezTo>
                    <a:pt x="289692" y="0"/>
                    <a:pt x="300038" y="11664"/>
                    <a:pt x="300038" y="25921"/>
                  </a:cubicBezTo>
                  <a:cubicBezTo>
                    <a:pt x="300038" y="25921"/>
                    <a:pt x="300038" y="25921"/>
                    <a:pt x="300038" y="305867"/>
                  </a:cubicBezTo>
                  <a:cubicBezTo>
                    <a:pt x="300038" y="322716"/>
                    <a:pt x="296158" y="331788"/>
                    <a:pt x="287105" y="331788"/>
                  </a:cubicBezTo>
                  <a:cubicBezTo>
                    <a:pt x="280639" y="331788"/>
                    <a:pt x="270293" y="322716"/>
                    <a:pt x="263827" y="317532"/>
                  </a:cubicBezTo>
                  <a:cubicBezTo>
                    <a:pt x="263827" y="317532"/>
                    <a:pt x="263827" y="317532"/>
                    <a:pt x="253480" y="305867"/>
                  </a:cubicBezTo>
                  <a:cubicBezTo>
                    <a:pt x="250894" y="304571"/>
                    <a:pt x="248307" y="303275"/>
                    <a:pt x="245721" y="303275"/>
                  </a:cubicBezTo>
                  <a:cubicBezTo>
                    <a:pt x="243134" y="303275"/>
                    <a:pt x="240548" y="304571"/>
                    <a:pt x="239254" y="305867"/>
                  </a:cubicBezTo>
                  <a:cubicBezTo>
                    <a:pt x="239254" y="305867"/>
                    <a:pt x="239254" y="305867"/>
                    <a:pt x="227615" y="317532"/>
                  </a:cubicBezTo>
                  <a:cubicBezTo>
                    <a:pt x="221149" y="324012"/>
                    <a:pt x="208216" y="331788"/>
                    <a:pt x="199163" y="331788"/>
                  </a:cubicBezTo>
                  <a:cubicBezTo>
                    <a:pt x="190110" y="331788"/>
                    <a:pt x="177178" y="324012"/>
                    <a:pt x="169418" y="317532"/>
                  </a:cubicBezTo>
                  <a:cubicBezTo>
                    <a:pt x="169418" y="317532"/>
                    <a:pt x="169418" y="317532"/>
                    <a:pt x="159072" y="305867"/>
                  </a:cubicBezTo>
                  <a:cubicBezTo>
                    <a:pt x="156485" y="304571"/>
                    <a:pt x="153899" y="303275"/>
                    <a:pt x="151312" y="303275"/>
                  </a:cubicBezTo>
                  <a:cubicBezTo>
                    <a:pt x="148726" y="303275"/>
                    <a:pt x="146139" y="304571"/>
                    <a:pt x="144846" y="305867"/>
                  </a:cubicBezTo>
                  <a:cubicBezTo>
                    <a:pt x="144846" y="305867"/>
                    <a:pt x="144846" y="305867"/>
                    <a:pt x="133207" y="317532"/>
                  </a:cubicBezTo>
                  <a:cubicBezTo>
                    <a:pt x="125447" y="324012"/>
                    <a:pt x="112514" y="331788"/>
                    <a:pt x="103461" y="331788"/>
                  </a:cubicBezTo>
                  <a:cubicBezTo>
                    <a:pt x="94409" y="331788"/>
                    <a:pt x="81476" y="324012"/>
                    <a:pt x="75009" y="317532"/>
                  </a:cubicBezTo>
                  <a:cubicBezTo>
                    <a:pt x="75009" y="317532"/>
                    <a:pt x="75009" y="317532"/>
                    <a:pt x="63370" y="305867"/>
                  </a:cubicBezTo>
                  <a:cubicBezTo>
                    <a:pt x="62077" y="304571"/>
                    <a:pt x="59490" y="303275"/>
                    <a:pt x="56904" y="303275"/>
                  </a:cubicBezTo>
                  <a:cubicBezTo>
                    <a:pt x="54317" y="303275"/>
                    <a:pt x="51731" y="304571"/>
                    <a:pt x="49144" y="305867"/>
                  </a:cubicBezTo>
                  <a:cubicBezTo>
                    <a:pt x="49144" y="305867"/>
                    <a:pt x="49144" y="305867"/>
                    <a:pt x="37505" y="317532"/>
                  </a:cubicBezTo>
                  <a:cubicBezTo>
                    <a:pt x="36211" y="318828"/>
                    <a:pt x="21986" y="331788"/>
                    <a:pt x="14226" y="331788"/>
                  </a:cubicBezTo>
                  <a:cubicBezTo>
                    <a:pt x="3880" y="331788"/>
                    <a:pt x="0" y="317532"/>
                    <a:pt x="0" y="305867"/>
                  </a:cubicBezTo>
                  <a:cubicBezTo>
                    <a:pt x="0" y="305867"/>
                    <a:pt x="0" y="305867"/>
                    <a:pt x="0" y="25921"/>
                  </a:cubicBezTo>
                  <a:cubicBezTo>
                    <a:pt x="0" y="11664"/>
                    <a:pt x="12933" y="0"/>
                    <a:pt x="27159" y="0"/>
                  </a:cubicBezTo>
                  <a:close/>
                </a:path>
              </a:pathLst>
            </a:custGeom>
            <a:solidFill>
              <a:srgbClr val="FFFFFF"/>
            </a:solidFill>
            <a:ln>
              <a:noFill/>
            </a:ln>
            <a:extLst>
              <a:ext uri="{91240B29-F687-4F45-9708-019B960494DF}">
                <a14:hiddenLine cap="flat" w="12700">
                  <a:solidFill>
                    <a:schemeClr val="tx1"/>
                  </a:solidFill>
                  <a:miter lim="800000"/>
                  <a:headEnd len="med" type="none" w="med"/>
                  <a:tailEnd len="med" type="none" w="med"/>
                </a14:hiddenLine>
              </a:ext>
            </a:extLst>
          </p:spPr>
          <p:txBody>
            <a:bodyPr anchor="ctr"/>
            <a:lstStyle/>
            <a:p>
              <a:pPr algn="ctr"/>
              <a:endParaRPr/>
            </a:p>
          </p:txBody>
        </p:sp>
        <p:sp>
          <p:nvSpPr>
            <p:cNvPr id="32" name="椭圆 31"/>
            <p:cNvSpPr/>
            <p:nvPr/>
          </p:nvSpPr>
          <p:spPr>
            <a:xfrm>
              <a:off x="4692326" y="2391620"/>
              <a:ext cx="2832105" cy="2832107"/>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椭圆 32"/>
            <p:cNvSpPr/>
            <p:nvPr/>
          </p:nvSpPr>
          <p:spPr>
            <a:xfrm>
              <a:off x="6846447" y="2391620"/>
              <a:ext cx="677984" cy="677984"/>
            </a:xfrm>
            <a:prstGeom prst="ellipse">
              <a:avLst/>
            </a:pr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4" name="任意多边形: 形状 93"/>
            <p:cNvSpPr/>
            <p:nvPr/>
          </p:nvSpPr>
          <p:spPr bwMode="auto">
            <a:xfrm>
              <a:off x="7028943" y="2578154"/>
              <a:ext cx="312989" cy="304916"/>
            </a:xfrm>
            <a:custGeom>
              <a:gdLst>
                <a:gd fmla="*/ 298162 w 331426" name="connsiteX0"/>
                <a:gd fmla="*/ 154473 h 322877" name="connsiteY0"/>
                <a:gd fmla="*/ 305458 w 331426" name="connsiteX1"/>
                <a:gd fmla="*/ 159497 h 322877" name="connsiteY1"/>
                <a:gd fmla="*/ 330103 w 331426" name="connsiteX2"/>
                <a:gd fmla="*/ 211364 h 322877" name="connsiteY2"/>
                <a:gd fmla="*/ 321023 w 331426" name="connsiteX3"/>
                <a:gd fmla="*/ 224331 h 322877" name="connsiteY3"/>
                <a:gd fmla="*/ 310646 w 331426" name="connsiteX4"/>
                <a:gd fmla="*/ 223034 h 322877" name="connsiteY4"/>
                <a:gd fmla="*/ 270436 w 331426" name="connsiteX5"/>
                <a:gd fmla="*/ 282680 h 322877" name="connsiteY5"/>
                <a:gd fmla="*/ 195204 w 331426" name="connsiteX6"/>
                <a:gd fmla="*/ 318987 h 322877" name="connsiteY6"/>
                <a:gd fmla="*/ 165370 w 331426" name="connsiteX7"/>
                <a:gd fmla="*/ 322877 h 322877" name="connsiteY7"/>
                <a:gd fmla="*/ 134240 w 331426" name="connsiteX8"/>
                <a:gd fmla="*/ 318987 h 322877" name="connsiteY8"/>
                <a:gd fmla="*/ 79761 w 331426" name="connsiteX9"/>
                <a:gd fmla="*/ 296944 h 322877" name="connsiteY9"/>
                <a:gd fmla="*/ 36957 w 331426" name="connsiteX10"/>
                <a:gd fmla="*/ 256747 h 322877" name="connsiteY10"/>
                <a:gd fmla="*/ 18797 w 331426" name="connsiteX11"/>
                <a:gd fmla="*/ 220441 h 322877" name="connsiteY11"/>
                <a:gd fmla="*/ 33066 w 331426" name="connsiteX12"/>
                <a:gd fmla="*/ 197101 h 322877" name="connsiteY12"/>
                <a:gd fmla="*/ 53819 w 331426" name="connsiteX13"/>
                <a:gd fmla="*/ 208771 h 322877" name="connsiteY13"/>
                <a:gd fmla="*/ 99218 w 331426" name="connsiteX14"/>
                <a:gd fmla="*/ 267120 h 322877" name="connsiteY14"/>
                <a:gd fmla="*/ 188718 w 331426" name="connsiteX15"/>
                <a:gd fmla="*/ 285274 h 322877" name="connsiteY15"/>
                <a:gd fmla="*/ 245791 w 331426" name="connsiteX16"/>
                <a:gd fmla="*/ 256747 h 322877" name="connsiteY16"/>
                <a:gd fmla="*/ 271733 w 331426" name="connsiteX17"/>
                <a:gd fmla="*/ 220441 h 322877" name="connsiteY17"/>
                <a:gd fmla="*/ 262653 w 331426" name="connsiteX18"/>
                <a:gd fmla="*/ 219144 h 322877" name="connsiteY18"/>
                <a:gd fmla="*/ 256168 w 331426" name="connsiteX19"/>
                <a:gd fmla="*/ 204881 h 322877" name="connsiteY19"/>
                <a:gd fmla="*/ 289893 w 331426" name="connsiteX20"/>
                <a:gd fmla="*/ 158201 h 322877" name="connsiteY20"/>
                <a:gd fmla="*/ 298162 w 331426" name="connsiteX21"/>
                <a:gd fmla="*/ 154473 h 322877" name="connsiteY21"/>
                <a:gd fmla="*/ 144590 w 331426" name="connsiteX22"/>
                <a:gd fmla="*/ 79989 h 322877" name="connsiteY22"/>
                <a:gd fmla="*/ 206650 w 331426" name="connsiteX23"/>
                <a:gd fmla="*/ 79989 h 322877" name="connsiteY23"/>
                <a:gd fmla="*/ 219580 w 331426" name="connsiteX24"/>
                <a:gd fmla="*/ 92914 h 322877" name="connsiteY24"/>
                <a:gd fmla="*/ 219580 w 331426" name="connsiteX25"/>
                <a:gd fmla="*/ 116178 h 322877" name="connsiteY25"/>
                <a:gd fmla="*/ 206650 w 331426" name="connsiteX26"/>
                <a:gd fmla="*/ 127811 h 322877" name="connsiteY26"/>
                <a:gd fmla="*/ 193721 w 331426" name="connsiteX27"/>
                <a:gd fmla="*/ 116178 h 322877" name="connsiteY27"/>
                <a:gd fmla="*/ 193721 w 331426" name="connsiteX28"/>
                <a:gd fmla="*/ 105839 h 322877" name="connsiteY28"/>
                <a:gd fmla="*/ 157519 w 331426" name="connsiteX29"/>
                <a:gd fmla="*/ 105839 h 322877" name="connsiteY29"/>
                <a:gd fmla="*/ 153641 w 331426" name="connsiteX30"/>
                <a:gd fmla="*/ 135566 h 322877" name="connsiteY30"/>
                <a:gd fmla="*/ 153641 w 331426" name="connsiteX31"/>
                <a:gd fmla="*/ 140735 h 322877" name="connsiteY31"/>
                <a:gd fmla="*/ 174327 w 331426" name="connsiteX32"/>
                <a:gd fmla="*/ 140735 h 322877" name="connsiteY32"/>
                <a:gd fmla="*/ 187257 w 331426" name="connsiteX33"/>
                <a:gd fmla="*/ 153660 h 322877" name="connsiteY33"/>
                <a:gd fmla="*/ 174327 w 331426" name="connsiteX34"/>
                <a:gd fmla="*/ 165293 h 322877" name="connsiteY34"/>
                <a:gd fmla="*/ 147176 w 331426" name="connsiteX35"/>
                <a:gd fmla="*/ 165293 h 322877" name="connsiteY35"/>
                <a:gd fmla="*/ 135540 w 331426" name="connsiteX36"/>
                <a:gd fmla="*/ 201482 h 322877" name="connsiteY36"/>
                <a:gd fmla="*/ 213115 w 331426" name="connsiteX37"/>
                <a:gd fmla="*/ 201482 h 322877" name="connsiteY37"/>
                <a:gd fmla="*/ 226044 w 331426" name="connsiteX38"/>
                <a:gd fmla="*/ 213114 h 322877" name="connsiteY38"/>
                <a:gd fmla="*/ 213115 w 331426" name="connsiteX39"/>
                <a:gd fmla="*/ 226039 h 322877" name="connsiteY39"/>
                <a:gd fmla="*/ 113560 w 331426" name="connsiteX40"/>
                <a:gd fmla="*/ 226039 h 322877" name="connsiteY40"/>
                <a:gd fmla="*/ 103217 w 331426" name="connsiteX41"/>
                <a:gd fmla="*/ 219577 h 322877" name="connsiteY41"/>
                <a:gd fmla="*/ 103217 w 331426" name="connsiteX42"/>
                <a:gd fmla="*/ 206652 h 322877" name="connsiteY42"/>
                <a:gd fmla="*/ 121318 w 331426" name="connsiteX43"/>
                <a:gd fmla="*/ 165293 h 322877" name="connsiteY43"/>
                <a:gd fmla="*/ 114853 w 331426" name="connsiteX44"/>
                <a:gd fmla="*/ 165293 h 322877" name="connsiteY44"/>
                <a:gd fmla="*/ 101924 w 331426" name="connsiteX45"/>
                <a:gd fmla="*/ 152368 h 322877" name="connsiteY45"/>
                <a:gd fmla="*/ 114853 w 331426" name="connsiteX46"/>
                <a:gd fmla="*/ 140735 h 322877" name="connsiteY46"/>
                <a:gd fmla="*/ 127782 w 331426" name="connsiteX47"/>
                <a:gd fmla="*/ 140735 h 322877" name="connsiteY47"/>
                <a:gd fmla="*/ 129075 w 331426" name="connsiteX48"/>
                <a:gd fmla="*/ 131688 h 322877" name="connsiteY48"/>
                <a:gd fmla="*/ 131661 w 331426" name="connsiteX49"/>
                <a:gd fmla="*/ 92914 h 322877" name="connsiteY49"/>
                <a:gd fmla="*/ 135540 w 331426" name="connsiteX50"/>
                <a:gd fmla="*/ 83866 h 322877" name="connsiteY50"/>
                <a:gd fmla="*/ 144590 w 331426" name="connsiteX51"/>
                <a:gd fmla="*/ 79989 h 322877" name="connsiteY51"/>
                <a:gd fmla="*/ 135544 w 331426" name="connsiteX52"/>
                <a:gd fmla="*/ 2917 h 322877" name="connsiteY52"/>
                <a:gd fmla="*/ 196204 w 331426" name="connsiteX53"/>
                <a:gd fmla="*/ 2917 h 322877" name="connsiteY53"/>
                <a:gd fmla="*/ 250412 w 331426" name="connsiteX54"/>
                <a:gd fmla="*/ 24960 h 322877" name="connsiteY54"/>
                <a:gd fmla="*/ 293003 w 331426" name="connsiteX55"/>
                <a:gd fmla="*/ 65157 h 322877" name="connsiteY55"/>
                <a:gd fmla="*/ 311072 w 331426" name="connsiteX56"/>
                <a:gd fmla="*/ 101463 h 322877" name="connsiteY56"/>
                <a:gd fmla="*/ 296875 w 331426" name="connsiteX57"/>
                <a:gd fmla="*/ 124803 h 322877" name="connsiteY57"/>
                <a:gd fmla="*/ 276225 w 331426" name="connsiteX58"/>
                <a:gd fmla="*/ 113133 h 322877" name="connsiteY58"/>
                <a:gd fmla="*/ 231052 w 331426" name="connsiteX59"/>
                <a:gd fmla="*/ 54784 h 322877" name="connsiteY59"/>
                <a:gd fmla="*/ 141997 w 331426" name="connsiteX60"/>
                <a:gd fmla="*/ 36630 h 322877" name="connsiteY60"/>
                <a:gd fmla="*/ 85208 w 331426" name="connsiteX61"/>
                <a:gd fmla="*/ 65157 h 322877" name="connsiteY61"/>
                <a:gd fmla="*/ 59395 w 331426" name="connsiteX62"/>
                <a:gd fmla="*/ 101463 h 322877" name="connsiteY62"/>
                <a:gd fmla="*/ 68430 w 331426" name="connsiteX63"/>
                <a:gd fmla="*/ 102760 h 322877" name="connsiteY63"/>
                <a:gd fmla="*/ 74883 w 331426" name="connsiteX64"/>
                <a:gd fmla="*/ 117023 h 322877" name="connsiteY64"/>
                <a:gd fmla="*/ 41326 w 331426" name="connsiteX65"/>
                <a:gd fmla="*/ 163703 h 322877" name="connsiteY65"/>
                <a:gd fmla="*/ 25838 w 331426" name="connsiteX66"/>
                <a:gd fmla="*/ 162407 h 322877" name="connsiteY66"/>
                <a:gd fmla="*/ 1316 w 331426" name="connsiteX67"/>
                <a:gd fmla="*/ 110540 h 322877" name="connsiteY67"/>
                <a:gd fmla="*/ 10350 w 331426" name="connsiteX68"/>
                <a:gd fmla="*/ 97573 h 322877" name="connsiteY68"/>
                <a:gd fmla="*/ 20676 w 331426" name="connsiteX69"/>
                <a:gd fmla="*/ 98870 h 322877" name="connsiteY69"/>
                <a:gd fmla="*/ 60686 w 331426" name="connsiteX70"/>
                <a:gd fmla="*/ 40520 h 322877" name="connsiteY70"/>
                <a:gd fmla="*/ 135544 w 331426" name="connsiteX71"/>
                <a:gd fmla="*/ 2917 h 322877"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322877" w="331426">
                  <a:moveTo>
                    <a:pt x="298162" y="154473"/>
                  </a:moveTo>
                  <a:cubicBezTo>
                    <a:pt x="301242" y="154635"/>
                    <a:pt x="304161" y="156256"/>
                    <a:pt x="305458" y="159497"/>
                  </a:cubicBezTo>
                  <a:cubicBezTo>
                    <a:pt x="305458" y="159497"/>
                    <a:pt x="305458" y="159497"/>
                    <a:pt x="330103" y="211364"/>
                  </a:cubicBezTo>
                  <a:cubicBezTo>
                    <a:pt x="333994" y="217847"/>
                    <a:pt x="328806" y="224331"/>
                    <a:pt x="321023" y="224331"/>
                  </a:cubicBezTo>
                  <a:cubicBezTo>
                    <a:pt x="321023" y="224331"/>
                    <a:pt x="321023" y="224331"/>
                    <a:pt x="310646" y="223034"/>
                  </a:cubicBezTo>
                  <a:cubicBezTo>
                    <a:pt x="301566" y="245077"/>
                    <a:pt x="288595" y="265824"/>
                    <a:pt x="270436" y="282680"/>
                  </a:cubicBezTo>
                  <a:cubicBezTo>
                    <a:pt x="249682" y="300834"/>
                    <a:pt x="223740" y="313800"/>
                    <a:pt x="195204" y="318987"/>
                  </a:cubicBezTo>
                  <a:cubicBezTo>
                    <a:pt x="184827" y="321580"/>
                    <a:pt x="174450" y="322877"/>
                    <a:pt x="165370" y="322877"/>
                  </a:cubicBezTo>
                  <a:cubicBezTo>
                    <a:pt x="154994" y="322877"/>
                    <a:pt x="144617" y="321580"/>
                    <a:pt x="134240" y="318987"/>
                  </a:cubicBezTo>
                  <a:cubicBezTo>
                    <a:pt x="114783" y="315097"/>
                    <a:pt x="96624" y="308614"/>
                    <a:pt x="79761" y="296944"/>
                  </a:cubicBezTo>
                  <a:cubicBezTo>
                    <a:pt x="62899" y="286570"/>
                    <a:pt x="48631" y="272307"/>
                    <a:pt x="36957" y="256747"/>
                  </a:cubicBezTo>
                  <a:cubicBezTo>
                    <a:pt x="29174" y="245077"/>
                    <a:pt x="23986" y="233407"/>
                    <a:pt x="18797" y="220441"/>
                  </a:cubicBezTo>
                  <a:cubicBezTo>
                    <a:pt x="14906" y="210067"/>
                    <a:pt x="21392" y="199694"/>
                    <a:pt x="33066" y="197101"/>
                  </a:cubicBezTo>
                  <a:cubicBezTo>
                    <a:pt x="42145" y="195804"/>
                    <a:pt x="49928" y="200991"/>
                    <a:pt x="53819" y="208771"/>
                  </a:cubicBezTo>
                  <a:cubicBezTo>
                    <a:pt x="61602" y="233407"/>
                    <a:pt x="77167" y="252857"/>
                    <a:pt x="99218" y="267120"/>
                  </a:cubicBezTo>
                  <a:cubicBezTo>
                    <a:pt x="125160" y="285274"/>
                    <a:pt x="157588" y="290460"/>
                    <a:pt x="188718" y="285274"/>
                  </a:cubicBezTo>
                  <a:cubicBezTo>
                    <a:pt x="209472" y="280087"/>
                    <a:pt x="228929" y="271010"/>
                    <a:pt x="245791" y="256747"/>
                  </a:cubicBezTo>
                  <a:cubicBezTo>
                    <a:pt x="256168" y="246374"/>
                    <a:pt x="265248" y="233407"/>
                    <a:pt x="271733" y="220441"/>
                  </a:cubicBezTo>
                  <a:cubicBezTo>
                    <a:pt x="271733" y="220441"/>
                    <a:pt x="271733" y="220441"/>
                    <a:pt x="262653" y="219144"/>
                  </a:cubicBezTo>
                  <a:cubicBezTo>
                    <a:pt x="256168" y="219144"/>
                    <a:pt x="252276" y="211364"/>
                    <a:pt x="256168" y="204881"/>
                  </a:cubicBezTo>
                  <a:cubicBezTo>
                    <a:pt x="256168" y="204881"/>
                    <a:pt x="256168" y="204881"/>
                    <a:pt x="289893" y="158201"/>
                  </a:cubicBezTo>
                  <a:cubicBezTo>
                    <a:pt x="291838" y="155607"/>
                    <a:pt x="295081" y="154311"/>
                    <a:pt x="298162" y="154473"/>
                  </a:cubicBezTo>
                  <a:close/>
                  <a:moveTo>
                    <a:pt x="144590" y="79989"/>
                  </a:moveTo>
                  <a:cubicBezTo>
                    <a:pt x="144590" y="79989"/>
                    <a:pt x="144590" y="79989"/>
                    <a:pt x="206650" y="79989"/>
                  </a:cubicBezTo>
                  <a:cubicBezTo>
                    <a:pt x="213115" y="79989"/>
                    <a:pt x="219580" y="85159"/>
                    <a:pt x="219580" y="92914"/>
                  </a:cubicBezTo>
                  <a:cubicBezTo>
                    <a:pt x="219580" y="92914"/>
                    <a:pt x="219580" y="92914"/>
                    <a:pt x="219580" y="116178"/>
                  </a:cubicBezTo>
                  <a:cubicBezTo>
                    <a:pt x="219580" y="122641"/>
                    <a:pt x="213115" y="127811"/>
                    <a:pt x="206650" y="127811"/>
                  </a:cubicBezTo>
                  <a:cubicBezTo>
                    <a:pt x="198893" y="127811"/>
                    <a:pt x="193721" y="122641"/>
                    <a:pt x="193721" y="116178"/>
                  </a:cubicBezTo>
                  <a:cubicBezTo>
                    <a:pt x="193721" y="116178"/>
                    <a:pt x="193721" y="116178"/>
                    <a:pt x="193721" y="105839"/>
                  </a:cubicBezTo>
                  <a:cubicBezTo>
                    <a:pt x="193721" y="105839"/>
                    <a:pt x="193721" y="105839"/>
                    <a:pt x="157519" y="105839"/>
                  </a:cubicBezTo>
                  <a:cubicBezTo>
                    <a:pt x="156227" y="112301"/>
                    <a:pt x="156227" y="123933"/>
                    <a:pt x="153641" y="135566"/>
                  </a:cubicBezTo>
                  <a:cubicBezTo>
                    <a:pt x="153641" y="136858"/>
                    <a:pt x="153641" y="138150"/>
                    <a:pt x="153641" y="140735"/>
                  </a:cubicBezTo>
                  <a:cubicBezTo>
                    <a:pt x="153641" y="140735"/>
                    <a:pt x="153641" y="140735"/>
                    <a:pt x="174327" y="140735"/>
                  </a:cubicBezTo>
                  <a:cubicBezTo>
                    <a:pt x="180792" y="140735"/>
                    <a:pt x="187257" y="145905"/>
                    <a:pt x="187257" y="153660"/>
                  </a:cubicBezTo>
                  <a:cubicBezTo>
                    <a:pt x="187257" y="160123"/>
                    <a:pt x="180792" y="165293"/>
                    <a:pt x="174327" y="165293"/>
                  </a:cubicBezTo>
                  <a:cubicBezTo>
                    <a:pt x="174327" y="165293"/>
                    <a:pt x="174327" y="165293"/>
                    <a:pt x="147176" y="165293"/>
                  </a:cubicBezTo>
                  <a:cubicBezTo>
                    <a:pt x="144590" y="178217"/>
                    <a:pt x="140712" y="189850"/>
                    <a:pt x="135540" y="201482"/>
                  </a:cubicBezTo>
                  <a:cubicBezTo>
                    <a:pt x="135540" y="201482"/>
                    <a:pt x="135540" y="201482"/>
                    <a:pt x="213115" y="201482"/>
                  </a:cubicBezTo>
                  <a:cubicBezTo>
                    <a:pt x="220872" y="201482"/>
                    <a:pt x="226044" y="206652"/>
                    <a:pt x="226044" y="213114"/>
                  </a:cubicBezTo>
                  <a:cubicBezTo>
                    <a:pt x="226044" y="220869"/>
                    <a:pt x="220872" y="226039"/>
                    <a:pt x="213115" y="226039"/>
                  </a:cubicBezTo>
                  <a:cubicBezTo>
                    <a:pt x="213115" y="226039"/>
                    <a:pt x="213115" y="226039"/>
                    <a:pt x="113560" y="226039"/>
                  </a:cubicBezTo>
                  <a:cubicBezTo>
                    <a:pt x="109682" y="226039"/>
                    <a:pt x="104510" y="223454"/>
                    <a:pt x="103217" y="219577"/>
                  </a:cubicBezTo>
                  <a:cubicBezTo>
                    <a:pt x="100631" y="215699"/>
                    <a:pt x="100631" y="210529"/>
                    <a:pt x="103217" y="206652"/>
                  </a:cubicBezTo>
                  <a:cubicBezTo>
                    <a:pt x="110974" y="193727"/>
                    <a:pt x="117439" y="179510"/>
                    <a:pt x="121318" y="165293"/>
                  </a:cubicBezTo>
                  <a:cubicBezTo>
                    <a:pt x="121318" y="165293"/>
                    <a:pt x="121318" y="165293"/>
                    <a:pt x="114853" y="165293"/>
                  </a:cubicBezTo>
                  <a:cubicBezTo>
                    <a:pt x="107096" y="165293"/>
                    <a:pt x="101924" y="160123"/>
                    <a:pt x="101924" y="152368"/>
                  </a:cubicBezTo>
                  <a:cubicBezTo>
                    <a:pt x="101924" y="145905"/>
                    <a:pt x="107096" y="140735"/>
                    <a:pt x="114853" y="140735"/>
                  </a:cubicBezTo>
                  <a:cubicBezTo>
                    <a:pt x="114853" y="140735"/>
                    <a:pt x="114853" y="140735"/>
                    <a:pt x="127782" y="140735"/>
                  </a:cubicBezTo>
                  <a:cubicBezTo>
                    <a:pt x="127782" y="138150"/>
                    <a:pt x="129075" y="134273"/>
                    <a:pt x="129075" y="131688"/>
                  </a:cubicBezTo>
                  <a:cubicBezTo>
                    <a:pt x="131661" y="109716"/>
                    <a:pt x="131661" y="92914"/>
                    <a:pt x="131661" y="92914"/>
                  </a:cubicBezTo>
                  <a:cubicBezTo>
                    <a:pt x="131661" y="89036"/>
                    <a:pt x="132954" y="86451"/>
                    <a:pt x="135540" y="83866"/>
                  </a:cubicBezTo>
                  <a:cubicBezTo>
                    <a:pt x="138126" y="81281"/>
                    <a:pt x="140712" y="79989"/>
                    <a:pt x="144590" y="79989"/>
                  </a:cubicBezTo>
                  <a:close/>
                  <a:moveTo>
                    <a:pt x="135544" y="2917"/>
                  </a:moveTo>
                  <a:cubicBezTo>
                    <a:pt x="156194" y="-973"/>
                    <a:pt x="176845" y="-973"/>
                    <a:pt x="196204" y="2917"/>
                  </a:cubicBezTo>
                  <a:cubicBezTo>
                    <a:pt x="215564" y="6807"/>
                    <a:pt x="233633" y="14587"/>
                    <a:pt x="250412" y="24960"/>
                  </a:cubicBezTo>
                  <a:cubicBezTo>
                    <a:pt x="267190" y="35334"/>
                    <a:pt x="281387" y="49597"/>
                    <a:pt x="293003" y="65157"/>
                  </a:cubicBezTo>
                  <a:cubicBezTo>
                    <a:pt x="300747" y="76827"/>
                    <a:pt x="305910" y="88497"/>
                    <a:pt x="311072" y="101463"/>
                  </a:cubicBezTo>
                  <a:cubicBezTo>
                    <a:pt x="314944" y="111837"/>
                    <a:pt x="308491" y="122210"/>
                    <a:pt x="296875" y="124803"/>
                  </a:cubicBezTo>
                  <a:cubicBezTo>
                    <a:pt x="287840" y="126100"/>
                    <a:pt x="280097" y="120913"/>
                    <a:pt x="276225" y="113133"/>
                  </a:cubicBezTo>
                  <a:cubicBezTo>
                    <a:pt x="268481" y="88497"/>
                    <a:pt x="252993" y="69047"/>
                    <a:pt x="231052" y="54784"/>
                  </a:cubicBezTo>
                  <a:cubicBezTo>
                    <a:pt x="205239" y="36630"/>
                    <a:pt x="172973" y="31444"/>
                    <a:pt x="141997" y="36630"/>
                  </a:cubicBezTo>
                  <a:cubicBezTo>
                    <a:pt x="121347" y="41817"/>
                    <a:pt x="101987" y="50894"/>
                    <a:pt x="85208" y="65157"/>
                  </a:cubicBezTo>
                  <a:cubicBezTo>
                    <a:pt x="74883" y="75530"/>
                    <a:pt x="65849" y="88497"/>
                    <a:pt x="59395" y="101463"/>
                  </a:cubicBezTo>
                  <a:cubicBezTo>
                    <a:pt x="59395" y="101463"/>
                    <a:pt x="59395" y="101463"/>
                    <a:pt x="68430" y="102760"/>
                  </a:cubicBezTo>
                  <a:cubicBezTo>
                    <a:pt x="74883" y="102760"/>
                    <a:pt x="78755" y="110540"/>
                    <a:pt x="74883" y="117023"/>
                  </a:cubicBezTo>
                  <a:cubicBezTo>
                    <a:pt x="74883" y="117023"/>
                    <a:pt x="74883" y="117023"/>
                    <a:pt x="41326" y="163703"/>
                  </a:cubicBezTo>
                  <a:cubicBezTo>
                    <a:pt x="37454" y="168890"/>
                    <a:pt x="28420" y="168890"/>
                    <a:pt x="25838" y="162407"/>
                  </a:cubicBezTo>
                  <a:cubicBezTo>
                    <a:pt x="25838" y="162407"/>
                    <a:pt x="25838" y="162407"/>
                    <a:pt x="1316" y="110540"/>
                  </a:cubicBezTo>
                  <a:cubicBezTo>
                    <a:pt x="-2556" y="104057"/>
                    <a:pt x="2606" y="97573"/>
                    <a:pt x="10350" y="97573"/>
                  </a:cubicBezTo>
                  <a:lnTo>
                    <a:pt x="20676" y="98870"/>
                  </a:lnTo>
                  <a:cubicBezTo>
                    <a:pt x="29710" y="76827"/>
                    <a:pt x="42617" y="56080"/>
                    <a:pt x="60686" y="40520"/>
                  </a:cubicBezTo>
                  <a:cubicBezTo>
                    <a:pt x="81336" y="21070"/>
                    <a:pt x="107149" y="8104"/>
                    <a:pt x="135544" y="2917"/>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5" name="椭圆 34"/>
            <p:cNvSpPr/>
            <p:nvPr/>
          </p:nvSpPr>
          <p:spPr>
            <a:xfrm>
              <a:off x="7284915" y="3468681"/>
              <a:ext cx="677984" cy="677984"/>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6" name="任意多边形: 形状 95"/>
            <p:cNvSpPr/>
            <p:nvPr/>
          </p:nvSpPr>
          <p:spPr bwMode="auto">
            <a:xfrm>
              <a:off x="7458156" y="3616245"/>
              <a:ext cx="321664" cy="344878"/>
            </a:xfrm>
            <a:custGeom>
              <a:gdLst>
                <a:gd fmla="*/ 188912 w 307975" name="connsiteX0"/>
                <a:gd fmla="*/ 180975 h 330200" name="connsiteY0"/>
                <a:gd fmla="*/ 293687 w 307975" name="connsiteX1"/>
                <a:gd fmla="*/ 180975 h 330200" name="connsiteY1"/>
                <a:gd fmla="*/ 293687 w 307975" name="connsiteX2"/>
                <a:gd fmla="*/ 295467 h 330200" name="connsiteY2"/>
                <a:gd fmla="*/ 254077 w 307975" name="connsiteX3"/>
                <a:gd fmla="*/ 330200 h 330200" name="connsiteY3"/>
                <a:gd fmla="*/ 188912 w 307975" name="connsiteX4"/>
                <a:gd fmla="*/ 330200 h 330200" name="connsiteY4"/>
                <a:gd fmla="*/ 14287 w 307975" name="connsiteX5"/>
                <a:gd fmla="*/ 180975 h 330200" name="connsiteY5"/>
                <a:gd fmla="*/ 128587 w 307975" name="connsiteX6"/>
                <a:gd fmla="*/ 180975 h 330200" name="connsiteY6"/>
                <a:gd fmla="*/ 128587 w 307975" name="connsiteX7"/>
                <a:gd fmla="*/ 330200 h 330200" name="connsiteY7"/>
                <a:gd fmla="*/ 54552 w 307975" name="connsiteX8"/>
                <a:gd fmla="*/ 330200 h 330200" name="connsiteY8"/>
                <a:gd fmla="*/ 14287 w 307975" name="connsiteX9"/>
                <a:gd fmla="*/ 295467 h 330200" name="connsiteY9"/>
                <a:gd fmla="*/ 227320 w 307975" name="connsiteX10"/>
                <a:gd fmla="*/ 90487 h 330200" name="connsiteY10"/>
                <a:gd fmla="*/ 268288 w 307975" name="connsiteX11"/>
                <a:gd fmla="*/ 90487 h 330200" name="connsiteY11"/>
                <a:gd fmla="*/ 307975 w 307975" name="connsiteX12"/>
                <a:gd fmla="*/ 124964 h 330200" name="connsiteY12"/>
                <a:gd fmla="*/ 307975 w 307975" name="connsiteX13"/>
                <a:gd fmla="*/ 139010 h 330200" name="connsiteY13"/>
                <a:gd fmla="*/ 292612 w 307975" name="connsiteX14"/>
                <a:gd fmla="*/ 149225 h 330200" name="connsiteY14"/>
                <a:gd fmla="*/ 188912 w 307975" name="connsiteX15"/>
                <a:gd fmla="*/ 149225 h 330200" name="connsiteY15"/>
                <a:gd fmla="*/ 188912 w 307975" name="connsiteX16"/>
                <a:gd fmla="*/ 128795 h 330200" name="connsiteY16"/>
                <a:gd fmla="*/ 199154 w 307975" name="connsiteX17"/>
                <a:gd fmla="*/ 116025 h 330200" name="connsiteY17"/>
                <a:gd fmla="*/ 205555 w 307975" name="connsiteX18"/>
                <a:gd fmla="*/ 108364 h 330200" name="connsiteY18"/>
                <a:gd fmla="*/ 213237 w 307975" name="connsiteX19"/>
                <a:gd fmla="*/ 103256 h 330200" name="connsiteY19"/>
                <a:gd fmla="*/ 227320 w 307975" name="connsiteX20"/>
                <a:gd fmla="*/ 90487 h 330200" name="connsiteY20"/>
                <a:gd fmla="*/ 40265 w 307975" name="connsiteX21"/>
                <a:gd fmla="*/ 90487 h 330200" name="connsiteY21"/>
                <a:gd fmla="*/ 85725 w 307975" name="connsiteX22"/>
                <a:gd fmla="*/ 90487 h 330200" name="connsiteY22"/>
                <a:gd fmla="*/ 101312 w 307975" name="connsiteX23"/>
                <a:gd fmla="*/ 103256 h 330200" name="connsiteY23"/>
                <a:gd fmla="*/ 107806 w 307975" name="connsiteX24"/>
                <a:gd fmla="*/ 108364 h 330200" name="connsiteY24"/>
                <a:gd fmla="*/ 114300 w 307975" name="connsiteX25"/>
                <a:gd fmla="*/ 116025 h 330200" name="connsiteY25"/>
                <a:gd fmla="*/ 128588 w 307975" name="connsiteX26"/>
                <a:gd fmla="*/ 131348 h 330200" name="connsiteY26"/>
                <a:gd fmla="*/ 128588 w 307975" name="connsiteX27"/>
                <a:gd fmla="*/ 149225 h 330200" name="connsiteY27"/>
                <a:gd fmla="*/ 15586 w 307975" name="connsiteX28"/>
                <a:gd fmla="*/ 149225 h 330200" name="connsiteY28"/>
                <a:gd fmla="*/ 0 w 307975" name="connsiteX29"/>
                <a:gd fmla="*/ 139010 h 330200" name="connsiteY29"/>
                <a:gd fmla="*/ 0 w 307975" name="connsiteX30"/>
                <a:gd fmla="*/ 124964 h 330200" name="connsiteY30"/>
                <a:gd fmla="*/ 40265 w 307975" name="connsiteX31"/>
                <a:gd fmla="*/ 90487 h 330200" name="connsiteY31"/>
                <a:gd fmla="*/ 156369 w 307975" name="connsiteX32"/>
                <a:gd fmla="*/ 44450 h 330200" name="connsiteY32"/>
                <a:gd fmla="*/ 139700 w 307975" name="connsiteX33"/>
                <a:gd fmla="*/ 60325 h 330200" name="connsiteY33"/>
                <a:gd fmla="*/ 156369 w 307975" name="connsiteX34"/>
                <a:gd fmla="*/ 76200 h 330200" name="connsiteY34"/>
                <a:gd fmla="*/ 173038 w 307975" name="connsiteX35"/>
                <a:gd fmla="*/ 60325 h 330200" name="connsiteY35"/>
                <a:gd fmla="*/ 156369 w 307975" name="connsiteX36"/>
                <a:gd fmla="*/ 44450 h 330200" name="connsiteY36"/>
                <a:gd fmla="*/ 157162 w 307975" name="connsiteX37"/>
                <a:gd fmla="*/ 0 h 330200" name="connsiteY37"/>
                <a:gd fmla="*/ 189250 w 307975" name="connsiteX38"/>
                <a:gd fmla="*/ 28237 h 330200" name="connsiteY38"/>
                <a:gd fmla="*/ 217487 w 307975" name="connsiteX39"/>
                <a:gd fmla="*/ 60325 h 330200" name="connsiteY39"/>
                <a:gd fmla="*/ 191817 w 307975" name="connsiteX40"/>
                <a:gd fmla="*/ 89846 h 330200" name="connsiteY40"/>
                <a:gd fmla="*/ 189250 w 307975" name="connsiteX41"/>
                <a:gd fmla="*/ 92413 h 330200" name="connsiteY41"/>
                <a:gd fmla="*/ 172564 w 307975" name="connsiteX42"/>
                <a:gd fmla="*/ 111666 h 330200" name="connsiteY42"/>
                <a:gd fmla="*/ 157162 w 307975" name="connsiteX43"/>
                <a:gd fmla="*/ 120650 h 330200" name="connsiteY43"/>
                <a:gd fmla="*/ 140477 w 307975" name="connsiteX44"/>
                <a:gd fmla="*/ 111666 h 330200" name="connsiteY44"/>
                <a:gd fmla="*/ 125074 w 307975" name="connsiteX45"/>
                <a:gd fmla="*/ 92413 h 330200" name="connsiteY45"/>
                <a:gd fmla="*/ 121223 w 307975" name="connsiteX46"/>
                <a:gd fmla="*/ 89846 h 330200" name="connsiteY46"/>
                <a:gd fmla="*/ 96837 w 307975" name="connsiteX47"/>
                <a:gd fmla="*/ 60325 h 330200" name="connsiteY47"/>
                <a:gd fmla="*/ 125074 w 307975" name="connsiteX48"/>
                <a:gd fmla="*/ 28237 h 330200" name="connsiteY48"/>
                <a:gd fmla="*/ 157162 w 307975" name="connsiteX49"/>
                <a:gd fmla="*/ 0 h 33020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0200" w="307975">
                  <a:moveTo>
                    <a:pt x="188912" y="180975"/>
                  </a:moveTo>
                  <a:cubicBezTo>
                    <a:pt x="188912" y="180975"/>
                    <a:pt x="188912" y="180975"/>
                    <a:pt x="293687" y="180975"/>
                  </a:cubicBezTo>
                  <a:cubicBezTo>
                    <a:pt x="293687" y="180975"/>
                    <a:pt x="293687" y="180975"/>
                    <a:pt x="293687" y="295467"/>
                  </a:cubicBezTo>
                  <a:cubicBezTo>
                    <a:pt x="293687" y="316049"/>
                    <a:pt x="275799" y="330200"/>
                    <a:pt x="254077" y="330200"/>
                  </a:cubicBezTo>
                  <a:cubicBezTo>
                    <a:pt x="254077" y="330200"/>
                    <a:pt x="254077" y="330200"/>
                    <a:pt x="188912" y="330200"/>
                  </a:cubicBezTo>
                  <a:close/>
                  <a:moveTo>
                    <a:pt x="14287" y="180975"/>
                  </a:moveTo>
                  <a:cubicBezTo>
                    <a:pt x="14287" y="180975"/>
                    <a:pt x="14287" y="180975"/>
                    <a:pt x="128587" y="180975"/>
                  </a:cubicBezTo>
                  <a:cubicBezTo>
                    <a:pt x="128587" y="180975"/>
                    <a:pt x="128587" y="180975"/>
                    <a:pt x="128587" y="330200"/>
                  </a:cubicBezTo>
                  <a:cubicBezTo>
                    <a:pt x="128587" y="330200"/>
                    <a:pt x="128587" y="330200"/>
                    <a:pt x="54552" y="330200"/>
                  </a:cubicBezTo>
                  <a:cubicBezTo>
                    <a:pt x="32471" y="330200"/>
                    <a:pt x="14287" y="316049"/>
                    <a:pt x="14287" y="295467"/>
                  </a:cubicBezTo>
                  <a:close/>
                  <a:moveTo>
                    <a:pt x="227320" y="90487"/>
                  </a:moveTo>
                  <a:cubicBezTo>
                    <a:pt x="227320" y="90487"/>
                    <a:pt x="227320" y="90487"/>
                    <a:pt x="268288" y="90487"/>
                  </a:cubicBezTo>
                  <a:cubicBezTo>
                    <a:pt x="291332" y="90487"/>
                    <a:pt x="307975" y="100702"/>
                    <a:pt x="307975" y="124964"/>
                  </a:cubicBezTo>
                  <a:cubicBezTo>
                    <a:pt x="307975" y="124964"/>
                    <a:pt x="307975" y="124964"/>
                    <a:pt x="307975" y="139010"/>
                  </a:cubicBezTo>
                  <a:cubicBezTo>
                    <a:pt x="307975" y="146671"/>
                    <a:pt x="302854" y="149225"/>
                    <a:pt x="292612" y="149225"/>
                  </a:cubicBezTo>
                  <a:cubicBezTo>
                    <a:pt x="292612" y="149225"/>
                    <a:pt x="292612" y="149225"/>
                    <a:pt x="188912" y="149225"/>
                  </a:cubicBezTo>
                  <a:cubicBezTo>
                    <a:pt x="188912" y="149225"/>
                    <a:pt x="188912" y="149225"/>
                    <a:pt x="188912" y="128795"/>
                  </a:cubicBezTo>
                  <a:cubicBezTo>
                    <a:pt x="192753" y="123687"/>
                    <a:pt x="196594" y="119856"/>
                    <a:pt x="199154" y="116025"/>
                  </a:cubicBezTo>
                  <a:cubicBezTo>
                    <a:pt x="201715" y="113472"/>
                    <a:pt x="204275" y="109641"/>
                    <a:pt x="205555" y="108364"/>
                  </a:cubicBezTo>
                  <a:cubicBezTo>
                    <a:pt x="206836" y="107087"/>
                    <a:pt x="209396" y="104533"/>
                    <a:pt x="213237" y="103256"/>
                  </a:cubicBezTo>
                  <a:cubicBezTo>
                    <a:pt x="217078" y="99426"/>
                    <a:pt x="222199" y="95595"/>
                    <a:pt x="227320" y="90487"/>
                  </a:cubicBezTo>
                  <a:close/>
                  <a:moveTo>
                    <a:pt x="40265" y="90487"/>
                  </a:moveTo>
                  <a:cubicBezTo>
                    <a:pt x="85725" y="90487"/>
                    <a:pt x="85725" y="90487"/>
                    <a:pt x="85725" y="90487"/>
                  </a:cubicBezTo>
                  <a:cubicBezTo>
                    <a:pt x="90921" y="95595"/>
                    <a:pt x="96116" y="99426"/>
                    <a:pt x="101312" y="103256"/>
                  </a:cubicBezTo>
                  <a:cubicBezTo>
                    <a:pt x="103909" y="104533"/>
                    <a:pt x="106507" y="107087"/>
                    <a:pt x="107806" y="108364"/>
                  </a:cubicBezTo>
                  <a:cubicBezTo>
                    <a:pt x="110404" y="109641"/>
                    <a:pt x="111702" y="113472"/>
                    <a:pt x="114300" y="116025"/>
                  </a:cubicBezTo>
                  <a:cubicBezTo>
                    <a:pt x="118197" y="121133"/>
                    <a:pt x="122093" y="126241"/>
                    <a:pt x="128588" y="131348"/>
                  </a:cubicBezTo>
                  <a:cubicBezTo>
                    <a:pt x="128588" y="149225"/>
                    <a:pt x="128588" y="149225"/>
                    <a:pt x="128588" y="149225"/>
                  </a:cubicBezTo>
                  <a:cubicBezTo>
                    <a:pt x="15586" y="149225"/>
                    <a:pt x="15586" y="149225"/>
                    <a:pt x="15586" y="149225"/>
                  </a:cubicBezTo>
                  <a:cubicBezTo>
                    <a:pt x="5195" y="149225"/>
                    <a:pt x="0" y="146671"/>
                    <a:pt x="0" y="139010"/>
                  </a:cubicBezTo>
                  <a:cubicBezTo>
                    <a:pt x="0" y="124964"/>
                    <a:pt x="0" y="124964"/>
                    <a:pt x="0" y="124964"/>
                  </a:cubicBezTo>
                  <a:cubicBezTo>
                    <a:pt x="0" y="100702"/>
                    <a:pt x="16885" y="90487"/>
                    <a:pt x="40265" y="90487"/>
                  </a:cubicBezTo>
                  <a:close/>
                  <a:moveTo>
                    <a:pt x="156369" y="44450"/>
                  </a:moveTo>
                  <a:cubicBezTo>
                    <a:pt x="147163" y="44450"/>
                    <a:pt x="139700" y="51557"/>
                    <a:pt x="139700" y="60325"/>
                  </a:cubicBezTo>
                  <a:cubicBezTo>
                    <a:pt x="139700" y="69093"/>
                    <a:pt x="147163" y="76200"/>
                    <a:pt x="156369" y="76200"/>
                  </a:cubicBezTo>
                  <a:cubicBezTo>
                    <a:pt x="165575" y="76200"/>
                    <a:pt x="173038" y="69093"/>
                    <a:pt x="173038" y="60325"/>
                  </a:cubicBezTo>
                  <a:cubicBezTo>
                    <a:pt x="173038" y="51557"/>
                    <a:pt x="165575" y="44450"/>
                    <a:pt x="156369" y="44450"/>
                  </a:cubicBezTo>
                  <a:close/>
                  <a:moveTo>
                    <a:pt x="157162" y="0"/>
                  </a:moveTo>
                  <a:cubicBezTo>
                    <a:pt x="171281" y="0"/>
                    <a:pt x="178982" y="19253"/>
                    <a:pt x="189250" y="28237"/>
                  </a:cubicBezTo>
                  <a:cubicBezTo>
                    <a:pt x="198235" y="37222"/>
                    <a:pt x="217487" y="46207"/>
                    <a:pt x="217487" y="60325"/>
                  </a:cubicBezTo>
                  <a:cubicBezTo>
                    <a:pt x="217487" y="73160"/>
                    <a:pt x="202085" y="80861"/>
                    <a:pt x="191817" y="89846"/>
                  </a:cubicBezTo>
                  <a:cubicBezTo>
                    <a:pt x="190534" y="89846"/>
                    <a:pt x="189250" y="91129"/>
                    <a:pt x="189250" y="92413"/>
                  </a:cubicBezTo>
                  <a:cubicBezTo>
                    <a:pt x="182832" y="97547"/>
                    <a:pt x="178982" y="105248"/>
                    <a:pt x="172564" y="111666"/>
                  </a:cubicBezTo>
                  <a:cubicBezTo>
                    <a:pt x="168714" y="116800"/>
                    <a:pt x="163580" y="120650"/>
                    <a:pt x="157162" y="120650"/>
                  </a:cubicBezTo>
                  <a:cubicBezTo>
                    <a:pt x="150745" y="120650"/>
                    <a:pt x="145611" y="116800"/>
                    <a:pt x="140477" y="111666"/>
                  </a:cubicBezTo>
                  <a:cubicBezTo>
                    <a:pt x="135342" y="105248"/>
                    <a:pt x="130208" y="97547"/>
                    <a:pt x="125074" y="92413"/>
                  </a:cubicBezTo>
                  <a:cubicBezTo>
                    <a:pt x="123790" y="91129"/>
                    <a:pt x="122507" y="89846"/>
                    <a:pt x="121223" y="89846"/>
                  </a:cubicBezTo>
                  <a:cubicBezTo>
                    <a:pt x="112239" y="80861"/>
                    <a:pt x="96837" y="73160"/>
                    <a:pt x="96837" y="60325"/>
                  </a:cubicBezTo>
                  <a:cubicBezTo>
                    <a:pt x="96837" y="46207"/>
                    <a:pt x="114806" y="37222"/>
                    <a:pt x="125074" y="28237"/>
                  </a:cubicBezTo>
                  <a:cubicBezTo>
                    <a:pt x="134059" y="19253"/>
                    <a:pt x="141760" y="0"/>
                    <a:pt x="157162" y="0"/>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7" name="椭圆 36"/>
            <p:cNvSpPr/>
            <p:nvPr/>
          </p:nvSpPr>
          <p:spPr>
            <a:xfrm flipH="1">
              <a:off x="4678163" y="2378482"/>
              <a:ext cx="677984" cy="677984"/>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8" name="任意多边形: 形状 97"/>
            <p:cNvSpPr/>
            <p:nvPr/>
          </p:nvSpPr>
          <p:spPr bwMode="auto">
            <a:xfrm>
              <a:off x="4863346" y="2560711"/>
              <a:ext cx="312024" cy="313525"/>
            </a:xfrm>
            <a:custGeom>
              <a:gdLst>
                <a:gd fmla="*/ 88447 w 330200" name="connsiteX0"/>
                <a:gd fmla="*/ 273050 h 331788" name="connsiteY0"/>
                <a:gd fmla="*/ 80963 w 330200" name="connsiteX1"/>
                <a:gd fmla="*/ 278423 h 331788" name="connsiteY1"/>
                <a:gd fmla="*/ 98426 w 330200" name="connsiteX2"/>
                <a:gd fmla="*/ 290513 h 331788" name="connsiteY2"/>
                <a:gd fmla="*/ 88447 w 330200" name="connsiteX3"/>
                <a:gd fmla="*/ 273050 h 331788" name="connsiteY3"/>
                <a:gd fmla="*/ 130856 w 330200" name="connsiteX4"/>
                <a:gd fmla="*/ 257175 h 331788" name="connsiteY4"/>
                <a:gd fmla="*/ 104775 w 330200" name="connsiteX5"/>
                <a:gd fmla="*/ 264898 h 331788" name="connsiteY5"/>
                <a:gd fmla="*/ 141288 w 330200" name="connsiteX6"/>
                <a:gd fmla="*/ 304800 h 331788" name="connsiteY6"/>
                <a:gd fmla="*/ 130856 w 330200" name="connsiteX7"/>
                <a:gd fmla="*/ 257175 h 331788" name="connsiteY7"/>
                <a:gd fmla="*/ 239255 w 330200" name="connsiteX8"/>
                <a:gd fmla="*/ 180975 h 331788" name="connsiteY8"/>
                <a:gd fmla="*/ 239255 w 330200" name="connsiteX9"/>
                <a:gd fmla="*/ 196465 h 331788" name="connsiteY9"/>
                <a:gd fmla="*/ 210842 w 330200" name="connsiteX10"/>
                <a:gd fmla="*/ 227443 h 331788" name="connsiteY10"/>
                <a:gd fmla="*/ 241838 w 330200" name="connsiteX11"/>
                <a:gd fmla="*/ 258422 h 331788" name="connsiteY11"/>
                <a:gd fmla="*/ 259920 w 330200" name="connsiteX12"/>
                <a:gd fmla="*/ 272620 h 331788" name="connsiteY12"/>
                <a:gd fmla="*/ 243130 w 330200" name="connsiteX13"/>
                <a:gd fmla="*/ 282947 h 331788" name="connsiteY13"/>
                <a:gd fmla="*/ 214716 w 330200" name="connsiteX14"/>
                <a:gd fmla="*/ 275202 h 331788" name="connsiteY14"/>
                <a:gd fmla="*/ 209550 w 330200" name="connsiteX15"/>
                <a:gd fmla="*/ 295854 h 331788" name="connsiteY15"/>
                <a:gd fmla="*/ 239255 w 330200" name="connsiteX16"/>
                <a:gd fmla="*/ 302308 h 331788" name="connsiteY16"/>
                <a:gd fmla="*/ 239255 w 330200" name="connsiteX17"/>
                <a:gd fmla="*/ 319088 h 331788" name="connsiteY17"/>
                <a:gd fmla="*/ 254754 w 330200" name="connsiteX18"/>
                <a:gd fmla="*/ 319088 h 331788" name="connsiteY18"/>
                <a:gd fmla="*/ 254754 w 330200" name="connsiteX19"/>
                <a:gd fmla="*/ 301017 h 331788" name="connsiteY19"/>
                <a:gd fmla="*/ 285750 w 330200" name="connsiteX20"/>
                <a:gd fmla="*/ 270039 h 331788" name="connsiteY20"/>
                <a:gd fmla="*/ 257337 w 330200" name="connsiteX21"/>
                <a:gd fmla="*/ 239060 h 331788" name="connsiteY21"/>
                <a:gd fmla="*/ 236672 w 330200" name="connsiteX22"/>
                <a:gd fmla="*/ 224862 h 331788" name="connsiteY22"/>
                <a:gd fmla="*/ 250879 w 330200" name="connsiteX23"/>
                <a:gd fmla="*/ 214535 h 331788" name="connsiteY23"/>
                <a:gd fmla="*/ 275418 w 330200" name="connsiteX24"/>
                <a:gd fmla="*/ 220989 h 331788" name="connsiteY24"/>
                <a:gd fmla="*/ 280584 w 330200" name="connsiteX25"/>
                <a:gd fmla="*/ 201628 h 331788" name="connsiteY25"/>
                <a:gd fmla="*/ 256045 w 330200" name="connsiteX26"/>
                <a:gd fmla="*/ 196465 h 331788" name="connsiteY26"/>
                <a:gd fmla="*/ 256045 w 330200" name="connsiteX27"/>
                <a:gd fmla="*/ 180975 h 331788" name="connsiteY27"/>
                <a:gd fmla="*/ 239255 w 330200" name="connsiteX28"/>
                <a:gd fmla="*/ 180975 h 331788" name="connsiteY28"/>
                <a:gd fmla="*/ 82550 w 330200" name="connsiteX29"/>
                <a:gd fmla="*/ 177800 h 331788" name="connsiteY29"/>
                <a:gd fmla="*/ 97896 w 330200" name="connsiteX30"/>
                <a:gd fmla="*/ 249238 h 331788" name="connsiteY30"/>
                <a:gd fmla="*/ 128588 w 330200" name="connsiteX31"/>
                <a:gd fmla="*/ 237548 h 331788" name="connsiteY31"/>
                <a:gd fmla="*/ 124751 w 330200" name="connsiteX32"/>
                <a:gd fmla="*/ 177800 h 331788" name="connsiteY32"/>
                <a:gd fmla="*/ 82550 w 330200" name="connsiteX33"/>
                <a:gd fmla="*/ 177800 h 331788" name="connsiteY33"/>
                <a:gd fmla="*/ 23813 w 330200" name="connsiteX34"/>
                <a:gd fmla="*/ 177800 h 331788" name="connsiteY34"/>
                <a:gd fmla="*/ 66675 w 330200" name="connsiteX35"/>
                <a:gd fmla="*/ 266700 h 331788" name="connsiteY35"/>
                <a:gd fmla="*/ 80963 w 330200" name="connsiteX36"/>
                <a:gd fmla="*/ 256393 h 331788" name="connsiteY36"/>
                <a:gd fmla="*/ 64078 w 330200" name="connsiteX37"/>
                <a:gd fmla="*/ 177800 h 331788" name="connsiteY37"/>
                <a:gd fmla="*/ 23813 w 330200" name="connsiteX38"/>
                <a:gd fmla="*/ 177800 h 331788" name="connsiteY38"/>
                <a:gd fmla="*/ 247650 w 330200" name="connsiteX39"/>
                <a:gd fmla="*/ 166687 h 331788" name="connsiteY39"/>
                <a:gd fmla="*/ 330200 w 330200" name="connsiteX40"/>
                <a:gd fmla="*/ 249237 h 331788" name="connsiteY40"/>
                <a:gd fmla="*/ 247650 w 330200" name="connsiteX41"/>
                <a:gd fmla="*/ 331787 h 331788" name="connsiteY41"/>
                <a:gd fmla="*/ 165100 w 330200" name="connsiteX42"/>
                <a:gd fmla="*/ 249237 h 331788" name="connsiteY42"/>
                <a:gd fmla="*/ 247650 w 330200" name="connsiteX43"/>
                <a:gd fmla="*/ 166687 h 331788" name="connsiteY43"/>
                <a:gd fmla="*/ 146797 w 330200" name="connsiteX44"/>
                <a:gd fmla="*/ 96837 h 331788" name="connsiteY44"/>
                <a:gd fmla="*/ 142875 w 330200" name="connsiteX45"/>
                <a:gd fmla="*/ 152400 h 331788" name="connsiteY45"/>
                <a:gd fmla="*/ 187325 w 330200" name="connsiteX46"/>
                <a:gd fmla="*/ 152400 h 331788" name="connsiteY46"/>
                <a:gd fmla="*/ 183403 w 330200" name="connsiteX47"/>
                <a:gd fmla="*/ 96837 h 331788" name="connsiteY47"/>
                <a:gd fmla="*/ 165100 w 330200" name="connsiteX48"/>
                <a:gd fmla="*/ 98129 h 331788" name="connsiteY48"/>
                <a:gd fmla="*/ 146797 w 330200" name="connsiteX49"/>
                <a:gd fmla="*/ 96837 h 331788" name="connsiteY49"/>
                <a:gd fmla="*/ 97896 w 330200" name="connsiteX50"/>
                <a:gd fmla="*/ 82550 h 331788" name="connsiteY50"/>
                <a:gd fmla="*/ 82550 w 330200" name="connsiteX51"/>
                <a:gd fmla="*/ 152400 h 331788" name="connsiteY51"/>
                <a:gd fmla="*/ 124751 w 330200" name="connsiteX52"/>
                <a:gd fmla="*/ 152400 h 331788" name="connsiteY52"/>
                <a:gd fmla="*/ 128588 w 330200" name="connsiteX53"/>
                <a:gd fmla="*/ 94191 h 331788" name="connsiteY53"/>
                <a:gd fmla="*/ 97896 w 330200" name="connsiteX54"/>
                <a:gd fmla="*/ 82550 h 331788" name="connsiteY54"/>
                <a:gd fmla="*/ 66675 w 330200" name="connsiteX55"/>
                <a:gd fmla="*/ 65087 h 331788" name="connsiteY55"/>
                <a:gd fmla="*/ 23813 w 330200" name="connsiteX56"/>
                <a:gd fmla="*/ 152400 h 331788" name="connsiteY56"/>
                <a:gd fmla="*/ 64078 w 330200" name="connsiteX57"/>
                <a:gd fmla="*/ 152400 h 331788" name="connsiteY57"/>
                <a:gd fmla="*/ 80963 w 330200" name="connsiteX58"/>
                <a:gd fmla="*/ 74075 h 331788" name="connsiteY58"/>
                <a:gd fmla="*/ 66675 w 330200" name="connsiteX59"/>
                <a:gd fmla="*/ 65087 h 331788" name="connsiteY59"/>
                <a:gd fmla="*/ 231775 w 330200" name="connsiteX60"/>
                <a:gd fmla="*/ 41275 h 331788" name="connsiteY60"/>
                <a:gd fmla="*/ 241754 w 330200" name="connsiteX61"/>
                <a:gd fmla="*/ 58738 h 331788" name="connsiteY61"/>
                <a:gd fmla="*/ 249238 w 330200" name="connsiteX62"/>
                <a:gd fmla="*/ 53748 h 331788" name="connsiteY62"/>
                <a:gd fmla="*/ 231775 w 330200" name="connsiteX63"/>
                <a:gd fmla="*/ 41275 h 331788" name="connsiteY63"/>
                <a:gd fmla="*/ 98426 w 330200" name="connsiteX64"/>
                <a:gd fmla="*/ 41275 h 331788" name="connsiteY64"/>
                <a:gd fmla="*/ 80963 w 330200" name="connsiteX65"/>
                <a:gd fmla="*/ 53748 h 331788" name="connsiteY65"/>
                <a:gd fmla="*/ 88447 w 330200" name="connsiteX66"/>
                <a:gd fmla="*/ 58738 h 331788" name="connsiteY66"/>
                <a:gd fmla="*/ 98426 w 330200" name="connsiteX67"/>
                <a:gd fmla="*/ 41275 h 331788" name="connsiteY67"/>
                <a:gd fmla="*/ 188913 w 330200" name="connsiteX68"/>
                <a:gd fmla="*/ 26987 h 331788" name="connsiteY68"/>
                <a:gd fmla="*/ 198891 w 330200" name="connsiteX69"/>
                <a:gd fmla="*/ 76200 h 331788" name="connsiteY69"/>
                <a:gd fmla="*/ 223838 w 330200" name="connsiteX70"/>
                <a:gd fmla="*/ 66889 h 331788" name="connsiteY70"/>
                <a:gd fmla="*/ 188913 w 330200" name="connsiteX71"/>
                <a:gd fmla="*/ 26987 h 331788" name="connsiteY71"/>
                <a:gd fmla="*/ 141288 w 330200" name="connsiteX72"/>
                <a:gd fmla="*/ 26987 h 331788" name="connsiteY72"/>
                <a:gd fmla="*/ 104775 w 330200" name="connsiteX73"/>
                <a:gd fmla="*/ 68219 h 331788" name="connsiteY73"/>
                <a:gd fmla="*/ 130856 w 330200" name="connsiteX74"/>
                <a:gd fmla="*/ 76200 h 331788" name="connsiteY74"/>
                <a:gd fmla="*/ 141288 w 330200" name="connsiteX75"/>
                <a:gd fmla="*/ 26987 h 331788" name="connsiteY75"/>
                <a:gd fmla="*/ 163777 w 330200" name="connsiteX76"/>
                <a:gd fmla="*/ 25400 h 331788" name="connsiteY76"/>
                <a:gd fmla="*/ 149225 w 330200" name="connsiteX77"/>
                <a:gd fmla="*/ 79671 h 331788" name="connsiteY77"/>
                <a:gd fmla="*/ 165100 w 330200" name="connsiteX78"/>
                <a:gd fmla="*/ 80963 h 331788" name="connsiteY78"/>
                <a:gd fmla="*/ 180975 w 330200" name="connsiteX79"/>
                <a:gd fmla="*/ 79671 h 331788" name="connsiteY79"/>
                <a:gd fmla="*/ 166423 w 330200" name="connsiteX80"/>
                <a:gd fmla="*/ 25400 h 331788" name="connsiteY80"/>
                <a:gd fmla="*/ 165100 w 330200" name="connsiteX81"/>
                <a:gd fmla="*/ 25400 h 331788" name="connsiteY81"/>
                <a:gd fmla="*/ 163777 w 330200" name="connsiteX82"/>
                <a:gd fmla="*/ 25400 h 331788" name="connsiteY82"/>
                <a:gd fmla="*/ 165100 w 330200" name="connsiteX83"/>
                <a:gd fmla="*/ 0 h 331788" name="connsiteY83"/>
                <a:gd fmla="*/ 330200 w 330200" name="connsiteX84"/>
                <a:gd fmla="*/ 165894 h 331788" name="connsiteY84"/>
                <a:gd fmla="*/ 328910 w 330200" name="connsiteX85"/>
                <a:gd fmla="*/ 184039 h 331788" name="connsiteY85"/>
                <a:gd fmla="*/ 290215 w 330200" name="connsiteX86"/>
                <a:gd fmla="*/ 152933 h 331788" name="connsiteY86"/>
                <a:gd fmla="*/ 305693 w 330200" name="connsiteX87"/>
                <a:gd fmla="*/ 152933 h 331788" name="connsiteY87"/>
                <a:gd fmla="*/ 263128 w 330200" name="connsiteX88"/>
                <a:gd fmla="*/ 64802 h 331788" name="connsiteY88"/>
                <a:gd fmla="*/ 248940 w 330200" name="connsiteX89"/>
                <a:gd fmla="*/ 73874 h 331788" name="connsiteY89"/>
                <a:gd fmla="*/ 264418 w 330200" name="connsiteX90"/>
                <a:gd fmla="*/ 146453 h 331788" name="connsiteY90"/>
                <a:gd fmla="*/ 247650 w 330200" name="connsiteX91"/>
                <a:gd fmla="*/ 143861 h 331788" name="connsiteY91"/>
                <a:gd fmla="*/ 246360 w 330200" name="connsiteX92"/>
                <a:gd fmla="*/ 143861 h 331788" name="connsiteY92"/>
                <a:gd fmla="*/ 232172 w 330200" name="connsiteX93"/>
                <a:gd fmla="*/ 82947 h 331788" name="connsiteY93"/>
                <a:gd fmla="*/ 201215 w 330200" name="connsiteX94"/>
                <a:gd fmla="*/ 94611 h 331788" name="connsiteY94"/>
                <a:gd fmla="*/ 205085 w 330200" name="connsiteX95"/>
                <a:gd fmla="*/ 152933 h 331788" name="connsiteY95"/>
                <a:gd fmla="*/ 170259 w 330200" name="connsiteX96"/>
                <a:gd fmla="*/ 177558 h 331788" name="connsiteY96"/>
                <a:gd fmla="*/ 143173 w 330200" name="connsiteX97"/>
                <a:gd fmla="*/ 177558 h 331788" name="connsiteY97"/>
                <a:gd fmla="*/ 145752 w 330200" name="connsiteX98"/>
                <a:gd fmla="*/ 222920 h 331788" name="connsiteY98"/>
                <a:gd fmla="*/ 141883 w 330200" name="connsiteX99"/>
                <a:gd fmla="*/ 248841 h 331788" name="connsiteY99"/>
                <a:gd fmla="*/ 180578 w 330200" name="connsiteX100"/>
                <a:gd fmla="*/ 330492 h 331788" name="connsiteY100"/>
                <a:gd fmla="*/ 165100 w 330200" name="connsiteX101"/>
                <a:gd fmla="*/ 331788 h 331788" name="connsiteY101"/>
                <a:gd fmla="*/ 0 w 330200" name="connsiteX102"/>
                <a:gd fmla="*/ 165894 h 331788" name="connsiteY102"/>
                <a:gd fmla="*/ 165100 w 330200" name="connsiteX103"/>
                <a:gd fmla="*/ 0 h 331788"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331788" w="330200">
                  <a:moveTo>
                    <a:pt x="88447" y="273050"/>
                  </a:moveTo>
                  <a:cubicBezTo>
                    <a:pt x="85952" y="275737"/>
                    <a:pt x="83458" y="277080"/>
                    <a:pt x="80963" y="278423"/>
                  </a:cubicBezTo>
                  <a:cubicBezTo>
                    <a:pt x="87200" y="283797"/>
                    <a:pt x="92189" y="287827"/>
                    <a:pt x="98426" y="290513"/>
                  </a:cubicBezTo>
                  <a:cubicBezTo>
                    <a:pt x="94684" y="285140"/>
                    <a:pt x="92189" y="279767"/>
                    <a:pt x="88447" y="273050"/>
                  </a:cubicBezTo>
                  <a:close/>
                  <a:moveTo>
                    <a:pt x="130856" y="257175"/>
                  </a:moveTo>
                  <a:cubicBezTo>
                    <a:pt x="121727" y="258462"/>
                    <a:pt x="112599" y="262324"/>
                    <a:pt x="104775" y="264898"/>
                  </a:cubicBezTo>
                  <a:cubicBezTo>
                    <a:pt x="115207" y="282918"/>
                    <a:pt x="126943" y="297077"/>
                    <a:pt x="141288" y="304800"/>
                  </a:cubicBezTo>
                  <a:cubicBezTo>
                    <a:pt x="136072" y="290641"/>
                    <a:pt x="133464" y="273908"/>
                    <a:pt x="130856" y="257175"/>
                  </a:cubicBezTo>
                  <a:close/>
                  <a:moveTo>
                    <a:pt x="239255" y="180975"/>
                  </a:moveTo>
                  <a:cubicBezTo>
                    <a:pt x="239255" y="180975"/>
                    <a:pt x="239255" y="180975"/>
                    <a:pt x="239255" y="196465"/>
                  </a:cubicBezTo>
                  <a:cubicBezTo>
                    <a:pt x="221174" y="200337"/>
                    <a:pt x="210842" y="211954"/>
                    <a:pt x="210842" y="227443"/>
                  </a:cubicBezTo>
                  <a:cubicBezTo>
                    <a:pt x="210842" y="242932"/>
                    <a:pt x="223757" y="251968"/>
                    <a:pt x="241838" y="258422"/>
                  </a:cubicBezTo>
                  <a:cubicBezTo>
                    <a:pt x="253462" y="262294"/>
                    <a:pt x="259920" y="266166"/>
                    <a:pt x="259920" y="272620"/>
                  </a:cubicBezTo>
                  <a:cubicBezTo>
                    <a:pt x="259920" y="279074"/>
                    <a:pt x="252170" y="282947"/>
                    <a:pt x="243130" y="282947"/>
                  </a:cubicBezTo>
                  <a:cubicBezTo>
                    <a:pt x="232798" y="282947"/>
                    <a:pt x="222465" y="279074"/>
                    <a:pt x="214716" y="275202"/>
                  </a:cubicBezTo>
                  <a:cubicBezTo>
                    <a:pt x="214716" y="275202"/>
                    <a:pt x="214716" y="275202"/>
                    <a:pt x="209550" y="295854"/>
                  </a:cubicBezTo>
                  <a:cubicBezTo>
                    <a:pt x="216008" y="299727"/>
                    <a:pt x="227631" y="302308"/>
                    <a:pt x="239255" y="302308"/>
                  </a:cubicBezTo>
                  <a:cubicBezTo>
                    <a:pt x="239255" y="302308"/>
                    <a:pt x="239255" y="302308"/>
                    <a:pt x="239255" y="319088"/>
                  </a:cubicBezTo>
                  <a:cubicBezTo>
                    <a:pt x="239255" y="319088"/>
                    <a:pt x="239255" y="319088"/>
                    <a:pt x="254754" y="319088"/>
                  </a:cubicBezTo>
                  <a:cubicBezTo>
                    <a:pt x="254754" y="319088"/>
                    <a:pt x="254754" y="319088"/>
                    <a:pt x="254754" y="301017"/>
                  </a:cubicBezTo>
                  <a:cubicBezTo>
                    <a:pt x="274126" y="298436"/>
                    <a:pt x="285750" y="285528"/>
                    <a:pt x="285750" y="270039"/>
                  </a:cubicBezTo>
                  <a:cubicBezTo>
                    <a:pt x="285750" y="254549"/>
                    <a:pt x="276709" y="245514"/>
                    <a:pt x="257337" y="239060"/>
                  </a:cubicBezTo>
                  <a:cubicBezTo>
                    <a:pt x="243130" y="233897"/>
                    <a:pt x="236672" y="230025"/>
                    <a:pt x="236672" y="224862"/>
                  </a:cubicBezTo>
                  <a:cubicBezTo>
                    <a:pt x="236672" y="219699"/>
                    <a:pt x="240547" y="214535"/>
                    <a:pt x="250879" y="214535"/>
                  </a:cubicBezTo>
                  <a:cubicBezTo>
                    <a:pt x="263794" y="214535"/>
                    <a:pt x="271543" y="218408"/>
                    <a:pt x="275418" y="220989"/>
                  </a:cubicBezTo>
                  <a:cubicBezTo>
                    <a:pt x="275418" y="220989"/>
                    <a:pt x="275418" y="220989"/>
                    <a:pt x="280584" y="201628"/>
                  </a:cubicBezTo>
                  <a:cubicBezTo>
                    <a:pt x="275418" y="199046"/>
                    <a:pt x="267669" y="196465"/>
                    <a:pt x="256045" y="196465"/>
                  </a:cubicBezTo>
                  <a:cubicBezTo>
                    <a:pt x="256045" y="196465"/>
                    <a:pt x="256045" y="196465"/>
                    <a:pt x="256045" y="180975"/>
                  </a:cubicBezTo>
                  <a:cubicBezTo>
                    <a:pt x="256045" y="180975"/>
                    <a:pt x="256045" y="180975"/>
                    <a:pt x="239255" y="180975"/>
                  </a:cubicBezTo>
                  <a:close/>
                  <a:moveTo>
                    <a:pt x="82550" y="177800"/>
                  </a:moveTo>
                  <a:cubicBezTo>
                    <a:pt x="83829" y="203778"/>
                    <a:pt x="88944" y="228456"/>
                    <a:pt x="97896" y="249238"/>
                  </a:cubicBezTo>
                  <a:cubicBezTo>
                    <a:pt x="108127" y="244043"/>
                    <a:pt x="118357" y="240146"/>
                    <a:pt x="128588" y="237548"/>
                  </a:cubicBezTo>
                  <a:cubicBezTo>
                    <a:pt x="126030" y="214169"/>
                    <a:pt x="126030" y="192088"/>
                    <a:pt x="124751" y="177800"/>
                  </a:cubicBezTo>
                  <a:cubicBezTo>
                    <a:pt x="124751" y="177800"/>
                    <a:pt x="124751" y="177800"/>
                    <a:pt x="82550" y="177800"/>
                  </a:cubicBezTo>
                  <a:close/>
                  <a:moveTo>
                    <a:pt x="23813" y="177800"/>
                  </a:moveTo>
                  <a:cubicBezTo>
                    <a:pt x="27709" y="212587"/>
                    <a:pt x="43296" y="243509"/>
                    <a:pt x="66675" y="266700"/>
                  </a:cubicBezTo>
                  <a:cubicBezTo>
                    <a:pt x="71871" y="262835"/>
                    <a:pt x="75767" y="260258"/>
                    <a:pt x="80963" y="256393"/>
                  </a:cubicBezTo>
                  <a:cubicBezTo>
                    <a:pt x="71871" y="234490"/>
                    <a:pt x="65377" y="207434"/>
                    <a:pt x="64078" y="177800"/>
                  </a:cubicBezTo>
                  <a:cubicBezTo>
                    <a:pt x="64078" y="177800"/>
                    <a:pt x="64078" y="177800"/>
                    <a:pt x="23813" y="177800"/>
                  </a:cubicBezTo>
                  <a:close/>
                  <a:moveTo>
                    <a:pt x="247650" y="166687"/>
                  </a:moveTo>
                  <a:cubicBezTo>
                    <a:pt x="293241" y="166687"/>
                    <a:pt x="330200" y="203646"/>
                    <a:pt x="330200" y="249237"/>
                  </a:cubicBezTo>
                  <a:cubicBezTo>
                    <a:pt x="330200" y="294828"/>
                    <a:pt x="293241" y="331787"/>
                    <a:pt x="247650" y="331787"/>
                  </a:cubicBezTo>
                  <a:cubicBezTo>
                    <a:pt x="202059" y="331787"/>
                    <a:pt x="165100" y="294828"/>
                    <a:pt x="165100" y="249237"/>
                  </a:cubicBezTo>
                  <a:cubicBezTo>
                    <a:pt x="165100" y="203646"/>
                    <a:pt x="202059" y="166687"/>
                    <a:pt x="247650" y="166687"/>
                  </a:cubicBezTo>
                  <a:close/>
                  <a:moveTo>
                    <a:pt x="146797" y="96837"/>
                  </a:moveTo>
                  <a:cubicBezTo>
                    <a:pt x="145490" y="113635"/>
                    <a:pt x="144182" y="131725"/>
                    <a:pt x="142875" y="152400"/>
                  </a:cubicBezTo>
                  <a:cubicBezTo>
                    <a:pt x="142875" y="152400"/>
                    <a:pt x="142875" y="152400"/>
                    <a:pt x="187325" y="152400"/>
                  </a:cubicBezTo>
                  <a:cubicBezTo>
                    <a:pt x="186018" y="131725"/>
                    <a:pt x="184710" y="113635"/>
                    <a:pt x="183403" y="96837"/>
                  </a:cubicBezTo>
                  <a:cubicBezTo>
                    <a:pt x="176866" y="96837"/>
                    <a:pt x="171637" y="98129"/>
                    <a:pt x="165100" y="98129"/>
                  </a:cubicBezTo>
                  <a:cubicBezTo>
                    <a:pt x="158563" y="98129"/>
                    <a:pt x="153334" y="96837"/>
                    <a:pt x="146797" y="96837"/>
                  </a:cubicBezTo>
                  <a:close/>
                  <a:moveTo>
                    <a:pt x="97896" y="82550"/>
                  </a:moveTo>
                  <a:cubicBezTo>
                    <a:pt x="88944" y="103246"/>
                    <a:pt x="83829" y="127823"/>
                    <a:pt x="82550" y="152400"/>
                  </a:cubicBezTo>
                  <a:cubicBezTo>
                    <a:pt x="82550" y="152400"/>
                    <a:pt x="82550" y="152400"/>
                    <a:pt x="124751" y="152400"/>
                  </a:cubicBezTo>
                  <a:cubicBezTo>
                    <a:pt x="126030" y="139465"/>
                    <a:pt x="126030" y="117475"/>
                    <a:pt x="128588" y="94191"/>
                  </a:cubicBezTo>
                  <a:cubicBezTo>
                    <a:pt x="118357" y="91604"/>
                    <a:pt x="108127" y="87724"/>
                    <a:pt x="97896" y="82550"/>
                  </a:cubicBezTo>
                  <a:close/>
                  <a:moveTo>
                    <a:pt x="66675" y="65087"/>
                  </a:moveTo>
                  <a:cubicBezTo>
                    <a:pt x="43296" y="88199"/>
                    <a:pt x="27709" y="119015"/>
                    <a:pt x="23813" y="152400"/>
                  </a:cubicBezTo>
                  <a:cubicBezTo>
                    <a:pt x="23813" y="152400"/>
                    <a:pt x="23813" y="152400"/>
                    <a:pt x="64078" y="152400"/>
                  </a:cubicBezTo>
                  <a:cubicBezTo>
                    <a:pt x="65377" y="124151"/>
                    <a:pt x="71871" y="97187"/>
                    <a:pt x="80963" y="74075"/>
                  </a:cubicBezTo>
                  <a:cubicBezTo>
                    <a:pt x="75767" y="71507"/>
                    <a:pt x="71871" y="68939"/>
                    <a:pt x="66675" y="65087"/>
                  </a:cubicBezTo>
                  <a:close/>
                  <a:moveTo>
                    <a:pt x="231775" y="41275"/>
                  </a:moveTo>
                  <a:cubicBezTo>
                    <a:pt x="235517" y="47512"/>
                    <a:pt x="238012" y="52501"/>
                    <a:pt x="241754" y="58738"/>
                  </a:cubicBezTo>
                  <a:cubicBezTo>
                    <a:pt x="244249" y="56243"/>
                    <a:pt x="246743" y="54996"/>
                    <a:pt x="249238" y="53748"/>
                  </a:cubicBezTo>
                  <a:cubicBezTo>
                    <a:pt x="243001" y="48759"/>
                    <a:pt x="238012" y="45017"/>
                    <a:pt x="231775" y="41275"/>
                  </a:cubicBezTo>
                  <a:close/>
                  <a:moveTo>
                    <a:pt x="98426" y="41275"/>
                  </a:moveTo>
                  <a:cubicBezTo>
                    <a:pt x="92189" y="45017"/>
                    <a:pt x="87200" y="48759"/>
                    <a:pt x="80963" y="53748"/>
                  </a:cubicBezTo>
                  <a:cubicBezTo>
                    <a:pt x="83458" y="54996"/>
                    <a:pt x="85952" y="56243"/>
                    <a:pt x="88447" y="58738"/>
                  </a:cubicBezTo>
                  <a:cubicBezTo>
                    <a:pt x="92189" y="52501"/>
                    <a:pt x="94684" y="47512"/>
                    <a:pt x="98426" y="41275"/>
                  </a:cubicBezTo>
                  <a:close/>
                  <a:moveTo>
                    <a:pt x="188913" y="26987"/>
                  </a:moveTo>
                  <a:cubicBezTo>
                    <a:pt x="193902" y="40288"/>
                    <a:pt x="196397" y="58909"/>
                    <a:pt x="198891" y="76200"/>
                  </a:cubicBezTo>
                  <a:cubicBezTo>
                    <a:pt x="207623" y="74870"/>
                    <a:pt x="216354" y="70879"/>
                    <a:pt x="223838" y="66889"/>
                  </a:cubicBezTo>
                  <a:cubicBezTo>
                    <a:pt x="215107" y="48268"/>
                    <a:pt x="202633" y="34967"/>
                    <a:pt x="188913" y="26987"/>
                  </a:cubicBezTo>
                  <a:close/>
                  <a:moveTo>
                    <a:pt x="141288" y="26987"/>
                  </a:moveTo>
                  <a:cubicBezTo>
                    <a:pt x="126943" y="34967"/>
                    <a:pt x="115207" y="49598"/>
                    <a:pt x="104775" y="68219"/>
                  </a:cubicBezTo>
                  <a:cubicBezTo>
                    <a:pt x="112599" y="70879"/>
                    <a:pt x="121727" y="74870"/>
                    <a:pt x="130856" y="76200"/>
                  </a:cubicBezTo>
                  <a:cubicBezTo>
                    <a:pt x="133464" y="58909"/>
                    <a:pt x="136072" y="40288"/>
                    <a:pt x="141288" y="26987"/>
                  </a:cubicBezTo>
                  <a:close/>
                  <a:moveTo>
                    <a:pt x="163777" y="25400"/>
                  </a:moveTo>
                  <a:cubicBezTo>
                    <a:pt x="158485" y="33153"/>
                    <a:pt x="153194" y="51243"/>
                    <a:pt x="149225" y="79671"/>
                  </a:cubicBezTo>
                  <a:cubicBezTo>
                    <a:pt x="154517" y="79671"/>
                    <a:pt x="159808" y="80963"/>
                    <a:pt x="165100" y="80963"/>
                  </a:cubicBezTo>
                  <a:cubicBezTo>
                    <a:pt x="170392" y="80963"/>
                    <a:pt x="175683" y="79671"/>
                    <a:pt x="180975" y="79671"/>
                  </a:cubicBezTo>
                  <a:cubicBezTo>
                    <a:pt x="177006" y="51243"/>
                    <a:pt x="171714" y="33153"/>
                    <a:pt x="166423" y="25400"/>
                  </a:cubicBezTo>
                  <a:cubicBezTo>
                    <a:pt x="166423" y="25400"/>
                    <a:pt x="165100" y="25400"/>
                    <a:pt x="165100" y="25400"/>
                  </a:cubicBezTo>
                  <a:cubicBezTo>
                    <a:pt x="165100" y="25400"/>
                    <a:pt x="163777" y="25400"/>
                    <a:pt x="163777" y="25400"/>
                  </a:cubicBezTo>
                  <a:close/>
                  <a:moveTo>
                    <a:pt x="165100" y="0"/>
                  </a:moveTo>
                  <a:cubicBezTo>
                    <a:pt x="256679" y="0"/>
                    <a:pt x="330200" y="73874"/>
                    <a:pt x="330200" y="165894"/>
                  </a:cubicBezTo>
                  <a:cubicBezTo>
                    <a:pt x="330200" y="172374"/>
                    <a:pt x="330200" y="177558"/>
                    <a:pt x="328910" y="184039"/>
                  </a:cubicBezTo>
                  <a:cubicBezTo>
                    <a:pt x="318592" y="171078"/>
                    <a:pt x="305693" y="160710"/>
                    <a:pt x="290215" y="152933"/>
                  </a:cubicBezTo>
                  <a:cubicBezTo>
                    <a:pt x="290215" y="152933"/>
                    <a:pt x="290215" y="152933"/>
                    <a:pt x="305693" y="152933"/>
                  </a:cubicBezTo>
                  <a:cubicBezTo>
                    <a:pt x="301824" y="119236"/>
                    <a:pt x="286345" y="88131"/>
                    <a:pt x="263128" y="64802"/>
                  </a:cubicBezTo>
                  <a:cubicBezTo>
                    <a:pt x="257969" y="68690"/>
                    <a:pt x="254099" y="71282"/>
                    <a:pt x="248940" y="73874"/>
                  </a:cubicBezTo>
                  <a:cubicBezTo>
                    <a:pt x="257969" y="94611"/>
                    <a:pt x="263128" y="119236"/>
                    <a:pt x="264418" y="146453"/>
                  </a:cubicBezTo>
                  <a:cubicBezTo>
                    <a:pt x="259259" y="145157"/>
                    <a:pt x="252810" y="143861"/>
                    <a:pt x="247650" y="143861"/>
                  </a:cubicBezTo>
                  <a:cubicBezTo>
                    <a:pt x="246360" y="143861"/>
                    <a:pt x="246360" y="143861"/>
                    <a:pt x="246360" y="143861"/>
                  </a:cubicBezTo>
                  <a:cubicBezTo>
                    <a:pt x="245070" y="121828"/>
                    <a:pt x="239911" y="101091"/>
                    <a:pt x="232172" y="82947"/>
                  </a:cubicBezTo>
                  <a:cubicBezTo>
                    <a:pt x="223143" y="88131"/>
                    <a:pt x="211535" y="92019"/>
                    <a:pt x="201215" y="94611"/>
                  </a:cubicBezTo>
                  <a:cubicBezTo>
                    <a:pt x="203795" y="116644"/>
                    <a:pt x="203795" y="139973"/>
                    <a:pt x="205085" y="152933"/>
                  </a:cubicBezTo>
                  <a:cubicBezTo>
                    <a:pt x="192187" y="159414"/>
                    <a:pt x="180578" y="167190"/>
                    <a:pt x="170259" y="177558"/>
                  </a:cubicBezTo>
                  <a:cubicBezTo>
                    <a:pt x="170259" y="177558"/>
                    <a:pt x="170259" y="177558"/>
                    <a:pt x="143173" y="177558"/>
                  </a:cubicBezTo>
                  <a:cubicBezTo>
                    <a:pt x="144462" y="194407"/>
                    <a:pt x="144462" y="209960"/>
                    <a:pt x="145752" y="222920"/>
                  </a:cubicBezTo>
                  <a:cubicBezTo>
                    <a:pt x="143173" y="231993"/>
                    <a:pt x="141883" y="239769"/>
                    <a:pt x="141883" y="248841"/>
                  </a:cubicBezTo>
                  <a:cubicBezTo>
                    <a:pt x="141883" y="282538"/>
                    <a:pt x="157361" y="311051"/>
                    <a:pt x="180578" y="330492"/>
                  </a:cubicBezTo>
                  <a:cubicBezTo>
                    <a:pt x="175419" y="331788"/>
                    <a:pt x="170259" y="331788"/>
                    <a:pt x="165100" y="331788"/>
                  </a:cubicBezTo>
                  <a:cubicBezTo>
                    <a:pt x="73521" y="331788"/>
                    <a:pt x="0" y="257914"/>
                    <a:pt x="0" y="165894"/>
                  </a:cubicBezTo>
                  <a:cubicBezTo>
                    <a:pt x="0" y="73874"/>
                    <a:pt x="73521" y="0"/>
                    <a:pt x="165100" y="0"/>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39" name="椭圆 38"/>
            <p:cNvSpPr/>
            <p:nvPr/>
          </p:nvSpPr>
          <p:spPr>
            <a:xfrm flipH="1">
              <a:off x="4678165" y="4532603"/>
              <a:ext cx="677984" cy="677984"/>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0" name="任意多边形: 形状 99"/>
            <p:cNvSpPr/>
            <p:nvPr/>
          </p:nvSpPr>
          <p:spPr bwMode="auto">
            <a:xfrm>
              <a:off x="4844715" y="4724698"/>
              <a:ext cx="344877" cy="318342"/>
            </a:xfrm>
            <a:custGeom>
              <a:gdLst>
                <a:gd fmla="*/ 206376 w 330448" name="connsiteX0"/>
                <a:gd fmla="*/ 255809 h 305023" name="connsiteY0"/>
                <a:gd fmla="*/ 230189 w 330448" name="connsiteX1"/>
                <a:gd fmla="*/ 280416 h 305023" name="connsiteY1"/>
                <a:gd fmla="*/ 206376 w 330448" name="connsiteX2"/>
                <a:gd fmla="*/ 305023 h 305023" name="connsiteY2"/>
                <a:gd fmla="*/ 182563 w 330448" name="connsiteX3"/>
                <a:gd fmla="*/ 280416 h 305023" name="connsiteY3"/>
                <a:gd fmla="*/ 206376 w 330448" name="connsiteX4"/>
                <a:gd fmla="*/ 255809 h 305023" name="connsiteY4"/>
                <a:gd fmla="*/ 80170 w 330448" name="connsiteX5"/>
                <a:gd fmla="*/ 255809 h 305023" name="connsiteY5"/>
                <a:gd fmla="*/ 104777 w 330448" name="connsiteX6"/>
                <a:gd fmla="*/ 280416 h 305023" name="connsiteY6"/>
                <a:gd fmla="*/ 80170 w 330448" name="connsiteX7"/>
                <a:gd fmla="*/ 305023 h 305023" name="connsiteY7"/>
                <a:gd fmla="*/ 55563 w 330448" name="connsiteX8"/>
                <a:gd fmla="*/ 280416 h 305023" name="connsiteY8"/>
                <a:gd fmla="*/ 80170 w 330448" name="connsiteX9"/>
                <a:gd fmla="*/ 255809 h 305023" name="connsiteY9"/>
                <a:gd fmla="*/ 185738 w 330448" name="connsiteX10"/>
                <a:gd fmla="*/ 220884 h 305023" name="connsiteY10"/>
                <a:gd fmla="*/ 242888 w 330448" name="connsiteX11"/>
                <a:gd fmla="*/ 220884 h 305023" name="connsiteY11"/>
                <a:gd fmla="*/ 234951 w 330448" name="connsiteX12"/>
                <a:gd fmla="*/ 249459 h 305023" name="connsiteY12"/>
                <a:gd fmla="*/ 182563 w 330448" name="connsiteX13"/>
                <a:gd fmla="*/ 249459 h 305023" name="connsiteY13"/>
                <a:gd fmla="*/ 111125 w 330448" name="connsiteX14"/>
                <a:gd fmla="*/ 220884 h 305023" name="connsiteY14"/>
                <a:gd fmla="*/ 176213 w 330448" name="connsiteX15"/>
                <a:gd fmla="*/ 220884 h 305023" name="connsiteY15"/>
                <a:gd fmla="*/ 174626 w 330448" name="connsiteX16"/>
                <a:gd fmla="*/ 249459 h 305023" name="connsiteY16"/>
                <a:gd fmla="*/ 114300 w 330448" name="connsiteX17"/>
                <a:gd fmla="*/ 249459 h 305023" name="connsiteY17"/>
                <a:gd fmla="*/ 46038 w 330448" name="connsiteX18"/>
                <a:gd fmla="*/ 220884 h 305023" name="connsiteY18"/>
                <a:gd fmla="*/ 103189 w 330448" name="connsiteX19"/>
                <a:gd fmla="*/ 220884 h 305023" name="connsiteY19"/>
                <a:gd fmla="*/ 104776 w 330448" name="connsiteX20"/>
                <a:gd fmla="*/ 249459 h 305023" name="connsiteY20"/>
                <a:gd fmla="*/ 52388 w 330448" name="connsiteX21"/>
                <a:gd fmla="*/ 249459 h 305023" name="connsiteY21"/>
                <a:gd fmla="*/ 188913 w 330448" name="connsiteX22"/>
                <a:gd fmla="*/ 163734 h 305023" name="connsiteY22"/>
                <a:gd fmla="*/ 257176 w 330448" name="connsiteX23"/>
                <a:gd fmla="*/ 163734 h 305023" name="connsiteY23"/>
                <a:gd fmla="*/ 244476 w 330448" name="connsiteX24"/>
                <a:gd fmla="*/ 211359 h 305023" name="connsiteY24"/>
                <a:gd fmla="*/ 185738 w 330448" name="connsiteX25"/>
                <a:gd fmla="*/ 211359 h 305023" name="connsiteY25"/>
                <a:gd fmla="*/ 106363 w 330448" name="connsiteX26"/>
                <a:gd fmla="*/ 163734 h 305023" name="connsiteY26"/>
                <a:gd fmla="*/ 180976 w 330448" name="connsiteX27"/>
                <a:gd fmla="*/ 163734 h 305023" name="connsiteY27"/>
                <a:gd fmla="*/ 176214 w 330448" name="connsiteX28"/>
                <a:gd fmla="*/ 211359 h 305023" name="connsiteY28"/>
                <a:gd fmla="*/ 111126 w 330448" name="connsiteX29"/>
                <a:gd fmla="*/ 211359 h 305023" name="connsiteY29"/>
                <a:gd fmla="*/ 30163 w 330448" name="connsiteX30"/>
                <a:gd fmla="*/ 163734 h 305023" name="connsiteY30"/>
                <a:gd fmla="*/ 96839 w 330448" name="connsiteX31"/>
                <a:gd fmla="*/ 163734 h 305023" name="connsiteY31"/>
                <a:gd fmla="*/ 101601 w 330448" name="connsiteX32"/>
                <a:gd fmla="*/ 211359 h 305023" name="connsiteY32"/>
                <a:gd fmla="*/ 42863 w 330448" name="connsiteX33"/>
                <a:gd fmla="*/ 211359 h 305023" name="connsiteY33"/>
                <a:gd fmla="*/ 104775 w 330448" name="connsiteX34"/>
                <a:gd fmla="*/ 124046 h 305023" name="connsiteY34"/>
                <a:gd fmla="*/ 184150 w 330448" name="connsiteX35"/>
                <a:gd fmla="*/ 124046 h 305023" name="connsiteY35"/>
                <a:gd fmla="*/ 180975 w 330448" name="connsiteX36"/>
                <a:gd fmla="*/ 154209 h 305023" name="connsiteY36"/>
                <a:gd fmla="*/ 106363 w 330448" name="connsiteX37"/>
                <a:gd fmla="*/ 154209 h 305023" name="connsiteY37"/>
                <a:gd fmla="*/ 19050 w 330448" name="connsiteX38"/>
                <a:gd fmla="*/ 124046 h 305023" name="connsiteY38"/>
                <a:gd fmla="*/ 95251 w 330448" name="connsiteX39"/>
                <a:gd fmla="*/ 124046 h 305023" name="connsiteY39"/>
                <a:gd fmla="*/ 96838 w 330448" name="connsiteX40"/>
                <a:gd fmla="*/ 154209 h 305023" name="connsiteY40"/>
                <a:gd fmla="*/ 26988 w 330448" name="connsiteX41"/>
                <a:gd fmla="*/ 154209 h 305023" name="connsiteY41"/>
                <a:gd fmla="*/ 288529 w 330448" name="connsiteX42"/>
                <a:gd fmla="*/ 78009 h 305023" name="connsiteY42"/>
                <a:gd fmla="*/ 316905 w 330448" name="connsiteX43"/>
                <a:gd fmla="*/ 78009 h 305023" name="connsiteY43"/>
                <a:gd fmla="*/ 316905 w 330448" name="connsiteX44"/>
                <a:gd fmla="*/ 106423 h 305023" name="connsiteY44"/>
                <a:gd fmla="*/ 293688 w 330448" name="connsiteX45"/>
                <a:gd fmla="*/ 106423 h 305023" name="connsiteY45"/>
                <a:gd fmla="*/ 264022 w 330448" name="connsiteX46"/>
                <a:gd fmla="*/ 134836 h 305023" name="connsiteY46"/>
                <a:gd fmla="*/ 258862 w 330448" name="connsiteX47"/>
                <a:gd fmla="*/ 154209 h 305023" name="connsiteY47"/>
                <a:gd fmla="*/ 190500 w 330448" name="connsiteX48"/>
                <a:gd fmla="*/ 154209 h 305023" name="connsiteY48"/>
                <a:gd fmla="*/ 193080 w 330448" name="connsiteX49"/>
                <a:gd fmla="*/ 123212 h 305023" name="connsiteY49"/>
                <a:gd fmla="*/ 238225 w 330448" name="connsiteX50"/>
                <a:gd fmla="*/ 123212 h 305023" name="connsiteY50"/>
                <a:gd fmla="*/ 240804 w 330448" name="connsiteX51"/>
                <a:gd fmla="*/ 119338 h 305023" name="connsiteY51"/>
                <a:gd fmla="*/ 276920 w 330448" name="connsiteX52"/>
                <a:gd fmla="*/ 83175 h 305023" name="connsiteY52"/>
                <a:gd fmla="*/ 280790 w 330448" name="connsiteX53"/>
                <a:gd fmla="*/ 80592 h 305023" name="connsiteY53"/>
                <a:gd fmla="*/ 288529 w 330448" name="connsiteX54"/>
                <a:gd fmla="*/ 78009 h 305023" name="connsiteY54"/>
                <a:gd fmla="*/ 42203 w 330448" name="connsiteX55"/>
                <a:gd fmla="*/ 2103 h 305023" name="connsiteY55"/>
                <a:gd fmla="*/ 130356 w 330448" name="connsiteX56"/>
                <a:gd fmla="*/ 30560 h 305023" name="connsiteY56"/>
                <a:gd fmla="*/ 143392 w 330448" name="connsiteX57"/>
                <a:gd fmla="*/ 18918 h 305023" name="connsiteY57"/>
                <a:gd fmla="*/ 160338 w 330448" name="connsiteX58"/>
                <a:gd fmla="*/ 108171 h 305023" name="connsiteY58"/>
                <a:gd fmla="*/ 70393 w 330448" name="connsiteX59"/>
                <a:gd fmla="*/ 88768 h 305023" name="connsiteY59"/>
                <a:gd fmla="*/ 83428 w 330448" name="connsiteX60"/>
                <a:gd fmla="*/ 77127 h 305023" name="connsiteY60"/>
                <a:gd fmla="*/ 0 w 330448" name="connsiteX61"/>
                <a:gd fmla="*/ 20212 h 305023" name="connsiteY61"/>
                <a:gd fmla="*/ 42203 w 330448" name="connsiteX62"/>
                <a:gd fmla="*/ 2103 h 305023"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305023" w="330448">
                  <a:moveTo>
                    <a:pt x="206376" y="255809"/>
                  </a:moveTo>
                  <a:cubicBezTo>
                    <a:pt x="219528" y="255809"/>
                    <a:pt x="230189" y="266826"/>
                    <a:pt x="230189" y="280416"/>
                  </a:cubicBezTo>
                  <a:cubicBezTo>
                    <a:pt x="230189" y="294006"/>
                    <a:pt x="219528" y="305023"/>
                    <a:pt x="206376" y="305023"/>
                  </a:cubicBezTo>
                  <a:cubicBezTo>
                    <a:pt x="193224" y="305023"/>
                    <a:pt x="182563" y="294006"/>
                    <a:pt x="182563" y="280416"/>
                  </a:cubicBezTo>
                  <a:cubicBezTo>
                    <a:pt x="182563" y="266826"/>
                    <a:pt x="193224" y="255809"/>
                    <a:pt x="206376" y="255809"/>
                  </a:cubicBezTo>
                  <a:close/>
                  <a:moveTo>
                    <a:pt x="80170" y="255809"/>
                  </a:moveTo>
                  <a:cubicBezTo>
                    <a:pt x="93760" y="255809"/>
                    <a:pt x="104777" y="266826"/>
                    <a:pt x="104777" y="280416"/>
                  </a:cubicBezTo>
                  <a:cubicBezTo>
                    <a:pt x="104777" y="294006"/>
                    <a:pt x="93760" y="305023"/>
                    <a:pt x="80170" y="305023"/>
                  </a:cubicBezTo>
                  <a:cubicBezTo>
                    <a:pt x="66580" y="305023"/>
                    <a:pt x="55563" y="294006"/>
                    <a:pt x="55563" y="280416"/>
                  </a:cubicBezTo>
                  <a:cubicBezTo>
                    <a:pt x="55563" y="266826"/>
                    <a:pt x="66580" y="255809"/>
                    <a:pt x="80170" y="255809"/>
                  </a:cubicBezTo>
                  <a:close/>
                  <a:moveTo>
                    <a:pt x="185738" y="220884"/>
                  </a:moveTo>
                  <a:lnTo>
                    <a:pt x="242888" y="220884"/>
                  </a:lnTo>
                  <a:lnTo>
                    <a:pt x="234951" y="249459"/>
                  </a:lnTo>
                  <a:lnTo>
                    <a:pt x="182563" y="249459"/>
                  </a:lnTo>
                  <a:close/>
                  <a:moveTo>
                    <a:pt x="111125" y="220884"/>
                  </a:moveTo>
                  <a:lnTo>
                    <a:pt x="176213" y="220884"/>
                  </a:lnTo>
                  <a:lnTo>
                    <a:pt x="174626" y="249459"/>
                  </a:lnTo>
                  <a:lnTo>
                    <a:pt x="114300" y="249459"/>
                  </a:lnTo>
                  <a:close/>
                  <a:moveTo>
                    <a:pt x="46038" y="220884"/>
                  </a:moveTo>
                  <a:lnTo>
                    <a:pt x="103189" y="220884"/>
                  </a:lnTo>
                  <a:lnTo>
                    <a:pt x="104776" y="249459"/>
                  </a:lnTo>
                  <a:lnTo>
                    <a:pt x="52388" y="249459"/>
                  </a:lnTo>
                  <a:close/>
                  <a:moveTo>
                    <a:pt x="188913" y="163734"/>
                  </a:moveTo>
                  <a:lnTo>
                    <a:pt x="257176" y="163734"/>
                  </a:lnTo>
                  <a:lnTo>
                    <a:pt x="244476" y="211359"/>
                  </a:lnTo>
                  <a:lnTo>
                    <a:pt x="185738" y="211359"/>
                  </a:lnTo>
                  <a:close/>
                  <a:moveTo>
                    <a:pt x="106363" y="163734"/>
                  </a:moveTo>
                  <a:lnTo>
                    <a:pt x="180976" y="163734"/>
                  </a:lnTo>
                  <a:lnTo>
                    <a:pt x="176214" y="211359"/>
                  </a:lnTo>
                  <a:lnTo>
                    <a:pt x="111126" y="211359"/>
                  </a:lnTo>
                  <a:close/>
                  <a:moveTo>
                    <a:pt x="30163" y="163734"/>
                  </a:moveTo>
                  <a:lnTo>
                    <a:pt x="96839" y="163734"/>
                  </a:lnTo>
                  <a:lnTo>
                    <a:pt x="101601" y="211359"/>
                  </a:lnTo>
                  <a:lnTo>
                    <a:pt x="42863" y="211359"/>
                  </a:lnTo>
                  <a:close/>
                  <a:moveTo>
                    <a:pt x="104775" y="124046"/>
                  </a:moveTo>
                  <a:lnTo>
                    <a:pt x="184150" y="124046"/>
                  </a:lnTo>
                  <a:lnTo>
                    <a:pt x="180975" y="154209"/>
                  </a:lnTo>
                  <a:lnTo>
                    <a:pt x="106363" y="154209"/>
                  </a:lnTo>
                  <a:close/>
                  <a:moveTo>
                    <a:pt x="19050" y="124046"/>
                  </a:moveTo>
                  <a:lnTo>
                    <a:pt x="95251" y="124046"/>
                  </a:lnTo>
                  <a:lnTo>
                    <a:pt x="96838" y="154209"/>
                  </a:lnTo>
                  <a:lnTo>
                    <a:pt x="26988" y="154209"/>
                  </a:lnTo>
                  <a:close/>
                  <a:moveTo>
                    <a:pt x="288529" y="78009"/>
                  </a:moveTo>
                  <a:lnTo>
                    <a:pt x="316905" y="78009"/>
                  </a:lnTo>
                  <a:cubicBezTo>
                    <a:pt x="334963" y="78009"/>
                    <a:pt x="334963" y="106423"/>
                    <a:pt x="316905" y="106423"/>
                  </a:cubicBezTo>
                  <a:cubicBezTo>
                    <a:pt x="316905" y="106423"/>
                    <a:pt x="316905" y="106423"/>
                    <a:pt x="293688" y="106423"/>
                  </a:cubicBezTo>
                  <a:cubicBezTo>
                    <a:pt x="283369" y="115463"/>
                    <a:pt x="274340" y="124504"/>
                    <a:pt x="264022" y="134836"/>
                  </a:cubicBezTo>
                  <a:cubicBezTo>
                    <a:pt x="264022" y="134836"/>
                    <a:pt x="264022" y="134836"/>
                    <a:pt x="258862" y="154209"/>
                  </a:cubicBezTo>
                  <a:cubicBezTo>
                    <a:pt x="258862" y="154209"/>
                    <a:pt x="258862" y="154209"/>
                    <a:pt x="190500" y="154209"/>
                  </a:cubicBezTo>
                  <a:cubicBezTo>
                    <a:pt x="190500" y="154209"/>
                    <a:pt x="190500" y="154209"/>
                    <a:pt x="193080" y="123212"/>
                  </a:cubicBezTo>
                  <a:cubicBezTo>
                    <a:pt x="193080" y="123212"/>
                    <a:pt x="193080" y="123212"/>
                    <a:pt x="238225" y="123212"/>
                  </a:cubicBezTo>
                  <a:cubicBezTo>
                    <a:pt x="238225" y="121921"/>
                    <a:pt x="239514" y="120629"/>
                    <a:pt x="240804" y="119338"/>
                  </a:cubicBezTo>
                  <a:cubicBezTo>
                    <a:pt x="252413" y="107714"/>
                    <a:pt x="265311" y="94799"/>
                    <a:pt x="276920" y="83175"/>
                  </a:cubicBezTo>
                  <a:cubicBezTo>
                    <a:pt x="278210" y="81884"/>
                    <a:pt x="279500" y="80592"/>
                    <a:pt x="280790" y="80592"/>
                  </a:cubicBezTo>
                  <a:cubicBezTo>
                    <a:pt x="283369" y="78009"/>
                    <a:pt x="284659" y="78009"/>
                    <a:pt x="288529" y="78009"/>
                  </a:cubicBezTo>
                  <a:close/>
                  <a:moveTo>
                    <a:pt x="42203" y="2103"/>
                  </a:moveTo>
                  <a:cubicBezTo>
                    <a:pt x="67134" y="-3072"/>
                    <a:pt x="99723" y="-484"/>
                    <a:pt x="130356" y="30560"/>
                  </a:cubicBezTo>
                  <a:cubicBezTo>
                    <a:pt x="130356" y="30560"/>
                    <a:pt x="130356" y="30560"/>
                    <a:pt x="143392" y="18918"/>
                  </a:cubicBezTo>
                  <a:cubicBezTo>
                    <a:pt x="143392" y="18918"/>
                    <a:pt x="143392" y="18918"/>
                    <a:pt x="160338" y="108171"/>
                  </a:cubicBezTo>
                  <a:cubicBezTo>
                    <a:pt x="160338" y="108171"/>
                    <a:pt x="160338" y="108171"/>
                    <a:pt x="70393" y="88768"/>
                  </a:cubicBezTo>
                  <a:cubicBezTo>
                    <a:pt x="70393" y="88768"/>
                    <a:pt x="70393" y="88768"/>
                    <a:pt x="83428" y="77127"/>
                  </a:cubicBezTo>
                  <a:cubicBezTo>
                    <a:pt x="32589" y="25386"/>
                    <a:pt x="0" y="20212"/>
                    <a:pt x="0" y="20212"/>
                  </a:cubicBezTo>
                  <a:cubicBezTo>
                    <a:pt x="0" y="20212"/>
                    <a:pt x="17272" y="7277"/>
                    <a:pt x="42203" y="2103"/>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1" name="椭圆 40"/>
            <p:cNvSpPr/>
            <p:nvPr/>
          </p:nvSpPr>
          <p:spPr>
            <a:xfrm>
              <a:off x="6846446" y="4545742"/>
              <a:ext cx="677984" cy="677984"/>
            </a:xfrm>
            <a:prstGeom prst="ellipse">
              <a:avLst/>
            </a:pr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2" name="任意多边形: 形状 101"/>
            <p:cNvSpPr/>
            <p:nvPr/>
          </p:nvSpPr>
          <p:spPr bwMode="auto">
            <a:xfrm>
              <a:off x="7013824" y="4699157"/>
              <a:ext cx="343226" cy="344878"/>
            </a:xfrm>
            <a:custGeom>
              <a:gdLst>
                <a:gd fmla="*/ 250031 w 330200" name="connsiteX0"/>
                <a:gd fmla="*/ 249238 h 331788" name="connsiteY0"/>
                <a:gd fmla="*/ 238125 w 330200" name="connsiteX1"/>
                <a:gd fmla="*/ 269876 h 331788" name="connsiteY1"/>
                <a:gd fmla="*/ 288396 w 330200" name="connsiteX2"/>
                <a:gd fmla="*/ 269876 h 331788" name="connsiteY2"/>
                <a:gd fmla="*/ 301625 w 330200" name="connsiteX3"/>
                <a:gd fmla="*/ 249238 h 331788" name="connsiteY3"/>
                <a:gd fmla="*/ 250031 w 330200" name="connsiteX4"/>
                <a:gd fmla="*/ 249238 h 331788" name="connsiteY4"/>
                <a:gd fmla="*/ 258763 w 330200" name="connsiteX5"/>
                <a:gd fmla="*/ 104775 h 331788" name="connsiteY5"/>
                <a:gd fmla="*/ 263959 w 330200" name="connsiteX6"/>
                <a:gd fmla="*/ 125413 h 331788" name="connsiteY6"/>
                <a:gd fmla="*/ 315913 w 330200" name="connsiteX7"/>
                <a:gd fmla="*/ 125413 h 331788" name="connsiteY7"/>
                <a:gd fmla="*/ 310718 w 330200" name="connsiteX8"/>
                <a:gd fmla="*/ 104775 h 331788" name="connsiteY8"/>
                <a:gd fmla="*/ 258763 w 330200" name="connsiteX9"/>
                <a:gd fmla="*/ 104775 h 331788" name="connsiteY9"/>
                <a:gd fmla="*/ 238125 w 330200" name="connsiteX10"/>
                <a:gd fmla="*/ 61913 h 331788" name="connsiteY10"/>
                <a:gd fmla="*/ 250031 w 330200" name="connsiteX11"/>
                <a:gd fmla="*/ 82551 h 331788" name="connsiteY11"/>
                <a:gd fmla="*/ 301625 w 330200" name="connsiteX12"/>
                <a:gd fmla="*/ 82551 h 331788" name="connsiteY12"/>
                <a:gd fmla="*/ 288396 w 330200" name="connsiteX13"/>
                <a:gd fmla="*/ 61913 h 331788" name="connsiteY13"/>
                <a:gd fmla="*/ 123898 w 330200" name="connsiteX14"/>
                <a:gd fmla="*/ 61913 h 331788" name="connsiteY14"/>
                <a:gd fmla="*/ 144391 w 330200" name="connsiteX15"/>
                <a:gd fmla="*/ 61913 h 331788" name="connsiteY15"/>
                <a:gd fmla="*/ 144391 w 330200" name="connsiteX16"/>
                <a:gd fmla="*/ 80110 h 331788" name="connsiteY16"/>
                <a:gd fmla="*/ 186659 w 330200" name="connsiteX17"/>
                <a:gd fmla="*/ 117803 h 331788" name="connsiteY17"/>
                <a:gd fmla="*/ 159761 w 330200" name="connsiteX18"/>
                <a:gd fmla="*/ 128201 h 331788" name="connsiteY18"/>
                <a:gd fmla="*/ 135426 w 330200" name="connsiteX19"/>
                <a:gd fmla="*/ 106105 h 331788" name="connsiteY19"/>
                <a:gd fmla="*/ 121336 w 330200" name="connsiteX20"/>
                <a:gd fmla="*/ 111304 h 331788" name="connsiteY20"/>
                <a:gd fmla="*/ 117494 w 330200" name="connsiteX21"/>
                <a:gd fmla="*/ 123002 h 331788" name="connsiteY21"/>
                <a:gd fmla="*/ 121336 w 330200" name="connsiteX22"/>
                <a:gd fmla="*/ 134700 h 331788" name="connsiteY22"/>
                <a:gd fmla="*/ 141830 w 330200" name="connsiteX23"/>
                <a:gd fmla="*/ 145098 h 331788" name="connsiteY23"/>
                <a:gd fmla="*/ 170008 w 330200" name="connsiteX24"/>
                <a:gd fmla="*/ 156796 h 331788" name="connsiteY24"/>
                <a:gd fmla="*/ 185378 w 330200" name="connsiteX25"/>
                <a:gd fmla="*/ 172393 h 331788" name="connsiteY25"/>
                <a:gd fmla="*/ 190501 w 330200" name="connsiteX26"/>
                <a:gd fmla="*/ 195789 h 331788" name="connsiteY26"/>
                <a:gd fmla="*/ 178974 w 330200" name="connsiteX27"/>
                <a:gd fmla="*/ 229583 h 331788" name="connsiteY27"/>
                <a:gd fmla="*/ 144391 w 330200" name="connsiteX28"/>
                <a:gd fmla="*/ 246480 h 331788" name="connsiteY28"/>
                <a:gd fmla="*/ 144391 w 330200" name="connsiteX29"/>
                <a:gd fmla="*/ 269876 h 331788" name="connsiteY29"/>
                <a:gd fmla="*/ 123898 w 330200" name="connsiteX30"/>
                <a:gd fmla="*/ 269876 h 331788" name="connsiteY30"/>
                <a:gd fmla="*/ 123898 w 330200" name="connsiteX31"/>
                <a:gd fmla="*/ 246480 h 331788" name="connsiteY31"/>
                <a:gd fmla="*/ 77788 w 330200" name="connsiteX32"/>
                <a:gd fmla="*/ 200988 h 331788" name="connsiteY32"/>
                <a:gd fmla="*/ 107247 w 330200" name="connsiteX33"/>
                <a:gd fmla="*/ 193190 h 331788" name="connsiteY33"/>
                <a:gd fmla="*/ 135426 w 330200" name="connsiteX34"/>
                <a:gd fmla="*/ 219185 h 331788" name="connsiteY34"/>
                <a:gd fmla="*/ 150796 w 330200" name="connsiteX35"/>
                <a:gd fmla="*/ 213986 h 331788" name="connsiteY35"/>
                <a:gd fmla="*/ 155919 w 330200" name="connsiteX36"/>
                <a:gd fmla="*/ 200988 h 331788" name="connsiteY36"/>
                <a:gd fmla="*/ 150796 w 330200" name="connsiteX37"/>
                <a:gd fmla="*/ 187991 h 331788" name="connsiteY37"/>
                <a:gd fmla="*/ 127741 w 330200" name="connsiteX38"/>
                <a:gd fmla="*/ 177593 h 331788" name="connsiteY38"/>
                <a:gd fmla="*/ 103405 w 330200" name="connsiteX39"/>
                <a:gd fmla="*/ 167194 h 331788" name="connsiteY39"/>
                <a:gd fmla="*/ 88035 w 330200" name="connsiteX40"/>
                <a:gd fmla="*/ 151597 h 331788" name="connsiteY40"/>
                <a:gd fmla="*/ 82912 w 330200" name="connsiteX41"/>
                <a:gd fmla="*/ 128201 h 331788" name="connsiteY41"/>
                <a:gd fmla="*/ 93158 w 330200" name="connsiteX42"/>
                <a:gd fmla="*/ 97007 h 331788" name="connsiteY42"/>
                <a:gd fmla="*/ 123898 w 330200" name="connsiteX43"/>
                <a:gd fmla="*/ 80110 h 331788" name="connsiteY43"/>
                <a:gd fmla="*/ 123898 w 330200" name="connsiteX44"/>
                <a:gd fmla="*/ 61913 h 331788" name="connsiteY44"/>
                <a:gd fmla="*/ 198438 w 330200" name="connsiteX45"/>
                <a:gd fmla="*/ 20638 h 331788" name="connsiteY45"/>
                <a:gd fmla="*/ 223117 w 330200" name="connsiteX46"/>
                <a:gd fmla="*/ 41276 h 331788" name="connsiteY46"/>
                <a:gd fmla="*/ 269876 w 330200" name="connsiteX47"/>
                <a:gd fmla="*/ 41276 h 331788" name="connsiteY47"/>
                <a:gd fmla="*/ 240002 w 330200" name="connsiteX48"/>
                <a:gd fmla="*/ 20638 h 331788" name="connsiteY48"/>
                <a:gd fmla="*/ 134144 w 330200" name="connsiteX49"/>
                <a:gd fmla="*/ 11113 h 331788" name="connsiteY49"/>
                <a:gd fmla="*/ 9525 w 330200" name="connsiteX50"/>
                <a:gd fmla="*/ 165895 h 331788" name="connsiteY50"/>
                <a:gd fmla="*/ 134144 w 330200" name="connsiteX51"/>
                <a:gd fmla="*/ 320677 h 331788" name="connsiteY51"/>
                <a:gd fmla="*/ 258763 w 330200" name="connsiteX52"/>
                <a:gd fmla="*/ 165895 h 331788" name="connsiteY52"/>
                <a:gd fmla="*/ 134144 w 330200" name="connsiteX53"/>
                <a:gd fmla="*/ 11113 h 331788" name="connsiteY53"/>
                <a:gd fmla="*/ 134144 w 330200" name="connsiteX54"/>
                <a:gd fmla="*/ 0 h 331788" name="connsiteY54"/>
                <a:gd fmla="*/ 196056 w 330200" name="connsiteX55"/>
                <a:gd fmla="*/ 0 h 331788" name="connsiteY55"/>
                <a:gd fmla="*/ 330200 w 330200" name="connsiteX56"/>
                <a:gd fmla="*/ 165894 h 331788" name="connsiteY56"/>
                <a:gd fmla="*/ 196056 w 330200" name="connsiteX57"/>
                <a:gd fmla="*/ 331788 h 331788" name="connsiteY57"/>
                <a:gd fmla="*/ 134144 w 330200" name="connsiteX58"/>
                <a:gd fmla="*/ 331788 h 331788" name="connsiteY58"/>
                <a:gd fmla="*/ 0 w 330200" name="connsiteX59"/>
                <a:gd fmla="*/ 165894 h 331788" name="connsiteY59"/>
                <a:gd fmla="*/ 134144 w 330200" name="connsiteX60"/>
                <a:gd fmla="*/ 0 h 331788"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331788" w="330200">
                  <a:moveTo>
                    <a:pt x="250031" y="249238"/>
                  </a:moveTo>
                  <a:cubicBezTo>
                    <a:pt x="246063" y="256977"/>
                    <a:pt x="242094" y="263427"/>
                    <a:pt x="238125" y="269876"/>
                  </a:cubicBezTo>
                  <a:cubicBezTo>
                    <a:pt x="238125" y="269876"/>
                    <a:pt x="238125" y="269876"/>
                    <a:pt x="288396" y="269876"/>
                  </a:cubicBezTo>
                  <a:cubicBezTo>
                    <a:pt x="293688" y="263427"/>
                    <a:pt x="297656" y="256977"/>
                    <a:pt x="301625" y="249238"/>
                  </a:cubicBezTo>
                  <a:cubicBezTo>
                    <a:pt x="301625" y="249238"/>
                    <a:pt x="301625" y="249238"/>
                    <a:pt x="250031" y="249238"/>
                  </a:cubicBezTo>
                  <a:close/>
                  <a:moveTo>
                    <a:pt x="258763" y="104775"/>
                  </a:moveTo>
                  <a:cubicBezTo>
                    <a:pt x="261361" y="111225"/>
                    <a:pt x="262660" y="118964"/>
                    <a:pt x="263959" y="125413"/>
                  </a:cubicBezTo>
                  <a:cubicBezTo>
                    <a:pt x="263959" y="125413"/>
                    <a:pt x="263959" y="125413"/>
                    <a:pt x="315913" y="125413"/>
                  </a:cubicBezTo>
                  <a:cubicBezTo>
                    <a:pt x="314614" y="118964"/>
                    <a:pt x="313316" y="111225"/>
                    <a:pt x="310718" y="104775"/>
                  </a:cubicBezTo>
                  <a:cubicBezTo>
                    <a:pt x="310718" y="104775"/>
                    <a:pt x="310718" y="104775"/>
                    <a:pt x="258763" y="104775"/>
                  </a:cubicBezTo>
                  <a:close/>
                  <a:moveTo>
                    <a:pt x="238125" y="61913"/>
                  </a:moveTo>
                  <a:cubicBezTo>
                    <a:pt x="242094" y="68363"/>
                    <a:pt x="246063" y="74812"/>
                    <a:pt x="250031" y="82551"/>
                  </a:cubicBezTo>
                  <a:cubicBezTo>
                    <a:pt x="250031" y="82551"/>
                    <a:pt x="250031" y="82551"/>
                    <a:pt x="301625" y="82551"/>
                  </a:cubicBezTo>
                  <a:cubicBezTo>
                    <a:pt x="297656" y="74812"/>
                    <a:pt x="293688" y="68363"/>
                    <a:pt x="288396" y="61913"/>
                  </a:cubicBezTo>
                  <a:close/>
                  <a:moveTo>
                    <a:pt x="123898" y="61913"/>
                  </a:moveTo>
                  <a:cubicBezTo>
                    <a:pt x="144391" y="61913"/>
                    <a:pt x="144391" y="61913"/>
                    <a:pt x="144391" y="61913"/>
                  </a:cubicBezTo>
                  <a:cubicBezTo>
                    <a:pt x="144391" y="80110"/>
                    <a:pt x="144391" y="80110"/>
                    <a:pt x="144391" y="80110"/>
                  </a:cubicBezTo>
                  <a:cubicBezTo>
                    <a:pt x="166165" y="82709"/>
                    <a:pt x="180255" y="95707"/>
                    <a:pt x="186659" y="117803"/>
                  </a:cubicBezTo>
                  <a:cubicBezTo>
                    <a:pt x="159761" y="128201"/>
                    <a:pt x="159761" y="128201"/>
                    <a:pt x="159761" y="128201"/>
                  </a:cubicBezTo>
                  <a:cubicBezTo>
                    <a:pt x="154638" y="113904"/>
                    <a:pt x="145672" y="106105"/>
                    <a:pt x="135426" y="106105"/>
                  </a:cubicBezTo>
                  <a:cubicBezTo>
                    <a:pt x="129021" y="106105"/>
                    <a:pt x="125179" y="107405"/>
                    <a:pt x="121336" y="111304"/>
                  </a:cubicBezTo>
                  <a:cubicBezTo>
                    <a:pt x="118775" y="113904"/>
                    <a:pt x="117494" y="117803"/>
                    <a:pt x="117494" y="123002"/>
                  </a:cubicBezTo>
                  <a:cubicBezTo>
                    <a:pt x="117494" y="128201"/>
                    <a:pt x="118775" y="132101"/>
                    <a:pt x="121336" y="134700"/>
                  </a:cubicBezTo>
                  <a:cubicBezTo>
                    <a:pt x="125179" y="137300"/>
                    <a:pt x="131583" y="139899"/>
                    <a:pt x="141830" y="145098"/>
                  </a:cubicBezTo>
                  <a:cubicBezTo>
                    <a:pt x="153357" y="148998"/>
                    <a:pt x="162323" y="152897"/>
                    <a:pt x="170008" y="156796"/>
                  </a:cubicBezTo>
                  <a:cubicBezTo>
                    <a:pt x="176412" y="160696"/>
                    <a:pt x="181535" y="165895"/>
                    <a:pt x="185378" y="172393"/>
                  </a:cubicBezTo>
                  <a:cubicBezTo>
                    <a:pt x="189220" y="178892"/>
                    <a:pt x="190501" y="186691"/>
                    <a:pt x="190501" y="195789"/>
                  </a:cubicBezTo>
                  <a:cubicBezTo>
                    <a:pt x="190501" y="210087"/>
                    <a:pt x="186659" y="220485"/>
                    <a:pt x="178974" y="229583"/>
                  </a:cubicBezTo>
                  <a:cubicBezTo>
                    <a:pt x="171289" y="238682"/>
                    <a:pt x="159761" y="245181"/>
                    <a:pt x="144391" y="246480"/>
                  </a:cubicBezTo>
                  <a:cubicBezTo>
                    <a:pt x="144391" y="269876"/>
                    <a:pt x="144391" y="269876"/>
                    <a:pt x="144391" y="269876"/>
                  </a:cubicBezTo>
                  <a:cubicBezTo>
                    <a:pt x="123898" y="269876"/>
                    <a:pt x="123898" y="269876"/>
                    <a:pt x="123898" y="269876"/>
                  </a:cubicBezTo>
                  <a:cubicBezTo>
                    <a:pt x="123898" y="246480"/>
                    <a:pt x="123898" y="246480"/>
                    <a:pt x="123898" y="246480"/>
                  </a:cubicBezTo>
                  <a:cubicBezTo>
                    <a:pt x="99562" y="243881"/>
                    <a:pt x="82912" y="228284"/>
                    <a:pt x="77788" y="200988"/>
                  </a:cubicBezTo>
                  <a:cubicBezTo>
                    <a:pt x="107247" y="193190"/>
                    <a:pt x="107247" y="193190"/>
                    <a:pt x="107247" y="193190"/>
                  </a:cubicBezTo>
                  <a:cubicBezTo>
                    <a:pt x="109809" y="211387"/>
                    <a:pt x="118775" y="219185"/>
                    <a:pt x="135426" y="219185"/>
                  </a:cubicBezTo>
                  <a:cubicBezTo>
                    <a:pt x="141830" y="219185"/>
                    <a:pt x="148234" y="217885"/>
                    <a:pt x="150796" y="213986"/>
                  </a:cubicBezTo>
                  <a:cubicBezTo>
                    <a:pt x="154638" y="210087"/>
                    <a:pt x="155919" y="206187"/>
                    <a:pt x="155919" y="200988"/>
                  </a:cubicBezTo>
                  <a:cubicBezTo>
                    <a:pt x="155919" y="195789"/>
                    <a:pt x="154638" y="190590"/>
                    <a:pt x="150796" y="187991"/>
                  </a:cubicBezTo>
                  <a:cubicBezTo>
                    <a:pt x="148234" y="185391"/>
                    <a:pt x="140549" y="181492"/>
                    <a:pt x="127741" y="177593"/>
                  </a:cubicBezTo>
                  <a:cubicBezTo>
                    <a:pt x="117494" y="173693"/>
                    <a:pt x="108528" y="169794"/>
                    <a:pt x="103405" y="167194"/>
                  </a:cubicBezTo>
                  <a:cubicBezTo>
                    <a:pt x="97001" y="163295"/>
                    <a:pt x="91877" y="158096"/>
                    <a:pt x="88035" y="151597"/>
                  </a:cubicBezTo>
                  <a:cubicBezTo>
                    <a:pt x="84192" y="145098"/>
                    <a:pt x="82912" y="137300"/>
                    <a:pt x="82912" y="128201"/>
                  </a:cubicBezTo>
                  <a:cubicBezTo>
                    <a:pt x="82912" y="116503"/>
                    <a:pt x="86754" y="106105"/>
                    <a:pt x="93158" y="97007"/>
                  </a:cubicBezTo>
                  <a:cubicBezTo>
                    <a:pt x="99562" y="87909"/>
                    <a:pt x="109809" y="82709"/>
                    <a:pt x="123898" y="80110"/>
                  </a:cubicBezTo>
                  <a:cubicBezTo>
                    <a:pt x="123898" y="61913"/>
                    <a:pt x="123898" y="61913"/>
                    <a:pt x="123898" y="61913"/>
                  </a:cubicBezTo>
                  <a:close/>
                  <a:moveTo>
                    <a:pt x="198438" y="20638"/>
                  </a:moveTo>
                  <a:cubicBezTo>
                    <a:pt x="207530" y="27087"/>
                    <a:pt x="215324" y="33537"/>
                    <a:pt x="223117" y="41276"/>
                  </a:cubicBezTo>
                  <a:cubicBezTo>
                    <a:pt x="223117" y="41276"/>
                    <a:pt x="223117" y="41276"/>
                    <a:pt x="269876" y="41276"/>
                  </a:cubicBezTo>
                  <a:cubicBezTo>
                    <a:pt x="260784" y="32247"/>
                    <a:pt x="251692" y="25797"/>
                    <a:pt x="240002" y="20638"/>
                  </a:cubicBezTo>
                  <a:close/>
                  <a:moveTo>
                    <a:pt x="134144" y="11113"/>
                  </a:moveTo>
                  <a:cubicBezTo>
                    <a:pt x="65319" y="11113"/>
                    <a:pt x="9525" y="80411"/>
                    <a:pt x="9525" y="165895"/>
                  </a:cubicBezTo>
                  <a:cubicBezTo>
                    <a:pt x="9525" y="251379"/>
                    <a:pt x="65319" y="320677"/>
                    <a:pt x="134144" y="320677"/>
                  </a:cubicBezTo>
                  <a:cubicBezTo>
                    <a:pt x="202969" y="320677"/>
                    <a:pt x="258763" y="251379"/>
                    <a:pt x="258763" y="165895"/>
                  </a:cubicBezTo>
                  <a:cubicBezTo>
                    <a:pt x="258763" y="80411"/>
                    <a:pt x="202969" y="11113"/>
                    <a:pt x="134144" y="11113"/>
                  </a:cubicBezTo>
                  <a:close/>
                  <a:moveTo>
                    <a:pt x="134144" y="0"/>
                  </a:moveTo>
                  <a:cubicBezTo>
                    <a:pt x="134144" y="0"/>
                    <a:pt x="134144" y="0"/>
                    <a:pt x="196056" y="0"/>
                  </a:cubicBezTo>
                  <a:cubicBezTo>
                    <a:pt x="269578" y="0"/>
                    <a:pt x="330200" y="73875"/>
                    <a:pt x="330200" y="165894"/>
                  </a:cubicBezTo>
                  <a:cubicBezTo>
                    <a:pt x="330200" y="257913"/>
                    <a:pt x="269578" y="331788"/>
                    <a:pt x="196056" y="331788"/>
                  </a:cubicBezTo>
                  <a:cubicBezTo>
                    <a:pt x="196056" y="331788"/>
                    <a:pt x="196056" y="331788"/>
                    <a:pt x="134144" y="331788"/>
                  </a:cubicBezTo>
                  <a:cubicBezTo>
                    <a:pt x="60622" y="331788"/>
                    <a:pt x="0" y="257913"/>
                    <a:pt x="0" y="165894"/>
                  </a:cubicBezTo>
                  <a:cubicBezTo>
                    <a:pt x="0" y="73875"/>
                    <a:pt x="60622" y="0"/>
                    <a:pt x="134144" y="0"/>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a:p>
          </p:txBody>
        </p:sp>
        <p:sp>
          <p:nvSpPr>
            <p:cNvPr id="43" name="椭圆 42"/>
            <p:cNvSpPr/>
            <p:nvPr/>
          </p:nvSpPr>
          <p:spPr>
            <a:xfrm flipH="1">
              <a:off x="4239695" y="3455543"/>
              <a:ext cx="677984" cy="677984"/>
            </a:xfrm>
            <a:prstGeom prst="ellipse">
              <a:avLst/>
            </a:pr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4" name="任意多边形: 形状 103"/>
            <p:cNvSpPr/>
            <p:nvPr/>
          </p:nvSpPr>
          <p:spPr bwMode="auto">
            <a:xfrm>
              <a:off x="4406541" y="3624876"/>
              <a:ext cx="344288" cy="321115"/>
            </a:xfrm>
            <a:custGeom>
              <a:gdLst>
                <a:gd fmla="*/ 16706 w 330200" name="connsiteX0"/>
                <a:gd fmla="*/ 246062 h 307975" name="connsiteY0"/>
                <a:gd fmla="*/ 133652 w 330200" name="connsiteX1"/>
                <a:gd fmla="*/ 246062 h 307975" name="connsiteY1"/>
                <a:gd fmla="*/ 136223 w 330200" name="connsiteX2"/>
                <a:gd fmla="*/ 253906 h 307975" name="connsiteY2"/>
                <a:gd fmla="*/ 159355 w 330200" name="connsiteX3"/>
                <a:gd fmla="*/ 287898 h 307975" name="connsiteY3"/>
                <a:gd fmla="*/ 161925 w 330200" name="connsiteX4"/>
                <a:gd fmla="*/ 290512 h 307975" name="connsiteY4"/>
                <a:gd fmla="*/ 16706 w 330200" name="connsiteX5"/>
                <a:gd fmla="*/ 290512 h 307975" name="connsiteY5"/>
                <a:gd fmla="*/ 0 w 330200" name="connsiteX6"/>
                <a:gd fmla="*/ 272209 h 307975" name="connsiteY6"/>
                <a:gd fmla="*/ 0 w 330200" name="connsiteX7"/>
                <a:gd fmla="*/ 263058 h 307975" name="connsiteY7"/>
                <a:gd fmla="*/ 16706 w 330200" name="connsiteX8"/>
                <a:gd fmla="*/ 246062 h 307975" name="connsiteY8"/>
                <a:gd fmla="*/ 45146 w 330200" name="connsiteX9"/>
                <a:gd fmla="*/ 184150 h 307975" name="connsiteY9"/>
                <a:gd fmla="*/ 133350 w 330200" name="connsiteX10"/>
                <a:gd fmla="*/ 184150 h 307975" name="connsiteY10"/>
                <a:gd fmla="*/ 129459 w 330200" name="connsiteX11"/>
                <a:gd fmla="*/ 212912 h 307975" name="connsiteY11"/>
                <a:gd fmla="*/ 130756 w 330200" name="connsiteX12"/>
                <a:gd fmla="*/ 228600 h 307975" name="connsiteY12"/>
                <a:gd fmla="*/ 45146 w 330200" name="connsiteX13"/>
                <a:gd fmla="*/ 228600 h 307975" name="connsiteY13"/>
                <a:gd fmla="*/ 26987 w 330200" name="connsiteX14"/>
                <a:gd fmla="*/ 211605 h 307975" name="connsiteY14"/>
                <a:gd fmla="*/ 26987 w 330200" name="connsiteX15"/>
                <a:gd fmla="*/ 201146 h 307975" name="connsiteY15"/>
                <a:gd fmla="*/ 45146 w 330200" name="connsiteX16"/>
                <a:gd fmla="*/ 184150 h 307975" name="connsiteY16"/>
                <a:gd fmla="*/ 207607 w 330200" name="connsiteX17"/>
                <a:gd fmla="*/ 163512 h 307975" name="connsiteY17"/>
                <a:gd fmla="*/ 201091 w 330200" name="connsiteX18"/>
                <a:gd fmla="*/ 167397 h 307975" name="connsiteY18"/>
                <a:gd fmla="*/ 198485 w 330200" name="connsiteX19"/>
                <a:gd fmla="*/ 172578 h 307975" name="connsiteY19"/>
                <a:gd fmla="*/ 198485 w 330200" name="connsiteX20"/>
                <a:gd fmla="*/ 192004 h 307975" name="connsiteY20"/>
                <a:gd fmla="*/ 191969 w 330200" name="connsiteX21"/>
                <a:gd fmla="*/ 192004 h 307975" name="connsiteY21"/>
                <a:gd fmla="*/ 184150 w 330200" name="connsiteX22"/>
                <a:gd fmla="*/ 199774 h 307975" name="connsiteY22"/>
                <a:gd fmla="*/ 191969 w 330200" name="connsiteX23"/>
                <a:gd fmla="*/ 208840 h 307975" name="connsiteY23"/>
                <a:gd fmla="*/ 198485 w 330200" name="connsiteX24"/>
                <a:gd fmla="*/ 208840 h 307975" name="connsiteY24"/>
                <a:gd fmla="*/ 198485 w 330200" name="connsiteX25"/>
                <a:gd fmla="*/ 215315 h 307975" name="connsiteY25"/>
                <a:gd fmla="*/ 191969 w 330200" name="connsiteX26"/>
                <a:gd fmla="*/ 215315 h 307975" name="connsiteY26"/>
                <a:gd fmla="*/ 184150 w 330200" name="connsiteX27"/>
                <a:gd fmla="*/ 224380 h 307975" name="connsiteY27"/>
                <a:gd fmla="*/ 184150 w 330200" name="connsiteX28"/>
                <a:gd fmla="*/ 228266 h 307975" name="connsiteY28"/>
                <a:gd fmla="*/ 191969 w 330200" name="connsiteX29"/>
                <a:gd fmla="*/ 233446 h 307975" name="connsiteY29"/>
                <a:gd fmla="*/ 198485 w 330200" name="connsiteX30"/>
                <a:gd fmla="*/ 233446 h 307975" name="connsiteY30"/>
                <a:gd fmla="*/ 198485 w 330200" name="connsiteX31"/>
                <a:gd fmla="*/ 252872 h 307975" name="connsiteY31"/>
                <a:gd fmla="*/ 207607 w 330200" name="connsiteX32"/>
                <a:gd fmla="*/ 261937 h 307975" name="connsiteY32"/>
                <a:gd fmla="*/ 262341 w 330200" name="connsiteX33"/>
                <a:gd fmla="*/ 261937 h 307975" name="connsiteY33"/>
                <a:gd fmla="*/ 271463 w 330200" name="connsiteX34"/>
                <a:gd fmla="*/ 252872 h 307975" name="connsiteY34"/>
                <a:gd fmla="*/ 271463 w 330200" name="connsiteX35"/>
                <a:gd fmla="*/ 238626 h 307975" name="connsiteY35"/>
                <a:gd fmla="*/ 262341 w 330200" name="connsiteX36"/>
                <a:gd fmla="*/ 229561 h 307975" name="connsiteY36"/>
                <a:gd fmla="*/ 254522 w 330200" name="connsiteX37"/>
                <a:gd fmla="*/ 238626 h 307975" name="connsiteY37"/>
                <a:gd fmla="*/ 254522 w 330200" name="connsiteX38"/>
                <a:gd fmla="*/ 243806 h 307975" name="connsiteY38"/>
                <a:gd fmla="*/ 215426 w 330200" name="connsiteX39"/>
                <a:gd fmla="*/ 243806 h 307975" name="connsiteY39"/>
                <a:gd fmla="*/ 215426 w 330200" name="connsiteX40"/>
                <a:gd fmla="*/ 233446 h 307975" name="connsiteY40"/>
                <a:gd fmla="*/ 231065 w 330200" name="connsiteX41"/>
                <a:gd fmla="*/ 233446 h 307975" name="connsiteY41"/>
                <a:gd fmla="*/ 240187 w 330200" name="connsiteX42"/>
                <a:gd fmla="*/ 224380 h 307975" name="connsiteY42"/>
                <a:gd fmla="*/ 238884 w 330200" name="connsiteX43"/>
                <a:gd fmla="*/ 220495 h 307975" name="connsiteY43"/>
                <a:gd fmla="*/ 231065 w 330200" name="connsiteX44"/>
                <a:gd fmla="*/ 215315 h 307975" name="connsiteY44"/>
                <a:gd fmla="*/ 215426 w 330200" name="connsiteX45"/>
                <a:gd fmla="*/ 215315 h 307975" name="connsiteY45"/>
                <a:gd fmla="*/ 215426 w 330200" name="connsiteX46"/>
                <a:gd fmla="*/ 208840 h 307975" name="connsiteY46"/>
                <a:gd fmla="*/ 231065 w 330200" name="connsiteX47"/>
                <a:gd fmla="*/ 208840 h 307975" name="connsiteY47"/>
                <a:gd fmla="*/ 240187 w 330200" name="connsiteX48"/>
                <a:gd fmla="*/ 199774 h 307975" name="connsiteY48"/>
                <a:gd fmla="*/ 231065 w 330200" name="connsiteX49"/>
                <a:gd fmla="*/ 192004 h 307975" name="connsiteY49"/>
                <a:gd fmla="*/ 215426 w 330200" name="connsiteX50"/>
                <a:gd fmla="*/ 192004 h 307975" name="connsiteY50"/>
                <a:gd fmla="*/ 215426 w 330200" name="connsiteX51"/>
                <a:gd fmla="*/ 180348 h 307975" name="connsiteY51"/>
                <a:gd fmla="*/ 254522 w 330200" name="connsiteX52"/>
                <a:gd fmla="*/ 180348 h 307975" name="connsiteY52"/>
                <a:gd fmla="*/ 254522 w 330200" name="connsiteX53"/>
                <a:gd fmla="*/ 186823 h 307975" name="connsiteY53"/>
                <a:gd fmla="*/ 262341 w 330200" name="connsiteX54"/>
                <a:gd fmla="*/ 194594 h 307975" name="connsiteY54"/>
                <a:gd fmla="*/ 271463 w 330200" name="connsiteX55"/>
                <a:gd fmla="*/ 186823 h 307975" name="connsiteY55"/>
                <a:gd fmla="*/ 271463 w 330200" name="connsiteX56"/>
                <a:gd fmla="*/ 172578 h 307975" name="connsiteY56"/>
                <a:gd fmla="*/ 262341 w 330200" name="connsiteX57"/>
                <a:gd fmla="*/ 163512 h 307975" name="connsiteY57"/>
                <a:gd fmla="*/ 207607 w 330200" name="connsiteX58"/>
                <a:gd fmla="*/ 163512 h 307975" name="connsiteY58"/>
                <a:gd fmla="*/ 16721 w 330200" name="connsiteX59"/>
                <a:gd fmla="*/ 123825 h 307975" name="connsiteY59"/>
                <a:gd fmla="*/ 176213 w 330200" name="connsiteX60"/>
                <a:gd fmla="*/ 123825 h 307975" name="connsiteY60"/>
                <a:gd fmla="*/ 159492 w 330200" name="connsiteX61"/>
                <a:gd fmla="*/ 138206 h 307975" name="connsiteY61"/>
                <a:gd fmla="*/ 138912 w 330200" name="connsiteX62"/>
                <a:gd fmla="*/ 168275 h 307975" name="connsiteY62"/>
                <a:gd fmla="*/ 16721 w 330200" name="connsiteX63"/>
                <a:gd fmla="*/ 168275 h 307975" name="connsiteY63"/>
                <a:gd fmla="*/ 0 w 330200" name="connsiteX64"/>
                <a:gd fmla="*/ 151279 h 307975" name="connsiteY64"/>
                <a:gd fmla="*/ 0 w 330200" name="connsiteX65"/>
                <a:gd fmla="*/ 140820 h 307975" name="connsiteY65"/>
                <a:gd fmla="*/ 16721 w 330200" name="connsiteX66"/>
                <a:gd fmla="*/ 123825 h 307975" name="connsiteY66"/>
                <a:gd fmla="*/ 234950 w 330200" name="connsiteX67"/>
                <a:gd fmla="*/ 117475 h 307975" name="connsiteY67"/>
                <a:gd fmla="*/ 330200 w 330200" name="connsiteX68"/>
                <a:gd fmla="*/ 212725 h 307975" name="connsiteY68"/>
                <a:gd fmla="*/ 234950 w 330200" name="connsiteX69"/>
                <a:gd fmla="*/ 307975 h 307975" name="connsiteY69"/>
                <a:gd fmla="*/ 178315 w 330200" name="connsiteX70"/>
                <a:gd fmla="*/ 289955 h 307975" name="connsiteY70"/>
                <a:gd fmla="*/ 146136 w 330200" name="connsiteX71"/>
                <a:gd fmla="*/ 246191 h 307975" name="connsiteY71"/>
                <a:gd fmla="*/ 140987 w 330200" name="connsiteX72"/>
                <a:gd fmla="*/ 228171 h 307975" name="connsiteY72"/>
                <a:gd fmla="*/ 139700 w 330200" name="connsiteX73"/>
                <a:gd fmla="*/ 212725 h 307975" name="connsiteY73"/>
                <a:gd fmla="*/ 143561 w 330200" name="connsiteX74"/>
                <a:gd fmla="*/ 184408 h 307975" name="connsiteY74"/>
                <a:gd fmla="*/ 151284 w 330200" name="connsiteX75"/>
                <a:gd fmla="*/ 167675 h 307975" name="connsiteY75"/>
                <a:gd fmla="*/ 200197 w 330200" name="connsiteX76"/>
                <a:gd fmla="*/ 123911 h 307975" name="connsiteY76"/>
                <a:gd fmla="*/ 234950 w 330200" name="connsiteX77"/>
                <a:gd fmla="*/ 117475 h 307975" name="connsiteY77"/>
                <a:gd fmla="*/ 16783 w 330200" name="connsiteX78"/>
                <a:gd fmla="*/ 63500 h 307975" name="connsiteY78"/>
                <a:gd fmla="*/ 197530 w 330200" name="connsiteX79"/>
                <a:gd fmla="*/ 63500 h 307975" name="connsiteY79"/>
                <a:gd fmla="*/ 214313 w 330200" name="connsiteX80"/>
                <a:gd fmla="*/ 79889 h 307975" name="connsiteY80"/>
                <a:gd fmla="*/ 214313 w 330200" name="connsiteX81"/>
                <a:gd fmla="*/ 89974 h 307975" name="connsiteY81"/>
                <a:gd fmla="*/ 197530 w 330200" name="connsiteX82"/>
                <a:gd fmla="*/ 106363 h 307975" name="connsiteY82"/>
                <a:gd fmla="*/ 16783 w 330200" name="connsiteX83"/>
                <a:gd fmla="*/ 106363 h 307975" name="connsiteY83"/>
                <a:gd fmla="*/ 0 w 330200" name="connsiteX84"/>
                <a:gd fmla="*/ 89974 h 307975" name="connsiteY84"/>
                <a:gd fmla="*/ 0 w 330200" name="connsiteX85"/>
                <a:gd fmla="*/ 79889 h 307975" name="connsiteY85"/>
                <a:gd fmla="*/ 16783 w 330200" name="connsiteX86"/>
                <a:gd fmla="*/ 63500 h 307975" name="connsiteY86"/>
                <a:gd fmla="*/ 45062 w 330200" name="connsiteX87"/>
                <a:gd fmla="*/ 0 h 307975" name="connsiteY87"/>
                <a:gd fmla="*/ 224517 w 330200" name="connsiteX88"/>
                <a:gd fmla="*/ 0 h 307975" name="connsiteY88"/>
                <a:gd fmla="*/ 241300 w 330200" name="connsiteX89"/>
                <a:gd fmla="*/ 18303 h 307975" name="connsiteY89"/>
                <a:gd fmla="*/ 241300 w 330200" name="connsiteX90"/>
                <a:gd fmla="*/ 27454 h 307975" name="connsiteY90"/>
                <a:gd fmla="*/ 224517 w 330200" name="connsiteX91"/>
                <a:gd fmla="*/ 44450 h 307975" name="connsiteY91"/>
                <a:gd fmla="*/ 45062 w 330200" name="connsiteX92"/>
                <a:gd fmla="*/ 44450 h 307975" name="connsiteY92"/>
                <a:gd fmla="*/ 26987 w 330200" name="connsiteX93"/>
                <a:gd fmla="*/ 27454 h 307975" name="connsiteY93"/>
                <a:gd fmla="*/ 26987 w 330200" name="connsiteX94"/>
                <a:gd fmla="*/ 18303 h 307975" name="connsiteY94"/>
                <a:gd fmla="*/ 45062 w 330200" name="connsiteX95"/>
                <a:gd fmla="*/ 0 h 307975"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307975" w="330200">
                  <a:moveTo>
                    <a:pt x="16706" y="246062"/>
                  </a:moveTo>
                  <a:cubicBezTo>
                    <a:pt x="16706" y="246062"/>
                    <a:pt x="16706" y="246062"/>
                    <a:pt x="133652" y="246062"/>
                  </a:cubicBezTo>
                  <a:cubicBezTo>
                    <a:pt x="134937" y="248677"/>
                    <a:pt x="134937" y="251292"/>
                    <a:pt x="136223" y="253906"/>
                  </a:cubicBezTo>
                  <a:cubicBezTo>
                    <a:pt x="141363" y="265673"/>
                    <a:pt x="149074" y="277439"/>
                    <a:pt x="159355" y="287898"/>
                  </a:cubicBezTo>
                  <a:cubicBezTo>
                    <a:pt x="160640" y="287898"/>
                    <a:pt x="160640" y="289205"/>
                    <a:pt x="161925" y="290512"/>
                  </a:cubicBezTo>
                  <a:cubicBezTo>
                    <a:pt x="161925" y="290512"/>
                    <a:pt x="161925" y="290512"/>
                    <a:pt x="16706" y="290512"/>
                  </a:cubicBezTo>
                  <a:cubicBezTo>
                    <a:pt x="7711" y="290512"/>
                    <a:pt x="0" y="282668"/>
                    <a:pt x="0" y="272209"/>
                  </a:cubicBezTo>
                  <a:lnTo>
                    <a:pt x="0" y="263058"/>
                  </a:lnTo>
                  <a:cubicBezTo>
                    <a:pt x="0" y="253906"/>
                    <a:pt x="7711" y="246062"/>
                    <a:pt x="16706" y="246062"/>
                  </a:cubicBezTo>
                  <a:close/>
                  <a:moveTo>
                    <a:pt x="45146" y="184150"/>
                  </a:moveTo>
                  <a:lnTo>
                    <a:pt x="133350" y="184150"/>
                  </a:lnTo>
                  <a:cubicBezTo>
                    <a:pt x="130756" y="193302"/>
                    <a:pt x="129459" y="202453"/>
                    <a:pt x="129459" y="212912"/>
                  </a:cubicBezTo>
                  <a:cubicBezTo>
                    <a:pt x="129459" y="218141"/>
                    <a:pt x="129459" y="223371"/>
                    <a:pt x="130756" y="228600"/>
                  </a:cubicBezTo>
                  <a:cubicBezTo>
                    <a:pt x="130756" y="228600"/>
                    <a:pt x="130756" y="228600"/>
                    <a:pt x="45146" y="228600"/>
                  </a:cubicBezTo>
                  <a:cubicBezTo>
                    <a:pt x="34770" y="228600"/>
                    <a:pt x="26987" y="220756"/>
                    <a:pt x="26987" y="211605"/>
                  </a:cubicBezTo>
                  <a:cubicBezTo>
                    <a:pt x="26987" y="211605"/>
                    <a:pt x="26987" y="211605"/>
                    <a:pt x="26987" y="201146"/>
                  </a:cubicBezTo>
                  <a:cubicBezTo>
                    <a:pt x="26987" y="191994"/>
                    <a:pt x="34770" y="184150"/>
                    <a:pt x="45146" y="184150"/>
                  </a:cubicBezTo>
                  <a:close/>
                  <a:moveTo>
                    <a:pt x="207607" y="163512"/>
                  </a:moveTo>
                  <a:cubicBezTo>
                    <a:pt x="205001" y="163512"/>
                    <a:pt x="202395" y="164807"/>
                    <a:pt x="201091" y="167397"/>
                  </a:cubicBezTo>
                  <a:cubicBezTo>
                    <a:pt x="199788" y="168693"/>
                    <a:pt x="198485" y="169988"/>
                    <a:pt x="198485" y="172578"/>
                  </a:cubicBezTo>
                  <a:cubicBezTo>
                    <a:pt x="198485" y="172578"/>
                    <a:pt x="198485" y="172578"/>
                    <a:pt x="198485" y="192004"/>
                  </a:cubicBezTo>
                  <a:cubicBezTo>
                    <a:pt x="198485" y="192004"/>
                    <a:pt x="198485" y="192004"/>
                    <a:pt x="191969" y="192004"/>
                  </a:cubicBezTo>
                  <a:cubicBezTo>
                    <a:pt x="188060" y="192004"/>
                    <a:pt x="184150" y="195889"/>
                    <a:pt x="184150" y="199774"/>
                  </a:cubicBezTo>
                  <a:cubicBezTo>
                    <a:pt x="184150" y="204954"/>
                    <a:pt x="188060" y="208840"/>
                    <a:pt x="191969" y="208840"/>
                  </a:cubicBezTo>
                  <a:cubicBezTo>
                    <a:pt x="191969" y="208840"/>
                    <a:pt x="191969" y="208840"/>
                    <a:pt x="198485" y="208840"/>
                  </a:cubicBezTo>
                  <a:cubicBezTo>
                    <a:pt x="198485" y="208840"/>
                    <a:pt x="198485" y="208840"/>
                    <a:pt x="198485" y="215315"/>
                  </a:cubicBezTo>
                  <a:cubicBezTo>
                    <a:pt x="198485" y="215315"/>
                    <a:pt x="198485" y="215315"/>
                    <a:pt x="191969" y="215315"/>
                  </a:cubicBezTo>
                  <a:cubicBezTo>
                    <a:pt x="188060" y="215315"/>
                    <a:pt x="184150" y="219200"/>
                    <a:pt x="184150" y="224380"/>
                  </a:cubicBezTo>
                  <a:cubicBezTo>
                    <a:pt x="184150" y="225675"/>
                    <a:pt x="184150" y="226970"/>
                    <a:pt x="184150" y="228266"/>
                  </a:cubicBezTo>
                  <a:cubicBezTo>
                    <a:pt x="185453" y="230856"/>
                    <a:pt x="189363" y="233446"/>
                    <a:pt x="191969" y="233446"/>
                  </a:cubicBezTo>
                  <a:cubicBezTo>
                    <a:pt x="191969" y="233446"/>
                    <a:pt x="191969" y="233446"/>
                    <a:pt x="198485" y="233446"/>
                  </a:cubicBezTo>
                  <a:cubicBezTo>
                    <a:pt x="198485" y="233446"/>
                    <a:pt x="198485" y="233446"/>
                    <a:pt x="198485" y="252872"/>
                  </a:cubicBezTo>
                  <a:cubicBezTo>
                    <a:pt x="198485" y="258052"/>
                    <a:pt x="202395" y="261937"/>
                    <a:pt x="207607" y="261937"/>
                  </a:cubicBezTo>
                  <a:cubicBezTo>
                    <a:pt x="207607" y="261937"/>
                    <a:pt x="207607" y="261937"/>
                    <a:pt x="262341" y="261937"/>
                  </a:cubicBezTo>
                  <a:cubicBezTo>
                    <a:pt x="267554" y="261937"/>
                    <a:pt x="271463" y="258052"/>
                    <a:pt x="271463" y="252872"/>
                  </a:cubicBezTo>
                  <a:cubicBezTo>
                    <a:pt x="271463" y="252872"/>
                    <a:pt x="271463" y="252872"/>
                    <a:pt x="271463" y="238626"/>
                  </a:cubicBezTo>
                  <a:cubicBezTo>
                    <a:pt x="271463" y="233446"/>
                    <a:pt x="267554" y="229561"/>
                    <a:pt x="262341" y="229561"/>
                  </a:cubicBezTo>
                  <a:cubicBezTo>
                    <a:pt x="258431" y="229561"/>
                    <a:pt x="254522" y="233446"/>
                    <a:pt x="254522" y="238626"/>
                  </a:cubicBezTo>
                  <a:cubicBezTo>
                    <a:pt x="254522" y="238626"/>
                    <a:pt x="254522" y="238626"/>
                    <a:pt x="254522" y="243806"/>
                  </a:cubicBezTo>
                  <a:cubicBezTo>
                    <a:pt x="254522" y="243806"/>
                    <a:pt x="254522" y="243806"/>
                    <a:pt x="215426" y="243806"/>
                  </a:cubicBezTo>
                  <a:cubicBezTo>
                    <a:pt x="215426" y="243806"/>
                    <a:pt x="215426" y="243806"/>
                    <a:pt x="215426" y="233446"/>
                  </a:cubicBezTo>
                  <a:cubicBezTo>
                    <a:pt x="215426" y="233446"/>
                    <a:pt x="215426" y="233446"/>
                    <a:pt x="231065" y="233446"/>
                  </a:cubicBezTo>
                  <a:cubicBezTo>
                    <a:pt x="236277" y="233446"/>
                    <a:pt x="240187" y="229561"/>
                    <a:pt x="240187" y="224380"/>
                  </a:cubicBezTo>
                  <a:cubicBezTo>
                    <a:pt x="240187" y="223085"/>
                    <a:pt x="240187" y="221790"/>
                    <a:pt x="238884" y="220495"/>
                  </a:cubicBezTo>
                  <a:cubicBezTo>
                    <a:pt x="237580" y="217905"/>
                    <a:pt x="234974" y="215315"/>
                    <a:pt x="231065" y="215315"/>
                  </a:cubicBezTo>
                  <a:cubicBezTo>
                    <a:pt x="231065" y="215315"/>
                    <a:pt x="231065" y="215315"/>
                    <a:pt x="215426" y="215315"/>
                  </a:cubicBezTo>
                  <a:cubicBezTo>
                    <a:pt x="215426" y="215315"/>
                    <a:pt x="215426" y="215315"/>
                    <a:pt x="215426" y="208840"/>
                  </a:cubicBezTo>
                  <a:cubicBezTo>
                    <a:pt x="215426" y="208840"/>
                    <a:pt x="215426" y="208840"/>
                    <a:pt x="231065" y="208840"/>
                  </a:cubicBezTo>
                  <a:cubicBezTo>
                    <a:pt x="236277" y="208840"/>
                    <a:pt x="240187" y="204954"/>
                    <a:pt x="240187" y="199774"/>
                  </a:cubicBezTo>
                  <a:cubicBezTo>
                    <a:pt x="240187" y="195889"/>
                    <a:pt x="236277" y="192004"/>
                    <a:pt x="231065" y="192004"/>
                  </a:cubicBezTo>
                  <a:cubicBezTo>
                    <a:pt x="231065" y="192004"/>
                    <a:pt x="231065" y="192004"/>
                    <a:pt x="215426" y="192004"/>
                  </a:cubicBezTo>
                  <a:cubicBezTo>
                    <a:pt x="215426" y="192004"/>
                    <a:pt x="215426" y="192004"/>
                    <a:pt x="215426" y="180348"/>
                  </a:cubicBezTo>
                  <a:cubicBezTo>
                    <a:pt x="215426" y="180348"/>
                    <a:pt x="215426" y="180348"/>
                    <a:pt x="254522" y="180348"/>
                  </a:cubicBezTo>
                  <a:cubicBezTo>
                    <a:pt x="254522" y="180348"/>
                    <a:pt x="254522" y="180348"/>
                    <a:pt x="254522" y="186823"/>
                  </a:cubicBezTo>
                  <a:cubicBezTo>
                    <a:pt x="254522" y="190709"/>
                    <a:pt x="258431" y="194594"/>
                    <a:pt x="262341" y="194594"/>
                  </a:cubicBezTo>
                  <a:cubicBezTo>
                    <a:pt x="267554" y="194594"/>
                    <a:pt x="271463" y="190709"/>
                    <a:pt x="271463" y="186823"/>
                  </a:cubicBezTo>
                  <a:lnTo>
                    <a:pt x="271463" y="172578"/>
                  </a:lnTo>
                  <a:cubicBezTo>
                    <a:pt x="271463" y="167397"/>
                    <a:pt x="267554" y="163512"/>
                    <a:pt x="262341" y="163512"/>
                  </a:cubicBezTo>
                  <a:cubicBezTo>
                    <a:pt x="262341" y="163512"/>
                    <a:pt x="262341" y="163512"/>
                    <a:pt x="207607" y="163512"/>
                  </a:cubicBezTo>
                  <a:close/>
                  <a:moveTo>
                    <a:pt x="16721" y="123825"/>
                  </a:moveTo>
                  <a:cubicBezTo>
                    <a:pt x="16721" y="123825"/>
                    <a:pt x="16721" y="123825"/>
                    <a:pt x="176213" y="123825"/>
                  </a:cubicBezTo>
                  <a:cubicBezTo>
                    <a:pt x="171068" y="127747"/>
                    <a:pt x="164637" y="132976"/>
                    <a:pt x="159492" y="138206"/>
                  </a:cubicBezTo>
                  <a:cubicBezTo>
                    <a:pt x="150488" y="147357"/>
                    <a:pt x="144057" y="156509"/>
                    <a:pt x="138912" y="168275"/>
                  </a:cubicBezTo>
                  <a:cubicBezTo>
                    <a:pt x="138912" y="168275"/>
                    <a:pt x="138912" y="168275"/>
                    <a:pt x="16721" y="168275"/>
                  </a:cubicBezTo>
                  <a:cubicBezTo>
                    <a:pt x="7717" y="168275"/>
                    <a:pt x="0" y="160431"/>
                    <a:pt x="0" y="151279"/>
                  </a:cubicBezTo>
                  <a:lnTo>
                    <a:pt x="0" y="140820"/>
                  </a:lnTo>
                  <a:cubicBezTo>
                    <a:pt x="0" y="131669"/>
                    <a:pt x="7717" y="123825"/>
                    <a:pt x="16721" y="123825"/>
                  </a:cubicBezTo>
                  <a:close/>
                  <a:moveTo>
                    <a:pt x="234950" y="117475"/>
                  </a:moveTo>
                  <a:cubicBezTo>
                    <a:pt x="287724" y="117475"/>
                    <a:pt x="330200" y="159951"/>
                    <a:pt x="330200" y="212725"/>
                  </a:cubicBezTo>
                  <a:cubicBezTo>
                    <a:pt x="330200" y="265499"/>
                    <a:pt x="287724" y="307975"/>
                    <a:pt x="234950" y="307975"/>
                  </a:cubicBezTo>
                  <a:cubicBezTo>
                    <a:pt x="214355" y="307975"/>
                    <a:pt x="195048" y="301539"/>
                    <a:pt x="178315" y="289955"/>
                  </a:cubicBezTo>
                  <a:cubicBezTo>
                    <a:pt x="164156" y="278371"/>
                    <a:pt x="152572" y="262925"/>
                    <a:pt x="146136" y="246191"/>
                  </a:cubicBezTo>
                  <a:cubicBezTo>
                    <a:pt x="143561" y="239756"/>
                    <a:pt x="142274" y="234607"/>
                    <a:pt x="140987" y="228171"/>
                  </a:cubicBezTo>
                  <a:cubicBezTo>
                    <a:pt x="139700" y="223023"/>
                    <a:pt x="139700" y="217874"/>
                    <a:pt x="139700" y="212725"/>
                  </a:cubicBezTo>
                  <a:cubicBezTo>
                    <a:pt x="139700" y="202428"/>
                    <a:pt x="140987" y="193418"/>
                    <a:pt x="143561" y="184408"/>
                  </a:cubicBezTo>
                  <a:cubicBezTo>
                    <a:pt x="146136" y="177972"/>
                    <a:pt x="147423" y="172823"/>
                    <a:pt x="151284" y="167675"/>
                  </a:cubicBezTo>
                  <a:cubicBezTo>
                    <a:pt x="161582" y="148367"/>
                    <a:pt x="178315" y="132921"/>
                    <a:pt x="200197" y="123911"/>
                  </a:cubicBezTo>
                  <a:cubicBezTo>
                    <a:pt x="210494" y="120049"/>
                    <a:pt x="222078" y="117475"/>
                    <a:pt x="234950" y="117475"/>
                  </a:cubicBezTo>
                  <a:close/>
                  <a:moveTo>
                    <a:pt x="16783" y="63500"/>
                  </a:moveTo>
                  <a:cubicBezTo>
                    <a:pt x="16783" y="63500"/>
                    <a:pt x="16783" y="63500"/>
                    <a:pt x="197530" y="63500"/>
                  </a:cubicBezTo>
                  <a:cubicBezTo>
                    <a:pt x="206567" y="63500"/>
                    <a:pt x="214313" y="71064"/>
                    <a:pt x="214313" y="79889"/>
                  </a:cubicBezTo>
                  <a:cubicBezTo>
                    <a:pt x="214313" y="79889"/>
                    <a:pt x="214313" y="79889"/>
                    <a:pt x="214313" y="89974"/>
                  </a:cubicBezTo>
                  <a:cubicBezTo>
                    <a:pt x="214313" y="98799"/>
                    <a:pt x="206567" y="106363"/>
                    <a:pt x="197530" y="106363"/>
                  </a:cubicBezTo>
                  <a:cubicBezTo>
                    <a:pt x="197530" y="106363"/>
                    <a:pt x="197530" y="106363"/>
                    <a:pt x="16783" y="106363"/>
                  </a:cubicBezTo>
                  <a:cubicBezTo>
                    <a:pt x="7746" y="106363"/>
                    <a:pt x="0" y="98799"/>
                    <a:pt x="0" y="89974"/>
                  </a:cubicBezTo>
                  <a:cubicBezTo>
                    <a:pt x="0" y="89974"/>
                    <a:pt x="0" y="89974"/>
                    <a:pt x="0" y="79889"/>
                  </a:cubicBezTo>
                  <a:cubicBezTo>
                    <a:pt x="0" y="71064"/>
                    <a:pt x="7746" y="63500"/>
                    <a:pt x="16783" y="63500"/>
                  </a:cubicBezTo>
                  <a:close/>
                  <a:moveTo>
                    <a:pt x="45062" y="0"/>
                  </a:moveTo>
                  <a:cubicBezTo>
                    <a:pt x="45062" y="0"/>
                    <a:pt x="45062" y="0"/>
                    <a:pt x="224517" y="0"/>
                  </a:cubicBezTo>
                  <a:cubicBezTo>
                    <a:pt x="233554" y="0"/>
                    <a:pt x="241300" y="7844"/>
                    <a:pt x="241300" y="18303"/>
                  </a:cubicBezTo>
                  <a:cubicBezTo>
                    <a:pt x="241300" y="18303"/>
                    <a:pt x="241300" y="18303"/>
                    <a:pt x="241300" y="27454"/>
                  </a:cubicBezTo>
                  <a:cubicBezTo>
                    <a:pt x="241300" y="36606"/>
                    <a:pt x="233554" y="44450"/>
                    <a:pt x="224517" y="44450"/>
                  </a:cubicBezTo>
                  <a:cubicBezTo>
                    <a:pt x="224517" y="44450"/>
                    <a:pt x="224517" y="44450"/>
                    <a:pt x="45062" y="44450"/>
                  </a:cubicBezTo>
                  <a:cubicBezTo>
                    <a:pt x="34733" y="44450"/>
                    <a:pt x="26987" y="36606"/>
                    <a:pt x="26987" y="27454"/>
                  </a:cubicBezTo>
                  <a:cubicBezTo>
                    <a:pt x="26987" y="27454"/>
                    <a:pt x="26987" y="27454"/>
                    <a:pt x="26987" y="18303"/>
                  </a:cubicBezTo>
                  <a:cubicBezTo>
                    <a:pt x="26987" y="7844"/>
                    <a:pt x="34733" y="0"/>
                    <a:pt x="45062" y="0"/>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45" name="组合 44"/>
          <p:cNvGrpSpPr/>
          <p:nvPr/>
        </p:nvGrpSpPr>
        <p:grpSpPr>
          <a:xfrm>
            <a:off x="347913" y="224310"/>
            <a:ext cx="6056533" cy="1159989"/>
            <a:chOff x="347913" y="224310"/>
            <a:chExt cx="6056533" cy="1159989"/>
          </a:xfrm>
        </p:grpSpPr>
        <p:pic>
          <p:nvPicPr>
            <p:cNvPr id="46" name="图片 45"/>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7" name="文本框 46"/>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48" name="组合 47"/>
            <p:cNvGrpSpPr/>
            <p:nvPr/>
          </p:nvGrpSpPr>
          <p:grpSpPr>
            <a:xfrm>
              <a:off x="1518453" y="442643"/>
              <a:ext cx="4885993" cy="632939"/>
              <a:chOff x="1456842" y="306332"/>
              <a:chExt cx="4885993" cy="632939"/>
            </a:xfrm>
          </p:grpSpPr>
          <p:sp>
            <p:nvSpPr>
              <p:cNvPr id="49" name="文本框 48"/>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50" name="文本框 49"/>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51" name="组合 50"/>
          <p:cNvGrpSpPr/>
          <p:nvPr/>
        </p:nvGrpSpPr>
        <p:grpSpPr>
          <a:xfrm>
            <a:off x="5657056" y="6334125"/>
            <a:ext cx="877888" cy="128231"/>
            <a:chOff x="1670731" y="2023448"/>
            <a:chExt cx="8576128" cy="1252698"/>
          </a:xfrm>
        </p:grpSpPr>
        <p:sp>
          <p:nvSpPr>
            <p:cNvPr id="52"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7618988" y="2328099"/>
            <a:ext cx="3255830" cy="778748"/>
            <a:chOff x="7727480" y="3464575"/>
            <a:chExt cx="3255830" cy="778748"/>
          </a:xfrm>
        </p:grpSpPr>
        <p:sp>
          <p:nvSpPr>
            <p:cNvPr id="57" name="矩形 56"/>
            <p:cNvSpPr/>
            <p:nvPr/>
          </p:nvSpPr>
          <p:spPr>
            <a:xfrm>
              <a:off x="7727479" y="3747033"/>
              <a:ext cx="3255830"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8" name="矩形 57"/>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59" name="组合 58"/>
          <p:cNvGrpSpPr/>
          <p:nvPr/>
        </p:nvGrpSpPr>
        <p:grpSpPr>
          <a:xfrm>
            <a:off x="7618988" y="4494495"/>
            <a:ext cx="3255830" cy="778748"/>
            <a:chOff x="7727480" y="3464575"/>
            <a:chExt cx="3255830" cy="778748"/>
          </a:xfrm>
        </p:grpSpPr>
        <p:sp>
          <p:nvSpPr>
            <p:cNvPr id="60" name="矩形 59"/>
            <p:cNvSpPr/>
            <p:nvPr/>
          </p:nvSpPr>
          <p:spPr>
            <a:xfrm>
              <a:off x="7727479" y="3747034"/>
              <a:ext cx="3255830"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1" name="矩形 60"/>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62" name="组合 61"/>
          <p:cNvGrpSpPr/>
          <p:nvPr/>
        </p:nvGrpSpPr>
        <p:grpSpPr>
          <a:xfrm>
            <a:off x="8061458" y="3410380"/>
            <a:ext cx="3255830" cy="778748"/>
            <a:chOff x="7727480" y="3464575"/>
            <a:chExt cx="3255830" cy="778748"/>
          </a:xfrm>
        </p:grpSpPr>
        <p:sp>
          <p:nvSpPr>
            <p:cNvPr id="63" name="矩形 62"/>
            <p:cNvSpPr/>
            <p:nvPr/>
          </p:nvSpPr>
          <p:spPr>
            <a:xfrm>
              <a:off x="7727480" y="3747033"/>
              <a:ext cx="3255830"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4" name="矩形 63"/>
            <p:cNvSpPr/>
            <p:nvPr/>
          </p:nvSpPr>
          <p:spPr>
            <a:xfrm>
              <a:off x="7727482"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65" name="组合 64"/>
          <p:cNvGrpSpPr/>
          <p:nvPr/>
        </p:nvGrpSpPr>
        <p:grpSpPr>
          <a:xfrm>
            <a:off x="1303652" y="2328099"/>
            <a:ext cx="3255830" cy="778748"/>
            <a:chOff x="7727480" y="3464575"/>
            <a:chExt cx="3255830" cy="778748"/>
          </a:xfrm>
        </p:grpSpPr>
        <p:sp>
          <p:nvSpPr>
            <p:cNvPr id="66" name="矩形 65"/>
            <p:cNvSpPr/>
            <p:nvPr/>
          </p:nvSpPr>
          <p:spPr>
            <a:xfrm>
              <a:off x="7727480" y="3747033"/>
              <a:ext cx="3255830" cy="4914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7" name="矩形 66"/>
            <p:cNvSpPr/>
            <p:nvPr/>
          </p:nvSpPr>
          <p:spPr>
            <a:xfrm>
              <a:off x="8932758"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grpSp>
        <p:nvGrpSpPr>
          <p:cNvPr id="68" name="组合 67"/>
          <p:cNvGrpSpPr/>
          <p:nvPr/>
        </p:nvGrpSpPr>
        <p:grpSpPr>
          <a:xfrm>
            <a:off x="1303652" y="4494495"/>
            <a:ext cx="3255830" cy="778748"/>
            <a:chOff x="7727480" y="3464575"/>
            <a:chExt cx="3255830" cy="778748"/>
          </a:xfrm>
        </p:grpSpPr>
        <p:sp>
          <p:nvSpPr>
            <p:cNvPr id="69" name="矩形 68"/>
            <p:cNvSpPr/>
            <p:nvPr/>
          </p:nvSpPr>
          <p:spPr>
            <a:xfrm>
              <a:off x="7727480" y="3747034"/>
              <a:ext cx="3255830" cy="4914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0" name="矩形 69"/>
            <p:cNvSpPr/>
            <p:nvPr/>
          </p:nvSpPr>
          <p:spPr>
            <a:xfrm>
              <a:off x="8932758"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grpSp>
        <p:nvGrpSpPr>
          <p:cNvPr id="71" name="组合 70"/>
          <p:cNvGrpSpPr/>
          <p:nvPr/>
        </p:nvGrpSpPr>
        <p:grpSpPr>
          <a:xfrm>
            <a:off x="859169" y="3410380"/>
            <a:ext cx="3255830" cy="778748"/>
            <a:chOff x="7727480" y="3464575"/>
            <a:chExt cx="3255830" cy="778748"/>
          </a:xfrm>
        </p:grpSpPr>
        <p:sp>
          <p:nvSpPr>
            <p:cNvPr id="72" name="矩形 71"/>
            <p:cNvSpPr/>
            <p:nvPr/>
          </p:nvSpPr>
          <p:spPr>
            <a:xfrm>
              <a:off x="7727480" y="3747033"/>
              <a:ext cx="3255830" cy="4914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3" name="矩形 72"/>
            <p:cNvSpPr/>
            <p:nvPr/>
          </p:nvSpPr>
          <p:spPr>
            <a:xfrm>
              <a:off x="8932758"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spTree>
    <p:extLst>
      <p:ext uri="{BB962C8B-B14F-4D97-AF65-F5344CB8AC3E}">
        <p14:creationId val="203789106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74"/>
                                        </p:tgtEl>
                                        <p:attrNameLst>
                                          <p:attrName>style.visibility</p:attrName>
                                        </p:attrNameLst>
                                      </p:cBhvr>
                                      <p:to>
                                        <p:strVal val="visible"/>
                                      </p:to>
                                    </p:set>
                                    <p:anim calcmode="lin" valueType="num">
                                      <p:cBhvr>
                                        <p:cTn dur="1000" fill="hold" id="7"/>
                                        <p:tgtEl>
                                          <p:spTgt spid="74"/>
                                        </p:tgtEl>
                                        <p:attrNameLst>
                                          <p:attrName>ppt_w</p:attrName>
                                        </p:attrNameLst>
                                      </p:cBhvr>
                                      <p:tavLst>
                                        <p:tav tm="0">
                                          <p:val>
                                            <p:fltVal val="0"/>
                                          </p:val>
                                        </p:tav>
                                        <p:tav tm="100000">
                                          <p:val>
                                            <p:strVal val="#ppt_w"/>
                                          </p:val>
                                        </p:tav>
                                      </p:tavLst>
                                    </p:anim>
                                    <p:anim calcmode="lin" valueType="num">
                                      <p:cBhvr>
                                        <p:cTn dur="1000" fill="hold" id="8"/>
                                        <p:tgtEl>
                                          <p:spTgt spid="74"/>
                                        </p:tgtEl>
                                        <p:attrNameLst>
                                          <p:attrName>ppt_h</p:attrName>
                                        </p:attrNameLst>
                                      </p:cBhvr>
                                      <p:tavLst>
                                        <p:tav tm="0">
                                          <p:val>
                                            <p:fltVal val="0"/>
                                          </p:val>
                                        </p:tav>
                                        <p:tav tm="100000">
                                          <p:val>
                                            <p:strVal val="#ppt_h"/>
                                          </p:val>
                                        </p:tav>
                                      </p:tavLst>
                                    </p:anim>
                                    <p:anim calcmode="lin" valueType="num">
                                      <p:cBhvr>
                                        <p:cTn dur="1000" fill="hold" id="9"/>
                                        <p:tgtEl>
                                          <p:spTgt spid="74"/>
                                        </p:tgtEl>
                                        <p:attrNameLst>
                                          <p:attrName>style.rotation</p:attrName>
                                        </p:attrNameLst>
                                      </p:cBhvr>
                                      <p:tavLst>
                                        <p:tav tm="0">
                                          <p:val>
                                            <p:fltVal val="90"/>
                                          </p:val>
                                        </p:tav>
                                        <p:tav tm="100000">
                                          <p:val>
                                            <p:fltVal val="0"/>
                                          </p:val>
                                        </p:tav>
                                      </p:tavLst>
                                    </p:anim>
                                    <p:animEffect filter="fade" transition="in">
                                      <p:cBhvr>
                                        <p:cTn dur="1000" id="10"/>
                                        <p:tgtEl>
                                          <p:spTgt spid="74"/>
                                        </p:tgtEl>
                                      </p:cBhvr>
                                    </p:animEffect>
                                  </p:childTnLst>
                                </p:cTn>
                              </p:par>
                            </p:childTnLst>
                          </p:cTn>
                        </p:par>
                        <p:par>
                          <p:cTn fill="hold" id="11" nodeType="afterGroup">
                            <p:stCondLst>
                              <p:cond delay="1000"/>
                            </p:stCondLst>
                            <p:childTnLst>
                              <p:par>
                                <p:cTn fill="hold" id="12" nodeType="afterEffect" presetClass="entr" presetID="12" presetSubtype="8">
                                  <p:stCondLst>
                                    <p:cond delay="0"/>
                                  </p:stCondLst>
                                  <p:childTnLst>
                                    <p:set>
                                      <p:cBhvr>
                                        <p:cTn dur="1" fill="hold" id="13">
                                          <p:stCondLst>
                                            <p:cond delay="0"/>
                                          </p:stCondLst>
                                        </p:cTn>
                                        <p:tgtEl>
                                          <p:spTgt spid="56"/>
                                        </p:tgtEl>
                                        <p:attrNameLst>
                                          <p:attrName>style.visibility</p:attrName>
                                        </p:attrNameLst>
                                      </p:cBhvr>
                                      <p:to>
                                        <p:strVal val="visible"/>
                                      </p:to>
                                    </p:set>
                                    <p:anim calcmode="lin" valueType="num">
                                      <p:cBhvr additive="base">
                                        <p:cTn dur="500" id="14"/>
                                        <p:tgtEl>
                                          <p:spTgt spid="56"/>
                                        </p:tgtEl>
                                        <p:attrNameLst>
                                          <p:attrName>ppt_x</p:attrName>
                                        </p:attrNameLst>
                                      </p:cBhvr>
                                      <p:tavLst>
                                        <p:tav tm="0">
                                          <p:val>
                                            <p:strVal val="#ppt_x-#ppt_w*1.125000"/>
                                          </p:val>
                                        </p:tav>
                                        <p:tav tm="100000">
                                          <p:val>
                                            <p:strVal val="#ppt_x"/>
                                          </p:val>
                                        </p:tav>
                                      </p:tavLst>
                                    </p:anim>
                                    <p:animEffect filter="wipe(right)" transition="in">
                                      <p:cBhvr>
                                        <p:cTn dur="500" id="15"/>
                                        <p:tgtEl>
                                          <p:spTgt spid="56"/>
                                        </p:tgtEl>
                                      </p:cBhvr>
                                    </p:animEffect>
                                  </p:childTnLst>
                                </p:cTn>
                              </p:par>
                              <p:par>
                                <p:cTn fill="hold" id="16" nodeType="withEffect" presetClass="entr" presetID="12" presetSubtype="8">
                                  <p:stCondLst>
                                    <p:cond delay="0"/>
                                  </p:stCondLst>
                                  <p:childTnLst>
                                    <p:set>
                                      <p:cBhvr>
                                        <p:cTn dur="1" fill="hold" id="17">
                                          <p:stCondLst>
                                            <p:cond delay="0"/>
                                          </p:stCondLst>
                                        </p:cTn>
                                        <p:tgtEl>
                                          <p:spTgt spid="59"/>
                                        </p:tgtEl>
                                        <p:attrNameLst>
                                          <p:attrName>style.visibility</p:attrName>
                                        </p:attrNameLst>
                                      </p:cBhvr>
                                      <p:to>
                                        <p:strVal val="visible"/>
                                      </p:to>
                                    </p:set>
                                    <p:anim calcmode="lin" valueType="num">
                                      <p:cBhvr additive="base">
                                        <p:cTn dur="500" id="18"/>
                                        <p:tgtEl>
                                          <p:spTgt spid="59"/>
                                        </p:tgtEl>
                                        <p:attrNameLst>
                                          <p:attrName>ppt_x</p:attrName>
                                        </p:attrNameLst>
                                      </p:cBhvr>
                                      <p:tavLst>
                                        <p:tav tm="0">
                                          <p:val>
                                            <p:strVal val="#ppt_x-#ppt_w*1.125000"/>
                                          </p:val>
                                        </p:tav>
                                        <p:tav tm="100000">
                                          <p:val>
                                            <p:strVal val="#ppt_x"/>
                                          </p:val>
                                        </p:tav>
                                      </p:tavLst>
                                    </p:anim>
                                    <p:animEffect filter="wipe(right)" transition="in">
                                      <p:cBhvr>
                                        <p:cTn dur="500" id="19"/>
                                        <p:tgtEl>
                                          <p:spTgt spid="59"/>
                                        </p:tgtEl>
                                      </p:cBhvr>
                                    </p:animEffect>
                                  </p:childTnLst>
                                </p:cTn>
                              </p:par>
                              <p:par>
                                <p:cTn fill="hold" id="20" nodeType="withEffect" presetClass="entr" presetID="12" presetSubtype="8">
                                  <p:stCondLst>
                                    <p:cond delay="0"/>
                                  </p:stCondLst>
                                  <p:childTnLst>
                                    <p:set>
                                      <p:cBhvr>
                                        <p:cTn dur="1" fill="hold" id="21">
                                          <p:stCondLst>
                                            <p:cond delay="0"/>
                                          </p:stCondLst>
                                        </p:cTn>
                                        <p:tgtEl>
                                          <p:spTgt spid="62"/>
                                        </p:tgtEl>
                                        <p:attrNameLst>
                                          <p:attrName>style.visibility</p:attrName>
                                        </p:attrNameLst>
                                      </p:cBhvr>
                                      <p:to>
                                        <p:strVal val="visible"/>
                                      </p:to>
                                    </p:set>
                                    <p:anim calcmode="lin" valueType="num">
                                      <p:cBhvr additive="base">
                                        <p:cTn dur="500" id="22"/>
                                        <p:tgtEl>
                                          <p:spTgt spid="62"/>
                                        </p:tgtEl>
                                        <p:attrNameLst>
                                          <p:attrName>ppt_x</p:attrName>
                                        </p:attrNameLst>
                                      </p:cBhvr>
                                      <p:tavLst>
                                        <p:tav tm="0">
                                          <p:val>
                                            <p:strVal val="#ppt_x-#ppt_w*1.125000"/>
                                          </p:val>
                                        </p:tav>
                                        <p:tav tm="100000">
                                          <p:val>
                                            <p:strVal val="#ppt_x"/>
                                          </p:val>
                                        </p:tav>
                                      </p:tavLst>
                                    </p:anim>
                                    <p:animEffect filter="wipe(right)" transition="in">
                                      <p:cBhvr>
                                        <p:cTn dur="500" id="23"/>
                                        <p:tgtEl>
                                          <p:spTgt spid="62"/>
                                        </p:tgtEl>
                                      </p:cBhvr>
                                    </p:animEffect>
                                  </p:childTnLst>
                                </p:cTn>
                              </p:par>
                              <p:par>
                                <p:cTn fill="hold" id="24" nodeType="withEffect" presetClass="entr" presetID="12" presetSubtype="2">
                                  <p:stCondLst>
                                    <p:cond delay="0"/>
                                  </p:stCondLst>
                                  <p:childTnLst>
                                    <p:set>
                                      <p:cBhvr>
                                        <p:cTn dur="1" fill="hold" id="25">
                                          <p:stCondLst>
                                            <p:cond delay="0"/>
                                          </p:stCondLst>
                                        </p:cTn>
                                        <p:tgtEl>
                                          <p:spTgt spid="65"/>
                                        </p:tgtEl>
                                        <p:attrNameLst>
                                          <p:attrName>style.visibility</p:attrName>
                                        </p:attrNameLst>
                                      </p:cBhvr>
                                      <p:to>
                                        <p:strVal val="visible"/>
                                      </p:to>
                                    </p:set>
                                    <p:anim calcmode="lin" valueType="num">
                                      <p:cBhvr additive="base">
                                        <p:cTn dur="500" id="26"/>
                                        <p:tgtEl>
                                          <p:spTgt spid="65"/>
                                        </p:tgtEl>
                                        <p:attrNameLst>
                                          <p:attrName>ppt_x</p:attrName>
                                        </p:attrNameLst>
                                      </p:cBhvr>
                                      <p:tavLst>
                                        <p:tav tm="0">
                                          <p:val>
                                            <p:strVal val="#ppt_x+#ppt_w*1.125000"/>
                                          </p:val>
                                        </p:tav>
                                        <p:tav tm="100000">
                                          <p:val>
                                            <p:strVal val="#ppt_x"/>
                                          </p:val>
                                        </p:tav>
                                      </p:tavLst>
                                    </p:anim>
                                    <p:animEffect filter="wipe(left)" transition="in">
                                      <p:cBhvr>
                                        <p:cTn dur="500" id="27"/>
                                        <p:tgtEl>
                                          <p:spTgt spid="65"/>
                                        </p:tgtEl>
                                      </p:cBhvr>
                                    </p:animEffect>
                                  </p:childTnLst>
                                </p:cTn>
                              </p:par>
                              <p:par>
                                <p:cTn fill="hold" id="28" nodeType="withEffect" presetClass="entr" presetID="12" presetSubtype="2">
                                  <p:stCondLst>
                                    <p:cond delay="0"/>
                                  </p:stCondLst>
                                  <p:childTnLst>
                                    <p:set>
                                      <p:cBhvr>
                                        <p:cTn dur="1" fill="hold" id="29">
                                          <p:stCondLst>
                                            <p:cond delay="0"/>
                                          </p:stCondLst>
                                        </p:cTn>
                                        <p:tgtEl>
                                          <p:spTgt spid="68"/>
                                        </p:tgtEl>
                                        <p:attrNameLst>
                                          <p:attrName>style.visibility</p:attrName>
                                        </p:attrNameLst>
                                      </p:cBhvr>
                                      <p:to>
                                        <p:strVal val="visible"/>
                                      </p:to>
                                    </p:set>
                                    <p:anim calcmode="lin" valueType="num">
                                      <p:cBhvr additive="base">
                                        <p:cTn dur="500" id="30"/>
                                        <p:tgtEl>
                                          <p:spTgt spid="68"/>
                                        </p:tgtEl>
                                        <p:attrNameLst>
                                          <p:attrName>ppt_x</p:attrName>
                                        </p:attrNameLst>
                                      </p:cBhvr>
                                      <p:tavLst>
                                        <p:tav tm="0">
                                          <p:val>
                                            <p:strVal val="#ppt_x+#ppt_w*1.125000"/>
                                          </p:val>
                                        </p:tav>
                                        <p:tav tm="100000">
                                          <p:val>
                                            <p:strVal val="#ppt_x"/>
                                          </p:val>
                                        </p:tav>
                                      </p:tavLst>
                                    </p:anim>
                                    <p:animEffect filter="wipe(left)" transition="in">
                                      <p:cBhvr>
                                        <p:cTn dur="500" id="31"/>
                                        <p:tgtEl>
                                          <p:spTgt spid="68"/>
                                        </p:tgtEl>
                                      </p:cBhvr>
                                    </p:animEffect>
                                  </p:childTnLst>
                                </p:cTn>
                              </p:par>
                              <p:par>
                                <p:cTn fill="hold" id="32" nodeType="withEffect" presetClass="entr" presetID="12" presetSubtype="2">
                                  <p:stCondLst>
                                    <p:cond delay="0"/>
                                  </p:stCondLst>
                                  <p:childTnLst>
                                    <p:set>
                                      <p:cBhvr>
                                        <p:cTn dur="1" fill="hold" id="33">
                                          <p:stCondLst>
                                            <p:cond delay="0"/>
                                          </p:stCondLst>
                                        </p:cTn>
                                        <p:tgtEl>
                                          <p:spTgt spid="71"/>
                                        </p:tgtEl>
                                        <p:attrNameLst>
                                          <p:attrName>style.visibility</p:attrName>
                                        </p:attrNameLst>
                                      </p:cBhvr>
                                      <p:to>
                                        <p:strVal val="visible"/>
                                      </p:to>
                                    </p:set>
                                    <p:anim calcmode="lin" valueType="num">
                                      <p:cBhvr additive="base">
                                        <p:cTn dur="500" id="34"/>
                                        <p:tgtEl>
                                          <p:spTgt spid="71"/>
                                        </p:tgtEl>
                                        <p:attrNameLst>
                                          <p:attrName>ppt_x</p:attrName>
                                        </p:attrNameLst>
                                      </p:cBhvr>
                                      <p:tavLst>
                                        <p:tav tm="0">
                                          <p:val>
                                            <p:strVal val="#ppt_x+#ppt_w*1.125000"/>
                                          </p:val>
                                        </p:tav>
                                        <p:tav tm="100000">
                                          <p:val>
                                            <p:strVal val="#ppt_x"/>
                                          </p:val>
                                        </p:tav>
                                      </p:tavLst>
                                    </p:anim>
                                    <p:animEffect filter="wipe(left)" transition="in">
                                      <p:cBhvr>
                                        <p:cTn dur="500" id="35"/>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9" name="组合 58"/>
          <p:cNvGrpSpPr/>
          <p:nvPr/>
        </p:nvGrpSpPr>
        <p:grpSpPr>
          <a:xfrm>
            <a:off x="347913" y="224310"/>
            <a:ext cx="6056533" cy="1159989"/>
            <a:chOff x="347913" y="224310"/>
            <a:chExt cx="6056533" cy="1159989"/>
          </a:xfrm>
        </p:grpSpPr>
        <p:pic>
          <p:nvPicPr>
            <p:cNvPr id="60" name="图片 59"/>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61" name="文本框 60"/>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62" name="组合 61"/>
            <p:cNvGrpSpPr/>
            <p:nvPr/>
          </p:nvGrpSpPr>
          <p:grpSpPr>
            <a:xfrm>
              <a:off x="1518453" y="442643"/>
              <a:ext cx="4885993" cy="632939"/>
              <a:chOff x="1456842" y="306332"/>
              <a:chExt cx="4885993" cy="632939"/>
            </a:xfrm>
          </p:grpSpPr>
          <p:sp>
            <p:nvSpPr>
              <p:cNvPr id="63" name="文本框 62"/>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64" name="文本框 63"/>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65" name="组合 64"/>
          <p:cNvGrpSpPr/>
          <p:nvPr/>
        </p:nvGrpSpPr>
        <p:grpSpPr>
          <a:xfrm>
            <a:off x="5657056" y="6334125"/>
            <a:ext cx="877888" cy="128231"/>
            <a:chOff x="1670731" y="2023448"/>
            <a:chExt cx="8576128" cy="1252698"/>
          </a:xfrm>
        </p:grpSpPr>
        <p:sp>
          <p:nvSpPr>
            <p:cNvPr id="66"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2" name="组合 81"/>
          <p:cNvGrpSpPr/>
          <p:nvPr/>
        </p:nvGrpSpPr>
        <p:grpSpPr>
          <a:xfrm>
            <a:off x="1311549" y="2260874"/>
            <a:ext cx="2240757" cy="3094816"/>
            <a:chOff x="1311549" y="2260874"/>
            <a:chExt cx="2240757" cy="3094816"/>
          </a:xfrm>
        </p:grpSpPr>
        <p:sp>
          <p:nvSpPr>
            <p:cNvPr id="9" name="Freeform: Shape 42"/>
            <p:cNvSpPr/>
            <p:nvPr/>
          </p:nvSpPr>
          <p:spPr>
            <a:xfrm>
              <a:off x="1311549" y="2260874"/>
              <a:ext cx="525775" cy="3094816"/>
            </a:xfrm>
            <a:custGeom>
              <a:gdLst>
                <a:gd fmla="*/ 315468 w 630936" name="connsiteX0"/>
                <a:gd fmla="*/ 0 h 3712845" name="connsiteY0"/>
                <a:gd fmla="*/ 498348 w 630936" name="connsiteX1"/>
                <a:gd fmla="*/ 182880 h 3712845" name="connsiteY1"/>
                <a:gd fmla="*/ 498348 w 630936" name="connsiteX2"/>
                <a:gd fmla="*/ 3141148 h 3712845" name="connsiteY2"/>
                <a:gd fmla="*/ 538538 w 630936" name="connsiteX3"/>
                <a:gd fmla="*/ 3174308 h 3712845" name="connsiteY3"/>
                <a:gd fmla="*/ 630936 w 630936" name="connsiteX4"/>
                <a:gd fmla="*/ 3397377 h 3712845" name="connsiteY4"/>
                <a:gd fmla="*/ 315468 w 630936" name="connsiteX5"/>
                <a:gd fmla="*/ 3712845 h 3712845" name="connsiteY5"/>
                <a:gd fmla="*/ 0 w 630936" name="connsiteX6"/>
                <a:gd fmla="*/ 3397377 h 3712845" name="connsiteY6"/>
                <a:gd fmla="*/ 92399 w 630936" name="connsiteX7"/>
                <a:gd fmla="*/ 3174308 h 3712845" name="connsiteY7"/>
                <a:gd fmla="*/ 132588 w 630936" name="connsiteX8"/>
                <a:gd fmla="*/ 3141148 h 3712845" name="connsiteY8"/>
                <a:gd fmla="*/ 132588 w 630936" name="connsiteX9"/>
                <a:gd fmla="*/ 182880 h 3712845" name="connsiteY9"/>
                <a:gd fmla="*/ 315468 w 630936" name="connsiteX10"/>
                <a:gd fmla="*/ 0 h 37128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3712845" w="630936">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0" name="Rectangle: Rounded Corners 40"/>
            <p:cNvSpPr/>
            <p:nvPr/>
          </p:nvSpPr>
          <p:spPr>
            <a:xfrm>
              <a:off x="1467182" y="2993416"/>
              <a:ext cx="214496" cy="2217727"/>
            </a:xfrm>
            <a:prstGeom prst="roundRect">
              <a:avLst>
                <a:gd fmla="val 50000" name="adj"/>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1" name="Oval 41"/>
            <p:cNvSpPr/>
            <p:nvPr/>
          </p:nvSpPr>
          <p:spPr>
            <a:xfrm>
              <a:off x="1356955" y="4875201"/>
              <a:ext cx="434951" cy="43506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0" name="Straight Connector 56"/>
            <p:cNvCxnSpPr/>
            <p:nvPr/>
          </p:nvCxnSpPr>
          <p:spPr>
            <a:xfrm>
              <a:off x="2090659" y="3282410"/>
              <a:ext cx="981464" cy="0"/>
            </a:xfrm>
            <a:prstGeom prst="line">
              <a:avLst/>
            </a:prstGeom>
            <a:ln>
              <a:gradFill flip="none" rotWithShape="1">
                <a:gsLst>
                  <a:gs pos="0">
                    <a:srgbClr val="B7BDC7"/>
                  </a:gs>
                  <a:gs pos="100000">
                    <a:srgbClr val="595959"/>
                  </a:gs>
                </a:gsLst>
                <a:lin ang="2700000" scaled="1"/>
              </a:gradFill>
            </a:ln>
            <a:effectLst/>
          </p:spPr>
          <p:style>
            <a:lnRef idx="2">
              <a:schemeClr val="accent1"/>
            </a:lnRef>
            <a:fillRef idx="0">
              <a:schemeClr val="accent1"/>
            </a:fillRef>
            <a:effectRef idx="1">
              <a:schemeClr val="accent1"/>
            </a:effectRef>
            <a:fontRef idx="minor">
              <a:schemeClr val="tx1"/>
            </a:fontRef>
          </p:style>
        </p:cxnSp>
        <p:grpSp>
          <p:nvGrpSpPr>
            <p:cNvPr id="55" name="组合 54"/>
            <p:cNvGrpSpPr/>
            <p:nvPr/>
          </p:nvGrpSpPr>
          <p:grpSpPr>
            <a:xfrm>
              <a:off x="2278903" y="2569275"/>
              <a:ext cx="604970" cy="606186"/>
              <a:chOff x="2372422" y="2569275"/>
              <a:chExt cx="604970" cy="606186"/>
            </a:xfrm>
          </p:grpSpPr>
          <p:sp>
            <p:nvSpPr>
              <p:cNvPr id="44" name="Freeform: Shape 68"/>
              <p:cNvSpPr/>
              <p:nvPr/>
            </p:nvSpPr>
            <p:spPr bwMode="auto">
              <a:xfrm>
                <a:off x="2372422" y="2682252"/>
                <a:ext cx="529652" cy="341359"/>
              </a:xfrm>
              <a:custGeom>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b="b" l="0" r="r" t="0"/>
                <a:pathLst>
                  <a:path h="281" w="436">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5" name="Freeform: Shape 69"/>
              <p:cNvSpPr/>
              <p:nvPr/>
            </p:nvSpPr>
            <p:spPr bwMode="auto">
              <a:xfrm>
                <a:off x="2372422" y="2682252"/>
                <a:ext cx="529652" cy="341359"/>
              </a:xfrm>
              <a:custGeom>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b="b" l="0" r="r" t="0"/>
                <a:pathLst>
                  <a:path h="281" w="436">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6" name="Freeform: Shape 70"/>
              <p:cNvSpPr/>
              <p:nvPr/>
            </p:nvSpPr>
            <p:spPr bwMode="auto">
              <a:xfrm>
                <a:off x="2599589" y="3062484"/>
                <a:ext cx="112977" cy="112977"/>
              </a:xfrm>
              <a:custGeom>
                <a:cxnLst>
                  <a:cxn ang="0">
                    <a:pos x="109" y="54"/>
                  </a:cxn>
                  <a:cxn ang="0">
                    <a:pos x="54" y="109"/>
                  </a:cxn>
                  <a:cxn ang="0">
                    <a:pos x="0" y="54"/>
                  </a:cxn>
                  <a:cxn ang="0">
                    <a:pos x="54" y="0"/>
                  </a:cxn>
                  <a:cxn ang="0">
                    <a:pos x="109" y="54"/>
                  </a:cxn>
                  <a:cxn ang="0">
                    <a:pos x="109" y="54"/>
                  </a:cxn>
                  <a:cxn ang="0">
                    <a:pos x="109" y="54"/>
                  </a:cxn>
                </a:cxnLst>
                <a:rect b="b" l="0" r="r" t="0"/>
                <a:pathLst>
                  <a:path h="109" w="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7" name="Freeform: Shape 71"/>
              <p:cNvSpPr/>
              <p:nvPr/>
            </p:nvSpPr>
            <p:spPr bwMode="auto">
              <a:xfrm>
                <a:off x="2789098" y="3062484"/>
                <a:ext cx="112977" cy="112977"/>
              </a:xfrm>
              <a:custGeom>
                <a:cxnLst>
                  <a:cxn ang="0">
                    <a:pos x="109" y="54"/>
                  </a:cxn>
                  <a:cxn ang="0">
                    <a:pos x="54" y="109"/>
                  </a:cxn>
                  <a:cxn ang="0">
                    <a:pos x="0" y="54"/>
                  </a:cxn>
                  <a:cxn ang="0">
                    <a:pos x="54" y="0"/>
                  </a:cxn>
                  <a:cxn ang="0">
                    <a:pos x="109" y="54"/>
                  </a:cxn>
                  <a:cxn ang="0">
                    <a:pos x="109" y="54"/>
                  </a:cxn>
                  <a:cxn ang="0">
                    <a:pos x="109" y="54"/>
                  </a:cxn>
                </a:cxnLst>
                <a:rect b="b" l="0" r="r" t="0"/>
                <a:pathLst>
                  <a:path h="109" w="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8" name="Freeform: Shape 72"/>
              <p:cNvSpPr/>
              <p:nvPr/>
            </p:nvSpPr>
            <p:spPr bwMode="auto">
              <a:xfrm>
                <a:off x="2561931" y="2758784"/>
                <a:ext cx="383877" cy="189509"/>
              </a:xfrm>
              <a:custGeom>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b="b" l="0" r="r" t="0"/>
                <a:pathLst>
                  <a:path h="182" w="370">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9" name="Freeform: Shape 73"/>
              <p:cNvSpPr/>
              <p:nvPr/>
            </p:nvSpPr>
            <p:spPr bwMode="auto">
              <a:xfrm>
                <a:off x="2712566" y="2569275"/>
                <a:ext cx="264826" cy="264827"/>
              </a:xfrm>
              <a:custGeom>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b="b" l="0" r="r" t="0"/>
                <a:pathLst>
                  <a:path h="254" w="255">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grpSp>
          <p:nvGrpSpPr>
            <p:cNvPr id="70" name="组合 69"/>
            <p:cNvGrpSpPr/>
            <p:nvPr/>
          </p:nvGrpSpPr>
          <p:grpSpPr>
            <a:xfrm>
              <a:off x="1982549" y="3389360"/>
              <a:ext cx="1569757" cy="1384683"/>
              <a:chOff x="7727480" y="3464575"/>
              <a:chExt cx="1569757" cy="1384683"/>
            </a:xfrm>
          </p:grpSpPr>
          <p:sp>
            <p:nvSpPr>
              <p:cNvPr id="71" name="矩形 70"/>
              <p:cNvSpPr/>
              <p:nvPr/>
            </p:nvSpPr>
            <p:spPr>
              <a:xfrm>
                <a:off x="7727480" y="3747033"/>
                <a:ext cx="1569757" cy="109156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2" name="矩形 71"/>
              <p:cNvSpPr/>
              <p:nvPr/>
            </p:nvSpPr>
            <p:spPr>
              <a:xfrm>
                <a:off x="7727481" y="3464575"/>
                <a:ext cx="1329385"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文字添加</a:t>
                </a:r>
              </a:p>
            </p:txBody>
          </p:sp>
        </p:grpSp>
      </p:grpSp>
      <p:grpSp>
        <p:nvGrpSpPr>
          <p:cNvPr id="83" name="组合 82"/>
          <p:cNvGrpSpPr/>
          <p:nvPr/>
        </p:nvGrpSpPr>
        <p:grpSpPr>
          <a:xfrm>
            <a:off x="3853177" y="2260874"/>
            <a:ext cx="2261616" cy="3094816"/>
            <a:chOff x="3853177" y="2260874"/>
            <a:chExt cx="2261616" cy="3094816"/>
          </a:xfrm>
        </p:grpSpPr>
        <p:sp>
          <p:nvSpPr>
            <p:cNvPr id="13" name="Freeform: Shape 45"/>
            <p:cNvSpPr/>
            <p:nvPr/>
          </p:nvSpPr>
          <p:spPr>
            <a:xfrm>
              <a:off x="3853177" y="2260874"/>
              <a:ext cx="525775" cy="3094816"/>
            </a:xfrm>
            <a:custGeom>
              <a:gdLst>
                <a:gd fmla="*/ 315468 w 630936" name="connsiteX0"/>
                <a:gd fmla="*/ 0 h 3712845" name="connsiteY0"/>
                <a:gd fmla="*/ 498348 w 630936" name="connsiteX1"/>
                <a:gd fmla="*/ 182880 h 3712845" name="connsiteY1"/>
                <a:gd fmla="*/ 498348 w 630936" name="connsiteX2"/>
                <a:gd fmla="*/ 3141148 h 3712845" name="connsiteY2"/>
                <a:gd fmla="*/ 538538 w 630936" name="connsiteX3"/>
                <a:gd fmla="*/ 3174308 h 3712845" name="connsiteY3"/>
                <a:gd fmla="*/ 630936 w 630936" name="connsiteX4"/>
                <a:gd fmla="*/ 3397377 h 3712845" name="connsiteY4"/>
                <a:gd fmla="*/ 315468 w 630936" name="connsiteX5"/>
                <a:gd fmla="*/ 3712845 h 3712845" name="connsiteY5"/>
                <a:gd fmla="*/ 0 w 630936" name="connsiteX6"/>
                <a:gd fmla="*/ 3397377 h 3712845" name="connsiteY6"/>
                <a:gd fmla="*/ 92399 w 630936" name="connsiteX7"/>
                <a:gd fmla="*/ 3174308 h 3712845" name="connsiteY7"/>
                <a:gd fmla="*/ 132588 w 630936" name="connsiteX8"/>
                <a:gd fmla="*/ 3141148 h 3712845" name="connsiteY8"/>
                <a:gd fmla="*/ 132588 w 630936" name="connsiteX9"/>
                <a:gd fmla="*/ 182880 h 3712845" name="connsiteY9"/>
                <a:gd fmla="*/ 315468 w 630936" name="connsiteX10"/>
                <a:gd fmla="*/ 0 h 37128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3712845" w="630936">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2" name="Rectangle: Rounded Corners 43"/>
            <p:cNvSpPr/>
            <p:nvPr/>
          </p:nvSpPr>
          <p:spPr>
            <a:xfrm>
              <a:off x="4008805" y="3585960"/>
              <a:ext cx="214496" cy="1625181"/>
            </a:xfrm>
            <a:prstGeom prst="roundRect">
              <a:avLst>
                <a:gd fmla="val 50000" name="adj"/>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3" name="Oval 44"/>
            <p:cNvSpPr/>
            <p:nvPr/>
          </p:nvSpPr>
          <p:spPr>
            <a:xfrm>
              <a:off x="3898577" y="4875199"/>
              <a:ext cx="434951" cy="43506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4" name="Straight Connector 58"/>
            <p:cNvCxnSpPr/>
            <p:nvPr/>
          </p:nvCxnSpPr>
          <p:spPr>
            <a:xfrm>
              <a:off x="4628697" y="3282410"/>
              <a:ext cx="981464" cy="0"/>
            </a:xfrm>
            <a:prstGeom prst="line">
              <a:avLst/>
            </a:prstGeom>
            <a:ln>
              <a:gradFill flip="none" rotWithShape="1">
                <a:gsLst>
                  <a:gs pos="0">
                    <a:srgbClr val="B7BDC7"/>
                  </a:gs>
                  <a:gs pos="100000">
                    <a:srgbClr val="595959"/>
                  </a:gs>
                </a:gsLst>
                <a:lin ang="2700000" scaled="1"/>
              </a:gradFill>
            </a:ln>
            <a:effectLst/>
          </p:spPr>
          <p:style>
            <a:lnRef idx="2">
              <a:schemeClr val="accent1"/>
            </a:lnRef>
            <a:fillRef idx="0">
              <a:schemeClr val="accent1"/>
            </a:fillRef>
            <a:effectRef idx="1">
              <a:schemeClr val="accent1"/>
            </a:effectRef>
            <a:fontRef idx="minor">
              <a:schemeClr val="tx1"/>
            </a:fontRef>
          </p:style>
        </p:cxnSp>
        <p:grpSp>
          <p:nvGrpSpPr>
            <p:cNvPr id="56" name="组合 55"/>
            <p:cNvGrpSpPr/>
            <p:nvPr/>
          </p:nvGrpSpPr>
          <p:grpSpPr>
            <a:xfrm>
              <a:off x="4883751" y="2599644"/>
              <a:ext cx="471341" cy="545446"/>
              <a:chOff x="4977270" y="2599644"/>
              <a:chExt cx="471341" cy="545446"/>
            </a:xfrm>
          </p:grpSpPr>
          <p:sp>
            <p:nvSpPr>
              <p:cNvPr id="37" name="Freeform: Shape 75"/>
              <p:cNvSpPr/>
              <p:nvPr/>
            </p:nvSpPr>
            <p:spPr bwMode="auto">
              <a:xfrm>
                <a:off x="5215370" y="3072202"/>
                <a:ext cx="74103" cy="72888"/>
              </a:xfrm>
              <a:custGeom>
                <a:cxnLst>
                  <a:cxn ang="0">
                    <a:pos x="35" y="0"/>
                  </a:cxn>
                  <a:cxn ang="0">
                    <a:pos x="0" y="36"/>
                  </a:cxn>
                  <a:cxn ang="0">
                    <a:pos x="35" y="71"/>
                  </a:cxn>
                  <a:cxn ang="0">
                    <a:pos x="71" y="36"/>
                  </a:cxn>
                  <a:cxn ang="0">
                    <a:pos x="35" y="0"/>
                  </a:cxn>
                  <a:cxn ang="0">
                    <a:pos x="35" y="0"/>
                  </a:cxn>
                  <a:cxn ang="0">
                    <a:pos x="35" y="0"/>
                  </a:cxn>
                </a:cxnLst>
                <a:rect b="b" l="0" r="r" t="0"/>
                <a:pathLst>
                  <a:path h="71" w="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35" y="0"/>
                    </a:moveTo>
                    <a:cubicBezTo>
                      <a:pt x="35" y="0"/>
                      <a:pt x="35" y="0"/>
                      <a:pt x="35" y="0"/>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8" name="Freeform: Shape 76"/>
              <p:cNvSpPr/>
              <p:nvPr/>
            </p:nvSpPr>
            <p:spPr bwMode="auto">
              <a:xfrm>
                <a:off x="5013714" y="3072202"/>
                <a:ext cx="74103" cy="72888"/>
              </a:xfrm>
              <a:custGeom>
                <a:cxnLst>
                  <a:cxn ang="0">
                    <a:pos x="36" y="0"/>
                  </a:cxn>
                  <a:cxn ang="0">
                    <a:pos x="0" y="36"/>
                  </a:cxn>
                  <a:cxn ang="0">
                    <a:pos x="36" y="71"/>
                  </a:cxn>
                  <a:cxn ang="0">
                    <a:pos x="71" y="36"/>
                  </a:cxn>
                  <a:cxn ang="0">
                    <a:pos x="36" y="0"/>
                  </a:cxn>
                  <a:cxn ang="0">
                    <a:pos x="36" y="0"/>
                  </a:cxn>
                  <a:cxn ang="0">
                    <a:pos x="36" y="0"/>
                  </a:cxn>
                </a:cxnLst>
                <a:rect b="b" l="0" r="r" t="0"/>
                <a:pathLst>
                  <a:path h="71" w="71">
                    <a:moveTo>
                      <a:pt x="36" y="0"/>
                    </a:moveTo>
                    <a:cubicBezTo>
                      <a:pt x="16" y="0"/>
                      <a:pt x="0" y="16"/>
                      <a:pt x="0" y="36"/>
                    </a:cubicBezTo>
                    <a:cubicBezTo>
                      <a:pt x="0" y="55"/>
                      <a:pt x="16" y="71"/>
                      <a:pt x="36" y="71"/>
                    </a:cubicBezTo>
                    <a:cubicBezTo>
                      <a:pt x="55" y="71"/>
                      <a:pt x="71" y="55"/>
                      <a:pt x="71" y="36"/>
                    </a:cubicBezTo>
                    <a:cubicBezTo>
                      <a:pt x="71" y="16"/>
                      <a:pt x="55" y="0"/>
                      <a:pt x="36" y="0"/>
                    </a:cubicBezTo>
                    <a:close/>
                    <a:moveTo>
                      <a:pt x="36" y="0"/>
                    </a:moveTo>
                    <a:cubicBezTo>
                      <a:pt x="36" y="0"/>
                      <a:pt x="36" y="0"/>
                      <a:pt x="36" y="0"/>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9" name="Freeform: Shape 77"/>
              <p:cNvSpPr/>
              <p:nvPr/>
            </p:nvSpPr>
            <p:spPr bwMode="auto">
              <a:xfrm>
                <a:off x="4977270" y="2695613"/>
                <a:ext cx="471341" cy="365656"/>
              </a:xfrm>
              <a:custGeom>
                <a:cxnLst>
                  <a:cxn ang="0">
                    <a:pos x="453" y="13"/>
                  </a:cxn>
                  <a:cxn ang="0">
                    <a:pos x="432" y="3"/>
                  </a:cxn>
                  <a:cxn ang="0">
                    <a:pos x="348" y="35"/>
                  </a:cxn>
                  <a:cxn ang="0">
                    <a:pos x="338" y="45"/>
                  </a:cxn>
                  <a:cxn ang="0">
                    <a:pos x="326" y="86"/>
                  </a:cxn>
                  <a:cxn ang="0">
                    <a:pos x="28" y="86"/>
                  </a:cxn>
                  <a:cxn ang="0">
                    <a:pos x="13" y="82"/>
                  </a:cxn>
                  <a:cxn ang="0">
                    <a:pos x="2" y="102"/>
                  </a:cxn>
                  <a:cxn ang="0">
                    <a:pos x="49" y="263"/>
                  </a:cxn>
                  <a:cxn ang="0">
                    <a:pos x="64" y="274"/>
                  </a:cxn>
                  <a:cxn ang="0">
                    <a:pos x="268" y="274"/>
                  </a:cxn>
                  <a:cxn ang="0">
                    <a:pos x="255" y="318"/>
                  </a:cxn>
                  <a:cxn ang="0">
                    <a:pos x="62" y="318"/>
                  </a:cxn>
                  <a:cxn ang="0">
                    <a:pos x="46" y="335"/>
                  </a:cxn>
                  <a:cxn ang="0">
                    <a:pos x="62" y="351"/>
                  </a:cxn>
                  <a:cxn ang="0">
                    <a:pos x="267" y="351"/>
                  </a:cxn>
                  <a:cxn ang="0">
                    <a:pos x="282" y="339"/>
                  </a:cxn>
                  <a:cxn ang="0">
                    <a:pos x="304" y="263"/>
                  </a:cxn>
                  <a:cxn ang="0">
                    <a:pos x="367" y="62"/>
                  </a:cxn>
                  <a:cxn ang="0">
                    <a:pos x="444" y="33"/>
                  </a:cxn>
                  <a:cxn ang="0">
                    <a:pos x="454" y="18"/>
                  </a:cxn>
                  <a:cxn ang="0">
                    <a:pos x="453" y="13"/>
                  </a:cxn>
                  <a:cxn ang="0">
                    <a:pos x="277" y="242"/>
                  </a:cxn>
                  <a:cxn ang="0">
                    <a:pos x="76" y="242"/>
                  </a:cxn>
                  <a:cxn ang="0">
                    <a:pos x="68" y="214"/>
                  </a:cxn>
                  <a:cxn ang="0">
                    <a:pos x="286" y="214"/>
                  </a:cxn>
                  <a:cxn ang="0">
                    <a:pos x="277" y="242"/>
                  </a:cxn>
                  <a:cxn ang="0">
                    <a:pos x="294" y="188"/>
                  </a:cxn>
                  <a:cxn ang="0">
                    <a:pos x="61" y="188"/>
                  </a:cxn>
                  <a:cxn ang="0">
                    <a:pos x="53" y="163"/>
                  </a:cxn>
                  <a:cxn ang="0">
                    <a:pos x="302" y="163"/>
                  </a:cxn>
                  <a:cxn ang="0">
                    <a:pos x="294" y="188"/>
                  </a:cxn>
                  <a:cxn ang="0">
                    <a:pos x="310" y="137"/>
                  </a:cxn>
                  <a:cxn ang="0">
                    <a:pos x="46" y="137"/>
                  </a:cxn>
                  <a:cxn ang="0">
                    <a:pos x="39" y="112"/>
                  </a:cxn>
                  <a:cxn ang="0">
                    <a:pos x="318" y="112"/>
                  </a:cxn>
                  <a:cxn ang="0">
                    <a:pos x="310" y="137"/>
                  </a:cxn>
                  <a:cxn ang="0">
                    <a:pos x="310" y="137"/>
                  </a:cxn>
                  <a:cxn ang="0">
                    <a:pos x="310" y="137"/>
                  </a:cxn>
                </a:cxnLst>
                <a:rect b="b" l="0" r="r" t="0"/>
                <a:pathLst>
                  <a:path h="351" w="453">
                    <a:moveTo>
                      <a:pt x="453" y="13"/>
                    </a:moveTo>
                    <a:cubicBezTo>
                      <a:pt x="450" y="4"/>
                      <a:pt x="441" y="0"/>
                      <a:pt x="432" y="3"/>
                    </a:cubicBezTo>
                    <a:cubicBezTo>
                      <a:pt x="348" y="35"/>
                      <a:pt x="348" y="35"/>
                      <a:pt x="348" y="35"/>
                    </a:cubicBezTo>
                    <a:cubicBezTo>
                      <a:pt x="344" y="37"/>
                      <a:pt x="340" y="41"/>
                      <a:pt x="338" y="45"/>
                    </a:cubicBezTo>
                    <a:cubicBezTo>
                      <a:pt x="326" y="86"/>
                      <a:pt x="326" y="86"/>
                      <a:pt x="326" y="86"/>
                    </a:cubicBezTo>
                    <a:cubicBezTo>
                      <a:pt x="28" y="86"/>
                      <a:pt x="28" y="86"/>
                      <a:pt x="28" y="86"/>
                    </a:cubicBezTo>
                    <a:cubicBezTo>
                      <a:pt x="24" y="82"/>
                      <a:pt x="19" y="81"/>
                      <a:pt x="13" y="82"/>
                    </a:cubicBezTo>
                    <a:cubicBezTo>
                      <a:pt x="5" y="85"/>
                      <a:pt x="0" y="93"/>
                      <a:pt x="2" y="102"/>
                    </a:cubicBezTo>
                    <a:cubicBezTo>
                      <a:pt x="49" y="263"/>
                      <a:pt x="49" y="263"/>
                      <a:pt x="49" y="263"/>
                    </a:cubicBezTo>
                    <a:cubicBezTo>
                      <a:pt x="51" y="270"/>
                      <a:pt x="57" y="274"/>
                      <a:pt x="64" y="274"/>
                    </a:cubicBezTo>
                    <a:cubicBezTo>
                      <a:pt x="268" y="274"/>
                      <a:pt x="268" y="274"/>
                      <a:pt x="268" y="274"/>
                    </a:cubicBezTo>
                    <a:cubicBezTo>
                      <a:pt x="263" y="289"/>
                      <a:pt x="258" y="309"/>
                      <a:pt x="255" y="318"/>
                    </a:cubicBezTo>
                    <a:cubicBezTo>
                      <a:pt x="62" y="318"/>
                      <a:pt x="62" y="318"/>
                      <a:pt x="62" y="318"/>
                    </a:cubicBezTo>
                    <a:cubicBezTo>
                      <a:pt x="53" y="318"/>
                      <a:pt x="46" y="326"/>
                      <a:pt x="46" y="335"/>
                    </a:cubicBezTo>
                    <a:cubicBezTo>
                      <a:pt x="46" y="343"/>
                      <a:pt x="53" y="351"/>
                      <a:pt x="62" y="351"/>
                    </a:cubicBezTo>
                    <a:cubicBezTo>
                      <a:pt x="267" y="351"/>
                      <a:pt x="267" y="351"/>
                      <a:pt x="267" y="351"/>
                    </a:cubicBezTo>
                    <a:cubicBezTo>
                      <a:pt x="274" y="351"/>
                      <a:pt x="280" y="346"/>
                      <a:pt x="282" y="339"/>
                    </a:cubicBezTo>
                    <a:cubicBezTo>
                      <a:pt x="304" y="263"/>
                      <a:pt x="304" y="263"/>
                      <a:pt x="304" y="263"/>
                    </a:cubicBezTo>
                    <a:cubicBezTo>
                      <a:pt x="306" y="259"/>
                      <a:pt x="363" y="76"/>
                      <a:pt x="367" y="62"/>
                    </a:cubicBezTo>
                    <a:cubicBezTo>
                      <a:pt x="379" y="58"/>
                      <a:pt x="444" y="33"/>
                      <a:pt x="444" y="33"/>
                    </a:cubicBezTo>
                    <a:cubicBezTo>
                      <a:pt x="450" y="31"/>
                      <a:pt x="454" y="25"/>
                      <a:pt x="454" y="18"/>
                    </a:cubicBezTo>
                    <a:cubicBezTo>
                      <a:pt x="454" y="16"/>
                      <a:pt x="454" y="15"/>
                      <a:pt x="453" y="13"/>
                    </a:cubicBezTo>
                    <a:close/>
                    <a:moveTo>
                      <a:pt x="277" y="242"/>
                    </a:moveTo>
                    <a:cubicBezTo>
                      <a:pt x="76" y="242"/>
                      <a:pt x="76" y="242"/>
                      <a:pt x="76" y="242"/>
                    </a:cubicBezTo>
                    <a:cubicBezTo>
                      <a:pt x="75" y="238"/>
                      <a:pt x="72" y="227"/>
                      <a:pt x="68" y="214"/>
                    </a:cubicBezTo>
                    <a:cubicBezTo>
                      <a:pt x="286" y="214"/>
                      <a:pt x="286" y="214"/>
                      <a:pt x="286" y="214"/>
                    </a:cubicBezTo>
                    <a:lnTo>
                      <a:pt x="277" y="242"/>
                    </a:lnTo>
                    <a:close/>
                    <a:moveTo>
                      <a:pt x="294" y="188"/>
                    </a:moveTo>
                    <a:cubicBezTo>
                      <a:pt x="61" y="188"/>
                      <a:pt x="61" y="188"/>
                      <a:pt x="61" y="188"/>
                    </a:cubicBezTo>
                    <a:cubicBezTo>
                      <a:pt x="58" y="180"/>
                      <a:pt x="56" y="171"/>
                      <a:pt x="53" y="163"/>
                    </a:cubicBezTo>
                    <a:cubicBezTo>
                      <a:pt x="302" y="163"/>
                      <a:pt x="302" y="163"/>
                      <a:pt x="302" y="163"/>
                    </a:cubicBezTo>
                    <a:lnTo>
                      <a:pt x="294" y="188"/>
                    </a:lnTo>
                    <a:close/>
                    <a:moveTo>
                      <a:pt x="310" y="137"/>
                    </a:moveTo>
                    <a:cubicBezTo>
                      <a:pt x="46" y="137"/>
                      <a:pt x="46" y="137"/>
                      <a:pt x="46" y="137"/>
                    </a:cubicBezTo>
                    <a:cubicBezTo>
                      <a:pt x="43" y="127"/>
                      <a:pt x="41" y="119"/>
                      <a:pt x="39" y="112"/>
                    </a:cubicBezTo>
                    <a:cubicBezTo>
                      <a:pt x="318" y="112"/>
                      <a:pt x="318" y="112"/>
                      <a:pt x="318" y="112"/>
                    </a:cubicBezTo>
                    <a:lnTo>
                      <a:pt x="310" y="137"/>
                    </a:lnTo>
                    <a:close/>
                    <a:moveTo>
                      <a:pt x="310" y="137"/>
                    </a:moveTo>
                    <a:cubicBezTo>
                      <a:pt x="310" y="137"/>
                      <a:pt x="310" y="137"/>
                      <a:pt x="310" y="137"/>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0" name="Freeform: Shape 78"/>
              <p:cNvSpPr/>
              <p:nvPr/>
            </p:nvSpPr>
            <p:spPr bwMode="auto">
              <a:xfrm>
                <a:off x="5074454" y="2599644"/>
                <a:ext cx="189508" cy="171288"/>
              </a:xfrm>
              <a:custGeom>
                <a:cxnLst>
                  <a:cxn ang="0">
                    <a:pos x="156" y="63"/>
                  </a:cxn>
                  <a:cxn ang="0">
                    <a:pos x="112" y="63"/>
                  </a:cxn>
                  <a:cxn ang="0">
                    <a:pos x="112" y="0"/>
                  </a:cxn>
                  <a:cxn ang="0">
                    <a:pos x="43" y="0"/>
                  </a:cxn>
                  <a:cxn ang="0">
                    <a:pos x="43" y="63"/>
                  </a:cxn>
                  <a:cxn ang="0">
                    <a:pos x="0" y="63"/>
                  </a:cxn>
                  <a:cxn ang="0">
                    <a:pos x="78" y="141"/>
                  </a:cxn>
                  <a:cxn ang="0">
                    <a:pos x="156" y="63"/>
                  </a:cxn>
                  <a:cxn ang="0">
                    <a:pos x="156" y="63"/>
                  </a:cxn>
                  <a:cxn ang="0">
                    <a:pos x="156" y="63"/>
                  </a:cxn>
                </a:cxnLst>
                <a:rect b="b" l="0" r="r" t="0"/>
                <a:pathLst>
                  <a:path h="141" w="156">
                    <a:moveTo>
                      <a:pt x="156" y="63"/>
                    </a:moveTo>
                    <a:lnTo>
                      <a:pt x="112" y="63"/>
                    </a:lnTo>
                    <a:lnTo>
                      <a:pt x="112" y="0"/>
                    </a:lnTo>
                    <a:lnTo>
                      <a:pt x="43" y="0"/>
                    </a:lnTo>
                    <a:lnTo>
                      <a:pt x="43" y="63"/>
                    </a:lnTo>
                    <a:lnTo>
                      <a:pt x="0" y="63"/>
                    </a:lnTo>
                    <a:lnTo>
                      <a:pt x="78" y="141"/>
                    </a:lnTo>
                    <a:lnTo>
                      <a:pt x="156" y="63"/>
                    </a:lnTo>
                    <a:close/>
                    <a:moveTo>
                      <a:pt x="156" y="63"/>
                    </a:moveTo>
                    <a:lnTo>
                      <a:pt x="156" y="63"/>
                    </a:ln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41" name="Freeform: Shape 79"/>
              <p:cNvSpPr/>
              <p:nvPr/>
            </p:nvSpPr>
            <p:spPr bwMode="auto">
              <a:xfrm>
                <a:off x="5074454" y="2599644"/>
                <a:ext cx="189508" cy="171288"/>
              </a:xfrm>
              <a:custGeom>
                <a:cxnLst>
                  <a:cxn ang="0">
                    <a:pos x="156" y="63"/>
                  </a:cxn>
                  <a:cxn ang="0">
                    <a:pos x="112" y="63"/>
                  </a:cxn>
                  <a:cxn ang="0">
                    <a:pos x="112" y="0"/>
                  </a:cxn>
                  <a:cxn ang="0">
                    <a:pos x="43" y="0"/>
                  </a:cxn>
                  <a:cxn ang="0">
                    <a:pos x="43" y="63"/>
                  </a:cxn>
                  <a:cxn ang="0">
                    <a:pos x="0" y="63"/>
                  </a:cxn>
                  <a:cxn ang="0">
                    <a:pos x="78" y="141"/>
                  </a:cxn>
                  <a:cxn ang="0">
                    <a:pos x="156" y="63"/>
                  </a:cxn>
                  <a:cxn ang="0">
                    <a:pos x="156" y="63"/>
                  </a:cxn>
                  <a:cxn ang="0">
                    <a:pos x="156" y="63"/>
                  </a:cxn>
                </a:cxnLst>
                <a:rect b="b" l="0" r="r" t="0"/>
                <a:pathLst>
                  <a:path h="141" w="156">
                    <a:moveTo>
                      <a:pt x="156" y="63"/>
                    </a:moveTo>
                    <a:lnTo>
                      <a:pt x="112" y="63"/>
                    </a:lnTo>
                    <a:lnTo>
                      <a:pt x="112" y="0"/>
                    </a:lnTo>
                    <a:lnTo>
                      <a:pt x="43" y="0"/>
                    </a:lnTo>
                    <a:lnTo>
                      <a:pt x="43" y="63"/>
                    </a:lnTo>
                    <a:lnTo>
                      <a:pt x="0" y="63"/>
                    </a:lnTo>
                    <a:lnTo>
                      <a:pt x="78" y="141"/>
                    </a:lnTo>
                    <a:lnTo>
                      <a:pt x="156" y="63"/>
                    </a:lnTo>
                    <a:moveTo>
                      <a:pt x="156" y="63"/>
                    </a:moveTo>
                    <a:lnTo>
                      <a:pt x="156" y="63"/>
                    </a:ln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grpSp>
          <p:nvGrpSpPr>
            <p:cNvPr id="73" name="组合 72"/>
            <p:cNvGrpSpPr/>
            <p:nvPr/>
          </p:nvGrpSpPr>
          <p:grpSpPr>
            <a:xfrm>
              <a:off x="4545036" y="3389360"/>
              <a:ext cx="1569757" cy="1384683"/>
              <a:chOff x="7727480" y="3464575"/>
              <a:chExt cx="1569757" cy="1384683"/>
            </a:xfrm>
          </p:grpSpPr>
          <p:sp>
            <p:nvSpPr>
              <p:cNvPr id="74" name="矩形 73"/>
              <p:cNvSpPr/>
              <p:nvPr/>
            </p:nvSpPr>
            <p:spPr>
              <a:xfrm>
                <a:off x="7727480" y="3747033"/>
                <a:ext cx="1569757" cy="109156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5" name="矩形 74"/>
              <p:cNvSpPr/>
              <p:nvPr/>
            </p:nvSpPr>
            <p:spPr>
              <a:xfrm>
                <a:off x="7727480" y="3464575"/>
                <a:ext cx="1329385"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文字添加</a:t>
                </a:r>
              </a:p>
            </p:txBody>
          </p:sp>
        </p:grpSp>
      </p:grpSp>
      <p:grpSp>
        <p:nvGrpSpPr>
          <p:cNvPr id="84" name="组合 83"/>
          <p:cNvGrpSpPr/>
          <p:nvPr/>
        </p:nvGrpSpPr>
        <p:grpSpPr>
          <a:xfrm>
            <a:off x="6391215" y="2260874"/>
            <a:ext cx="2258387" cy="3094816"/>
            <a:chOff x="6391215" y="2260874"/>
            <a:chExt cx="2258387" cy="3094816"/>
          </a:xfrm>
        </p:grpSpPr>
        <p:sp>
          <p:nvSpPr>
            <p:cNvPr id="5" name="Freeform: Shape 48"/>
            <p:cNvSpPr/>
            <p:nvPr/>
          </p:nvSpPr>
          <p:spPr>
            <a:xfrm>
              <a:off x="6391215" y="2260874"/>
              <a:ext cx="525775" cy="3094816"/>
            </a:xfrm>
            <a:custGeom>
              <a:gdLst>
                <a:gd fmla="*/ 315468 w 630936" name="connsiteX0"/>
                <a:gd fmla="*/ 0 h 3712845" name="connsiteY0"/>
                <a:gd fmla="*/ 498348 w 630936" name="connsiteX1"/>
                <a:gd fmla="*/ 182880 h 3712845" name="connsiteY1"/>
                <a:gd fmla="*/ 498348 w 630936" name="connsiteX2"/>
                <a:gd fmla="*/ 3141148 h 3712845" name="connsiteY2"/>
                <a:gd fmla="*/ 538538 w 630936" name="connsiteX3"/>
                <a:gd fmla="*/ 3174308 h 3712845" name="connsiteY3"/>
                <a:gd fmla="*/ 630936 w 630936" name="connsiteX4"/>
                <a:gd fmla="*/ 3397377 h 3712845" name="connsiteY4"/>
                <a:gd fmla="*/ 315468 w 630936" name="connsiteX5"/>
                <a:gd fmla="*/ 3712845 h 3712845" name="connsiteY5"/>
                <a:gd fmla="*/ 0 w 630936" name="connsiteX6"/>
                <a:gd fmla="*/ 3397377 h 3712845" name="connsiteY6"/>
                <a:gd fmla="*/ 92399 w 630936" name="connsiteX7"/>
                <a:gd fmla="*/ 3174308 h 3712845" name="connsiteY7"/>
                <a:gd fmla="*/ 132588 w 630936" name="connsiteX8"/>
                <a:gd fmla="*/ 3141148 h 3712845" name="connsiteY8"/>
                <a:gd fmla="*/ 132588 w 630936" name="connsiteX9"/>
                <a:gd fmla="*/ 182880 h 3712845" name="connsiteY9"/>
                <a:gd fmla="*/ 315468 w 630936" name="connsiteX10"/>
                <a:gd fmla="*/ 0 h 37128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3712845" w="630936">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2" name="Rectangle: Rounded Corners 46"/>
            <p:cNvSpPr/>
            <p:nvPr/>
          </p:nvSpPr>
          <p:spPr>
            <a:xfrm>
              <a:off x="6546838" y="2993416"/>
              <a:ext cx="214496" cy="2217727"/>
            </a:xfrm>
            <a:prstGeom prst="roundRect">
              <a:avLst>
                <a:gd fmla="val 50000" name="adj"/>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3" name="Oval 47"/>
            <p:cNvSpPr/>
            <p:nvPr/>
          </p:nvSpPr>
          <p:spPr>
            <a:xfrm>
              <a:off x="6436611" y="4875201"/>
              <a:ext cx="434951" cy="43506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6" name="Straight Connector 60"/>
            <p:cNvCxnSpPr/>
            <p:nvPr/>
          </p:nvCxnSpPr>
          <p:spPr>
            <a:xfrm>
              <a:off x="7170323" y="3282410"/>
              <a:ext cx="981464" cy="0"/>
            </a:xfrm>
            <a:prstGeom prst="line">
              <a:avLst/>
            </a:prstGeom>
            <a:ln>
              <a:gradFill flip="none" rotWithShape="1">
                <a:gsLst>
                  <a:gs pos="0">
                    <a:srgbClr val="B7BDC7"/>
                  </a:gs>
                  <a:gs pos="100000">
                    <a:srgbClr val="595959"/>
                  </a:gs>
                </a:gsLst>
                <a:lin ang="2700000" scaled="1"/>
              </a:gradFill>
            </a:ln>
            <a:effectLst/>
          </p:spPr>
          <p:style>
            <a:lnRef idx="2">
              <a:schemeClr val="accent1"/>
            </a:lnRef>
            <a:fillRef idx="0">
              <a:schemeClr val="accent1"/>
            </a:fillRef>
            <a:effectRef idx="1">
              <a:schemeClr val="accent1"/>
            </a:effectRef>
            <a:fontRef idx="minor">
              <a:schemeClr val="tx1"/>
            </a:fontRef>
          </p:style>
        </p:cxnSp>
        <p:sp>
          <p:nvSpPr>
            <p:cNvPr id="7" name="Freeform: Shape 66"/>
            <p:cNvSpPr/>
            <p:nvPr/>
          </p:nvSpPr>
          <p:spPr bwMode="auto">
            <a:xfrm>
              <a:off x="7337004" y="2558200"/>
              <a:ext cx="648103" cy="628341"/>
            </a:xfrm>
            <a:custGeom>
              <a:cxnLst>
                <a:cxn ang="0">
                  <a:pos x="376" y="450"/>
                </a:cxn>
                <a:cxn ang="0">
                  <a:pos x="448" y="300"/>
                </a:cxn>
                <a:cxn ang="0">
                  <a:pos x="465" y="155"/>
                </a:cxn>
                <a:cxn ang="0">
                  <a:pos x="503" y="384"/>
                </a:cxn>
                <a:cxn ang="0">
                  <a:pos x="465" y="155"/>
                </a:cxn>
                <a:cxn ang="0">
                  <a:pos x="576" y="390"/>
                </a:cxn>
                <a:cxn ang="0">
                  <a:pos x="395" y="456"/>
                </a:cxn>
                <a:cxn ang="0">
                  <a:pos x="364" y="456"/>
                </a:cxn>
                <a:cxn ang="0">
                  <a:pos x="215" y="179"/>
                </a:cxn>
                <a:cxn ang="0">
                  <a:pos x="128" y="155"/>
                </a:cxn>
                <a:cxn ang="0">
                  <a:pos x="85" y="100"/>
                </a:cxn>
                <a:cxn ang="0">
                  <a:pos x="42" y="267"/>
                </a:cxn>
                <a:cxn ang="0">
                  <a:pos x="42" y="294"/>
                </a:cxn>
                <a:cxn ang="0">
                  <a:pos x="53" y="321"/>
                </a:cxn>
                <a:cxn ang="0">
                  <a:pos x="9" y="503"/>
                </a:cxn>
                <a:cxn ang="0">
                  <a:pos x="127" y="369"/>
                </a:cxn>
                <a:cxn ang="0">
                  <a:pos x="190" y="506"/>
                </a:cxn>
                <a:cxn ang="0">
                  <a:pos x="131" y="289"/>
                </a:cxn>
                <a:cxn ang="0">
                  <a:pos x="130" y="277"/>
                </a:cxn>
                <a:cxn ang="0">
                  <a:pos x="204" y="236"/>
                </a:cxn>
                <a:cxn ang="0">
                  <a:pos x="227" y="235"/>
                </a:cxn>
                <a:cxn ang="0">
                  <a:pos x="349" y="465"/>
                </a:cxn>
                <a:cxn ang="0">
                  <a:pos x="392" y="551"/>
                </a:cxn>
                <a:cxn ang="0">
                  <a:pos x="413" y="466"/>
                </a:cxn>
                <a:cxn ang="0">
                  <a:pos x="364" y="507"/>
                </a:cxn>
                <a:cxn ang="0">
                  <a:pos x="396" y="499"/>
                </a:cxn>
                <a:cxn ang="0">
                  <a:pos x="396" y="193"/>
                </a:cxn>
                <a:cxn ang="0">
                  <a:pos x="324" y="343"/>
                </a:cxn>
                <a:cxn ang="0">
                  <a:pos x="396" y="193"/>
                </a:cxn>
                <a:cxn ang="0">
                  <a:pos x="128" y="43"/>
                </a:cxn>
                <a:cxn ang="0">
                  <a:pos x="41" y="43"/>
                </a:cxn>
                <a:cxn ang="0">
                  <a:pos x="84" y="0"/>
                </a:cxn>
              </a:cxnLst>
              <a:rect b="b" l="0" r="r" t="0"/>
              <a:pathLst>
                <a:path h="557" w="576">
                  <a:moveTo>
                    <a:pt x="493" y="393"/>
                  </a:moveTo>
                  <a:cubicBezTo>
                    <a:pt x="376" y="450"/>
                    <a:pt x="376" y="450"/>
                    <a:pt x="376" y="450"/>
                  </a:cubicBezTo>
                  <a:cubicBezTo>
                    <a:pt x="330" y="356"/>
                    <a:pt x="330" y="356"/>
                    <a:pt x="330" y="356"/>
                  </a:cubicBezTo>
                  <a:cubicBezTo>
                    <a:pt x="448" y="300"/>
                    <a:pt x="448" y="300"/>
                    <a:pt x="448" y="300"/>
                  </a:cubicBezTo>
                  <a:lnTo>
                    <a:pt x="493" y="393"/>
                  </a:lnTo>
                  <a:close/>
                  <a:moveTo>
                    <a:pt x="465" y="155"/>
                  </a:moveTo>
                  <a:cubicBezTo>
                    <a:pt x="562" y="355"/>
                    <a:pt x="562" y="355"/>
                    <a:pt x="562" y="355"/>
                  </a:cubicBezTo>
                  <a:cubicBezTo>
                    <a:pt x="503" y="384"/>
                    <a:pt x="503" y="384"/>
                    <a:pt x="503" y="384"/>
                  </a:cubicBezTo>
                  <a:cubicBezTo>
                    <a:pt x="406" y="183"/>
                    <a:pt x="406" y="183"/>
                    <a:pt x="406" y="183"/>
                  </a:cubicBezTo>
                  <a:lnTo>
                    <a:pt x="465" y="155"/>
                  </a:lnTo>
                  <a:close/>
                  <a:moveTo>
                    <a:pt x="413" y="466"/>
                  </a:moveTo>
                  <a:cubicBezTo>
                    <a:pt x="576" y="390"/>
                    <a:pt x="576" y="390"/>
                    <a:pt x="576" y="390"/>
                  </a:cubicBezTo>
                  <a:cubicBezTo>
                    <a:pt x="572" y="374"/>
                    <a:pt x="572" y="374"/>
                    <a:pt x="572" y="374"/>
                  </a:cubicBezTo>
                  <a:cubicBezTo>
                    <a:pt x="395" y="456"/>
                    <a:pt x="395" y="456"/>
                    <a:pt x="395" y="456"/>
                  </a:cubicBezTo>
                  <a:cubicBezTo>
                    <a:pt x="387" y="453"/>
                    <a:pt x="378" y="453"/>
                    <a:pt x="369" y="455"/>
                  </a:cubicBezTo>
                  <a:cubicBezTo>
                    <a:pt x="367" y="455"/>
                    <a:pt x="366" y="456"/>
                    <a:pt x="364" y="456"/>
                  </a:cubicBezTo>
                  <a:cubicBezTo>
                    <a:pt x="243" y="227"/>
                    <a:pt x="243" y="227"/>
                    <a:pt x="243" y="227"/>
                  </a:cubicBezTo>
                  <a:cubicBezTo>
                    <a:pt x="258" y="211"/>
                    <a:pt x="244" y="175"/>
                    <a:pt x="215" y="179"/>
                  </a:cubicBezTo>
                  <a:cubicBezTo>
                    <a:pt x="212" y="179"/>
                    <a:pt x="211" y="180"/>
                    <a:pt x="209" y="180"/>
                  </a:cubicBezTo>
                  <a:cubicBezTo>
                    <a:pt x="181" y="178"/>
                    <a:pt x="153" y="169"/>
                    <a:pt x="128" y="155"/>
                  </a:cubicBezTo>
                  <a:cubicBezTo>
                    <a:pt x="127" y="152"/>
                    <a:pt x="127" y="150"/>
                    <a:pt x="127" y="147"/>
                  </a:cubicBezTo>
                  <a:cubicBezTo>
                    <a:pt x="126" y="122"/>
                    <a:pt x="112" y="101"/>
                    <a:pt x="85" y="100"/>
                  </a:cubicBezTo>
                  <a:cubicBezTo>
                    <a:pt x="63" y="98"/>
                    <a:pt x="37" y="117"/>
                    <a:pt x="38" y="141"/>
                  </a:cubicBezTo>
                  <a:cubicBezTo>
                    <a:pt x="42" y="199"/>
                    <a:pt x="42" y="213"/>
                    <a:pt x="42" y="267"/>
                  </a:cubicBezTo>
                  <a:cubicBezTo>
                    <a:pt x="41" y="267"/>
                    <a:pt x="41" y="267"/>
                    <a:pt x="41" y="267"/>
                  </a:cubicBezTo>
                  <a:cubicBezTo>
                    <a:pt x="42" y="275"/>
                    <a:pt x="42" y="287"/>
                    <a:pt x="42" y="294"/>
                  </a:cubicBezTo>
                  <a:cubicBezTo>
                    <a:pt x="43" y="305"/>
                    <a:pt x="47" y="314"/>
                    <a:pt x="53" y="321"/>
                  </a:cubicBezTo>
                  <a:cubicBezTo>
                    <a:pt x="53" y="321"/>
                    <a:pt x="53" y="321"/>
                    <a:pt x="53" y="321"/>
                  </a:cubicBezTo>
                  <a:cubicBezTo>
                    <a:pt x="60" y="332"/>
                    <a:pt x="59" y="344"/>
                    <a:pt x="65" y="355"/>
                  </a:cubicBezTo>
                  <a:cubicBezTo>
                    <a:pt x="55" y="405"/>
                    <a:pt x="22" y="454"/>
                    <a:pt x="9" y="503"/>
                  </a:cubicBezTo>
                  <a:cubicBezTo>
                    <a:pt x="0" y="539"/>
                    <a:pt x="55" y="554"/>
                    <a:pt x="64" y="518"/>
                  </a:cubicBezTo>
                  <a:cubicBezTo>
                    <a:pt x="77" y="469"/>
                    <a:pt x="116" y="419"/>
                    <a:pt x="127" y="369"/>
                  </a:cubicBezTo>
                  <a:cubicBezTo>
                    <a:pt x="127" y="367"/>
                    <a:pt x="128" y="365"/>
                    <a:pt x="128" y="362"/>
                  </a:cubicBezTo>
                  <a:cubicBezTo>
                    <a:pt x="162" y="398"/>
                    <a:pt x="185" y="456"/>
                    <a:pt x="190" y="506"/>
                  </a:cubicBezTo>
                  <a:cubicBezTo>
                    <a:pt x="193" y="543"/>
                    <a:pt x="250" y="543"/>
                    <a:pt x="247" y="506"/>
                  </a:cubicBezTo>
                  <a:cubicBezTo>
                    <a:pt x="240" y="422"/>
                    <a:pt x="197" y="340"/>
                    <a:pt x="131" y="289"/>
                  </a:cubicBezTo>
                  <a:cubicBezTo>
                    <a:pt x="131" y="285"/>
                    <a:pt x="130" y="281"/>
                    <a:pt x="130" y="277"/>
                  </a:cubicBezTo>
                  <a:cubicBezTo>
                    <a:pt x="130" y="277"/>
                    <a:pt x="130" y="277"/>
                    <a:pt x="130" y="277"/>
                  </a:cubicBezTo>
                  <a:cubicBezTo>
                    <a:pt x="130" y="242"/>
                    <a:pt x="131" y="254"/>
                    <a:pt x="130" y="219"/>
                  </a:cubicBezTo>
                  <a:cubicBezTo>
                    <a:pt x="154" y="229"/>
                    <a:pt x="179" y="234"/>
                    <a:pt x="204" y="236"/>
                  </a:cubicBezTo>
                  <a:cubicBezTo>
                    <a:pt x="204" y="237"/>
                    <a:pt x="204" y="237"/>
                    <a:pt x="204" y="237"/>
                  </a:cubicBezTo>
                  <a:cubicBezTo>
                    <a:pt x="213" y="237"/>
                    <a:pt x="218" y="236"/>
                    <a:pt x="227" y="235"/>
                  </a:cubicBezTo>
                  <a:cubicBezTo>
                    <a:pt x="229" y="235"/>
                    <a:pt x="230" y="234"/>
                    <a:pt x="232" y="234"/>
                  </a:cubicBezTo>
                  <a:cubicBezTo>
                    <a:pt x="349" y="465"/>
                    <a:pt x="349" y="465"/>
                    <a:pt x="349" y="465"/>
                  </a:cubicBezTo>
                  <a:cubicBezTo>
                    <a:pt x="335" y="476"/>
                    <a:pt x="328" y="496"/>
                    <a:pt x="332" y="515"/>
                  </a:cubicBezTo>
                  <a:cubicBezTo>
                    <a:pt x="338" y="541"/>
                    <a:pt x="365" y="557"/>
                    <a:pt x="392" y="551"/>
                  </a:cubicBezTo>
                  <a:cubicBezTo>
                    <a:pt x="418" y="545"/>
                    <a:pt x="435" y="518"/>
                    <a:pt x="428" y="492"/>
                  </a:cubicBezTo>
                  <a:cubicBezTo>
                    <a:pt x="426" y="481"/>
                    <a:pt x="420" y="473"/>
                    <a:pt x="413" y="466"/>
                  </a:cubicBezTo>
                  <a:close/>
                  <a:moveTo>
                    <a:pt x="384" y="519"/>
                  </a:moveTo>
                  <a:cubicBezTo>
                    <a:pt x="375" y="521"/>
                    <a:pt x="366" y="516"/>
                    <a:pt x="364" y="507"/>
                  </a:cubicBezTo>
                  <a:cubicBezTo>
                    <a:pt x="362" y="498"/>
                    <a:pt x="367" y="489"/>
                    <a:pt x="376" y="487"/>
                  </a:cubicBezTo>
                  <a:cubicBezTo>
                    <a:pt x="385" y="485"/>
                    <a:pt x="394" y="490"/>
                    <a:pt x="396" y="499"/>
                  </a:cubicBezTo>
                  <a:cubicBezTo>
                    <a:pt x="399" y="508"/>
                    <a:pt x="393" y="517"/>
                    <a:pt x="384" y="519"/>
                  </a:cubicBezTo>
                  <a:close/>
                  <a:moveTo>
                    <a:pt x="396" y="193"/>
                  </a:moveTo>
                  <a:cubicBezTo>
                    <a:pt x="441" y="287"/>
                    <a:pt x="441" y="287"/>
                    <a:pt x="441" y="287"/>
                  </a:cubicBezTo>
                  <a:cubicBezTo>
                    <a:pt x="324" y="343"/>
                    <a:pt x="324" y="343"/>
                    <a:pt x="324" y="343"/>
                  </a:cubicBezTo>
                  <a:cubicBezTo>
                    <a:pt x="279" y="250"/>
                    <a:pt x="279" y="250"/>
                    <a:pt x="279" y="250"/>
                  </a:cubicBezTo>
                  <a:lnTo>
                    <a:pt x="396" y="193"/>
                  </a:lnTo>
                  <a:close/>
                  <a:moveTo>
                    <a:pt x="84" y="0"/>
                  </a:moveTo>
                  <a:cubicBezTo>
                    <a:pt x="108" y="0"/>
                    <a:pt x="128" y="19"/>
                    <a:pt x="128" y="43"/>
                  </a:cubicBezTo>
                  <a:cubicBezTo>
                    <a:pt x="128" y="67"/>
                    <a:pt x="108" y="86"/>
                    <a:pt x="84" y="86"/>
                  </a:cubicBezTo>
                  <a:cubicBezTo>
                    <a:pt x="61" y="86"/>
                    <a:pt x="41" y="67"/>
                    <a:pt x="41" y="43"/>
                  </a:cubicBezTo>
                  <a:cubicBezTo>
                    <a:pt x="41" y="19"/>
                    <a:pt x="61" y="0"/>
                    <a:pt x="84" y="0"/>
                  </a:cubicBezTo>
                  <a:close/>
                  <a:moveTo>
                    <a:pt x="84" y="0"/>
                  </a:moveTo>
                  <a:cubicBezTo>
                    <a:pt x="84" y="0"/>
                    <a:pt x="84" y="0"/>
                    <a:pt x="84" y="0"/>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nvGrpSpPr>
            <p:cNvPr id="76" name="组合 75"/>
            <p:cNvGrpSpPr/>
            <p:nvPr/>
          </p:nvGrpSpPr>
          <p:grpSpPr>
            <a:xfrm>
              <a:off x="7079845" y="3389360"/>
              <a:ext cx="1569757" cy="1384683"/>
              <a:chOff x="7727480" y="3464575"/>
              <a:chExt cx="1569757" cy="1384683"/>
            </a:xfrm>
          </p:grpSpPr>
          <p:sp>
            <p:nvSpPr>
              <p:cNvPr id="77" name="矩形 76"/>
              <p:cNvSpPr/>
              <p:nvPr/>
            </p:nvSpPr>
            <p:spPr>
              <a:xfrm>
                <a:off x="7727479" y="3747033"/>
                <a:ext cx="1569757" cy="109156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78" name="矩形 77"/>
              <p:cNvSpPr/>
              <p:nvPr/>
            </p:nvSpPr>
            <p:spPr>
              <a:xfrm>
                <a:off x="7727481" y="3464575"/>
                <a:ext cx="1329385"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文字添加</a:t>
                </a:r>
              </a:p>
            </p:txBody>
          </p:sp>
        </p:grpSp>
      </p:grpSp>
      <p:grpSp>
        <p:nvGrpSpPr>
          <p:cNvPr id="85" name="组合 84"/>
          <p:cNvGrpSpPr/>
          <p:nvPr/>
        </p:nvGrpSpPr>
        <p:grpSpPr>
          <a:xfrm>
            <a:off x="8932841" y="2260874"/>
            <a:ext cx="2268185" cy="3094816"/>
            <a:chOff x="8932841" y="2260874"/>
            <a:chExt cx="2268185" cy="3094816"/>
          </a:xfrm>
        </p:grpSpPr>
        <p:sp>
          <p:nvSpPr>
            <p:cNvPr id="17" name="Freeform: Shape 51"/>
            <p:cNvSpPr/>
            <p:nvPr/>
          </p:nvSpPr>
          <p:spPr>
            <a:xfrm>
              <a:off x="8932841" y="2260874"/>
              <a:ext cx="525775" cy="3094816"/>
            </a:xfrm>
            <a:custGeom>
              <a:gdLst>
                <a:gd fmla="*/ 315468 w 630936" name="connsiteX0"/>
                <a:gd fmla="*/ 0 h 3712845" name="connsiteY0"/>
                <a:gd fmla="*/ 498348 w 630936" name="connsiteX1"/>
                <a:gd fmla="*/ 182880 h 3712845" name="connsiteY1"/>
                <a:gd fmla="*/ 498348 w 630936" name="connsiteX2"/>
                <a:gd fmla="*/ 3141148 h 3712845" name="connsiteY2"/>
                <a:gd fmla="*/ 538538 w 630936" name="connsiteX3"/>
                <a:gd fmla="*/ 3174308 h 3712845" name="connsiteY3"/>
                <a:gd fmla="*/ 630936 w 630936" name="connsiteX4"/>
                <a:gd fmla="*/ 3397377 h 3712845" name="connsiteY4"/>
                <a:gd fmla="*/ 315468 w 630936" name="connsiteX5"/>
                <a:gd fmla="*/ 3712845 h 3712845" name="connsiteY5"/>
                <a:gd fmla="*/ 0 w 630936" name="connsiteX6"/>
                <a:gd fmla="*/ 3397377 h 3712845" name="connsiteY6"/>
                <a:gd fmla="*/ 92399 w 630936" name="connsiteX7"/>
                <a:gd fmla="*/ 3174308 h 3712845" name="connsiteY7"/>
                <a:gd fmla="*/ 132588 w 630936" name="connsiteX8"/>
                <a:gd fmla="*/ 3141148 h 3712845" name="connsiteY8"/>
                <a:gd fmla="*/ 132588 w 630936" name="connsiteX9"/>
                <a:gd fmla="*/ 182880 h 3712845" name="connsiteY9"/>
                <a:gd fmla="*/ 315468 w 630936" name="connsiteX10"/>
                <a:gd fmla="*/ 0 h 371284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3712845" w="630936">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5" name="Rectangle: Rounded Corners 49"/>
            <p:cNvSpPr/>
            <p:nvPr/>
          </p:nvSpPr>
          <p:spPr>
            <a:xfrm>
              <a:off x="9088457" y="2539617"/>
              <a:ext cx="214496" cy="2671527"/>
            </a:xfrm>
            <a:prstGeom prst="roundRect">
              <a:avLst>
                <a:gd fmla="val 50000" name="adj"/>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Oval 50"/>
            <p:cNvSpPr/>
            <p:nvPr/>
          </p:nvSpPr>
          <p:spPr>
            <a:xfrm>
              <a:off x="8978230" y="4875202"/>
              <a:ext cx="434951" cy="43506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8" name="Straight Connector 62"/>
            <p:cNvCxnSpPr/>
            <p:nvPr/>
          </p:nvCxnSpPr>
          <p:spPr>
            <a:xfrm>
              <a:off x="9711949" y="3282410"/>
              <a:ext cx="981464" cy="0"/>
            </a:xfrm>
            <a:prstGeom prst="line">
              <a:avLst/>
            </a:prstGeom>
            <a:ln>
              <a:gradFill flip="none" rotWithShape="1">
                <a:gsLst>
                  <a:gs pos="0">
                    <a:srgbClr val="B7BDC7"/>
                  </a:gs>
                  <a:gs pos="100000">
                    <a:srgbClr val="595959"/>
                  </a:gs>
                </a:gsLst>
                <a:lin ang="2700000" scaled="1"/>
              </a:gradFill>
            </a:ln>
            <a:effectLst/>
          </p:spPr>
          <p:style>
            <a:lnRef idx="2">
              <a:schemeClr val="accent1"/>
            </a:lnRef>
            <a:fillRef idx="0">
              <a:schemeClr val="accent1"/>
            </a:fillRef>
            <a:effectRef idx="1">
              <a:schemeClr val="accent1"/>
            </a:effectRef>
            <a:fontRef idx="minor">
              <a:schemeClr val="tx1"/>
            </a:fontRef>
          </p:style>
        </p:cxnSp>
        <p:grpSp>
          <p:nvGrpSpPr>
            <p:cNvPr id="58" name="组合 57"/>
            <p:cNvGrpSpPr/>
            <p:nvPr/>
          </p:nvGrpSpPr>
          <p:grpSpPr>
            <a:xfrm>
              <a:off x="9911125" y="2584906"/>
              <a:ext cx="583106" cy="574919"/>
              <a:chOff x="10004644" y="2584906"/>
              <a:chExt cx="583106" cy="574919"/>
            </a:xfrm>
          </p:grpSpPr>
          <p:sp>
            <p:nvSpPr>
              <p:cNvPr id="31" name="Freeform: Shape 81"/>
              <p:cNvSpPr/>
              <p:nvPr/>
            </p:nvSpPr>
            <p:spPr bwMode="auto">
              <a:xfrm>
                <a:off x="10004644" y="2584906"/>
                <a:ext cx="511320" cy="511319"/>
              </a:xfrm>
              <a:custGeom>
                <a:cxnLst>
                  <a:cxn ang="0">
                    <a:pos x="199" y="339"/>
                  </a:cxn>
                  <a:cxn ang="0">
                    <a:pos x="193" y="318"/>
                  </a:cxn>
                  <a:cxn ang="0">
                    <a:pos x="181" y="316"/>
                  </a:cxn>
                  <a:cxn ang="0">
                    <a:pos x="166" y="232"/>
                  </a:cxn>
                  <a:cxn ang="0">
                    <a:pos x="131" y="219"/>
                  </a:cxn>
                  <a:cxn ang="0">
                    <a:pos x="99" y="211"/>
                  </a:cxn>
                  <a:cxn ang="0">
                    <a:pos x="99" y="130"/>
                  </a:cxn>
                  <a:cxn ang="0">
                    <a:pos x="160" y="169"/>
                  </a:cxn>
                  <a:cxn ang="0">
                    <a:pos x="181" y="169"/>
                  </a:cxn>
                  <a:cxn ang="0">
                    <a:pos x="242" y="130"/>
                  </a:cxn>
                  <a:cxn ang="0">
                    <a:pos x="244" y="192"/>
                  </a:cxn>
                  <a:cxn ang="0">
                    <a:pos x="266" y="171"/>
                  </a:cxn>
                  <a:cxn ang="0">
                    <a:pos x="314" y="130"/>
                  </a:cxn>
                  <a:cxn ang="0">
                    <a:pos x="318" y="192"/>
                  </a:cxn>
                  <a:cxn ang="0">
                    <a:pos x="341" y="171"/>
                  </a:cxn>
                  <a:cxn ang="0">
                    <a:pos x="0" y="171"/>
                  </a:cxn>
                  <a:cxn ang="0">
                    <a:pos x="160" y="232"/>
                  </a:cxn>
                  <a:cxn ang="0">
                    <a:pos x="103" y="232"/>
                  </a:cxn>
                  <a:cxn ang="0">
                    <a:pos x="78" y="211"/>
                  </a:cxn>
                  <a:cxn ang="0">
                    <a:pos x="21" y="171"/>
                  </a:cxn>
                  <a:cxn ang="0">
                    <a:pos x="78" y="130"/>
                  </a:cxn>
                  <a:cxn ang="0">
                    <a:pos x="78" y="211"/>
                  </a:cxn>
                  <a:cxn ang="0">
                    <a:pos x="160" y="25"/>
                  </a:cxn>
                  <a:cxn ang="0">
                    <a:pos x="103" y="109"/>
                  </a:cxn>
                  <a:cxn ang="0">
                    <a:pos x="181" y="25"/>
                  </a:cxn>
                  <a:cxn ang="0">
                    <a:pos x="181" y="109"/>
                  </a:cxn>
                  <a:cxn ang="0">
                    <a:pos x="260" y="109"/>
                  </a:cxn>
                  <a:cxn ang="0">
                    <a:pos x="307" y="109"/>
                  </a:cxn>
                  <a:cxn ang="0">
                    <a:pos x="81" y="109"/>
                  </a:cxn>
                  <a:cxn ang="0">
                    <a:pos x="116" y="32"/>
                  </a:cxn>
                  <a:cxn ang="0">
                    <a:pos x="116" y="310"/>
                  </a:cxn>
                  <a:cxn ang="0">
                    <a:pos x="81" y="232"/>
                  </a:cxn>
                  <a:cxn ang="0">
                    <a:pos x="81" y="232"/>
                  </a:cxn>
                </a:cxnLst>
                <a:rect b="b" l="0" r="r" t="0"/>
                <a:pathLst>
                  <a:path h="341" w="341">
                    <a:moveTo>
                      <a:pt x="171" y="341"/>
                    </a:moveTo>
                    <a:cubicBezTo>
                      <a:pt x="180" y="341"/>
                      <a:pt x="190" y="340"/>
                      <a:pt x="199" y="339"/>
                    </a:cubicBezTo>
                    <a:cubicBezTo>
                      <a:pt x="197" y="333"/>
                      <a:pt x="197" y="333"/>
                      <a:pt x="197" y="333"/>
                    </a:cubicBezTo>
                    <a:cubicBezTo>
                      <a:pt x="193" y="318"/>
                      <a:pt x="193" y="318"/>
                      <a:pt x="193" y="318"/>
                    </a:cubicBezTo>
                    <a:cubicBezTo>
                      <a:pt x="191" y="312"/>
                      <a:pt x="191" y="312"/>
                      <a:pt x="191" y="312"/>
                    </a:cubicBezTo>
                    <a:cubicBezTo>
                      <a:pt x="188" y="314"/>
                      <a:pt x="184" y="315"/>
                      <a:pt x="181" y="316"/>
                    </a:cubicBezTo>
                    <a:cubicBezTo>
                      <a:pt x="181" y="281"/>
                      <a:pt x="181" y="281"/>
                      <a:pt x="181" y="281"/>
                    </a:cubicBezTo>
                    <a:cubicBezTo>
                      <a:pt x="166" y="232"/>
                      <a:pt x="166" y="232"/>
                      <a:pt x="166" y="232"/>
                    </a:cubicBezTo>
                    <a:cubicBezTo>
                      <a:pt x="161" y="219"/>
                      <a:pt x="161" y="219"/>
                      <a:pt x="161" y="219"/>
                    </a:cubicBezTo>
                    <a:cubicBezTo>
                      <a:pt x="131" y="219"/>
                      <a:pt x="131" y="219"/>
                      <a:pt x="131" y="219"/>
                    </a:cubicBezTo>
                    <a:cubicBezTo>
                      <a:pt x="124" y="219"/>
                      <a:pt x="118" y="216"/>
                      <a:pt x="113" y="211"/>
                    </a:cubicBezTo>
                    <a:cubicBezTo>
                      <a:pt x="99" y="211"/>
                      <a:pt x="99" y="211"/>
                      <a:pt x="99" y="211"/>
                    </a:cubicBezTo>
                    <a:cubicBezTo>
                      <a:pt x="97" y="198"/>
                      <a:pt x="96" y="184"/>
                      <a:pt x="96" y="171"/>
                    </a:cubicBezTo>
                    <a:cubicBezTo>
                      <a:pt x="96" y="157"/>
                      <a:pt x="97" y="143"/>
                      <a:pt x="99" y="130"/>
                    </a:cubicBezTo>
                    <a:cubicBezTo>
                      <a:pt x="160" y="130"/>
                      <a:pt x="160" y="130"/>
                      <a:pt x="160" y="130"/>
                    </a:cubicBezTo>
                    <a:cubicBezTo>
                      <a:pt x="160" y="169"/>
                      <a:pt x="160" y="169"/>
                      <a:pt x="160" y="169"/>
                    </a:cubicBezTo>
                    <a:cubicBezTo>
                      <a:pt x="180" y="169"/>
                      <a:pt x="180" y="169"/>
                      <a:pt x="180" y="169"/>
                    </a:cubicBezTo>
                    <a:cubicBezTo>
                      <a:pt x="180" y="169"/>
                      <a:pt x="181" y="169"/>
                      <a:pt x="181" y="169"/>
                    </a:cubicBezTo>
                    <a:cubicBezTo>
                      <a:pt x="181" y="130"/>
                      <a:pt x="181" y="130"/>
                      <a:pt x="181" y="130"/>
                    </a:cubicBezTo>
                    <a:cubicBezTo>
                      <a:pt x="242" y="130"/>
                      <a:pt x="242" y="130"/>
                      <a:pt x="242" y="130"/>
                    </a:cubicBezTo>
                    <a:cubicBezTo>
                      <a:pt x="244" y="143"/>
                      <a:pt x="245" y="157"/>
                      <a:pt x="245" y="171"/>
                    </a:cubicBezTo>
                    <a:cubicBezTo>
                      <a:pt x="245" y="178"/>
                      <a:pt x="245" y="185"/>
                      <a:pt x="244" y="192"/>
                    </a:cubicBezTo>
                    <a:cubicBezTo>
                      <a:pt x="265" y="192"/>
                      <a:pt x="265" y="192"/>
                      <a:pt x="265" y="192"/>
                    </a:cubicBezTo>
                    <a:cubicBezTo>
                      <a:pt x="266" y="185"/>
                      <a:pt x="266" y="178"/>
                      <a:pt x="266" y="171"/>
                    </a:cubicBezTo>
                    <a:cubicBezTo>
                      <a:pt x="266" y="157"/>
                      <a:pt x="265" y="143"/>
                      <a:pt x="264" y="130"/>
                    </a:cubicBezTo>
                    <a:cubicBezTo>
                      <a:pt x="314" y="130"/>
                      <a:pt x="314" y="130"/>
                      <a:pt x="314" y="130"/>
                    </a:cubicBezTo>
                    <a:cubicBezTo>
                      <a:pt x="318" y="143"/>
                      <a:pt x="320" y="157"/>
                      <a:pt x="320" y="171"/>
                    </a:cubicBezTo>
                    <a:cubicBezTo>
                      <a:pt x="320" y="178"/>
                      <a:pt x="319" y="185"/>
                      <a:pt x="318" y="192"/>
                    </a:cubicBezTo>
                    <a:cubicBezTo>
                      <a:pt x="340" y="192"/>
                      <a:pt x="340" y="192"/>
                      <a:pt x="340" y="192"/>
                    </a:cubicBezTo>
                    <a:cubicBezTo>
                      <a:pt x="341" y="185"/>
                      <a:pt x="341" y="178"/>
                      <a:pt x="341" y="171"/>
                    </a:cubicBezTo>
                    <a:cubicBezTo>
                      <a:pt x="341" y="76"/>
                      <a:pt x="265" y="0"/>
                      <a:pt x="171" y="0"/>
                    </a:cubicBezTo>
                    <a:cubicBezTo>
                      <a:pt x="76" y="0"/>
                      <a:pt x="0" y="76"/>
                      <a:pt x="0" y="171"/>
                    </a:cubicBezTo>
                    <a:cubicBezTo>
                      <a:pt x="0" y="265"/>
                      <a:pt x="76" y="341"/>
                      <a:pt x="171" y="341"/>
                    </a:cubicBezTo>
                    <a:close/>
                    <a:moveTo>
                      <a:pt x="160" y="232"/>
                    </a:moveTo>
                    <a:cubicBezTo>
                      <a:pt x="160" y="316"/>
                      <a:pt x="160" y="316"/>
                      <a:pt x="160" y="316"/>
                    </a:cubicBezTo>
                    <a:cubicBezTo>
                      <a:pt x="135" y="309"/>
                      <a:pt x="114" y="276"/>
                      <a:pt x="103" y="232"/>
                    </a:cubicBezTo>
                    <a:lnTo>
                      <a:pt x="160" y="232"/>
                    </a:lnTo>
                    <a:close/>
                    <a:moveTo>
                      <a:pt x="78" y="211"/>
                    </a:moveTo>
                    <a:cubicBezTo>
                      <a:pt x="27" y="211"/>
                      <a:pt x="27" y="211"/>
                      <a:pt x="27" y="211"/>
                    </a:cubicBezTo>
                    <a:cubicBezTo>
                      <a:pt x="23" y="198"/>
                      <a:pt x="21" y="185"/>
                      <a:pt x="21" y="171"/>
                    </a:cubicBezTo>
                    <a:cubicBezTo>
                      <a:pt x="21" y="157"/>
                      <a:pt x="23" y="143"/>
                      <a:pt x="27" y="130"/>
                    </a:cubicBezTo>
                    <a:cubicBezTo>
                      <a:pt x="78" y="130"/>
                      <a:pt x="78" y="130"/>
                      <a:pt x="78" y="130"/>
                    </a:cubicBezTo>
                    <a:cubicBezTo>
                      <a:pt x="76" y="143"/>
                      <a:pt x="75" y="157"/>
                      <a:pt x="75" y="171"/>
                    </a:cubicBezTo>
                    <a:cubicBezTo>
                      <a:pt x="75" y="184"/>
                      <a:pt x="76" y="198"/>
                      <a:pt x="78" y="211"/>
                    </a:cubicBezTo>
                    <a:close/>
                    <a:moveTo>
                      <a:pt x="103" y="109"/>
                    </a:moveTo>
                    <a:cubicBezTo>
                      <a:pt x="114" y="65"/>
                      <a:pt x="135" y="32"/>
                      <a:pt x="160" y="25"/>
                    </a:cubicBezTo>
                    <a:cubicBezTo>
                      <a:pt x="160" y="109"/>
                      <a:pt x="160" y="109"/>
                      <a:pt x="160" y="109"/>
                    </a:cubicBezTo>
                    <a:lnTo>
                      <a:pt x="103" y="109"/>
                    </a:lnTo>
                    <a:close/>
                    <a:moveTo>
                      <a:pt x="181" y="109"/>
                    </a:moveTo>
                    <a:cubicBezTo>
                      <a:pt x="181" y="25"/>
                      <a:pt x="181" y="25"/>
                      <a:pt x="181" y="25"/>
                    </a:cubicBezTo>
                    <a:cubicBezTo>
                      <a:pt x="206" y="32"/>
                      <a:pt x="227" y="65"/>
                      <a:pt x="238" y="109"/>
                    </a:cubicBezTo>
                    <a:lnTo>
                      <a:pt x="181" y="109"/>
                    </a:lnTo>
                    <a:close/>
                    <a:moveTo>
                      <a:pt x="307" y="109"/>
                    </a:moveTo>
                    <a:cubicBezTo>
                      <a:pt x="260" y="109"/>
                      <a:pt x="260" y="109"/>
                      <a:pt x="260" y="109"/>
                    </a:cubicBezTo>
                    <a:cubicBezTo>
                      <a:pt x="253" y="77"/>
                      <a:pt x="241" y="51"/>
                      <a:pt x="225" y="32"/>
                    </a:cubicBezTo>
                    <a:cubicBezTo>
                      <a:pt x="262" y="46"/>
                      <a:pt x="291" y="74"/>
                      <a:pt x="307" y="109"/>
                    </a:cubicBezTo>
                    <a:close/>
                    <a:moveTo>
                      <a:pt x="116" y="32"/>
                    </a:moveTo>
                    <a:cubicBezTo>
                      <a:pt x="100" y="51"/>
                      <a:pt x="88" y="77"/>
                      <a:pt x="81" y="109"/>
                    </a:cubicBezTo>
                    <a:cubicBezTo>
                      <a:pt x="34" y="109"/>
                      <a:pt x="34" y="109"/>
                      <a:pt x="34" y="109"/>
                    </a:cubicBezTo>
                    <a:cubicBezTo>
                      <a:pt x="50" y="74"/>
                      <a:pt x="80" y="46"/>
                      <a:pt x="116" y="32"/>
                    </a:cubicBezTo>
                    <a:close/>
                    <a:moveTo>
                      <a:pt x="81" y="232"/>
                    </a:moveTo>
                    <a:cubicBezTo>
                      <a:pt x="88" y="264"/>
                      <a:pt x="100" y="291"/>
                      <a:pt x="116" y="310"/>
                    </a:cubicBezTo>
                    <a:cubicBezTo>
                      <a:pt x="80" y="295"/>
                      <a:pt x="50" y="267"/>
                      <a:pt x="34" y="232"/>
                    </a:cubicBezTo>
                    <a:lnTo>
                      <a:pt x="81" y="232"/>
                    </a:lnTo>
                    <a:close/>
                    <a:moveTo>
                      <a:pt x="81" y="232"/>
                    </a:moveTo>
                    <a:cubicBezTo>
                      <a:pt x="81" y="232"/>
                      <a:pt x="81" y="232"/>
                      <a:pt x="81" y="232"/>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2" name="Freeform: Shape 82"/>
              <p:cNvSpPr/>
              <p:nvPr/>
            </p:nvSpPr>
            <p:spPr bwMode="auto">
              <a:xfrm>
                <a:off x="10185999" y="2859456"/>
                <a:ext cx="401751" cy="239917"/>
              </a:xfrm>
              <a:custGeom>
                <a:cxnLst>
                  <a:cxn ang="0">
                    <a:pos x="195" y="24"/>
                  </a:cxn>
                  <a:cxn ang="0">
                    <a:pos x="74" y="24"/>
                  </a:cxn>
                  <a:cxn ang="0">
                    <a:pos x="74" y="24"/>
                  </a:cxn>
                  <a:cxn ang="0">
                    <a:pos x="69" y="8"/>
                  </a:cxn>
                  <a:cxn ang="0">
                    <a:pos x="60" y="1"/>
                  </a:cxn>
                  <a:cxn ang="0">
                    <a:pos x="59" y="0"/>
                  </a:cxn>
                  <a:cxn ang="0">
                    <a:pos x="10" y="0"/>
                  </a:cxn>
                  <a:cxn ang="0">
                    <a:pos x="0" y="11"/>
                  </a:cxn>
                  <a:cxn ang="0">
                    <a:pos x="10" y="21"/>
                  </a:cxn>
                  <a:cxn ang="0">
                    <a:pos x="51" y="21"/>
                  </a:cxn>
                  <a:cxn ang="0">
                    <a:pos x="53" y="28"/>
                  </a:cxn>
                  <a:cxn ang="0">
                    <a:pos x="59" y="49"/>
                  </a:cxn>
                  <a:cxn ang="0">
                    <a:pos x="60" y="51"/>
                  </a:cxn>
                  <a:cxn ang="0">
                    <a:pos x="82" y="120"/>
                  </a:cxn>
                  <a:cxn ang="0">
                    <a:pos x="86" y="132"/>
                  </a:cxn>
                  <a:cxn ang="0">
                    <a:pos x="89" y="142"/>
                  </a:cxn>
                  <a:cxn ang="0">
                    <a:pos x="92" y="153"/>
                  </a:cxn>
                  <a:cxn ang="0">
                    <a:pos x="92" y="153"/>
                  </a:cxn>
                  <a:cxn ang="0">
                    <a:pos x="101" y="160"/>
                  </a:cxn>
                  <a:cxn ang="0">
                    <a:pos x="116" y="156"/>
                  </a:cxn>
                  <a:cxn ang="0">
                    <a:pos x="131" y="160"/>
                  </a:cxn>
                  <a:cxn ang="0">
                    <a:pos x="194" y="160"/>
                  </a:cxn>
                  <a:cxn ang="0">
                    <a:pos x="209" y="156"/>
                  </a:cxn>
                  <a:cxn ang="0">
                    <a:pos x="224" y="160"/>
                  </a:cxn>
                  <a:cxn ang="0">
                    <a:pos x="231" y="160"/>
                  </a:cxn>
                  <a:cxn ang="0">
                    <a:pos x="241" y="150"/>
                  </a:cxn>
                  <a:cxn ang="0">
                    <a:pos x="231" y="139"/>
                  </a:cxn>
                  <a:cxn ang="0">
                    <a:pos x="110" y="139"/>
                  </a:cxn>
                  <a:cxn ang="0">
                    <a:pos x="106" y="126"/>
                  </a:cxn>
                  <a:cxn ang="0">
                    <a:pos x="105" y="125"/>
                  </a:cxn>
                  <a:cxn ang="0">
                    <a:pos x="102" y="115"/>
                  </a:cxn>
                  <a:cxn ang="0">
                    <a:pos x="235" y="115"/>
                  </a:cxn>
                  <a:cxn ang="0">
                    <a:pos x="255" y="99"/>
                  </a:cxn>
                  <a:cxn ang="0">
                    <a:pos x="267" y="44"/>
                  </a:cxn>
                  <a:cxn ang="0">
                    <a:pos x="264" y="30"/>
                  </a:cxn>
                  <a:cxn ang="0">
                    <a:pos x="251" y="24"/>
                  </a:cxn>
                  <a:cxn ang="0">
                    <a:pos x="195" y="24"/>
                  </a:cxn>
                  <a:cxn ang="0">
                    <a:pos x="235" y="94"/>
                  </a:cxn>
                  <a:cxn ang="0">
                    <a:pos x="183" y="94"/>
                  </a:cxn>
                  <a:cxn ang="0">
                    <a:pos x="154" y="94"/>
                  </a:cxn>
                  <a:cxn ang="0">
                    <a:pos x="97" y="94"/>
                  </a:cxn>
                  <a:cxn ang="0">
                    <a:pos x="97" y="94"/>
                  </a:cxn>
                  <a:cxn ang="0">
                    <a:pos x="97" y="94"/>
                  </a:cxn>
                  <a:cxn ang="0">
                    <a:pos x="92" y="80"/>
                  </a:cxn>
                  <a:cxn ang="0">
                    <a:pos x="238" y="80"/>
                  </a:cxn>
                  <a:cxn ang="0">
                    <a:pos x="235" y="94"/>
                  </a:cxn>
                  <a:cxn ang="0">
                    <a:pos x="245" y="45"/>
                  </a:cxn>
                  <a:cxn ang="0">
                    <a:pos x="242" y="59"/>
                  </a:cxn>
                  <a:cxn ang="0">
                    <a:pos x="85" y="59"/>
                  </a:cxn>
                  <a:cxn ang="0">
                    <a:pos x="82" y="49"/>
                  </a:cxn>
                  <a:cxn ang="0">
                    <a:pos x="81" y="45"/>
                  </a:cxn>
                  <a:cxn ang="0">
                    <a:pos x="245" y="45"/>
                  </a:cxn>
                  <a:cxn ang="0">
                    <a:pos x="245" y="45"/>
                  </a:cxn>
                  <a:cxn ang="0">
                    <a:pos x="245" y="45"/>
                  </a:cxn>
                </a:cxnLst>
                <a:rect b="b" l="0" r="r" t="0"/>
                <a:pathLst>
                  <a:path h="160" w="268">
                    <a:moveTo>
                      <a:pt x="195" y="24"/>
                    </a:moveTo>
                    <a:cubicBezTo>
                      <a:pt x="74" y="24"/>
                      <a:pt x="74" y="24"/>
                      <a:pt x="74" y="24"/>
                    </a:cubicBezTo>
                    <a:cubicBezTo>
                      <a:pt x="74" y="24"/>
                      <a:pt x="74" y="24"/>
                      <a:pt x="74" y="24"/>
                    </a:cubicBezTo>
                    <a:cubicBezTo>
                      <a:pt x="69" y="8"/>
                      <a:pt x="69" y="8"/>
                      <a:pt x="69" y="8"/>
                    </a:cubicBezTo>
                    <a:cubicBezTo>
                      <a:pt x="67" y="4"/>
                      <a:pt x="64" y="1"/>
                      <a:pt x="60" y="1"/>
                    </a:cubicBezTo>
                    <a:cubicBezTo>
                      <a:pt x="60" y="0"/>
                      <a:pt x="59" y="0"/>
                      <a:pt x="59" y="0"/>
                    </a:cubicBezTo>
                    <a:cubicBezTo>
                      <a:pt x="10" y="0"/>
                      <a:pt x="10" y="0"/>
                      <a:pt x="10" y="0"/>
                    </a:cubicBezTo>
                    <a:cubicBezTo>
                      <a:pt x="4" y="0"/>
                      <a:pt x="0" y="5"/>
                      <a:pt x="0" y="11"/>
                    </a:cubicBezTo>
                    <a:cubicBezTo>
                      <a:pt x="0" y="17"/>
                      <a:pt x="4" y="21"/>
                      <a:pt x="10" y="21"/>
                    </a:cubicBezTo>
                    <a:cubicBezTo>
                      <a:pt x="51" y="21"/>
                      <a:pt x="51" y="21"/>
                      <a:pt x="51" y="21"/>
                    </a:cubicBezTo>
                    <a:cubicBezTo>
                      <a:pt x="53" y="28"/>
                      <a:pt x="53" y="28"/>
                      <a:pt x="53" y="28"/>
                    </a:cubicBezTo>
                    <a:cubicBezTo>
                      <a:pt x="59" y="49"/>
                      <a:pt x="59" y="49"/>
                      <a:pt x="59" y="49"/>
                    </a:cubicBezTo>
                    <a:cubicBezTo>
                      <a:pt x="60" y="51"/>
                      <a:pt x="60" y="51"/>
                      <a:pt x="60" y="51"/>
                    </a:cubicBezTo>
                    <a:cubicBezTo>
                      <a:pt x="82" y="120"/>
                      <a:pt x="82" y="120"/>
                      <a:pt x="82" y="120"/>
                    </a:cubicBezTo>
                    <a:cubicBezTo>
                      <a:pt x="86" y="132"/>
                      <a:pt x="86" y="132"/>
                      <a:pt x="86" y="132"/>
                    </a:cubicBezTo>
                    <a:cubicBezTo>
                      <a:pt x="89" y="142"/>
                      <a:pt x="89" y="142"/>
                      <a:pt x="89" y="142"/>
                    </a:cubicBezTo>
                    <a:cubicBezTo>
                      <a:pt x="92" y="153"/>
                      <a:pt x="92" y="153"/>
                      <a:pt x="92" y="153"/>
                    </a:cubicBezTo>
                    <a:cubicBezTo>
                      <a:pt x="92" y="153"/>
                      <a:pt x="92" y="153"/>
                      <a:pt x="92" y="153"/>
                    </a:cubicBezTo>
                    <a:cubicBezTo>
                      <a:pt x="93" y="157"/>
                      <a:pt x="97" y="160"/>
                      <a:pt x="101" y="160"/>
                    </a:cubicBezTo>
                    <a:cubicBezTo>
                      <a:pt x="106" y="157"/>
                      <a:pt x="111" y="156"/>
                      <a:pt x="116" y="156"/>
                    </a:cubicBezTo>
                    <a:cubicBezTo>
                      <a:pt x="122" y="156"/>
                      <a:pt x="127" y="157"/>
                      <a:pt x="131" y="160"/>
                    </a:cubicBezTo>
                    <a:cubicBezTo>
                      <a:pt x="194" y="160"/>
                      <a:pt x="194" y="160"/>
                      <a:pt x="194" y="160"/>
                    </a:cubicBezTo>
                    <a:cubicBezTo>
                      <a:pt x="198" y="157"/>
                      <a:pt x="203" y="156"/>
                      <a:pt x="209" y="156"/>
                    </a:cubicBezTo>
                    <a:cubicBezTo>
                      <a:pt x="214" y="156"/>
                      <a:pt x="220" y="157"/>
                      <a:pt x="224" y="160"/>
                    </a:cubicBezTo>
                    <a:cubicBezTo>
                      <a:pt x="231" y="160"/>
                      <a:pt x="231" y="160"/>
                      <a:pt x="231" y="160"/>
                    </a:cubicBezTo>
                    <a:cubicBezTo>
                      <a:pt x="237" y="160"/>
                      <a:pt x="241" y="155"/>
                      <a:pt x="241" y="150"/>
                    </a:cubicBezTo>
                    <a:cubicBezTo>
                      <a:pt x="241" y="144"/>
                      <a:pt x="237" y="139"/>
                      <a:pt x="231" y="139"/>
                    </a:cubicBezTo>
                    <a:cubicBezTo>
                      <a:pt x="110" y="139"/>
                      <a:pt x="110" y="139"/>
                      <a:pt x="110" y="139"/>
                    </a:cubicBezTo>
                    <a:cubicBezTo>
                      <a:pt x="106" y="126"/>
                      <a:pt x="106" y="126"/>
                      <a:pt x="106" y="126"/>
                    </a:cubicBezTo>
                    <a:cubicBezTo>
                      <a:pt x="105" y="125"/>
                      <a:pt x="105" y="125"/>
                      <a:pt x="105" y="125"/>
                    </a:cubicBezTo>
                    <a:cubicBezTo>
                      <a:pt x="102" y="115"/>
                      <a:pt x="102" y="115"/>
                      <a:pt x="102" y="115"/>
                    </a:cubicBezTo>
                    <a:cubicBezTo>
                      <a:pt x="235" y="115"/>
                      <a:pt x="235" y="115"/>
                      <a:pt x="235" y="115"/>
                    </a:cubicBezTo>
                    <a:cubicBezTo>
                      <a:pt x="245" y="115"/>
                      <a:pt x="253" y="108"/>
                      <a:pt x="255" y="99"/>
                    </a:cubicBezTo>
                    <a:cubicBezTo>
                      <a:pt x="267" y="44"/>
                      <a:pt x="267" y="44"/>
                      <a:pt x="267" y="44"/>
                    </a:cubicBezTo>
                    <a:cubicBezTo>
                      <a:pt x="268" y="39"/>
                      <a:pt x="267" y="34"/>
                      <a:pt x="264" y="30"/>
                    </a:cubicBezTo>
                    <a:cubicBezTo>
                      <a:pt x="261" y="26"/>
                      <a:pt x="256" y="24"/>
                      <a:pt x="251" y="24"/>
                    </a:cubicBezTo>
                    <a:lnTo>
                      <a:pt x="195" y="24"/>
                    </a:lnTo>
                    <a:close/>
                    <a:moveTo>
                      <a:pt x="235" y="94"/>
                    </a:moveTo>
                    <a:cubicBezTo>
                      <a:pt x="183" y="94"/>
                      <a:pt x="183" y="94"/>
                      <a:pt x="183" y="94"/>
                    </a:cubicBezTo>
                    <a:cubicBezTo>
                      <a:pt x="154" y="94"/>
                      <a:pt x="154" y="94"/>
                      <a:pt x="154" y="94"/>
                    </a:cubicBezTo>
                    <a:cubicBezTo>
                      <a:pt x="97" y="94"/>
                      <a:pt x="97" y="94"/>
                      <a:pt x="97" y="94"/>
                    </a:cubicBezTo>
                    <a:cubicBezTo>
                      <a:pt x="97" y="94"/>
                      <a:pt x="97" y="94"/>
                      <a:pt x="97" y="94"/>
                    </a:cubicBezTo>
                    <a:cubicBezTo>
                      <a:pt x="97" y="94"/>
                      <a:pt x="97" y="94"/>
                      <a:pt x="97" y="94"/>
                    </a:cubicBezTo>
                    <a:cubicBezTo>
                      <a:pt x="92" y="80"/>
                      <a:pt x="92" y="80"/>
                      <a:pt x="92" y="80"/>
                    </a:cubicBezTo>
                    <a:cubicBezTo>
                      <a:pt x="238" y="80"/>
                      <a:pt x="238" y="80"/>
                      <a:pt x="238" y="80"/>
                    </a:cubicBezTo>
                    <a:lnTo>
                      <a:pt x="235" y="94"/>
                    </a:lnTo>
                    <a:close/>
                    <a:moveTo>
                      <a:pt x="245" y="45"/>
                    </a:moveTo>
                    <a:cubicBezTo>
                      <a:pt x="242" y="59"/>
                      <a:pt x="242" y="59"/>
                      <a:pt x="242" y="59"/>
                    </a:cubicBezTo>
                    <a:cubicBezTo>
                      <a:pt x="85" y="59"/>
                      <a:pt x="85" y="59"/>
                      <a:pt x="85" y="59"/>
                    </a:cubicBezTo>
                    <a:cubicBezTo>
                      <a:pt x="82" y="49"/>
                      <a:pt x="82" y="49"/>
                      <a:pt x="82" y="49"/>
                    </a:cubicBezTo>
                    <a:cubicBezTo>
                      <a:pt x="81" y="45"/>
                      <a:pt x="81" y="45"/>
                      <a:pt x="81" y="45"/>
                    </a:cubicBezTo>
                    <a:lnTo>
                      <a:pt x="245" y="45"/>
                    </a:lnTo>
                    <a:close/>
                    <a:moveTo>
                      <a:pt x="245" y="45"/>
                    </a:moveTo>
                    <a:cubicBezTo>
                      <a:pt x="245" y="45"/>
                      <a:pt x="245" y="45"/>
                      <a:pt x="245" y="45"/>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3" name="Freeform: Shape 83"/>
              <p:cNvSpPr/>
              <p:nvPr/>
            </p:nvSpPr>
            <p:spPr bwMode="auto">
              <a:xfrm>
                <a:off x="10337758" y="3114486"/>
                <a:ext cx="44709" cy="45339"/>
              </a:xfrm>
              <a:custGeom>
                <a:cxnLst>
                  <a:cxn ang="0">
                    <a:pos x="5" y="4"/>
                  </a:cxn>
                  <a:cxn ang="0">
                    <a:pos x="0" y="15"/>
                  </a:cxn>
                  <a:cxn ang="0">
                    <a:pos x="15" y="30"/>
                  </a:cxn>
                  <a:cxn ang="0">
                    <a:pos x="30" y="15"/>
                  </a:cxn>
                  <a:cxn ang="0">
                    <a:pos x="26" y="4"/>
                  </a:cxn>
                  <a:cxn ang="0">
                    <a:pos x="15" y="0"/>
                  </a:cxn>
                  <a:cxn ang="0">
                    <a:pos x="5" y="4"/>
                  </a:cxn>
                  <a:cxn ang="0">
                    <a:pos x="5" y="4"/>
                  </a:cxn>
                  <a:cxn ang="0">
                    <a:pos x="5" y="4"/>
                  </a:cxn>
                </a:cxnLst>
                <a:rect b="b" l="0" r="r" t="0"/>
                <a:pathLst>
                  <a:path h="30" w="30">
                    <a:moveTo>
                      <a:pt x="5" y="4"/>
                    </a:moveTo>
                    <a:cubicBezTo>
                      <a:pt x="2" y="7"/>
                      <a:pt x="0" y="11"/>
                      <a:pt x="0" y="15"/>
                    </a:cubicBezTo>
                    <a:cubicBezTo>
                      <a:pt x="0" y="23"/>
                      <a:pt x="7" y="30"/>
                      <a:pt x="15" y="30"/>
                    </a:cubicBezTo>
                    <a:cubicBezTo>
                      <a:pt x="23" y="30"/>
                      <a:pt x="30" y="23"/>
                      <a:pt x="30" y="15"/>
                    </a:cubicBezTo>
                    <a:cubicBezTo>
                      <a:pt x="30" y="11"/>
                      <a:pt x="28" y="7"/>
                      <a:pt x="26" y="4"/>
                    </a:cubicBezTo>
                    <a:cubicBezTo>
                      <a:pt x="23" y="2"/>
                      <a:pt x="19" y="0"/>
                      <a:pt x="15" y="0"/>
                    </a:cubicBezTo>
                    <a:cubicBezTo>
                      <a:pt x="11" y="0"/>
                      <a:pt x="7" y="1"/>
                      <a:pt x="5" y="4"/>
                    </a:cubicBezTo>
                    <a:close/>
                    <a:moveTo>
                      <a:pt x="5" y="4"/>
                    </a:moveTo>
                    <a:cubicBezTo>
                      <a:pt x="5" y="4"/>
                      <a:pt x="5" y="4"/>
                      <a:pt x="5" y="4"/>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4" name="Freeform: Shape 84"/>
              <p:cNvSpPr/>
              <p:nvPr/>
            </p:nvSpPr>
            <p:spPr bwMode="auto">
              <a:xfrm>
                <a:off x="10476922" y="3114486"/>
                <a:ext cx="44709" cy="45339"/>
              </a:xfrm>
              <a:custGeom>
                <a:cxnLst>
                  <a:cxn ang="0">
                    <a:pos x="4" y="4"/>
                  </a:cxn>
                  <a:cxn ang="0">
                    <a:pos x="0" y="15"/>
                  </a:cxn>
                  <a:cxn ang="0">
                    <a:pos x="15" y="30"/>
                  </a:cxn>
                  <a:cxn ang="0">
                    <a:pos x="30" y="15"/>
                  </a:cxn>
                  <a:cxn ang="0">
                    <a:pos x="25" y="4"/>
                  </a:cxn>
                  <a:cxn ang="0">
                    <a:pos x="15" y="0"/>
                  </a:cxn>
                  <a:cxn ang="0">
                    <a:pos x="4" y="4"/>
                  </a:cxn>
                  <a:cxn ang="0">
                    <a:pos x="4" y="4"/>
                  </a:cxn>
                  <a:cxn ang="0">
                    <a:pos x="4" y="4"/>
                  </a:cxn>
                </a:cxnLst>
                <a:rect b="b" l="0" r="r" t="0"/>
                <a:pathLst>
                  <a:path h="30" w="30">
                    <a:moveTo>
                      <a:pt x="4" y="4"/>
                    </a:moveTo>
                    <a:cubicBezTo>
                      <a:pt x="2" y="7"/>
                      <a:pt x="0" y="11"/>
                      <a:pt x="0" y="15"/>
                    </a:cubicBezTo>
                    <a:cubicBezTo>
                      <a:pt x="0" y="23"/>
                      <a:pt x="7" y="30"/>
                      <a:pt x="15" y="30"/>
                    </a:cubicBezTo>
                    <a:cubicBezTo>
                      <a:pt x="23" y="30"/>
                      <a:pt x="30" y="23"/>
                      <a:pt x="30" y="15"/>
                    </a:cubicBezTo>
                    <a:cubicBezTo>
                      <a:pt x="30" y="11"/>
                      <a:pt x="28" y="7"/>
                      <a:pt x="25" y="4"/>
                    </a:cubicBezTo>
                    <a:cubicBezTo>
                      <a:pt x="23" y="2"/>
                      <a:pt x="19" y="0"/>
                      <a:pt x="15" y="0"/>
                    </a:cubicBezTo>
                    <a:cubicBezTo>
                      <a:pt x="11" y="0"/>
                      <a:pt x="7" y="1"/>
                      <a:pt x="4" y="4"/>
                    </a:cubicBezTo>
                    <a:close/>
                    <a:moveTo>
                      <a:pt x="4" y="4"/>
                    </a:moveTo>
                    <a:cubicBezTo>
                      <a:pt x="4" y="4"/>
                      <a:pt x="4" y="4"/>
                      <a:pt x="4" y="4"/>
                    </a:cubicBezTo>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grpSp>
          <p:nvGrpSpPr>
            <p:cNvPr id="79" name="组合 78"/>
            <p:cNvGrpSpPr/>
            <p:nvPr/>
          </p:nvGrpSpPr>
          <p:grpSpPr>
            <a:xfrm>
              <a:off x="9631269" y="3389360"/>
              <a:ext cx="1569757" cy="1384683"/>
              <a:chOff x="7727480" y="3464575"/>
              <a:chExt cx="1569757" cy="1384683"/>
            </a:xfrm>
          </p:grpSpPr>
          <p:sp>
            <p:nvSpPr>
              <p:cNvPr id="80" name="矩形 79"/>
              <p:cNvSpPr/>
              <p:nvPr/>
            </p:nvSpPr>
            <p:spPr>
              <a:xfrm>
                <a:off x="7727479" y="3747033"/>
                <a:ext cx="1569757" cy="109156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81" name="矩形 80"/>
              <p:cNvSpPr/>
              <p:nvPr/>
            </p:nvSpPr>
            <p:spPr>
              <a:xfrm>
                <a:off x="7727481" y="3464575"/>
                <a:ext cx="1329385"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文字添加</a:t>
                </a:r>
              </a:p>
            </p:txBody>
          </p:sp>
        </p:grpSp>
      </p:grpSp>
    </p:spTree>
    <p:extLst>
      <p:ext uri="{BB962C8B-B14F-4D97-AF65-F5344CB8AC3E}">
        <p14:creationId val="185111593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2"/>
                                        </p:tgtEl>
                                        <p:attrNameLst>
                                          <p:attrName>style.visibility</p:attrName>
                                        </p:attrNameLst>
                                      </p:cBhvr>
                                      <p:to>
                                        <p:strVal val="visible"/>
                                      </p:to>
                                    </p:set>
                                    <p:animEffect filter="fade" transition="in">
                                      <p:cBhvr>
                                        <p:cTn dur="1000" id="7"/>
                                        <p:tgtEl>
                                          <p:spTgt spid="82"/>
                                        </p:tgtEl>
                                      </p:cBhvr>
                                    </p:animEffect>
                                    <p:anim calcmode="lin" valueType="num">
                                      <p:cBhvr>
                                        <p:cTn dur="1000" fill="hold" id="8"/>
                                        <p:tgtEl>
                                          <p:spTgt spid="82"/>
                                        </p:tgtEl>
                                        <p:attrNameLst>
                                          <p:attrName>ppt_x</p:attrName>
                                        </p:attrNameLst>
                                      </p:cBhvr>
                                      <p:tavLst>
                                        <p:tav tm="0">
                                          <p:val>
                                            <p:strVal val="#ppt_x"/>
                                          </p:val>
                                        </p:tav>
                                        <p:tav tm="100000">
                                          <p:val>
                                            <p:strVal val="#ppt_x"/>
                                          </p:val>
                                        </p:tav>
                                      </p:tavLst>
                                    </p:anim>
                                    <p:anim calcmode="lin" valueType="num">
                                      <p:cBhvr>
                                        <p:cTn dur="1000" fill="hold" id="9"/>
                                        <p:tgtEl>
                                          <p:spTgt spid="8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83"/>
                                        </p:tgtEl>
                                        <p:attrNameLst>
                                          <p:attrName>style.visibility</p:attrName>
                                        </p:attrNameLst>
                                      </p:cBhvr>
                                      <p:to>
                                        <p:strVal val="visible"/>
                                      </p:to>
                                    </p:set>
                                    <p:animEffect filter="fade" transition="in">
                                      <p:cBhvr>
                                        <p:cTn dur="1000" id="13"/>
                                        <p:tgtEl>
                                          <p:spTgt spid="83"/>
                                        </p:tgtEl>
                                      </p:cBhvr>
                                    </p:animEffect>
                                    <p:anim calcmode="lin" valueType="num">
                                      <p:cBhvr>
                                        <p:cTn dur="1000" fill="hold" id="14"/>
                                        <p:tgtEl>
                                          <p:spTgt spid="83"/>
                                        </p:tgtEl>
                                        <p:attrNameLst>
                                          <p:attrName>ppt_x</p:attrName>
                                        </p:attrNameLst>
                                      </p:cBhvr>
                                      <p:tavLst>
                                        <p:tav tm="0">
                                          <p:val>
                                            <p:strVal val="#ppt_x"/>
                                          </p:val>
                                        </p:tav>
                                        <p:tav tm="100000">
                                          <p:val>
                                            <p:strVal val="#ppt_x"/>
                                          </p:val>
                                        </p:tav>
                                      </p:tavLst>
                                    </p:anim>
                                    <p:anim calcmode="lin" valueType="num">
                                      <p:cBhvr>
                                        <p:cTn dur="1000" fill="hold" id="15"/>
                                        <p:tgtEl>
                                          <p:spTgt spid="8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84"/>
                                        </p:tgtEl>
                                        <p:attrNameLst>
                                          <p:attrName>style.visibility</p:attrName>
                                        </p:attrNameLst>
                                      </p:cBhvr>
                                      <p:to>
                                        <p:strVal val="visible"/>
                                      </p:to>
                                    </p:set>
                                    <p:animEffect filter="fade" transition="in">
                                      <p:cBhvr>
                                        <p:cTn dur="1000" id="19"/>
                                        <p:tgtEl>
                                          <p:spTgt spid="84"/>
                                        </p:tgtEl>
                                      </p:cBhvr>
                                    </p:animEffect>
                                    <p:anim calcmode="lin" valueType="num">
                                      <p:cBhvr>
                                        <p:cTn dur="1000" fill="hold" id="20"/>
                                        <p:tgtEl>
                                          <p:spTgt spid="84"/>
                                        </p:tgtEl>
                                        <p:attrNameLst>
                                          <p:attrName>ppt_x</p:attrName>
                                        </p:attrNameLst>
                                      </p:cBhvr>
                                      <p:tavLst>
                                        <p:tav tm="0">
                                          <p:val>
                                            <p:strVal val="#ppt_x"/>
                                          </p:val>
                                        </p:tav>
                                        <p:tav tm="100000">
                                          <p:val>
                                            <p:strVal val="#ppt_x"/>
                                          </p:val>
                                        </p:tav>
                                      </p:tavLst>
                                    </p:anim>
                                    <p:anim calcmode="lin" valueType="num">
                                      <p:cBhvr>
                                        <p:cTn dur="1000" fill="hold" id="21"/>
                                        <p:tgtEl>
                                          <p:spTgt spid="8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85"/>
                                        </p:tgtEl>
                                        <p:attrNameLst>
                                          <p:attrName>style.visibility</p:attrName>
                                        </p:attrNameLst>
                                      </p:cBhvr>
                                      <p:to>
                                        <p:strVal val="visible"/>
                                      </p:to>
                                    </p:set>
                                    <p:animEffect filter="fade" transition="in">
                                      <p:cBhvr>
                                        <p:cTn dur="1000" id="25"/>
                                        <p:tgtEl>
                                          <p:spTgt spid="85"/>
                                        </p:tgtEl>
                                      </p:cBhvr>
                                    </p:animEffect>
                                    <p:anim calcmode="lin" valueType="num">
                                      <p:cBhvr>
                                        <p:cTn dur="1000" fill="hold" id="26"/>
                                        <p:tgtEl>
                                          <p:spTgt spid="85"/>
                                        </p:tgtEl>
                                        <p:attrNameLst>
                                          <p:attrName>ppt_x</p:attrName>
                                        </p:attrNameLst>
                                      </p:cBhvr>
                                      <p:tavLst>
                                        <p:tav tm="0">
                                          <p:val>
                                            <p:strVal val="#ppt_x"/>
                                          </p:val>
                                        </p:tav>
                                        <p:tav tm="100000">
                                          <p:val>
                                            <p:strVal val="#ppt_x"/>
                                          </p:val>
                                        </p:tav>
                                      </p:tavLst>
                                    </p:anim>
                                    <p:anim calcmode="lin" valueType="num">
                                      <p:cBhvr>
                                        <p:cTn dur="1000" fill="hold" id="27"/>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占位符 53"/>
          <p:cNvPicPr>
            <a:picLocks noChangeAspect="1" noGrp="1"/>
          </p:cNvPicPr>
          <p:nvPr>
            <p:ph idx="10" sz="quarter" type="pic"/>
          </p:nvPr>
        </p:nvPicPr>
        <p:blipFill>
          <a:blip r:embed="rId3">
            <a:extLst>
              <a:ext uri="{28A0092B-C50C-407E-A947-70E740481C1C}">
                <a14:useLocalDpi/>
              </a:ext>
            </a:extLst>
          </a:blip>
          <a:stretch>
            <a:fillRect/>
          </a:stretch>
        </p:blipFill>
        <p:spPr/>
      </p:pic>
      <p:sp>
        <p:nvSpPr>
          <p:cNvPr id="22" name="任意多边形: 形状 6"/>
          <p:cNvSpPr/>
          <p:nvPr/>
        </p:nvSpPr>
        <p:spPr bwMode="auto">
          <a:xfrm>
            <a:off x="5261326" y="2955225"/>
            <a:ext cx="808234" cy="818336"/>
          </a:xfrm>
          <a:custGeom>
            <a:gdLst>
              <a:gd fmla="*/ 1100551 w 1100551" name="connsiteX0"/>
              <a:gd fmla="*/ 0 h 1114306" name="connsiteY0"/>
              <a:gd fmla="*/ 1100551 w 1100551" name="connsiteX1"/>
              <a:gd fmla="*/ 957451 h 1114306" name="connsiteY1"/>
              <a:gd fmla="*/ 943696 w 1100551" name="connsiteX2"/>
              <a:gd fmla="*/ 1114306 h 1114306" name="connsiteY2"/>
              <a:gd fmla="*/ 0 w 1100551" name="connsiteX3"/>
              <a:gd fmla="*/ 1114306 h 1114306" name="connsiteY3"/>
              <a:gd fmla="*/ 4787 w 1100551" name="connsiteX4"/>
              <a:gd fmla="*/ 1019507 h 1114306" name="connsiteY4"/>
              <a:gd fmla="*/ 1020238 w 1100551" name="connsiteX5"/>
              <a:gd fmla="*/ 4056 h 1114306" name="connsiteY5"/>
              <a:gd fmla="*/ 1100551 w 1100551" name="connsiteX6"/>
              <a:gd fmla="*/ 0 h 11143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14306" w="1100551">
                <a:moveTo>
                  <a:pt x="1100551" y="0"/>
                </a:moveTo>
                <a:lnTo>
                  <a:pt x="1100551" y="957451"/>
                </a:lnTo>
                <a:cubicBezTo>
                  <a:pt x="1100551" y="1044080"/>
                  <a:pt x="1030325" y="1114306"/>
                  <a:pt x="943696" y="1114306"/>
                </a:cubicBezTo>
                <a:lnTo>
                  <a:pt x="0" y="1114306"/>
                </a:lnTo>
                <a:lnTo>
                  <a:pt x="4787" y="1019507"/>
                </a:lnTo>
                <a:cubicBezTo>
                  <a:pt x="59162" y="484088"/>
                  <a:pt x="484820" y="58430"/>
                  <a:pt x="1020238" y="4056"/>
                </a:cubicBezTo>
                <a:lnTo>
                  <a:pt x="1100551" y="0"/>
                </a:ln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01</a:t>
            </a:r>
          </a:p>
        </p:txBody>
      </p:sp>
      <p:sp>
        <p:nvSpPr>
          <p:cNvPr id="23" name="任意多边形: 形状 7"/>
          <p:cNvSpPr/>
          <p:nvPr/>
        </p:nvSpPr>
        <p:spPr bwMode="auto">
          <a:xfrm>
            <a:off x="6122441" y="2955225"/>
            <a:ext cx="808235" cy="818336"/>
          </a:xfrm>
          <a:custGeom>
            <a:gdLst>
              <a:gd fmla="*/ 0 w 1100552" name="connsiteX0"/>
              <a:gd fmla="*/ 0 h 1114306" name="connsiteY0"/>
              <a:gd fmla="*/ 80313 w 1100552" name="connsiteX1"/>
              <a:gd fmla="*/ 4056 h 1114306" name="connsiteY1"/>
              <a:gd fmla="*/ 1095764 w 1100552" name="connsiteX2"/>
              <a:gd fmla="*/ 1019507 h 1114306" name="connsiteY2"/>
              <a:gd fmla="*/ 1100552 w 1100552" name="connsiteX3"/>
              <a:gd fmla="*/ 1114306 h 1114306" name="connsiteY3"/>
              <a:gd fmla="*/ 156855 w 1100552" name="connsiteX4"/>
              <a:gd fmla="*/ 1114306 h 1114306" name="connsiteY4"/>
              <a:gd fmla="*/ 0 w 1100552" name="connsiteX5"/>
              <a:gd fmla="*/ 957451 h 1114306" name="connsiteY5"/>
              <a:gd fmla="*/ 0 w 1100552" name="connsiteX6"/>
              <a:gd fmla="*/ 0 h 11143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14306" w="1100552">
                <a:moveTo>
                  <a:pt x="0" y="0"/>
                </a:moveTo>
                <a:lnTo>
                  <a:pt x="80313" y="4056"/>
                </a:lnTo>
                <a:cubicBezTo>
                  <a:pt x="615732" y="58430"/>
                  <a:pt x="1041390" y="484088"/>
                  <a:pt x="1095764" y="1019507"/>
                </a:cubicBezTo>
                <a:lnTo>
                  <a:pt x="1100552" y="1114306"/>
                </a:lnTo>
                <a:lnTo>
                  <a:pt x="156855" y="1114306"/>
                </a:lnTo>
                <a:cubicBezTo>
                  <a:pt x="70226" y="1114306"/>
                  <a:pt x="0" y="1044080"/>
                  <a:pt x="0" y="957451"/>
                </a:cubicBezTo>
                <a:lnTo>
                  <a:pt x="0" y="0"/>
                </a:lnTo>
                <a:close/>
              </a:path>
            </a:pathLst>
          </a:cu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02</a:t>
            </a:r>
          </a:p>
        </p:txBody>
      </p:sp>
      <p:sp>
        <p:nvSpPr>
          <p:cNvPr id="24" name="任意多边形: 形状 8"/>
          <p:cNvSpPr/>
          <p:nvPr/>
        </p:nvSpPr>
        <p:spPr bwMode="auto">
          <a:xfrm>
            <a:off x="5261326" y="3805166"/>
            <a:ext cx="808234" cy="818336"/>
          </a:xfrm>
          <a:custGeom>
            <a:gdLst>
              <a:gd fmla="*/ 0 w 1100551" name="connsiteX0"/>
              <a:gd fmla="*/ 0 h 1114306" name="connsiteY0"/>
              <a:gd fmla="*/ 943696 w 1100551" name="connsiteX1"/>
              <a:gd fmla="*/ 0 h 1114306" name="connsiteY1"/>
              <a:gd fmla="*/ 1100551 w 1100551" name="connsiteX2"/>
              <a:gd fmla="*/ 156855 h 1114306" name="connsiteY2"/>
              <a:gd fmla="*/ 1100551 w 1100551" name="connsiteX3"/>
              <a:gd fmla="*/ 1114306 h 1114306" name="connsiteY3"/>
              <a:gd fmla="*/ 1020238 w 1100551" name="connsiteX4"/>
              <a:gd fmla="*/ 1110250 h 1114306" name="connsiteY4"/>
              <a:gd fmla="*/ 4787 w 1100551" name="connsiteX5"/>
              <a:gd fmla="*/ 94799 h 1114306" name="connsiteY5"/>
              <a:gd fmla="*/ 0 w 1100551" name="connsiteX6"/>
              <a:gd fmla="*/ 0 h 11143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14306" w="1100551">
                <a:moveTo>
                  <a:pt x="0" y="0"/>
                </a:moveTo>
                <a:lnTo>
                  <a:pt x="943696" y="0"/>
                </a:lnTo>
                <a:cubicBezTo>
                  <a:pt x="1030325" y="0"/>
                  <a:pt x="1100551" y="70226"/>
                  <a:pt x="1100551" y="156855"/>
                </a:cubicBezTo>
                <a:lnTo>
                  <a:pt x="1100551" y="1114306"/>
                </a:lnTo>
                <a:lnTo>
                  <a:pt x="1020238" y="1110250"/>
                </a:lnTo>
                <a:cubicBezTo>
                  <a:pt x="484820" y="1055876"/>
                  <a:pt x="59162" y="630218"/>
                  <a:pt x="4787" y="94799"/>
                </a:cubicBezTo>
                <a:lnTo>
                  <a:pt x="0" y="0"/>
                </a:lnTo>
                <a:close/>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03</a:t>
            </a:r>
          </a:p>
        </p:txBody>
      </p:sp>
      <p:sp>
        <p:nvSpPr>
          <p:cNvPr id="25" name="任意多边形: 形状 9"/>
          <p:cNvSpPr/>
          <p:nvPr/>
        </p:nvSpPr>
        <p:spPr bwMode="auto">
          <a:xfrm>
            <a:off x="6122441" y="3805166"/>
            <a:ext cx="808235" cy="818336"/>
          </a:xfrm>
          <a:custGeom>
            <a:gdLst>
              <a:gd fmla="*/ 156855 w 1100552" name="connsiteX0"/>
              <a:gd fmla="*/ 0 h 1114306" name="connsiteY0"/>
              <a:gd fmla="*/ 1100552 w 1100552" name="connsiteX1"/>
              <a:gd fmla="*/ 0 h 1114306" name="connsiteY1"/>
              <a:gd fmla="*/ 1095764 w 1100552" name="connsiteX2"/>
              <a:gd fmla="*/ 94799 h 1114306" name="connsiteY2"/>
              <a:gd fmla="*/ 80313 w 1100552" name="connsiteX3"/>
              <a:gd fmla="*/ 1110250 h 1114306" name="connsiteY3"/>
              <a:gd fmla="*/ 0 w 1100552" name="connsiteX4"/>
              <a:gd fmla="*/ 1114306 h 1114306" name="connsiteY4"/>
              <a:gd fmla="*/ 0 w 1100552" name="connsiteX5"/>
              <a:gd fmla="*/ 156855 h 1114306" name="connsiteY5"/>
              <a:gd fmla="*/ 156855 w 1100552" name="connsiteX6"/>
              <a:gd fmla="*/ 0 h 11143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14306" w="1100552">
                <a:moveTo>
                  <a:pt x="156855" y="0"/>
                </a:moveTo>
                <a:lnTo>
                  <a:pt x="1100552" y="0"/>
                </a:lnTo>
                <a:lnTo>
                  <a:pt x="1095764" y="94799"/>
                </a:lnTo>
                <a:cubicBezTo>
                  <a:pt x="1041390" y="630218"/>
                  <a:pt x="615732" y="1055876"/>
                  <a:pt x="80313" y="1110250"/>
                </a:cubicBezTo>
                <a:lnTo>
                  <a:pt x="0" y="1114306"/>
                </a:lnTo>
                <a:lnTo>
                  <a:pt x="0" y="156855"/>
                </a:lnTo>
                <a:cubicBezTo>
                  <a:pt x="0" y="70226"/>
                  <a:pt x="70226" y="0"/>
                  <a:pt x="156855" y="0"/>
                </a:cubicBezTo>
                <a:close/>
              </a:path>
            </a:pathLst>
          </a:custGeom>
          <a:gradFill flip="none" rotWithShape="1">
            <a:gsLst>
              <a:gs pos="0">
                <a:srgbClr val="FF3494"/>
              </a:gs>
              <a:gs pos="100000">
                <a:srgbClr val="71429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04</a:t>
            </a:r>
          </a:p>
        </p:txBody>
      </p:sp>
      <p:sp>
        <p:nvSpPr>
          <p:cNvPr id="26" name="任意多边形: 形状 15"/>
          <p:cNvSpPr/>
          <p:nvPr/>
        </p:nvSpPr>
        <p:spPr bwMode="auto">
          <a:xfrm>
            <a:off x="4820314" y="2455740"/>
            <a:ext cx="334340" cy="469405"/>
          </a:xfrm>
          <a:custGeom>
            <a:gdLst>
              <a:gd fmla="*/ 114300 w 239713" name="connsiteX0"/>
              <a:gd fmla="*/ 274638 h 336551" name="connsiteY0"/>
              <a:gd fmla="*/ 119063 w 239713" name="connsiteX1"/>
              <a:gd fmla="*/ 293688 h 336551" name="connsiteY1"/>
              <a:gd fmla="*/ 107950 w 239713" name="connsiteX2"/>
              <a:gd fmla="*/ 293688 h 336551" name="connsiteY2"/>
              <a:gd fmla="*/ 158750 w 239713" name="connsiteX3"/>
              <a:gd fmla="*/ 273050 h 336551" name="connsiteY3"/>
              <a:gd fmla="*/ 169333 w 239713" name="connsiteX4"/>
              <a:gd fmla="*/ 273050 h 336551" name="connsiteY4"/>
              <a:gd fmla="*/ 171979 w 239713" name="connsiteX5"/>
              <a:gd fmla="*/ 274349 h 336551" name="connsiteY5"/>
              <a:gd fmla="*/ 174625 w 239713" name="connsiteX6"/>
              <a:gd fmla="*/ 279545 h 336551" name="connsiteY6"/>
              <a:gd fmla="*/ 173302 w 239713" name="connsiteX7"/>
              <a:gd fmla="*/ 284740 h 336551" name="connsiteY7"/>
              <a:gd fmla="*/ 169333 w 239713" name="connsiteX8"/>
              <a:gd fmla="*/ 287338 h 336551" name="connsiteY8"/>
              <a:gd fmla="*/ 158750 w 239713" name="connsiteX9"/>
              <a:gd fmla="*/ 287338 h 336551" name="connsiteY9"/>
              <a:gd fmla="*/ 158750 w 239713" name="connsiteX10"/>
              <a:gd fmla="*/ 273050 h 336551" name="connsiteY10"/>
              <a:gd fmla="*/ 147637 w 239713" name="connsiteX11"/>
              <a:gd fmla="*/ 261938 h 336551" name="connsiteY11"/>
              <a:gd fmla="*/ 147637 w 239713" name="connsiteX12"/>
              <a:gd fmla="*/ 312738 h 336551" name="connsiteY12"/>
              <a:gd fmla="*/ 159246 w 239713" name="connsiteX13"/>
              <a:gd fmla="*/ 312738 h 336551" name="connsiteY13"/>
              <a:gd fmla="*/ 159246 w 239713" name="connsiteX14"/>
              <a:gd fmla="*/ 295805 h 336551" name="connsiteY14"/>
              <a:gd fmla="*/ 165695 w 239713" name="connsiteX15"/>
              <a:gd fmla="*/ 295805 h 336551" name="connsiteY15"/>
              <a:gd fmla="*/ 176014 w 239713" name="connsiteX16"/>
              <a:gd fmla="*/ 312738 h 336551" name="connsiteY16"/>
              <a:gd fmla="*/ 188912 w 239713" name="connsiteX17"/>
              <a:gd fmla="*/ 312738 h 336551" name="connsiteY17"/>
              <a:gd fmla="*/ 178593 w 239713" name="connsiteX18"/>
              <a:gd fmla="*/ 293200 h 336551" name="connsiteY18"/>
              <a:gd fmla="*/ 181173 w 239713" name="connsiteX19"/>
              <a:gd fmla="*/ 290594 h 336551" name="connsiteY19"/>
              <a:gd fmla="*/ 183753 w 239713" name="connsiteX20"/>
              <a:gd fmla="*/ 287989 h 336551" name="connsiteY20"/>
              <a:gd fmla="*/ 185042 w 239713" name="connsiteX21"/>
              <a:gd fmla="*/ 284082 h 336551" name="connsiteY21"/>
              <a:gd fmla="*/ 186332 w 239713" name="connsiteX22"/>
              <a:gd fmla="*/ 278871 h 336551" name="connsiteY22"/>
              <a:gd fmla="*/ 185042 w 239713" name="connsiteX23"/>
              <a:gd fmla="*/ 272359 h 336551" name="connsiteY23"/>
              <a:gd fmla="*/ 181173 w 239713" name="connsiteX24"/>
              <a:gd fmla="*/ 267148 h 336551" name="connsiteY24"/>
              <a:gd fmla="*/ 176014 w 239713" name="connsiteX25"/>
              <a:gd fmla="*/ 263241 h 336551" name="connsiteY25"/>
              <a:gd fmla="*/ 169564 w 239713" name="connsiteX26"/>
              <a:gd fmla="*/ 261938 h 336551" name="connsiteY26"/>
              <a:gd fmla="*/ 147637 w 239713" name="connsiteX27"/>
              <a:gd fmla="*/ 261938 h 336551" name="connsiteY27"/>
              <a:gd fmla="*/ 107950 w 239713" name="connsiteX28"/>
              <a:gd fmla="*/ 261938 h 336551" name="connsiteY28"/>
              <a:gd fmla="*/ 88900 w 239713" name="connsiteX29"/>
              <a:gd fmla="*/ 312738 h 336551" name="connsiteY29"/>
              <a:gd fmla="*/ 101600 w 239713" name="connsiteX30"/>
              <a:gd fmla="*/ 312738 h 336551" name="connsiteY30"/>
              <a:gd fmla="*/ 106363 w 239713" name="connsiteX31"/>
              <a:gd fmla="*/ 301626 h 336551" name="connsiteY31"/>
              <a:gd fmla="*/ 122238 w 239713" name="connsiteX32"/>
              <a:gd fmla="*/ 301626 h 336551" name="connsiteY32"/>
              <a:gd fmla="*/ 125413 w 239713" name="connsiteX33"/>
              <a:gd fmla="*/ 312738 h 336551" name="connsiteY33"/>
              <a:gd fmla="*/ 138113 w 239713" name="connsiteX34"/>
              <a:gd fmla="*/ 312738 h 336551" name="connsiteY34"/>
              <a:gd fmla="*/ 119063 w 239713" name="connsiteX35"/>
              <a:gd fmla="*/ 261938 h 336551" name="connsiteY35"/>
              <a:gd fmla="*/ 70747 w 239713" name="connsiteX36"/>
              <a:gd fmla="*/ 261938 h 336551" name="connsiteY36"/>
              <a:gd fmla="*/ 70747 w 239713" name="connsiteX37"/>
              <a:gd fmla="*/ 288132 h 336551" name="connsiteY37"/>
              <a:gd fmla="*/ 70747 w 239713" name="connsiteX38"/>
              <a:gd fmla="*/ 294681 h 336551" name="connsiteY38"/>
              <a:gd fmla="*/ 69436 w 239713" name="connsiteX39"/>
              <a:gd fmla="*/ 299919 h 336551" name="connsiteY39"/>
              <a:gd fmla="*/ 66813 w 239713" name="connsiteX40"/>
              <a:gd fmla="*/ 302539 h 336551" name="connsiteY40"/>
              <a:gd fmla="*/ 62878 w 239713" name="connsiteX41"/>
              <a:gd fmla="*/ 303848 h 336551" name="connsiteY41"/>
              <a:gd fmla="*/ 57633 w 239713" name="connsiteX42"/>
              <a:gd fmla="*/ 302539 h 336551" name="connsiteY42"/>
              <a:gd fmla="*/ 55010 w 239713" name="connsiteX43"/>
              <a:gd fmla="*/ 301229 h 336551" name="connsiteY43"/>
              <a:gd fmla="*/ 52387 w 239713" name="connsiteX44"/>
              <a:gd fmla="*/ 310397 h 336551" name="connsiteY44"/>
              <a:gd fmla="*/ 62878 w 239713" name="connsiteX45"/>
              <a:gd fmla="*/ 314326 h 336551" name="connsiteY45"/>
              <a:gd fmla="*/ 73370 w 239713" name="connsiteX46"/>
              <a:gd fmla="*/ 311707 h 336551" name="connsiteY46"/>
              <a:gd fmla="*/ 79927 w 239713" name="connsiteX47"/>
              <a:gd fmla="*/ 306468 h 336551" name="connsiteY47"/>
              <a:gd fmla="*/ 82550 w 239713" name="connsiteX48"/>
              <a:gd fmla="*/ 298610 h 336551" name="connsiteY48"/>
              <a:gd fmla="*/ 82550 w 239713" name="connsiteX49"/>
              <a:gd fmla="*/ 288132 h 336551" name="connsiteY49"/>
              <a:gd fmla="*/ 82550 w 239713" name="connsiteX50"/>
              <a:gd fmla="*/ 261938 h 336551" name="connsiteY50"/>
              <a:gd fmla="*/ 70747 w 239713" name="connsiteX51"/>
              <a:gd fmla="*/ 261938 h 336551" name="connsiteY51"/>
              <a:gd fmla="*/ 0 w 239713" name="connsiteX52"/>
              <a:gd fmla="*/ 236538 h 336551" name="connsiteY52"/>
              <a:gd fmla="*/ 239713 w 239713" name="connsiteX53"/>
              <a:gd fmla="*/ 236538 h 336551" name="connsiteY53"/>
              <a:gd fmla="*/ 239713 w 239713" name="connsiteX54"/>
              <a:gd fmla="*/ 336551 h 336551" name="connsiteY54"/>
              <a:gd fmla="*/ 0 w 239713" name="connsiteX55"/>
              <a:gd fmla="*/ 336551 h 336551" name="connsiteY55"/>
              <a:gd fmla="*/ 173037 w 239713" name="connsiteX56"/>
              <a:gd fmla="*/ 12700 h 336551" name="connsiteY56"/>
              <a:gd fmla="*/ 228600 w 239713" name="connsiteX57"/>
              <a:gd fmla="*/ 68263 h 336551" name="connsiteY57"/>
              <a:gd fmla="*/ 173037 w 239713" name="connsiteX58"/>
              <a:gd fmla="*/ 68263 h 336551" name="connsiteY58"/>
              <a:gd fmla="*/ 0 w 239713" name="connsiteX59"/>
              <a:gd fmla="*/ 0 h 336551" name="connsiteY59"/>
              <a:gd fmla="*/ 147638 w 239713" name="connsiteX60"/>
              <a:gd fmla="*/ 0 h 336551" name="connsiteY60"/>
              <a:gd fmla="*/ 147638 w 239713" name="connsiteX61"/>
              <a:gd fmla="*/ 92075 h 336551" name="connsiteY61"/>
              <a:gd fmla="*/ 239713 w 239713" name="connsiteX62"/>
              <a:gd fmla="*/ 92075 h 336551" name="connsiteY62"/>
              <a:gd fmla="*/ 239713 w 239713" name="connsiteX63"/>
              <a:gd fmla="*/ 212725 h 336551" name="connsiteY63"/>
              <a:gd fmla="*/ 0 w 239713" name="connsiteX64"/>
              <a:gd fmla="*/ 212725 h 336551"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336551" w="239712">
                <a:moveTo>
                  <a:pt x="114300" y="274638"/>
                </a:moveTo>
                <a:lnTo>
                  <a:pt x="119063" y="293688"/>
                </a:lnTo>
                <a:lnTo>
                  <a:pt x="107950" y="293688"/>
                </a:lnTo>
                <a:close/>
                <a:moveTo>
                  <a:pt x="158750" y="273050"/>
                </a:moveTo>
                <a:cubicBezTo>
                  <a:pt x="158750" y="273050"/>
                  <a:pt x="158750" y="273050"/>
                  <a:pt x="169333" y="273050"/>
                </a:cubicBezTo>
                <a:cubicBezTo>
                  <a:pt x="170656" y="273050"/>
                  <a:pt x="171979" y="273050"/>
                  <a:pt x="171979" y="274349"/>
                </a:cubicBezTo>
                <a:cubicBezTo>
                  <a:pt x="173302" y="275648"/>
                  <a:pt x="174625" y="278246"/>
                  <a:pt x="174625" y="279545"/>
                </a:cubicBezTo>
                <a:cubicBezTo>
                  <a:pt x="174625" y="282142"/>
                  <a:pt x="173302" y="283441"/>
                  <a:pt x="173302" y="284740"/>
                </a:cubicBezTo>
                <a:cubicBezTo>
                  <a:pt x="171979" y="286039"/>
                  <a:pt x="170656" y="287338"/>
                  <a:pt x="169333" y="287338"/>
                </a:cubicBezTo>
                <a:cubicBezTo>
                  <a:pt x="169333" y="287338"/>
                  <a:pt x="169333" y="287338"/>
                  <a:pt x="158750" y="287338"/>
                </a:cubicBezTo>
                <a:cubicBezTo>
                  <a:pt x="158750" y="287338"/>
                  <a:pt x="158750" y="287338"/>
                  <a:pt x="158750" y="273050"/>
                </a:cubicBezTo>
                <a:close/>
                <a:moveTo>
                  <a:pt x="147637" y="261938"/>
                </a:moveTo>
                <a:lnTo>
                  <a:pt x="147637" y="312738"/>
                </a:lnTo>
                <a:cubicBezTo>
                  <a:pt x="147637" y="312738"/>
                  <a:pt x="147637" y="312738"/>
                  <a:pt x="159246" y="312738"/>
                </a:cubicBezTo>
                <a:cubicBezTo>
                  <a:pt x="159246" y="312738"/>
                  <a:pt x="159246" y="312738"/>
                  <a:pt x="159246" y="295805"/>
                </a:cubicBezTo>
                <a:cubicBezTo>
                  <a:pt x="159246" y="295805"/>
                  <a:pt x="159246" y="295805"/>
                  <a:pt x="165695" y="295805"/>
                </a:cubicBezTo>
                <a:cubicBezTo>
                  <a:pt x="165695" y="295805"/>
                  <a:pt x="165695" y="295805"/>
                  <a:pt x="176014" y="312738"/>
                </a:cubicBezTo>
                <a:cubicBezTo>
                  <a:pt x="176014" y="312738"/>
                  <a:pt x="176014" y="312738"/>
                  <a:pt x="188912" y="312738"/>
                </a:cubicBezTo>
                <a:cubicBezTo>
                  <a:pt x="188912" y="312738"/>
                  <a:pt x="188912" y="312738"/>
                  <a:pt x="178593" y="293200"/>
                </a:cubicBezTo>
                <a:cubicBezTo>
                  <a:pt x="179883" y="293200"/>
                  <a:pt x="179883" y="291897"/>
                  <a:pt x="181173" y="290594"/>
                </a:cubicBezTo>
                <a:cubicBezTo>
                  <a:pt x="182463" y="290594"/>
                  <a:pt x="183753" y="289292"/>
                  <a:pt x="183753" y="287989"/>
                </a:cubicBezTo>
                <a:cubicBezTo>
                  <a:pt x="185042" y="286687"/>
                  <a:pt x="185042" y="285384"/>
                  <a:pt x="185042" y="284082"/>
                </a:cubicBezTo>
                <a:cubicBezTo>
                  <a:pt x="186332" y="282779"/>
                  <a:pt x="186332" y="280174"/>
                  <a:pt x="186332" y="278871"/>
                </a:cubicBezTo>
                <a:cubicBezTo>
                  <a:pt x="186332" y="277569"/>
                  <a:pt x="186332" y="274964"/>
                  <a:pt x="185042" y="272359"/>
                </a:cubicBezTo>
                <a:cubicBezTo>
                  <a:pt x="183753" y="271056"/>
                  <a:pt x="182463" y="268451"/>
                  <a:pt x="181173" y="267148"/>
                </a:cubicBezTo>
                <a:cubicBezTo>
                  <a:pt x="179883" y="265846"/>
                  <a:pt x="178593" y="264543"/>
                  <a:pt x="176014" y="263241"/>
                </a:cubicBezTo>
                <a:cubicBezTo>
                  <a:pt x="174724" y="261938"/>
                  <a:pt x="172144" y="261938"/>
                  <a:pt x="169564" y="261938"/>
                </a:cubicBezTo>
                <a:cubicBezTo>
                  <a:pt x="169564" y="261938"/>
                  <a:pt x="169564" y="261938"/>
                  <a:pt x="147637" y="261938"/>
                </a:cubicBezTo>
                <a:close/>
                <a:moveTo>
                  <a:pt x="107950" y="261938"/>
                </a:moveTo>
                <a:lnTo>
                  <a:pt x="88900" y="312738"/>
                </a:lnTo>
                <a:lnTo>
                  <a:pt x="101600" y="312738"/>
                </a:lnTo>
                <a:lnTo>
                  <a:pt x="106363" y="301626"/>
                </a:lnTo>
                <a:lnTo>
                  <a:pt x="122238" y="301626"/>
                </a:lnTo>
                <a:lnTo>
                  <a:pt x="125413" y="312738"/>
                </a:lnTo>
                <a:lnTo>
                  <a:pt x="138113" y="312738"/>
                </a:lnTo>
                <a:lnTo>
                  <a:pt x="119063" y="261938"/>
                </a:lnTo>
                <a:close/>
                <a:moveTo>
                  <a:pt x="70747" y="261938"/>
                </a:moveTo>
                <a:cubicBezTo>
                  <a:pt x="70747" y="261938"/>
                  <a:pt x="70747" y="261938"/>
                  <a:pt x="70747" y="288132"/>
                </a:cubicBezTo>
                <a:cubicBezTo>
                  <a:pt x="70747" y="290751"/>
                  <a:pt x="70747" y="293371"/>
                  <a:pt x="70747" y="294681"/>
                </a:cubicBezTo>
                <a:cubicBezTo>
                  <a:pt x="70747" y="297300"/>
                  <a:pt x="70747" y="298610"/>
                  <a:pt x="69436" y="299919"/>
                </a:cubicBezTo>
                <a:cubicBezTo>
                  <a:pt x="69436" y="301229"/>
                  <a:pt x="68124" y="301229"/>
                  <a:pt x="66813" y="302539"/>
                </a:cubicBezTo>
                <a:cubicBezTo>
                  <a:pt x="65501" y="302539"/>
                  <a:pt x="64190" y="303848"/>
                  <a:pt x="62878" y="303848"/>
                </a:cubicBezTo>
                <a:cubicBezTo>
                  <a:pt x="60256" y="303848"/>
                  <a:pt x="58944" y="302539"/>
                  <a:pt x="57633" y="302539"/>
                </a:cubicBezTo>
                <a:cubicBezTo>
                  <a:pt x="56321" y="301229"/>
                  <a:pt x="55010" y="301229"/>
                  <a:pt x="55010" y="301229"/>
                </a:cubicBezTo>
                <a:lnTo>
                  <a:pt x="52387" y="310397"/>
                </a:lnTo>
                <a:cubicBezTo>
                  <a:pt x="55010" y="313016"/>
                  <a:pt x="58944" y="314326"/>
                  <a:pt x="62878" y="314326"/>
                </a:cubicBezTo>
                <a:cubicBezTo>
                  <a:pt x="66813" y="314326"/>
                  <a:pt x="70747" y="313016"/>
                  <a:pt x="73370" y="311707"/>
                </a:cubicBezTo>
                <a:cubicBezTo>
                  <a:pt x="75993" y="310397"/>
                  <a:pt x="78616" y="309087"/>
                  <a:pt x="79927" y="306468"/>
                </a:cubicBezTo>
                <a:cubicBezTo>
                  <a:pt x="81239" y="303848"/>
                  <a:pt x="81239" y="301229"/>
                  <a:pt x="82550" y="298610"/>
                </a:cubicBezTo>
                <a:cubicBezTo>
                  <a:pt x="82550" y="294681"/>
                  <a:pt x="82550" y="292061"/>
                  <a:pt x="82550" y="288132"/>
                </a:cubicBezTo>
                <a:cubicBezTo>
                  <a:pt x="82550" y="288132"/>
                  <a:pt x="82550" y="288132"/>
                  <a:pt x="82550" y="261938"/>
                </a:cubicBezTo>
                <a:cubicBezTo>
                  <a:pt x="82550" y="261938"/>
                  <a:pt x="82550" y="261938"/>
                  <a:pt x="70747" y="261938"/>
                </a:cubicBezTo>
                <a:close/>
                <a:moveTo>
                  <a:pt x="0" y="236538"/>
                </a:moveTo>
                <a:lnTo>
                  <a:pt x="239713" y="236538"/>
                </a:lnTo>
                <a:lnTo>
                  <a:pt x="239713" y="336551"/>
                </a:lnTo>
                <a:lnTo>
                  <a:pt x="0" y="336551"/>
                </a:lnTo>
                <a:close/>
                <a:moveTo>
                  <a:pt x="173037" y="12700"/>
                </a:moveTo>
                <a:lnTo>
                  <a:pt x="228600" y="68263"/>
                </a:lnTo>
                <a:lnTo>
                  <a:pt x="173037" y="68263"/>
                </a:lnTo>
                <a:close/>
                <a:moveTo>
                  <a:pt x="0" y="0"/>
                </a:moveTo>
                <a:lnTo>
                  <a:pt x="147638" y="0"/>
                </a:lnTo>
                <a:lnTo>
                  <a:pt x="147638" y="92075"/>
                </a:lnTo>
                <a:lnTo>
                  <a:pt x="239713" y="92075"/>
                </a:lnTo>
                <a:lnTo>
                  <a:pt x="239713" y="212725"/>
                </a:lnTo>
                <a:lnTo>
                  <a:pt x="0" y="212725"/>
                </a:lnTo>
                <a:close/>
              </a:path>
            </a:pathLst>
          </a:custGeom>
          <a:solidFill>
            <a:schemeClr val="tx1">
              <a:lumMod val="60000"/>
              <a:lumOff val="40000"/>
            </a:schemeClr>
          </a:solidFill>
          <a:ln w="19050">
            <a:noFill/>
            <a:round/>
          </a:ln>
        </p:spPr>
        <p:txBody>
          <a:bodyPr anchor="ctr"/>
          <a:lstStyle/>
          <a:p>
            <a:pPr algn="ctr"/>
            <a:endParaRPr/>
          </a:p>
        </p:txBody>
      </p:sp>
      <p:sp>
        <p:nvSpPr>
          <p:cNvPr id="27" name="任意多边形: 形状 16"/>
          <p:cNvSpPr/>
          <p:nvPr/>
        </p:nvSpPr>
        <p:spPr bwMode="auto">
          <a:xfrm>
            <a:off x="6988634" y="2455740"/>
            <a:ext cx="431766" cy="469406"/>
          </a:xfrm>
          <a:custGeom>
            <a:gdLst>
              <a:gd fmla="*/ 115888 w 309563" name="connsiteX0"/>
              <a:gd fmla="*/ 204787 h 336550" name="connsiteY0"/>
              <a:gd fmla="*/ 115888 w 309563" name="connsiteX1"/>
              <a:gd fmla="*/ 219075 h 336550" name="connsiteY1"/>
              <a:gd fmla="*/ 131763 w 309563" name="connsiteX2"/>
              <a:gd fmla="*/ 219075 h 336550" name="connsiteY2"/>
              <a:gd fmla="*/ 134409 w 309563" name="connsiteX3"/>
              <a:gd fmla="*/ 219075 h 336550" name="connsiteY3"/>
              <a:gd fmla="*/ 137055 w 309563" name="connsiteX4"/>
              <a:gd fmla="*/ 217776 h 336550" name="connsiteY4"/>
              <a:gd fmla="*/ 138378 w 309563" name="connsiteX5"/>
              <a:gd fmla="*/ 215179 h 336550" name="connsiteY5"/>
              <a:gd fmla="*/ 139701 w 309563" name="connsiteX6"/>
              <a:gd fmla="*/ 212581 h 336550" name="connsiteY6"/>
              <a:gd fmla="*/ 138378 w 309563" name="connsiteX7"/>
              <a:gd fmla="*/ 209983 h 336550" name="connsiteY7"/>
              <a:gd fmla="*/ 137055 w 309563" name="connsiteX8"/>
              <a:gd fmla="*/ 207385 h 336550" name="connsiteY8"/>
              <a:gd fmla="*/ 135732 w 309563" name="connsiteX9"/>
              <a:gd fmla="*/ 204787 h 336550" name="connsiteY9"/>
              <a:gd fmla="*/ 133086 w 309563" name="connsiteX10"/>
              <a:gd fmla="*/ 204787 h 336550" name="connsiteY10"/>
              <a:gd fmla="*/ 115888 w 309563" name="connsiteX11"/>
              <a:gd fmla="*/ 204787 h 336550" name="connsiteY11"/>
              <a:gd fmla="*/ 236538 w 309563" name="connsiteX12"/>
              <a:gd fmla="*/ 182562 h 336550" name="connsiteY12"/>
              <a:gd fmla="*/ 236538 w 309563" name="connsiteX13"/>
              <a:gd fmla="*/ 200025 h 336550" name="connsiteY13"/>
              <a:gd fmla="*/ 250297 w 309563" name="connsiteX14"/>
              <a:gd fmla="*/ 200025 h 336550" name="connsiteY14"/>
              <a:gd fmla="*/ 255800 w 309563" name="connsiteX15"/>
              <a:gd fmla="*/ 197531 h 336550" name="connsiteY15"/>
              <a:gd fmla="*/ 257176 w 309563" name="connsiteX16"/>
              <a:gd fmla="*/ 191294 h 336550" name="connsiteY16"/>
              <a:gd fmla="*/ 257176 w 309563" name="connsiteX17"/>
              <a:gd fmla="*/ 187552 h 336550" name="connsiteY17"/>
              <a:gd fmla="*/ 254424 w 309563" name="connsiteX18"/>
              <a:gd fmla="*/ 185057 h 336550" name="connsiteY18"/>
              <a:gd fmla="*/ 253049 w 309563" name="connsiteX19"/>
              <a:gd fmla="*/ 182562 h 336550" name="connsiteY19"/>
              <a:gd fmla="*/ 250297 w 309563" name="connsiteX20"/>
              <a:gd fmla="*/ 182562 h 336550" name="connsiteY20"/>
              <a:gd fmla="*/ 236538 w 309563" name="connsiteX21"/>
              <a:gd fmla="*/ 182562 h 336550" name="connsiteY21"/>
              <a:gd fmla="*/ 115888 w 309563" name="connsiteX22"/>
              <a:gd fmla="*/ 182562 h 336550" name="connsiteY22"/>
              <a:gd fmla="*/ 115888 w 309563" name="connsiteX23"/>
              <a:gd fmla="*/ 196850 h 336550" name="connsiteY23"/>
              <a:gd fmla="*/ 130076 w 309563" name="connsiteX24"/>
              <a:gd fmla="*/ 196850 h 336550" name="connsiteY24"/>
              <a:gd fmla="*/ 135236 w 309563" name="connsiteX25"/>
              <a:gd fmla="*/ 194252 h 336550" name="connsiteY25"/>
              <a:gd fmla="*/ 136526 w 309563" name="connsiteX26"/>
              <a:gd fmla="*/ 189057 h 336550" name="connsiteY26"/>
              <a:gd fmla="*/ 135236 w 309563" name="connsiteX27"/>
              <a:gd fmla="*/ 183861 h 336550" name="connsiteY27"/>
              <a:gd fmla="*/ 130076 w 309563" name="connsiteX28"/>
              <a:gd fmla="*/ 182562 h 336550" name="connsiteY28"/>
              <a:gd fmla="*/ 115888 w 309563" name="connsiteX29"/>
              <a:gd fmla="*/ 182562 h 336550" name="connsiteY29"/>
              <a:gd fmla="*/ 225425 w 309563" name="connsiteX30"/>
              <a:gd fmla="*/ 173037 h 336550" name="connsiteY30"/>
              <a:gd fmla="*/ 249536 w 309563" name="connsiteX31"/>
              <a:gd fmla="*/ 173037 h 336550" name="connsiteY31"/>
              <a:gd fmla="*/ 256233 w 309563" name="connsiteX32"/>
              <a:gd fmla="*/ 174360 h 336550" name="connsiteY32"/>
              <a:gd fmla="*/ 262930 w 309563" name="connsiteX33"/>
              <a:gd fmla="*/ 178328 h 336550" name="connsiteY33"/>
              <a:gd fmla="*/ 266949 w 309563" name="connsiteX34"/>
              <a:gd fmla="*/ 184944 h 336550" name="connsiteY34"/>
              <a:gd fmla="*/ 268288 w 309563" name="connsiteX35"/>
              <a:gd fmla="*/ 191558 h 336550" name="connsiteY35"/>
              <a:gd fmla="*/ 266949 w 309563" name="connsiteX36"/>
              <a:gd fmla="*/ 198173 h 336550" name="connsiteY36"/>
              <a:gd fmla="*/ 262930 w 309563" name="connsiteX37"/>
              <a:gd fmla="*/ 204788 h 336550" name="connsiteY37"/>
              <a:gd fmla="*/ 257572 w 309563" name="connsiteX38"/>
              <a:gd fmla="*/ 208756 h 336550" name="connsiteY38"/>
              <a:gd fmla="*/ 249536 w 309563" name="connsiteX39"/>
              <a:gd fmla="*/ 210079 h 336550" name="connsiteY39"/>
              <a:gd fmla="*/ 236141 w 309563" name="connsiteX40"/>
              <a:gd fmla="*/ 210079 h 336550" name="connsiteY40"/>
              <a:gd fmla="*/ 236141 w 309563" name="connsiteX41"/>
              <a:gd fmla="*/ 228600 h 336550" name="connsiteY41"/>
              <a:gd fmla="*/ 225425 w 309563" name="connsiteX42"/>
              <a:gd fmla="*/ 228600 h 336550" name="connsiteY42"/>
              <a:gd fmla="*/ 225425 w 309563" name="connsiteX43"/>
              <a:gd fmla="*/ 173037 h 336550" name="connsiteY43"/>
              <a:gd fmla="*/ 157163 w 309563" name="connsiteX44"/>
              <a:gd fmla="*/ 173037 h 336550" name="connsiteY44"/>
              <a:gd fmla="*/ 169863 w 309563" name="connsiteX45"/>
              <a:gd fmla="*/ 173037 h 336550" name="connsiteY45"/>
              <a:gd fmla="*/ 187325 w 309563" name="connsiteX46"/>
              <a:gd fmla="*/ 204788 h 336550" name="connsiteY46"/>
              <a:gd fmla="*/ 201613 w 309563" name="connsiteX47"/>
              <a:gd fmla="*/ 173037 h 336550" name="connsiteY47"/>
              <a:gd fmla="*/ 214313 w 309563" name="connsiteX48"/>
              <a:gd fmla="*/ 173037 h 336550" name="connsiteY48"/>
              <a:gd fmla="*/ 214313 w 309563" name="connsiteX49"/>
              <a:gd fmla="*/ 228600 h 336550" name="connsiteY49"/>
              <a:gd fmla="*/ 203200 w 309563" name="connsiteX50"/>
              <a:gd fmla="*/ 228600 h 336550" name="connsiteY50"/>
              <a:gd fmla="*/ 203200 w 309563" name="connsiteX51"/>
              <a:gd fmla="*/ 192087 h 336550" name="connsiteY51"/>
              <a:gd fmla="*/ 188913 w 309563" name="connsiteX52"/>
              <a:gd fmla="*/ 219075 h 336550" name="connsiteY52"/>
              <a:gd fmla="*/ 184150 w 309563" name="connsiteX53"/>
              <a:gd fmla="*/ 219075 h 336550" name="connsiteY53"/>
              <a:gd fmla="*/ 169863 w 309563" name="connsiteX54"/>
              <a:gd fmla="*/ 192087 h 336550" name="connsiteY54"/>
              <a:gd fmla="*/ 169863 w 309563" name="connsiteX55"/>
              <a:gd fmla="*/ 228600 h 336550" name="connsiteY55"/>
              <a:gd fmla="*/ 157163 w 309563" name="connsiteX56"/>
              <a:gd fmla="*/ 228600 h 336550" name="connsiteY56"/>
              <a:gd fmla="*/ 104775 w 309563" name="connsiteX57"/>
              <a:gd fmla="*/ 173037 h 336550" name="connsiteY57"/>
              <a:gd fmla="*/ 133537 w 309563" name="connsiteX58"/>
              <a:gd fmla="*/ 173037 h 336550" name="connsiteY58"/>
              <a:gd fmla="*/ 138766 w 309563" name="connsiteX59"/>
              <a:gd fmla="*/ 174360 h 336550" name="connsiteY59"/>
              <a:gd fmla="*/ 143995 w 309563" name="connsiteX60"/>
              <a:gd fmla="*/ 177006 h 336550" name="connsiteY60"/>
              <a:gd fmla="*/ 145303 w 309563" name="connsiteX61"/>
              <a:gd fmla="*/ 182297 h 336550" name="connsiteY61"/>
              <a:gd fmla="*/ 146610 w 309563" name="connsiteX62"/>
              <a:gd fmla="*/ 187589 h 336550" name="connsiteY62"/>
              <a:gd fmla="*/ 145303 w 309563" name="connsiteX63"/>
              <a:gd fmla="*/ 194204 h 336550" name="connsiteY63"/>
              <a:gd fmla="*/ 138766 w 309563" name="connsiteX64"/>
              <a:gd fmla="*/ 199496 h 336550" name="connsiteY64"/>
              <a:gd fmla="*/ 146610 w 309563" name="connsiteX65"/>
              <a:gd fmla="*/ 204788 h 336550" name="connsiteY65"/>
              <a:gd fmla="*/ 149225 w 309563" name="connsiteX66"/>
              <a:gd fmla="*/ 214048 h 336550" name="connsiteY66"/>
              <a:gd fmla="*/ 147918 w 309563" name="connsiteX67"/>
              <a:gd fmla="*/ 220663 h 336550" name="connsiteY67"/>
              <a:gd fmla="*/ 143995 w 309563" name="connsiteX68"/>
              <a:gd fmla="*/ 224631 h 336550" name="connsiteY68"/>
              <a:gd fmla="*/ 138766 w 309563" name="connsiteX69"/>
              <a:gd fmla="*/ 227277 h 336550" name="connsiteY69"/>
              <a:gd fmla="*/ 130922 w 309563" name="connsiteX70"/>
              <a:gd fmla="*/ 228600 h 336550" name="connsiteY70"/>
              <a:gd fmla="*/ 104775 w 309563" name="connsiteX71"/>
              <a:gd fmla="*/ 228600 h 336550" name="connsiteY71"/>
              <a:gd fmla="*/ 104775 w 309563" name="connsiteX72"/>
              <a:gd fmla="*/ 173037 h 336550" name="connsiteY72"/>
              <a:gd fmla="*/ 85725 w 309563" name="connsiteX73"/>
              <a:gd fmla="*/ 146050 h 336550" name="connsiteY73"/>
              <a:gd fmla="*/ 85725 w 309563" name="connsiteX74"/>
              <a:gd fmla="*/ 261938 h 336550" name="connsiteY74"/>
              <a:gd fmla="*/ 280988 w 309563" name="connsiteX75"/>
              <a:gd fmla="*/ 261938 h 336550" name="connsiteY75"/>
              <a:gd fmla="*/ 280988 w 309563" name="connsiteX76"/>
              <a:gd fmla="*/ 146050 h 336550" name="connsiteY76"/>
              <a:gd fmla="*/ 0 w 309563" name="connsiteX77"/>
              <a:gd fmla="*/ 0 h 336550" name="connsiteY77"/>
              <a:gd fmla="*/ 185738 w 309563" name="connsiteX78"/>
              <a:gd fmla="*/ 0 h 336550" name="connsiteY78"/>
              <a:gd fmla="*/ 263526 w 309563" name="connsiteX79"/>
              <a:gd fmla="*/ 71437 h 336550" name="connsiteY79"/>
              <a:gd fmla="*/ 263526 w 309563" name="connsiteX80"/>
              <a:gd fmla="*/ 119062 h 336550" name="connsiteY80"/>
              <a:gd fmla="*/ 309563 w 309563" name="connsiteX81"/>
              <a:gd fmla="*/ 119062 h 336550" name="connsiteY81"/>
              <a:gd fmla="*/ 309563 w 309563" name="connsiteX82"/>
              <a:gd fmla="*/ 288925 h 336550" name="connsiteY82"/>
              <a:gd fmla="*/ 263526 w 309563" name="connsiteX83"/>
              <a:gd fmla="*/ 288925 h 336550" name="connsiteY83"/>
              <a:gd fmla="*/ 263526 w 309563" name="connsiteX84"/>
              <a:gd fmla="*/ 336550 h 336550" name="connsiteY84"/>
              <a:gd fmla="*/ 0 w 309563" name="connsiteX85"/>
              <a:gd fmla="*/ 336550 h 336550"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36550" w="309563">
                <a:moveTo>
                  <a:pt x="115888" y="204787"/>
                </a:moveTo>
                <a:lnTo>
                  <a:pt x="115888" y="219075"/>
                </a:lnTo>
                <a:cubicBezTo>
                  <a:pt x="115888" y="219075"/>
                  <a:pt x="115888" y="219075"/>
                  <a:pt x="131763" y="219075"/>
                </a:cubicBezTo>
                <a:cubicBezTo>
                  <a:pt x="133086" y="219075"/>
                  <a:pt x="134409" y="219075"/>
                  <a:pt x="134409" y="219075"/>
                </a:cubicBezTo>
                <a:cubicBezTo>
                  <a:pt x="135732" y="217776"/>
                  <a:pt x="137055" y="217776"/>
                  <a:pt x="137055" y="217776"/>
                </a:cubicBezTo>
                <a:cubicBezTo>
                  <a:pt x="138378" y="216477"/>
                  <a:pt x="138378" y="216477"/>
                  <a:pt x="138378" y="215179"/>
                </a:cubicBezTo>
                <a:cubicBezTo>
                  <a:pt x="139701" y="213880"/>
                  <a:pt x="139701" y="212581"/>
                  <a:pt x="139701" y="212581"/>
                </a:cubicBezTo>
                <a:cubicBezTo>
                  <a:pt x="139701" y="211282"/>
                  <a:pt x="139701" y="209983"/>
                  <a:pt x="138378" y="209983"/>
                </a:cubicBezTo>
                <a:cubicBezTo>
                  <a:pt x="138378" y="208684"/>
                  <a:pt x="138378" y="207385"/>
                  <a:pt x="137055" y="207385"/>
                </a:cubicBezTo>
                <a:cubicBezTo>
                  <a:pt x="137055" y="206086"/>
                  <a:pt x="135732" y="206086"/>
                  <a:pt x="135732" y="204787"/>
                </a:cubicBezTo>
                <a:cubicBezTo>
                  <a:pt x="134409" y="204787"/>
                  <a:pt x="133086" y="204787"/>
                  <a:pt x="133086" y="204787"/>
                </a:cubicBezTo>
                <a:cubicBezTo>
                  <a:pt x="133086" y="204787"/>
                  <a:pt x="133086" y="204787"/>
                  <a:pt x="115888" y="204787"/>
                </a:cubicBezTo>
                <a:close/>
                <a:moveTo>
                  <a:pt x="236538" y="182562"/>
                </a:moveTo>
                <a:lnTo>
                  <a:pt x="236538" y="200025"/>
                </a:lnTo>
                <a:cubicBezTo>
                  <a:pt x="236538" y="200025"/>
                  <a:pt x="236538" y="200025"/>
                  <a:pt x="250297" y="200025"/>
                </a:cubicBezTo>
                <a:cubicBezTo>
                  <a:pt x="251673" y="200025"/>
                  <a:pt x="254424" y="198778"/>
                  <a:pt x="255800" y="197531"/>
                </a:cubicBezTo>
                <a:cubicBezTo>
                  <a:pt x="257176" y="196283"/>
                  <a:pt x="257176" y="193788"/>
                  <a:pt x="257176" y="191294"/>
                </a:cubicBezTo>
                <a:cubicBezTo>
                  <a:pt x="257176" y="190046"/>
                  <a:pt x="257176" y="188799"/>
                  <a:pt x="257176" y="187552"/>
                </a:cubicBezTo>
                <a:cubicBezTo>
                  <a:pt x="255800" y="186304"/>
                  <a:pt x="255800" y="185057"/>
                  <a:pt x="254424" y="185057"/>
                </a:cubicBezTo>
                <a:cubicBezTo>
                  <a:pt x="254424" y="183810"/>
                  <a:pt x="253049" y="183810"/>
                  <a:pt x="253049" y="182562"/>
                </a:cubicBezTo>
                <a:cubicBezTo>
                  <a:pt x="251673" y="182562"/>
                  <a:pt x="250297" y="182562"/>
                  <a:pt x="250297" y="182562"/>
                </a:cubicBezTo>
                <a:cubicBezTo>
                  <a:pt x="250297" y="182562"/>
                  <a:pt x="250297" y="182562"/>
                  <a:pt x="236538" y="182562"/>
                </a:cubicBezTo>
                <a:close/>
                <a:moveTo>
                  <a:pt x="115888" y="182562"/>
                </a:moveTo>
                <a:lnTo>
                  <a:pt x="115888" y="196850"/>
                </a:lnTo>
                <a:cubicBezTo>
                  <a:pt x="115888" y="196850"/>
                  <a:pt x="115888" y="196850"/>
                  <a:pt x="130076" y="196850"/>
                </a:cubicBezTo>
                <a:cubicBezTo>
                  <a:pt x="131366" y="196850"/>
                  <a:pt x="133946" y="195551"/>
                  <a:pt x="135236" y="194252"/>
                </a:cubicBezTo>
                <a:cubicBezTo>
                  <a:pt x="136526" y="192954"/>
                  <a:pt x="136526" y="191655"/>
                  <a:pt x="136526" y="189057"/>
                </a:cubicBezTo>
                <a:cubicBezTo>
                  <a:pt x="136526" y="186459"/>
                  <a:pt x="136526" y="185160"/>
                  <a:pt x="135236" y="183861"/>
                </a:cubicBezTo>
                <a:cubicBezTo>
                  <a:pt x="133946" y="182562"/>
                  <a:pt x="132656" y="182562"/>
                  <a:pt x="130076" y="182562"/>
                </a:cubicBezTo>
                <a:cubicBezTo>
                  <a:pt x="130076" y="182562"/>
                  <a:pt x="130076" y="182562"/>
                  <a:pt x="115888" y="182562"/>
                </a:cubicBezTo>
                <a:close/>
                <a:moveTo>
                  <a:pt x="225425" y="173037"/>
                </a:moveTo>
                <a:cubicBezTo>
                  <a:pt x="225425" y="173037"/>
                  <a:pt x="225425" y="173037"/>
                  <a:pt x="249536" y="173037"/>
                </a:cubicBezTo>
                <a:cubicBezTo>
                  <a:pt x="252215" y="173037"/>
                  <a:pt x="254893" y="173037"/>
                  <a:pt x="256233" y="174360"/>
                </a:cubicBezTo>
                <a:cubicBezTo>
                  <a:pt x="258912" y="175683"/>
                  <a:pt x="261591" y="177006"/>
                  <a:pt x="262930" y="178328"/>
                </a:cubicBezTo>
                <a:cubicBezTo>
                  <a:pt x="264270" y="180974"/>
                  <a:pt x="265609" y="182297"/>
                  <a:pt x="266949" y="184944"/>
                </a:cubicBezTo>
                <a:cubicBezTo>
                  <a:pt x="266949" y="186267"/>
                  <a:pt x="268288" y="188912"/>
                  <a:pt x="268288" y="191558"/>
                </a:cubicBezTo>
                <a:cubicBezTo>
                  <a:pt x="268288" y="194204"/>
                  <a:pt x="266949" y="195527"/>
                  <a:pt x="266949" y="198173"/>
                </a:cubicBezTo>
                <a:cubicBezTo>
                  <a:pt x="265609" y="200819"/>
                  <a:pt x="264270" y="202142"/>
                  <a:pt x="262930" y="204788"/>
                </a:cubicBezTo>
                <a:cubicBezTo>
                  <a:pt x="261591" y="206110"/>
                  <a:pt x="258912" y="207433"/>
                  <a:pt x="257572" y="208756"/>
                </a:cubicBezTo>
                <a:cubicBezTo>
                  <a:pt x="254893" y="210079"/>
                  <a:pt x="252215" y="210079"/>
                  <a:pt x="249536" y="210079"/>
                </a:cubicBezTo>
                <a:cubicBezTo>
                  <a:pt x="249536" y="210079"/>
                  <a:pt x="249536" y="210079"/>
                  <a:pt x="236141" y="210079"/>
                </a:cubicBezTo>
                <a:lnTo>
                  <a:pt x="236141" y="228600"/>
                </a:lnTo>
                <a:cubicBezTo>
                  <a:pt x="236141" y="228600"/>
                  <a:pt x="236141" y="228600"/>
                  <a:pt x="225425" y="228600"/>
                </a:cubicBezTo>
                <a:cubicBezTo>
                  <a:pt x="225425" y="228600"/>
                  <a:pt x="225425" y="228600"/>
                  <a:pt x="225425" y="173037"/>
                </a:cubicBezTo>
                <a:close/>
                <a:moveTo>
                  <a:pt x="157163" y="173037"/>
                </a:moveTo>
                <a:lnTo>
                  <a:pt x="169863" y="173037"/>
                </a:lnTo>
                <a:lnTo>
                  <a:pt x="187325" y="204788"/>
                </a:lnTo>
                <a:lnTo>
                  <a:pt x="201613" y="173037"/>
                </a:lnTo>
                <a:lnTo>
                  <a:pt x="214313" y="173037"/>
                </a:lnTo>
                <a:lnTo>
                  <a:pt x="214313" y="228600"/>
                </a:lnTo>
                <a:lnTo>
                  <a:pt x="203200" y="228600"/>
                </a:lnTo>
                <a:lnTo>
                  <a:pt x="203200" y="192087"/>
                </a:lnTo>
                <a:lnTo>
                  <a:pt x="188913" y="219075"/>
                </a:lnTo>
                <a:lnTo>
                  <a:pt x="184150" y="219075"/>
                </a:lnTo>
                <a:lnTo>
                  <a:pt x="169863" y="192087"/>
                </a:lnTo>
                <a:lnTo>
                  <a:pt x="169863" y="228600"/>
                </a:lnTo>
                <a:lnTo>
                  <a:pt x="157163" y="228600"/>
                </a:lnTo>
                <a:close/>
                <a:moveTo>
                  <a:pt x="104775" y="173037"/>
                </a:moveTo>
                <a:cubicBezTo>
                  <a:pt x="104775" y="173037"/>
                  <a:pt x="104775" y="173037"/>
                  <a:pt x="133537" y="173037"/>
                </a:cubicBezTo>
                <a:cubicBezTo>
                  <a:pt x="136151" y="173037"/>
                  <a:pt x="137459" y="173037"/>
                  <a:pt x="138766" y="174360"/>
                </a:cubicBezTo>
                <a:cubicBezTo>
                  <a:pt x="141381" y="174360"/>
                  <a:pt x="142688" y="175683"/>
                  <a:pt x="143995" y="177006"/>
                </a:cubicBezTo>
                <a:cubicBezTo>
                  <a:pt x="143995" y="178328"/>
                  <a:pt x="145303" y="179651"/>
                  <a:pt x="145303" y="182297"/>
                </a:cubicBezTo>
                <a:cubicBezTo>
                  <a:pt x="146610" y="183621"/>
                  <a:pt x="146610" y="184944"/>
                  <a:pt x="146610" y="187589"/>
                </a:cubicBezTo>
                <a:cubicBezTo>
                  <a:pt x="146610" y="190235"/>
                  <a:pt x="146610" y="192881"/>
                  <a:pt x="145303" y="194204"/>
                </a:cubicBezTo>
                <a:cubicBezTo>
                  <a:pt x="143995" y="196850"/>
                  <a:pt x="141381" y="199496"/>
                  <a:pt x="138766" y="199496"/>
                </a:cubicBezTo>
                <a:cubicBezTo>
                  <a:pt x="142688" y="200819"/>
                  <a:pt x="143995" y="202142"/>
                  <a:pt x="146610" y="204788"/>
                </a:cubicBezTo>
                <a:cubicBezTo>
                  <a:pt x="147918" y="207433"/>
                  <a:pt x="149225" y="210079"/>
                  <a:pt x="149225" y="214048"/>
                </a:cubicBezTo>
                <a:cubicBezTo>
                  <a:pt x="149225" y="216694"/>
                  <a:pt x="149225" y="219340"/>
                  <a:pt x="147918" y="220663"/>
                </a:cubicBezTo>
                <a:cubicBezTo>
                  <a:pt x="146610" y="221986"/>
                  <a:pt x="145303" y="223309"/>
                  <a:pt x="143995" y="224631"/>
                </a:cubicBezTo>
                <a:cubicBezTo>
                  <a:pt x="142688" y="225954"/>
                  <a:pt x="140073" y="227277"/>
                  <a:pt x="138766" y="227277"/>
                </a:cubicBezTo>
                <a:cubicBezTo>
                  <a:pt x="136151" y="228600"/>
                  <a:pt x="133537" y="228600"/>
                  <a:pt x="130922" y="228600"/>
                </a:cubicBezTo>
                <a:cubicBezTo>
                  <a:pt x="130922" y="228600"/>
                  <a:pt x="130922" y="228600"/>
                  <a:pt x="104775" y="228600"/>
                </a:cubicBezTo>
                <a:cubicBezTo>
                  <a:pt x="104775" y="228600"/>
                  <a:pt x="104775" y="228600"/>
                  <a:pt x="104775" y="173037"/>
                </a:cubicBezTo>
                <a:close/>
                <a:moveTo>
                  <a:pt x="85725" y="146050"/>
                </a:moveTo>
                <a:lnTo>
                  <a:pt x="85725" y="261938"/>
                </a:lnTo>
                <a:lnTo>
                  <a:pt x="280988" y="261938"/>
                </a:lnTo>
                <a:lnTo>
                  <a:pt x="280988" y="146050"/>
                </a:lnTo>
                <a:close/>
                <a:moveTo>
                  <a:pt x="0" y="0"/>
                </a:moveTo>
                <a:lnTo>
                  <a:pt x="185738" y="0"/>
                </a:lnTo>
                <a:lnTo>
                  <a:pt x="263526" y="71437"/>
                </a:lnTo>
                <a:lnTo>
                  <a:pt x="263526" y="119062"/>
                </a:lnTo>
                <a:lnTo>
                  <a:pt x="309563" y="119062"/>
                </a:lnTo>
                <a:lnTo>
                  <a:pt x="309563" y="288925"/>
                </a:lnTo>
                <a:lnTo>
                  <a:pt x="263526" y="288925"/>
                </a:lnTo>
                <a:lnTo>
                  <a:pt x="263526" y="336550"/>
                </a:lnTo>
                <a:lnTo>
                  <a:pt x="0" y="336550"/>
                </a:lnTo>
                <a:close/>
              </a:path>
            </a:pathLst>
          </a:custGeom>
          <a:solidFill>
            <a:schemeClr val="tx1">
              <a:lumMod val="60000"/>
              <a:lumOff val="40000"/>
            </a:schemeClr>
          </a:solidFill>
          <a:ln w="19050">
            <a:noFill/>
            <a:round/>
          </a:ln>
        </p:spPr>
        <p:txBody>
          <a:bodyPr anchor="ctr"/>
          <a:lstStyle/>
          <a:p>
            <a:pPr algn="ctr"/>
            <a:endParaRPr/>
          </a:p>
        </p:txBody>
      </p:sp>
      <p:sp>
        <p:nvSpPr>
          <p:cNvPr id="28" name="任意多边形: 形状 19"/>
          <p:cNvSpPr/>
          <p:nvPr/>
        </p:nvSpPr>
        <p:spPr bwMode="auto">
          <a:xfrm>
            <a:off x="4771600" y="4653580"/>
            <a:ext cx="431766" cy="469406"/>
          </a:xfrm>
          <a:custGeom>
            <a:gdLst>
              <a:gd fmla="*/ 220662 w 309563" name="connsiteX0"/>
              <a:gd fmla="*/ 177800 h 336550" name="connsiteY0"/>
              <a:gd fmla="*/ 220662 w 309563" name="connsiteX1"/>
              <a:gd fmla="*/ 217488 h 336550" name="connsiteY1"/>
              <a:gd fmla="*/ 231053 w 309563" name="connsiteX2"/>
              <a:gd fmla="*/ 217488 h 336550" name="connsiteY2"/>
              <a:gd fmla="*/ 238846 w 309563" name="connsiteX3"/>
              <a:gd fmla="*/ 216208 h 336550" name="connsiteY3"/>
              <a:gd fmla="*/ 244042 w 309563" name="connsiteX4"/>
              <a:gd fmla="*/ 211087 h 336550" name="connsiteY4"/>
              <a:gd fmla="*/ 247938 w 309563" name="connsiteX5"/>
              <a:gd fmla="*/ 204686 h 336550" name="connsiteY5"/>
              <a:gd fmla="*/ 249237 w 309563" name="connsiteX6"/>
              <a:gd fmla="*/ 197004 h 336550" name="connsiteY6"/>
              <a:gd fmla="*/ 247938 w 309563" name="connsiteX7"/>
              <a:gd fmla="*/ 189323 h 336550" name="connsiteY7"/>
              <a:gd fmla="*/ 244042 w 309563" name="connsiteX8"/>
              <a:gd fmla="*/ 182921 h 336550" name="connsiteY8"/>
              <a:gd fmla="*/ 238846 w 309563" name="connsiteX9"/>
              <a:gd fmla="*/ 179081 h 336550" name="connsiteY9"/>
              <a:gd fmla="*/ 231053 w 309563" name="connsiteX10"/>
              <a:gd fmla="*/ 177800 h 336550" name="connsiteY10"/>
              <a:gd fmla="*/ 220662 w 309563" name="connsiteX11"/>
              <a:gd fmla="*/ 177800 h 336550" name="connsiteY11"/>
              <a:gd fmla="*/ 207962 w 309563" name="connsiteX12"/>
              <a:gd fmla="*/ 166687 h 336550" name="connsiteY12"/>
              <a:gd fmla="*/ 231658 w 309563" name="connsiteX13"/>
              <a:gd fmla="*/ 166687 h 336550" name="connsiteY13"/>
              <a:gd fmla="*/ 244823 w 309563" name="connsiteX14"/>
              <a:gd fmla="*/ 168004 h 336550" name="connsiteY14"/>
              <a:gd fmla="*/ 254038 w 309563" name="connsiteX15"/>
              <a:gd fmla="*/ 175908 h 336550" name="connsiteY15"/>
              <a:gd fmla="*/ 260621 w 309563" name="connsiteX16"/>
              <a:gd fmla="*/ 185129 h 336550" name="connsiteY16"/>
              <a:gd fmla="*/ 261937 w 309563" name="connsiteX17"/>
              <a:gd fmla="*/ 196985 h 336550" name="connsiteY17"/>
              <a:gd fmla="*/ 259304 w 309563" name="connsiteX18"/>
              <a:gd fmla="*/ 210158 h 336550" name="connsiteY18"/>
              <a:gd fmla="*/ 254038 w 309563" name="connsiteX19"/>
              <a:gd fmla="*/ 220696 h 336550" name="connsiteY19"/>
              <a:gd fmla="*/ 243507 w 309563" name="connsiteX20"/>
              <a:gd fmla="*/ 225966 h 336550" name="connsiteY20"/>
              <a:gd fmla="*/ 231658 w 309563" name="connsiteX21"/>
              <a:gd fmla="*/ 228600 h 336550" name="connsiteY21"/>
              <a:gd fmla="*/ 207962 w 309563" name="connsiteX22"/>
              <a:gd fmla="*/ 228600 h 336550" name="connsiteY22"/>
              <a:gd fmla="*/ 207962 w 309563" name="connsiteX23"/>
              <a:gd fmla="*/ 166687 h 336550" name="connsiteY23"/>
              <a:gd fmla="*/ 182562 w 309563" name="connsiteX24"/>
              <a:gd fmla="*/ 166687 h 336550" name="connsiteY24"/>
              <a:gd fmla="*/ 195262 w 309563" name="connsiteX25"/>
              <a:gd fmla="*/ 166687 h 336550" name="connsiteY25"/>
              <a:gd fmla="*/ 195262 w 309563" name="connsiteX26"/>
              <a:gd fmla="*/ 228600 h 336550" name="connsiteY26"/>
              <a:gd fmla="*/ 182562 w 309563" name="connsiteX27"/>
              <a:gd fmla="*/ 228600 h 336550" name="connsiteY27"/>
              <a:gd fmla="*/ 107950 w 309563" name="connsiteX28"/>
              <a:gd fmla="*/ 166687 h 336550" name="connsiteY28"/>
              <a:gd fmla="*/ 119062 w 309563" name="connsiteX29"/>
              <a:gd fmla="*/ 166687 h 336550" name="connsiteY29"/>
              <a:gd fmla="*/ 138113 w 309563" name="connsiteX30"/>
              <a:gd fmla="*/ 201613 h 336550" name="connsiteY30"/>
              <a:gd fmla="*/ 157163 w 309563" name="connsiteX31"/>
              <a:gd fmla="*/ 166687 h 336550" name="connsiteY31"/>
              <a:gd fmla="*/ 169863 w 309563" name="connsiteX32"/>
              <a:gd fmla="*/ 166687 h 336550" name="connsiteY32"/>
              <a:gd fmla="*/ 169863 w 309563" name="connsiteX33"/>
              <a:gd fmla="*/ 228600 h 336550" name="connsiteY33"/>
              <a:gd fmla="*/ 157163 w 309563" name="connsiteX34"/>
              <a:gd fmla="*/ 228600 h 336550" name="connsiteY34"/>
              <a:gd fmla="*/ 157163 w 309563" name="connsiteX35"/>
              <a:gd fmla="*/ 187325 h 336550" name="connsiteY35"/>
              <a:gd fmla="*/ 141288 w 309563" name="connsiteX36"/>
              <a:gd fmla="*/ 217488 h 336550" name="connsiteY36"/>
              <a:gd fmla="*/ 134938 w 309563" name="connsiteX37"/>
              <a:gd fmla="*/ 217488 h 336550" name="connsiteY37"/>
              <a:gd fmla="*/ 119062 w 309563" name="connsiteX38"/>
              <a:gd fmla="*/ 187325 h 336550" name="connsiteY38"/>
              <a:gd fmla="*/ 119062 w 309563" name="connsiteX39"/>
              <a:gd fmla="*/ 228600 h 336550" name="connsiteY39"/>
              <a:gd fmla="*/ 107950 w 309563" name="connsiteX40"/>
              <a:gd fmla="*/ 228600 h 336550" name="connsiteY40"/>
              <a:gd fmla="*/ 84137 w 309563" name="connsiteX41"/>
              <a:gd fmla="*/ 142875 h 336550" name="connsiteY41"/>
              <a:gd fmla="*/ 84137 w 309563" name="connsiteX42"/>
              <a:gd fmla="*/ 258763 h 336550" name="connsiteY42"/>
              <a:gd fmla="*/ 280987 w 309563" name="connsiteX43"/>
              <a:gd fmla="*/ 258763 h 336550" name="connsiteY43"/>
              <a:gd fmla="*/ 280987 w 309563" name="connsiteX44"/>
              <a:gd fmla="*/ 142875 h 336550" name="connsiteY44"/>
              <a:gd fmla="*/ 0 w 309563" name="connsiteX45"/>
              <a:gd fmla="*/ 0 h 336550" name="connsiteY45"/>
              <a:gd fmla="*/ 185738 w 309563" name="connsiteX46"/>
              <a:gd fmla="*/ 0 h 336550" name="connsiteY46"/>
              <a:gd fmla="*/ 263526 w 309563" name="connsiteX47"/>
              <a:gd fmla="*/ 71437 h 336550" name="connsiteY47"/>
              <a:gd fmla="*/ 263526 w 309563" name="connsiteX48"/>
              <a:gd fmla="*/ 115887 h 336550" name="connsiteY48"/>
              <a:gd fmla="*/ 309563 w 309563" name="connsiteX49"/>
              <a:gd fmla="*/ 115887 h 336550" name="connsiteY49"/>
              <a:gd fmla="*/ 309563 w 309563" name="connsiteX50"/>
              <a:gd fmla="*/ 285750 h 336550" name="connsiteY50"/>
              <a:gd fmla="*/ 263526 w 309563" name="connsiteX51"/>
              <a:gd fmla="*/ 285750 h 336550" name="connsiteY51"/>
              <a:gd fmla="*/ 263526 w 309563" name="connsiteX52"/>
              <a:gd fmla="*/ 336550 h 336550" name="connsiteY52"/>
              <a:gd fmla="*/ 0 w 309563" name="connsiteX53"/>
              <a:gd fmla="*/ 336550 h 336550"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336550" w="309563">
                <a:moveTo>
                  <a:pt x="220662" y="177800"/>
                </a:moveTo>
                <a:lnTo>
                  <a:pt x="220662" y="217488"/>
                </a:lnTo>
                <a:cubicBezTo>
                  <a:pt x="220662" y="217488"/>
                  <a:pt x="220662" y="217488"/>
                  <a:pt x="231053" y="217488"/>
                </a:cubicBezTo>
                <a:cubicBezTo>
                  <a:pt x="233651" y="217488"/>
                  <a:pt x="236248" y="217488"/>
                  <a:pt x="238846" y="216208"/>
                </a:cubicBezTo>
                <a:cubicBezTo>
                  <a:pt x="241444" y="214928"/>
                  <a:pt x="242743" y="213647"/>
                  <a:pt x="244042" y="211087"/>
                </a:cubicBezTo>
                <a:cubicBezTo>
                  <a:pt x="245341" y="209807"/>
                  <a:pt x="246639" y="207246"/>
                  <a:pt x="247938" y="204686"/>
                </a:cubicBezTo>
                <a:cubicBezTo>
                  <a:pt x="249237" y="203405"/>
                  <a:pt x="249237" y="199565"/>
                  <a:pt x="249237" y="197004"/>
                </a:cubicBezTo>
                <a:cubicBezTo>
                  <a:pt x="249237" y="194444"/>
                  <a:pt x="249237" y="191883"/>
                  <a:pt x="247938" y="189323"/>
                </a:cubicBezTo>
                <a:cubicBezTo>
                  <a:pt x="246639" y="186762"/>
                  <a:pt x="245341" y="184202"/>
                  <a:pt x="244042" y="182921"/>
                </a:cubicBezTo>
                <a:cubicBezTo>
                  <a:pt x="242743" y="181641"/>
                  <a:pt x="240145" y="180361"/>
                  <a:pt x="238846" y="179081"/>
                </a:cubicBezTo>
                <a:cubicBezTo>
                  <a:pt x="236248" y="177800"/>
                  <a:pt x="233651" y="177800"/>
                  <a:pt x="231053" y="177800"/>
                </a:cubicBezTo>
                <a:cubicBezTo>
                  <a:pt x="231053" y="177800"/>
                  <a:pt x="231053" y="177800"/>
                  <a:pt x="220662" y="177800"/>
                </a:cubicBezTo>
                <a:close/>
                <a:moveTo>
                  <a:pt x="207962" y="166687"/>
                </a:moveTo>
                <a:cubicBezTo>
                  <a:pt x="207962" y="166687"/>
                  <a:pt x="207962" y="166687"/>
                  <a:pt x="231658" y="166687"/>
                </a:cubicBezTo>
                <a:cubicBezTo>
                  <a:pt x="236924" y="166687"/>
                  <a:pt x="240874" y="166687"/>
                  <a:pt x="244823" y="168004"/>
                </a:cubicBezTo>
                <a:cubicBezTo>
                  <a:pt x="248772" y="170639"/>
                  <a:pt x="251405" y="171956"/>
                  <a:pt x="254038" y="175908"/>
                </a:cubicBezTo>
                <a:cubicBezTo>
                  <a:pt x="256671" y="178543"/>
                  <a:pt x="259304" y="181178"/>
                  <a:pt x="260621" y="185129"/>
                </a:cubicBezTo>
                <a:cubicBezTo>
                  <a:pt x="261937" y="189081"/>
                  <a:pt x="261937" y="193033"/>
                  <a:pt x="261937" y="196985"/>
                </a:cubicBezTo>
                <a:cubicBezTo>
                  <a:pt x="261937" y="202254"/>
                  <a:pt x="261937" y="206206"/>
                  <a:pt x="259304" y="210158"/>
                </a:cubicBezTo>
                <a:cubicBezTo>
                  <a:pt x="257988" y="214110"/>
                  <a:pt x="256671" y="216745"/>
                  <a:pt x="254038" y="220696"/>
                </a:cubicBezTo>
                <a:cubicBezTo>
                  <a:pt x="251405" y="223331"/>
                  <a:pt x="247456" y="224648"/>
                  <a:pt x="243507" y="225966"/>
                </a:cubicBezTo>
                <a:cubicBezTo>
                  <a:pt x="240874" y="227283"/>
                  <a:pt x="235608" y="228600"/>
                  <a:pt x="231658" y="228600"/>
                </a:cubicBezTo>
                <a:cubicBezTo>
                  <a:pt x="231658" y="228600"/>
                  <a:pt x="231658" y="228600"/>
                  <a:pt x="207962" y="228600"/>
                </a:cubicBezTo>
                <a:cubicBezTo>
                  <a:pt x="207962" y="228600"/>
                  <a:pt x="207962" y="228600"/>
                  <a:pt x="207962" y="166687"/>
                </a:cubicBezTo>
                <a:close/>
                <a:moveTo>
                  <a:pt x="182562" y="166687"/>
                </a:moveTo>
                <a:lnTo>
                  <a:pt x="195262" y="166687"/>
                </a:lnTo>
                <a:lnTo>
                  <a:pt x="195262" y="228600"/>
                </a:lnTo>
                <a:lnTo>
                  <a:pt x="182562" y="228600"/>
                </a:lnTo>
                <a:close/>
                <a:moveTo>
                  <a:pt x="107950" y="166687"/>
                </a:moveTo>
                <a:lnTo>
                  <a:pt x="119062" y="166687"/>
                </a:lnTo>
                <a:lnTo>
                  <a:pt x="138113" y="201613"/>
                </a:lnTo>
                <a:lnTo>
                  <a:pt x="157163" y="166687"/>
                </a:lnTo>
                <a:lnTo>
                  <a:pt x="169863" y="166687"/>
                </a:lnTo>
                <a:lnTo>
                  <a:pt x="169863" y="228600"/>
                </a:lnTo>
                <a:lnTo>
                  <a:pt x="157163" y="228600"/>
                </a:lnTo>
                <a:lnTo>
                  <a:pt x="157163" y="187325"/>
                </a:lnTo>
                <a:lnTo>
                  <a:pt x="141288" y="217488"/>
                </a:lnTo>
                <a:lnTo>
                  <a:pt x="134938" y="217488"/>
                </a:lnTo>
                <a:lnTo>
                  <a:pt x="119062" y="187325"/>
                </a:lnTo>
                <a:lnTo>
                  <a:pt x="119062" y="228600"/>
                </a:lnTo>
                <a:lnTo>
                  <a:pt x="107950" y="228600"/>
                </a:lnTo>
                <a:close/>
                <a:moveTo>
                  <a:pt x="84137" y="142875"/>
                </a:moveTo>
                <a:lnTo>
                  <a:pt x="84137" y="258763"/>
                </a:lnTo>
                <a:lnTo>
                  <a:pt x="280987" y="258763"/>
                </a:lnTo>
                <a:lnTo>
                  <a:pt x="280987" y="142875"/>
                </a:lnTo>
                <a:close/>
                <a:moveTo>
                  <a:pt x="0" y="0"/>
                </a:moveTo>
                <a:lnTo>
                  <a:pt x="185738" y="0"/>
                </a:lnTo>
                <a:lnTo>
                  <a:pt x="263526" y="71437"/>
                </a:lnTo>
                <a:lnTo>
                  <a:pt x="263526" y="115887"/>
                </a:lnTo>
                <a:lnTo>
                  <a:pt x="309563" y="115887"/>
                </a:lnTo>
                <a:lnTo>
                  <a:pt x="309563" y="285750"/>
                </a:lnTo>
                <a:lnTo>
                  <a:pt x="263526" y="285750"/>
                </a:lnTo>
                <a:lnTo>
                  <a:pt x="263526" y="336550"/>
                </a:lnTo>
                <a:lnTo>
                  <a:pt x="0" y="336550"/>
                </a:lnTo>
                <a:close/>
              </a:path>
            </a:pathLst>
          </a:custGeom>
          <a:solidFill>
            <a:schemeClr val="tx1">
              <a:lumMod val="60000"/>
              <a:lumOff val="40000"/>
            </a:schemeClr>
          </a:solidFill>
          <a:ln w="19050">
            <a:noFill/>
            <a:round/>
          </a:ln>
        </p:spPr>
        <p:txBody>
          <a:bodyPr anchor="ctr"/>
          <a:lstStyle/>
          <a:p>
            <a:pPr algn="ctr"/>
            <a:endParaRPr/>
          </a:p>
        </p:txBody>
      </p:sp>
      <p:sp>
        <p:nvSpPr>
          <p:cNvPr id="29" name="任意多边形: 形状 18"/>
          <p:cNvSpPr/>
          <p:nvPr/>
        </p:nvSpPr>
        <p:spPr bwMode="auto">
          <a:xfrm>
            <a:off x="6988634" y="4653580"/>
            <a:ext cx="431766" cy="469406"/>
          </a:xfrm>
          <a:custGeom>
            <a:gdLst>
              <a:gd fmla="*/ 234950 w 309563" name="connsiteX0"/>
              <a:gd fmla="*/ 180975 h 336550" name="connsiteY0"/>
              <a:gd fmla="*/ 234950 w 309563" name="connsiteX1"/>
              <a:gd fmla="*/ 198438 h 336550" name="connsiteY1"/>
              <a:gd fmla="*/ 248841 w 309563" name="connsiteX2"/>
              <a:gd fmla="*/ 198438 h 336550" name="connsiteY2"/>
              <a:gd fmla="*/ 254397 w 309563" name="connsiteX3"/>
              <a:gd fmla="*/ 195944 h 336550" name="connsiteY3"/>
              <a:gd fmla="*/ 257175 w 309563" name="connsiteX4"/>
              <a:gd fmla="*/ 189707 h 336550" name="connsiteY4"/>
              <a:gd fmla="*/ 255786 w 309563" name="connsiteX5"/>
              <a:gd fmla="*/ 185965 h 336550" name="connsiteY5"/>
              <a:gd fmla="*/ 254397 w 309563" name="connsiteX6"/>
              <a:gd fmla="*/ 183470 h 336550" name="connsiteY6"/>
              <a:gd fmla="*/ 251619 w 309563" name="connsiteX7"/>
              <a:gd fmla="*/ 182223 h 336550" name="connsiteY7"/>
              <a:gd fmla="*/ 248841 w 309563" name="connsiteX8"/>
              <a:gd fmla="*/ 180975 h 336550" name="connsiteY8"/>
              <a:gd fmla="*/ 234950 w 309563" name="connsiteX9"/>
              <a:gd fmla="*/ 180975 h 336550" name="connsiteY9"/>
              <a:gd fmla="*/ 225425 w 309563" name="connsiteX10"/>
              <a:gd fmla="*/ 171450 h 336550" name="connsiteY10"/>
              <a:gd fmla="*/ 248642 w 309563" name="connsiteX11"/>
              <a:gd fmla="*/ 171450 h 336550" name="connsiteY11"/>
              <a:gd fmla="*/ 256381 w 309563" name="connsiteX12"/>
              <a:gd fmla="*/ 172742 h 336550" name="connsiteY12"/>
              <a:gd fmla="*/ 261541 w 309563" name="connsiteX13"/>
              <a:gd fmla="*/ 176618 h 336550" name="connsiteY13"/>
              <a:gd fmla="*/ 265410 w 309563" name="connsiteX14"/>
              <a:gd fmla="*/ 183080 h 336550" name="connsiteY14"/>
              <a:gd fmla="*/ 266700 w 309563" name="connsiteX15"/>
              <a:gd fmla="*/ 189541 h 336550" name="connsiteY15"/>
              <a:gd fmla="*/ 265410 w 309563" name="connsiteX16"/>
              <a:gd fmla="*/ 197294 h 336550" name="connsiteY16"/>
              <a:gd fmla="*/ 261541 w 309563" name="connsiteX17"/>
              <a:gd fmla="*/ 202462 h 336550" name="connsiteY17"/>
              <a:gd fmla="*/ 256381 w 309563" name="connsiteX18"/>
              <a:gd fmla="*/ 206339 h 336550" name="connsiteY18"/>
              <a:gd fmla="*/ 249932 w 309563" name="connsiteX19"/>
              <a:gd fmla="*/ 208923 h 336550" name="connsiteY19"/>
              <a:gd fmla="*/ 235744 w 309563" name="connsiteX20"/>
              <a:gd fmla="*/ 208923 h 336550" name="connsiteY20"/>
              <a:gd fmla="*/ 235744 w 309563" name="connsiteX21"/>
              <a:gd fmla="*/ 227013 h 336550" name="connsiteY21"/>
              <a:gd fmla="*/ 225425 w 309563" name="connsiteX22"/>
              <a:gd fmla="*/ 227013 h 336550" name="connsiteY22"/>
              <a:gd fmla="*/ 225425 w 309563" name="connsiteX23"/>
              <a:gd fmla="*/ 171450 h 336550" name="connsiteY23"/>
              <a:gd fmla="*/ 155575 w 309563" name="connsiteX24"/>
              <a:gd fmla="*/ 171450 h 336550" name="connsiteY24"/>
              <a:gd fmla="*/ 166687 w 309563" name="connsiteX25"/>
              <a:gd fmla="*/ 171450 h 336550" name="connsiteY25"/>
              <a:gd fmla="*/ 184150 w 309563" name="connsiteX26"/>
              <a:gd fmla="*/ 203201 h 336550" name="connsiteY26"/>
              <a:gd fmla="*/ 201612 w 309563" name="connsiteX27"/>
              <a:gd fmla="*/ 171450 h 336550" name="connsiteY27"/>
              <a:gd fmla="*/ 212725 w 309563" name="connsiteX28"/>
              <a:gd fmla="*/ 171450 h 336550" name="connsiteY28"/>
              <a:gd fmla="*/ 212725 w 309563" name="connsiteX29"/>
              <a:gd fmla="*/ 227013 h 336550" name="connsiteY29"/>
              <a:gd fmla="*/ 201612 w 309563" name="connsiteX30"/>
              <a:gd fmla="*/ 227013 h 336550" name="connsiteY30"/>
              <a:gd fmla="*/ 201612 w 309563" name="connsiteX31"/>
              <a:gd fmla="*/ 188913 h 336550" name="connsiteY31"/>
              <a:gd fmla="*/ 187325 w 309563" name="connsiteX32"/>
              <a:gd fmla="*/ 219076 h 336550" name="connsiteY32"/>
              <a:gd fmla="*/ 180975 w 309563" name="connsiteX33"/>
              <a:gd fmla="*/ 219076 h 336550" name="connsiteY33"/>
              <a:gd fmla="*/ 165100 w 309563" name="connsiteX34"/>
              <a:gd fmla="*/ 188913 h 336550" name="connsiteY34"/>
              <a:gd fmla="*/ 165100 w 309563" name="connsiteX35"/>
              <a:gd fmla="*/ 227013 h 336550" name="connsiteY35"/>
              <a:gd fmla="*/ 155575 w 309563" name="connsiteX36"/>
              <a:gd fmla="*/ 227013 h 336550" name="connsiteY36"/>
              <a:gd fmla="*/ 100012 w 309563" name="connsiteX37"/>
              <a:gd fmla="*/ 171450 h 336550" name="connsiteY37"/>
              <a:gd fmla="*/ 147637 w 309563" name="connsiteX38"/>
              <a:gd fmla="*/ 171450 h 336550" name="connsiteY38"/>
              <a:gd fmla="*/ 147637 w 309563" name="connsiteX39"/>
              <a:gd fmla="*/ 180975 h 336550" name="connsiteY39"/>
              <a:gd fmla="*/ 130174 w 309563" name="connsiteX40"/>
              <a:gd fmla="*/ 180975 h 336550" name="connsiteY40"/>
              <a:gd fmla="*/ 130174 w 309563" name="connsiteX41"/>
              <a:gd fmla="*/ 227013 h 336550" name="connsiteY41"/>
              <a:gd fmla="*/ 117474 w 309563" name="connsiteX42"/>
              <a:gd fmla="*/ 227013 h 336550" name="connsiteY42"/>
              <a:gd fmla="*/ 117474 w 309563" name="connsiteX43"/>
              <a:gd fmla="*/ 180975 h 336550" name="connsiteY43"/>
              <a:gd fmla="*/ 100012 w 309563" name="connsiteX44"/>
              <a:gd fmla="*/ 180975 h 336550" name="connsiteY44"/>
              <a:gd fmla="*/ 85725 w 309563" name="connsiteX45"/>
              <a:gd fmla="*/ 144463 h 336550" name="connsiteY45"/>
              <a:gd fmla="*/ 85725 w 309563" name="connsiteX46"/>
              <a:gd fmla="*/ 260351 h 336550" name="connsiteY46"/>
              <a:gd fmla="*/ 280988 w 309563" name="connsiteX47"/>
              <a:gd fmla="*/ 260351 h 336550" name="connsiteY47"/>
              <a:gd fmla="*/ 280988 w 309563" name="connsiteX48"/>
              <a:gd fmla="*/ 144463 h 336550" name="connsiteY48"/>
              <a:gd fmla="*/ 0 w 309563" name="connsiteX49"/>
              <a:gd fmla="*/ 0 h 336550" name="connsiteY49"/>
              <a:gd fmla="*/ 185738 w 309563" name="connsiteX50"/>
              <a:gd fmla="*/ 0 h 336550" name="connsiteY50"/>
              <a:gd fmla="*/ 263526 w 309563" name="connsiteX51"/>
              <a:gd fmla="*/ 73025 h 336550" name="connsiteY51"/>
              <a:gd fmla="*/ 263526 w 309563" name="connsiteX52"/>
              <a:gd fmla="*/ 117475 h 336550" name="connsiteY52"/>
              <a:gd fmla="*/ 309563 w 309563" name="connsiteX53"/>
              <a:gd fmla="*/ 117475 h 336550" name="connsiteY53"/>
              <a:gd fmla="*/ 309563 w 309563" name="connsiteX54"/>
              <a:gd fmla="*/ 288925 h 336550" name="connsiteY54"/>
              <a:gd fmla="*/ 263526 w 309563" name="connsiteX55"/>
              <a:gd fmla="*/ 288925 h 336550" name="connsiteY55"/>
              <a:gd fmla="*/ 263526 w 309563" name="connsiteX56"/>
              <a:gd fmla="*/ 336550 h 336550" name="connsiteY56"/>
              <a:gd fmla="*/ 0 w 309563" name="connsiteX57"/>
              <a:gd fmla="*/ 336550 h 336550" name="connsiteY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b="b" l="l" r="r" t="t"/>
            <a:pathLst>
              <a:path h="336550" w="309563">
                <a:moveTo>
                  <a:pt x="234950" y="180975"/>
                </a:moveTo>
                <a:cubicBezTo>
                  <a:pt x="234950" y="180975"/>
                  <a:pt x="234950" y="180975"/>
                  <a:pt x="234950" y="198438"/>
                </a:cubicBezTo>
                <a:cubicBezTo>
                  <a:pt x="234950" y="198438"/>
                  <a:pt x="234950" y="198438"/>
                  <a:pt x="248841" y="198438"/>
                </a:cubicBezTo>
                <a:cubicBezTo>
                  <a:pt x="251619" y="198438"/>
                  <a:pt x="253008" y="198438"/>
                  <a:pt x="254397" y="195944"/>
                </a:cubicBezTo>
                <a:cubicBezTo>
                  <a:pt x="255786" y="194696"/>
                  <a:pt x="257175" y="192201"/>
                  <a:pt x="257175" y="189707"/>
                </a:cubicBezTo>
                <a:cubicBezTo>
                  <a:pt x="257175" y="188459"/>
                  <a:pt x="255786" y="187212"/>
                  <a:pt x="255786" y="185965"/>
                </a:cubicBezTo>
                <a:cubicBezTo>
                  <a:pt x="255786" y="184717"/>
                  <a:pt x="254397" y="184717"/>
                  <a:pt x="254397" y="183470"/>
                </a:cubicBezTo>
                <a:cubicBezTo>
                  <a:pt x="253008" y="182223"/>
                  <a:pt x="253008" y="182223"/>
                  <a:pt x="251619" y="182223"/>
                </a:cubicBezTo>
                <a:cubicBezTo>
                  <a:pt x="250230" y="180975"/>
                  <a:pt x="248841" y="180975"/>
                  <a:pt x="248841" y="180975"/>
                </a:cubicBezTo>
                <a:cubicBezTo>
                  <a:pt x="248841" y="180975"/>
                  <a:pt x="248841" y="180975"/>
                  <a:pt x="234950" y="180975"/>
                </a:cubicBezTo>
                <a:close/>
                <a:moveTo>
                  <a:pt x="225425" y="171450"/>
                </a:moveTo>
                <a:cubicBezTo>
                  <a:pt x="225425" y="171450"/>
                  <a:pt x="225425" y="171450"/>
                  <a:pt x="248642" y="171450"/>
                </a:cubicBezTo>
                <a:cubicBezTo>
                  <a:pt x="251222" y="171450"/>
                  <a:pt x="253802" y="171450"/>
                  <a:pt x="256381" y="172742"/>
                </a:cubicBezTo>
                <a:cubicBezTo>
                  <a:pt x="258961" y="174034"/>
                  <a:pt x="260251" y="175326"/>
                  <a:pt x="261541" y="176618"/>
                </a:cubicBezTo>
                <a:cubicBezTo>
                  <a:pt x="262831" y="179203"/>
                  <a:pt x="264120" y="180495"/>
                  <a:pt x="265410" y="183080"/>
                </a:cubicBezTo>
                <a:cubicBezTo>
                  <a:pt x="266700" y="185664"/>
                  <a:pt x="266700" y="186956"/>
                  <a:pt x="266700" y="189541"/>
                </a:cubicBezTo>
                <a:cubicBezTo>
                  <a:pt x="266700" y="192125"/>
                  <a:pt x="266700" y="194709"/>
                  <a:pt x="265410" y="197294"/>
                </a:cubicBezTo>
                <a:cubicBezTo>
                  <a:pt x="264120" y="198586"/>
                  <a:pt x="264120" y="201170"/>
                  <a:pt x="261541" y="202462"/>
                </a:cubicBezTo>
                <a:cubicBezTo>
                  <a:pt x="260251" y="205046"/>
                  <a:pt x="258961" y="206339"/>
                  <a:pt x="256381" y="206339"/>
                </a:cubicBezTo>
                <a:cubicBezTo>
                  <a:pt x="253802" y="207631"/>
                  <a:pt x="252512" y="208923"/>
                  <a:pt x="249932" y="208923"/>
                </a:cubicBezTo>
                <a:cubicBezTo>
                  <a:pt x="249932" y="208923"/>
                  <a:pt x="249932" y="208923"/>
                  <a:pt x="235744" y="208923"/>
                </a:cubicBezTo>
                <a:lnTo>
                  <a:pt x="235744" y="227013"/>
                </a:lnTo>
                <a:cubicBezTo>
                  <a:pt x="235744" y="227013"/>
                  <a:pt x="235744" y="227013"/>
                  <a:pt x="225425" y="227013"/>
                </a:cubicBezTo>
                <a:cubicBezTo>
                  <a:pt x="225425" y="227013"/>
                  <a:pt x="225425" y="227013"/>
                  <a:pt x="225425" y="171450"/>
                </a:cubicBezTo>
                <a:close/>
                <a:moveTo>
                  <a:pt x="155575" y="171450"/>
                </a:moveTo>
                <a:lnTo>
                  <a:pt x="166687" y="171450"/>
                </a:lnTo>
                <a:lnTo>
                  <a:pt x="184150" y="203201"/>
                </a:lnTo>
                <a:lnTo>
                  <a:pt x="201612" y="171450"/>
                </a:lnTo>
                <a:lnTo>
                  <a:pt x="212725" y="171450"/>
                </a:lnTo>
                <a:lnTo>
                  <a:pt x="212725" y="227013"/>
                </a:lnTo>
                <a:lnTo>
                  <a:pt x="201612" y="227013"/>
                </a:lnTo>
                <a:lnTo>
                  <a:pt x="201612" y="188913"/>
                </a:lnTo>
                <a:lnTo>
                  <a:pt x="187325" y="219076"/>
                </a:lnTo>
                <a:lnTo>
                  <a:pt x="180975" y="219076"/>
                </a:lnTo>
                <a:lnTo>
                  <a:pt x="165100" y="188913"/>
                </a:lnTo>
                <a:lnTo>
                  <a:pt x="165100" y="227013"/>
                </a:lnTo>
                <a:lnTo>
                  <a:pt x="155575" y="227013"/>
                </a:lnTo>
                <a:close/>
                <a:moveTo>
                  <a:pt x="100012" y="171450"/>
                </a:moveTo>
                <a:lnTo>
                  <a:pt x="147637" y="171450"/>
                </a:lnTo>
                <a:lnTo>
                  <a:pt x="147637" y="180975"/>
                </a:lnTo>
                <a:lnTo>
                  <a:pt x="130174" y="180975"/>
                </a:lnTo>
                <a:lnTo>
                  <a:pt x="130174" y="227013"/>
                </a:lnTo>
                <a:lnTo>
                  <a:pt x="117474" y="227013"/>
                </a:lnTo>
                <a:lnTo>
                  <a:pt x="117474" y="180975"/>
                </a:lnTo>
                <a:lnTo>
                  <a:pt x="100012" y="180975"/>
                </a:lnTo>
                <a:close/>
                <a:moveTo>
                  <a:pt x="85725" y="144463"/>
                </a:moveTo>
                <a:lnTo>
                  <a:pt x="85725" y="260351"/>
                </a:lnTo>
                <a:lnTo>
                  <a:pt x="280988" y="260351"/>
                </a:lnTo>
                <a:lnTo>
                  <a:pt x="280988" y="144463"/>
                </a:lnTo>
                <a:close/>
                <a:moveTo>
                  <a:pt x="0" y="0"/>
                </a:moveTo>
                <a:lnTo>
                  <a:pt x="185738" y="0"/>
                </a:lnTo>
                <a:lnTo>
                  <a:pt x="263526" y="73025"/>
                </a:lnTo>
                <a:lnTo>
                  <a:pt x="263526" y="117475"/>
                </a:lnTo>
                <a:lnTo>
                  <a:pt x="309563" y="117475"/>
                </a:lnTo>
                <a:lnTo>
                  <a:pt x="309563" y="288925"/>
                </a:lnTo>
                <a:lnTo>
                  <a:pt x="263526" y="288925"/>
                </a:lnTo>
                <a:lnTo>
                  <a:pt x="263526" y="336550"/>
                </a:lnTo>
                <a:lnTo>
                  <a:pt x="0" y="336550"/>
                </a:lnTo>
                <a:close/>
              </a:path>
            </a:pathLst>
          </a:custGeom>
          <a:solidFill>
            <a:schemeClr val="tx1">
              <a:lumMod val="60000"/>
              <a:lumOff val="40000"/>
            </a:schemeClr>
          </a:solidFill>
          <a:ln w="19050">
            <a:noFill/>
            <a:round/>
          </a:ln>
        </p:spPr>
        <p:txBody>
          <a:bodyPr anchor="ctr"/>
          <a:lstStyle/>
          <a:p>
            <a:pPr algn="ctr"/>
            <a:endParaRPr/>
          </a:p>
        </p:txBody>
      </p:sp>
      <p:grpSp>
        <p:nvGrpSpPr>
          <p:cNvPr id="30" name="组合 29"/>
          <p:cNvGrpSpPr/>
          <p:nvPr/>
        </p:nvGrpSpPr>
        <p:grpSpPr>
          <a:xfrm>
            <a:off x="347913" y="224310"/>
            <a:ext cx="6056533" cy="1159989"/>
            <a:chOff x="347913" y="224310"/>
            <a:chExt cx="6056533" cy="1159989"/>
          </a:xfrm>
        </p:grpSpPr>
        <p:pic>
          <p:nvPicPr>
            <p:cNvPr id="31" name="图片 30"/>
            <p:cNvPicPr>
              <a:picLocks noChangeAspect="1"/>
            </p:cNvPicPr>
            <p:nvPr/>
          </p:nvPicPr>
          <p:blipFill>
            <a:blip r:embed="rId4">
              <a:extLst>
                <a:ext uri="{28A0092B-C50C-407E-A947-70E740481C1C}">
                  <a14:useLocalDpi/>
                </a:ext>
              </a:extLst>
            </a:blip>
            <a:stretch>
              <a:fillRect/>
            </a:stretch>
          </p:blipFill>
          <p:spPr>
            <a:xfrm>
              <a:off x="347913" y="224310"/>
              <a:ext cx="1170540" cy="1159989"/>
            </a:xfrm>
            <a:prstGeom prst="rect">
              <a:avLst/>
            </a:prstGeom>
          </p:spPr>
        </p:pic>
        <p:sp>
          <p:nvSpPr>
            <p:cNvPr id="32" name="文本框 31"/>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33" name="组合 32"/>
            <p:cNvGrpSpPr/>
            <p:nvPr/>
          </p:nvGrpSpPr>
          <p:grpSpPr>
            <a:xfrm>
              <a:off x="1518453" y="442643"/>
              <a:ext cx="4885993" cy="632939"/>
              <a:chOff x="1456842" y="306332"/>
              <a:chExt cx="4885993" cy="632939"/>
            </a:xfrm>
          </p:grpSpPr>
          <p:sp>
            <p:nvSpPr>
              <p:cNvPr id="34" name="文本框 33"/>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35" name="文本框 34"/>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36" name="组合 35"/>
          <p:cNvGrpSpPr/>
          <p:nvPr/>
        </p:nvGrpSpPr>
        <p:grpSpPr>
          <a:xfrm>
            <a:off x="5657056" y="6334125"/>
            <a:ext cx="877888" cy="128231"/>
            <a:chOff x="1670731" y="2023448"/>
            <a:chExt cx="8576128" cy="1252698"/>
          </a:xfrm>
        </p:grpSpPr>
        <p:sp>
          <p:nvSpPr>
            <p:cNvPr id="3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7909933" y="2535771"/>
            <a:ext cx="3255830" cy="778748"/>
            <a:chOff x="7727480" y="3464575"/>
            <a:chExt cx="3255830" cy="778748"/>
          </a:xfrm>
        </p:grpSpPr>
        <p:sp>
          <p:nvSpPr>
            <p:cNvPr id="42" name="矩形 41"/>
            <p:cNvSpPr/>
            <p:nvPr/>
          </p:nvSpPr>
          <p:spPr>
            <a:xfrm>
              <a:off x="7727479" y="3747033"/>
              <a:ext cx="3255830"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3" name="矩形 42"/>
            <p:cNvSpPr/>
            <p:nvPr/>
          </p:nvSpPr>
          <p:spPr>
            <a:xfrm>
              <a:off x="7727481" y="3464574"/>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44" name="组合 43"/>
          <p:cNvGrpSpPr/>
          <p:nvPr/>
        </p:nvGrpSpPr>
        <p:grpSpPr>
          <a:xfrm>
            <a:off x="7909933" y="4339147"/>
            <a:ext cx="3255830" cy="778748"/>
            <a:chOff x="7727480" y="3464575"/>
            <a:chExt cx="3255830" cy="778748"/>
          </a:xfrm>
        </p:grpSpPr>
        <p:sp>
          <p:nvSpPr>
            <p:cNvPr id="45" name="矩形 44"/>
            <p:cNvSpPr/>
            <p:nvPr/>
          </p:nvSpPr>
          <p:spPr>
            <a:xfrm>
              <a:off x="7727479" y="3747033"/>
              <a:ext cx="3255830"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6" name="矩形 45"/>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47" name="组合 46"/>
          <p:cNvGrpSpPr/>
          <p:nvPr/>
        </p:nvGrpSpPr>
        <p:grpSpPr>
          <a:xfrm>
            <a:off x="1009937" y="2535771"/>
            <a:ext cx="3255830" cy="778748"/>
            <a:chOff x="7727480" y="3464575"/>
            <a:chExt cx="3255830" cy="778748"/>
          </a:xfrm>
        </p:grpSpPr>
        <p:sp>
          <p:nvSpPr>
            <p:cNvPr id="48" name="矩形 47"/>
            <p:cNvSpPr/>
            <p:nvPr/>
          </p:nvSpPr>
          <p:spPr>
            <a:xfrm>
              <a:off x="7727480" y="3747033"/>
              <a:ext cx="3255830" cy="4914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9" name="矩形 48"/>
            <p:cNvSpPr/>
            <p:nvPr/>
          </p:nvSpPr>
          <p:spPr>
            <a:xfrm>
              <a:off x="8932758"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grpSp>
        <p:nvGrpSpPr>
          <p:cNvPr id="50" name="组合 49"/>
          <p:cNvGrpSpPr/>
          <p:nvPr/>
        </p:nvGrpSpPr>
        <p:grpSpPr>
          <a:xfrm>
            <a:off x="1009937" y="4339147"/>
            <a:ext cx="3255830" cy="778748"/>
            <a:chOff x="7727480" y="3464575"/>
            <a:chExt cx="3255830" cy="778748"/>
          </a:xfrm>
        </p:grpSpPr>
        <p:sp>
          <p:nvSpPr>
            <p:cNvPr id="51" name="矩形 50"/>
            <p:cNvSpPr/>
            <p:nvPr/>
          </p:nvSpPr>
          <p:spPr>
            <a:xfrm>
              <a:off x="7727480" y="3747033"/>
              <a:ext cx="3255830" cy="491490"/>
            </a:xfrm>
            <a:prstGeom prst="rect">
              <a:avLst/>
            </a:prstGeom>
          </p:spPr>
          <p:txBody>
            <a:bodyPr wrap="square">
              <a:spAutoFit/>
              <a:scene3d>
                <a:camera prst="orthographicFront"/>
                <a:lightRig dir="t" rig="threePt"/>
              </a:scene3d>
              <a:sp3d contourW="12700"/>
            </a:bodyPr>
            <a:lstStyle/>
            <a:p>
              <a:pPr algn="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2" name="矩形 51"/>
            <p:cNvSpPr/>
            <p:nvPr/>
          </p:nvSpPr>
          <p:spPr>
            <a:xfrm>
              <a:off x="8932758" y="3464575"/>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spTree>
    <p:extLst>
      <p:ext uri="{BB962C8B-B14F-4D97-AF65-F5344CB8AC3E}">
        <p14:creationId val="198249891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anim calcmode="lin" valueType="num">
                                      <p:cBhvr>
                                        <p:cTn dur="500" fill="hold" id="10"/>
                                        <p:tgtEl>
                                          <p:spTgt spid="54"/>
                                        </p:tgtEl>
                                        <p:attrNameLst>
                                          <p:attrName>ppt_x</p:attrName>
                                        </p:attrNameLst>
                                      </p:cBhvr>
                                      <p:tavLst>
                                        <p:tav tm="0">
                                          <p:val>
                                            <p:fltVal val="0.5"/>
                                          </p:val>
                                        </p:tav>
                                        <p:tav tm="100000">
                                          <p:val>
                                            <p:strVal val="#ppt_x"/>
                                          </p:val>
                                        </p:tav>
                                      </p:tavLst>
                                    </p:anim>
                                    <p:anim calcmode="lin" valueType="num">
                                      <p:cBhvr>
                                        <p:cTn dur="500" fill="hold" id="11"/>
                                        <p:tgtEl>
                                          <p:spTgt spid="54"/>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2"/>
                                        </p:tgtEl>
                                        <p:attrNameLst>
                                          <p:attrName>style.visibility</p:attrName>
                                        </p:attrNameLst>
                                      </p:cBhvr>
                                      <p:to>
                                        <p:strVal val="visible"/>
                                      </p:to>
                                    </p:set>
                                    <p:anim calcmode="lin" valueType="num">
                                      <p:cBhvr>
                                        <p:cTn dur="500" fill="hold" id="14"/>
                                        <p:tgtEl>
                                          <p:spTgt spid="22"/>
                                        </p:tgtEl>
                                        <p:attrNameLst>
                                          <p:attrName>ppt_w</p:attrName>
                                        </p:attrNameLst>
                                      </p:cBhvr>
                                      <p:tavLst>
                                        <p:tav tm="0">
                                          <p:val>
                                            <p:fltVal val="0"/>
                                          </p:val>
                                        </p:tav>
                                        <p:tav tm="100000">
                                          <p:val>
                                            <p:strVal val="#ppt_w"/>
                                          </p:val>
                                        </p:tav>
                                      </p:tavLst>
                                    </p:anim>
                                    <p:anim calcmode="lin" valueType="num">
                                      <p:cBhvr>
                                        <p:cTn dur="500" fill="hold" id="15"/>
                                        <p:tgtEl>
                                          <p:spTgt spid="22"/>
                                        </p:tgtEl>
                                        <p:attrNameLst>
                                          <p:attrName>ppt_h</p:attrName>
                                        </p:attrNameLst>
                                      </p:cBhvr>
                                      <p:tavLst>
                                        <p:tav tm="0">
                                          <p:val>
                                            <p:fltVal val="0"/>
                                          </p:val>
                                        </p:tav>
                                        <p:tav tm="100000">
                                          <p:val>
                                            <p:strVal val="#ppt_h"/>
                                          </p:val>
                                        </p:tav>
                                      </p:tavLst>
                                    </p:anim>
                                    <p:animEffect filter="fade" transition="in">
                                      <p:cBhvr>
                                        <p:cTn dur="500" id="16"/>
                                        <p:tgtEl>
                                          <p:spTgt spid="22"/>
                                        </p:tgtEl>
                                      </p:cBhvr>
                                    </p:animEffect>
                                    <p:anim calcmode="lin" valueType="num">
                                      <p:cBhvr>
                                        <p:cTn dur="500" fill="hold" id="17"/>
                                        <p:tgtEl>
                                          <p:spTgt spid="22"/>
                                        </p:tgtEl>
                                        <p:attrNameLst>
                                          <p:attrName>ppt_x</p:attrName>
                                        </p:attrNameLst>
                                      </p:cBhvr>
                                      <p:tavLst>
                                        <p:tav tm="0">
                                          <p:val>
                                            <p:fltVal val="0.5"/>
                                          </p:val>
                                        </p:tav>
                                        <p:tav tm="100000">
                                          <p:val>
                                            <p:strVal val="#ppt_x"/>
                                          </p:val>
                                        </p:tav>
                                      </p:tavLst>
                                    </p:anim>
                                    <p:anim calcmode="lin" valueType="num">
                                      <p:cBhvr>
                                        <p:cTn dur="500" fill="hold" id="18"/>
                                        <p:tgtEl>
                                          <p:spTgt spid="22"/>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ppt_w</p:attrName>
                                        </p:attrNameLst>
                                      </p:cBhvr>
                                      <p:tavLst>
                                        <p:tav tm="0">
                                          <p:val>
                                            <p:fltVal val="0"/>
                                          </p:val>
                                        </p:tav>
                                        <p:tav tm="100000">
                                          <p:val>
                                            <p:strVal val="#ppt_w"/>
                                          </p:val>
                                        </p:tav>
                                      </p:tavLst>
                                    </p:anim>
                                    <p:anim calcmode="lin" valueType="num">
                                      <p:cBhvr>
                                        <p:cTn dur="500" fill="hold" id="22"/>
                                        <p:tgtEl>
                                          <p:spTgt spid="23"/>
                                        </p:tgtEl>
                                        <p:attrNameLst>
                                          <p:attrName>ppt_h</p:attrName>
                                        </p:attrNameLst>
                                      </p:cBhvr>
                                      <p:tavLst>
                                        <p:tav tm="0">
                                          <p:val>
                                            <p:fltVal val="0"/>
                                          </p:val>
                                        </p:tav>
                                        <p:tav tm="100000">
                                          <p:val>
                                            <p:strVal val="#ppt_h"/>
                                          </p:val>
                                        </p:tav>
                                      </p:tavLst>
                                    </p:anim>
                                    <p:animEffect filter="fade" transition="in">
                                      <p:cBhvr>
                                        <p:cTn dur="500" id="23"/>
                                        <p:tgtEl>
                                          <p:spTgt spid="23"/>
                                        </p:tgtEl>
                                      </p:cBhvr>
                                    </p:animEffect>
                                    <p:anim calcmode="lin" valueType="num">
                                      <p:cBhvr>
                                        <p:cTn dur="500" fill="hold" id="24"/>
                                        <p:tgtEl>
                                          <p:spTgt spid="23"/>
                                        </p:tgtEl>
                                        <p:attrNameLst>
                                          <p:attrName>ppt_x</p:attrName>
                                        </p:attrNameLst>
                                      </p:cBhvr>
                                      <p:tavLst>
                                        <p:tav tm="0">
                                          <p:val>
                                            <p:fltVal val="0.5"/>
                                          </p:val>
                                        </p:tav>
                                        <p:tav tm="100000">
                                          <p:val>
                                            <p:strVal val="#ppt_x"/>
                                          </p:val>
                                        </p:tav>
                                      </p:tavLst>
                                    </p:anim>
                                    <p:anim calcmode="lin" valueType="num">
                                      <p:cBhvr>
                                        <p:cTn dur="500" fill="hold" id="25"/>
                                        <p:tgtEl>
                                          <p:spTgt spid="23"/>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anim calcmode="lin" valueType="num">
                                      <p:cBhvr>
                                        <p:cTn dur="500" fill="hold" id="31"/>
                                        <p:tgtEl>
                                          <p:spTgt spid="24"/>
                                        </p:tgtEl>
                                        <p:attrNameLst>
                                          <p:attrName>ppt_x</p:attrName>
                                        </p:attrNameLst>
                                      </p:cBhvr>
                                      <p:tavLst>
                                        <p:tav tm="0">
                                          <p:val>
                                            <p:fltVal val="0.5"/>
                                          </p:val>
                                        </p:tav>
                                        <p:tav tm="100000">
                                          <p:val>
                                            <p:strVal val="#ppt_x"/>
                                          </p:val>
                                        </p:tav>
                                      </p:tavLst>
                                    </p:anim>
                                    <p:anim calcmode="lin" valueType="num">
                                      <p:cBhvr>
                                        <p:cTn dur="500" fill="hold" id="32"/>
                                        <p:tgtEl>
                                          <p:spTgt spid="24"/>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25"/>
                                        </p:tgtEl>
                                        <p:attrNameLst>
                                          <p:attrName>style.visibility</p:attrName>
                                        </p:attrNameLst>
                                      </p:cBhvr>
                                      <p:to>
                                        <p:strVal val="visible"/>
                                      </p:to>
                                    </p:set>
                                    <p:anim calcmode="lin" valueType="num">
                                      <p:cBhvr>
                                        <p:cTn dur="500" fill="hold" id="35"/>
                                        <p:tgtEl>
                                          <p:spTgt spid="25"/>
                                        </p:tgtEl>
                                        <p:attrNameLst>
                                          <p:attrName>ppt_w</p:attrName>
                                        </p:attrNameLst>
                                      </p:cBhvr>
                                      <p:tavLst>
                                        <p:tav tm="0">
                                          <p:val>
                                            <p:fltVal val="0"/>
                                          </p:val>
                                        </p:tav>
                                        <p:tav tm="100000">
                                          <p:val>
                                            <p:strVal val="#ppt_w"/>
                                          </p:val>
                                        </p:tav>
                                      </p:tavLst>
                                    </p:anim>
                                    <p:anim calcmode="lin" valueType="num">
                                      <p:cBhvr>
                                        <p:cTn dur="500" fill="hold" id="36"/>
                                        <p:tgtEl>
                                          <p:spTgt spid="25"/>
                                        </p:tgtEl>
                                        <p:attrNameLst>
                                          <p:attrName>ppt_h</p:attrName>
                                        </p:attrNameLst>
                                      </p:cBhvr>
                                      <p:tavLst>
                                        <p:tav tm="0">
                                          <p:val>
                                            <p:fltVal val="0"/>
                                          </p:val>
                                        </p:tav>
                                        <p:tav tm="100000">
                                          <p:val>
                                            <p:strVal val="#ppt_h"/>
                                          </p:val>
                                        </p:tav>
                                      </p:tavLst>
                                    </p:anim>
                                    <p:animEffect filter="fade" transition="in">
                                      <p:cBhvr>
                                        <p:cTn dur="500" id="37"/>
                                        <p:tgtEl>
                                          <p:spTgt spid="25"/>
                                        </p:tgtEl>
                                      </p:cBhvr>
                                    </p:animEffect>
                                    <p:anim calcmode="lin" valueType="num">
                                      <p:cBhvr>
                                        <p:cTn dur="500" fill="hold" id="38"/>
                                        <p:tgtEl>
                                          <p:spTgt spid="25"/>
                                        </p:tgtEl>
                                        <p:attrNameLst>
                                          <p:attrName>ppt_x</p:attrName>
                                        </p:attrNameLst>
                                      </p:cBhvr>
                                      <p:tavLst>
                                        <p:tav tm="0">
                                          <p:val>
                                            <p:fltVal val="0.5"/>
                                          </p:val>
                                        </p:tav>
                                        <p:tav tm="100000">
                                          <p:val>
                                            <p:strVal val="#ppt_x"/>
                                          </p:val>
                                        </p:tav>
                                      </p:tavLst>
                                    </p:anim>
                                    <p:anim calcmode="lin" valueType="num">
                                      <p:cBhvr>
                                        <p:cTn dur="500" fill="hold" id="39"/>
                                        <p:tgtEl>
                                          <p:spTgt spid="25"/>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26"/>
                                        </p:tgtEl>
                                        <p:attrNameLst>
                                          <p:attrName>style.visibility</p:attrName>
                                        </p:attrNameLst>
                                      </p:cBhvr>
                                      <p:to>
                                        <p:strVal val="visible"/>
                                      </p:to>
                                    </p:set>
                                    <p:anim calcmode="lin" valueType="num">
                                      <p:cBhvr>
                                        <p:cTn dur="500" fill="hold" id="42"/>
                                        <p:tgtEl>
                                          <p:spTgt spid="26"/>
                                        </p:tgtEl>
                                        <p:attrNameLst>
                                          <p:attrName>ppt_w</p:attrName>
                                        </p:attrNameLst>
                                      </p:cBhvr>
                                      <p:tavLst>
                                        <p:tav tm="0">
                                          <p:val>
                                            <p:fltVal val="0"/>
                                          </p:val>
                                        </p:tav>
                                        <p:tav tm="100000">
                                          <p:val>
                                            <p:strVal val="#ppt_w"/>
                                          </p:val>
                                        </p:tav>
                                      </p:tavLst>
                                    </p:anim>
                                    <p:anim calcmode="lin" valueType="num">
                                      <p:cBhvr>
                                        <p:cTn dur="500" fill="hold" id="43"/>
                                        <p:tgtEl>
                                          <p:spTgt spid="26"/>
                                        </p:tgtEl>
                                        <p:attrNameLst>
                                          <p:attrName>ppt_h</p:attrName>
                                        </p:attrNameLst>
                                      </p:cBhvr>
                                      <p:tavLst>
                                        <p:tav tm="0">
                                          <p:val>
                                            <p:fltVal val="0"/>
                                          </p:val>
                                        </p:tav>
                                        <p:tav tm="100000">
                                          <p:val>
                                            <p:strVal val="#ppt_h"/>
                                          </p:val>
                                        </p:tav>
                                      </p:tavLst>
                                    </p:anim>
                                    <p:animEffect filter="fade" transition="in">
                                      <p:cBhvr>
                                        <p:cTn dur="500" id="44"/>
                                        <p:tgtEl>
                                          <p:spTgt spid="26"/>
                                        </p:tgtEl>
                                      </p:cBhvr>
                                    </p:animEffect>
                                    <p:anim calcmode="lin" valueType="num">
                                      <p:cBhvr>
                                        <p:cTn dur="500" fill="hold" id="45"/>
                                        <p:tgtEl>
                                          <p:spTgt spid="26"/>
                                        </p:tgtEl>
                                        <p:attrNameLst>
                                          <p:attrName>ppt_x</p:attrName>
                                        </p:attrNameLst>
                                      </p:cBhvr>
                                      <p:tavLst>
                                        <p:tav tm="0">
                                          <p:val>
                                            <p:fltVal val="0.5"/>
                                          </p:val>
                                        </p:tav>
                                        <p:tav tm="100000">
                                          <p:val>
                                            <p:strVal val="#ppt_x"/>
                                          </p:val>
                                        </p:tav>
                                      </p:tavLst>
                                    </p:anim>
                                    <p:anim calcmode="lin" valueType="num">
                                      <p:cBhvr>
                                        <p:cTn dur="500" fill="hold" id="46"/>
                                        <p:tgtEl>
                                          <p:spTgt spid="26"/>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0"/>
                                  </p:stCondLst>
                                  <p:childTnLst>
                                    <p:set>
                                      <p:cBhvr>
                                        <p:cTn dur="1" fill="hold" id="48">
                                          <p:stCondLst>
                                            <p:cond delay="0"/>
                                          </p:stCondLst>
                                        </p:cTn>
                                        <p:tgtEl>
                                          <p:spTgt spid="27"/>
                                        </p:tgtEl>
                                        <p:attrNameLst>
                                          <p:attrName>style.visibility</p:attrName>
                                        </p:attrNameLst>
                                      </p:cBhvr>
                                      <p:to>
                                        <p:strVal val="visible"/>
                                      </p:to>
                                    </p:set>
                                    <p:anim calcmode="lin" valueType="num">
                                      <p:cBhvr>
                                        <p:cTn dur="500" fill="hold" id="49"/>
                                        <p:tgtEl>
                                          <p:spTgt spid="27"/>
                                        </p:tgtEl>
                                        <p:attrNameLst>
                                          <p:attrName>ppt_w</p:attrName>
                                        </p:attrNameLst>
                                      </p:cBhvr>
                                      <p:tavLst>
                                        <p:tav tm="0">
                                          <p:val>
                                            <p:fltVal val="0"/>
                                          </p:val>
                                        </p:tav>
                                        <p:tav tm="100000">
                                          <p:val>
                                            <p:strVal val="#ppt_w"/>
                                          </p:val>
                                        </p:tav>
                                      </p:tavLst>
                                    </p:anim>
                                    <p:anim calcmode="lin" valueType="num">
                                      <p:cBhvr>
                                        <p:cTn dur="500" fill="hold" id="50"/>
                                        <p:tgtEl>
                                          <p:spTgt spid="27"/>
                                        </p:tgtEl>
                                        <p:attrNameLst>
                                          <p:attrName>ppt_h</p:attrName>
                                        </p:attrNameLst>
                                      </p:cBhvr>
                                      <p:tavLst>
                                        <p:tav tm="0">
                                          <p:val>
                                            <p:fltVal val="0"/>
                                          </p:val>
                                        </p:tav>
                                        <p:tav tm="100000">
                                          <p:val>
                                            <p:strVal val="#ppt_h"/>
                                          </p:val>
                                        </p:tav>
                                      </p:tavLst>
                                    </p:anim>
                                    <p:animEffect filter="fade" transition="in">
                                      <p:cBhvr>
                                        <p:cTn dur="500" id="51"/>
                                        <p:tgtEl>
                                          <p:spTgt spid="27"/>
                                        </p:tgtEl>
                                      </p:cBhvr>
                                    </p:animEffect>
                                    <p:anim calcmode="lin" valueType="num">
                                      <p:cBhvr>
                                        <p:cTn dur="500" fill="hold" id="52"/>
                                        <p:tgtEl>
                                          <p:spTgt spid="27"/>
                                        </p:tgtEl>
                                        <p:attrNameLst>
                                          <p:attrName>ppt_x</p:attrName>
                                        </p:attrNameLst>
                                      </p:cBhvr>
                                      <p:tavLst>
                                        <p:tav tm="0">
                                          <p:val>
                                            <p:fltVal val="0.5"/>
                                          </p:val>
                                        </p:tav>
                                        <p:tav tm="100000">
                                          <p:val>
                                            <p:strVal val="#ppt_x"/>
                                          </p:val>
                                        </p:tav>
                                      </p:tavLst>
                                    </p:anim>
                                    <p:anim calcmode="lin" valueType="num">
                                      <p:cBhvr>
                                        <p:cTn dur="500" fill="hold" id="53"/>
                                        <p:tgtEl>
                                          <p:spTgt spid="27"/>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p:cTn dur="500" fill="hold" id="56"/>
                                        <p:tgtEl>
                                          <p:spTgt spid="28"/>
                                        </p:tgtEl>
                                        <p:attrNameLst>
                                          <p:attrName>ppt_w</p:attrName>
                                        </p:attrNameLst>
                                      </p:cBhvr>
                                      <p:tavLst>
                                        <p:tav tm="0">
                                          <p:val>
                                            <p:fltVal val="0"/>
                                          </p:val>
                                        </p:tav>
                                        <p:tav tm="100000">
                                          <p:val>
                                            <p:strVal val="#ppt_w"/>
                                          </p:val>
                                        </p:tav>
                                      </p:tavLst>
                                    </p:anim>
                                    <p:anim calcmode="lin" valueType="num">
                                      <p:cBhvr>
                                        <p:cTn dur="500" fill="hold" id="57"/>
                                        <p:tgtEl>
                                          <p:spTgt spid="28"/>
                                        </p:tgtEl>
                                        <p:attrNameLst>
                                          <p:attrName>ppt_h</p:attrName>
                                        </p:attrNameLst>
                                      </p:cBhvr>
                                      <p:tavLst>
                                        <p:tav tm="0">
                                          <p:val>
                                            <p:fltVal val="0"/>
                                          </p:val>
                                        </p:tav>
                                        <p:tav tm="100000">
                                          <p:val>
                                            <p:strVal val="#ppt_h"/>
                                          </p:val>
                                        </p:tav>
                                      </p:tavLst>
                                    </p:anim>
                                    <p:animEffect filter="fade" transition="in">
                                      <p:cBhvr>
                                        <p:cTn dur="500" id="58"/>
                                        <p:tgtEl>
                                          <p:spTgt spid="28"/>
                                        </p:tgtEl>
                                      </p:cBhvr>
                                    </p:animEffect>
                                    <p:anim calcmode="lin" valueType="num">
                                      <p:cBhvr>
                                        <p:cTn dur="500" fill="hold" id="59"/>
                                        <p:tgtEl>
                                          <p:spTgt spid="28"/>
                                        </p:tgtEl>
                                        <p:attrNameLst>
                                          <p:attrName>ppt_x</p:attrName>
                                        </p:attrNameLst>
                                      </p:cBhvr>
                                      <p:tavLst>
                                        <p:tav tm="0">
                                          <p:val>
                                            <p:fltVal val="0.5"/>
                                          </p:val>
                                        </p:tav>
                                        <p:tav tm="100000">
                                          <p:val>
                                            <p:strVal val="#ppt_x"/>
                                          </p:val>
                                        </p:tav>
                                      </p:tavLst>
                                    </p:anim>
                                    <p:anim calcmode="lin" valueType="num">
                                      <p:cBhvr>
                                        <p:cTn dur="500" fill="hold" id="60"/>
                                        <p:tgtEl>
                                          <p:spTgt spid="28"/>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0"/>
                                  </p:stCondLst>
                                  <p:childTnLst>
                                    <p:set>
                                      <p:cBhvr>
                                        <p:cTn dur="1" fill="hold" id="62">
                                          <p:stCondLst>
                                            <p:cond delay="0"/>
                                          </p:stCondLst>
                                        </p:cTn>
                                        <p:tgtEl>
                                          <p:spTgt spid="29"/>
                                        </p:tgtEl>
                                        <p:attrNameLst>
                                          <p:attrName>style.visibility</p:attrName>
                                        </p:attrNameLst>
                                      </p:cBhvr>
                                      <p:to>
                                        <p:strVal val="visible"/>
                                      </p:to>
                                    </p:set>
                                    <p:anim calcmode="lin" valueType="num">
                                      <p:cBhvr>
                                        <p:cTn dur="500" fill="hold" id="63"/>
                                        <p:tgtEl>
                                          <p:spTgt spid="29"/>
                                        </p:tgtEl>
                                        <p:attrNameLst>
                                          <p:attrName>ppt_w</p:attrName>
                                        </p:attrNameLst>
                                      </p:cBhvr>
                                      <p:tavLst>
                                        <p:tav tm="0">
                                          <p:val>
                                            <p:fltVal val="0"/>
                                          </p:val>
                                        </p:tav>
                                        <p:tav tm="100000">
                                          <p:val>
                                            <p:strVal val="#ppt_w"/>
                                          </p:val>
                                        </p:tav>
                                      </p:tavLst>
                                    </p:anim>
                                    <p:anim calcmode="lin" valueType="num">
                                      <p:cBhvr>
                                        <p:cTn dur="500" fill="hold" id="64"/>
                                        <p:tgtEl>
                                          <p:spTgt spid="29"/>
                                        </p:tgtEl>
                                        <p:attrNameLst>
                                          <p:attrName>ppt_h</p:attrName>
                                        </p:attrNameLst>
                                      </p:cBhvr>
                                      <p:tavLst>
                                        <p:tav tm="0">
                                          <p:val>
                                            <p:fltVal val="0"/>
                                          </p:val>
                                        </p:tav>
                                        <p:tav tm="100000">
                                          <p:val>
                                            <p:strVal val="#ppt_h"/>
                                          </p:val>
                                        </p:tav>
                                      </p:tavLst>
                                    </p:anim>
                                    <p:animEffect filter="fade" transition="in">
                                      <p:cBhvr>
                                        <p:cTn dur="500" id="65"/>
                                        <p:tgtEl>
                                          <p:spTgt spid="29"/>
                                        </p:tgtEl>
                                      </p:cBhvr>
                                    </p:animEffect>
                                    <p:anim calcmode="lin" valueType="num">
                                      <p:cBhvr>
                                        <p:cTn dur="500" fill="hold" id="66"/>
                                        <p:tgtEl>
                                          <p:spTgt spid="29"/>
                                        </p:tgtEl>
                                        <p:attrNameLst>
                                          <p:attrName>ppt_x</p:attrName>
                                        </p:attrNameLst>
                                      </p:cBhvr>
                                      <p:tavLst>
                                        <p:tav tm="0">
                                          <p:val>
                                            <p:fltVal val="0.5"/>
                                          </p:val>
                                        </p:tav>
                                        <p:tav tm="100000">
                                          <p:val>
                                            <p:strVal val="#ppt_x"/>
                                          </p:val>
                                        </p:tav>
                                      </p:tavLst>
                                    </p:anim>
                                    <p:anim calcmode="lin" valueType="num">
                                      <p:cBhvr>
                                        <p:cTn dur="500" fill="hold" id="67"/>
                                        <p:tgtEl>
                                          <p:spTgt spid="29"/>
                                        </p:tgtEl>
                                        <p:attrNameLst>
                                          <p:attrName>ppt_y</p:attrName>
                                        </p:attrNameLst>
                                      </p:cBhvr>
                                      <p:tavLst>
                                        <p:tav tm="0">
                                          <p:val>
                                            <p:fltVal val="0.5"/>
                                          </p:val>
                                        </p:tav>
                                        <p:tav tm="100000">
                                          <p:val>
                                            <p:strVal val="#ppt_y"/>
                                          </p:val>
                                        </p:tav>
                                      </p:tavLst>
                                    </p:anim>
                                  </p:childTnLst>
                                </p:cTn>
                              </p:par>
                            </p:childTnLst>
                          </p:cTn>
                        </p:par>
                        <p:par>
                          <p:cTn fill="hold" id="68" nodeType="afterGroup">
                            <p:stCondLst>
                              <p:cond delay="500"/>
                            </p:stCondLst>
                            <p:childTnLst>
                              <p:par>
                                <p:cTn fill="hold" id="69" nodeType="afterEffect" presetClass="entr" presetID="12" presetSubtype="8">
                                  <p:stCondLst>
                                    <p:cond delay="0"/>
                                  </p:stCondLst>
                                  <p:childTnLst>
                                    <p:set>
                                      <p:cBhvr>
                                        <p:cTn dur="1" fill="hold" id="70">
                                          <p:stCondLst>
                                            <p:cond delay="0"/>
                                          </p:stCondLst>
                                        </p:cTn>
                                        <p:tgtEl>
                                          <p:spTgt spid="41"/>
                                        </p:tgtEl>
                                        <p:attrNameLst>
                                          <p:attrName>style.visibility</p:attrName>
                                        </p:attrNameLst>
                                      </p:cBhvr>
                                      <p:to>
                                        <p:strVal val="visible"/>
                                      </p:to>
                                    </p:set>
                                    <p:anim calcmode="lin" valueType="num">
                                      <p:cBhvr additive="base">
                                        <p:cTn dur="500" id="71"/>
                                        <p:tgtEl>
                                          <p:spTgt spid="41"/>
                                        </p:tgtEl>
                                        <p:attrNameLst>
                                          <p:attrName>ppt_x</p:attrName>
                                        </p:attrNameLst>
                                      </p:cBhvr>
                                      <p:tavLst>
                                        <p:tav tm="0">
                                          <p:val>
                                            <p:strVal val="#ppt_x-#ppt_w*1.125000"/>
                                          </p:val>
                                        </p:tav>
                                        <p:tav tm="100000">
                                          <p:val>
                                            <p:strVal val="#ppt_x"/>
                                          </p:val>
                                        </p:tav>
                                      </p:tavLst>
                                    </p:anim>
                                    <p:animEffect filter="wipe(right)" transition="in">
                                      <p:cBhvr>
                                        <p:cTn dur="500" id="72"/>
                                        <p:tgtEl>
                                          <p:spTgt spid="41"/>
                                        </p:tgtEl>
                                      </p:cBhvr>
                                    </p:animEffect>
                                  </p:childTnLst>
                                </p:cTn>
                              </p:par>
                              <p:par>
                                <p:cTn fill="hold" id="73" nodeType="withEffect" presetClass="entr" presetID="12" presetSubtype="8">
                                  <p:stCondLst>
                                    <p:cond delay="0"/>
                                  </p:stCondLst>
                                  <p:childTnLst>
                                    <p:set>
                                      <p:cBhvr>
                                        <p:cTn dur="1" fill="hold" id="74">
                                          <p:stCondLst>
                                            <p:cond delay="0"/>
                                          </p:stCondLst>
                                        </p:cTn>
                                        <p:tgtEl>
                                          <p:spTgt spid="44"/>
                                        </p:tgtEl>
                                        <p:attrNameLst>
                                          <p:attrName>style.visibility</p:attrName>
                                        </p:attrNameLst>
                                      </p:cBhvr>
                                      <p:to>
                                        <p:strVal val="visible"/>
                                      </p:to>
                                    </p:set>
                                    <p:anim calcmode="lin" valueType="num">
                                      <p:cBhvr additive="base">
                                        <p:cTn dur="500" id="75"/>
                                        <p:tgtEl>
                                          <p:spTgt spid="44"/>
                                        </p:tgtEl>
                                        <p:attrNameLst>
                                          <p:attrName>ppt_x</p:attrName>
                                        </p:attrNameLst>
                                      </p:cBhvr>
                                      <p:tavLst>
                                        <p:tav tm="0">
                                          <p:val>
                                            <p:strVal val="#ppt_x-#ppt_w*1.125000"/>
                                          </p:val>
                                        </p:tav>
                                        <p:tav tm="100000">
                                          <p:val>
                                            <p:strVal val="#ppt_x"/>
                                          </p:val>
                                        </p:tav>
                                      </p:tavLst>
                                    </p:anim>
                                    <p:animEffect filter="wipe(right)" transition="in">
                                      <p:cBhvr>
                                        <p:cTn dur="500" id="76"/>
                                        <p:tgtEl>
                                          <p:spTgt spid="44"/>
                                        </p:tgtEl>
                                      </p:cBhvr>
                                    </p:animEffect>
                                  </p:childTnLst>
                                </p:cTn>
                              </p:par>
                              <p:par>
                                <p:cTn fill="hold" id="77" nodeType="withEffect" presetClass="entr" presetID="12" presetSubtype="2">
                                  <p:stCondLst>
                                    <p:cond delay="0"/>
                                  </p:stCondLst>
                                  <p:childTnLst>
                                    <p:set>
                                      <p:cBhvr>
                                        <p:cTn dur="1" fill="hold" id="78">
                                          <p:stCondLst>
                                            <p:cond delay="0"/>
                                          </p:stCondLst>
                                        </p:cTn>
                                        <p:tgtEl>
                                          <p:spTgt spid="47"/>
                                        </p:tgtEl>
                                        <p:attrNameLst>
                                          <p:attrName>style.visibility</p:attrName>
                                        </p:attrNameLst>
                                      </p:cBhvr>
                                      <p:to>
                                        <p:strVal val="visible"/>
                                      </p:to>
                                    </p:set>
                                    <p:anim calcmode="lin" valueType="num">
                                      <p:cBhvr additive="base">
                                        <p:cTn dur="500" id="79"/>
                                        <p:tgtEl>
                                          <p:spTgt spid="47"/>
                                        </p:tgtEl>
                                        <p:attrNameLst>
                                          <p:attrName>ppt_x</p:attrName>
                                        </p:attrNameLst>
                                      </p:cBhvr>
                                      <p:tavLst>
                                        <p:tav tm="0">
                                          <p:val>
                                            <p:strVal val="#ppt_x+#ppt_w*1.125000"/>
                                          </p:val>
                                        </p:tav>
                                        <p:tav tm="100000">
                                          <p:val>
                                            <p:strVal val="#ppt_x"/>
                                          </p:val>
                                        </p:tav>
                                      </p:tavLst>
                                    </p:anim>
                                    <p:animEffect filter="wipe(left)" transition="in">
                                      <p:cBhvr>
                                        <p:cTn dur="500" id="80"/>
                                        <p:tgtEl>
                                          <p:spTgt spid="47"/>
                                        </p:tgtEl>
                                      </p:cBhvr>
                                    </p:animEffect>
                                  </p:childTnLst>
                                </p:cTn>
                              </p:par>
                              <p:par>
                                <p:cTn fill="hold" id="81" nodeType="withEffect" presetClass="entr" presetID="12" presetSubtype="2">
                                  <p:stCondLst>
                                    <p:cond delay="0"/>
                                  </p:stCondLst>
                                  <p:childTnLst>
                                    <p:set>
                                      <p:cBhvr>
                                        <p:cTn dur="1" fill="hold" id="82">
                                          <p:stCondLst>
                                            <p:cond delay="0"/>
                                          </p:stCondLst>
                                        </p:cTn>
                                        <p:tgtEl>
                                          <p:spTgt spid="50"/>
                                        </p:tgtEl>
                                        <p:attrNameLst>
                                          <p:attrName>style.visibility</p:attrName>
                                        </p:attrNameLst>
                                      </p:cBhvr>
                                      <p:to>
                                        <p:strVal val="visible"/>
                                      </p:to>
                                    </p:set>
                                    <p:anim calcmode="lin" valueType="num">
                                      <p:cBhvr additive="base">
                                        <p:cTn dur="500" id="83"/>
                                        <p:tgtEl>
                                          <p:spTgt spid="50"/>
                                        </p:tgtEl>
                                        <p:attrNameLst>
                                          <p:attrName>ppt_x</p:attrName>
                                        </p:attrNameLst>
                                      </p:cBhvr>
                                      <p:tavLst>
                                        <p:tav tm="0">
                                          <p:val>
                                            <p:strVal val="#ppt_x+#ppt_w*1.125000"/>
                                          </p:val>
                                        </p:tav>
                                        <p:tav tm="100000">
                                          <p:val>
                                            <p:strVal val="#ppt_x"/>
                                          </p:val>
                                        </p:tav>
                                      </p:tavLst>
                                    </p:anim>
                                    <p:animEffect filter="wipe(left)" transition="in">
                                      <p:cBhvr>
                                        <p:cTn dur="500" id="8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8"/>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3" name="组合 72"/>
          <p:cNvGrpSpPr/>
          <p:nvPr/>
        </p:nvGrpSpPr>
        <p:grpSpPr>
          <a:xfrm>
            <a:off x="1368024" y="2987131"/>
            <a:ext cx="9481351" cy="1351258"/>
            <a:chOff x="1368024" y="2987131"/>
            <a:chExt cx="9481351" cy="1351258"/>
          </a:xfrm>
        </p:grpSpPr>
        <p:sp>
          <p:nvSpPr>
            <p:cNvPr id="4" name="Rectangle 2"/>
            <p:cNvSpPr/>
            <p:nvPr/>
          </p:nvSpPr>
          <p:spPr>
            <a:xfrm>
              <a:off x="1368024"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Block Arc 4"/>
            <p:cNvSpPr/>
            <p:nvPr/>
          </p:nvSpPr>
          <p:spPr>
            <a:xfrm rot="13494917">
              <a:off x="4171539" y="3024490"/>
              <a:ext cx="1313895" cy="1313895"/>
            </a:xfrm>
            <a:prstGeom prst="blockArc">
              <a:avLst>
                <a:gd fmla="val 8881062" name="adj1"/>
                <a:gd fmla="val 7061138" name="adj2"/>
                <a:gd fmla="val 7218" name="adj3"/>
              </a:avLst>
            </a:prstGeom>
            <a:gradFill flip="none" rotWithShape="1">
              <a:gsLst>
                <a:gs pos="0">
                  <a:srgbClr val="00C8AF"/>
                </a:gs>
                <a:gs pos="100000">
                  <a:srgbClr val="006FBB"/>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2" name="Oval 5"/>
            <p:cNvSpPr/>
            <p:nvPr/>
          </p:nvSpPr>
          <p:spPr>
            <a:xfrm rot="551458">
              <a:off x="4439649" y="3292599"/>
              <a:ext cx="777675" cy="777675"/>
            </a:xfrm>
            <a:prstGeom prst="ellipse">
              <a:avLst/>
            </a:pr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0" name="Freeform: Shape 6"/>
            <p:cNvSpPr/>
            <p:nvPr/>
          </p:nvSpPr>
          <p:spPr>
            <a:xfrm>
              <a:off x="4652908" y="3534536"/>
              <a:ext cx="351157" cy="350504"/>
            </a:xfrm>
            <a:custGeom>
              <a:gdLst>
                <a:gd fmla="*/ 0 w 1826018" name="connsiteX0"/>
                <a:gd fmla="*/ 1 h 1683350" name="connsiteY0"/>
                <a:gd fmla="*/ 838286 w 1826018" name="connsiteX1"/>
                <a:gd fmla="*/ 1 h 1683350" name="connsiteY1"/>
                <a:gd fmla="*/ 833465 w 1826018" name="connsiteX2"/>
                <a:gd fmla="*/ 36530 h 1683350" name="connsiteY2"/>
                <a:gd fmla="*/ 386449 w 1826018" name="connsiteX3"/>
                <a:gd fmla="*/ 780061 h 1683350" name="connsiteY3"/>
                <a:gd fmla="*/ 310221 w 1826018" name="connsiteX4"/>
                <a:gd fmla="*/ 834538 h 1683350" name="connsiteY4"/>
                <a:gd fmla="*/ 1494538 w 1826018" name="connsiteX5"/>
                <a:gd fmla="*/ 0 h 1683350" name="connsiteY5"/>
                <a:gd fmla="*/ 1826018 w 1826018" name="connsiteX6"/>
                <a:gd fmla="*/ 0 h 1683350" name="connsiteY6"/>
                <a:gd fmla="*/ 625749 w 1826018" name="connsiteX7"/>
                <a:gd fmla="*/ 1683350 h 1683350" name="connsiteY7"/>
                <a:gd fmla="*/ 516809 w 1826018" name="connsiteX8"/>
                <a:gd fmla="*/ 1390285 h 1683350" name="connsiteY8"/>
                <a:gd fmla="*/ 607661 w 1826018" name="connsiteX9"/>
                <a:gd fmla="*/ 1357828 h 1683350" name="connsiteY9"/>
                <a:gd fmla="*/ 1495218 w 1826018" name="connsiteX10"/>
                <a:gd fmla="*/ 87840 h 1683350" name="connsiteY10"/>
                <a:gd fmla="*/ 1026236 w 1826018" name="connsiteX11"/>
                <a:gd fmla="*/ 0 h 1683350" name="connsiteY11"/>
                <a:gd fmla="*/ 1308197 w 1826018" name="connsiteX12"/>
                <a:gd fmla="*/ 0 h 1683350" name="connsiteY12"/>
                <a:gd fmla="*/ 1308788 w 1826018" name="connsiteX13"/>
                <a:gd fmla="*/ 76317 h 1683350" name="connsiteY13"/>
                <a:gd fmla="*/ 532761 w 1826018" name="connsiteX14"/>
                <a:gd fmla="*/ 1186719 h 1683350" name="connsiteY14"/>
                <a:gd fmla="*/ 451878 w 1826018" name="connsiteX15"/>
                <a:gd fmla="*/ 1215614 h 1683350" name="connsiteY15"/>
                <a:gd fmla="*/ 377492 w 1826018" name="connsiteX16"/>
                <a:gd fmla="*/ 1015506 h 1683350" name="connsiteY16"/>
                <a:gd fmla="*/ 505232 w 1826018" name="connsiteX17"/>
                <a:gd fmla="*/ 924217 h 1683350" name="connsiteY17"/>
                <a:gd fmla="*/ 1016493 w 1826018" name="connsiteX18"/>
                <a:gd fmla="*/ 73826 h 1683350"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683349" w="1826017">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Block Arc 14"/>
            <p:cNvSpPr/>
            <p:nvPr/>
          </p:nvSpPr>
          <p:spPr>
            <a:xfrm rot="13331084">
              <a:off x="8879541" y="3024494"/>
              <a:ext cx="1313895" cy="1313895"/>
            </a:xfrm>
            <a:prstGeom prst="blockArc">
              <a:avLst>
                <a:gd fmla="val 8964929" name="adj1"/>
                <a:gd fmla="val 7324230" name="adj2"/>
                <a:gd fmla="val 7594" name="adj3"/>
              </a:avLst>
            </a:prstGeom>
            <a:gradFill flip="none" rotWithShape="1">
              <a:gsLst>
                <a:gs pos="0">
                  <a:srgbClr val="00C8AF"/>
                </a:gs>
                <a:gs pos="100000">
                  <a:srgbClr val="006FBB"/>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8" name="Oval 15"/>
            <p:cNvSpPr/>
            <p:nvPr/>
          </p:nvSpPr>
          <p:spPr>
            <a:xfrm rot="387625">
              <a:off x="9147651" y="3292603"/>
              <a:ext cx="777675" cy="777675"/>
            </a:xfrm>
            <a:prstGeom prst="ellipse">
              <a:avLst/>
            </a:pr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34" name="Group 16"/>
            <p:cNvGrpSpPr/>
            <p:nvPr/>
          </p:nvGrpSpPr>
          <p:grpSpPr>
            <a:xfrm>
              <a:off x="9383917" y="3481868"/>
              <a:ext cx="319091" cy="324201"/>
              <a:chOff x="7108030" y="2440377"/>
              <a:chExt cx="239318" cy="243151"/>
            </a:xfrm>
          </p:grpSpPr>
          <p:sp>
            <p:nvSpPr>
              <p:cNvPr id="35" name="Freeform: Shape 17"/>
              <p:cNvSpPr/>
              <p:nvPr/>
            </p:nvSpPr>
            <p:spPr>
              <a:xfrm flipV="1" rot="10800000">
                <a:off x="7108030" y="2440377"/>
                <a:ext cx="239318" cy="243151"/>
              </a:xfrm>
              <a:custGeom>
                <a:gdLst>
                  <a:gd fmla="*/ 160364 w 239318" name="connsiteX0"/>
                  <a:gd fmla="*/ 0 h 243151" name="connsiteY0"/>
                  <a:gd fmla="*/ 139093 w 239318" name="connsiteX1"/>
                  <a:gd fmla="*/ 40447 h 243151" name="connsiteY1"/>
                  <a:gd fmla="*/ 141529 w 239318" name="connsiteX2"/>
                  <a:gd fmla="*/ 51630 h 243151" name="connsiteY2"/>
                  <a:gd fmla="*/ 88884 w 239318" name="connsiteX3"/>
                  <a:gd fmla="*/ 51630 h 243151" name="connsiteY3"/>
                  <a:gd fmla="*/ 91176 w 239318" name="connsiteX4"/>
                  <a:gd fmla="*/ 41110 h 243151" name="connsiteY4"/>
                  <a:gd fmla="*/ 69905 w 239318" name="connsiteX5"/>
                  <a:gd fmla="*/ 663 h 243151" name="connsiteY5"/>
                  <a:gd fmla="*/ 48634 w 239318" name="connsiteX6"/>
                  <a:gd fmla="*/ 41110 h 243151" name="connsiteY6"/>
                  <a:gd fmla="*/ 50925 w 239318" name="connsiteX7"/>
                  <a:gd fmla="*/ 51630 h 243151" name="connsiteY7"/>
                  <a:gd fmla="*/ 0 w 239318" name="connsiteX8"/>
                  <a:gd fmla="*/ 51630 h 243151" name="connsiteY8"/>
                  <a:gd fmla="*/ 0 w 239318" name="connsiteX9"/>
                  <a:gd fmla="*/ 243151 h 243151" name="connsiteY9"/>
                  <a:gd fmla="*/ 239318 w 239318" name="connsiteX10"/>
                  <a:gd fmla="*/ 243151 h 243151" name="connsiteY10"/>
                  <a:gd fmla="*/ 239318 w 239318" name="connsiteX11"/>
                  <a:gd fmla="*/ 51630 h 243151" name="connsiteY11"/>
                  <a:gd fmla="*/ 179199 w 239318" name="connsiteX12"/>
                  <a:gd fmla="*/ 51630 h 243151" name="connsiteY12"/>
                  <a:gd fmla="*/ 181635 w 239318" name="connsiteX13"/>
                  <a:gd fmla="*/ 40447 h 243151" name="connsiteY13"/>
                  <a:gd fmla="*/ 160364 w 239318" name="connsiteX14"/>
                  <a:gd fmla="*/ 0 h 243151"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43151" w="239318">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1" name="Block Arc 11"/>
            <p:cNvSpPr/>
            <p:nvPr/>
          </p:nvSpPr>
          <p:spPr>
            <a:xfrm rot="13484690">
              <a:off x="6499666" y="2987131"/>
              <a:ext cx="1313895" cy="1313895"/>
            </a:xfrm>
            <a:prstGeom prst="blockArc">
              <a:avLst>
                <a:gd fmla="val 9149185" name="adj1"/>
                <a:gd fmla="val 7405758" name="adj2"/>
                <a:gd fmla="val 6986" name="adj3"/>
              </a:avLst>
            </a:prstGeom>
            <a:gradFill flip="none" rotWithShape="1">
              <a:gsLst>
                <a:gs pos="0">
                  <a:srgbClr val="00C8AF"/>
                </a:gs>
                <a:gs pos="100000">
                  <a:srgbClr val="006FBB"/>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2" name="Oval 12"/>
            <p:cNvSpPr/>
            <p:nvPr/>
          </p:nvSpPr>
          <p:spPr>
            <a:xfrm rot="541231">
              <a:off x="6767776" y="3255240"/>
              <a:ext cx="777675" cy="777675"/>
            </a:xfrm>
            <a:prstGeom prst="ellipse">
              <a:avLst/>
            </a:pr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26" name="Group 19"/>
            <p:cNvGrpSpPr/>
            <p:nvPr/>
          </p:nvGrpSpPr>
          <p:grpSpPr>
            <a:xfrm>
              <a:off x="7012532" y="3441845"/>
              <a:ext cx="289332" cy="332980"/>
              <a:chOff x="5359135" y="2382008"/>
              <a:chExt cx="216999" cy="249735"/>
            </a:xfrm>
          </p:grpSpPr>
          <p:sp>
            <p:nvSpPr>
              <p:cNvPr id="27" name="Freeform: Shape 20"/>
              <p:cNvSpPr/>
              <p:nvPr/>
            </p:nvSpPr>
            <p:spPr>
              <a:xfrm flipH="1" rot="10800000">
                <a:off x="5359135" y="2382008"/>
                <a:ext cx="216999" cy="249735"/>
              </a:xfrm>
              <a:custGeom>
                <a:gdLst>
                  <a:gd fmla="*/ 0 w 506687" name="connsiteX0"/>
                  <a:gd fmla="*/ 0 h 1605837" name="connsiteY0"/>
                  <a:gd fmla="*/ 506687 w 506687" name="connsiteX1"/>
                  <a:gd fmla="*/ 1 h 1605837" name="connsiteY1"/>
                  <a:gd fmla="*/ 0 w 506687" name="connsiteX2"/>
                  <a:gd fmla="*/ 0 h 1605837" name="connsiteY2"/>
                  <a:gd fmla="*/ 0 w 506687" name="connsiteX3"/>
                  <a:gd fmla="*/ 1605837 h 1605837" name="connsiteY3"/>
                  <a:gd fmla="*/ 0 w 506687" name="connsiteX4"/>
                  <a:gd fmla="*/ 1605837 h 1605837" name="connsiteY4"/>
                  <a:gd fmla="*/ 0 w 506687" name="connsiteX5"/>
                  <a:gd fmla="*/ 0 h 1605837" name="connsiteY5"/>
                  <a:gd fmla="*/ 0 w 999747" name="connsiteX6"/>
                  <a:gd fmla="*/ 8964 h 161480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05837" w="506686">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3" name="Block Arc 8"/>
            <p:cNvSpPr/>
            <p:nvPr/>
          </p:nvSpPr>
          <p:spPr>
            <a:xfrm rot="13540116">
              <a:off x="1845027" y="3024492"/>
              <a:ext cx="1313895" cy="1313895"/>
            </a:xfrm>
            <a:prstGeom prst="blockArc">
              <a:avLst>
                <a:gd fmla="val 8662853" name="adj1"/>
                <a:gd fmla="val 7046337" name="adj2"/>
                <a:gd fmla="val 7147" name="adj3"/>
              </a:avLst>
            </a:prstGeom>
            <a:gradFill flip="none" rotWithShape="1">
              <a:gsLst>
                <a:gs pos="0">
                  <a:srgbClr val="00C8AF"/>
                </a:gs>
                <a:gs pos="100000">
                  <a:srgbClr val="006FBB"/>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4" name="Oval 9"/>
            <p:cNvSpPr/>
            <p:nvPr/>
          </p:nvSpPr>
          <p:spPr>
            <a:xfrm rot="596657">
              <a:off x="2113137" y="3292601"/>
              <a:ext cx="777675" cy="777675"/>
            </a:xfrm>
            <a:prstGeom prst="ellipse">
              <a:avLst/>
            </a:pr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2" name="Freeform: Shape 24"/>
            <p:cNvSpPr/>
            <p:nvPr/>
          </p:nvSpPr>
          <p:spPr>
            <a:xfrm rot="1825674">
              <a:off x="2296742" y="3544801"/>
              <a:ext cx="408784" cy="243924"/>
            </a:xfrm>
            <a:custGeom>
              <a:gdLst>
                <a:gd fmla="*/ 0 w 447717" name="connsiteX0"/>
                <a:gd fmla="*/ 83672 h 182943" name="connsiteY0"/>
                <a:gd fmla="*/ 447717 w 447717" name="connsiteX1"/>
                <a:gd fmla="*/ 0 h 182943" name="connsiteY1"/>
                <a:gd fmla="*/ 436560 w 447717" name="connsiteX2"/>
                <a:gd fmla="*/ 10954 h 182943" name="connsiteY2"/>
                <a:gd fmla="*/ 364472 w 447717" name="connsiteX3"/>
                <a:gd fmla="*/ 79417 h 182943" name="connsiteY3"/>
                <a:gd fmla="*/ 364562 w 447717" name="connsiteX4"/>
                <a:gd fmla="*/ 79469 h 182943" name="connsiteY4"/>
                <a:gd fmla="*/ 1124 w 447717" name="connsiteX5"/>
                <a:gd fmla="*/ 83672 h 182943" name="connsiteY5"/>
                <a:gd fmla="*/ 26359 w 447717" name="connsiteX6"/>
                <a:gd fmla="*/ 85077 h 182943" name="connsiteY6"/>
                <a:gd fmla="*/ 363099 w 447717" name="connsiteX7"/>
                <a:gd fmla="*/ 81143 h 182943" name="connsiteY7"/>
                <a:gd fmla="*/ 435344 w 447717" name="connsiteX8"/>
                <a:gd fmla="*/ 122958 h 182943" name="connsiteY8"/>
                <a:gd fmla="*/ 439783 w 447717" name="connsiteX9"/>
                <a:gd fmla="*/ 123964 h 182943" name="connsiteY9"/>
                <a:gd fmla="*/ 363358 w 447717" name="connsiteX10"/>
                <a:gd fmla="*/ 80387 h 182943" name="connsiteY10"/>
                <a:gd fmla="*/ 367904 w 447717" name="connsiteX11"/>
                <a:gd fmla="*/ 80335 h 182943" name="connsiteY11"/>
                <a:gd fmla="*/ 389531 w 447717" name="connsiteX12"/>
                <a:gd fmla="*/ 58746 h 182943" name="connsiteY12"/>
                <a:gd fmla="*/ 442102 w 447717" name="connsiteX13"/>
                <a:gd fmla="*/ 124691 h 182943" name="connsiteY13"/>
                <a:gd fmla="*/ 435720 w 447717" name="connsiteX14"/>
                <a:gd fmla="*/ 123176 h 182943" name="connsiteY14"/>
                <a:gd fmla="*/ 436516 w 447717" name="connsiteX15"/>
                <a:gd fmla="*/ 123637 h 182943" name="connsiteY15"/>
                <a:gd fmla="*/ 420832 w 447717" name="connsiteX16"/>
                <a:gd fmla="*/ 120031 h 182943" name="connsiteY16"/>
                <a:gd fmla="*/ 358631 w 447717" name="connsiteX17"/>
                <a:gd fmla="*/ 105046 h 182943" name="connsiteY17"/>
                <a:gd fmla="*/ 390347 w 447717" name="connsiteX18"/>
                <a:gd fmla="*/ 182943 h 182943" name="connsiteY18"/>
                <a:gd fmla="*/ 7521 w 447717" name="connsiteX19"/>
                <a:gd fmla="*/ 85585 h 182943" name="connsiteY19"/>
                <a:gd fmla="*/ 3283 w 447717" name="connsiteX20"/>
                <a:gd fmla="*/ 85346 h 182943" name="connsiteY20"/>
                <a:gd fmla="*/ 6439 w 447717" name="connsiteX21"/>
                <a:gd fmla="*/ 85310 h 182943"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82943" w="447717">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3" name="组合 42"/>
          <p:cNvGrpSpPr/>
          <p:nvPr/>
        </p:nvGrpSpPr>
        <p:grpSpPr>
          <a:xfrm>
            <a:off x="347913" y="224310"/>
            <a:ext cx="6056533" cy="1159989"/>
            <a:chOff x="347913" y="224310"/>
            <a:chExt cx="6056533" cy="1159989"/>
          </a:xfrm>
        </p:grpSpPr>
        <p:pic>
          <p:nvPicPr>
            <p:cNvPr id="44" name="图片 43"/>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5" name="文本框 44"/>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46" name="组合 45"/>
            <p:cNvGrpSpPr/>
            <p:nvPr/>
          </p:nvGrpSpPr>
          <p:grpSpPr>
            <a:xfrm>
              <a:off x="1518453" y="442643"/>
              <a:ext cx="4885993" cy="632939"/>
              <a:chOff x="1456842" y="306332"/>
              <a:chExt cx="4885993" cy="632939"/>
            </a:xfrm>
          </p:grpSpPr>
          <p:sp>
            <p:nvSpPr>
              <p:cNvPr id="47" name="文本框 46"/>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48" name="文本框 47"/>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49" name="组合 48"/>
          <p:cNvGrpSpPr/>
          <p:nvPr/>
        </p:nvGrpSpPr>
        <p:grpSpPr>
          <a:xfrm>
            <a:off x="5657056" y="6334125"/>
            <a:ext cx="877888" cy="128231"/>
            <a:chOff x="1670731" y="2023448"/>
            <a:chExt cx="8576128" cy="1252698"/>
          </a:xfrm>
        </p:grpSpPr>
        <p:sp>
          <p:nvSpPr>
            <p:cNvPr id="50"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4" name="组合 53"/>
          <p:cNvGrpSpPr/>
          <p:nvPr/>
        </p:nvGrpSpPr>
        <p:grpSpPr>
          <a:xfrm>
            <a:off x="846010" y="1736170"/>
            <a:ext cx="10471277" cy="932276"/>
            <a:chOff x="7727479" y="3433402"/>
            <a:chExt cx="10471277" cy="932276"/>
          </a:xfrm>
        </p:grpSpPr>
        <p:sp>
          <p:nvSpPr>
            <p:cNvPr id="55" name="矩形 54"/>
            <p:cNvSpPr/>
            <p:nvPr/>
          </p:nvSpPr>
          <p:spPr>
            <a:xfrm>
              <a:off x="7727479" y="3788597"/>
              <a:ext cx="10471277" cy="571500"/>
            </a:xfrm>
            <a:prstGeom prst="rect">
              <a:avLst/>
            </a:prstGeom>
          </p:spPr>
          <p:txBody>
            <a:bodyPr wrap="square">
              <a:spAutoFit/>
              <a:scene3d>
                <a:camera prst="orthographicFront"/>
                <a:lightRig dir="t" rig="threePt"/>
              </a:scene3d>
              <a:sp3d contourW="12700"/>
            </a:bodyPr>
            <a:lstStyle/>
            <a:p>
              <a:pPr>
                <a:lnSpc>
                  <a:spcPct val="150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6" name="矩形 55"/>
            <p:cNvSpPr/>
            <p:nvPr/>
          </p:nvSpPr>
          <p:spPr>
            <a:xfrm>
              <a:off x="7727480" y="3433402"/>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latin typeface="+mn-ea"/>
                </a:rPr>
                <a:t>标题文字添加</a:t>
              </a:r>
            </a:p>
          </p:txBody>
        </p:sp>
      </p:grpSp>
      <p:grpSp>
        <p:nvGrpSpPr>
          <p:cNvPr id="60" name="组合 59"/>
          <p:cNvGrpSpPr/>
          <p:nvPr/>
        </p:nvGrpSpPr>
        <p:grpSpPr>
          <a:xfrm>
            <a:off x="1456521" y="4539649"/>
            <a:ext cx="2081108" cy="846100"/>
            <a:chOff x="1456521" y="4456521"/>
            <a:chExt cx="2081108" cy="846100"/>
          </a:xfrm>
        </p:grpSpPr>
        <p:sp>
          <p:nvSpPr>
            <p:cNvPr id="57" name="文本框 56"/>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58" name="文本框 57"/>
            <p:cNvSpPr txBox="1"/>
            <p:nvPr/>
          </p:nvSpPr>
          <p:spPr>
            <a:xfrm>
              <a:off x="1456521" y="4725683"/>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59" name="文本框 58"/>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grpSp>
      <p:grpSp>
        <p:nvGrpSpPr>
          <p:cNvPr id="61" name="组合 60"/>
          <p:cNvGrpSpPr/>
          <p:nvPr/>
        </p:nvGrpSpPr>
        <p:grpSpPr>
          <a:xfrm>
            <a:off x="3788713" y="4539649"/>
            <a:ext cx="2081108" cy="846100"/>
            <a:chOff x="1456521" y="4456521"/>
            <a:chExt cx="2081108" cy="846100"/>
          </a:xfrm>
        </p:grpSpPr>
        <p:sp>
          <p:nvSpPr>
            <p:cNvPr id="62" name="文本框 61"/>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63" name="文本框 62"/>
            <p:cNvSpPr txBox="1"/>
            <p:nvPr/>
          </p:nvSpPr>
          <p:spPr>
            <a:xfrm>
              <a:off x="1456521" y="4725683"/>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64" name="文本框 63"/>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grpSp>
      <p:grpSp>
        <p:nvGrpSpPr>
          <p:cNvPr id="65" name="组合 64"/>
          <p:cNvGrpSpPr/>
          <p:nvPr/>
        </p:nvGrpSpPr>
        <p:grpSpPr>
          <a:xfrm>
            <a:off x="6116059" y="4539649"/>
            <a:ext cx="2081108" cy="846100"/>
            <a:chOff x="1456521" y="4456521"/>
            <a:chExt cx="2081108" cy="846100"/>
          </a:xfrm>
        </p:grpSpPr>
        <p:sp>
          <p:nvSpPr>
            <p:cNvPr id="66" name="文本框 65"/>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67" name="文本框 66"/>
            <p:cNvSpPr txBox="1"/>
            <p:nvPr/>
          </p:nvSpPr>
          <p:spPr>
            <a:xfrm>
              <a:off x="1456521" y="4725683"/>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68" name="文本框 67"/>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grpSp>
      <p:grpSp>
        <p:nvGrpSpPr>
          <p:cNvPr id="69" name="组合 68"/>
          <p:cNvGrpSpPr/>
          <p:nvPr/>
        </p:nvGrpSpPr>
        <p:grpSpPr>
          <a:xfrm>
            <a:off x="8502908" y="4539649"/>
            <a:ext cx="2081108" cy="846100"/>
            <a:chOff x="1456521" y="4456521"/>
            <a:chExt cx="2081108" cy="846100"/>
          </a:xfrm>
        </p:grpSpPr>
        <p:sp>
          <p:nvSpPr>
            <p:cNvPr id="70" name="文本框 69"/>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71" name="文本框 70"/>
            <p:cNvSpPr txBox="1"/>
            <p:nvPr/>
          </p:nvSpPr>
          <p:spPr>
            <a:xfrm>
              <a:off x="1456521" y="4725683"/>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sp>
          <p:nvSpPr>
            <p:cNvPr id="72" name="文本框 71"/>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tx1">
                      <a:lumMod val="65000"/>
                      <a:lumOff val="35000"/>
                    </a:schemeClr>
                  </a:solidFill>
                  <a:latin typeface="+mn-ea"/>
                </a:rPr>
                <a:t>标题文字添加此处</a:t>
              </a:r>
            </a:p>
          </p:txBody>
        </p:sp>
      </p:grpSp>
    </p:spTree>
    <p:extLst>
      <p:ext uri="{BB962C8B-B14F-4D97-AF65-F5344CB8AC3E}">
        <p14:creationId val="241467646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id="7"/>
                                        <p:tgtEl>
                                          <p:spTgt spid="54"/>
                                        </p:tgtEl>
                                        <p:attrNameLst>
                                          <p:attrName>ppt_x</p:attrName>
                                        </p:attrNameLst>
                                      </p:cBhvr>
                                      <p:tavLst>
                                        <p:tav tm="0">
                                          <p:val>
                                            <p:strVal val="#ppt_x-#ppt_w*1.125000"/>
                                          </p:val>
                                        </p:tav>
                                        <p:tav tm="100000">
                                          <p:val>
                                            <p:strVal val="#ppt_x"/>
                                          </p:val>
                                        </p:tav>
                                      </p:tavLst>
                                    </p:anim>
                                    <p:animEffect filter="wipe(right)" transition="in">
                                      <p:cBhvr>
                                        <p:cTn dur="500" id="8"/>
                                        <p:tgtEl>
                                          <p:spTgt spid="54"/>
                                        </p:tgtEl>
                                      </p:cBhvr>
                                    </p:animEffect>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73"/>
                                        </p:tgtEl>
                                        <p:attrNameLst>
                                          <p:attrName>style.visibility</p:attrName>
                                        </p:attrNameLst>
                                      </p:cBhvr>
                                      <p:to>
                                        <p:strVal val="visible"/>
                                      </p:to>
                                    </p:set>
                                    <p:animEffect filter="wipe(left)" transition="in">
                                      <p:cBhvr>
                                        <p:cTn dur="500" id="12"/>
                                        <p:tgtEl>
                                          <p:spTgt spid="73"/>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60"/>
                                        </p:tgtEl>
                                        <p:attrNameLst>
                                          <p:attrName>style.visibility</p:attrName>
                                        </p:attrNameLst>
                                      </p:cBhvr>
                                      <p:to>
                                        <p:strVal val="visible"/>
                                      </p:to>
                                    </p:set>
                                    <p:anim calcmode="lin" valueType="num">
                                      <p:cBhvr>
                                        <p:cTn dur="500" fill="hold" id="16"/>
                                        <p:tgtEl>
                                          <p:spTgt spid="60"/>
                                        </p:tgtEl>
                                        <p:attrNameLst>
                                          <p:attrName>ppt_w</p:attrName>
                                        </p:attrNameLst>
                                      </p:cBhvr>
                                      <p:tavLst>
                                        <p:tav tm="0">
                                          <p:val>
                                            <p:fltVal val="0"/>
                                          </p:val>
                                        </p:tav>
                                        <p:tav tm="100000">
                                          <p:val>
                                            <p:strVal val="#ppt_w"/>
                                          </p:val>
                                        </p:tav>
                                      </p:tavLst>
                                    </p:anim>
                                    <p:anim calcmode="lin" valueType="num">
                                      <p:cBhvr>
                                        <p:cTn dur="500" fill="hold" id="17"/>
                                        <p:tgtEl>
                                          <p:spTgt spid="60"/>
                                        </p:tgtEl>
                                        <p:attrNameLst>
                                          <p:attrName>ppt_h</p:attrName>
                                        </p:attrNameLst>
                                      </p:cBhvr>
                                      <p:tavLst>
                                        <p:tav tm="0">
                                          <p:val>
                                            <p:fltVal val="0"/>
                                          </p:val>
                                        </p:tav>
                                        <p:tav tm="100000">
                                          <p:val>
                                            <p:strVal val="#ppt_h"/>
                                          </p:val>
                                        </p:tav>
                                      </p:tavLst>
                                    </p:anim>
                                    <p:animEffect filter="fade" transition="in">
                                      <p:cBhvr>
                                        <p:cTn dur="500" id="18"/>
                                        <p:tgtEl>
                                          <p:spTgt spid="60"/>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61"/>
                                        </p:tgtEl>
                                        <p:attrNameLst>
                                          <p:attrName>style.visibility</p:attrName>
                                        </p:attrNameLst>
                                      </p:cBhvr>
                                      <p:to>
                                        <p:strVal val="visible"/>
                                      </p:to>
                                    </p:set>
                                    <p:anim calcmode="lin" valueType="num">
                                      <p:cBhvr>
                                        <p:cTn dur="500" fill="hold" id="22"/>
                                        <p:tgtEl>
                                          <p:spTgt spid="61"/>
                                        </p:tgtEl>
                                        <p:attrNameLst>
                                          <p:attrName>ppt_w</p:attrName>
                                        </p:attrNameLst>
                                      </p:cBhvr>
                                      <p:tavLst>
                                        <p:tav tm="0">
                                          <p:val>
                                            <p:fltVal val="0"/>
                                          </p:val>
                                        </p:tav>
                                        <p:tav tm="100000">
                                          <p:val>
                                            <p:strVal val="#ppt_w"/>
                                          </p:val>
                                        </p:tav>
                                      </p:tavLst>
                                    </p:anim>
                                    <p:anim calcmode="lin" valueType="num">
                                      <p:cBhvr>
                                        <p:cTn dur="500" fill="hold" id="23"/>
                                        <p:tgtEl>
                                          <p:spTgt spid="61"/>
                                        </p:tgtEl>
                                        <p:attrNameLst>
                                          <p:attrName>ppt_h</p:attrName>
                                        </p:attrNameLst>
                                      </p:cBhvr>
                                      <p:tavLst>
                                        <p:tav tm="0">
                                          <p:val>
                                            <p:fltVal val="0"/>
                                          </p:val>
                                        </p:tav>
                                        <p:tav tm="100000">
                                          <p:val>
                                            <p:strVal val="#ppt_h"/>
                                          </p:val>
                                        </p:tav>
                                      </p:tavLst>
                                    </p:anim>
                                    <p:animEffect filter="fade" transition="in">
                                      <p:cBhvr>
                                        <p:cTn dur="500" id="24"/>
                                        <p:tgtEl>
                                          <p:spTgt spid="61"/>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65"/>
                                        </p:tgtEl>
                                        <p:attrNameLst>
                                          <p:attrName>style.visibility</p:attrName>
                                        </p:attrNameLst>
                                      </p:cBhvr>
                                      <p:to>
                                        <p:strVal val="visible"/>
                                      </p:to>
                                    </p:set>
                                    <p:anim calcmode="lin" valueType="num">
                                      <p:cBhvr>
                                        <p:cTn dur="500" fill="hold" id="28"/>
                                        <p:tgtEl>
                                          <p:spTgt spid="65"/>
                                        </p:tgtEl>
                                        <p:attrNameLst>
                                          <p:attrName>ppt_w</p:attrName>
                                        </p:attrNameLst>
                                      </p:cBhvr>
                                      <p:tavLst>
                                        <p:tav tm="0">
                                          <p:val>
                                            <p:fltVal val="0"/>
                                          </p:val>
                                        </p:tav>
                                        <p:tav tm="100000">
                                          <p:val>
                                            <p:strVal val="#ppt_w"/>
                                          </p:val>
                                        </p:tav>
                                      </p:tavLst>
                                    </p:anim>
                                    <p:anim calcmode="lin" valueType="num">
                                      <p:cBhvr>
                                        <p:cTn dur="500" fill="hold" id="29"/>
                                        <p:tgtEl>
                                          <p:spTgt spid="65"/>
                                        </p:tgtEl>
                                        <p:attrNameLst>
                                          <p:attrName>ppt_h</p:attrName>
                                        </p:attrNameLst>
                                      </p:cBhvr>
                                      <p:tavLst>
                                        <p:tav tm="0">
                                          <p:val>
                                            <p:fltVal val="0"/>
                                          </p:val>
                                        </p:tav>
                                        <p:tav tm="100000">
                                          <p:val>
                                            <p:strVal val="#ppt_h"/>
                                          </p:val>
                                        </p:tav>
                                      </p:tavLst>
                                    </p:anim>
                                    <p:animEffect filter="fade" transition="in">
                                      <p:cBhvr>
                                        <p:cTn dur="500" id="30"/>
                                        <p:tgtEl>
                                          <p:spTgt spid="65"/>
                                        </p:tgtEl>
                                      </p:cBhvr>
                                    </p:animEffect>
                                  </p:childTnLst>
                                </p:cTn>
                              </p:par>
                            </p:childTnLst>
                          </p:cTn>
                        </p:par>
                        <p:par>
                          <p:cTn fill="hold" id="31" nodeType="afterGroup">
                            <p:stCondLst>
                              <p:cond delay="2500"/>
                            </p:stCondLst>
                            <p:childTnLst>
                              <p:par>
                                <p:cTn fill="hold" id="32" nodeType="afterEffect" presetClass="entr" presetID="53" presetSubtype="0">
                                  <p:stCondLst>
                                    <p:cond delay="0"/>
                                  </p:stCondLst>
                                  <p:childTnLst>
                                    <p:set>
                                      <p:cBhvr>
                                        <p:cTn dur="1" fill="hold" id="33">
                                          <p:stCondLst>
                                            <p:cond delay="0"/>
                                          </p:stCondLst>
                                        </p:cTn>
                                        <p:tgtEl>
                                          <p:spTgt spid="69"/>
                                        </p:tgtEl>
                                        <p:attrNameLst>
                                          <p:attrName>style.visibility</p:attrName>
                                        </p:attrNameLst>
                                      </p:cBhvr>
                                      <p:to>
                                        <p:strVal val="visible"/>
                                      </p:to>
                                    </p:set>
                                    <p:anim calcmode="lin" valueType="num">
                                      <p:cBhvr>
                                        <p:cTn dur="500" fill="hold" id="34"/>
                                        <p:tgtEl>
                                          <p:spTgt spid="69"/>
                                        </p:tgtEl>
                                        <p:attrNameLst>
                                          <p:attrName>ppt_w</p:attrName>
                                        </p:attrNameLst>
                                      </p:cBhvr>
                                      <p:tavLst>
                                        <p:tav tm="0">
                                          <p:val>
                                            <p:fltVal val="0"/>
                                          </p:val>
                                        </p:tav>
                                        <p:tav tm="100000">
                                          <p:val>
                                            <p:strVal val="#ppt_w"/>
                                          </p:val>
                                        </p:tav>
                                      </p:tavLst>
                                    </p:anim>
                                    <p:anim calcmode="lin" valueType="num">
                                      <p:cBhvr>
                                        <p:cTn dur="500" fill="hold" id="35"/>
                                        <p:tgtEl>
                                          <p:spTgt spid="69"/>
                                        </p:tgtEl>
                                        <p:attrNameLst>
                                          <p:attrName>ppt_h</p:attrName>
                                        </p:attrNameLst>
                                      </p:cBhvr>
                                      <p:tavLst>
                                        <p:tav tm="0">
                                          <p:val>
                                            <p:fltVal val="0"/>
                                          </p:val>
                                        </p:tav>
                                        <p:tav tm="100000">
                                          <p:val>
                                            <p:strVal val="#ppt_h"/>
                                          </p:val>
                                        </p:tav>
                                      </p:tavLst>
                                    </p:anim>
                                    <p:animEffect filter="fade" transition="in">
                                      <p:cBhvr>
                                        <p:cTn dur="500" id="36"/>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1781036" y="1524000"/>
            <a:ext cx="3905528" cy="3870326"/>
          </a:xfrm>
          <a:prstGeom prst="rect">
            <a:avLst/>
          </a:prstGeom>
        </p:spPr>
      </p:pic>
      <p:sp>
        <p:nvSpPr>
          <p:cNvPr id="7" name="文本框 6"/>
          <p:cNvSpPr txBox="1"/>
          <p:nvPr/>
        </p:nvSpPr>
        <p:spPr>
          <a:xfrm>
            <a:off x="2953389" y="2583483"/>
            <a:ext cx="1116330" cy="10972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600" u="none">
                <a:ln>
                  <a:noFill/>
                </a:ln>
                <a:gradFill>
                  <a:gsLst>
                    <a:gs pos="0">
                      <a:srgbClr val="00C8AF"/>
                    </a:gs>
                    <a:gs pos="100000">
                      <a:srgbClr val="006FBB"/>
                    </a:gs>
                  </a:gsLst>
                  <a:lin ang="8100000" scaled="1"/>
                </a:gradFill>
                <a:effectLst/>
                <a:uLnTx/>
                <a:uFillTx/>
                <a:latin typeface="Arial"/>
                <a:ea typeface="微软雅黑"/>
                <a:cs typeface="+mn-cs"/>
              </a:rPr>
              <a:t>03</a:t>
            </a: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008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lumMod val="85000"/>
                      <a:lumOff val="15000"/>
                    </a:prstClr>
                  </a:solidFill>
                  <a:effectLst/>
                  <a:uLnTx/>
                  <a:uFillTx/>
                  <a:latin typeface="微软雅黑"/>
                  <a:ea typeface="微软雅黑"/>
                  <a:cs typeface="+mn-cs"/>
                </a:rPr>
                <a:t>标题文字添加此处</a:t>
              </a:r>
            </a:p>
          </p:txBody>
        </p:sp>
        <p:sp>
          <p:nvSpPr>
            <p:cNvPr id="10" name="文本框 9"/>
            <p:cNvSpPr txBox="1"/>
            <p:nvPr/>
          </p:nvSpPr>
          <p:spPr>
            <a:xfrm>
              <a:off x="1456843" y="1006946"/>
              <a:ext cx="4885992" cy="603504"/>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white">
                      <a:lumMod val="50000"/>
                    </a:prstClr>
                  </a:solidFill>
                  <a:effectLst/>
                  <a:uLnTx/>
                  <a:uFillTx/>
                  <a:latin typeface="微软雅黑"/>
                  <a:ea typeface="微软雅黑"/>
                  <a:cs typeface="+mn-cs"/>
                </a:rPr>
                <a:t>print the presentation and make it into a film to be used in a wider field</a:t>
              </a:r>
            </a:p>
          </p:txBody>
        </p:sp>
      </p:grpSp>
      <p:sp>
        <p:nvSpPr>
          <p:cNvPr id="11" name="文本框 10"/>
          <p:cNvSpPr txBox="1"/>
          <p:nvPr/>
        </p:nvSpPr>
        <p:spPr>
          <a:xfrm>
            <a:off x="10340010" y="517432"/>
            <a:ext cx="1306013" cy="290303"/>
          </a:xfrm>
          <a:custGeom>
            <a:rect b="b" l="l" r="r" t="t"/>
            <a:pathLst>
              <a:path h="290303" w="130601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defPPr>
              <a:defRPr lang="zh-CN"/>
            </a:defPPr>
            <a:lvl1pPr algn="ctr">
              <a:defRPr b="1" sz="6600">
                <a:gradFill>
                  <a:gsLst>
                    <a:gs pos="0">
                      <a:srgbClr val="00C8AF"/>
                    </a:gs>
                    <a:gs pos="100000">
                      <a:srgbClr val="006FBB"/>
                    </a:gs>
                  </a:gsLst>
                  <a:lin ang="8100000" scaled="1"/>
                </a:gradFill>
              </a:defRPr>
            </a:lvl1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gradFill>
                <a:gsLst>
                  <a:gs pos="0">
                    <a:srgbClr val="00C8AF"/>
                  </a:gs>
                  <a:gs pos="100000">
                    <a:srgbClr val="006FBB"/>
                  </a:gs>
                </a:gsLst>
                <a:lin ang="8100000" scaled="1"/>
              </a:gradFill>
              <a:effectLst/>
              <a:uLnTx/>
              <a:uFillTx/>
              <a:latin charset="0" panose="020b0806030902050204" pitchFamily="34" typeface="Impact"/>
              <a:ea typeface="微软雅黑"/>
              <a:cs typeface="+mn-cs"/>
            </a:endParaRPr>
          </a:p>
        </p:txBody>
      </p:sp>
      <p:sp>
        <p:nvSpPr>
          <p:cNvPr id="14" name="椭圆 21"/>
          <p:cNvSpPr/>
          <p:nvPr/>
        </p:nvSpPr>
        <p:spPr>
          <a:xfrm>
            <a:off x="466547" y="476250"/>
            <a:ext cx="436544" cy="397722"/>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Tree>
    <p:extLst>
      <p:ext uri="{BB962C8B-B14F-4D97-AF65-F5344CB8AC3E}">
        <p14:creationId val="76845207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id="16" nodeType="afterEffect" presetClass="entr" presetID="12" presetSubtype="8">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id="18"/>
                                        <p:tgtEl>
                                          <p:spTgt spid="8"/>
                                        </p:tgtEl>
                                        <p:attrNameLst>
                                          <p:attrName>ppt_x</p:attrName>
                                        </p:attrNameLst>
                                      </p:cBhvr>
                                      <p:tavLst>
                                        <p:tav tm="0">
                                          <p:val>
                                            <p:strVal val="#ppt_x-#ppt_w*1.125000"/>
                                          </p:val>
                                        </p:tav>
                                        <p:tav tm="100000">
                                          <p:val>
                                            <p:strVal val="#ppt_x"/>
                                          </p:val>
                                        </p:tav>
                                      </p:tavLst>
                                    </p:anim>
                                    <p:animEffect filter="wipe(righ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 name="文本框 3"/>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7" name="文本框 6"/>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3"/>
          <p:cNvSpPr/>
          <p:nvPr/>
        </p:nvSpPr>
        <p:spPr>
          <a:xfrm>
            <a:off x="874713" y="3305743"/>
            <a:ext cx="2152364" cy="412173"/>
          </a:xfrm>
          <a:prstGeom prst="rect">
            <a:avLst/>
          </a:prstGeom>
          <a:gradFill flip="none" rotWithShape="1">
            <a:gsLst>
              <a:gs pos="0">
                <a:srgbClr val="00C8AF">
                  <a:alpha val="90000"/>
                </a:srgbClr>
              </a:gs>
              <a:gs pos="100000">
                <a:srgbClr val="006FBB">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5" name="矩形 14"/>
          <p:cNvSpPr/>
          <p:nvPr/>
        </p:nvSpPr>
        <p:spPr>
          <a:xfrm>
            <a:off x="1022194" y="3321121"/>
            <a:ext cx="185739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sp>
        <p:nvSpPr>
          <p:cNvPr id="19" name="矩形 18"/>
          <p:cNvSpPr/>
          <p:nvPr/>
        </p:nvSpPr>
        <p:spPr>
          <a:xfrm>
            <a:off x="3203407" y="3305743"/>
            <a:ext cx="2152364" cy="412173"/>
          </a:xfrm>
          <a:prstGeom prst="rect">
            <a:avLst/>
          </a:prstGeom>
          <a:gradFill flip="none" rotWithShape="1">
            <a:gsLst>
              <a:gs pos="0">
                <a:srgbClr val="FFA11E"/>
              </a:gs>
              <a:gs pos="100000">
                <a:srgbClr val="F54B36"/>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3350888" y="3321121"/>
            <a:ext cx="185739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sp>
        <p:nvSpPr>
          <p:cNvPr id="23" name="矩形 22"/>
          <p:cNvSpPr/>
          <p:nvPr/>
        </p:nvSpPr>
        <p:spPr>
          <a:xfrm>
            <a:off x="874713" y="5306889"/>
            <a:ext cx="2152364" cy="412173"/>
          </a:xfrm>
          <a:prstGeom prst="rect">
            <a:avLst/>
          </a:pr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022194" y="5322265"/>
            <a:ext cx="185739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sp>
        <p:nvSpPr>
          <p:cNvPr id="27" name="矩形 26"/>
          <p:cNvSpPr/>
          <p:nvPr/>
        </p:nvSpPr>
        <p:spPr>
          <a:xfrm>
            <a:off x="3203407" y="5306889"/>
            <a:ext cx="2152364" cy="412173"/>
          </a:xfrm>
          <a:prstGeom prst="rect">
            <a:avLst/>
          </a:prstGeom>
          <a:gradFill flip="none" rotWithShape="1">
            <a:gsLst>
              <a:gs pos="0">
                <a:srgbClr val="FF3494"/>
              </a:gs>
              <a:gs pos="100000">
                <a:srgbClr val="714296"/>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3350888" y="5322265"/>
            <a:ext cx="185739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grpSp>
        <p:nvGrpSpPr>
          <p:cNvPr id="46" name="组合 45"/>
          <p:cNvGrpSpPr/>
          <p:nvPr/>
        </p:nvGrpSpPr>
        <p:grpSpPr>
          <a:xfrm>
            <a:off x="5683238" y="1985311"/>
            <a:ext cx="5634050" cy="1150103"/>
            <a:chOff x="7727479" y="3360665"/>
            <a:chExt cx="5634050" cy="1150103"/>
          </a:xfrm>
        </p:grpSpPr>
        <p:sp>
          <p:nvSpPr>
            <p:cNvPr id="47" name="矩形 46"/>
            <p:cNvSpPr/>
            <p:nvPr/>
          </p:nvSpPr>
          <p:spPr>
            <a:xfrm>
              <a:off x="7727479" y="3747033"/>
              <a:ext cx="5634050" cy="7772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75000"/>
                      <a:lumOff val="25000"/>
                    </a:schemeClr>
                  </a:solidFill>
                  <a:latin typeface="+mn-ea"/>
                </a:rPr>
                <a:t>用户可以在投影仪或者计算机上进行演示也可以将演示文稿打印出用户可以在投影仪或者计算机上进行演示也可以将演示文稿打印出来制作成胶片用户可以在投影仪或者计算机上进行演示也可以来制作成胶片用户可以在投影仪</a:t>
              </a:r>
            </a:p>
          </p:txBody>
        </p:sp>
        <p:sp>
          <p:nvSpPr>
            <p:cNvPr id="48" name="矩形 47"/>
            <p:cNvSpPr/>
            <p:nvPr/>
          </p:nvSpPr>
          <p:spPr>
            <a:xfrm>
              <a:off x="7727481" y="336066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typeface="+mn-ea"/>
                </a:rPr>
                <a:t>标题文字添加</a:t>
              </a:r>
            </a:p>
          </p:txBody>
        </p:sp>
      </p:grpSp>
      <p:grpSp>
        <p:nvGrpSpPr>
          <p:cNvPr id="69" name="组合 68"/>
          <p:cNvGrpSpPr/>
          <p:nvPr/>
        </p:nvGrpSpPr>
        <p:grpSpPr>
          <a:xfrm>
            <a:off x="5698478" y="3258509"/>
            <a:ext cx="5483328" cy="2435952"/>
            <a:chOff x="5698478" y="3258509"/>
            <a:chExt cx="5483328" cy="2435952"/>
          </a:xfrm>
        </p:grpSpPr>
        <p:grpSp>
          <p:nvGrpSpPr>
            <p:cNvPr id="49" name="组合 48"/>
            <p:cNvGrpSpPr/>
            <p:nvPr/>
          </p:nvGrpSpPr>
          <p:grpSpPr>
            <a:xfrm>
              <a:off x="5787801" y="3576887"/>
              <a:ext cx="5394005" cy="199325"/>
              <a:chOff x="5787801" y="3763237"/>
              <a:chExt cx="5394005" cy="199325"/>
            </a:xfrm>
          </p:grpSpPr>
          <p:sp>
            <p:nvSpPr>
              <p:cNvPr id="30" name="矩形 29"/>
              <p:cNvSpPr/>
              <p:nvPr/>
            </p:nvSpPr>
            <p:spPr>
              <a:xfrm>
                <a:off x="5787801" y="3763237"/>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5787802" y="3763237"/>
                <a:ext cx="4505730" cy="199325"/>
              </a:xfrm>
              <a:prstGeom prst="rect">
                <a:avLst/>
              </a:prstGeom>
              <a:gradFill flip="none" rotWithShape="1">
                <a:gsLst>
                  <a:gs pos="0">
                    <a:srgbClr val="00C8AF"/>
                  </a:gs>
                  <a:gs pos="100000">
                    <a:srgbClr val="006FBB"/>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5787801" y="4216303"/>
              <a:ext cx="5394005" cy="199325"/>
              <a:chOff x="5787801" y="4340537"/>
              <a:chExt cx="5394005" cy="199325"/>
            </a:xfrm>
          </p:grpSpPr>
          <p:sp>
            <p:nvSpPr>
              <p:cNvPr id="38" name="矩形 37"/>
              <p:cNvSpPr/>
              <p:nvPr/>
            </p:nvSpPr>
            <p:spPr>
              <a:xfrm>
                <a:off x="5787801" y="4340537"/>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5787802" y="4340537"/>
                <a:ext cx="3509450" cy="199325"/>
              </a:xfrm>
              <a:prstGeom prst="rect">
                <a:avLst/>
              </a:prstGeom>
              <a:gradFill flip="none" rotWithShape="1">
                <a:gsLst>
                  <a:gs pos="0">
                    <a:srgbClr val="FFA11E"/>
                  </a:gs>
                  <a:gs pos="100000">
                    <a:srgbClr val="F54B36"/>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5787801" y="4855719"/>
              <a:ext cx="5394005" cy="199325"/>
              <a:chOff x="5787801" y="4917837"/>
              <a:chExt cx="5394005" cy="199325"/>
            </a:xfrm>
          </p:grpSpPr>
          <p:sp>
            <p:nvSpPr>
              <p:cNvPr id="41" name="矩形 40"/>
              <p:cNvSpPr/>
              <p:nvPr/>
            </p:nvSpPr>
            <p:spPr>
              <a:xfrm>
                <a:off x="5787801" y="4917837"/>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5787802" y="4917837"/>
                <a:ext cx="4867498" cy="199325"/>
              </a:xfrm>
              <a:prstGeom prst="rect">
                <a:avLst/>
              </a:pr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a:off x="5787801" y="5495136"/>
              <a:ext cx="5394005" cy="199325"/>
              <a:chOff x="5787801" y="5495136"/>
              <a:chExt cx="5394005" cy="199325"/>
            </a:xfrm>
          </p:grpSpPr>
          <p:sp>
            <p:nvSpPr>
              <p:cNvPr id="44" name="矩形 43"/>
              <p:cNvSpPr/>
              <p:nvPr/>
            </p:nvSpPr>
            <p:spPr>
              <a:xfrm>
                <a:off x="5787801" y="5495136"/>
                <a:ext cx="5394005" cy="199325"/>
              </a:xfrm>
              <a:prstGeom prst="rect">
                <a:avLst/>
              </a:prstGeom>
              <a:solidFill>
                <a:srgbClr val="E8EA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5787802" y="5495136"/>
                <a:ext cx="2729181" cy="199325"/>
              </a:xfrm>
              <a:prstGeom prst="rect">
                <a:avLst/>
              </a:prstGeom>
              <a:gradFill flip="none" rotWithShape="1">
                <a:gsLst>
                  <a:gs pos="0">
                    <a:srgbClr val="FF3494"/>
                  </a:gs>
                  <a:gs pos="100000">
                    <a:srgbClr val="714296"/>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矩形 52"/>
            <p:cNvSpPr/>
            <p:nvPr/>
          </p:nvSpPr>
          <p:spPr>
            <a:xfrm>
              <a:off x="5698478" y="3258508"/>
              <a:ext cx="2050552" cy="310896"/>
            </a:xfrm>
            <a:prstGeom prst="rect">
              <a:avLst/>
            </a:prstGeom>
          </p:spPr>
          <p:txBody>
            <a:bodyPr wrap="square">
              <a:spAutoFit/>
              <a:scene3d>
                <a:camera prst="orthographicFront"/>
                <a:lightRig dir="t" rig="threePt"/>
              </a:scene3d>
              <a:sp3d contourW="12700"/>
            </a:bodyPr>
            <a:lstStyle/>
            <a:p>
              <a:pPr indent="-171450" marL="171450">
                <a:lnSpc>
                  <a:spcPct val="120000"/>
                </a:lnSpc>
                <a:buFont charset="2" panose="05000000000000000000" pitchFamily="2" typeface="Wingdings"/>
                <a:buChar char="l"/>
              </a:pPr>
              <a:r>
                <a:rPr altLang="en-US" lang="zh-CN" sz="1200">
                  <a:solidFill>
                    <a:srgbClr val="333435"/>
                  </a:solidFill>
                  <a:latin typeface="+mn-ea"/>
                </a:rPr>
                <a:t>标题文字添加</a:t>
              </a:r>
            </a:p>
          </p:txBody>
        </p:sp>
        <p:sp>
          <p:nvSpPr>
            <p:cNvPr id="54" name="矩形 53"/>
            <p:cNvSpPr/>
            <p:nvPr/>
          </p:nvSpPr>
          <p:spPr>
            <a:xfrm>
              <a:off x="5698478" y="3889087"/>
              <a:ext cx="2050552" cy="310896"/>
            </a:xfrm>
            <a:prstGeom prst="rect">
              <a:avLst/>
            </a:prstGeom>
          </p:spPr>
          <p:txBody>
            <a:bodyPr wrap="square">
              <a:spAutoFit/>
              <a:scene3d>
                <a:camera prst="orthographicFront"/>
                <a:lightRig dir="t" rig="threePt"/>
              </a:scene3d>
              <a:sp3d contourW="12700"/>
            </a:bodyPr>
            <a:lstStyle/>
            <a:p>
              <a:pPr indent="-171450" marL="171450">
                <a:lnSpc>
                  <a:spcPct val="120000"/>
                </a:lnSpc>
                <a:buFont charset="2" panose="05000000000000000000" pitchFamily="2" typeface="Wingdings"/>
                <a:buChar char="l"/>
              </a:pPr>
              <a:r>
                <a:rPr altLang="en-US" lang="zh-CN" sz="1200">
                  <a:solidFill>
                    <a:srgbClr val="333435"/>
                  </a:solidFill>
                  <a:latin typeface="+mn-ea"/>
                </a:rPr>
                <a:t>标题文字添加</a:t>
              </a:r>
            </a:p>
          </p:txBody>
        </p:sp>
        <p:sp>
          <p:nvSpPr>
            <p:cNvPr id="55" name="矩形 54"/>
            <p:cNvSpPr/>
            <p:nvPr/>
          </p:nvSpPr>
          <p:spPr>
            <a:xfrm>
              <a:off x="5698478" y="4541899"/>
              <a:ext cx="2050552" cy="310896"/>
            </a:xfrm>
            <a:prstGeom prst="rect">
              <a:avLst/>
            </a:prstGeom>
          </p:spPr>
          <p:txBody>
            <a:bodyPr wrap="square">
              <a:spAutoFit/>
              <a:scene3d>
                <a:camera prst="orthographicFront"/>
                <a:lightRig dir="t" rig="threePt"/>
              </a:scene3d>
              <a:sp3d contourW="12700"/>
            </a:bodyPr>
            <a:lstStyle/>
            <a:p>
              <a:pPr indent="-171450" marL="171450">
                <a:lnSpc>
                  <a:spcPct val="120000"/>
                </a:lnSpc>
                <a:buFont charset="2" panose="05000000000000000000" pitchFamily="2" typeface="Wingdings"/>
                <a:buChar char="l"/>
              </a:pPr>
              <a:r>
                <a:rPr altLang="en-US" lang="zh-CN" sz="1200">
                  <a:solidFill>
                    <a:srgbClr val="333435"/>
                  </a:solidFill>
                  <a:latin typeface="+mn-ea"/>
                </a:rPr>
                <a:t>标题文字添加</a:t>
              </a:r>
            </a:p>
          </p:txBody>
        </p:sp>
        <p:sp>
          <p:nvSpPr>
            <p:cNvPr id="56" name="矩形 55"/>
            <p:cNvSpPr/>
            <p:nvPr/>
          </p:nvSpPr>
          <p:spPr>
            <a:xfrm>
              <a:off x="5698478" y="5182692"/>
              <a:ext cx="2050552" cy="310896"/>
            </a:xfrm>
            <a:prstGeom prst="rect">
              <a:avLst/>
            </a:prstGeom>
          </p:spPr>
          <p:txBody>
            <a:bodyPr wrap="square">
              <a:spAutoFit/>
              <a:scene3d>
                <a:camera prst="orthographicFront"/>
                <a:lightRig dir="t" rig="threePt"/>
              </a:scene3d>
              <a:sp3d contourW="12700"/>
            </a:bodyPr>
            <a:lstStyle/>
            <a:p>
              <a:pPr indent="-171450" marL="171450">
                <a:lnSpc>
                  <a:spcPct val="120000"/>
                </a:lnSpc>
                <a:buFont charset="2" panose="05000000000000000000" pitchFamily="2" typeface="Wingdings"/>
                <a:buChar char="l"/>
              </a:pPr>
              <a:r>
                <a:rPr altLang="en-US" lang="zh-CN" sz="1200">
                  <a:solidFill>
                    <a:srgbClr val="333435"/>
                  </a:solidFill>
                  <a:latin typeface="+mn-ea"/>
                </a:rPr>
                <a:t>标题文字添加</a:t>
              </a:r>
            </a:p>
          </p:txBody>
        </p:sp>
      </p:grpSp>
      <p:pic>
        <p:nvPicPr>
          <p:cNvPr id="63" name="图片占位符 62"/>
          <p:cNvPicPr>
            <a:picLocks noChangeAspect="1" noGrp="1"/>
          </p:cNvPicPr>
          <p:nvPr>
            <p:ph idx="12" sz="quarter" type="pic"/>
          </p:nvPr>
        </p:nvPicPr>
        <p:blipFill>
          <a:blip r:embed="rId4">
            <a:extLst>
              <a:ext uri="{28A0092B-C50C-407E-A947-70E740481C1C}">
                <a14:useLocalDpi/>
              </a:ext>
            </a:extLst>
          </a:blip>
          <a:stretch>
            <a:fillRect/>
          </a:stretch>
        </p:blipFill>
        <p:spPr/>
      </p:pic>
      <p:pic>
        <p:nvPicPr>
          <p:cNvPr id="62" name="图片占位符 61"/>
          <p:cNvPicPr>
            <a:picLocks noChangeAspect="1" noGrp="1"/>
          </p:cNvPicPr>
          <p:nvPr>
            <p:ph idx="13" sz="quarter" type="pic"/>
          </p:nvPr>
        </p:nvPicPr>
        <p:blipFill>
          <a:blip r:embed="rId5">
            <a:extLst>
              <a:ext uri="{28A0092B-C50C-407E-A947-70E740481C1C}">
                <a14:useLocalDpi/>
              </a:ext>
            </a:extLst>
          </a:blip>
          <a:stretch>
            <a:fillRect/>
          </a:stretch>
        </p:blipFill>
        <p:spPr/>
      </p:pic>
      <p:pic>
        <p:nvPicPr>
          <p:cNvPr id="64" name="图片占位符 63"/>
          <p:cNvPicPr>
            <a:picLocks noChangeAspect="1" noGrp="1"/>
          </p:cNvPicPr>
          <p:nvPr>
            <p:ph idx="10" sz="quarter" type="pic"/>
          </p:nvPr>
        </p:nvPicPr>
        <p:blipFill>
          <a:blip r:embed="rId6">
            <a:extLst>
              <a:ext uri="{28A0092B-C50C-407E-A947-70E740481C1C}">
                <a14:useLocalDpi/>
              </a:ext>
            </a:extLst>
          </a:blip>
          <a:stretch>
            <a:fillRect/>
          </a:stretch>
        </p:blipFill>
        <p:spPr/>
      </p:pic>
      <p:pic>
        <p:nvPicPr>
          <p:cNvPr id="61" name="图片占位符 60"/>
          <p:cNvPicPr>
            <a:picLocks noChangeAspect="1" noGrp="1"/>
          </p:cNvPicPr>
          <p:nvPr>
            <p:ph idx="11" sz="quarter" type="pic"/>
          </p:nvPr>
        </p:nvPicPr>
        <p:blipFill>
          <a:blip r:embed="rId7">
            <a:extLst>
              <a:ext uri="{28A0092B-C50C-407E-A947-70E740481C1C}">
                <a14:useLocalDpi/>
              </a:ext>
            </a:extLst>
          </a:blip>
          <a:stretch>
            <a:fillRect/>
          </a:stretch>
        </p:blipFill>
        <p:spPr/>
      </p:pic>
    </p:spTree>
    <p:extLst>
      <p:ext uri="{BB962C8B-B14F-4D97-AF65-F5344CB8AC3E}">
        <p14:creationId val="267026642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p:cTn dur="500" fill="hold" id="17"/>
                                        <p:tgtEl>
                                          <p:spTgt spid="19"/>
                                        </p:tgtEl>
                                        <p:attrNameLst>
                                          <p:attrName>ppt_w</p:attrName>
                                        </p:attrNameLst>
                                      </p:cBhvr>
                                      <p:tavLst>
                                        <p:tav tm="0">
                                          <p:val>
                                            <p:fltVal val="0"/>
                                          </p:val>
                                        </p:tav>
                                        <p:tav tm="100000">
                                          <p:val>
                                            <p:strVal val="#ppt_w"/>
                                          </p:val>
                                        </p:tav>
                                      </p:tavLst>
                                    </p:anim>
                                    <p:anim calcmode="lin" valueType="num">
                                      <p:cBhvr>
                                        <p:cTn dur="500" fill="hold" id="18"/>
                                        <p:tgtEl>
                                          <p:spTgt spid="19"/>
                                        </p:tgtEl>
                                        <p:attrNameLst>
                                          <p:attrName>ppt_h</p:attrName>
                                        </p:attrNameLst>
                                      </p:cBhvr>
                                      <p:tavLst>
                                        <p:tav tm="0">
                                          <p:val>
                                            <p:fltVal val="0"/>
                                          </p:val>
                                        </p:tav>
                                        <p:tav tm="100000">
                                          <p:val>
                                            <p:strVal val="#ppt_h"/>
                                          </p:val>
                                        </p:tav>
                                      </p:tavLst>
                                    </p:anim>
                                    <p:animEffect filter="fade" transition="in">
                                      <p:cBhvr>
                                        <p:cTn dur="500" id="19"/>
                                        <p:tgtEl>
                                          <p:spTgt spid="1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4"/>
                                        </p:tgtEl>
                                        <p:attrNameLst>
                                          <p:attrName>style.visibility</p:attrName>
                                        </p:attrNameLst>
                                      </p:cBhvr>
                                      <p:to>
                                        <p:strVal val="visible"/>
                                      </p:to>
                                    </p:set>
                                    <p:anim calcmode="lin" valueType="num">
                                      <p:cBhvr>
                                        <p:cTn dur="500" fill="hold" id="32"/>
                                        <p:tgtEl>
                                          <p:spTgt spid="24"/>
                                        </p:tgtEl>
                                        <p:attrNameLst>
                                          <p:attrName>ppt_w</p:attrName>
                                        </p:attrNameLst>
                                      </p:cBhvr>
                                      <p:tavLst>
                                        <p:tav tm="0">
                                          <p:val>
                                            <p:fltVal val="0"/>
                                          </p:val>
                                        </p:tav>
                                        <p:tav tm="100000">
                                          <p:val>
                                            <p:strVal val="#ppt_w"/>
                                          </p:val>
                                        </p:tav>
                                      </p:tavLst>
                                    </p:anim>
                                    <p:anim calcmode="lin" valueType="num">
                                      <p:cBhvr>
                                        <p:cTn dur="500" fill="hold" id="33"/>
                                        <p:tgtEl>
                                          <p:spTgt spid="24"/>
                                        </p:tgtEl>
                                        <p:attrNameLst>
                                          <p:attrName>ppt_h</p:attrName>
                                        </p:attrNameLst>
                                      </p:cBhvr>
                                      <p:tavLst>
                                        <p:tav tm="0">
                                          <p:val>
                                            <p:fltVal val="0"/>
                                          </p:val>
                                        </p:tav>
                                        <p:tav tm="100000">
                                          <p:val>
                                            <p:strVal val="#ppt_h"/>
                                          </p:val>
                                        </p:tav>
                                      </p:tavLst>
                                    </p:anim>
                                    <p:animEffect filter="fade" transition="in">
                                      <p:cBhvr>
                                        <p:cTn dur="500" id="34"/>
                                        <p:tgtEl>
                                          <p:spTgt spid="24"/>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p:cTn dur="500" fill="hold" id="37"/>
                                        <p:tgtEl>
                                          <p:spTgt spid="27"/>
                                        </p:tgtEl>
                                        <p:attrNameLst>
                                          <p:attrName>ppt_w</p:attrName>
                                        </p:attrNameLst>
                                      </p:cBhvr>
                                      <p:tavLst>
                                        <p:tav tm="0">
                                          <p:val>
                                            <p:fltVal val="0"/>
                                          </p:val>
                                        </p:tav>
                                        <p:tav tm="100000">
                                          <p:val>
                                            <p:strVal val="#ppt_w"/>
                                          </p:val>
                                        </p:tav>
                                      </p:tavLst>
                                    </p:anim>
                                    <p:anim calcmode="lin" valueType="num">
                                      <p:cBhvr>
                                        <p:cTn dur="500" fill="hold" id="38"/>
                                        <p:tgtEl>
                                          <p:spTgt spid="27"/>
                                        </p:tgtEl>
                                        <p:attrNameLst>
                                          <p:attrName>ppt_h</p:attrName>
                                        </p:attrNameLst>
                                      </p:cBhvr>
                                      <p:tavLst>
                                        <p:tav tm="0">
                                          <p:val>
                                            <p:fltVal val="0"/>
                                          </p:val>
                                        </p:tav>
                                        <p:tav tm="100000">
                                          <p:val>
                                            <p:strVal val="#ppt_h"/>
                                          </p:val>
                                        </p:tav>
                                      </p:tavLst>
                                    </p:anim>
                                    <p:animEffect filter="fade" transition="in">
                                      <p:cBhvr>
                                        <p:cTn dur="500" id="39"/>
                                        <p:tgtEl>
                                          <p:spTgt spid="2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Effect filter="fade" transition="in">
                                      <p:cBhvr>
                                        <p:cTn dur="500" id="44"/>
                                        <p:tgtEl>
                                          <p:spTgt spid="28"/>
                                        </p:tgtEl>
                                      </p:cBhvr>
                                    </p:animEffect>
                                  </p:childTnLst>
                                </p:cTn>
                              </p:par>
                              <p:par>
                                <p:cTn fill="hold" id="45" nodeType="withEffect" presetClass="entr" presetID="53" presetSubtype="0">
                                  <p:stCondLst>
                                    <p:cond delay="0"/>
                                  </p:stCondLst>
                                  <p:childTnLst>
                                    <p:set>
                                      <p:cBhvr>
                                        <p:cTn dur="1" fill="hold" id="46">
                                          <p:stCondLst>
                                            <p:cond delay="0"/>
                                          </p:stCondLst>
                                        </p:cTn>
                                        <p:tgtEl>
                                          <p:spTgt spid="63"/>
                                        </p:tgtEl>
                                        <p:attrNameLst>
                                          <p:attrName>style.visibility</p:attrName>
                                        </p:attrNameLst>
                                      </p:cBhvr>
                                      <p:to>
                                        <p:strVal val="visible"/>
                                      </p:to>
                                    </p:set>
                                    <p:anim calcmode="lin" valueType="num">
                                      <p:cBhvr>
                                        <p:cTn dur="500" fill="hold" id="47"/>
                                        <p:tgtEl>
                                          <p:spTgt spid="63"/>
                                        </p:tgtEl>
                                        <p:attrNameLst>
                                          <p:attrName>ppt_w</p:attrName>
                                        </p:attrNameLst>
                                      </p:cBhvr>
                                      <p:tavLst>
                                        <p:tav tm="0">
                                          <p:val>
                                            <p:fltVal val="0"/>
                                          </p:val>
                                        </p:tav>
                                        <p:tav tm="100000">
                                          <p:val>
                                            <p:strVal val="#ppt_w"/>
                                          </p:val>
                                        </p:tav>
                                      </p:tavLst>
                                    </p:anim>
                                    <p:anim calcmode="lin" valueType="num">
                                      <p:cBhvr>
                                        <p:cTn dur="500" fill="hold" id="48"/>
                                        <p:tgtEl>
                                          <p:spTgt spid="63"/>
                                        </p:tgtEl>
                                        <p:attrNameLst>
                                          <p:attrName>ppt_h</p:attrName>
                                        </p:attrNameLst>
                                      </p:cBhvr>
                                      <p:tavLst>
                                        <p:tav tm="0">
                                          <p:val>
                                            <p:fltVal val="0"/>
                                          </p:val>
                                        </p:tav>
                                        <p:tav tm="100000">
                                          <p:val>
                                            <p:strVal val="#ppt_h"/>
                                          </p:val>
                                        </p:tav>
                                      </p:tavLst>
                                    </p:anim>
                                    <p:animEffect filter="fade" transition="in">
                                      <p:cBhvr>
                                        <p:cTn dur="500" id="49"/>
                                        <p:tgtEl>
                                          <p:spTgt spid="63"/>
                                        </p:tgtEl>
                                      </p:cBhvr>
                                    </p:animEffect>
                                  </p:childTnLst>
                                </p:cTn>
                              </p:par>
                              <p:par>
                                <p:cTn fill="hold" id="50" nodeType="withEffect" presetClass="entr" presetID="53" presetSubtype="0">
                                  <p:stCondLst>
                                    <p:cond delay="0"/>
                                  </p:stCondLst>
                                  <p:childTnLst>
                                    <p:set>
                                      <p:cBhvr>
                                        <p:cTn dur="1" fill="hold" id="51">
                                          <p:stCondLst>
                                            <p:cond delay="0"/>
                                          </p:stCondLst>
                                        </p:cTn>
                                        <p:tgtEl>
                                          <p:spTgt spid="62"/>
                                        </p:tgtEl>
                                        <p:attrNameLst>
                                          <p:attrName>style.visibility</p:attrName>
                                        </p:attrNameLst>
                                      </p:cBhvr>
                                      <p:to>
                                        <p:strVal val="visible"/>
                                      </p:to>
                                    </p:set>
                                    <p:anim calcmode="lin" valueType="num">
                                      <p:cBhvr>
                                        <p:cTn dur="500" fill="hold" id="52"/>
                                        <p:tgtEl>
                                          <p:spTgt spid="62"/>
                                        </p:tgtEl>
                                        <p:attrNameLst>
                                          <p:attrName>ppt_w</p:attrName>
                                        </p:attrNameLst>
                                      </p:cBhvr>
                                      <p:tavLst>
                                        <p:tav tm="0">
                                          <p:val>
                                            <p:fltVal val="0"/>
                                          </p:val>
                                        </p:tav>
                                        <p:tav tm="100000">
                                          <p:val>
                                            <p:strVal val="#ppt_w"/>
                                          </p:val>
                                        </p:tav>
                                      </p:tavLst>
                                    </p:anim>
                                    <p:anim calcmode="lin" valueType="num">
                                      <p:cBhvr>
                                        <p:cTn dur="500" fill="hold" id="53"/>
                                        <p:tgtEl>
                                          <p:spTgt spid="62"/>
                                        </p:tgtEl>
                                        <p:attrNameLst>
                                          <p:attrName>ppt_h</p:attrName>
                                        </p:attrNameLst>
                                      </p:cBhvr>
                                      <p:tavLst>
                                        <p:tav tm="0">
                                          <p:val>
                                            <p:fltVal val="0"/>
                                          </p:val>
                                        </p:tav>
                                        <p:tav tm="100000">
                                          <p:val>
                                            <p:strVal val="#ppt_h"/>
                                          </p:val>
                                        </p:tav>
                                      </p:tavLst>
                                    </p:anim>
                                    <p:animEffect filter="fade" transition="in">
                                      <p:cBhvr>
                                        <p:cTn dur="500" id="54"/>
                                        <p:tgtEl>
                                          <p:spTgt spid="62"/>
                                        </p:tgtEl>
                                      </p:cBhvr>
                                    </p:animEffect>
                                  </p:childTnLst>
                                </p:cTn>
                              </p:par>
                              <p:par>
                                <p:cTn fill="hold" id="55" nodeType="withEffect" presetClass="entr" presetID="53" presetSubtype="0">
                                  <p:stCondLst>
                                    <p:cond delay="0"/>
                                  </p:stCondLst>
                                  <p:childTnLst>
                                    <p:set>
                                      <p:cBhvr>
                                        <p:cTn dur="1" fill="hold" id="56">
                                          <p:stCondLst>
                                            <p:cond delay="0"/>
                                          </p:stCondLst>
                                        </p:cTn>
                                        <p:tgtEl>
                                          <p:spTgt spid="64"/>
                                        </p:tgtEl>
                                        <p:attrNameLst>
                                          <p:attrName>style.visibility</p:attrName>
                                        </p:attrNameLst>
                                      </p:cBhvr>
                                      <p:to>
                                        <p:strVal val="visible"/>
                                      </p:to>
                                    </p:set>
                                    <p:anim calcmode="lin" valueType="num">
                                      <p:cBhvr>
                                        <p:cTn dur="500" fill="hold" id="57"/>
                                        <p:tgtEl>
                                          <p:spTgt spid="64"/>
                                        </p:tgtEl>
                                        <p:attrNameLst>
                                          <p:attrName>ppt_w</p:attrName>
                                        </p:attrNameLst>
                                      </p:cBhvr>
                                      <p:tavLst>
                                        <p:tav tm="0">
                                          <p:val>
                                            <p:fltVal val="0"/>
                                          </p:val>
                                        </p:tav>
                                        <p:tav tm="100000">
                                          <p:val>
                                            <p:strVal val="#ppt_w"/>
                                          </p:val>
                                        </p:tav>
                                      </p:tavLst>
                                    </p:anim>
                                    <p:anim calcmode="lin" valueType="num">
                                      <p:cBhvr>
                                        <p:cTn dur="500" fill="hold" id="58"/>
                                        <p:tgtEl>
                                          <p:spTgt spid="64"/>
                                        </p:tgtEl>
                                        <p:attrNameLst>
                                          <p:attrName>ppt_h</p:attrName>
                                        </p:attrNameLst>
                                      </p:cBhvr>
                                      <p:tavLst>
                                        <p:tav tm="0">
                                          <p:val>
                                            <p:fltVal val="0"/>
                                          </p:val>
                                        </p:tav>
                                        <p:tav tm="100000">
                                          <p:val>
                                            <p:strVal val="#ppt_h"/>
                                          </p:val>
                                        </p:tav>
                                      </p:tavLst>
                                    </p:anim>
                                    <p:animEffect filter="fade" transition="in">
                                      <p:cBhvr>
                                        <p:cTn dur="500" id="59"/>
                                        <p:tgtEl>
                                          <p:spTgt spid="64"/>
                                        </p:tgtEl>
                                      </p:cBhvr>
                                    </p:animEffect>
                                  </p:childTnLst>
                                </p:cTn>
                              </p:par>
                              <p:par>
                                <p:cTn fill="hold" id="60" nodeType="withEffect" presetClass="entr" presetID="53" presetSubtype="0">
                                  <p:stCondLst>
                                    <p:cond delay="0"/>
                                  </p:stCondLst>
                                  <p:childTnLst>
                                    <p:set>
                                      <p:cBhvr>
                                        <p:cTn dur="1" fill="hold" id="61">
                                          <p:stCondLst>
                                            <p:cond delay="0"/>
                                          </p:stCondLst>
                                        </p:cTn>
                                        <p:tgtEl>
                                          <p:spTgt spid="61"/>
                                        </p:tgtEl>
                                        <p:attrNameLst>
                                          <p:attrName>style.visibility</p:attrName>
                                        </p:attrNameLst>
                                      </p:cBhvr>
                                      <p:to>
                                        <p:strVal val="visible"/>
                                      </p:to>
                                    </p:set>
                                    <p:anim calcmode="lin" valueType="num">
                                      <p:cBhvr>
                                        <p:cTn dur="500" fill="hold" id="62"/>
                                        <p:tgtEl>
                                          <p:spTgt spid="61"/>
                                        </p:tgtEl>
                                        <p:attrNameLst>
                                          <p:attrName>ppt_w</p:attrName>
                                        </p:attrNameLst>
                                      </p:cBhvr>
                                      <p:tavLst>
                                        <p:tav tm="0">
                                          <p:val>
                                            <p:fltVal val="0"/>
                                          </p:val>
                                        </p:tav>
                                        <p:tav tm="100000">
                                          <p:val>
                                            <p:strVal val="#ppt_w"/>
                                          </p:val>
                                        </p:tav>
                                      </p:tavLst>
                                    </p:anim>
                                    <p:anim calcmode="lin" valueType="num">
                                      <p:cBhvr>
                                        <p:cTn dur="500" fill="hold" id="63"/>
                                        <p:tgtEl>
                                          <p:spTgt spid="61"/>
                                        </p:tgtEl>
                                        <p:attrNameLst>
                                          <p:attrName>ppt_h</p:attrName>
                                        </p:attrNameLst>
                                      </p:cBhvr>
                                      <p:tavLst>
                                        <p:tav tm="0">
                                          <p:val>
                                            <p:fltVal val="0"/>
                                          </p:val>
                                        </p:tav>
                                        <p:tav tm="100000">
                                          <p:val>
                                            <p:strVal val="#ppt_h"/>
                                          </p:val>
                                        </p:tav>
                                      </p:tavLst>
                                    </p:anim>
                                    <p:animEffect filter="fade" transition="in">
                                      <p:cBhvr>
                                        <p:cTn dur="500" id="64"/>
                                        <p:tgtEl>
                                          <p:spTgt spid="61"/>
                                        </p:tgtEl>
                                      </p:cBhvr>
                                    </p:animEffect>
                                  </p:childTnLst>
                                </p:cTn>
                              </p:par>
                            </p:childTnLst>
                          </p:cTn>
                        </p:par>
                        <p:par>
                          <p:cTn fill="hold" id="65" nodeType="afterGroup">
                            <p:stCondLst>
                              <p:cond delay="500"/>
                            </p:stCondLst>
                            <p:childTnLst>
                              <p:par>
                                <p:cTn fill="hold" id="66" nodeType="afterEffect" presetClass="entr" presetID="12" presetSubtype="8">
                                  <p:stCondLst>
                                    <p:cond delay="0"/>
                                  </p:stCondLst>
                                  <p:childTnLst>
                                    <p:set>
                                      <p:cBhvr>
                                        <p:cTn dur="1" fill="hold" id="67">
                                          <p:stCondLst>
                                            <p:cond delay="0"/>
                                          </p:stCondLst>
                                        </p:cTn>
                                        <p:tgtEl>
                                          <p:spTgt spid="46"/>
                                        </p:tgtEl>
                                        <p:attrNameLst>
                                          <p:attrName>style.visibility</p:attrName>
                                        </p:attrNameLst>
                                      </p:cBhvr>
                                      <p:to>
                                        <p:strVal val="visible"/>
                                      </p:to>
                                    </p:set>
                                    <p:anim calcmode="lin" valueType="num">
                                      <p:cBhvr additive="base">
                                        <p:cTn dur="500" id="68"/>
                                        <p:tgtEl>
                                          <p:spTgt spid="46"/>
                                        </p:tgtEl>
                                        <p:attrNameLst>
                                          <p:attrName>ppt_x</p:attrName>
                                        </p:attrNameLst>
                                      </p:cBhvr>
                                      <p:tavLst>
                                        <p:tav tm="0">
                                          <p:val>
                                            <p:strVal val="#ppt_x-#ppt_w*1.125000"/>
                                          </p:val>
                                        </p:tav>
                                        <p:tav tm="100000">
                                          <p:val>
                                            <p:strVal val="#ppt_x"/>
                                          </p:val>
                                        </p:tav>
                                      </p:tavLst>
                                    </p:anim>
                                    <p:animEffect filter="wipe(right)" transition="in">
                                      <p:cBhvr>
                                        <p:cTn dur="500" id="69"/>
                                        <p:tgtEl>
                                          <p:spTgt spid="46"/>
                                        </p:tgtEl>
                                      </p:cBhvr>
                                    </p:animEffect>
                                  </p:childTnLst>
                                </p:cTn>
                              </p:par>
                            </p:childTnLst>
                          </p:cTn>
                        </p:par>
                        <p:par>
                          <p:cTn fill="hold" id="70" nodeType="afterGroup">
                            <p:stCondLst>
                              <p:cond delay="1000"/>
                            </p:stCondLst>
                            <p:childTnLst>
                              <p:par>
                                <p:cTn fill="hold" id="71" nodeType="afterEffect" presetClass="entr" presetID="22" presetSubtype="8">
                                  <p:stCondLst>
                                    <p:cond delay="0"/>
                                  </p:stCondLst>
                                  <p:childTnLst>
                                    <p:set>
                                      <p:cBhvr>
                                        <p:cTn dur="1" fill="hold" id="72">
                                          <p:stCondLst>
                                            <p:cond delay="0"/>
                                          </p:stCondLst>
                                        </p:cTn>
                                        <p:tgtEl>
                                          <p:spTgt spid="69"/>
                                        </p:tgtEl>
                                        <p:attrNameLst>
                                          <p:attrName>style.visibility</p:attrName>
                                        </p:attrNameLst>
                                      </p:cBhvr>
                                      <p:to>
                                        <p:strVal val="visible"/>
                                      </p:to>
                                    </p:set>
                                    <p:animEffect filter="wipe(left)" transition="in">
                                      <p:cBhvr>
                                        <p:cTn dur="500" id="73"/>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9"/>
      <p:bldP grpId="0" spid="20"/>
      <p:bldP grpId="0" spid="23"/>
      <p:bldP grpId="0" spid="24"/>
      <p:bldP grpId="0" spid="27"/>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 name="图片占位符 70"/>
          <p:cNvPicPr>
            <a:picLocks noChangeAspect="1" noGrp="1"/>
          </p:cNvPicPr>
          <p:nvPr>
            <p:ph idx="10" sz="quarter" type="pic"/>
          </p:nvPr>
        </p:nvPicPr>
        <p:blipFill>
          <a:blip r:embed="rId3">
            <a:extLst>
              <a:ext uri="{28A0092B-C50C-407E-A947-70E740481C1C}">
                <a14:useLocalDpi/>
              </a:ext>
            </a:extLst>
          </a:blip>
          <a:stretch>
            <a:fillRect/>
          </a:stretch>
        </p:blipFill>
        <p:spPr/>
      </p:pic>
      <p:sp>
        <p:nvSpPr>
          <p:cNvPr id="9" name="Oval 7"/>
          <p:cNvSpPr/>
          <p:nvPr/>
        </p:nvSpPr>
        <p:spPr>
          <a:xfrm>
            <a:off x="5472600" y="3460684"/>
            <a:ext cx="231854" cy="232078"/>
          </a:xfrm>
          <a:prstGeom prst="ellipse">
            <a:avLst/>
          </a:prstGeom>
          <a:gradFill flip="none" rotWithShape="1">
            <a:gsLst>
              <a:gs pos="0">
                <a:srgbClr val="FF3494"/>
              </a:gs>
              <a:gs pos="100000">
                <a:srgbClr val="71429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0" name="Oval 8"/>
          <p:cNvSpPr/>
          <p:nvPr/>
        </p:nvSpPr>
        <p:spPr>
          <a:xfrm>
            <a:off x="4363122" y="5204299"/>
            <a:ext cx="320207" cy="320201"/>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2" name="Freeform: Shape 10"/>
          <p:cNvSpPr/>
          <p:nvPr/>
        </p:nvSpPr>
        <p:spPr>
          <a:xfrm>
            <a:off x="1508573" y="2811873"/>
            <a:ext cx="1170519" cy="1170145"/>
          </a:xfrm>
          <a:custGeom>
            <a:gdLst>
              <a:gd fmla="*/ 0 w 1100954" name="connsiteX0"/>
              <a:gd fmla="*/ 550301 h 1100602" name="connsiteY0"/>
              <a:gd fmla="*/ 550477 w 1100954" name="connsiteX1"/>
              <a:gd fmla="*/ 0 h 1100602" name="connsiteY1"/>
              <a:gd fmla="*/ 1100954 w 1100954" name="connsiteX2"/>
              <a:gd fmla="*/ 550301 h 1100602" name="connsiteY2"/>
              <a:gd fmla="*/ 550477 w 1100954" name="connsiteX3"/>
              <a:gd fmla="*/ 1100602 h 1100602" name="connsiteY3"/>
              <a:gd fmla="*/ 0 w 1100954" name="connsiteX4"/>
              <a:gd fmla="*/ 550301 h 11006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00602" w="1100954">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Oval 12"/>
          <p:cNvSpPr/>
          <p:nvPr/>
        </p:nvSpPr>
        <p:spPr>
          <a:xfrm>
            <a:off x="1786478" y="4197345"/>
            <a:ext cx="578834" cy="578850"/>
          </a:xfrm>
          <a:prstGeom prst="ellipse">
            <a:avLst/>
          </a:pr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5" name="Freeform: Shape 13"/>
          <p:cNvSpPr/>
          <p:nvPr/>
        </p:nvSpPr>
        <p:spPr>
          <a:xfrm>
            <a:off x="5089530" y="1896173"/>
            <a:ext cx="1170519" cy="1170145"/>
          </a:xfrm>
          <a:custGeom>
            <a:gdLst>
              <a:gd fmla="*/ 0 w 1100954" name="connsiteX0"/>
              <a:gd fmla="*/ 550301 h 1100602" name="connsiteY0"/>
              <a:gd fmla="*/ 550477 w 1100954" name="connsiteX1"/>
              <a:gd fmla="*/ 0 h 1100602" name="connsiteY1"/>
              <a:gd fmla="*/ 1100954 w 1100954" name="connsiteX2"/>
              <a:gd fmla="*/ 550301 h 1100602" name="connsiteY2"/>
              <a:gd fmla="*/ 550477 w 1100954" name="connsiteX3"/>
              <a:gd fmla="*/ 1100602 h 1100602" name="connsiteY3"/>
              <a:gd fmla="*/ 0 w 1100954" name="connsiteX4"/>
              <a:gd fmla="*/ 550301 h 11006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00602" w="1100954">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Oval 15"/>
          <p:cNvSpPr/>
          <p:nvPr/>
        </p:nvSpPr>
        <p:spPr>
          <a:xfrm>
            <a:off x="1554624" y="4848821"/>
            <a:ext cx="231854" cy="232078"/>
          </a:xfrm>
          <a:prstGeom prst="ellipse">
            <a:avLst/>
          </a:prstGeom>
          <a:gradFill flip="none" rotWithShape="1">
            <a:gsLst>
              <a:gs pos="0">
                <a:srgbClr val="FF3494"/>
              </a:gs>
              <a:gs pos="100000">
                <a:srgbClr val="71429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50" name="组合 49"/>
          <p:cNvGrpSpPr/>
          <p:nvPr/>
        </p:nvGrpSpPr>
        <p:grpSpPr>
          <a:xfrm>
            <a:off x="347913" y="224310"/>
            <a:ext cx="6056533" cy="1159989"/>
            <a:chOff x="347913" y="224310"/>
            <a:chExt cx="6056533" cy="1159989"/>
          </a:xfrm>
        </p:grpSpPr>
        <p:pic>
          <p:nvPicPr>
            <p:cNvPr id="51" name="图片 50"/>
            <p:cNvPicPr>
              <a:picLocks noChangeAspect="1"/>
            </p:cNvPicPr>
            <p:nvPr/>
          </p:nvPicPr>
          <p:blipFill>
            <a:blip r:embed="rId4">
              <a:extLst>
                <a:ext uri="{28A0092B-C50C-407E-A947-70E740481C1C}">
                  <a14:useLocalDpi/>
                </a:ext>
              </a:extLst>
            </a:blip>
            <a:stretch>
              <a:fillRect/>
            </a:stretch>
          </p:blipFill>
          <p:spPr>
            <a:xfrm>
              <a:off x="347913" y="224310"/>
              <a:ext cx="1170540" cy="1159989"/>
            </a:xfrm>
            <a:prstGeom prst="rect">
              <a:avLst/>
            </a:prstGeom>
          </p:spPr>
        </p:pic>
        <p:sp>
          <p:nvSpPr>
            <p:cNvPr id="52" name="文本框 51"/>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53" name="组合 52"/>
            <p:cNvGrpSpPr/>
            <p:nvPr/>
          </p:nvGrpSpPr>
          <p:grpSpPr>
            <a:xfrm>
              <a:off x="1518453" y="442643"/>
              <a:ext cx="4885993" cy="632939"/>
              <a:chOff x="1456842" y="306332"/>
              <a:chExt cx="4885993" cy="632939"/>
            </a:xfrm>
          </p:grpSpPr>
          <p:sp>
            <p:nvSpPr>
              <p:cNvPr id="54" name="文本框 53"/>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55" name="文本框 54"/>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56" name="组合 55"/>
          <p:cNvGrpSpPr/>
          <p:nvPr/>
        </p:nvGrpSpPr>
        <p:grpSpPr>
          <a:xfrm>
            <a:off x="5657056" y="6334125"/>
            <a:ext cx="877888" cy="128231"/>
            <a:chOff x="1670731" y="2023448"/>
            <a:chExt cx="8576128" cy="1252698"/>
          </a:xfrm>
        </p:grpSpPr>
        <p:sp>
          <p:nvSpPr>
            <p:cNvPr id="5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6909538" y="2422499"/>
            <a:ext cx="4063783" cy="778748"/>
            <a:chOff x="7727479" y="3464575"/>
            <a:chExt cx="4063783" cy="778748"/>
          </a:xfrm>
        </p:grpSpPr>
        <p:sp>
          <p:nvSpPr>
            <p:cNvPr id="62" name="矩形 61"/>
            <p:cNvSpPr/>
            <p:nvPr/>
          </p:nvSpPr>
          <p:spPr>
            <a:xfrm>
              <a:off x="7727478" y="3747033"/>
              <a:ext cx="406378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3" name="矩形 62"/>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64" name="组合 63"/>
          <p:cNvGrpSpPr/>
          <p:nvPr/>
        </p:nvGrpSpPr>
        <p:grpSpPr>
          <a:xfrm>
            <a:off x="6909538" y="3495758"/>
            <a:ext cx="4063783" cy="778748"/>
            <a:chOff x="7727479" y="3464575"/>
            <a:chExt cx="4063783" cy="778748"/>
          </a:xfrm>
        </p:grpSpPr>
        <p:sp>
          <p:nvSpPr>
            <p:cNvPr id="65" name="矩形 64"/>
            <p:cNvSpPr/>
            <p:nvPr/>
          </p:nvSpPr>
          <p:spPr>
            <a:xfrm>
              <a:off x="7727478" y="3747033"/>
              <a:ext cx="406378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6" name="矩形 65"/>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67" name="组合 66"/>
          <p:cNvGrpSpPr/>
          <p:nvPr/>
        </p:nvGrpSpPr>
        <p:grpSpPr>
          <a:xfrm>
            <a:off x="6909538" y="4569016"/>
            <a:ext cx="4063783" cy="778748"/>
            <a:chOff x="7727479" y="3464575"/>
            <a:chExt cx="4063783" cy="778748"/>
          </a:xfrm>
        </p:grpSpPr>
        <p:sp>
          <p:nvSpPr>
            <p:cNvPr id="68" name="矩形 67"/>
            <p:cNvSpPr/>
            <p:nvPr/>
          </p:nvSpPr>
          <p:spPr>
            <a:xfrm>
              <a:off x="7727478" y="3747034"/>
              <a:ext cx="406378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9" name="矩形 68"/>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spTree>
    <p:extLst>
      <p:ext uri="{BB962C8B-B14F-4D97-AF65-F5344CB8AC3E}">
        <p14:creationId val="299673671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p:cTn dur="500" fill="hold" id="7"/>
                                        <p:tgtEl>
                                          <p:spTgt spid="71"/>
                                        </p:tgtEl>
                                        <p:attrNameLst>
                                          <p:attrName>ppt_w</p:attrName>
                                        </p:attrNameLst>
                                      </p:cBhvr>
                                      <p:tavLst>
                                        <p:tav tm="0">
                                          <p:val>
                                            <p:fltVal val="0"/>
                                          </p:val>
                                        </p:tav>
                                        <p:tav tm="100000">
                                          <p:val>
                                            <p:strVal val="#ppt_w"/>
                                          </p:val>
                                        </p:tav>
                                      </p:tavLst>
                                    </p:anim>
                                    <p:anim calcmode="lin" valueType="num">
                                      <p:cBhvr>
                                        <p:cTn dur="500" fill="hold" id="8"/>
                                        <p:tgtEl>
                                          <p:spTgt spid="71"/>
                                        </p:tgtEl>
                                        <p:attrNameLst>
                                          <p:attrName>ppt_h</p:attrName>
                                        </p:attrNameLst>
                                      </p:cBhvr>
                                      <p:tavLst>
                                        <p:tav tm="0">
                                          <p:val>
                                            <p:fltVal val="0"/>
                                          </p:val>
                                        </p:tav>
                                        <p:tav tm="100000">
                                          <p:val>
                                            <p:strVal val="#ppt_h"/>
                                          </p:val>
                                        </p:tav>
                                      </p:tavLst>
                                    </p:anim>
                                    <p:animEffect filter="fade" transition="in">
                                      <p:cBhvr>
                                        <p:cTn dur="500" id="9"/>
                                        <p:tgtEl>
                                          <p:spTgt spid="7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p:cTn dur="500" fill="hold" id="27"/>
                                        <p:tgtEl>
                                          <p:spTgt spid="14"/>
                                        </p:tgtEl>
                                        <p:attrNameLst>
                                          <p:attrName>ppt_w</p:attrName>
                                        </p:attrNameLst>
                                      </p:cBhvr>
                                      <p:tavLst>
                                        <p:tav tm="0">
                                          <p:val>
                                            <p:fltVal val="0"/>
                                          </p:val>
                                        </p:tav>
                                        <p:tav tm="100000">
                                          <p:val>
                                            <p:strVal val="#ppt_w"/>
                                          </p:val>
                                        </p:tav>
                                      </p:tavLst>
                                    </p:anim>
                                    <p:anim calcmode="lin" valueType="num">
                                      <p:cBhvr>
                                        <p:cTn dur="500" fill="hold" id="28"/>
                                        <p:tgtEl>
                                          <p:spTgt spid="14"/>
                                        </p:tgtEl>
                                        <p:attrNameLst>
                                          <p:attrName>ppt_h</p:attrName>
                                        </p:attrNameLst>
                                      </p:cBhvr>
                                      <p:tavLst>
                                        <p:tav tm="0">
                                          <p:val>
                                            <p:fltVal val="0"/>
                                          </p:val>
                                        </p:tav>
                                        <p:tav tm="100000">
                                          <p:val>
                                            <p:strVal val="#ppt_h"/>
                                          </p:val>
                                        </p:tav>
                                      </p:tavLst>
                                    </p:anim>
                                    <p:animEffect filter="fade" transition="in">
                                      <p:cBhvr>
                                        <p:cTn dur="500" id="29"/>
                                        <p:tgtEl>
                                          <p:spTgt spid="14"/>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500" fill="hold" id="32"/>
                                        <p:tgtEl>
                                          <p:spTgt spid="15"/>
                                        </p:tgtEl>
                                        <p:attrNameLst>
                                          <p:attrName>ppt_w</p:attrName>
                                        </p:attrNameLst>
                                      </p:cBhvr>
                                      <p:tavLst>
                                        <p:tav tm="0">
                                          <p:val>
                                            <p:fltVal val="0"/>
                                          </p:val>
                                        </p:tav>
                                        <p:tav tm="100000">
                                          <p:val>
                                            <p:strVal val="#ppt_w"/>
                                          </p:val>
                                        </p:tav>
                                      </p:tavLst>
                                    </p:anim>
                                    <p:anim calcmode="lin" valueType="num">
                                      <p:cBhvr>
                                        <p:cTn dur="500" fill="hold" id="33"/>
                                        <p:tgtEl>
                                          <p:spTgt spid="15"/>
                                        </p:tgtEl>
                                        <p:attrNameLst>
                                          <p:attrName>ppt_h</p:attrName>
                                        </p:attrNameLst>
                                      </p:cBhvr>
                                      <p:tavLst>
                                        <p:tav tm="0">
                                          <p:val>
                                            <p:fltVal val="0"/>
                                          </p:val>
                                        </p:tav>
                                        <p:tav tm="100000">
                                          <p:val>
                                            <p:strVal val="#ppt_h"/>
                                          </p:val>
                                        </p:tav>
                                      </p:tavLst>
                                    </p:anim>
                                    <p:animEffect filter="fade" transition="in">
                                      <p:cBhvr>
                                        <p:cTn dur="500" id="34"/>
                                        <p:tgtEl>
                                          <p:spTgt spid="15"/>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animEffect filter="fade" transition="in">
                                      <p:cBhvr>
                                        <p:cTn dur="500" id="39"/>
                                        <p:tgtEl>
                                          <p:spTgt spid="17"/>
                                        </p:tgtEl>
                                      </p:cBhvr>
                                    </p:animEffect>
                                  </p:childTnLst>
                                </p:cTn>
                              </p:par>
                            </p:childTnLst>
                          </p:cTn>
                        </p:par>
                        <p:par>
                          <p:cTn fill="hold" id="40" nodeType="afterGroup">
                            <p:stCondLst>
                              <p:cond delay="500"/>
                            </p:stCondLst>
                            <p:childTnLst>
                              <p:par>
                                <p:cTn fill="hold" id="41" nodeType="afterEffect" presetClass="entr" presetID="12" presetSubtype="8">
                                  <p:stCondLst>
                                    <p:cond delay="0"/>
                                  </p:stCondLst>
                                  <p:childTnLst>
                                    <p:set>
                                      <p:cBhvr>
                                        <p:cTn dur="1" fill="hold" id="42">
                                          <p:stCondLst>
                                            <p:cond delay="0"/>
                                          </p:stCondLst>
                                        </p:cTn>
                                        <p:tgtEl>
                                          <p:spTgt spid="61"/>
                                        </p:tgtEl>
                                        <p:attrNameLst>
                                          <p:attrName>style.visibility</p:attrName>
                                        </p:attrNameLst>
                                      </p:cBhvr>
                                      <p:to>
                                        <p:strVal val="visible"/>
                                      </p:to>
                                    </p:set>
                                    <p:anim calcmode="lin" valueType="num">
                                      <p:cBhvr additive="base">
                                        <p:cTn dur="500" id="43"/>
                                        <p:tgtEl>
                                          <p:spTgt spid="61"/>
                                        </p:tgtEl>
                                        <p:attrNameLst>
                                          <p:attrName>ppt_x</p:attrName>
                                        </p:attrNameLst>
                                      </p:cBhvr>
                                      <p:tavLst>
                                        <p:tav tm="0">
                                          <p:val>
                                            <p:strVal val="#ppt_x-#ppt_w*1.125000"/>
                                          </p:val>
                                        </p:tav>
                                        <p:tav tm="100000">
                                          <p:val>
                                            <p:strVal val="#ppt_x"/>
                                          </p:val>
                                        </p:tav>
                                      </p:tavLst>
                                    </p:anim>
                                    <p:animEffect filter="wipe(right)" transition="in">
                                      <p:cBhvr>
                                        <p:cTn dur="500" id="44"/>
                                        <p:tgtEl>
                                          <p:spTgt spid="61"/>
                                        </p:tgtEl>
                                      </p:cBhvr>
                                    </p:animEffect>
                                  </p:childTnLst>
                                </p:cTn>
                              </p:par>
                            </p:childTnLst>
                          </p:cTn>
                        </p:par>
                        <p:par>
                          <p:cTn fill="hold" id="45" nodeType="afterGroup">
                            <p:stCondLst>
                              <p:cond delay="1000"/>
                            </p:stCondLst>
                            <p:childTnLst>
                              <p:par>
                                <p:cTn fill="hold" id="46" nodeType="afterEffect" presetClass="entr" presetID="12" presetSubtype="8">
                                  <p:stCondLst>
                                    <p:cond delay="0"/>
                                  </p:stCondLst>
                                  <p:childTnLst>
                                    <p:set>
                                      <p:cBhvr>
                                        <p:cTn dur="1" fill="hold" id="47">
                                          <p:stCondLst>
                                            <p:cond delay="0"/>
                                          </p:stCondLst>
                                        </p:cTn>
                                        <p:tgtEl>
                                          <p:spTgt spid="64"/>
                                        </p:tgtEl>
                                        <p:attrNameLst>
                                          <p:attrName>style.visibility</p:attrName>
                                        </p:attrNameLst>
                                      </p:cBhvr>
                                      <p:to>
                                        <p:strVal val="visible"/>
                                      </p:to>
                                    </p:set>
                                    <p:anim calcmode="lin" valueType="num">
                                      <p:cBhvr additive="base">
                                        <p:cTn dur="500" id="48"/>
                                        <p:tgtEl>
                                          <p:spTgt spid="64"/>
                                        </p:tgtEl>
                                        <p:attrNameLst>
                                          <p:attrName>ppt_x</p:attrName>
                                        </p:attrNameLst>
                                      </p:cBhvr>
                                      <p:tavLst>
                                        <p:tav tm="0">
                                          <p:val>
                                            <p:strVal val="#ppt_x-#ppt_w*1.125000"/>
                                          </p:val>
                                        </p:tav>
                                        <p:tav tm="100000">
                                          <p:val>
                                            <p:strVal val="#ppt_x"/>
                                          </p:val>
                                        </p:tav>
                                      </p:tavLst>
                                    </p:anim>
                                    <p:animEffect filter="wipe(right)" transition="in">
                                      <p:cBhvr>
                                        <p:cTn dur="500" id="49"/>
                                        <p:tgtEl>
                                          <p:spTgt spid="64"/>
                                        </p:tgtEl>
                                      </p:cBhvr>
                                    </p:animEffect>
                                  </p:childTnLst>
                                </p:cTn>
                              </p:par>
                            </p:childTnLst>
                          </p:cTn>
                        </p:par>
                        <p:par>
                          <p:cTn fill="hold" id="50" nodeType="afterGroup">
                            <p:stCondLst>
                              <p:cond delay="1500"/>
                            </p:stCondLst>
                            <p:childTnLst>
                              <p:par>
                                <p:cTn fill="hold" id="51" nodeType="afterEffect" presetClass="entr" presetID="12" presetSubtype="8">
                                  <p:stCondLst>
                                    <p:cond delay="0"/>
                                  </p:stCondLst>
                                  <p:childTnLst>
                                    <p:set>
                                      <p:cBhvr>
                                        <p:cTn dur="1" fill="hold" id="52">
                                          <p:stCondLst>
                                            <p:cond delay="0"/>
                                          </p:stCondLst>
                                        </p:cTn>
                                        <p:tgtEl>
                                          <p:spTgt spid="67"/>
                                        </p:tgtEl>
                                        <p:attrNameLst>
                                          <p:attrName>style.visibility</p:attrName>
                                        </p:attrNameLst>
                                      </p:cBhvr>
                                      <p:to>
                                        <p:strVal val="visible"/>
                                      </p:to>
                                    </p:set>
                                    <p:anim calcmode="lin" valueType="num">
                                      <p:cBhvr additive="base">
                                        <p:cTn dur="500" id="53"/>
                                        <p:tgtEl>
                                          <p:spTgt spid="67"/>
                                        </p:tgtEl>
                                        <p:attrNameLst>
                                          <p:attrName>ppt_x</p:attrName>
                                        </p:attrNameLst>
                                      </p:cBhvr>
                                      <p:tavLst>
                                        <p:tav tm="0">
                                          <p:val>
                                            <p:strVal val="#ppt_x-#ppt_w*1.125000"/>
                                          </p:val>
                                        </p:tav>
                                        <p:tav tm="100000">
                                          <p:val>
                                            <p:strVal val="#ppt_x"/>
                                          </p:val>
                                        </p:tav>
                                      </p:tavLst>
                                    </p:anim>
                                    <p:animEffect filter="wipe(right)" transition="in">
                                      <p:cBhvr>
                                        <p:cTn dur="500" id="54"/>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P grpId="0" spid="14"/>
      <p:bldP grpId="0" spid="15"/>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Shape 1038"/>
          <p:cNvSpPr/>
          <p:nvPr/>
        </p:nvSpPr>
        <p:spPr bwMode="auto">
          <a:xfrm>
            <a:off x="900113" y="2075124"/>
            <a:ext cx="7028861" cy="3428478"/>
          </a:xfrm>
          <a:custGeom>
            <a:gdLst>
              <a:gd fmla="*/ 1193 w 3611" name="T0"/>
              <a:gd fmla="*/ 65 h 1760" name="T1"/>
              <a:gd fmla="*/ 1206 w 3611" name="T2"/>
              <a:gd fmla="*/ 92 h 1760" name="T3"/>
              <a:gd fmla="*/ 1114 w 3611" name="T4"/>
              <a:gd fmla="*/ 118 h 1760" name="T5"/>
              <a:gd fmla="*/ 878 w 3611" name="T6"/>
              <a:gd fmla="*/ 183 h 1760" name="T7"/>
              <a:gd fmla="*/ 444 w 3611" name="T8"/>
              <a:gd fmla="*/ 223 h 1760" name="T9"/>
              <a:gd fmla="*/ 2612 w 3611" name="T10"/>
              <a:gd fmla="*/ 223 h 1760" name="T11"/>
              <a:gd fmla="*/ 1363 w 3611" name="T12"/>
              <a:gd fmla="*/ 249 h 1760" name="T13"/>
              <a:gd fmla="*/ 2928 w 3611" name="T14"/>
              <a:gd fmla="*/ 236 h 1760" name="T15"/>
              <a:gd fmla="*/ 431 w 3611" name="T16"/>
              <a:gd fmla="*/ 289 h 1760" name="T17"/>
              <a:gd fmla="*/ 1981 w 3611" name="T18"/>
              <a:gd fmla="*/ 301 h 1760" name="T19"/>
              <a:gd fmla="*/ 3125 w 3611" name="T20"/>
              <a:gd fmla="*/ 301 h 1760" name="T21"/>
              <a:gd fmla="*/ 496 w 3611" name="T22"/>
              <a:gd fmla="*/ 328 h 1760" name="T23"/>
              <a:gd fmla="*/ 1981 w 3611" name="T24"/>
              <a:gd fmla="*/ 315 h 1760" name="T25"/>
              <a:gd fmla="*/ 2836 w 3611" name="T26"/>
              <a:gd fmla="*/ 328 h 1760" name="T27"/>
              <a:gd fmla="*/ 128 w 3611" name="T28"/>
              <a:gd fmla="*/ 380 h 1760" name="T29"/>
              <a:gd fmla="*/ 1232 w 3611" name="T30"/>
              <a:gd fmla="*/ 380 h 1760" name="T31"/>
              <a:gd fmla="*/ 2546 w 3611" name="T32"/>
              <a:gd fmla="*/ 367 h 1760" name="T33"/>
              <a:gd fmla="*/ 3361 w 3611" name="T34"/>
              <a:gd fmla="*/ 355 h 1760" name="T35"/>
              <a:gd fmla="*/ 707 w 3611" name="T36"/>
              <a:gd fmla="*/ 407 h 1760" name="T37"/>
              <a:gd fmla="*/ 2494 w 3611" name="T38"/>
              <a:gd fmla="*/ 420 h 1760" name="T39"/>
              <a:gd fmla="*/ 3401 w 3611" name="T40"/>
              <a:gd fmla="*/ 420 h 1760" name="T41"/>
              <a:gd fmla="*/ 1955 w 3611" name="T42"/>
              <a:gd fmla="*/ 446 h 1760" name="T43"/>
              <a:gd fmla="*/ 2770 w 3611" name="T44"/>
              <a:gd fmla="*/ 434 h 1760" name="T45"/>
              <a:gd fmla="*/ 628 w 3611" name="T46"/>
              <a:gd fmla="*/ 486 h 1760" name="T47"/>
              <a:gd fmla="*/ 2336 w 3611" name="T48"/>
              <a:gd fmla="*/ 499 h 1760" name="T49"/>
              <a:gd fmla="*/ 404 w 3611" name="T50"/>
              <a:gd fmla="*/ 512 h 1760" name="T51"/>
              <a:gd fmla="*/ 1876 w 3611" name="T52"/>
              <a:gd fmla="*/ 525 h 1760" name="T53"/>
              <a:gd fmla="*/ 2691 w 3611" name="T54"/>
              <a:gd fmla="*/ 512 h 1760" name="T55"/>
              <a:gd fmla="*/ 786 w 3611" name="T56"/>
              <a:gd fmla="*/ 565 h 1760" name="T57"/>
              <a:gd fmla="*/ 2218 w 3611" name="T58"/>
              <a:gd fmla="*/ 577 h 1760" name="T59"/>
              <a:gd fmla="*/ 3085 w 3611" name="T60"/>
              <a:gd fmla="*/ 577 h 1760" name="T61"/>
              <a:gd fmla="*/ 1758 w 3611" name="T62"/>
              <a:gd fmla="*/ 604 h 1760" name="T63"/>
              <a:gd fmla="*/ 2573 w 3611" name="T64"/>
              <a:gd fmla="*/ 591 h 1760" name="T65"/>
              <a:gd fmla="*/ 707 w 3611" name="T66"/>
              <a:gd fmla="*/ 643 h 1760" name="T67"/>
              <a:gd fmla="*/ 2376 w 3611" name="T68"/>
              <a:gd fmla="*/ 656 h 1760" name="T69"/>
              <a:gd fmla="*/ 602 w 3611" name="T70"/>
              <a:gd fmla="*/ 696 h 1760" name="T71"/>
              <a:gd fmla="*/ 2270 w 3611" name="T72"/>
              <a:gd fmla="*/ 683 h 1760" name="T73"/>
              <a:gd fmla="*/ 523 w 3611" name="T74"/>
              <a:gd fmla="*/ 710 h 1760" name="T75"/>
              <a:gd fmla="*/ 2284 w 3611" name="T76"/>
              <a:gd fmla="*/ 722 h 1760" name="T77"/>
              <a:gd fmla="*/ 602 w 3611" name="T78"/>
              <a:gd fmla="*/ 774 h 1760" name="T79"/>
              <a:gd fmla="*/ 2415 w 3611" name="T80"/>
              <a:gd fmla="*/ 774 h 1760" name="T81"/>
              <a:gd fmla="*/ 772 w 3611" name="T82"/>
              <a:gd fmla="*/ 801 h 1760" name="T83"/>
              <a:gd fmla="*/ 2415 w 3611" name="T84"/>
              <a:gd fmla="*/ 788 h 1760" name="T85"/>
              <a:gd fmla="*/ 1693 w 3611" name="T86"/>
              <a:gd fmla="*/ 841 h 1760" name="T87"/>
              <a:gd fmla="*/ 2573 w 3611" name="T88"/>
              <a:gd fmla="*/ 853 h 1760" name="T89"/>
              <a:gd fmla="*/ 1981 w 3611" name="T90"/>
              <a:gd fmla="*/ 893 h 1760" name="T91"/>
              <a:gd fmla="*/ 628 w 3611" name="T92"/>
              <a:gd fmla="*/ 919 h 1760" name="T93"/>
              <a:gd fmla="*/ 2218 w 3611" name="T94"/>
              <a:gd fmla="*/ 907 h 1760" name="T95"/>
              <a:gd fmla="*/ 1876 w 3611" name="T96"/>
              <a:gd fmla="*/ 959 h 1760" name="T97"/>
              <a:gd fmla="*/ 1745 w 3611" name="T98"/>
              <a:gd fmla="*/ 1011 h 1760" name="T99"/>
              <a:gd fmla="*/ 1627 w 3611" name="T100"/>
              <a:gd fmla="*/ 1025 h 1760" name="T101"/>
              <a:gd fmla="*/ 1127 w 3611" name="T102"/>
              <a:gd fmla="*/ 1077 h 1760" name="T103"/>
              <a:gd fmla="*/ 1075 w 3611" name="T104"/>
              <a:gd fmla="*/ 1104 h 1760" name="T105"/>
              <a:gd fmla="*/ 1023 w 3611" name="T106"/>
              <a:gd fmla="*/ 1156 h 1760" name="T107"/>
              <a:gd fmla="*/ 917 w 3611" name="T108"/>
              <a:gd fmla="*/ 1183 h 1760" name="T109"/>
              <a:gd fmla="*/ 956 w 3611" name="T110"/>
              <a:gd fmla="*/ 1222 h 1760" name="T111"/>
              <a:gd fmla="*/ 1101 w 3611" name="T112"/>
              <a:gd fmla="*/ 1274 h 1760" name="T113"/>
              <a:gd fmla="*/ 1272 w 3611" name="T114"/>
              <a:gd fmla="*/ 1326 h 1760" name="T115"/>
              <a:gd fmla="*/ 1245 w 3611" name="T116"/>
              <a:gd fmla="*/ 1353 h 1760" name="T117"/>
              <a:gd fmla="*/ 1114 w 3611" name="T118"/>
              <a:gd fmla="*/ 1405 h 1760" name="T119"/>
              <a:gd fmla="*/ 1154 w 3611" name="T120"/>
              <a:gd fmla="*/ 1445 h 1760" name="T121"/>
              <a:gd fmla="*/ 1929 w 3611" name="T122"/>
              <a:gd fmla="*/ 1471 h 1760" name="T123"/>
              <a:gd fmla="*/ 948 w 3611" name="T124"/>
              <a:gd fmla="*/ 1590 h 17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60" w="3610">
                <a:moveTo>
                  <a:pt x="825" y="13"/>
                </a:moveTo>
                <a:cubicBezTo>
                  <a:pt x="825" y="6"/>
                  <a:pt x="831" y="0"/>
                  <a:pt x="838" y="0"/>
                </a:cubicBezTo>
                <a:cubicBezTo>
                  <a:pt x="845" y="0"/>
                  <a:pt x="851" y="6"/>
                  <a:pt x="851" y="13"/>
                </a:cubicBezTo>
                <a:cubicBezTo>
                  <a:pt x="851" y="20"/>
                  <a:pt x="845" y="25"/>
                  <a:pt x="838" y="25"/>
                </a:cubicBezTo>
                <a:cubicBezTo>
                  <a:pt x="831" y="25"/>
                  <a:pt x="825" y="20"/>
                  <a:pt x="825" y="13"/>
                </a:cubicBezTo>
                <a:close/>
                <a:moveTo>
                  <a:pt x="878" y="25"/>
                </a:moveTo>
                <a:cubicBezTo>
                  <a:pt x="885" y="25"/>
                  <a:pt x="890" y="20"/>
                  <a:pt x="890" y="13"/>
                </a:cubicBezTo>
                <a:cubicBezTo>
                  <a:pt x="890" y="6"/>
                  <a:pt x="885" y="0"/>
                  <a:pt x="878" y="0"/>
                </a:cubicBezTo>
                <a:cubicBezTo>
                  <a:pt x="870" y="0"/>
                  <a:pt x="865" y="6"/>
                  <a:pt x="865" y="13"/>
                </a:cubicBezTo>
                <a:cubicBezTo>
                  <a:pt x="865" y="20"/>
                  <a:pt x="870" y="25"/>
                  <a:pt x="878" y="25"/>
                </a:cubicBezTo>
                <a:close/>
                <a:moveTo>
                  <a:pt x="917" y="25"/>
                </a:moveTo>
                <a:cubicBezTo>
                  <a:pt x="924" y="25"/>
                  <a:pt x="930" y="20"/>
                  <a:pt x="930" y="13"/>
                </a:cubicBezTo>
                <a:cubicBezTo>
                  <a:pt x="930" y="6"/>
                  <a:pt x="924" y="0"/>
                  <a:pt x="917" y="0"/>
                </a:cubicBezTo>
                <a:cubicBezTo>
                  <a:pt x="910" y="0"/>
                  <a:pt x="904" y="6"/>
                  <a:pt x="904" y="13"/>
                </a:cubicBezTo>
                <a:cubicBezTo>
                  <a:pt x="904" y="20"/>
                  <a:pt x="910" y="25"/>
                  <a:pt x="917" y="25"/>
                </a:cubicBezTo>
                <a:close/>
                <a:moveTo>
                  <a:pt x="956" y="25"/>
                </a:moveTo>
                <a:cubicBezTo>
                  <a:pt x="963" y="25"/>
                  <a:pt x="969" y="20"/>
                  <a:pt x="969" y="13"/>
                </a:cubicBezTo>
                <a:cubicBezTo>
                  <a:pt x="969" y="6"/>
                  <a:pt x="963" y="0"/>
                  <a:pt x="956" y="0"/>
                </a:cubicBezTo>
                <a:cubicBezTo>
                  <a:pt x="949" y="0"/>
                  <a:pt x="944" y="6"/>
                  <a:pt x="944" y="13"/>
                </a:cubicBezTo>
                <a:cubicBezTo>
                  <a:pt x="944" y="20"/>
                  <a:pt x="949" y="25"/>
                  <a:pt x="956" y="25"/>
                </a:cubicBezTo>
                <a:close/>
                <a:moveTo>
                  <a:pt x="996" y="25"/>
                </a:moveTo>
                <a:cubicBezTo>
                  <a:pt x="1003" y="25"/>
                  <a:pt x="1009" y="20"/>
                  <a:pt x="1009" y="13"/>
                </a:cubicBezTo>
                <a:cubicBezTo>
                  <a:pt x="1009" y="6"/>
                  <a:pt x="1003" y="0"/>
                  <a:pt x="996" y="0"/>
                </a:cubicBezTo>
                <a:cubicBezTo>
                  <a:pt x="989" y="0"/>
                  <a:pt x="983" y="6"/>
                  <a:pt x="983" y="13"/>
                </a:cubicBezTo>
                <a:cubicBezTo>
                  <a:pt x="983" y="20"/>
                  <a:pt x="989" y="25"/>
                  <a:pt x="996" y="25"/>
                </a:cubicBezTo>
                <a:close/>
                <a:moveTo>
                  <a:pt x="1035" y="25"/>
                </a:moveTo>
                <a:cubicBezTo>
                  <a:pt x="1042" y="25"/>
                  <a:pt x="1048" y="20"/>
                  <a:pt x="1048" y="13"/>
                </a:cubicBezTo>
                <a:cubicBezTo>
                  <a:pt x="1048" y="6"/>
                  <a:pt x="1042" y="0"/>
                  <a:pt x="1035" y="0"/>
                </a:cubicBezTo>
                <a:cubicBezTo>
                  <a:pt x="1028" y="0"/>
                  <a:pt x="1022" y="6"/>
                  <a:pt x="1022" y="13"/>
                </a:cubicBezTo>
                <a:cubicBezTo>
                  <a:pt x="1022" y="20"/>
                  <a:pt x="1028" y="25"/>
                  <a:pt x="1035" y="25"/>
                </a:cubicBezTo>
                <a:close/>
                <a:moveTo>
                  <a:pt x="1114" y="25"/>
                </a:moveTo>
                <a:cubicBezTo>
                  <a:pt x="1121" y="25"/>
                  <a:pt x="1127" y="20"/>
                  <a:pt x="1127" y="13"/>
                </a:cubicBezTo>
                <a:cubicBezTo>
                  <a:pt x="1127" y="6"/>
                  <a:pt x="1121" y="0"/>
                  <a:pt x="1114" y="0"/>
                </a:cubicBezTo>
                <a:cubicBezTo>
                  <a:pt x="1107" y="0"/>
                  <a:pt x="1101" y="6"/>
                  <a:pt x="1101" y="13"/>
                </a:cubicBezTo>
                <a:cubicBezTo>
                  <a:pt x="1101" y="20"/>
                  <a:pt x="1107" y="25"/>
                  <a:pt x="1114" y="25"/>
                </a:cubicBezTo>
                <a:close/>
                <a:moveTo>
                  <a:pt x="1193" y="25"/>
                </a:moveTo>
                <a:cubicBezTo>
                  <a:pt x="1200" y="25"/>
                  <a:pt x="1206" y="20"/>
                  <a:pt x="1206" y="13"/>
                </a:cubicBezTo>
                <a:cubicBezTo>
                  <a:pt x="1206" y="6"/>
                  <a:pt x="1200" y="0"/>
                  <a:pt x="1193" y="0"/>
                </a:cubicBezTo>
                <a:cubicBezTo>
                  <a:pt x="1186" y="0"/>
                  <a:pt x="1180" y="6"/>
                  <a:pt x="1180" y="13"/>
                </a:cubicBezTo>
                <a:cubicBezTo>
                  <a:pt x="1180" y="20"/>
                  <a:pt x="1186" y="25"/>
                  <a:pt x="1193" y="25"/>
                </a:cubicBezTo>
                <a:close/>
                <a:moveTo>
                  <a:pt x="1272" y="25"/>
                </a:moveTo>
                <a:cubicBezTo>
                  <a:pt x="1279" y="25"/>
                  <a:pt x="1285" y="20"/>
                  <a:pt x="1285" y="13"/>
                </a:cubicBezTo>
                <a:cubicBezTo>
                  <a:pt x="1285" y="6"/>
                  <a:pt x="1279" y="0"/>
                  <a:pt x="1272" y="0"/>
                </a:cubicBezTo>
                <a:cubicBezTo>
                  <a:pt x="1265" y="0"/>
                  <a:pt x="1259" y="6"/>
                  <a:pt x="1259" y="13"/>
                </a:cubicBezTo>
                <a:cubicBezTo>
                  <a:pt x="1259" y="20"/>
                  <a:pt x="1265" y="25"/>
                  <a:pt x="1272" y="25"/>
                </a:cubicBezTo>
                <a:close/>
                <a:moveTo>
                  <a:pt x="1311" y="25"/>
                </a:moveTo>
                <a:cubicBezTo>
                  <a:pt x="1318" y="25"/>
                  <a:pt x="1324" y="20"/>
                  <a:pt x="1324" y="13"/>
                </a:cubicBezTo>
                <a:cubicBezTo>
                  <a:pt x="1324" y="6"/>
                  <a:pt x="1318" y="0"/>
                  <a:pt x="1311" y="0"/>
                </a:cubicBezTo>
                <a:cubicBezTo>
                  <a:pt x="1304" y="0"/>
                  <a:pt x="1298" y="6"/>
                  <a:pt x="1298" y="13"/>
                </a:cubicBezTo>
                <a:cubicBezTo>
                  <a:pt x="1298" y="20"/>
                  <a:pt x="1304" y="25"/>
                  <a:pt x="1311" y="25"/>
                </a:cubicBezTo>
                <a:close/>
                <a:moveTo>
                  <a:pt x="1351" y="25"/>
                </a:moveTo>
                <a:cubicBezTo>
                  <a:pt x="1358" y="25"/>
                  <a:pt x="1363" y="20"/>
                  <a:pt x="1363" y="13"/>
                </a:cubicBezTo>
                <a:cubicBezTo>
                  <a:pt x="1363" y="6"/>
                  <a:pt x="1358" y="0"/>
                  <a:pt x="1351" y="0"/>
                </a:cubicBezTo>
                <a:cubicBezTo>
                  <a:pt x="1344" y="0"/>
                  <a:pt x="1338" y="6"/>
                  <a:pt x="1338" y="13"/>
                </a:cubicBezTo>
                <a:cubicBezTo>
                  <a:pt x="1338" y="20"/>
                  <a:pt x="1344" y="25"/>
                  <a:pt x="1351" y="25"/>
                </a:cubicBezTo>
                <a:close/>
                <a:moveTo>
                  <a:pt x="1390" y="25"/>
                </a:moveTo>
                <a:cubicBezTo>
                  <a:pt x="1397" y="25"/>
                  <a:pt x="1403" y="20"/>
                  <a:pt x="1403" y="13"/>
                </a:cubicBezTo>
                <a:cubicBezTo>
                  <a:pt x="1403" y="6"/>
                  <a:pt x="1397" y="0"/>
                  <a:pt x="1390" y="0"/>
                </a:cubicBezTo>
                <a:cubicBezTo>
                  <a:pt x="1383" y="0"/>
                  <a:pt x="1377" y="6"/>
                  <a:pt x="1377" y="13"/>
                </a:cubicBezTo>
                <a:cubicBezTo>
                  <a:pt x="1377" y="20"/>
                  <a:pt x="1383" y="25"/>
                  <a:pt x="1390" y="25"/>
                </a:cubicBezTo>
                <a:close/>
                <a:moveTo>
                  <a:pt x="1429" y="20"/>
                </a:moveTo>
                <a:cubicBezTo>
                  <a:pt x="1434" y="20"/>
                  <a:pt x="1437" y="17"/>
                  <a:pt x="1437" y="13"/>
                </a:cubicBezTo>
                <a:cubicBezTo>
                  <a:pt x="1437" y="9"/>
                  <a:pt x="1434" y="5"/>
                  <a:pt x="1429" y="5"/>
                </a:cubicBezTo>
                <a:cubicBezTo>
                  <a:pt x="1425" y="5"/>
                  <a:pt x="1422" y="9"/>
                  <a:pt x="1422" y="13"/>
                </a:cubicBezTo>
                <a:cubicBezTo>
                  <a:pt x="1422" y="17"/>
                  <a:pt x="1425" y="20"/>
                  <a:pt x="1429" y="20"/>
                </a:cubicBezTo>
                <a:close/>
                <a:moveTo>
                  <a:pt x="759" y="65"/>
                </a:moveTo>
                <a:cubicBezTo>
                  <a:pt x="766" y="65"/>
                  <a:pt x="772" y="59"/>
                  <a:pt x="772" y="52"/>
                </a:cubicBezTo>
                <a:cubicBezTo>
                  <a:pt x="772" y="45"/>
                  <a:pt x="766" y="39"/>
                  <a:pt x="759" y="39"/>
                </a:cubicBezTo>
                <a:cubicBezTo>
                  <a:pt x="752" y="39"/>
                  <a:pt x="746" y="45"/>
                  <a:pt x="746" y="52"/>
                </a:cubicBezTo>
                <a:cubicBezTo>
                  <a:pt x="746" y="59"/>
                  <a:pt x="752" y="65"/>
                  <a:pt x="759" y="65"/>
                </a:cubicBezTo>
                <a:close/>
                <a:moveTo>
                  <a:pt x="838" y="43"/>
                </a:moveTo>
                <a:cubicBezTo>
                  <a:pt x="833" y="43"/>
                  <a:pt x="829" y="47"/>
                  <a:pt x="829" y="52"/>
                </a:cubicBezTo>
                <a:cubicBezTo>
                  <a:pt x="829" y="57"/>
                  <a:pt x="833" y="61"/>
                  <a:pt x="838" y="61"/>
                </a:cubicBezTo>
                <a:cubicBezTo>
                  <a:pt x="843" y="61"/>
                  <a:pt x="847" y="57"/>
                  <a:pt x="847" y="52"/>
                </a:cubicBezTo>
                <a:cubicBezTo>
                  <a:pt x="847" y="47"/>
                  <a:pt x="843" y="43"/>
                  <a:pt x="838" y="43"/>
                </a:cubicBezTo>
                <a:close/>
                <a:moveTo>
                  <a:pt x="917" y="65"/>
                </a:moveTo>
                <a:cubicBezTo>
                  <a:pt x="924" y="65"/>
                  <a:pt x="930" y="59"/>
                  <a:pt x="930" y="52"/>
                </a:cubicBezTo>
                <a:cubicBezTo>
                  <a:pt x="930" y="45"/>
                  <a:pt x="924" y="39"/>
                  <a:pt x="917" y="39"/>
                </a:cubicBezTo>
                <a:cubicBezTo>
                  <a:pt x="910" y="39"/>
                  <a:pt x="904" y="45"/>
                  <a:pt x="904" y="52"/>
                </a:cubicBezTo>
                <a:cubicBezTo>
                  <a:pt x="904" y="59"/>
                  <a:pt x="910" y="65"/>
                  <a:pt x="917" y="65"/>
                </a:cubicBezTo>
                <a:close/>
                <a:moveTo>
                  <a:pt x="956" y="65"/>
                </a:moveTo>
                <a:cubicBezTo>
                  <a:pt x="963" y="65"/>
                  <a:pt x="969" y="59"/>
                  <a:pt x="969" y="52"/>
                </a:cubicBezTo>
                <a:cubicBezTo>
                  <a:pt x="969" y="45"/>
                  <a:pt x="963" y="39"/>
                  <a:pt x="956" y="39"/>
                </a:cubicBezTo>
                <a:cubicBezTo>
                  <a:pt x="949" y="39"/>
                  <a:pt x="944" y="45"/>
                  <a:pt x="944" y="52"/>
                </a:cubicBezTo>
                <a:cubicBezTo>
                  <a:pt x="944" y="59"/>
                  <a:pt x="949" y="65"/>
                  <a:pt x="956" y="65"/>
                </a:cubicBezTo>
                <a:close/>
                <a:moveTo>
                  <a:pt x="1035" y="65"/>
                </a:moveTo>
                <a:cubicBezTo>
                  <a:pt x="1042" y="65"/>
                  <a:pt x="1048" y="59"/>
                  <a:pt x="1048" y="52"/>
                </a:cubicBezTo>
                <a:cubicBezTo>
                  <a:pt x="1048" y="45"/>
                  <a:pt x="1042" y="39"/>
                  <a:pt x="1035" y="39"/>
                </a:cubicBezTo>
                <a:cubicBezTo>
                  <a:pt x="1028" y="39"/>
                  <a:pt x="1022" y="45"/>
                  <a:pt x="1022" y="52"/>
                </a:cubicBezTo>
                <a:cubicBezTo>
                  <a:pt x="1022" y="59"/>
                  <a:pt x="1028" y="65"/>
                  <a:pt x="1035" y="65"/>
                </a:cubicBezTo>
                <a:close/>
                <a:moveTo>
                  <a:pt x="1075" y="65"/>
                </a:moveTo>
                <a:cubicBezTo>
                  <a:pt x="1082" y="65"/>
                  <a:pt x="1087" y="59"/>
                  <a:pt x="1087" y="52"/>
                </a:cubicBezTo>
                <a:cubicBezTo>
                  <a:pt x="1087" y="45"/>
                  <a:pt x="1082" y="39"/>
                  <a:pt x="1075" y="39"/>
                </a:cubicBezTo>
                <a:cubicBezTo>
                  <a:pt x="1068" y="39"/>
                  <a:pt x="1062" y="45"/>
                  <a:pt x="1062" y="52"/>
                </a:cubicBezTo>
                <a:cubicBezTo>
                  <a:pt x="1062" y="59"/>
                  <a:pt x="1068" y="65"/>
                  <a:pt x="1075" y="65"/>
                </a:cubicBezTo>
                <a:close/>
                <a:moveTo>
                  <a:pt x="1114" y="65"/>
                </a:moveTo>
                <a:cubicBezTo>
                  <a:pt x="1121" y="65"/>
                  <a:pt x="1127" y="59"/>
                  <a:pt x="1127" y="52"/>
                </a:cubicBezTo>
                <a:cubicBezTo>
                  <a:pt x="1127" y="45"/>
                  <a:pt x="1121" y="39"/>
                  <a:pt x="1114" y="39"/>
                </a:cubicBezTo>
                <a:cubicBezTo>
                  <a:pt x="1107" y="39"/>
                  <a:pt x="1101" y="45"/>
                  <a:pt x="1101" y="52"/>
                </a:cubicBezTo>
                <a:cubicBezTo>
                  <a:pt x="1101" y="59"/>
                  <a:pt x="1107" y="65"/>
                  <a:pt x="1114" y="65"/>
                </a:cubicBezTo>
                <a:close/>
                <a:moveTo>
                  <a:pt x="1153" y="65"/>
                </a:moveTo>
                <a:cubicBezTo>
                  <a:pt x="1161" y="65"/>
                  <a:pt x="1166" y="59"/>
                  <a:pt x="1166" y="52"/>
                </a:cubicBezTo>
                <a:cubicBezTo>
                  <a:pt x="1166" y="45"/>
                  <a:pt x="1161" y="39"/>
                  <a:pt x="1153" y="39"/>
                </a:cubicBezTo>
                <a:cubicBezTo>
                  <a:pt x="1146" y="39"/>
                  <a:pt x="1141" y="45"/>
                  <a:pt x="1141" y="52"/>
                </a:cubicBezTo>
                <a:cubicBezTo>
                  <a:pt x="1141" y="59"/>
                  <a:pt x="1146" y="65"/>
                  <a:pt x="1153" y="65"/>
                </a:cubicBezTo>
                <a:close/>
                <a:moveTo>
                  <a:pt x="1193" y="65"/>
                </a:moveTo>
                <a:cubicBezTo>
                  <a:pt x="1200" y="65"/>
                  <a:pt x="1206" y="59"/>
                  <a:pt x="1206" y="52"/>
                </a:cubicBezTo>
                <a:cubicBezTo>
                  <a:pt x="1206" y="45"/>
                  <a:pt x="1200" y="39"/>
                  <a:pt x="1193" y="39"/>
                </a:cubicBezTo>
                <a:cubicBezTo>
                  <a:pt x="1186" y="39"/>
                  <a:pt x="1180" y="45"/>
                  <a:pt x="1180" y="52"/>
                </a:cubicBezTo>
                <a:cubicBezTo>
                  <a:pt x="1180" y="59"/>
                  <a:pt x="1186" y="65"/>
                  <a:pt x="1193" y="65"/>
                </a:cubicBezTo>
                <a:close/>
                <a:moveTo>
                  <a:pt x="1232" y="65"/>
                </a:moveTo>
                <a:cubicBezTo>
                  <a:pt x="1239" y="65"/>
                  <a:pt x="1245" y="59"/>
                  <a:pt x="1245" y="52"/>
                </a:cubicBezTo>
                <a:cubicBezTo>
                  <a:pt x="1245" y="45"/>
                  <a:pt x="1239" y="39"/>
                  <a:pt x="1232" y="39"/>
                </a:cubicBezTo>
                <a:cubicBezTo>
                  <a:pt x="1225" y="39"/>
                  <a:pt x="1220" y="45"/>
                  <a:pt x="1220" y="52"/>
                </a:cubicBezTo>
                <a:cubicBezTo>
                  <a:pt x="1220" y="59"/>
                  <a:pt x="1225" y="65"/>
                  <a:pt x="1232" y="65"/>
                </a:cubicBezTo>
                <a:close/>
                <a:moveTo>
                  <a:pt x="1272" y="65"/>
                </a:moveTo>
                <a:cubicBezTo>
                  <a:pt x="1279" y="65"/>
                  <a:pt x="1285" y="59"/>
                  <a:pt x="1285" y="52"/>
                </a:cubicBezTo>
                <a:cubicBezTo>
                  <a:pt x="1285" y="45"/>
                  <a:pt x="1279" y="39"/>
                  <a:pt x="1272" y="39"/>
                </a:cubicBezTo>
                <a:cubicBezTo>
                  <a:pt x="1265" y="39"/>
                  <a:pt x="1259" y="45"/>
                  <a:pt x="1259" y="52"/>
                </a:cubicBezTo>
                <a:cubicBezTo>
                  <a:pt x="1259" y="59"/>
                  <a:pt x="1265" y="65"/>
                  <a:pt x="1272" y="65"/>
                </a:cubicBezTo>
                <a:close/>
                <a:moveTo>
                  <a:pt x="1311" y="65"/>
                </a:moveTo>
                <a:cubicBezTo>
                  <a:pt x="1318" y="65"/>
                  <a:pt x="1324" y="59"/>
                  <a:pt x="1324" y="52"/>
                </a:cubicBezTo>
                <a:cubicBezTo>
                  <a:pt x="1324" y="45"/>
                  <a:pt x="1318" y="39"/>
                  <a:pt x="1311" y="39"/>
                </a:cubicBezTo>
                <a:cubicBezTo>
                  <a:pt x="1304" y="39"/>
                  <a:pt x="1298" y="45"/>
                  <a:pt x="1298" y="52"/>
                </a:cubicBezTo>
                <a:cubicBezTo>
                  <a:pt x="1298" y="59"/>
                  <a:pt x="1304" y="65"/>
                  <a:pt x="1311" y="65"/>
                </a:cubicBezTo>
                <a:close/>
                <a:moveTo>
                  <a:pt x="1351" y="65"/>
                </a:moveTo>
                <a:cubicBezTo>
                  <a:pt x="1358" y="65"/>
                  <a:pt x="1363" y="59"/>
                  <a:pt x="1363" y="52"/>
                </a:cubicBezTo>
                <a:cubicBezTo>
                  <a:pt x="1363" y="45"/>
                  <a:pt x="1358" y="39"/>
                  <a:pt x="1351" y="39"/>
                </a:cubicBezTo>
                <a:cubicBezTo>
                  <a:pt x="1344" y="39"/>
                  <a:pt x="1338" y="45"/>
                  <a:pt x="1338" y="52"/>
                </a:cubicBezTo>
                <a:cubicBezTo>
                  <a:pt x="1338" y="59"/>
                  <a:pt x="1344" y="65"/>
                  <a:pt x="1351" y="65"/>
                </a:cubicBezTo>
                <a:close/>
                <a:moveTo>
                  <a:pt x="1390" y="65"/>
                </a:moveTo>
                <a:cubicBezTo>
                  <a:pt x="1397" y="65"/>
                  <a:pt x="1403" y="59"/>
                  <a:pt x="1403" y="52"/>
                </a:cubicBezTo>
                <a:cubicBezTo>
                  <a:pt x="1403" y="45"/>
                  <a:pt x="1397" y="39"/>
                  <a:pt x="1390" y="39"/>
                </a:cubicBezTo>
                <a:cubicBezTo>
                  <a:pt x="1383" y="39"/>
                  <a:pt x="1377" y="45"/>
                  <a:pt x="1377" y="52"/>
                </a:cubicBezTo>
                <a:cubicBezTo>
                  <a:pt x="1377" y="59"/>
                  <a:pt x="1383" y="65"/>
                  <a:pt x="1390" y="65"/>
                </a:cubicBezTo>
                <a:close/>
                <a:moveTo>
                  <a:pt x="1429" y="65"/>
                </a:moveTo>
                <a:cubicBezTo>
                  <a:pt x="1437" y="65"/>
                  <a:pt x="1442" y="59"/>
                  <a:pt x="1442" y="52"/>
                </a:cubicBezTo>
                <a:cubicBezTo>
                  <a:pt x="1442" y="45"/>
                  <a:pt x="1437" y="39"/>
                  <a:pt x="1429" y="39"/>
                </a:cubicBezTo>
                <a:cubicBezTo>
                  <a:pt x="1422" y="39"/>
                  <a:pt x="1417" y="45"/>
                  <a:pt x="1417" y="52"/>
                </a:cubicBezTo>
                <a:cubicBezTo>
                  <a:pt x="1417" y="59"/>
                  <a:pt x="1422" y="65"/>
                  <a:pt x="1429" y="65"/>
                </a:cubicBezTo>
                <a:close/>
                <a:moveTo>
                  <a:pt x="1469" y="65"/>
                </a:moveTo>
                <a:cubicBezTo>
                  <a:pt x="1476" y="65"/>
                  <a:pt x="1482" y="59"/>
                  <a:pt x="1482" y="52"/>
                </a:cubicBezTo>
                <a:cubicBezTo>
                  <a:pt x="1482" y="45"/>
                  <a:pt x="1476" y="39"/>
                  <a:pt x="1469" y="39"/>
                </a:cubicBezTo>
                <a:cubicBezTo>
                  <a:pt x="1462" y="39"/>
                  <a:pt x="1456" y="45"/>
                  <a:pt x="1456" y="52"/>
                </a:cubicBezTo>
                <a:cubicBezTo>
                  <a:pt x="1456" y="59"/>
                  <a:pt x="1462" y="65"/>
                  <a:pt x="1469" y="65"/>
                </a:cubicBezTo>
                <a:close/>
                <a:moveTo>
                  <a:pt x="1508" y="65"/>
                </a:moveTo>
                <a:cubicBezTo>
                  <a:pt x="1515" y="65"/>
                  <a:pt x="1521" y="59"/>
                  <a:pt x="1521" y="52"/>
                </a:cubicBezTo>
                <a:cubicBezTo>
                  <a:pt x="1521" y="45"/>
                  <a:pt x="1515" y="39"/>
                  <a:pt x="1508" y="39"/>
                </a:cubicBezTo>
                <a:cubicBezTo>
                  <a:pt x="1501" y="39"/>
                  <a:pt x="1496" y="45"/>
                  <a:pt x="1496" y="52"/>
                </a:cubicBezTo>
                <a:cubicBezTo>
                  <a:pt x="1496" y="59"/>
                  <a:pt x="1501" y="65"/>
                  <a:pt x="1508" y="65"/>
                </a:cubicBezTo>
                <a:close/>
                <a:moveTo>
                  <a:pt x="2652" y="65"/>
                </a:moveTo>
                <a:cubicBezTo>
                  <a:pt x="2659" y="65"/>
                  <a:pt x="2664" y="59"/>
                  <a:pt x="2664" y="52"/>
                </a:cubicBezTo>
                <a:cubicBezTo>
                  <a:pt x="2664" y="45"/>
                  <a:pt x="2659" y="39"/>
                  <a:pt x="2652" y="39"/>
                </a:cubicBezTo>
                <a:cubicBezTo>
                  <a:pt x="2645" y="39"/>
                  <a:pt x="2639" y="45"/>
                  <a:pt x="2639" y="52"/>
                </a:cubicBezTo>
                <a:cubicBezTo>
                  <a:pt x="2639" y="59"/>
                  <a:pt x="2645" y="65"/>
                  <a:pt x="2652" y="65"/>
                </a:cubicBezTo>
                <a:close/>
                <a:moveTo>
                  <a:pt x="641" y="102"/>
                </a:moveTo>
                <a:cubicBezTo>
                  <a:pt x="647" y="102"/>
                  <a:pt x="652" y="97"/>
                  <a:pt x="652" y="92"/>
                </a:cubicBezTo>
                <a:cubicBezTo>
                  <a:pt x="652" y="86"/>
                  <a:pt x="647" y="81"/>
                  <a:pt x="641" y="81"/>
                </a:cubicBezTo>
                <a:cubicBezTo>
                  <a:pt x="635" y="81"/>
                  <a:pt x="630" y="86"/>
                  <a:pt x="630" y="92"/>
                </a:cubicBezTo>
                <a:cubicBezTo>
                  <a:pt x="630" y="97"/>
                  <a:pt x="635" y="102"/>
                  <a:pt x="641" y="102"/>
                </a:cubicBezTo>
                <a:close/>
                <a:moveTo>
                  <a:pt x="759" y="104"/>
                </a:moveTo>
                <a:cubicBezTo>
                  <a:pt x="766" y="104"/>
                  <a:pt x="772" y="99"/>
                  <a:pt x="772" y="92"/>
                </a:cubicBezTo>
                <a:cubicBezTo>
                  <a:pt x="772" y="84"/>
                  <a:pt x="766" y="79"/>
                  <a:pt x="759" y="79"/>
                </a:cubicBezTo>
                <a:cubicBezTo>
                  <a:pt x="752" y="79"/>
                  <a:pt x="746" y="84"/>
                  <a:pt x="746" y="92"/>
                </a:cubicBezTo>
                <a:cubicBezTo>
                  <a:pt x="746" y="99"/>
                  <a:pt x="752" y="104"/>
                  <a:pt x="759" y="104"/>
                </a:cubicBezTo>
                <a:close/>
                <a:moveTo>
                  <a:pt x="799" y="104"/>
                </a:moveTo>
                <a:cubicBezTo>
                  <a:pt x="806" y="104"/>
                  <a:pt x="811" y="99"/>
                  <a:pt x="811" y="92"/>
                </a:cubicBezTo>
                <a:cubicBezTo>
                  <a:pt x="811" y="84"/>
                  <a:pt x="806" y="79"/>
                  <a:pt x="799" y="79"/>
                </a:cubicBezTo>
                <a:cubicBezTo>
                  <a:pt x="792" y="79"/>
                  <a:pt x="786" y="84"/>
                  <a:pt x="786" y="92"/>
                </a:cubicBezTo>
                <a:cubicBezTo>
                  <a:pt x="786" y="99"/>
                  <a:pt x="792" y="104"/>
                  <a:pt x="799" y="104"/>
                </a:cubicBezTo>
                <a:close/>
                <a:moveTo>
                  <a:pt x="838" y="104"/>
                </a:moveTo>
                <a:cubicBezTo>
                  <a:pt x="845" y="104"/>
                  <a:pt x="851" y="99"/>
                  <a:pt x="851" y="92"/>
                </a:cubicBezTo>
                <a:cubicBezTo>
                  <a:pt x="851" y="84"/>
                  <a:pt x="845" y="79"/>
                  <a:pt x="838" y="79"/>
                </a:cubicBezTo>
                <a:cubicBezTo>
                  <a:pt x="831" y="79"/>
                  <a:pt x="825" y="84"/>
                  <a:pt x="825" y="92"/>
                </a:cubicBezTo>
                <a:cubicBezTo>
                  <a:pt x="825" y="99"/>
                  <a:pt x="831" y="104"/>
                  <a:pt x="838" y="104"/>
                </a:cubicBezTo>
                <a:close/>
                <a:moveTo>
                  <a:pt x="878" y="104"/>
                </a:moveTo>
                <a:cubicBezTo>
                  <a:pt x="885" y="104"/>
                  <a:pt x="890" y="99"/>
                  <a:pt x="890" y="92"/>
                </a:cubicBezTo>
                <a:cubicBezTo>
                  <a:pt x="890" y="84"/>
                  <a:pt x="885" y="79"/>
                  <a:pt x="878" y="79"/>
                </a:cubicBezTo>
                <a:cubicBezTo>
                  <a:pt x="870" y="79"/>
                  <a:pt x="865" y="84"/>
                  <a:pt x="865" y="92"/>
                </a:cubicBezTo>
                <a:cubicBezTo>
                  <a:pt x="865" y="99"/>
                  <a:pt x="870" y="104"/>
                  <a:pt x="878" y="104"/>
                </a:cubicBezTo>
                <a:close/>
                <a:moveTo>
                  <a:pt x="917" y="104"/>
                </a:moveTo>
                <a:cubicBezTo>
                  <a:pt x="924" y="104"/>
                  <a:pt x="930" y="99"/>
                  <a:pt x="930" y="92"/>
                </a:cubicBezTo>
                <a:cubicBezTo>
                  <a:pt x="930" y="84"/>
                  <a:pt x="924" y="79"/>
                  <a:pt x="917" y="79"/>
                </a:cubicBezTo>
                <a:cubicBezTo>
                  <a:pt x="910" y="79"/>
                  <a:pt x="904" y="84"/>
                  <a:pt x="904" y="92"/>
                </a:cubicBezTo>
                <a:cubicBezTo>
                  <a:pt x="904" y="99"/>
                  <a:pt x="910" y="104"/>
                  <a:pt x="917" y="104"/>
                </a:cubicBezTo>
                <a:close/>
                <a:moveTo>
                  <a:pt x="996" y="104"/>
                </a:moveTo>
                <a:cubicBezTo>
                  <a:pt x="1003" y="104"/>
                  <a:pt x="1009" y="99"/>
                  <a:pt x="1009" y="92"/>
                </a:cubicBezTo>
                <a:cubicBezTo>
                  <a:pt x="1009" y="84"/>
                  <a:pt x="1003" y="79"/>
                  <a:pt x="996" y="79"/>
                </a:cubicBezTo>
                <a:cubicBezTo>
                  <a:pt x="989" y="79"/>
                  <a:pt x="983" y="84"/>
                  <a:pt x="983" y="92"/>
                </a:cubicBezTo>
                <a:cubicBezTo>
                  <a:pt x="983" y="99"/>
                  <a:pt x="989" y="104"/>
                  <a:pt x="996" y="104"/>
                </a:cubicBezTo>
                <a:close/>
                <a:moveTo>
                  <a:pt x="1035" y="104"/>
                </a:moveTo>
                <a:cubicBezTo>
                  <a:pt x="1042" y="104"/>
                  <a:pt x="1048" y="99"/>
                  <a:pt x="1048" y="92"/>
                </a:cubicBezTo>
                <a:cubicBezTo>
                  <a:pt x="1048" y="84"/>
                  <a:pt x="1042" y="79"/>
                  <a:pt x="1035" y="79"/>
                </a:cubicBezTo>
                <a:cubicBezTo>
                  <a:pt x="1028" y="79"/>
                  <a:pt x="1022" y="84"/>
                  <a:pt x="1022" y="92"/>
                </a:cubicBezTo>
                <a:cubicBezTo>
                  <a:pt x="1022" y="99"/>
                  <a:pt x="1028" y="104"/>
                  <a:pt x="1035" y="104"/>
                </a:cubicBezTo>
                <a:close/>
                <a:moveTo>
                  <a:pt x="1075" y="104"/>
                </a:moveTo>
                <a:cubicBezTo>
                  <a:pt x="1082" y="104"/>
                  <a:pt x="1087" y="99"/>
                  <a:pt x="1087" y="92"/>
                </a:cubicBezTo>
                <a:cubicBezTo>
                  <a:pt x="1087" y="84"/>
                  <a:pt x="1082" y="79"/>
                  <a:pt x="1075" y="79"/>
                </a:cubicBezTo>
                <a:cubicBezTo>
                  <a:pt x="1068" y="79"/>
                  <a:pt x="1062" y="84"/>
                  <a:pt x="1062" y="92"/>
                </a:cubicBezTo>
                <a:cubicBezTo>
                  <a:pt x="1062" y="99"/>
                  <a:pt x="1068" y="104"/>
                  <a:pt x="1075" y="104"/>
                </a:cubicBezTo>
                <a:close/>
                <a:moveTo>
                  <a:pt x="1114" y="104"/>
                </a:moveTo>
                <a:cubicBezTo>
                  <a:pt x="1121" y="104"/>
                  <a:pt x="1127" y="99"/>
                  <a:pt x="1127" y="92"/>
                </a:cubicBezTo>
                <a:cubicBezTo>
                  <a:pt x="1127" y="84"/>
                  <a:pt x="1121" y="79"/>
                  <a:pt x="1114" y="79"/>
                </a:cubicBezTo>
                <a:cubicBezTo>
                  <a:pt x="1107" y="79"/>
                  <a:pt x="1101" y="84"/>
                  <a:pt x="1101" y="92"/>
                </a:cubicBezTo>
                <a:cubicBezTo>
                  <a:pt x="1101" y="99"/>
                  <a:pt x="1107" y="104"/>
                  <a:pt x="1114" y="104"/>
                </a:cubicBezTo>
                <a:close/>
                <a:moveTo>
                  <a:pt x="1153" y="104"/>
                </a:moveTo>
                <a:cubicBezTo>
                  <a:pt x="1161" y="104"/>
                  <a:pt x="1166" y="99"/>
                  <a:pt x="1166" y="92"/>
                </a:cubicBezTo>
                <a:cubicBezTo>
                  <a:pt x="1166" y="84"/>
                  <a:pt x="1161" y="79"/>
                  <a:pt x="1153" y="79"/>
                </a:cubicBezTo>
                <a:cubicBezTo>
                  <a:pt x="1146" y="79"/>
                  <a:pt x="1141" y="84"/>
                  <a:pt x="1141" y="92"/>
                </a:cubicBezTo>
                <a:cubicBezTo>
                  <a:pt x="1141" y="99"/>
                  <a:pt x="1146" y="104"/>
                  <a:pt x="1153" y="104"/>
                </a:cubicBezTo>
                <a:close/>
                <a:moveTo>
                  <a:pt x="1193" y="104"/>
                </a:moveTo>
                <a:cubicBezTo>
                  <a:pt x="1200" y="104"/>
                  <a:pt x="1206" y="99"/>
                  <a:pt x="1206" y="92"/>
                </a:cubicBezTo>
                <a:cubicBezTo>
                  <a:pt x="1206" y="84"/>
                  <a:pt x="1200" y="79"/>
                  <a:pt x="1193" y="79"/>
                </a:cubicBezTo>
                <a:cubicBezTo>
                  <a:pt x="1186" y="79"/>
                  <a:pt x="1180" y="84"/>
                  <a:pt x="1180" y="92"/>
                </a:cubicBezTo>
                <a:cubicBezTo>
                  <a:pt x="1180" y="99"/>
                  <a:pt x="1186" y="104"/>
                  <a:pt x="1193" y="104"/>
                </a:cubicBezTo>
                <a:close/>
                <a:moveTo>
                  <a:pt x="1232" y="104"/>
                </a:moveTo>
                <a:cubicBezTo>
                  <a:pt x="1239" y="104"/>
                  <a:pt x="1245" y="99"/>
                  <a:pt x="1245" y="92"/>
                </a:cubicBezTo>
                <a:cubicBezTo>
                  <a:pt x="1245" y="84"/>
                  <a:pt x="1239" y="79"/>
                  <a:pt x="1232" y="79"/>
                </a:cubicBezTo>
                <a:cubicBezTo>
                  <a:pt x="1225" y="79"/>
                  <a:pt x="1220" y="84"/>
                  <a:pt x="1220" y="92"/>
                </a:cubicBezTo>
                <a:cubicBezTo>
                  <a:pt x="1220" y="99"/>
                  <a:pt x="1225" y="104"/>
                  <a:pt x="1232" y="104"/>
                </a:cubicBezTo>
                <a:close/>
                <a:moveTo>
                  <a:pt x="1272" y="104"/>
                </a:moveTo>
                <a:cubicBezTo>
                  <a:pt x="1279" y="104"/>
                  <a:pt x="1285" y="99"/>
                  <a:pt x="1285" y="92"/>
                </a:cubicBezTo>
                <a:cubicBezTo>
                  <a:pt x="1285" y="84"/>
                  <a:pt x="1279" y="79"/>
                  <a:pt x="1272" y="79"/>
                </a:cubicBezTo>
                <a:cubicBezTo>
                  <a:pt x="1265" y="79"/>
                  <a:pt x="1259" y="84"/>
                  <a:pt x="1259" y="92"/>
                </a:cubicBezTo>
                <a:cubicBezTo>
                  <a:pt x="1259" y="99"/>
                  <a:pt x="1265" y="104"/>
                  <a:pt x="1272" y="104"/>
                </a:cubicBezTo>
                <a:close/>
                <a:moveTo>
                  <a:pt x="1311" y="104"/>
                </a:moveTo>
                <a:cubicBezTo>
                  <a:pt x="1318" y="104"/>
                  <a:pt x="1324" y="99"/>
                  <a:pt x="1324" y="92"/>
                </a:cubicBezTo>
                <a:cubicBezTo>
                  <a:pt x="1324" y="84"/>
                  <a:pt x="1318" y="79"/>
                  <a:pt x="1311" y="79"/>
                </a:cubicBezTo>
                <a:cubicBezTo>
                  <a:pt x="1304" y="79"/>
                  <a:pt x="1298" y="84"/>
                  <a:pt x="1298" y="92"/>
                </a:cubicBezTo>
                <a:cubicBezTo>
                  <a:pt x="1298" y="99"/>
                  <a:pt x="1304" y="104"/>
                  <a:pt x="1311" y="104"/>
                </a:cubicBezTo>
                <a:close/>
                <a:moveTo>
                  <a:pt x="1351" y="104"/>
                </a:moveTo>
                <a:cubicBezTo>
                  <a:pt x="1358" y="104"/>
                  <a:pt x="1363" y="99"/>
                  <a:pt x="1363" y="92"/>
                </a:cubicBezTo>
                <a:cubicBezTo>
                  <a:pt x="1363" y="84"/>
                  <a:pt x="1358" y="79"/>
                  <a:pt x="1351" y="79"/>
                </a:cubicBezTo>
                <a:cubicBezTo>
                  <a:pt x="1344" y="79"/>
                  <a:pt x="1338" y="84"/>
                  <a:pt x="1338" y="92"/>
                </a:cubicBezTo>
                <a:cubicBezTo>
                  <a:pt x="1338" y="99"/>
                  <a:pt x="1344" y="104"/>
                  <a:pt x="1351" y="104"/>
                </a:cubicBezTo>
                <a:close/>
                <a:moveTo>
                  <a:pt x="1390" y="104"/>
                </a:moveTo>
                <a:cubicBezTo>
                  <a:pt x="1397" y="104"/>
                  <a:pt x="1403" y="99"/>
                  <a:pt x="1403" y="92"/>
                </a:cubicBezTo>
                <a:cubicBezTo>
                  <a:pt x="1403" y="84"/>
                  <a:pt x="1397" y="79"/>
                  <a:pt x="1390" y="79"/>
                </a:cubicBezTo>
                <a:cubicBezTo>
                  <a:pt x="1383" y="79"/>
                  <a:pt x="1377" y="84"/>
                  <a:pt x="1377" y="92"/>
                </a:cubicBezTo>
                <a:cubicBezTo>
                  <a:pt x="1377" y="99"/>
                  <a:pt x="1383" y="104"/>
                  <a:pt x="1390" y="104"/>
                </a:cubicBezTo>
                <a:close/>
                <a:moveTo>
                  <a:pt x="1429" y="104"/>
                </a:moveTo>
                <a:cubicBezTo>
                  <a:pt x="1437" y="104"/>
                  <a:pt x="1442" y="99"/>
                  <a:pt x="1442" y="92"/>
                </a:cubicBezTo>
                <a:cubicBezTo>
                  <a:pt x="1442" y="84"/>
                  <a:pt x="1437" y="79"/>
                  <a:pt x="1429" y="79"/>
                </a:cubicBezTo>
                <a:cubicBezTo>
                  <a:pt x="1422" y="79"/>
                  <a:pt x="1417" y="84"/>
                  <a:pt x="1417" y="92"/>
                </a:cubicBezTo>
                <a:cubicBezTo>
                  <a:pt x="1417" y="99"/>
                  <a:pt x="1422" y="104"/>
                  <a:pt x="1429" y="104"/>
                </a:cubicBezTo>
                <a:close/>
                <a:moveTo>
                  <a:pt x="1469" y="104"/>
                </a:moveTo>
                <a:cubicBezTo>
                  <a:pt x="1476" y="104"/>
                  <a:pt x="1482" y="99"/>
                  <a:pt x="1482" y="92"/>
                </a:cubicBezTo>
                <a:cubicBezTo>
                  <a:pt x="1482" y="84"/>
                  <a:pt x="1476" y="79"/>
                  <a:pt x="1469" y="79"/>
                </a:cubicBezTo>
                <a:cubicBezTo>
                  <a:pt x="1462" y="79"/>
                  <a:pt x="1456" y="84"/>
                  <a:pt x="1456" y="92"/>
                </a:cubicBezTo>
                <a:cubicBezTo>
                  <a:pt x="1456" y="99"/>
                  <a:pt x="1462" y="104"/>
                  <a:pt x="1469" y="104"/>
                </a:cubicBezTo>
                <a:close/>
                <a:moveTo>
                  <a:pt x="1824" y="104"/>
                </a:moveTo>
                <a:cubicBezTo>
                  <a:pt x="1831" y="104"/>
                  <a:pt x="1836" y="99"/>
                  <a:pt x="1836" y="92"/>
                </a:cubicBezTo>
                <a:cubicBezTo>
                  <a:pt x="1836" y="84"/>
                  <a:pt x="1831" y="79"/>
                  <a:pt x="1824" y="79"/>
                </a:cubicBezTo>
                <a:cubicBezTo>
                  <a:pt x="1817" y="79"/>
                  <a:pt x="1811" y="84"/>
                  <a:pt x="1811" y="92"/>
                </a:cubicBezTo>
                <a:cubicBezTo>
                  <a:pt x="1811" y="99"/>
                  <a:pt x="1817" y="104"/>
                  <a:pt x="1824" y="104"/>
                </a:cubicBezTo>
                <a:close/>
                <a:moveTo>
                  <a:pt x="1863" y="104"/>
                </a:moveTo>
                <a:cubicBezTo>
                  <a:pt x="1870" y="104"/>
                  <a:pt x="1876" y="99"/>
                  <a:pt x="1876" y="92"/>
                </a:cubicBezTo>
                <a:cubicBezTo>
                  <a:pt x="1876" y="84"/>
                  <a:pt x="1870" y="79"/>
                  <a:pt x="1863" y="79"/>
                </a:cubicBezTo>
                <a:cubicBezTo>
                  <a:pt x="1856" y="79"/>
                  <a:pt x="1850" y="84"/>
                  <a:pt x="1850" y="92"/>
                </a:cubicBezTo>
                <a:cubicBezTo>
                  <a:pt x="1850" y="99"/>
                  <a:pt x="1856" y="104"/>
                  <a:pt x="1863" y="104"/>
                </a:cubicBezTo>
                <a:close/>
                <a:moveTo>
                  <a:pt x="1903" y="104"/>
                </a:moveTo>
                <a:cubicBezTo>
                  <a:pt x="1910" y="104"/>
                  <a:pt x="1915" y="99"/>
                  <a:pt x="1915" y="92"/>
                </a:cubicBezTo>
                <a:cubicBezTo>
                  <a:pt x="1915" y="84"/>
                  <a:pt x="1910" y="79"/>
                  <a:pt x="1903" y="79"/>
                </a:cubicBezTo>
                <a:cubicBezTo>
                  <a:pt x="1896" y="79"/>
                  <a:pt x="1890" y="84"/>
                  <a:pt x="1890" y="92"/>
                </a:cubicBezTo>
                <a:cubicBezTo>
                  <a:pt x="1890" y="99"/>
                  <a:pt x="1896" y="104"/>
                  <a:pt x="1903" y="104"/>
                </a:cubicBezTo>
                <a:close/>
                <a:moveTo>
                  <a:pt x="2691" y="101"/>
                </a:moveTo>
                <a:cubicBezTo>
                  <a:pt x="2696" y="101"/>
                  <a:pt x="2700" y="97"/>
                  <a:pt x="2700" y="92"/>
                </a:cubicBezTo>
                <a:cubicBezTo>
                  <a:pt x="2700" y="86"/>
                  <a:pt x="2696" y="82"/>
                  <a:pt x="2691" y="82"/>
                </a:cubicBezTo>
                <a:cubicBezTo>
                  <a:pt x="2686" y="82"/>
                  <a:pt x="2682" y="86"/>
                  <a:pt x="2682" y="92"/>
                </a:cubicBezTo>
                <a:cubicBezTo>
                  <a:pt x="2682" y="97"/>
                  <a:pt x="2686" y="101"/>
                  <a:pt x="2691" y="101"/>
                </a:cubicBezTo>
                <a:close/>
                <a:moveTo>
                  <a:pt x="2730" y="104"/>
                </a:moveTo>
                <a:cubicBezTo>
                  <a:pt x="2737" y="104"/>
                  <a:pt x="2743" y="99"/>
                  <a:pt x="2743" y="92"/>
                </a:cubicBezTo>
                <a:cubicBezTo>
                  <a:pt x="2743" y="84"/>
                  <a:pt x="2737" y="79"/>
                  <a:pt x="2730" y="79"/>
                </a:cubicBezTo>
                <a:cubicBezTo>
                  <a:pt x="2723" y="79"/>
                  <a:pt x="2718" y="84"/>
                  <a:pt x="2718" y="92"/>
                </a:cubicBezTo>
                <a:cubicBezTo>
                  <a:pt x="2718" y="99"/>
                  <a:pt x="2723" y="104"/>
                  <a:pt x="2730" y="104"/>
                </a:cubicBezTo>
                <a:close/>
                <a:moveTo>
                  <a:pt x="483" y="144"/>
                </a:moveTo>
                <a:cubicBezTo>
                  <a:pt x="490" y="144"/>
                  <a:pt x="496" y="138"/>
                  <a:pt x="496" y="131"/>
                </a:cubicBezTo>
                <a:cubicBezTo>
                  <a:pt x="496" y="124"/>
                  <a:pt x="490" y="118"/>
                  <a:pt x="483" y="118"/>
                </a:cubicBezTo>
                <a:cubicBezTo>
                  <a:pt x="476" y="118"/>
                  <a:pt x="471" y="124"/>
                  <a:pt x="471" y="131"/>
                </a:cubicBezTo>
                <a:cubicBezTo>
                  <a:pt x="471" y="138"/>
                  <a:pt x="476" y="144"/>
                  <a:pt x="483" y="144"/>
                </a:cubicBezTo>
                <a:close/>
                <a:moveTo>
                  <a:pt x="720" y="144"/>
                </a:moveTo>
                <a:cubicBezTo>
                  <a:pt x="727" y="144"/>
                  <a:pt x="733" y="138"/>
                  <a:pt x="733" y="131"/>
                </a:cubicBezTo>
                <a:cubicBezTo>
                  <a:pt x="733" y="124"/>
                  <a:pt x="727" y="118"/>
                  <a:pt x="720" y="118"/>
                </a:cubicBezTo>
                <a:cubicBezTo>
                  <a:pt x="713" y="118"/>
                  <a:pt x="707" y="124"/>
                  <a:pt x="707" y="131"/>
                </a:cubicBezTo>
                <a:cubicBezTo>
                  <a:pt x="707" y="138"/>
                  <a:pt x="713" y="144"/>
                  <a:pt x="720" y="144"/>
                </a:cubicBezTo>
                <a:close/>
                <a:moveTo>
                  <a:pt x="799" y="118"/>
                </a:moveTo>
                <a:cubicBezTo>
                  <a:pt x="792" y="118"/>
                  <a:pt x="786" y="124"/>
                  <a:pt x="786" y="131"/>
                </a:cubicBezTo>
                <a:cubicBezTo>
                  <a:pt x="786" y="138"/>
                  <a:pt x="792" y="144"/>
                  <a:pt x="799" y="144"/>
                </a:cubicBezTo>
                <a:cubicBezTo>
                  <a:pt x="806" y="144"/>
                  <a:pt x="811" y="138"/>
                  <a:pt x="811" y="131"/>
                </a:cubicBezTo>
                <a:cubicBezTo>
                  <a:pt x="811" y="124"/>
                  <a:pt x="806" y="118"/>
                  <a:pt x="799" y="118"/>
                </a:cubicBezTo>
                <a:close/>
                <a:moveTo>
                  <a:pt x="838" y="144"/>
                </a:moveTo>
                <a:cubicBezTo>
                  <a:pt x="845" y="144"/>
                  <a:pt x="851" y="138"/>
                  <a:pt x="851" y="131"/>
                </a:cubicBezTo>
                <a:cubicBezTo>
                  <a:pt x="851" y="124"/>
                  <a:pt x="845" y="118"/>
                  <a:pt x="838" y="118"/>
                </a:cubicBezTo>
                <a:cubicBezTo>
                  <a:pt x="831" y="118"/>
                  <a:pt x="825" y="124"/>
                  <a:pt x="825" y="131"/>
                </a:cubicBezTo>
                <a:cubicBezTo>
                  <a:pt x="825" y="138"/>
                  <a:pt x="831" y="144"/>
                  <a:pt x="838" y="144"/>
                </a:cubicBezTo>
                <a:close/>
                <a:moveTo>
                  <a:pt x="878" y="144"/>
                </a:moveTo>
                <a:cubicBezTo>
                  <a:pt x="885" y="144"/>
                  <a:pt x="890" y="138"/>
                  <a:pt x="890" y="131"/>
                </a:cubicBezTo>
                <a:cubicBezTo>
                  <a:pt x="890" y="124"/>
                  <a:pt x="885" y="118"/>
                  <a:pt x="878" y="118"/>
                </a:cubicBezTo>
                <a:cubicBezTo>
                  <a:pt x="870" y="118"/>
                  <a:pt x="865" y="124"/>
                  <a:pt x="865" y="131"/>
                </a:cubicBezTo>
                <a:cubicBezTo>
                  <a:pt x="865" y="138"/>
                  <a:pt x="870" y="144"/>
                  <a:pt x="878" y="144"/>
                </a:cubicBezTo>
                <a:close/>
                <a:moveTo>
                  <a:pt x="1009" y="131"/>
                </a:moveTo>
                <a:cubicBezTo>
                  <a:pt x="1009" y="124"/>
                  <a:pt x="1003" y="118"/>
                  <a:pt x="996" y="118"/>
                </a:cubicBezTo>
                <a:cubicBezTo>
                  <a:pt x="989" y="118"/>
                  <a:pt x="983" y="124"/>
                  <a:pt x="983" y="131"/>
                </a:cubicBezTo>
                <a:cubicBezTo>
                  <a:pt x="983" y="138"/>
                  <a:pt x="989" y="144"/>
                  <a:pt x="996" y="144"/>
                </a:cubicBezTo>
                <a:cubicBezTo>
                  <a:pt x="1003" y="144"/>
                  <a:pt x="1009" y="138"/>
                  <a:pt x="1009" y="131"/>
                </a:cubicBezTo>
                <a:close/>
                <a:moveTo>
                  <a:pt x="1035" y="144"/>
                </a:moveTo>
                <a:cubicBezTo>
                  <a:pt x="1042" y="144"/>
                  <a:pt x="1048" y="138"/>
                  <a:pt x="1048" y="131"/>
                </a:cubicBezTo>
                <a:cubicBezTo>
                  <a:pt x="1048" y="124"/>
                  <a:pt x="1042" y="118"/>
                  <a:pt x="1035" y="118"/>
                </a:cubicBezTo>
                <a:cubicBezTo>
                  <a:pt x="1028" y="118"/>
                  <a:pt x="1022" y="124"/>
                  <a:pt x="1022" y="131"/>
                </a:cubicBezTo>
                <a:cubicBezTo>
                  <a:pt x="1022" y="138"/>
                  <a:pt x="1028" y="144"/>
                  <a:pt x="1035" y="144"/>
                </a:cubicBezTo>
                <a:close/>
                <a:moveTo>
                  <a:pt x="1075" y="144"/>
                </a:moveTo>
                <a:cubicBezTo>
                  <a:pt x="1082" y="144"/>
                  <a:pt x="1087" y="138"/>
                  <a:pt x="1087" y="131"/>
                </a:cubicBezTo>
                <a:cubicBezTo>
                  <a:pt x="1087" y="124"/>
                  <a:pt x="1082" y="118"/>
                  <a:pt x="1075" y="118"/>
                </a:cubicBezTo>
                <a:cubicBezTo>
                  <a:pt x="1068" y="118"/>
                  <a:pt x="1062" y="124"/>
                  <a:pt x="1062" y="131"/>
                </a:cubicBezTo>
                <a:cubicBezTo>
                  <a:pt x="1062" y="138"/>
                  <a:pt x="1068" y="144"/>
                  <a:pt x="1075" y="144"/>
                </a:cubicBezTo>
                <a:close/>
                <a:moveTo>
                  <a:pt x="1114" y="144"/>
                </a:moveTo>
                <a:cubicBezTo>
                  <a:pt x="1121" y="144"/>
                  <a:pt x="1127" y="138"/>
                  <a:pt x="1127" y="131"/>
                </a:cubicBezTo>
                <a:cubicBezTo>
                  <a:pt x="1127" y="124"/>
                  <a:pt x="1121" y="118"/>
                  <a:pt x="1114" y="118"/>
                </a:cubicBezTo>
                <a:cubicBezTo>
                  <a:pt x="1107" y="118"/>
                  <a:pt x="1101" y="124"/>
                  <a:pt x="1101" y="131"/>
                </a:cubicBezTo>
                <a:cubicBezTo>
                  <a:pt x="1101" y="138"/>
                  <a:pt x="1107" y="144"/>
                  <a:pt x="1114" y="144"/>
                </a:cubicBezTo>
                <a:close/>
                <a:moveTo>
                  <a:pt x="1153" y="144"/>
                </a:moveTo>
                <a:cubicBezTo>
                  <a:pt x="1161" y="144"/>
                  <a:pt x="1166" y="138"/>
                  <a:pt x="1166" y="131"/>
                </a:cubicBezTo>
                <a:cubicBezTo>
                  <a:pt x="1166" y="124"/>
                  <a:pt x="1161" y="118"/>
                  <a:pt x="1153" y="118"/>
                </a:cubicBezTo>
                <a:cubicBezTo>
                  <a:pt x="1146" y="118"/>
                  <a:pt x="1141" y="124"/>
                  <a:pt x="1141" y="131"/>
                </a:cubicBezTo>
                <a:cubicBezTo>
                  <a:pt x="1141" y="138"/>
                  <a:pt x="1146" y="144"/>
                  <a:pt x="1153" y="144"/>
                </a:cubicBezTo>
                <a:close/>
                <a:moveTo>
                  <a:pt x="1193" y="118"/>
                </a:moveTo>
                <a:cubicBezTo>
                  <a:pt x="1186" y="118"/>
                  <a:pt x="1180" y="124"/>
                  <a:pt x="1180" y="131"/>
                </a:cubicBezTo>
                <a:cubicBezTo>
                  <a:pt x="1180" y="138"/>
                  <a:pt x="1186" y="144"/>
                  <a:pt x="1193" y="144"/>
                </a:cubicBezTo>
                <a:cubicBezTo>
                  <a:pt x="1200" y="144"/>
                  <a:pt x="1206" y="138"/>
                  <a:pt x="1206" y="131"/>
                </a:cubicBezTo>
                <a:cubicBezTo>
                  <a:pt x="1206" y="124"/>
                  <a:pt x="1200" y="118"/>
                  <a:pt x="1193" y="118"/>
                </a:cubicBezTo>
                <a:close/>
                <a:moveTo>
                  <a:pt x="1232" y="118"/>
                </a:moveTo>
                <a:cubicBezTo>
                  <a:pt x="1225" y="118"/>
                  <a:pt x="1220" y="124"/>
                  <a:pt x="1220" y="131"/>
                </a:cubicBezTo>
                <a:cubicBezTo>
                  <a:pt x="1220" y="138"/>
                  <a:pt x="1225" y="144"/>
                  <a:pt x="1232" y="144"/>
                </a:cubicBezTo>
                <a:cubicBezTo>
                  <a:pt x="1239" y="144"/>
                  <a:pt x="1245" y="138"/>
                  <a:pt x="1245" y="131"/>
                </a:cubicBezTo>
                <a:cubicBezTo>
                  <a:pt x="1245" y="124"/>
                  <a:pt x="1239" y="118"/>
                  <a:pt x="1232" y="118"/>
                </a:cubicBezTo>
                <a:close/>
                <a:moveTo>
                  <a:pt x="1272" y="118"/>
                </a:moveTo>
                <a:cubicBezTo>
                  <a:pt x="1265" y="118"/>
                  <a:pt x="1259" y="124"/>
                  <a:pt x="1259" y="131"/>
                </a:cubicBezTo>
                <a:cubicBezTo>
                  <a:pt x="1259" y="138"/>
                  <a:pt x="1265" y="144"/>
                  <a:pt x="1272" y="144"/>
                </a:cubicBezTo>
                <a:cubicBezTo>
                  <a:pt x="1279" y="144"/>
                  <a:pt x="1285" y="138"/>
                  <a:pt x="1285" y="131"/>
                </a:cubicBezTo>
                <a:cubicBezTo>
                  <a:pt x="1285" y="124"/>
                  <a:pt x="1279" y="118"/>
                  <a:pt x="1272" y="118"/>
                </a:cubicBezTo>
                <a:close/>
                <a:moveTo>
                  <a:pt x="1311" y="144"/>
                </a:moveTo>
                <a:cubicBezTo>
                  <a:pt x="1318" y="144"/>
                  <a:pt x="1324" y="138"/>
                  <a:pt x="1324" y="131"/>
                </a:cubicBezTo>
                <a:cubicBezTo>
                  <a:pt x="1324" y="124"/>
                  <a:pt x="1318" y="118"/>
                  <a:pt x="1311" y="118"/>
                </a:cubicBezTo>
                <a:cubicBezTo>
                  <a:pt x="1304" y="118"/>
                  <a:pt x="1298" y="124"/>
                  <a:pt x="1298" y="131"/>
                </a:cubicBezTo>
                <a:cubicBezTo>
                  <a:pt x="1298" y="138"/>
                  <a:pt x="1304" y="144"/>
                  <a:pt x="1311" y="144"/>
                </a:cubicBezTo>
                <a:close/>
                <a:moveTo>
                  <a:pt x="1351" y="144"/>
                </a:moveTo>
                <a:cubicBezTo>
                  <a:pt x="1358" y="144"/>
                  <a:pt x="1363" y="138"/>
                  <a:pt x="1363" y="131"/>
                </a:cubicBezTo>
                <a:cubicBezTo>
                  <a:pt x="1363" y="124"/>
                  <a:pt x="1358" y="118"/>
                  <a:pt x="1351" y="118"/>
                </a:cubicBezTo>
                <a:cubicBezTo>
                  <a:pt x="1344" y="118"/>
                  <a:pt x="1338" y="124"/>
                  <a:pt x="1338" y="131"/>
                </a:cubicBezTo>
                <a:cubicBezTo>
                  <a:pt x="1338" y="138"/>
                  <a:pt x="1344" y="144"/>
                  <a:pt x="1351" y="144"/>
                </a:cubicBezTo>
                <a:close/>
                <a:moveTo>
                  <a:pt x="1390" y="144"/>
                </a:moveTo>
                <a:cubicBezTo>
                  <a:pt x="1397" y="144"/>
                  <a:pt x="1403" y="138"/>
                  <a:pt x="1403" y="131"/>
                </a:cubicBezTo>
                <a:cubicBezTo>
                  <a:pt x="1403" y="124"/>
                  <a:pt x="1397" y="118"/>
                  <a:pt x="1390" y="118"/>
                </a:cubicBezTo>
                <a:cubicBezTo>
                  <a:pt x="1383" y="118"/>
                  <a:pt x="1377" y="124"/>
                  <a:pt x="1377" y="131"/>
                </a:cubicBezTo>
                <a:cubicBezTo>
                  <a:pt x="1377" y="138"/>
                  <a:pt x="1383" y="144"/>
                  <a:pt x="1390" y="144"/>
                </a:cubicBezTo>
                <a:close/>
                <a:moveTo>
                  <a:pt x="1429" y="144"/>
                </a:moveTo>
                <a:cubicBezTo>
                  <a:pt x="1437" y="144"/>
                  <a:pt x="1442" y="138"/>
                  <a:pt x="1442" y="131"/>
                </a:cubicBezTo>
                <a:cubicBezTo>
                  <a:pt x="1442" y="124"/>
                  <a:pt x="1437" y="118"/>
                  <a:pt x="1429" y="118"/>
                </a:cubicBezTo>
                <a:cubicBezTo>
                  <a:pt x="1422" y="118"/>
                  <a:pt x="1417" y="124"/>
                  <a:pt x="1417" y="131"/>
                </a:cubicBezTo>
                <a:cubicBezTo>
                  <a:pt x="1417" y="138"/>
                  <a:pt x="1422" y="144"/>
                  <a:pt x="1429" y="144"/>
                </a:cubicBezTo>
                <a:close/>
                <a:moveTo>
                  <a:pt x="1469" y="118"/>
                </a:moveTo>
                <a:cubicBezTo>
                  <a:pt x="1462" y="118"/>
                  <a:pt x="1456" y="124"/>
                  <a:pt x="1456" y="131"/>
                </a:cubicBezTo>
                <a:cubicBezTo>
                  <a:pt x="1456" y="138"/>
                  <a:pt x="1462" y="144"/>
                  <a:pt x="1469" y="144"/>
                </a:cubicBezTo>
                <a:cubicBezTo>
                  <a:pt x="1476" y="144"/>
                  <a:pt x="1482" y="138"/>
                  <a:pt x="1482" y="131"/>
                </a:cubicBezTo>
                <a:cubicBezTo>
                  <a:pt x="1482" y="124"/>
                  <a:pt x="1476" y="118"/>
                  <a:pt x="1469" y="118"/>
                </a:cubicBezTo>
                <a:close/>
                <a:moveTo>
                  <a:pt x="1508" y="144"/>
                </a:moveTo>
                <a:cubicBezTo>
                  <a:pt x="1515" y="144"/>
                  <a:pt x="1521" y="138"/>
                  <a:pt x="1521" y="131"/>
                </a:cubicBezTo>
                <a:cubicBezTo>
                  <a:pt x="1521" y="124"/>
                  <a:pt x="1515" y="118"/>
                  <a:pt x="1508" y="118"/>
                </a:cubicBezTo>
                <a:cubicBezTo>
                  <a:pt x="1501" y="118"/>
                  <a:pt x="1496" y="124"/>
                  <a:pt x="1496" y="131"/>
                </a:cubicBezTo>
                <a:cubicBezTo>
                  <a:pt x="1496" y="138"/>
                  <a:pt x="1501" y="144"/>
                  <a:pt x="1508" y="144"/>
                </a:cubicBezTo>
                <a:close/>
                <a:moveTo>
                  <a:pt x="1876" y="131"/>
                </a:moveTo>
                <a:cubicBezTo>
                  <a:pt x="1876" y="124"/>
                  <a:pt x="1870" y="118"/>
                  <a:pt x="1863" y="118"/>
                </a:cubicBezTo>
                <a:cubicBezTo>
                  <a:pt x="1856" y="118"/>
                  <a:pt x="1850" y="124"/>
                  <a:pt x="1850" y="131"/>
                </a:cubicBezTo>
                <a:cubicBezTo>
                  <a:pt x="1850" y="138"/>
                  <a:pt x="1856" y="144"/>
                  <a:pt x="1863" y="144"/>
                </a:cubicBezTo>
                <a:cubicBezTo>
                  <a:pt x="1870" y="144"/>
                  <a:pt x="1876" y="138"/>
                  <a:pt x="1876" y="131"/>
                </a:cubicBezTo>
                <a:close/>
                <a:moveTo>
                  <a:pt x="2730" y="144"/>
                </a:moveTo>
                <a:cubicBezTo>
                  <a:pt x="2738" y="144"/>
                  <a:pt x="2743" y="138"/>
                  <a:pt x="2743" y="131"/>
                </a:cubicBezTo>
                <a:cubicBezTo>
                  <a:pt x="2743" y="124"/>
                  <a:pt x="2738" y="118"/>
                  <a:pt x="2730" y="118"/>
                </a:cubicBezTo>
                <a:cubicBezTo>
                  <a:pt x="2723" y="118"/>
                  <a:pt x="2718" y="124"/>
                  <a:pt x="2718" y="131"/>
                </a:cubicBezTo>
                <a:cubicBezTo>
                  <a:pt x="2718" y="138"/>
                  <a:pt x="2723" y="144"/>
                  <a:pt x="2730" y="144"/>
                </a:cubicBezTo>
                <a:close/>
                <a:moveTo>
                  <a:pt x="2770" y="141"/>
                </a:moveTo>
                <a:cubicBezTo>
                  <a:pt x="2775" y="141"/>
                  <a:pt x="2780" y="136"/>
                  <a:pt x="2780" y="131"/>
                </a:cubicBezTo>
                <a:cubicBezTo>
                  <a:pt x="2780" y="125"/>
                  <a:pt x="2775" y="121"/>
                  <a:pt x="2770" y="121"/>
                </a:cubicBezTo>
                <a:cubicBezTo>
                  <a:pt x="2764" y="121"/>
                  <a:pt x="2760" y="125"/>
                  <a:pt x="2760" y="131"/>
                </a:cubicBezTo>
                <a:cubicBezTo>
                  <a:pt x="2760" y="136"/>
                  <a:pt x="2764" y="141"/>
                  <a:pt x="2770" y="141"/>
                </a:cubicBezTo>
                <a:close/>
                <a:moveTo>
                  <a:pt x="523" y="183"/>
                </a:moveTo>
                <a:cubicBezTo>
                  <a:pt x="530" y="183"/>
                  <a:pt x="535" y="177"/>
                  <a:pt x="535" y="170"/>
                </a:cubicBezTo>
                <a:cubicBezTo>
                  <a:pt x="535" y="163"/>
                  <a:pt x="530" y="158"/>
                  <a:pt x="523" y="158"/>
                </a:cubicBezTo>
                <a:cubicBezTo>
                  <a:pt x="516" y="158"/>
                  <a:pt x="510" y="163"/>
                  <a:pt x="510" y="170"/>
                </a:cubicBezTo>
                <a:cubicBezTo>
                  <a:pt x="510" y="177"/>
                  <a:pt x="516" y="183"/>
                  <a:pt x="523" y="183"/>
                </a:cubicBezTo>
                <a:close/>
                <a:moveTo>
                  <a:pt x="602" y="183"/>
                </a:moveTo>
                <a:cubicBezTo>
                  <a:pt x="609" y="183"/>
                  <a:pt x="614" y="177"/>
                  <a:pt x="614" y="170"/>
                </a:cubicBezTo>
                <a:cubicBezTo>
                  <a:pt x="614" y="163"/>
                  <a:pt x="609" y="158"/>
                  <a:pt x="602" y="158"/>
                </a:cubicBezTo>
                <a:cubicBezTo>
                  <a:pt x="595" y="158"/>
                  <a:pt x="589" y="163"/>
                  <a:pt x="589" y="170"/>
                </a:cubicBezTo>
                <a:cubicBezTo>
                  <a:pt x="589" y="177"/>
                  <a:pt x="595" y="183"/>
                  <a:pt x="602" y="183"/>
                </a:cubicBezTo>
                <a:close/>
                <a:moveTo>
                  <a:pt x="641" y="183"/>
                </a:moveTo>
                <a:cubicBezTo>
                  <a:pt x="648" y="183"/>
                  <a:pt x="654" y="177"/>
                  <a:pt x="654" y="170"/>
                </a:cubicBezTo>
                <a:cubicBezTo>
                  <a:pt x="654" y="163"/>
                  <a:pt x="648" y="158"/>
                  <a:pt x="641" y="158"/>
                </a:cubicBezTo>
                <a:cubicBezTo>
                  <a:pt x="634" y="158"/>
                  <a:pt x="628" y="163"/>
                  <a:pt x="628" y="170"/>
                </a:cubicBezTo>
                <a:cubicBezTo>
                  <a:pt x="628" y="177"/>
                  <a:pt x="634" y="183"/>
                  <a:pt x="641" y="183"/>
                </a:cubicBezTo>
                <a:close/>
                <a:moveTo>
                  <a:pt x="680" y="183"/>
                </a:moveTo>
                <a:cubicBezTo>
                  <a:pt x="687" y="183"/>
                  <a:pt x="693" y="177"/>
                  <a:pt x="693" y="170"/>
                </a:cubicBezTo>
                <a:cubicBezTo>
                  <a:pt x="693" y="163"/>
                  <a:pt x="687" y="158"/>
                  <a:pt x="680" y="158"/>
                </a:cubicBezTo>
                <a:cubicBezTo>
                  <a:pt x="673" y="158"/>
                  <a:pt x="668" y="163"/>
                  <a:pt x="668" y="170"/>
                </a:cubicBezTo>
                <a:cubicBezTo>
                  <a:pt x="668" y="177"/>
                  <a:pt x="673" y="183"/>
                  <a:pt x="680" y="183"/>
                </a:cubicBezTo>
                <a:close/>
                <a:moveTo>
                  <a:pt x="720" y="183"/>
                </a:moveTo>
                <a:cubicBezTo>
                  <a:pt x="727" y="183"/>
                  <a:pt x="733" y="177"/>
                  <a:pt x="733" y="170"/>
                </a:cubicBezTo>
                <a:cubicBezTo>
                  <a:pt x="733" y="163"/>
                  <a:pt x="727" y="158"/>
                  <a:pt x="720" y="158"/>
                </a:cubicBezTo>
                <a:cubicBezTo>
                  <a:pt x="713" y="158"/>
                  <a:pt x="707" y="163"/>
                  <a:pt x="707" y="170"/>
                </a:cubicBezTo>
                <a:cubicBezTo>
                  <a:pt x="707" y="177"/>
                  <a:pt x="713" y="183"/>
                  <a:pt x="720" y="183"/>
                </a:cubicBezTo>
                <a:close/>
                <a:moveTo>
                  <a:pt x="799" y="183"/>
                </a:moveTo>
                <a:cubicBezTo>
                  <a:pt x="806" y="183"/>
                  <a:pt x="811" y="177"/>
                  <a:pt x="811" y="170"/>
                </a:cubicBezTo>
                <a:cubicBezTo>
                  <a:pt x="811" y="163"/>
                  <a:pt x="806" y="158"/>
                  <a:pt x="799" y="158"/>
                </a:cubicBezTo>
                <a:cubicBezTo>
                  <a:pt x="792" y="158"/>
                  <a:pt x="786" y="163"/>
                  <a:pt x="786" y="170"/>
                </a:cubicBezTo>
                <a:cubicBezTo>
                  <a:pt x="786" y="177"/>
                  <a:pt x="792" y="183"/>
                  <a:pt x="799" y="183"/>
                </a:cubicBezTo>
                <a:close/>
                <a:moveTo>
                  <a:pt x="838" y="183"/>
                </a:moveTo>
                <a:cubicBezTo>
                  <a:pt x="845" y="183"/>
                  <a:pt x="851" y="177"/>
                  <a:pt x="851" y="170"/>
                </a:cubicBezTo>
                <a:cubicBezTo>
                  <a:pt x="851" y="163"/>
                  <a:pt x="845" y="158"/>
                  <a:pt x="838" y="158"/>
                </a:cubicBezTo>
                <a:cubicBezTo>
                  <a:pt x="831" y="158"/>
                  <a:pt x="825" y="163"/>
                  <a:pt x="825" y="170"/>
                </a:cubicBezTo>
                <a:cubicBezTo>
                  <a:pt x="825" y="177"/>
                  <a:pt x="831" y="183"/>
                  <a:pt x="838" y="183"/>
                </a:cubicBezTo>
                <a:close/>
                <a:moveTo>
                  <a:pt x="890" y="170"/>
                </a:moveTo>
                <a:cubicBezTo>
                  <a:pt x="890" y="163"/>
                  <a:pt x="885" y="158"/>
                  <a:pt x="878" y="158"/>
                </a:cubicBezTo>
                <a:cubicBezTo>
                  <a:pt x="871" y="158"/>
                  <a:pt x="865" y="163"/>
                  <a:pt x="865" y="170"/>
                </a:cubicBezTo>
                <a:cubicBezTo>
                  <a:pt x="865" y="177"/>
                  <a:pt x="871" y="183"/>
                  <a:pt x="878" y="183"/>
                </a:cubicBezTo>
                <a:cubicBezTo>
                  <a:pt x="885" y="183"/>
                  <a:pt x="890" y="177"/>
                  <a:pt x="890" y="170"/>
                </a:cubicBezTo>
                <a:close/>
                <a:moveTo>
                  <a:pt x="1114" y="183"/>
                </a:moveTo>
                <a:cubicBezTo>
                  <a:pt x="1121" y="183"/>
                  <a:pt x="1127" y="177"/>
                  <a:pt x="1127" y="170"/>
                </a:cubicBezTo>
                <a:cubicBezTo>
                  <a:pt x="1127" y="163"/>
                  <a:pt x="1121" y="158"/>
                  <a:pt x="1114" y="158"/>
                </a:cubicBezTo>
                <a:cubicBezTo>
                  <a:pt x="1107" y="158"/>
                  <a:pt x="1101" y="163"/>
                  <a:pt x="1101" y="170"/>
                </a:cubicBezTo>
                <a:cubicBezTo>
                  <a:pt x="1101" y="177"/>
                  <a:pt x="1107" y="183"/>
                  <a:pt x="1114" y="183"/>
                </a:cubicBezTo>
                <a:close/>
                <a:moveTo>
                  <a:pt x="1153" y="183"/>
                </a:moveTo>
                <a:cubicBezTo>
                  <a:pt x="1161" y="183"/>
                  <a:pt x="1166" y="177"/>
                  <a:pt x="1166" y="170"/>
                </a:cubicBezTo>
                <a:cubicBezTo>
                  <a:pt x="1166" y="163"/>
                  <a:pt x="1161" y="158"/>
                  <a:pt x="1153" y="158"/>
                </a:cubicBezTo>
                <a:cubicBezTo>
                  <a:pt x="1146" y="158"/>
                  <a:pt x="1141" y="163"/>
                  <a:pt x="1141" y="170"/>
                </a:cubicBezTo>
                <a:cubicBezTo>
                  <a:pt x="1141" y="177"/>
                  <a:pt x="1146" y="183"/>
                  <a:pt x="1153" y="183"/>
                </a:cubicBezTo>
                <a:close/>
                <a:moveTo>
                  <a:pt x="1193" y="183"/>
                </a:moveTo>
                <a:cubicBezTo>
                  <a:pt x="1200" y="183"/>
                  <a:pt x="1206" y="177"/>
                  <a:pt x="1206" y="170"/>
                </a:cubicBezTo>
                <a:cubicBezTo>
                  <a:pt x="1206" y="163"/>
                  <a:pt x="1200" y="158"/>
                  <a:pt x="1193" y="158"/>
                </a:cubicBezTo>
                <a:cubicBezTo>
                  <a:pt x="1186" y="158"/>
                  <a:pt x="1180" y="163"/>
                  <a:pt x="1180" y="170"/>
                </a:cubicBezTo>
                <a:cubicBezTo>
                  <a:pt x="1180" y="177"/>
                  <a:pt x="1186" y="183"/>
                  <a:pt x="1193" y="183"/>
                </a:cubicBezTo>
                <a:close/>
                <a:moveTo>
                  <a:pt x="1232" y="183"/>
                </a:moveTo>
                <a:cubicBezTo>
                  <a:pt x="1239" y="183"/>
                  <a:pt x="1245" y="177"/>
                  <a:pt x="1245" y="170"/>
                </a:cubicBezTo>
                <a:cubicBezTo>
                  <a:pt x="1245" y="163"/>
                  <a:pt x="1239" y="158"/>
                  <a:pt x="1232" y="158"/>
                </a:cubicBezTo>
                <a:cubicBezTo>
                  <a:pt x="1225" y="158"/>
                  <a:pt x="1220" y="163"/>
                  <a:pt x="1220" y="170"/>
                </a:cubicBezTo>
                <a:cubicBezTo>
                  <a:pt x="1220" y="177"/>
                  <a:pt x="1225" y="183"/>
                  <a:pt x="1232" y="183"/>
                </a:cubicBezTo>
                <a:close/>
                <a:moveTo>
                  <a:pt x="1272" y="183"/>
                </a:moveTo>
                <a:cubicBezTo>
                  <a:pt x="1279" y="183"/>
                  <a:pt x="1285" y="177"/>
                  <a:pt x="1285" y="170"/>
                </a:cubicBezTo>
                <a:cubicBezTo>
                  <a:pt x="1285" y="163"/>
                  <a:pt x="1279" y="158"/>
                  <a:pt x="1272" y="158"/>
                </a:cubicBezTo>
                <a:cubicBezTo>
                  <a:pt x="1265" y="158"/>
                  <a:pt x="1259" y="163"/>
                  <a:pt x="1259" y="170"/>
                </a:cubicBezTo>
                <a:cubicBezTo>
                  <a:pt x="1259" y="177"/>
                  <a:pt x="1265" y="183"/>
                  <a:pt x="1272" y="183"/>
                </a:cubicBezTo>
                <a:close/>
                <a:moveTo>
                  <a:pt x="1311" y="183"/>
                </a:moveTo>
                <a:cubicBezTo>
                  <a:pt x="1318" y="183"/>
                  <a:pt x="1324" y="177"/>
                  <a:pt x="1324" y="170"/>
                </a:cubicBezTo>
                <a:cubicBezTo>
                  <a:pt x="1324" y="163"/>
                  <a:pt x="1318" y="158"/>
                  <a:pt x="1311" y="158"/>
                </a:cubicBezTo>
                <a:cubicBezTo>
                  <a:pt x="1304" y="158"/>
                  <a:pt x="1298" y="163"/>
                  <a:pt x="1298" y="170"/>
                </a:cubicBezTo>
                <a:cubicBezTo>
                  <a:pt x="1298" y="177"/>
                  <a:pt x="1304" y="183"/>
                  <a:pt x="1311" y="183"/>
                </a:cubicBezTo>
                <a:close/>
                <a:moveTo>
                  <a:pt x="1351" y="183"/>
                </a:moveTo>
                <a:cubicBezTo>
                  <a:pt x="1358" y="183"/>
                  <a:pt x="1363" y="177"/>
                  <a:pt x="1363" y="170"/>
                </a:cubicBezTo>
                <a:cubicBezTo>
                  <a:pt x="1363" y="163"/>
                  <a:pt x="1358" y="158"/>
                  <a:pt x="1351" y="158"/>
                </a:cubicBezTo>
                <a:cubicBezTo>
                  <a:pt x="1344" y="158"/>
                  <a:pt x="1338" y="163"/>
                  <a:pt x="1338" y="170"/>
                </a:cubicBezTo>
                <a:cubicBezTo>
                  <a:pt x="1338" y="177"/>
                  <a:pt x="1344" y="183"/>
                  <a:pt x="1351" y="183"/>
                </a:cubicBezTo>
                <a:close/>
                <a:moveTo>
                  <a:pt x="1390" y="183"/>
                </a:moveTo>
                <a:cubicBezTo>
                  <a:pt x="1397" y="183"/>
                  <a:pt x="1403" y="177"/>
                  <a:pt x="1403" y="170"/>
                </a:cubicBezTo>
                <a:cubicBezTo>
                  <a:pt x="1403" y="163"/>
                  <a:pt x="1397" y="158"/>
                  <a:pt x="1390" y="158"/>
                </a:cubicBezTo>
                <a:cubicBezTo>
                  <a:pt x="1383" y="158"/>
                  <a:pt x="1377" y="163"/>
                  <a:pt x="1377" y="170"/>
                </a:cubicBezTo>
                <a:cubicBezTo>
                  <a:pt x="1377" y="177"/>
                  <a:pt x="1383" y="183"/>
                  <a:pt x="1390" y="183"/>
                </a:cubicBezTo>
                <a:close/>
                <a:moveTo>
                  <a:pt x="1429" y="183"/>
                </a:moveTo>
                <a:cubicBezTo>
                  <a:pt x="1437" y="183"/>
                  <a:pt x="1442" y="177"/>
                  <a:pt x="1442" y="170"/>
                </a:cubicBezTo>
                <a:cubicBezTo>
                  <a:pt x="1442" y="163"/>
                  <a:pt x="1437" y="158"/>
                  <a:pt x="1429" y="158"/>
                </a:cubicBezTo>
                <a:cubicBezTo>
                  <a:pt x="1422" y="158"/>
                  <a:pt x="1417" y="163"/>
                  <a:pt x="1417" y="170"/>
                </a:cubicBezTo>
                <a:cubicBezTo>
                  <a:pt x="1417" y="177"/>
                  <a:pt x="1422" y="183"/>
                  <a:pt x="1429" y="183"/>
                </a:cubicBezTo>
                <a:close/>
                <a:moveTo>
                  <a:pt x="1469" y="183"/>
                </a:moveTo>
                <a:cubicBezTo>
                  <a:pt x="1476" y="183"/>
                  <a:pt x="1482" y="177"/>
                  <a:pt x="1482" y="170"/>
                </a:cubicBezTo>
                <a:cubicBezTo>
                  <a:pt x="1482" y="163"/>
                  <a:pt x="1476" y="158"/>
                  <a:pt x="1469" y="158"/>
                </a:cubicBezTo>
                <a:cubicBezTo>
                  <a:pt x="1462" y="158"/>
                  <a:pt x="1456" y="163"/>
                  <a:pt x="1456" y="170"/>
                </a:cubicBezTo>
                <a:cubicBezTo>
                  <a:pt x="1456" y="177"/>
                  <a:pt x="1462" y="183"/>
                  <a:pt x="1469" y="183"/>
                </a:cubicBezTo>
                <a:close/>
                <a:moveTo>
                  <a:pt x="1508" y="158"/>
                </a:moveTo>
                <a:cubicBezTo>
                  <a:pt x="1501" y="158"/>
                  <a:pt x="1496" y="163"/>
                  <a:pt x="1496" y="170"/>
                </a:cubicBezTo>
                <a:cubicBezTo>
                  <a:pt x="1496" y="177"/>
                  <a:pt x="1501" y="183"/>
                  <a:pt x="1508" y="183"/>
                </a:cubicBezTo>
                <a:cubicBezTo>
                  <a:pt x="1515" y="183"/>
                  <a:pt x="1521" y="177"/>
                  <a:pt x="1521" y="170"/>
                </a:cubicBezTo>
                <a:cubicBezTo>
                  <a:pt x="1521" y="163"/>
                  <a:pt x="1515" y="158"/>
                  <a:pt x="1508" y="158"/>
                </a:cubicBezTo>
                <a:close/>
                <a:moveTo>
                  <a:pt x="2297" y="183"/>
                </a:moveTo>
                <a:cubicBezTo>
                  <a:pt x="2304" y="183"/>
                  <a:pt x="2310" y="177"/>
                  <a:pt x="2310" y="170"/>
                </a:cubicBezTo>
                <a:cubicBezTo>
                  <a:pt x="2310" y="163"/>
                  <a:pt x="2304" y="158"/>
                  <a:pt x="2297" y="158"/>
                </a:cubicBezTo>
                <a:cubicBezTo>
                  <a:pt x="2290" y="158"/>
                  <a:pt x="2284" y="163"/>
                  <a:pt x="2284" y="170"/>
                </a:cubicBezTo>
                <a:cubicBezTo>
                  <a:pt x="2284" y="177"/>
                  <a:pt x="2290" y="183"/>
                  <a:pt x="2297" y="183"/>
                </a:cubicBezTo>
                <a:close/>
                <a:moveTo>
                  <a:pt x="2612" y="183"/>
                </a:moveTo>
                <a:cubicBezTo>
                  <a:pt x="2619" y="183"/>
                  <a:pt x="2625" y="177"/>
                  <a:pt x="2625" y="170"/>
                </a:cubicBezTo>
                <a:cubicBezTo>
                  <a:pt x="2625" y="163"/>
                  <a:pt x="2619" y="158"/>
                  <a:pt x="2612" y="158"/>
                </a:cubicBezTo>
                <a:cubicBezTo>
                  <a:pt x="2605" y="158"/>
                  <a:pt x="2599" y="163"/>
                  <a:pt x="2599" y="170"/>
                </a:cubicBezTo>
                <a:cubicBezTo>
                  <a:pt x="2599" y="177"/>
                  <a:pt x="2605" y="183"/>
                  <a:pt x="2612" y="183"/>
                </a:cubicBezTo>
                <a:close/>
                <a:moveTo>
                  <a:pt x="2652" y="158"/>
                </a:moveTo>
                <a:cubicBezTo>
                  <a:pt x="2645" y="158"/>
                  <a:pt x="2639" y="163"/>
                  <a:pt x="2639" y="170"/>
                </a:cubicBezTo>
                <a:cubicBezTo>
                  <a:pt x="2639" y="177"/>
                  <a:pt x="2645" y="183"/>
                  <a:pt x="2652" y="183"/>
                </a:cubicBezTo>
                <a:cubicBezTo>
                  <a:pt x="2659" y="183"/>
                  <a:pt x="2664" y="177"/>
                  <a:pt x="2664" y="170"/>
                </a:cubicBezTo>
                <a:cubicBezTo>
                  <a:pt x="2664" y="163"/>
                  <a:pt x="2659" y="158"/>
                  <a:pt x="2652" y="158"/>
                </a:cubicBezTo>
                <a:close/>
                <a:moveTo>
                  <a:pt x="2691" y="183"/>
                </a:moveTo>
                <a:cubicBezTo>
                  <a:pt x="2698" y="183"/>
                  <a:pt x="2704" y="177"/>
                  <a:pt x="2704" y="170"/>
                </a:cubicBezTo>
                <a:cubicBezTo>
                  <a:pt x="2704" y="163"/>
                  <a:pt x="2698" y="158"/>
                  <a:pt x="2691" y="158"/>
                </a:cubicBezTo>
                <a:cubicBezTo>
                  <a:pt x="2684" y="158"/>
                  <a:pt x="2678" y="163"/>
                  <a:pt x="2678" y="170"/>
                </a:cubicBezTo>
                <a:cubicBezTo>
                  <a:pt x="2678" y="177"/>
                  <a:pt x="2684" y="183"/>
                  <a:pt x="2691" y="183"/>
                </a:cubicBezTo>
                <a:close/>
                <a:moveTo>
                  <a:pt x="2730" y="183"/>
                </a:moveTo>
                <a:cubicBezTo>
                  <a:pt x="2738" y="183"/>
                  <a:pt x="2743" y="177"/>
                  <a:pt x="2743" y="170"/>
                </a:cubicBezTo>
                <a:cubicBezTo>
                  <a:pt x="2743" y="163"/>
                  <a:pt x="2738" y="158"/>
                  <a:pt x="2730" y="158"/>
                </a:cubicBezTo>
                <a:cubicBezTo>
                  <a:pt x="2723" y="158"/>
                  <a:pt x="2718" y="163"/>
                  <a:pt x="2718" y="170"/>
                </a:cubicBezTo>
                <a:cubicBezTo>
                  <a:pt x="2718" y="177"/>
                  <a:pt x="2723" y="183"/>
                  <a:pt x="2730" y="183"/>
                </a:cubicBezTo>
                <a:close/>
                <a:moveTo>
                  <a:pt x="2770" y="183"/>
                </a:moveTo>
                <a:cubicBezTo>
                  <a:pt x="2777" y="183"/>
                  <a:pt x="2783" y="177"/>
                  <a:pt x="2783" y="170"/>
                </a:cubicBezTo>
                <a:cubicBezTo>
                  <a:pt x="2783" y="163"/>
                  <a:pt x="2777" y="158"/>
                  <a:pt x="2770" y="158"/>
                </a:cubicBezTo>
                <a:cubicBezTo>
                  <a:pt x="2763" y="158"/>
                  <a:pt x="2757" y="163"/>
                  <a:pt x="2757" y="170"/>
                </a:cubicBezTo>
                <a:cubicBezTo>
                  <a:pt x="2757" y="177"/>
                  <a:pt x="2763" y="183"/>
                  <a:pt x="2770" y="183"/>
                </a:cubicBezTo>
                <a:close/>
                <a:moveTo>
                  <a:pt x="2809" y="183"/>
                </a:moveTo>
                <a:cubicBezTo>
                  <a:pt x="2816" y="183"/>
                  <a:pt x="2822" y="177"/>
                  <a:pt x="2822" y="170"/>
                </a:cubicBezTo>
                <a:cubicBezTo>
                  <a:pt x="2822" y="163"/>
                  <a:pt x="2816" y="158"/>
                  <a:pt x="2809" y="158"/>
                </a:cubicBezTo>
                <a:cubicBezTo>
                  <a:pt x="2802" y="158"/>
                  <a:pt x="2797" y="163"/>
                  <a:pt x="2797" y="170"/>
                </a:cubicBezTo>
                <a:cubicBezTo>
                  <a:pt x="2797" y="177"/>
                  <a:pt x="2802" y="183"/>
                  <a:pt x="2809" y="183"/>
                </a:cubicBezTo>
                <a:close/>
                <a:moveTo>
                  <a:pt x="3125" y="183"/>
                </a:moveTo>
                <a:cubicBezTo>
                  <a:pt x="3132" y="183"/>
                  <a:pt x="3137" y="177"/>
                  <a:pt x="3137" y="170"/>
                </a:cubicBezTo>
                <a:cubicBezTo>
                  <a:pt x="3137" y="163"/>
                  <a:pt x="3132" y="158"/>
                  <a:pt x="3125" y="158"/>
                </a:cubicBezTo>
                <a:cubicBezTo>
                  <a:pt x="3118" y="158"/>
                  <a:pt x="3112" y="163"/>
                  <a:pt x="3112" y="170"/>
                </a:cubicBezTo>
                <a:cubicBezTo>
                  <a:pt x="3112" y="177"/>
                  <a:pt x="3118" y="183"/>
                  <a:pt x="3125" y="183"/>
                </a:cubicBezTo>
                <a:close/>
                <a:moveTo>
                  <a:pt x="3204" y="183"/>
                </a:moveTo>
                <a:cubicBezTo>
                  <a:pt x="3211" y="183"/>
                  <a:pt x="3216" y="177"/>
                  <a:pt x="3216" y="170"/>
                </a:cubicBezTo>
                <a:cubicBezTo>
                  <a:pt x="3216" y="163"/>
                  <a:pt x="3211" y="158"/>
                  <a:pt x="3204" y="158"/>
                </a:cubicBezTo>
                <a:cubicBezTo>
                  <a:pt x="3197" y="158"/>
                  <a:pt x="3191" y="163"/>
                  <a:pt x="3191" y="170"/>
                </a:cubicBezTo>
                <a:cubicBezTo>
                  <a:pt x="3191" y="177"/>
                  <a:pt x="3197" y="183"/>
                  <a:pt x="3204" y="183"/>
                </a:cubicBezTo>
                <a:close/>
                <a:moveTo>
                  <a:pt x="444" y="223"/>
                </a:moveTo>
                <a:cubicBezTo>
                  <a:pt x="451" y="223"/>
                  <a:pt x="457" y="217"/>
                  <a:pt x="457" y="210"/>
                </a:cubicBezTo>
                <a:cubicBezTo>
                  <a:pt x="457" y="203"/>
                  <a:pt x="451" y="197"/>
                  <a:pt x="444" y="197"/>
                </a:cubicBezTo>
                <a:cubicBezTo>
                  <a:pt x="437" y="197"/>
                  <a:pt x="431" y="203"/>
                  <a:pt x="431" y="210"/>
                </a:cubicBezTo>
                <a:cubicBezTo>
                  <a:pt x="431" y="217"/>
                  <a:pt x="437" y="223"/>
                  <a:pt x="444" y="223"/>
                </a:cubicBezTo>
                <a:close/>
                <a:moveTo>
                  <a:pt x="483" y="223"/>
                </a:moveTo>
                <a:cubicBezTo>
                  <a:pt x="490" y="223"/>
                  <a:pt x="496" y="217"/>
                  <a:pt x="496" y="210"/>
                </a:cubicBezTo>
                <a:cubicBezTo>
                  <a:pt x="496" y="203"/>
                  <a:pt x="490" y="197"/>
                  <a:pt x="483" y="197"/>
                </a:cubicBezTo>
                <a:cubicBezTo>
                  <a:pt x="476" y="197"/>
                  <a:pt x="471" y="203"/>
                  <a:pt x="471" y="210"/>
                </a:cubicBezTo>
                <a:cubicBezTo>
                  <a:pt x="471" y="217"/>
                  <a:pt x="476" y="223"/>
                  <a:pt x="483" y="223"/>
                </a:cubicBezTo>
                <a:close/>
                <a:moveTo>
                  <a:pt x="523" y="223"/>
                </a:moveTo>
                <a:cubicBezTo>
                  <a:pt x="530" y="223"/>
                  <a:pt x="535" y="217"/>
                  <a:pt x="535" y="210"/>
                </a:cubicBezTo>
                <a:cubicBezTo>
                  <a:pt x="535" y="203"/>
                  <a:pt x="530" y="197"/>
                  <a:pt x="523" y="197"/>
                </a:cubicBezTo>
                <a:cubicBezTo>
                  <a:pt x="516" y="197"/>
                  <a:pt x="510" y="203"/>
                  <a:pt x="510" y="210"/>
                </a:cubicBezTo>
                <a:cubicBezTo>
                  <a:pt x="510" y="217"/>
                  <a:pt x="516" y="223"/>
                  <a:pt x="523" y="223"/>
                </a:cubicBezTo>
                <a:close/>
                <a:moveTo>
                  <a:pt x="602" y="223"/>
                </a:moveTo>
                <a:cubicBezTo>
                  <a:pt x="609" y="223"/>
                  <a:pt x="614" y="217"/>
                  <a:pt x="614" y="210"/>
                </a:cubicBezTo>
                <a:cubicBezTo>
                  <a:pt x="614" y="203"/>
                  <a:pt x="609" y="197"/>
                  <a:pt x="602" y="197"/>
                </a:cubicBezTo>
                <a:cubicBezTo>
                  <a:pt x="595" y="197"/>
                  <a:pt x="589" y="203"/>
                  <a:pt x="589" y="210"/>
                </a:cubicBezTo>
                <a:cubicBezTo>
                  <a:pt x="589" y="217"/>
                  <a:pt x="595" y="223"/>
                  <a:pt x="602" y="223"/>
                </a:cubicBezTo>
                <a:close/>
                <a:moveTo>
                  <a:pt x="680" y="223"/>
                </a:moveTo>
                <a:cubicBezTo>
                  <a:pt x="687" y="223"/>
                  <a:pt x="693" y="217"/>
                  <a:pt x="693" y="210"/>
                </a:cubicBezTo>
                <a:cubicBezTo>
                  <a:pt x="693" y="203"/>
                  <a:pt x="687" y="197"/>
                  <a:pt x="680" y="197"/>
                </a:cubicBezTo>
                <a:cubicBezTo>
                  <a:pt x="673" y="197"/>
                  <a:pt x="668" y="203"/>
                  <a:pt x="668" y="210"/>
                </a:cubicBezTo>
                <a:cubicBezTo>
                  <a:pt x="668" y="217"/>
                  <a:pt x="673" y="223"/>
                  <a:pt x="680" y="223"/>
                </a:cubicBezTo>
                <a:close/>
                <a:moveTo>
                  <a:pt x="747" y="210"/>
                </a:moveTo>
                <a:cubicBezTo>
                  <a:pt x="747" y="217"/>
                  <a:pt x="752" y="223"/>
                  <a:pt x="759" y="223"/>
                </a:cubicBezTo>
                <a:cubicBezTo>
                  <a:pt x="766" y="223"/>
                  <a:pt x="772" y="217"/>
                  <a:pt x="772" y="210"/>
                </a:cubicBezTo>
                <a:cubicBezTo>
                  <a:pt x="772" y="203"/>
                  <a:pt x="766" y="197"/>
                  <a:pt x="759" y="197"/>
                </a:cubicBezTo>
                <a:cubicBezTo>
                  <a:pt x="752" y="197"/>
                  <a:pt x="747" y="203"/>
                  <a:pt x="747" y="210"/>
                </a:cubicBezTo>
                <a:close/>
                <a:moveTo>
                  <a:pt x="799" y="223"/>
                </a:moveTo>
                <a:cubicBezTo>
                  <a:pt x="806" y="223"/>
                  <a:pt x="811" y="217"/>
                  <a:pt x="811" y="210"/>
                </a:cubicBezTo>
                <a:cubicBezTo>
                  <a:pt x="811" y="203"/>
                  <a:pt x="806" y="197"/>
                  <a:pt x="799" y="197"/>
                </a:cubicBezTo>
                <a:cubicBezTo>
                  <a:pt x="792" y="197"/>
                  <a:pt x="786" y="203"/>
                  <a:pt x="786" y="210"/>
                </a:cubicBezTo>
                <a:cubicBezTo>
                  <a:pt x="786" y="217"/>
                  <a:pt x="792" y="223"/>
                  <a:pt x="799" y="223"/>
                </a:cubicBezTo>
                <a:close/>
                <a:moveTo>
                  <a:pt x="838" y="223"/>
                </a:moveTo>
                <a:cubicBezTo>
                  <a:pt x="845" y="223"/>
                  <a:pt x="851" y="217"/>
                  <a:pt x="851" y="210"/>
                </a:cubicBezTo>
                <a:cubicBezTo>
                  <a:pt x="851" y="203"/>
                  <a:pt x="845" y="197"/>
                  <a:pt x="838" y="197"/>
                </a:cubicBezTo>
                <a:cubicBezTo>
                  <a:pt x="831" y="197"/>
                  <a:pt x="825" y="203"/>
                  <a:pt x="825" y="210"/>
                </a:cubicBezTo>
                <a:cubicBezTo>
                  <a:pt x="825" y="217"/>
                  <a:pt x="831" y="223"/>
                  <a:pt x="838" y="223"/>
                </a:cubicBezTo>
                <a:close/>
                <a:moveTo>
                  <a:pt x="917" y="197"/>
                </a:moveTo>
                <a:cubicBezTo>
                  <a:pt x="910" y="197"/>
                  <a:pt x="904" y="203"/>
                  <a:pt x="904" y="210"/>
                </a:cubicBezTo>
                <a:cubicBezTo>
                  <a:pt x="904" y="217"/>
                  <a:pt x="910" y="222"/>
                  <a:pt x="917" y="222"/>
                </a:cubicBezTo>
                <a:cubicBezTo>
                  <a:pt x="924" y="222"/>
                  <a:pt x="930" y="217"/>
                  <a:pt x="930" y="210"/>
                </a:cubicBezTo>
                <a:cubicBezTo>
                  <a:pt x="930" y="203"/>
                  <a:pt x="924" y="197"/>
                  <a:pt x="917" y="197"/>
                </a:cubicBezTo>
                <a:close/>
                <a:moveTo>
                  <a:pt x="1153" y="223"/>
                </a:moveTo>
                <a:cubicBezTo>
                  <a:pt x="1161" y="223"/>
                  <a:pt x="1166" y="217"/>
                  <a:pt x="1166" y="210"/>
                </a:cubicBezTo>
                <a:cubicBezTo>
                  <a:pt x="1166" y="203"/>
                  <a:pt x="1161" y="197"/>
                  <a:pt x="1153" y="197"/>
                </a:cubicBezTo>
                <a:cubicBezTo>
                  <a:pt x="1146" y="197"/>
                  <a:pt x="1141" y="203"/>
                  <a:pt x="1141" y="210"/>
                </a:cubicBezTo>
                <a:cubicBezTo>
                  <a:pt x="1141" y="217"/>
                  <a:pt x="1146" y="223"/>
                  <a:pt x="1153" y="223"/>
                </a:cubicBezTo>
                <a:close/>
                <a:moveTo>
                  <a:pt x="1193" y="223"/>
                </a:moveTo>
                <a:cubicBezTo>
                  <a:pt x="1200" y="223"/>
                  <a:pt x="1206" y="217"/>
                  <a:pt x="1206" y="210"/>
                </a:cubicBezTo>
                <a:cubicBezTo>
                  <a:pt x="1206" y="203"/>
                  <a:pt x="1200" y="197"/>
                  <a:pt x="1193" y="197"/>
                </a:cubicBezTo>
                <a:cubicBezTo>
                  <a:pt x="1186" y="197"/>
                  <a:pt x="1180" y="203"/>
                  <a:pt x="1180" y="210"/>
                </a:cubicBezTo>
                <a:cubicBezTo>
                  <a:pt x="1180" y="217"/>
                  <a:pt x="1186" y="223"/>
                  <a:pt x="1193" y="223"/>
                </a:cubicBezTo>
                <a:close/>
                <a:moveTo>
                  <a:pt x="1232" y="223"/>
                </a:moveTo>
                <a:cubicBezTo>
                  <a:pt x="1239" y="223"/>
                  <a:pt x="1245" y="217"/>
                  <a:pt x="1245" y="210"/>
                </a:cubicBezTo>
                <a:cubicBezTo>
                  <a:pt x="1245" y="203"/>
                  <a:pt x="1239" y="197"/>
                  <a:pt x="1232" y="197"/>
                </a:cubicBezTo>
                <a:cubicBezTo>
                  <a:pt x="1225" y="197"/>
                  <a:pt x="1220" y="203"/>
                  <a:pt x="1220" y="210"/>
                </a:cubicBezTo>
                <a:cubicBezTo>
                  <a:pt x="1220" y="217"/>
                  <a:pt x="1225" y="223"/>
                  <a:pt x="1232" y="223"/>
                </a:cubicBezTo>
                <a:close/>
                <a:moveTo>
                  <a:pt x="1272" y="223"/>
                </a:moveTo>
                <a:cubicBezTo>
                  <a:pt x="1279" y="223"/>
                  <a:pt x="1285" y="217"/>
                  <a:pt x="1285" y="210"/>
                </a:cubicBezTo>
                <a:cubicBezTo>
                  <a:pt x="1285" y="203"/>
                  <a:pt x="1279" y="197"/>
                  <a:pt x="1272" y="197"/>
                </a:cubicBezTo>
                <a:cubicBezTo>
                  <a:pt x="1265" y="197"/>
                  <a:pt x="1259" y="203"/>
                  <a:pt x="1259" y="210"/>
                </a:cubicBezTo>
                <a:cubicBezTo>
                  <a:pt x="1259" y="217"/>
                  <a:pt x="1265" y="223"/>
                  <a:pt x="1272" y="223"/>
                </a:cubicBezTo>
                <a:close/>
                <a:moveTo>
                  <a:pt x="1311" y="223"/>
                </a:moveTo>
                <a:cubicBezTo>
                  <a:pt x="1318" y="223"/>
                  <a:pt x="1324" y="217"/>
                  <a:pt x="1324" y="210"/>
                </a:cubicBezTo>
                <a:cubicBezTo>
                  <a:pt x="1324" y="203"/>
                  <a:pt x="1318" y="197"/>
                  <a:pt x="1311" y="197"/>
                </a:cubicBezTo>
                <a:cubicBezTo>
                  <a:pt x="1304" y="197"/>
                  <a:pt x="1298" y="203"/>
                  <a:pt x="1298" y="210"/>
                </a:cubicBezTo>
                <a:cubicBezTo>
                  <a:pt x="1298" y="217"/>
                  <a:pt x="1304" y="223"/>
                  <a:pt x="1311" y="223"/>
                </a:cubicBezTo>
                <a:close/>
                <a:moveTo>
                  <a:pt x="1351" y="223"/>
                </a:moveTo>
                <a:cubicBezTo>
                  <a:pt x="1358" y="223"/>
                  <a:pt x="1363" y="217"/>
                  <a:pt x="1363" y="210"/>
                </a:cubicBezTo>
                <a:cubicBezTo>
                  <a:pt x="1363" y="203"/>
                  <a:pt x="1358" y="197"/>
                  <a:pt x="1351" y="197"/>
                </a:cubicBezTo>
                <a:cubicBezTo>
                  <a:pt x="1344" y="197"/>
                  <a:pt x="1338" y="203"/>
                  <a:pt x="1338" y="210"/>
                </a:cubicBezTo>
                <a:cubicBezTo>
                  <a:pt x="1338" y="217"/>
                  <a:pt x="1344" y="223"/>
                  <a:pt x="1351" y="223"/>
                </a:cubicBezTo>
                <a:close/>
                <a:moveTo>
                  <a:pt x="1390" y="223"/>
                </a:moveTo>
                <a:cubicBezTo>
                  <a:pt x="1397" y="223"/>
                  <a:pt x="1403" y="217"/>
                  <a:pt x="1403" y="210"/>
                </a:cubicBezTo>
                <a:cubicBezTo>
                  <a:pt x="1403" y="203"/>
                  <a:pt x="1397" y="197"/>
                  <a:pt x="1390" y="197"/>
                </a:cubicBezTo>
                <a:cubicBezTo>
                  <a:pt x="1383" y="197"/>
                  <a:pt x="1377" y="203"/>
                  <a:pt x="1377" y="210"/>
                </a:cubicBezTo>
                <a:cubicBezTo>
                  <a:pt x="1377" y="217"/>
                  <a:pt x="1383" y="223"/>
                  <a:pt x="1390" y="223"/>
                </a:cubicBezTo>
                <a:close/>
                <a:moveTo>
                  <a:pt x="1429" y="223"/>
                </a:moveTo>
                <a:cubicBezTo>
                  <a:pt x="1437" y="223"/>
                  <a:pt x="1442" y="217"/>
                  <a:pt x="1442" y="210"/>
                </a:cubicBezTo>
                <a:cubicBezTo>
                  <a:pt x="1442" y="203"/>
                  <a:pt x="1437" y="197"/>
                  <a:pt x="1429" y="197"/>
                </a:cubicBezTo>
                <a:cubicBezTo>
                  <a:pt x="1422" y="197"/>
                  <a:pt x="1417" y="203"/>
                  <a:pt x="1417" y="210"/>
                </a:cubicBezTo>
                <a:cubicBezTo>
                  <a:pt x="1417" y="217"/>
                  <a:pt x="1422" y="223"/>
                  <a:pt x="1429" y="223"/>
                </a:cubicBezTo>
                <a:close/>
                <a:moveTo>
                  <a:pt x="2257" y="223"/>
                </a:moveTo>
                <a:cubicBezTo>
                  <a:pt x="2264" y="223"/>
                  <a:pt x="2270" y="217"/>
                  <a:pt x="2270" y="210"/>
                </a:cubicBezTo>
                <a:cubicBezTo>
                  <a:pt x="2270" y="203"/>
                  <a:pt x="2264" y="197"/>
                  <a:pt x="2257" y="197"/>
                </a:cubicBezTo>
                <a:cubicBezTo>
                  <a:pt x="2250" y="197"/>
                  <a:pt x="2245" y="203"/>
                  <a:pt x="2245" y="210"/>
                </a:cubicBezTo>
                <a:cubicBezTo>
                  <a:pt x="2245" y="217"/>
                  <a:pt x="2250" y="223"/>
                  <a:pt x="2257" y="223"/>
                </a:cubicBezTo>
                <a:close/>
                <a:moveTo>
                  <a:pt x="2415" y="223"/>
                </a:moveTo>
                <a:cubicBezTo>
                  <a:pt x="2422" y="223"/>
                  <a:pt x="2428" y="217"/>
                  <a:pt x="2428" y="210"/>
                </a:cubicBezTo>
                <a:cubicBezTo>
                  <a:pt x="2428" y="203"/>
                  <a:pt x="2422" y="197"/>
                  <a:pt x="2415" y="197"/>
                </a:cubicBezTo>
                <a:cubicBezTo>
                  <a:pt x="2408" y="197"/>
                  <a:pt x="2402" y="203"/>
                  <a:pt x="2402" y="210"/>
                </a:cubicBezTo>
                <a:cubicBezTo>
                  <a:pt x="2402" y="217"/>
                  <a:pt x="2408" y="223"/>
                  <a:pt x="2415" y="223"/>
                </a:cubicBezTo>
                <a:close/>
                <a:moveTo>
                  <a:pt x="2454" y="218"/>
                </a:moveTo>
                <a:cubicBezTo>
                  <a:pt x="2459" y="218"/>
                  <a:pt x="2462" y="214"/>
                  <a:pt x="2462" y="210"/>
                </a:cubicBezTo>
                <a:cubicBezTo>
                  <a:pt x="2462" y="205"/>
                  <a:pt x="2459" y="202"/>
                  <a:pt x="2454" y="202"/>
                </a:cubicBezTo>
                <a:cubicBezTo>
                  <a:pt x="2450" y="202"/>
                  <a:pt x="2447" y="205"/>
                  <a:pt x="2447" y="210"/>
                </a:cubicBezTo>
                <a:cubicBezTo>
                  <a:pt x="2447" y="214"/>
                  <a:pt x="2450" y="218"/>
                  <a:pt x="2454" y="218"/>
                </a:cubicBezTo>
                <a:close/>
                <a:moveTo>
                  <a:pt x="2533" y="223"/>
                </a:moveTo>
                <a:cubicBezTo>
                  <a:pt x="2540" y="223"/>
                  <a:pt x="2546" y="217"/>
                  <a:pt x="2546" y="210"/>
                </a:cubicBezTo>
                <a:cubicBezTo>
                  <a:pt x="2546" y="203"/>
                  <a:pt x="2540" y="197"/>
                  <a:pt x="2533" y="197"/>
                </a:cubicBezTo>
                <a:cubicBezTo>
                  <a:pt x="2526" y="197"/>
                  <a:pt x="2521" y="203"/>
                  <a:pt x="2521" y="210"/>
                </a:cubicBezTo>
                <a:cubicBezTo>
                  <a:pt x="2521" y="217"/>
                  <a:pt x="2526" y="223"/>
                  <a:pt x="2533" y="223"/>
                </a:cubicBezTo>
                <a:close/>
                <a:moveTo>
                  <a:pt x="2573" y="223"/>
                </a:moveTo>
                <a:cubicBezTo>
                  <a:pt x="2580" y="223"/>
                  <a:pt x="2586" y="217"/>
                  <a:pt x="2586" y="210"/>
                </a:cubicBezTo>
                <a:cubicBezTo>
                  <a:pt x="2586" y="203"/>
                  <a:pt x="2580" y="197"/>
                  <a:pt x="2573" y="197"/>
                </a:cubicBezTo>
                <a:cubicBezTo>
                  <a:pt x="2566" y="197"/>
                  <a:pt x="2560" y="203"/>
                  <a:pt x="2560" y="210"/>
                </a:cubicBezTo>
                <a:cubicBezTo>
                  <a:pt x="2560" y="217"/>
                  <a:pt x="2566" y="223"/>
                  <a:pt x="2573" y="223"/>
                </a:cubicBezTo>
                <a:close/>
                <a:moveTo>
                  <a:pt x="2612" y="223"/>
                </a:moveTo>
                <a:cubicBezTo>
                  <a:pt x="2619" y="223"/>
                  <a:pt x="2625" y="217"/>
                  <a:pt x="2625" y="210"/>
                </a:cubicBezTo>
                <a:cubicBezTo>
                  <a:pt x="2625" y="203"/>
                  <a:pt x="2619" y="197"/>
                  <a:pt x="2612" y="197"/>
                </a:cubicBezTo>
                <a:cubicBezTo>
                  <a:pt x="2605" y="197"/>
                  <a:pt x="2599" y="203"/>
                  <a:pt x="2599" y="210"/>
                </a:cubicBezTo>
                <a:cubicBezTo>
                  <a:pt x="2599" y="217"/>
                  <a:pt x="2605" y="223"/>
                  <a:pt x="2612" y="223"/>
                </a:cubicBezTo>
                <a:close/>
                <a:moveTo>
                  <a:pt x="2639" y="210"/>
                </a:moveTo>
                <a:cubicBezTo>
                  <a:pt x="2639" y="217"/>
                  <a:pt x="2645" y="223"/>
                  <a:pt x="2652" y="223"/>
                </a:cubicBezTo>
                <a:cubicBezTo>
                  <a:pt x="2659" y="223"/>
                  <a:pt x="2664" y="217"/>
                  <a:pt x="2664" y="210"/>
                </a:cubicBezTo>
                <a:cubicBezTo>
                  <a:pt x="2664" y="203"/>
                  <a:pt x="2659" y="197"/>
                  <a:pt x="2652" y="197"/>
                </a:cubicBezTo>
                <a:cubicBezTo>
                  <a:pt x="2645" y="197"/>
                  <a:pt x="2639" y="203"/>
                  <a:pt x="2639" y="210"/>
                </a:cubicBezTo>
                <a:close/>
                <a:moveTo>
                  <a:pt x="2691" y="197"/>
                </a:moveTo>
                <a:cubicBezTo>
                  <a:pt x="2684" y="197"/>
                  <a:pt x="2678" y="203"/>
                  <a:pt x="2678" y="210"/>
                </a:cubicBezTo>
                <a:cubicBezTo>
                  <a:pt x="2678" y="217"/>
                  <a:pt x="2684" y="223"/>
                  <a:pt x="2691" y="223"/>
                </a:cubicBezTo>
                <a:cubicBezTo>
                  <a:pt x="2698" y="223"/>
                  <a:pt x="2704" y="217"/>
                  <a:pt x="2704" y="210"/>
                </a:cubicBezTo>
                <a:cubicBezTo>
                  <a:pt x="2704" y="203"/>
                  <a:pt x="2698" y="197"/>
                  <a:pt x="2691" y="197"/>
                </a:cubicBezTo>
                <a:close/>
                <a:moveTo>
                  <a:pt x="2718" y="210"/>
                </a:moveTo>
                <a:cubicBezTo>
                  <a:pt x="2718" y="217"/>
                  <a:pt x="2723" y="223"/>
                  <a:pt x="2730" y="223"/>
                </a:cubicBezTo>
                <a:cubicBezTo>
                  <a:pt x="2738" y="223"/>
                  <a:pt x="2743" y="217"/>
                  <a:pt x="2743" y="210"/>
                </a:cubicBezTo>
                <a:cubicBezTo>
                  <a:pt x="2743" y="203"/>
                  <a:pt x="2738" y="197"/>
                  <a:pt x="2730" y="197"/>
                </a:cubicBezTo>
                <a:cubicBezTo>
                  <a:pt x="2723" y="197"/>
                  <a:pt x="2718" y="203"/>
                  <a:pt x="2718" y="210"/>
                </a:cubicBezTo>
                <a:close/>
                <a:moveTo>
                  <a:pt x="2809" y="197"/>
                </a:moveTo>
                <a:cubicBezTo>
                  <a:pt x="2802" y="197"/>
                  <a:pt x="2797" y="203"/>
                  <a:pt x="2797" y="210"/>
                </a:cubicBezTo>
                <a:cubicBezTo>
                  <a:pt x="2797" y="217"/>
                  <a:pt x="2802" y="223"/>
                  <a:pt x="2809" y="223"/>
                </a:cubicBezTo>
                <a:cubicBezTo>
                  <a:pt x="2816" y="223"/>
                  <a:pt x="2822" y="217"/>
                  <a:pt x="2822" y="210"/>
                </a:cubicBezTo>
                <a:cubicBezTo>
                  <a:pt x="2822" y="203"/>
                  <a:pt x="2816" y="197"/>
                  <a:pt x="2809" y="197"/>
                </a:cubicBezTo>
                <a:close/>
                <a:moveTo>
                  <a:pt x="2849" y="223"/>
                </a:moveTo>
                <a:cubicBezTo>
                  <a:pt x="2856" y="223"/>
                  <a:pt x="2861" y="217"/>
                  <a:pt x="2861" y="210"/>
                </a:cubicBezTo>
                <a:cubicBezTo>
                  <a:pt x="2861" y="203"/>
                  <a:pt x="2856" y="197"/>
                  <a:pt x="2849" y="197"/>
                </a:cubicBezTo>
                <a:cubicBezTo>
                  <a:pt x="2842" y="197"/>
                  <a:pt x="2836" y="203"/>
                  <a:pt x="2836" y="210"/>
                </a:cubicBezTo>
                <a:cubicBezTo>
                  <a:pt x="2836" y="217"/>
                  <a:pt x="2842" y="223"/>
                  <a:pt x="2849" y="223"/>
                </a:cubicBezTo>
                <a:close/>
                <a:moveTo>
                  <a:pt x="2888" y="223"/>
                </a:moveTo>
                <a:cubicBezTo>
                  <a:pt x="2895" y="223"/>
                  <a:pt x="2901" y="217"/>
                  <a:pt x="2901" y="210"/>
                </a:cubicBezTo>
                <a:cubicBezTo>
                  <a:pt x="2901" y="203"/>
                  <a:pt x="2895" y="197"/>
                  <a:pt x="2888" y="197"/>
                </a:cubicBezTo>
                <a:cubicBezTo>
                  <a:pt x="2881" y="197"/>
                  <a:pt x="2875" y="203"/>
                  <a:pt x="2875" y="210"/>
                </a:cubicBezTo>
                <a:cubicBezTo>
                  <a:pt x="2875" y="217"/>
                  <a:pt x="2881" y="223"/>
                  <a:pt x="2888" y="223"/>
                </a:cubicBezTo>
                <a:close/>
                <a:moveTo>
                  <a:pt x="2967" y="223"/>
                </a:moveTo>
                <a:cubicBezTo>
                  <a:pt x="2974" y="223"/>
                  <a:pt x="2980" y="217"/>
                  <a:pt x="2980" y="210"/>
                </a:cubicBezTo>
                <a:cubicBezTo>
                  <a:pt x="2980" y="203"/>
                  <a:pt x="2974" y="197"/>
                  <a:pt x="2967" y="197"/>
                </a:cubicBezTo>
                <a:cubicBezTo>
                  <a:pt x="2960" y="197"/>
                  <a:pt x="2954" y="203"/>
                  <a:pt x="2954" y="210"/>
                </a:cubicBezTo>
                <a:cubicBezTo>
                  <a:pt x="2954" y="217"/>
                  <a:pt x="2960" y="223"/>
                  <a:pt x="2967" y="223"/>
                </a:cubicBezTo>
                <a:close/>
                <a:moveTo>
                  <a:pt x="523" y="262"/>
                </a:moveTo>
                <a:cubicBezTo>
                  <a:pt x="530" y="262"/>
                  <a:pt x="535" y="256"/>
                  <a:pt x="535" y="249"/>
                </a:cubicBezTo>
                <a:cubicBezTo>
                  <a:pt x="535" y="242"/>
                  <a:pt x="530" y="236"/>
                  <a:pt x="523" y="236"/>
                </a:cubicBezTo>
                <a:cubicBezTo>
                  <a:pt x="516" y="236"/>
                  <a:pt x="510" y="242"/>
                  <a:pt x="510" y="249"/>
                </a:cubicBezTo>
                <a:cubicBezTo>
                  <a:pt x="510" y="256"/>
                  <a:pt x="516" y="262"/>
                  <a:pt x="523" y="262"/>
                </a:cubicBezTo>
                <a:close/>
                <a:moveTo>
                  <a:pt x="562" y="262"/>
                </a:moveTo>
                <a:cubicBezTo>
                  <a:pt x="569" y="262"/>
                  <a:pt x="575" y="256"/>
                  <a:pt x="575" y="249"/>
                </a:cubicBezTo>
                <a:cubicBezTo>
                  <a:pt x="575" y="242"/>
                  <a:pt x="569" y="236"/>
                  <a:pt x="562" y="236"/>
                </a:cubicBezTo>
                <a:cubicBezTo>
                  <a:pt x="555" y="236"/>
                  <a:pt x="549" y="242"/>
                  <a:pt x="549" y="249"/>
                </a:cubicBezTo>
                <a:cubicBezTo>
                  <a:pt x="549" y="256"/>
                  <a:pt x="555" y="262"/>
                  <a:pt x="562" y="262"/>
                </a:cubicBezTo>
                <a:close/>
                <a:moveTo>
                  <a:pt x="602" y="262"/>
                </a:moveTo>
                <a:cubicBezTo>
                  <a:pt x="609" y="262"/>
                  <a:pt x="614" y="256"/>
                  <a:pt x="614" y="249"/>
                </a:cubicBezTo>
                <a:cubicBezTo>
                  <a:pt x="614" y="242"/>
                  <a:pt x="609" y="236"/>
                  <a:pt x="602" y="236"/>
                </a:cubicBezTo>
                <a:cubicBezTo>
                  <a:pt x="595" y="236"/>
                  <a:pt x="589" y="242"/>
                  <a:pt x="589" y="249"/>
                </a:cubicBezTo>
                <a:cubicBezTo>
                  <a:pt x="589" y="256"/>
                  <a:pt x="595" y="262"/>
                  <a:pt x="602" y="262"/>
                </a:cubicBezTo>
                <a:close/>
                <a:moveTo>
                  <a:pt x="720" y="237"/>
                </a:moveTo>
                <a:cubicBezTo>
                  <a:pt x="713" y="237"/>
                  <a:pt x="707" y="242"/>
                  <a:pt x="707" y="249"/>
                </a:cubicBezTo>
                <a:cubicBezTo>
                  <a:pt x="707" y="256"/>
                  <a:pt x="713" y="262"/>
                  <a:pt x="720" y="262"/>
                </a:cubicBezTo>
                <a:cubicBezTo>
                  <a:pt x="727" y="262"/>
                  <a:pt x="733" y="256"/>
                  <a:pt x="733" y="249"/>
                </a:cubicBezTo>
                <a:cubicBezTo>
                  <a:pt x="733" y="242"/>
                  <a:pt x="727" y="237"/>
                  <a:pt x="720" y="237"/>
                </a:cubicBezTo>
                <a:close/>
                <a:moveTo>
                  <a:pt x="803" y="249"/>
                </a:moveTo>
                <a:cubicBezTo>
                  <a:pt x="803" y="247"/>
                  <a:pt x="801" y="245"/>
                  <a:pt x="799" y="245"/>
                </a:cubicBezTo>
                <a:cubicBezTo>
                  <a:pt x="796" y="245"/>
                  <a:pt x="795" y="247"/>
                  <a:pt x="795" y="249"/>
                </a:cubicBezTo>
                <a:cubicBezTo>
                  <a:pt x="795" y="251"/>
                  <a:pt x="796" y="253"/>
                  <a:pt x="799" y="253"/>
                </a:cubicBezTo>
                <a:cubicBezTo>
                  <a:pt x="801" y="253"/>
                  <a:pt x="803" y="251"/>
                  <a:pt x="803" y="249"/>
                </a:cubicBezTo>
                <a:close/>
                <a:moveTo>
                  <a:pt x="838" y="262"/>
                </a:moveTo>
                <a:cubicBezTo>
                  <a:pt x="845" y="262"/>
                  <a:pt x="851" y="256"/>
                  <a:pt x="851" y="249"/>
                </a:cubicBezTo>
                <a:cubicBezTo>
                  <a:pt x="851" y="242"/>
                  <a:pt x="845" y="236"/>
                  <a:pt x="838" y="236"/>
                </a:cubicBezTo>
                <a:cubicBezTo>
                  <a:pt x="831" y="236"/>
                  <a:pt x="825" y="242"/>
                  <a:pt x="825" y="249"/>
                </a:cubicBezTo>
                <a:cubicBezTo>
                  <a:pt x="825" y="256"/>
                  <a:pt x="831" y="262"/>
                  <a:pt x="838" y="262"/>
                </a:cubicBezTo>
                <a:close/>
                <a:moveTo>
                  <a:pt x="878" y="262"/>
                </a:moveTo>
                <a:cubicBezTo>
                  <a:pt x="885" y="262"/>
                  <a:pt x="890" y="256"/>
                  <a:pt x="890" y="249"/>
                </a:cubicBezTo>
                <a:cubicBezTo>
                  <a:pt x="890" y="242"/>
                  <a:pt x="885" y="236"/>
                  <a:pt x="878" y="236"/>
                </a:cubicBezTo>
                <a:cubicBezTo>
                  <a:pt x="870" y="236"/>
                  <a:pt x="865" y="242"/>
                  <a:pt x="865" y="249"/>
                </a:cubicBezTo>
                <a:cubicBezTo>
                  <a:pt x="865" y="256"/>
                  <a:pt x="870" y="262"/>
                  <a:pt x="878" y="262"/>
                </a:cubicBezTo>
                <a:close/>
                <a:moveTo>
                  <a:pt x="917" y="262"/>
                </a:moveTo>
                <a:cubicBezTo>
                  <a:pt x="924" y="262"/>
                  <a:pt x="930" y="256"/>
                  <a:pt x="930" y="249"/>
                </a:cubicBezTo>
                <a:cubicBezTo>
                  <a:pt x="930" y="242"/>
                  <a:pt x="924" y="236"/>
                  <a:pt x="917" y="236"/>
                </a:cubicBezTo>
                <a:cubicBezTo>
                  <a:pt x="910" y="236"/>
                  <a:pt x="904" y="242"/>
                  <a:pt x="904" y="249"/>
                </a:cubicBezTo>
                <a:cubicBezTo>
                  <a:pt x="904" y="256"/>
                  <a:pt x="910" y="262"/>
                  <a:pt x="917" y="262"/>
                </a:cubicBezTo>
                <a:close/>
                <a:moveTo>
                  <a:pt x="956" y="237"/>
                </a:moveTo>
                <a:cubicBezTo>
                  <a:pt x="949" y="237"/>
                  <a:pt x="944" y="242"/>
                  <a:pt x="944" y="249"/>
                </a:cubicBezTo>
                <a:cubicBezTo>
                  <a:pt x="944" y="256"/>
                  <a:pt x="949" y="262"/>
                  <a:pt x="956" y="262"/>
                </a:cubicBezTo>
                <a:cubicBezTo>
                  <a:pt x="963" y="262"/>
                  <a:pt x="969" y="256"/>
                  <a:pt x="969" y="249"/>
                </a:cubicBezTo>
                <a:cubicBezTo>
                  <a:pt x="969" y="242"/>
                  <a:pt x="963" y="237"/>
                  <a:pt x="956" y="237"/>
                </a:cubicBezTo>
                <a:close/>
                <a:moveTo>
                  <a:pt x="1193" y="262"/>
                </a:moveTo>
                <a:cubicBezTo>
                  <a:pt x="1200" y="262"/>
                  <a:pt x="1206" y="256"/>
                  <a:pt x="1206" y="249"/>
                </a:cubicBezTo>
                <a:cubicBezTo>
                  <a:pt x="1206" y="242"/>
                  <a:pt x="1200" y="236"/>
                  <a:pt x="1193" y="236"/>
                </a:cubicBezTo>
                <a:cubicBezTo>
                  <a:pt x="1186" y="236"/>
                  <a:pt x="1180" y="242"/>
                  <a:pt x="1180" y="249"/>
                </a:cubicBezTo>
                <a:cubicBezTo>
                  <a:pt x="1180" y="256"/>
                  <a:pt x="1186" y="262"/>
                  <a:pt x="1193" y="262"/>
                </a:cubicBezTo>
                <a:close/>
                <a:moveTo>
                  <a:pt x="1232" y="262"/>
                </a:moveTo>
                <a:cubicBezTo>
                  <a:pt x="1239" y="262"/>
                  <a:pt x="1245" y="256"/>
                  <a:pt x="1245" y="249"/>
                </a:cubicBezTo>
                <a:cubicBezTo>
                  <a:pt x="1245" y="242"/>
                  <a:pt x="1239" y="236"/>
                  <a:pt x="1232" y="236"/>
                </a:cubicBezTo>
                <a:cubicBezTo>
                  <a:pt x="1225" y="236"/>
                  <a:pt x="1220" y="242"/>
                  <a:pt x="1220" y="249"/>
                </a:cubicBezTo>
                <a:cubicBezTo>
                  <a:pt x="1220" y="256"/>
                  <a:pt x="1225" y="262"/>
                  <a:pt x="1232" y="262"/>
                </a:cubicBezTo>
                <a:close/>
                <a:moveTo>
                  <a:pt x="1272" y="262"/>
                </a:moveTo>
                <a:cubicBezTo>
                  <a:pt x="1279" y="262"/>
                  <a:pt x="1285" y="256"/>
                  <a:pt x="1285" y="249"/>
                </a:cubicBezTo>
                <a:cubicBezTo>
                  <a:pt x="1285" y="242"/>
                  <a:pt x="1279" y="236"/>
                  <a:pt x="1272" y="236"/>
                </a:cubicBezTo>
                <a:cubicBezTo>
                  <a:pt x="1265" y="236"/>
                  <a:pt x="1259" y="242"/>
                  <a:pt x="1259" y="249"/>
                </a:cubicBezTo>
                <a:cubicBezTo>
                  <a:pt x="1259" y="256"/>
                  <a:pt x="1265" y="262"/>
                  <a:pt x="1272" y="262"/>
                </a:cubicBezTo>
                <a:close/>
                <a:moveTo>
                  <a:pt x="1311" y="262"/>
                </a:moveTo>
                <a:cubicBezTo>
                  <a:pt x="1318" y="262"/>
                  <a:pt x="1324" y="256"/>
                  <a:pt x="1324" y="249"/>
                </a:cubicBezTo>
                <a:cubicBezTo>
                  <a:pt x="1324" y="242"/>
                  <a:pt x="1318" y="236"/>
                  <a:pt x="1311" y="236"/>
                </a:cubicBezTo>
                <a:cubicBezTo>
                  <a:pt x="1304" y="236"/>
                  <a:pt x="1298" y="242"/>
                  <a:pt x="1298" y="249"/>
                </a:cubicBezTo>
                <a:cubicBezTo>
                  <a:pt x="1298" y="256"/>
                  <a:pt x="1304" y="262"/>
                  <a:pt x="1311" y="262"/>
                </a:cubicBezTo>
                <a:close/>
                <a:moveTo>
                  <a:pt x="1351" y="262"/>
                </a:moveTo>
                <a:cubicBezTo>
                  <a:pt x="1358" y="262"/>
                  <a:pt x="1363" y="256"/>
                  <a:pt x="1363" y="249"/>
                </a:cubicBezTo>
                <a:cubicBezTo>
                  <a:pt x="1363" y="242"/>
                  <a:pt x="1358" y="236"/>
                  <a:pt x="1351" y="236"/>
                </a:cubicBezTo>
                <a:cubicBezTo>
                  <a:pt x="1344" y="236"/>
                  <a:pt x="1338" y="242"/>
                  <a:pt x="1338" y="249"/>
                </a:cubicBezTo>
                <a:cubicBezTo>
                  <a:pt x="1338" y="256"/>
                  <a:pt x="1344" y="262"/>
                  <a:pt x="1351" y="262"/>
                </a:cubicBezTo>
                <a:close/>
                <a:moveTo>
                  <a:pt x="1390" y="262"/>
                </a:moveTo>
                <a:cubicBezTo>
                  <a:pt x="1397" y="262"/>
                  <a:pt x="1403" y="256"/>
                  <a:pt x="1403" y="249"/>
                </a:cubicBezTo>
                <a:cubicBezTo>
                  <a:pt x="1403" y="242"/>
                  <a:pt x="1397" y="236"/>
                  <a:pt x="1390" y="236"/>
                </a:cubicBezTo>
                <a:cubicBezTo>
                  <a:pt x="1383" y="236"/>
                  <a:pt x="1377" y="242"/>
                  <a:pt x="1377" y="249"/>
                </a:cubicBezTo>
                <a:cubicBezTo>
                  <a:pt x="1377" y="256"/>
                  <a:pt x="1383" y="262"/>
                  <a:pt x="1390" y="262"/>
                </a:cubicBezTo>
                <a:close/>
                <a:moveTo>
                  <a:pt x="1429" y="262"/>
                </a:moveTo>
                <a:cubicBezTo>
                  <a:pt x="1437" y="262"/>
                  <a:pt x="1442" y="256"/>
                  <a:pt x="1442" y="249"/>
                </a:cubicBezTo>
                <a:cubicBezTo>
                  <a:pt x="1442" y="242"/>
                  <a:pt x="1437" y="236"/>
                  <a:pt x="1429" y="236"/>
                </a:cubicBezTo>
                <a:cubicBezTo>
                  <a:pt x="1422" y="236"/>
                  <a:pt x="1417" y="242"/>
                  <a:pt x="1417" y="249"/>
                </a:cubicBezTo>
                <a:cubicBezTo>
                  <a:pt x="1417" y="256"/>
                  <a:pt x="1422" y="262"/>
                  <a:pt x="1429" y="262"/>
                </a:cubicBezTo>
                <a:close/>
                <a:moveTo>
                  <a:pt x="1469" y="236"/>
                </a:moveTo>
                <a:cubicBezTo>
                  <a:pt x="1462" y="236"/>
                  <a:pt x="1456" y="242"/>
                  <a:pt x="1456" y="249"/>
                </a:cubicBezTo>
                <a:cubicBezTo>
                  <a:pt x="1456" y="256"/>
                  <a:pt x="1462" y="262"/>
                  <a:pt x="1469" y="262"/>
                </a:cubicBezTo>
                <a:cubicBezTo>
                  <a:pt x="1476" y="262"/>
                  <a:pt x="1482" y="256"/>
                  <a:pt x="1482" y="249"/>
                </a:cubicBezTo>
                <a:cubicBezTo>
                  <a:pt x="1482" y="242"/>
                  <a:pt x="1476" y="236"/>
                  <a:pt x="1469" y="236"/>
                </a:cubicBezTo>
                <a:close/>
                <a:moveTo>
                  <a:pt x="1981" y="262"/>
                </a:moveTo>
                <a:cubicBezTo>
                  <a:pt x="1988" y="262"/>
                  <a:pt x="1994" y="256"/>
                  <a:pt x="1994" y="249"/>
                </a:cubicBezTo>
                <a:cubicBezTo>
                  <a:pt x="1994" y="242"/>
                  <a:pt x="1988" y="237"/>
                  <a:pt x="1981" y="237"/>
                </a:cubicBezTo>
                <a:cubicBezTo>
                  <a:pt x="1974" y="237"/>
                  <a:pt x="1969" y="242"/>
                  <a:pt x="1969" y="249"/>
                </a:cubicBezTo>
                <a:cubicBezTo>
                  <a:pt x="1969" y="256"/>
                  <a:pt x="1974" y="262"/>
                  <a:pt x="1981" y="262"/>
                </a:cubicBezTo>
                <a:close/>
                <a:moveTo>
                  <a:pt x="2257" y="262"/>
                </a:moveTo>
                <a:cubicBezTo>
                  <a:pt x="2264" y="262"/>
                  <a:pt x="2270" y="256"/>
                  <a:pt x="2270" y="249"/>
                </a:cubicBezTo>
                <a:cubicBezTo>
                  <a:pt x="2270" y="242"/>
                  <a:pt x="2264" y="236"/>
                  <a:pt x="2257" y="236"/>
                </a:cubicBezTo>
                <a:cubicBezTo>
                  <a:pt x="2250" y="236"/>
                  <a:pt x="2245" y="242"/>
                  <a:pt x="2245" y="249"/>
                </a:cubicBezTo>
                <a:cubicBezTo>
                  <a:pt x="2245" y="256"/>
                  <a:pt x="2250" y="262"/>
                  <a:pt x="2257" y="262"/>
                </a:cubicBezTo>
                <a:close/>
                <a:moveTo>
                  <a:pt x="2376" y="262"/>
                </a:moveTo>
                <a:cubicBezTo>
                  <a:pt x="2383" y="262"/>
                  <a:pt x="2388" y="256"/>
                  <a:pt x="2388" y="249"/>
                </a:cubicBezTo>
                <a:cubicBezTo>
                  <a:pt x="2388" y="242"/>
                  <a:pt x="2383" y="236"/>
                  <a:pt x="2376" y="236"/>
                </a:cubicBezTo>
                <a:cubicBezTo>
                  <a:pt x="2369" y="236"/>
                  <a:pt x="2363" y="242"/>
                  <a:pt x="2363" y="249"/>
                </a:cubicBezTo>
                <a:cubicBezTo>
                  <a:pt x="2363" y="256"/>
                  <a:pt x="2369" y="262"/>
                  <a:pt x="2376" y="262"/>
                </a:cubicBezTo>
                <a:close/>
                <a:moveTo>
                  <a:pt x="2415" y="262"/>
                </a:moveTo>
                <a:cubicBezTo>
                  <a:pt x="2422" y="262"/>
                  <a:pt x="2428" y="256"/>
                  <a:pt x="2428" y="249"/>
                </a:cubicBezTo>
                <a:cubicBezTo>
                  <a:pt x="2428" y="242"/>
                  <a:pt x="2422" y="236"/>
                  <a:pt x="2415" y="236"/>
                </a:cubicBezTo>
                <a:cubicBezTo>
                  <a:pt x="2408" y="236"/>
                  <a:pt x="2402" y="242"/>
                  <a:pt x="2402" y="249"/>
                </a:cubicBezTo>
                <a:cubicBezTo>
                  <a:pt x="2402" y="256"/>
                  <a:pt x="2408" y="262"/>
                  <a:pt x="2415" y="262"/>
                </a:cubicBezTo>
                <a:close/>
                <a:moveTo>
                  <a:pt x="2454" y="262"/>
                </a:moveTo>
                <a:cubicBezTo>
                  <a:pt x="2462" y="262"/>
                  <a:pt x="2467" y="256"/>
                  <a:pt x="2467" y="249"/>
                </a:cubicBezTo>
                <a:cubicBezTo>
                  <a:pt x="2467" y="242"/>
                  <a:pt x="2462" y="236"/>
                  <a:pt x="2454" y="236"/>
                </a:cubicBezTo>
                <a:cubicBezTo>
                  <a:pt x="2447" y="236"/>
                  <a:pt x="2442" y="242"/>
                  <a:pt x="2442" y="249"/>
                </a:cubicBezTo>
                <a:cubicBezTo>
                  <a:pt x="2442" y="256"/>
                  <a:pt x="2447" y="262"/>
                  <a:pt x="2454" y="262"/>
                </a:cubicBezTo>
                <a:close/>
                <a:moveTo>
                  <a:pt x="2494" y="262"/>
                </a:moveTo>
                <a:cubicBezTo>
                  <a:pt x="2501" y="262"/>
                  <a:pt x="2507" y="256"/>
                  <a:pt x="2507" y="249"/>
                </a:cubicBezTo>
                <a:cubicBezTo>
                  <a:pt x="2507" y="242"/>
                  <a:pt x="2501" y="236"/>
                  <a:pt x="2494" y="236"/>
                </a:cubicBezTo>
                <a:cubicBezTo>
                  <a:pt x="2487" y="236"/>
                  <a:pt x="2481" y="242"/>
                  <a:pt x="2481" y="249"/>
                </a:cubicBezTo>
                <a:cubicBezTo>
                  <a:pt x="2481" y="256"/>
                  <a:pt x="2487" y="262"/>
                  <a:pt x="2494" y="262"/>
                </a:cubicBezTo>
                <a:close/>
                <a:moveTo>
                  <a:pt x="2533" y="262"/>
                </a:moveTo>
                <a:cubicBezTo>
                  <a:pt x="2540" y="262"/>
                  <a:pt x="2546" y="256"/>
                  <a:pt x="2546" y="249"/>
                </a:cubicBezTo>
                <a:cubicBezTo>
                  <a:pt x="2546" y="242"/>
                  <a:pt x="2540" y="236"/>
                  <a:pt x="2533" y="236"/>
                </a:cubicBezTo>
                <a:cubicBezTo>
                  <a:pt x="2526" y="236"/>
                  <a:pt x="2521" y="242"/>
                  <a:pt x="2521" y="249"/>
                </a:cubicBezTo>
                <a:cubicBezTo>
                  <a:pt x="2521" y="256"/>
                  <a:pt x="2526" y="262"/>
                  <a:pt x="2533" y="262"/>
                </a:cubicBezTo>
                <a:close/>
                <a:moveTo>
                  <a:pt x="2573" y="262"/>
                </a:moveTo>
                <a:cubicBezTo>
                  <a:pt x="2580" y="262"/>
                  <a:pt x="2586" y="256"/>
                  <a:pt x="2586" y="249"/>
                </a:cubicBezTo>
                <a:cubicBezTo>
                  <a:pt x="2586" y="242"/>
                  <a:pt x="2580" y="236"/>
                  <a:pt x="2573" y="236"/>
                </a:cubicBezTo>
                <a:cubicBezTo>
                  <a:pt x="2566" y="236"/>
                  <a:pt x="2560" y="242"/>
                  <a:pt x="2560" y="249"/>
                </a:cubicBezTo>
                <a:cubicBezTo>
                  <a:pt x="2560" y="256"/>
                  <a:pt x="2566" y="262"/>
                  <a:pt x="2573" y="262"/>
                </a:cubicBezTo>
                <a:close/>
                <a:moveTo>
                  <a:pt x="2612" y="262"/>
                </a:moveTo>
                <a:cubicBezTo>
                  <a:pt x="2619" y="262"/>
                  <a:pt x="2625" y="256"/>
                  <a:pt x="2625" y="249"/>
                </a:cubicBezTo>
                <a:cubicBezTo>
                  <a:pt x="2625" y="242"/>
                  <a:pt x="2619" y="236"/>
                  <a:pt x="2612" y="236"/>
                </a:cubicBezTo>
                <a:cubicBezTo>
                  <a:pt x="2605" y="236"/>
                  <a:pt x="2599" y="242"/>
                  <a:pt x="2599" y="249"/>
                </a:cubicBezTo>
                <a:cubicBezTo>
                  <a:pt x="2599" y="256"/>
                  <a:pt x="2605" y="262"/>
                  <a:pt x="2612" y="262"/>
                </a:cubicBezTo>
                <a:close/>
                <a:moveTo>
                  <a:pt x="2652" y="262"/>
                </a:moveTo>
                <a:cubicBezTo>
                  <a:pt x="2659" y="262"/>
                  <a:pt x="2664" y="256"/>
                  <a:pt x="2664" y="249"/>
                </a:cubicBezTo>
                <a:cubicBezTo>
                  <a:pt x="2664" y="242"/>
                  <a:pt x="2659" y="236"/>
                  <a:pt x="2652" y="236"/>
                </a:cubicBezTo>
                <a:cubicBezTo>
                  <a:pt x="2645" y="236"/>
                  <a:pt x="2639" y="242"/>
                  <a:pt x="2639" y="249"/>
                </a:cubicBezTo>
                <a:cubicBezTo>
                  <a:pt x="2639" y="256"/>
                  <a:pt x="2645" y="262"/>
                  <a:pt x="2652" y="262"/>
                </a:cubicBezTo>
                <a:close/>
                <a:moveTo>
                  <a:pt x="2691" y="262"/>
                </a:moveTo>
                <a:cubicBezTo>
                  <a:pt x="2698" y="262"/>
                  <a:pt x="2704" y="256"/>
                  <a:pt x="2704" y="249"/>
                </a:cubicBezTo>
                <a:cubicBezTo>
                  <a:pt x="2704" y="242"/>
                  <a:pt x="2698" y="236"/>
                  <a:pt x="2691" y="236"/>
                </a:cubicBezTo>
                <a:cubicBezTo>
                  <a:pt x="2684" y="236"/>
                  <a:pt x="2678" y="242"/>
                  <a:pt x="2678" y="249"/>
                </a:cubicBezTo>
                <a:cubicBezTo>
                  <a:pt x="2678" y="256"/>
                  <a:pt x="2684" y="262"/>
                  <a:pt x="2691" y="262"/>
                </a:cubicBezTo>
                <a:close/>
                <a:moveTo>
                  <a:pt x="2730" y="262"/>
                </a:moveTo>
                <a:cubicBezTo>
                  <a:pt x="2738" y="262"/>
                  <a:pt x="2743" y="256"/>
                  <a:pt x="2743" y="249"/>
                </a:cubicBezTo>
                <a:cubicBezTo>
                  <a:pt x="2743" y="242"/>
                  <a:pt x="2738" y="236"/>
                  <a:pt x="2730" y="236"/>
                </a:cubicBezTo>
                <a:cubicBezTo>
                  <a:pt x="2723" y="236"/>
                  <a:pt x="2718" y="242"/>
                  <a:pt x="2718" y="249"/>
                </a:cubicBezTo>
                <a:cubicBezTo>
                  <a:pt x="2718" y="256"/>
                  <a:pt x="2723" y="262"/>
                  <a:pt x="2730" y="262"/>
                </a:cubicBezTo>
                <a:close/>
                <a:moveTo>
                  <a:pt x="2770" y="262"/>
                </a:moveTo>
                <a:cubicBezTo>
                  <a:pt x="2777" y="262"/>
                  <a:pt x="2783" y="256"/>
                  <a:pt x="2783" y="249"/>
                </a:cubicBezTo>
                <a:cubicBezTo>
                  <a:pt x="2783" y="242"/>
                  <a:pt x="2777" y="236"/>
                  <a:pt x="2770" y="236"/>
                </a:cubicBezTo>
                <a:cubicBezTo>
                  <a:pt x="2763" y="236"/>
                  <a:pt x="2757" y="242"/>
                  <a:pt x="2757" y="249"/>
                </a:cubicBezTo>
                <a:cubicBezTo>
                  <a:pt x="2757" y="256"/>
                  <a:pt x="2763" y="262"/>
                  <a:pt x="2770" y="262"/>
                </a:cubicBezTo>
                <a:close/>
                <a:moveTo>
                  <a:pt x="2770" y="223"/>
                </a:moveTo>
                <a:cubicBezTo>
                  <a:pt x="2777" y="223"/>
                  <a:pt x="2783" y="217"/>
                  <a:pt x="2783" y="210"/>
                </a:cubicBezTo>
                <a:cubicBezTo>
                  <a:pt x="2783" y="203"/>
                  <a:pt x="2777" y="197"/>
                  <a:pt x="2770" y="197"/>
                </a:cubicBezTo>
                <a:cubicBezTo>
                  <a:pt x="2763" y="197"/>
                  <a:pt x="2757" y="203"/>
                  <a:pt x="2757" y="210"/>
                </a:cubicBezTo>
                <a:cubicBezTo>
                  <a:pt x="2757" y="217"/>
                  <a:pt x="2763" y="223"/>
                  <a:pt x="2770" y="223"/>
                </a:cubicBezTo>
                <a:close/>
                <a:moveTo>
                  <a:pt x="2809" y="262"/>
                </a:moveTo>
                <a:cubicBezTo>
                  <a:pt x="2816" y="262"/>
                  <a:pt x="2822" y="256"/>
                  <a:pt x="2822" y="249"/>
                </a:cubicBezTo>
                <a:cubicBezTo>
                  <a:pt x="2822" y="242"/>
                  <a:pt x="2816" y="236"/>
                  <a:pt x="2809" y="236"/>
                </a:cubicBezTo>
                <a:cubicBezTo>
                  <a:pt x="2802" y="236"/>
                  <a:pt x="2797" y="242"/>
                  <a:pt x="2797" y="249"/>
                </a:cubicBezTo>
                <a:cubicBezTo>
                  <a:pt x="2797" y="256"/>
                  <a:pt x="2802" y="262"/>
                  <a:pt x="2809" y="262"/>
                </a:cubicBezTo>
                <a:close/>
                <a:moveTo>
                  <a:pt x="2849" y="262"/>
                </a:moveTo>
                <a:cubicBezTo>
                  <a:pt x="2856" y="262"/>
                  <a:pt x="2861" y="256"/>
                  <a:pt x="2861" y="249"/>
                </a:cubicBezTo>
                <a:cubicBezTo>
                  <a:pt x="2861" y="242"/>
                  <a:pt x="2856" y="236"/>
                  <a:pt x="2849" y="236"/>
                </a:cubicBezTo>
                <a:cubicBezTo>
                  <a:pt x="2842" y="236"/>
                  <a:pt x="2836" y="242"/>
                  <a:pt x="2836" y="249"/>
                </a:cubicBezTo>
                <a:cubicBezTo>
                  <a:pt x="2836" y="256"/>
                  <a:pt x="2842" y="262"/>
                  <a:pt x="2849" y="262"/>
                </a:cubicBezTo>
                <a:close/>
                <a:moveTo>
                  <a:pt x="2888" y="262"/>
                </a:moveTo>
                <a:cubicBezTo>
                  <a:pt x="2895" y="262"/>
                  <a:pt x="2901" y="256"/>
                  <a:pt x="2901" y="249"/>
                </a:cubicBezTo>
                <a:cubicBezTo>
                  <a:pt x="2901" y="242"/>
                  <a:pt x="2895" y="236"/>
                  <a:pt x="2888" y="236"/>
                </a:cubicBezTo>
                <a:cubicBezTo>
                  <a:pt x="2881" y="236"/>
                  <a:pt x="2875" y="242"/>
                  <a:pt x="2875" y="249"/>
                </a:cubicBezTo>
                <a:cubicBezTo>
                  <a:pt x="2875" y="256"/>
                  <a:pt x="2881" y="262"/>
                  <a:pt x="2888" y="262"/>
                </a:cubicBezTo>
                <a:close/>
                <a:moveTo>
                  <a:pt x="2928" y="262"/>
                </a:moveTo>
                <a:cubicBezTo>
                  <a:pt x="2935" y="262"/>
                  <a:pt x="2940" y="256"/>
                  <a:pt x="2940" y="249"/>
                </a:cubicBezTo>
                <a:cubicBezTo>
                  <a:pt x="2940" y="242"/>
                  <a:pt x="2935" y="236"/>
                  <a:pt x="2928" y="236"/>
                </a:cubicBezTo>
                <a:cubicBezTo>
                  <a:pt x="2921" y="236"/>
                  <a:pt x="2915" y="242"/>
                  <a:pt x="2915" y="249"/>
                </a:cubicBezTo>
                <a:cubicBezTo>
                  <a:pt x="2915" y="256"/>
                  <a:pt x="2921" y="262"/>
                  <a:pt x="2928" y="262"/>
                </a:cubicBezTo>
                <a:close/>
                <a:moveTo>
                  <a:pt x="2967" y="262"/>
                </a:moveTo>
                <a:cubicBezTo>
                  <a:pt x="2974" y="262"/>
                  <a:pt x="2980" y="256"/>
                  <a:pt x="2980" y="249"/>
                </a:cubicBezTo>
                <a:cubicBezTo>
                  <a:pt x="2980" y="242"/>
                  <a:pt x="2974" y="236"/>
                  <a:pt x="2967" y="236"/>
                </a:cubicBezTo>
                <a:cubicBezTo>
                  <a:pt x="2960" y="236"/>
                  <a:pt x="2954" y="242"/>
                  <a:pt x="2954" y="249"/>
                </a:cubicBezTo>
                <a:cubicBezTo>
                  <a:pt x="2954" y="256"/>
                  <a:pt x="2960" y="262"/>
                  <a:pt x="2967" y="262"/>
                </a:cubicBezTo>
                <a:close/>
                <a:moveTo>
                  <a:pt x="3006" y="262"/>
                </a:moveTo>
                <a:cubicBezTo>
                  <a:pt x="3013" y="262"/>
                  <a:pt x="3019" y="256"/>
                  <a:pt x="3019" y="249"/>
                </a:cubicBezTo>
                <a:cubicBezTo>
                  <a:pt x="3019" y="242"/>
                  <a:pt x="3013" y="236"/>
                  <a:pt x="3006" y="236"/>
                </a:cubicBezTo>
                <a:cubicBezTo>
                  <a:pt x="2999" y="236"/>
                  <a:pt x="2994" y="242"/>
                  <a:pt x="2994" y="249"/>
                </a:cubicBezTo>
                <a:cubicBezTo>
                  <a:pt x="2994" y="256"/>
                  <a:pt x="2999" y="262"/>
                  <a:pt x="3006" y="262"/>
                </a:cubicBezTo>
                <a:close/>
                <a:moveTo>
                  <a:pt x="3046" y="262"/>
                </a:moveTo>
                <a:cubicBezTo>
                  <a:pt x="3053" y="262"/>
                  <a:pt x="3059" y="256"/>
                  <a:pt x="3059" y="249"/>
                </a:cubicBezTo>
                <a:cubicBezTo>
                  <a:pt x="3059" y="242"/>
                  <a:pt x="3053" y="237"/>
                  <a:pt x="3046" y="237"/>
                </a:cubicBezTo>
                <a:cubicBezTo>
                  <a:pt x="3039" y="237"/>
                  <a:pt x="3033" y="242"/>
                  <a:pt x="3033" y="249"/>
                </a:cubicBezTo>
                <a:cubicBezTo>
                  <a:pt x="3033" y="256"/>
                  <a:pt x="3039" y="262"/>
                  <a:pt x="3046" y="262"/>
                </a:cubicBezTo>
                <a:close/>
                <a:moveTo>
                  <a:pt x="3085" y="262"/>
                </a:moveTo>
                <a:cubicBezTo>
                  <a:pt x="3092" y="262"/>
                  <a:pt x="3098" y="256"/>
                  <a:pt x="3098" y="249"/>
                </a:cubicBezTo>
                <a:cubicBezTo>
                  <a:pt x="3098" y="242"/>
                  <a:pt x="3092" y="236"/>
                  <a:pt x="3085" y="236"/>
                </a:cubicBezTo>
                <a:cubicBezTo>
                  <a:pt x="3078" y="236"/>
                  <a:pt x="3073" y="242"/>
                  <a:pt x="3073" y="249"/>
                </a:cubicBezTo>
                <a:cubicBezTo>
                  <a:pt x="3073" y="256"/>
                  <a:pt x="3078" y="262"/>
                  <a:pt x="3085" y="262"/>
                </a:cubicBezTo>
                <a:close/>
                <a:moveTo>
                  <a:pt x="3125" y="262"/>
                </a:moveTo>
                <a:cubicBezTo>
                  <a:pt x="3132" y="262"/>
                  <a:pt x="3137" y="256"/>
                  <a:pt x="3137" y="249"/>
                </a:cubicBezTo>
                <a:cubicBezTo>
                  <a:pt x="3137" y="242"/>
                  <a:pt x="3132" y="236"/>
                  <a:pt x="3125" y="236"/>
                </a:cubicBezTo>
                <a:cubicBezTo>
                  <a:pt x="3118" y="236"/>
                  <a:pt x="3112" y="242"/>
                  <a:pt x="3112" y="249"/>
                </a:cubicBezTo>
                <a:cubicBezTo>
                  <a:pt x="3112" y="256"/>
                  <a:pt x="3118" y="262"/>
                  <a:pt x="3125" y="262"/>
                </a:cubicBezTo>
                <a:close/>
                <a:moveTo>
                  <a:pt x="3164" y="262"/>
                </a:moveTo>
                <a:cubicBezTo>
                  <a:pt x="3171" y="262"/>
                  <a:pt x="3177" y="256"/>
                  <a:pt x="3177" y="249"/>
                </a:cubicBezTo>
                <a:cubicBezTo>
                  <a:pt x="3177" y="242"/>
                  <a:pt x="3171" y="236"/>
                  <a:pt x="3164" y="236"/>
                </a:cubicBezTo>
                <a:cubicBezTo>
                  <a:pt x="3157" y="236"/>
                  <a:pt x="3151" y="242"/>
                  <a:pt x="3151" y="249"/>
                </a:cubicBezTo>
                <a:cubicBezTo>
                  <a:pt x="3151" y="256"/>
                  <a:pt x="3157" y="262"/>
                  <a:pt x="3164" y="262"/>
                </a:cubicBezTo>
                <a:close/>
                <a:moveTo>
                  <a:pt x="3204" y="262"/>
                </a:moveTo>
                <a:cubicBezTo>
                  <a:pt x="3211" y="262"/>
                  <a:pt x="3216" y="256"/>
                  <a:pt x="3216" y="249"/>
                </a:cubicBezTo>
                <a:cubicBezTo>
                  <a:pt x="3216" y="242"/>
                  <a:pt x="3211" y="236"/>
                  <a:pt x="3204" y="236"/>
                </a:cubicBezTo>
                <a:cubicBezTo>
                  <a:pt x="3197" y="236"/>
                  <a:pt x="3191" y="242"/>
                  <a:pt x="3191" y="249"/>
                </a:cubicBezTo>
                <a:cubicBezTo>
                  <a:pt x="3191" y="256"/>
                  <a:pt x="3197" y="262"/>
                  <a:pt x="3204" y="262"/>
                </a:cubicBezTo>
                <a:close/>
                <a:moveTo>
                  <a:pt x="3282" y="262"/>
                </a:moveTo>
                <a:cubicBezTo>
                  <a:pt x="3289" y="262"/>
                  <a:pt x="3295" y="256"/>
                  <a:pt x="3295" y="249"/>
                </a:cubicBezTo>
                <a:cubicBezTo>
                  <a:pt x="3295" y="242"/>
                  <a:pt x="3289" y="236"/>
                  <a:pt x="3282" y="236"/>
                </a:cubicBezTo>
                <a:cubicBezTo>
                  <a:pt x="3275" y="236"/>
                  <a:pt x="3270" y="242"/>
                  <a:pt x="3270" y="249"/>
                </a:cubicBezTo>
                <a:cubicBezTo>
                  <a:pt x="3270" y="256"/>
                  <a:pt x="3275" y="262"/>
                  <a:pt x="3282" y="262"/>
                </a:cubicBezTo>
                <a:close/>
                <a:moveTo>
                  <a:pt x="3519" y="262"/>
                </a:moveTo>
                <a:cubicBezTo>
                  <a:pt x="3526" y="262"/>
                  <a:pt x="3532" y="256"/>
                  <a:pt x="3532" y="249"/>
                </a:cubicBezTo>
                <a:cubicBezTo>
                  <a:pt x="3532" y="242"/>
                  <a:pt x="3526" y="236"/>
                  <a:pt x="3519" y="236"/>
                </a:cubicBezTo>
                <a:cubicBezTo>
                  <a:pt x="3512" y="236"/>
                  <a:pt x="3506" y="242"/>
                  <a:pt x="3506" y="249"/>
                </a:cubicBezTo>
                <a:cubicBezTo>
                  <a:pt x="3506" y="256"/>
                  <a:pt x="3512" y="262"/>
                  <a:pt x="3519" y="262"/>
                </a:cubicBezTo>
                <a:close/>
                <a:moveTo>
                  <a:pt x="10" y="278"/>
                </a:moveTo>
                <a:cubicBezTo>
                  <a:pt x="4" y="278"/>
                  <a:pt x="0" y="283"/>
                  <a:pt x="0" y="289"/>
                </a:cubicBezTo>
                <a:cubicBezTo>
                  <a:pt x="0" y="295"/>
                  <a:pt x="4" y="299"/>
                  <a:pt x="10" y="299"/>
                </a:cubicBezTo>
                <a:cubicBezTo>
                  <a:pt x="16" y="299"/>
                  <a:pt x="21" y="295"/>
                  <a:pt x="21" y="289"/>
                </a:cubicBezTo>
                <a:cubicBezTo>
                  <a:pt x="21" y="283"/>
                  <a:pt x="16" y="278"/>
                  <a:pt x="10" y="278"/>
                </a:cubicBezTo>
                <a:close/>
                <a:moveTo>
                  <a:pt x="50" y="301"/>
                </a:moveTo>
                <a:cubicBezTo>
                  <a:pt x="57" y="301"/>
                  <a:pt x="62" y="296"/>
                  <a:pt x="62" y="289"/>
                </a:cubicBezTo>
                <a:cubicBezTo>
                  <a:pt x="62" y="282"/>
                  <a:pt x="57" y="276"/>
                  <a:pt x="50" y="276"/>
                </a:cubicBezTo>
                <a:cubicBezTo>
                  <a:pt x="43" y="276"/>
                  <a:pt x="37" y="282"/>
                  <a:pt x="37" y="289"/>
                </a:cubicBezTo>
                <a:cubicBezTo>
                  <a:pt x="37" y="296"/>
                  <a:pt x="43" y="301"/>
                  <a:pt x="50" y="301"/>
                </a:cubicBezTo>
                <a:close/>
                <a:moveTo>
                  <a:pt x="89" y="301"/>
                </a:moveTo>
                <a:cubicBezTo>
                  <a:pt x="96" y="301"/>
                  <a:pt x="102" y="296"/>
                  <a:pt x="102" y="289"/>
                </a:cubicBezTo>
                <a:cubicBezTo>
                  <a:pt x="102" y="282"/>
                  <a:pt x="96" y="276"/>
                  <a:pt x="89" y="276"/>
                </a:cubicBezTo>
                <a:cubicBezTo>
                  <a:pt x="82" y="276"/>
                  <a:pt x="76" y="282"/>
                  <a:pt x="76" y="289"/>
                </a:cubicBezTo>
                <a:cubicBezTo>
                  <a:pt x="76" y="296"/>
                  <a:pt x="82" y="301"/>
                  <a:pt x="89" y="301"/>
                </a:cubicBezTo>
                <a:close/>
                <a:moveTo>
                  <a:pt x="128" y="301"/>
                </a:moveTo>
                <a:cubicBezTo>
                  <a:pt x="136" y="301"/>
                  <a:pt x="141" y="296"/>
                  <a:pt x="141" y="289"/>
                </a:cubicBezTo>
                <a:cubicBezTo>
                  <a:pt x="141" y="282"/>
                  <a:pt x="136" y="276"/>
                  <a:pt x="128" y="276"/>
                </a:cubicBezTo>
                <a:cubicBezTo>
                  <a:pt x="121" y="276"/>
                  <a:pt x="116" y="282"/>
                  <a:pt x="116" y="289"/>
                </a:cubicBezTo>
                <a:cubicBezTo>
                  <a:pt x="116" y="296"/>
                  <a:pt x="121" y="301"/>
                  <a:pt x="128" y="301"/>
                </a:cubicBezTo>
                <a:close/>
                <a:moveTo>
                  <a:pt x="168" y="301"/>
                </a:moveTo>
                <a:cubicBezTo>
                  <a:pt x="175" y="301"/>
                  <a:pt x="181" y="296"/>
                  <a:pt x="181" y="289"/>
                </a:cubicBezTo>
                <a:cubicBezTo>
                  <a:pt x="181" y="282"/>
                  <a:pt x="175" y="276"/>
                  <a:pt x="168" y="276"/>
                </a:cubicBezTo>
                <a:cubicBezTo>
                  <a:pt x="161" y="276"/>
                  <a:pt x="155" y="282"/>
                  <a:pt x="155" y="289"/>
                </a:cubicBezTo>
                <a:cubicBezTo>
                  <a:pt x="155" y="296"/>
                  <a:pt x="161" y="301"/>
                  <a:pt x="168" y="301"/>
                </a:cubicBezTo>
                <a:close/>
                <a:moveTo>
                  <a:pt x="207" y="301"/>
                </a:moveTo>
                <a:cubicBezTo>
                  <a:pt x="214" y="301"/>
                  <a:pt x="220" y="296"/>
                  <a:pt x="220" y="289"/>
                </a:cubicBezTo>
                <a:cubicBezTo>
                  <a:pt x="220" y="282"/>
                  <a:pt x="214" y="276"/>
                  <a:pt x="207" y="276"/>
                </a:cubicBezTo>
                <a:cubicBezTo>
                  <a:pt x="200" y="276"/>
                  <a:pt x="195" y="282"/>
                  <a:pt x="195" y="289"/>
                </a:cubicBezTo>
                <a:cubicBezTo>
                  <a:pt x="195" y="296"/>
                  <a:pt x="200" y="301"/>
                  <a:pt x="207" y="301"/>
                </a:cubicBezTo>
                <a:close/>
                <a:moveTo>
                  <a:pt x="247" y="301"/>
                </a:moveTo>
                <a:cubicBezTo>
                  <a:pt x="254" y="301"/>
                  <a:pt x="259" y="296"/>
                  <a:pt x="259" y="289"/>
                </a:cubicBezTo>
                <a:cubicBezTo>
                  <a:pt x="259" y="282"/>
                  <a:pt x="254" y="276"/>
                  <a:pt x="247" y="276"/>
                </a:cubicBezTo>
                <a:cubicBezTo>
                  <a:pt x="240" y="276"/>
                  <a:pt x="234" y="282"/>
                  <a:pt x="234" y="289"/>
                </a:cubicBezTo>
                <a:cubicBezTo>
                  <a:pt x="234" y="296"/>
                  <a:pt x="240" y="301"/>
                  <a:pt x="247" y="301"/>
                </a:cubicBezTo>
                <a:close/>
                <a:moveTo>
                  <a:pt x="286" y="301"/>
                </a:moveTo>
                <a:cubicBezTo>
                  <a:pt x="293" y="301"/>
                  <a:pt x="299" y="296"/>
                  <a:pt x="299" y="289"/>
                </a:cubicBezTo>
                <a:cubicBezTo>
                  <a:pt x="299" y="282"/>
                  <a:pt x="293" y="276"/>
                  <a:pt x="286" y="276"/>
                </a:cubicBezTo>
                <a:cubicBezTo>
                  <a:pt x="279" y="276"/>
                  <a:pt x="273" y="282"/>
                  <a:pt x="273" y="289"/>
                </a:cubicBezTo>
                <a:cubicBezTo>
                  <a:pt x="273" y="296"/>
                  <a:pt x="279" y="301"/>
                  <a:pt x="286" y="301"/>
                </a:cubicBezTo>
                <a:close/>
                <a:moveTo>
                  <a:pt x="326" y="301"/>
                </a:moveTo>
                <a:cubicBezTo>
                  <a:pt x="333" y="301"/>
                  <a:pt x="338" y="296"/>
                  <a:pt x="338" y="289"/>
                </a:cubicBezTo>
                <a:cubicBezTo>
                  <a:pt x="338" y="282"/>
                  <a:pt x="333" y="276"/>
                  <a:pt x="326" y="276"/>
                </a:cubicBezTo>
                <a:cubicBezTo>
                  <a:pt x="319" y="276"/>
                  <a:pt x="313" y="282"/>
                  <a:pt x="313" y="289"/>
                </a:cubicBezTo>
                <a:cubicBezTo>
                  <a:pt x="313" y="296"/>
                  <a:pt x="319" y="301"/>
                  <a:pt x="326" y="301"/>
                </a:cubicBezTo>
                <a:close/>
                <a:moveTo>
                  <a:pt x="365" y="301"/>
                </a:moveTo>
                <a:cubicBezTo>
                  <a:pt x="372" y="301"/>
                  <a:pt x="378" y="296"/>
                  <a:pt x="378" y="289"/>
                </a:cubicBezTo>
                <a:cubicBezTo>
                  <a:pt x="378" y="282"/>
                  <a:pt x="372" y="276"/>
                  <a:pt x="365" y="276"/>
                </a:cubicBezTo>
                <a:cubicBezTo>
                  <a:pt x="358" y="276"/>
                  <a:pt x="352" y="282"/>
                  <a:pt x="352" y="289"/>
                </a:cubicBezTo>
                <a:cubicBezTo>
                  <a:pt x="352" y="296"/>
                  <a:pt x="358" y="301"/>
                  <a:pt x="365" y="301"/>
                </a:cubicBezTo>
                <a:close/>
                <a:moveTo>
                  <a:pt x="404" y="301"/>
                </a:moveTo>
                <a:cubicBezTo>
                  <a:pt x="411" y="301"/>
                  <a:pt x="417" y="296"/>
                  <a:pt x="417" y="289"/>
                </a:cubicBezTo>
                <a:cubicBezTo>
                  <a:pt x="417" y="282"/>
                  <a:pt x="411" y="276"/>
                  <a:pt x="404" y="276"/>
                </a:cubicBezTo>
                <a:cubicBezTo>
                  <a:pt x="397" y="276"/>
                  <a:pt x="392" y="282"/>
                  <a:pt x="392" y="289"/>
                </a:cubicBezTo>
                <a:cubicBezTo>
                  <a:pt x="392" y="296"/>
                  <a:pt x="397" y="301"/>
                  <a:pt x="404" y="301"/>
                </a:cubicBezTo>
                <a:close/>
                <a:moveTo>
                  <a:pt x="444" y="301"/>
                </a:moveTo>
                <a:cubicBezTo>
                  <a:pt x="451" y="301"/>
                  <a:pt x="457" y="296"/>
                  <a:pt x="457" y="289"/>
                </a:cubicBezTo>
                <a:cubicBezTo>
                  <a:pt x="457" y="282"/>
                  <a:pt x="451" y="276"/>
                  <a:pt x="444" y="276"/>
                </a:cubicBezTo>
                <a:cubicBezTo>
                  <a:pt x="437" y="276"/>
                  <a:pt x="431" y="282"/>
                  <a:pt x="431" y="289"/>
                </a:cubicBezTo>
                <a:cubicBezTo>
                  <a:pt x="431" y="296"/>
                  <a:pt x="437" y="301"/>
                  <a:pt x="444" y="301"/>
                </a:cubicBezTo>
                <a:close/>
                <a:moveTo>
                  <a:pt x="483" y="301"/>
                </a:moveTo>
                <a:cubicBezTo>
                  <a:pt x="490" y="301"/>
                  <a:pt x="496" y="296"/>
                  <a:pt x="496" y="289"/>
                </a:cubicBezTo>
                <a:cubicBezTo>
                  <a:pt x="496" y="282"/>
                  <a:pt x="490" y="276"/>
                  <a:pt x="483" y="276"/>
                </a:cubicBezTo>
                <a:cubicBezTo>
                  <a:pt x="476" y="276"/>
                  <a:pt x="471" y="282"/>
                  <a:pt x="471" y="289"/>
                </a:cubicBezTo>
                <a:cubicBezTo>
                  <a:pt x="471" y="296"/>
                  <a:pt x="476" y="301"/>
                  <a:pt x="483" y="301"/>
                </a:cubicBezTo>
                <a:close/>
                <a:moveTo>
                  <a:pt x="523" y="301"/>
                </a:moveTo>
                <a:cubicBezTo>
                  <a:pt x="530" y="301"/>
                  <a:pt x="535" y="296"/>
                  <a:pt x="535" y="289"/>
                </a:cubicBezTo>
                <a:cubicBezTo>
                  <a:pt x="535" y="282"/>
                  <a:pt x="530" y="276"/>
                  <a:pt x="523" y="276"/>
                </a:cubicBezTo>
                <a:cubicBezTo>
                  <a:pt x="516" y="276"/>
                  <a:pt x="510" y="282"/>
                  <a:pt x="510" y="289"/>
                </a:cubicBezTo>
                <a:cubicBezTo>
                  <a:pt x="510" y="296"/>
                  <a:pt x="516" y="301"/>
                  <a:pt x="523" y="301"/>
                </a:cubicBezTo>
                <a:close/>
                <a:moveTo>
                  <a:pt x="562" y="301"/>
                </a:moveTo>
                <a:cubicBezTo>
                  <a:pt x="569" y="301"/>
                  <a:pt x="575" y="296"/>
                  <a:pt x="575" y="289"/>
                </a:cubicBezTo>
                <a:cubicBezTo>
                  <a:pt x="575" y="282"/>
                  <a:pt x="569" y="276"/>
                  <a:pt x="562" y="276"/>
                </a:cubicBezTo>
                <a:cubicBezTo>
                  <a:pt x="555" y="276"/>
                  <a:pt x="549" y="282"/>
                  <a:pt x="549" y="289"/>
                </a:cubicBezTo>
                <a:cubicBezTo>
                  <a:pt x="549" y="296"/>
                  <a:pt x="555" y="301"/>
                  <a:pt x="562" y="301"/>
                </a:cubicBezTo>
                <a:close/>
                <a:moveTo>
                  <a:pt x="641" y="301"/>
                </a:moveTo>
                <a:cubicBezTo>
                  <a:pt x="648" y="301"/>
                  <a:pt x="654" y="296"/>
                  <a:pt x="654" y="289"/>
                </a:cubicBezTo>
                <a:cubicBezTo>
                  <a:pt x="654" y="282"/>
                  <a:pt x="648" y="276"/>
                  <a:pt x="641" y="276"/>
                </a:cubicBezTo>
                <a:cubicBezTo>
                  <a:pt x="634" y="276"/>
                  <a:pt x="628" y="282"/>
                  <a:pt x="628" y="289"/>
                </a:cubicBezTo>
                <a:cubicBezTo>
                  <a:pt x="628" y="296"/>
                  <a:pt x="634" y="301"/>
                  <a:pt x="641" y="301"/>
                </a:cubicBezTo>
                <a:close/>
                <a:moveTo>
                  <a:pt x="720" y="301"/>
                </a:moveTo>
                <a:cubicBezTo>
                  <a:pt x="727" y="301"/>
                  <a:pt x="733" y="296"/>
                  <a:pt x="733" y="289"/>
                </a:cubicBezTo>
                <a:cubicBezTo>
                  <a:pt x="733" y="282"/>
                  <a:pt x="727" y="276"/>
                  <a:pt x="720" y="276"/>
                </a:cubicBezTo>
                <a:cubicBezTo>
                  <a:pt x="713" y="276"/>
                  <a:pt x="707" y="282"/>
                  <a:pt x="707" y="289"/>
                </a:cubicBezTo>
                <a:cubicBezTo>
                  <a:pt x="707" y="296"/>
                  <a:pt x="713" y="301"/>
                  <a:pt x="720" y="301"/>
                </a:cubicBezTo>
                <a:close/>
                <a:moveTo>
                  <a:pt x="759" y="301"/>
                </a:moveTo>
                <a:cubicBezTo>
                  <a:pt x="766" y="301"/>
                  <a:pt x="772" y="296"/>
                  <a:pt x="772" y="289"/>
                </a:cubicBezTo>
                <a:cubicBezTo>
                  <a:pt x="772" y="282"/>
                  <a:pt x="766" y="276"/>
                  <a:pt x="759" y="276"/>
                </a:cubicBezTo>
                <a:cubicBezTo>
                  <a:pt x="752" y="276"/>
                  <a:pt x="747" y="282"/>
                  <a:pt x="747" y="289"/>
                </a:cubicBezTo>
                <a:cubicBezTo>
                  <a:pt x="747" y="296"/>
                  <a:pt x="752" y="301"/>
                  <a:pt x="759" y="301"/>
                </a:cubicBezTo>
                <a:close/>
                <a:moveTo>
                  <a:pt x="786" y="289"/>
                </a:moveTo>
                <a:cubicBezTo>
                  <a:pt x="786" y="296"/>
                  <a:pt x="792" y="301"/>
                  <a:pt x="799" y="301"/>
                </a:cubicBezTo>
                <a:cubicBezTo>
                  <a:pt x="806" y="301"/>
                  <a:pt x="811" y="296"/>
                  <a:pt x="811" y="289"/>
                </a:cubicBezTo>
                <a:cubicBezTo>
                  <a:pt x="811" y="282"/>
                  <a:pt x="806" y="276"/>
                  <a:pt x="799" y="276"/>
                </a:cubicBezTo>
                <a:cubicBezTo>
                  <a:pt x="792" y="276"/>
                  <a:pt x="786" y="282"/>
                  <a:pt x="786" y="289"/>
                </a:cubicBezTo>
                <a:close/>
                <a:moveTo>
                  <a:pt x="838" y="301"/>
                </a:moveTo>
                <a:cubicBezTo>
                  <a:pt x="845" y="301"/>
                  <a:pt x="851" y="296"/>
                  <a:pt x="851" y="289"/>
                </a:cubicBezTo>
                <a:cubicBezTo>
                  <a:pt x="851" y="282"/>
                  <a:pt x="845" y="276"/>
                  <a:pt x="838" y="276"/>
                </a:cubicBezTo>
                <a:cubicBezTo>
                  <a:pt x="831" y="276"/>
                  <a:pt x="825" y="282"/>
                  <a:pt x="825" y="289"/>
                </a:cubicBezTo>
                <a:cubicBezTo>
                  <a:pt x="825" y="296"/>
                  <a:pt x="831" y="301"/>
                  <a:pt x="838" y="301"/>
                </a:cubicBezTo>
                <a:close/>
                <a:moveTo>
                  <a:pt x="956" y="301"/>
                </a:moveTo>
                <a:cubicBezTo>
                  <a:pt x="963" y="301"/>
                  <a:pt x="969" y="296"/>
                  <a:pt x="969" y="289"/>
                </a:cubicBezTo>
                <a:cubicBezTo>
                  <a:pt x="969" y="282"/>
                  <a:pt x="963" y="276"/>
                  <a:pt x="956" y="276"/>
                </a:cubicBezTo>
                <a:cubicBezTo>
                  <a:pt x="949" y="276"/>
                  <a:pt x="944" y="282"/>
                  <a:pt x="944" y="289"/>
                </a:cubicBezTo>
                <a:cubicBezTo>
                  <a:pt x="944" y="296"/>
                  <a:pt x="949" y="301"/>
                  <a:pt x="956" y="301"/>
                </a:cubicBezTo>
                <a:close/>
                <a:moveTo>
                  <a:pt x="996" y="301"/>
                </a:moveTo>
                <a:cubicBezTo>
                  <a:pt x="1003" y="301"/>
                  <a:pt x="1009" y="296"/>
                  <a:pt x="1009" y="289"/>
                </a:cubicBezTo>
                <a:cubicBezTo>
                  <a:pt x="1009" y="282"/>
                  <a:pt x="1003" y="276"/>
                  <a:pt x="996" y="276"/>
                </a:cubicBezTo>
                <a:cubicBezTo>
                  <a:pt x="989" y="276"/>
                  <a:pt x="983" y="282"/>
                  <a:pt x="983" y="289"/>
                </a:cubicBezTo>
                <a:cubicBezTo>
                  <a:pt x="983" y="296"/>
                  <a:pt x="989" y="301"/>
                  <a:pt x="996" y="301"/>
                </a:cubicBezTo>
                <a:close/>
                <a:moveTo>
                  <a:pt x="1193" y="301"/>
                </a:moveTo>
                <a:cubicBezTo>
                  <a:pt x="1200" y="301"/>
                  <a:pt x="1206" y="296"/>
                  <a:pt x="1206" y="289"/>
                </a:cubicBezTo>
                <a:cubicBezTo>
                  <a:pt x="1206" y="282"/>
                  <a:pt x="1200" y="276"/>
                  <a:pt x="1193" y="276"/>
                </a:cubicBezTo>
                <a:cubicBezTo>
                  <a:pt x="1186" y="276"/>
                  <a:pt x="1180" y="282"/>
                  <a:pt x="1180" y="289"/>
                </a:cubicBezTo>
                <a:cubicBezTo>
                  <a:pt x="1180" y="296"/>
                  <a:pt x="1186" y="301"/>
                  <a:pt x="1193" y="301"/>
                </a:cubicBezTo>
                <a:close/>
                <a:moveTo>
                  <a:pt x="1232" y="301"/>
                </a:moveTo>
                <a:cubicBezTo>
                  <a:pt x="1239" y="301"/>
                  <a:pt x="1245" y="296"/>
                  <a:pt x="1245" y="289"/>
                </a:cubicBezTo>
                <a:cubicBezTo>
                  <a:pt x="1245" y="282"/>
                  <a:pt x="1239" y="276"/>
                  <a:pt x="1232" y="276"/>
                </a:cubicBezTo>
                <a:cubicBezTo>
                  <a:pt x="1225" y="276"/>
                  <a:pt x="1220" y="282"/>
                  <a:pt x="1220" y="289"/>
                </a:cubicBezTo>
                <a:cubicBezTo>
                  <a:pt x="1220" y="296"/>
                  <a:pt x="1225" y="301"/>
                  <a:pt x="1232" y="301"/>
                </a:cubicBezTo>
                <a:close/>
                <a:moveTo>
                  <a:pt x="1272" y="301"/>
                </a:moveTo>
                <a:cubicBezTo>
                  <a:pt x="1279" y="301"/>
                  <a:pt x="1285" y="296"/>
                  <a:pt x="1285" y="289"/>
                </a:cubicBezTo>
                <a:cubicBezTo>
                  <a:pt x="1285" y="282"/>
                  <a:pt x="1279" y="276"/>
                  <a:pt x="1272" y="276"/>
                </a:cubicBezTo>
                <a:cubicBezTo>
                  <a:pt x="1265" y="276"/>
                  <a:pt x="1259" y="282"/>
                  <a:pt x="1259" y="289"/>
                </a:cubicBezTo>
                <a:cubicBezTo>
                  <a:pt x="1259" y="296"/>
                  <a:pt x="1265" y="301"/>
                  <a:pt x="1272" y="301"/>
                </a:cubicBezTo>
                <a:close/>
                <a:moveTo>
                  <a:pt x="1311" y="301"/>
                </a:moveTo>
                <a:cubicBezTo>
                  <a:pt x="1318" y="301"/>
                  <a:pt x="1324" y="296"/>
                  <a:pt x="1324" y="289"/>
                </a:cubicBezTo>
                <a:cubicBezTo>
                  <a:pt x="1324" y="282"/>
                  <a:pt x="1318" y="276"/>
                  <a:pt x="1311" y="276"/>
                </a:cubicBezTo>
                <a:cubicBezTo>
                  <a:pt x="1304" y="276"/>
                  <a:pt x="1298" y="282"/>
                  <a:pt x="1298" y="289"/>
                </a:cubicBezTo>
                <a:cubicBezTo>
                  <a:pt x="1298" y="296"/>
                  <a:pt x="1304" y="301"/>
                  <a:pt x="1311" y="301"/>
                </a:cubicBezTo>
                <a:close/>
                <a:moveTo>
                  <a:pt x="1351" y="276"/>
                </a:moveTo>
                <a:cubicBezTo>
                  <a:pt x="1344" y="276"/>
                  <a:pt x="1338" y="282"/>
                  <a:pt x="1338" y="289"/>
                </a:cubicBezTo>
                <a:cubicBezTo>
                  <a:pt x="1338" y="296"/>
                  <a:pt x="1344" y="301"/>
                  <a:pt x="1351" y="301"/>
                </a:cubicBezTo>
                <a:cubicBezTo>
                  <a:pt x="1358" y="301"/>
                  <a:pt x="1363" y="296"/>
                  <a:pt x="1363" y="289"/>
                </a:cubicBezTo>
                <a:cubicBezTo>
                  <a:pt x="1363" y="282"/>
                  <a:pt x="1358" y="276"/>
                  <a:pt x="1351" y="276"/>
                </a:cubicBezTo>
                <a:close/>
                <a:moveTo>
                  <a:pt x="1390" y="276"/>
                </a:moveTo>
                <a:cubicBezTo>
                  <a:pt x="1383" y="276"/>
                  <a:pt x="1377" y="282"/>
                  <a:pt x="1377" y="289"/>
                </a:cubicBezTo>
                <a:cubicBezTo>
                  <a:pt x="1377" y="296"/>
                  <a:pt x="1383" y="301"/>
                  <a:pt x="1390" y="301"/>
                </a:cubicBezTo>
                <a:cubicBezTo>
                  <a:pt x="1397" y="301"/>
                  <a:pt x="1403" y="296"/>
                  <a:pt x="1403" y="289"/>
                </a:cubicBezTo>
                <a:cubicBezTo>
                  <a:pt x="1403" y="282"/>
                  <a:pt x="1397" y="276"/>
                  <a:pt x="1390" y="276"/>
                </a:cubicBezTo>
                <a:close/>
                <a:moveTo>
                  <a:pt x="1429" y="276"/>
                </a:moveTo>
                <a:cubicBezTo>
                  <a:pt x="1422" y="276"/>
                  <a:pt x="1417" y="282"/>
                  <a:pt x="1417" y="289"/>
                </a:cubicBezTo>
                <a:cubicBezTo>
                  <a:pt x="1417" y="296"/>
                  <a:pt x="1422" y="301"/>
                  <a:pt x="1429" y="301"/>
                </a:cubicBezTo>
                <a:cubicBezTo>
                  <a:pt x="1437" y="301"/>
                  <a:pt x="1442" y="296"/>
                  <a:pt x="1442" y="289"/>
                </a:cubicBezTo>
                <a:cubicBezTo>
                  <a:pt x="1442" y="282"/>
                  <a:pt x="1437" y="276"/>
                  <a:pt x="1429" y="276"/>
                </a:cubicBezTo>
                <a:close/>
                <a:moveTo>
                  <a:pt x="1859" y="289"/>
                </a:moveTo>
                <a:cubicBezTo>
                  <a:pt x="1859" y="291"/>
                  <a:pt x="1861" y="293"/>
                  <a:pt x="1863" y="293"/>
                </a:cubicBezTo>
                <a:cubicBezTo>
                  <a:pt x="1865" y="293"/>
                  <a:pt x="1867" y="291"/>
                  <a:pt x="1867" y="289"/>
                </a:cubicBezTo>
                <a:cubicBezTo>
                  <a:pt x="1867" y="286"/>
                  <a:pt x="1865" y="284"/>
                  <a:pt x="1863" y="284"/>
                </a:cubicBezTo>
                <a:cubicBezTo>
                  <a:pt x="1861" y="284"/>
                  <a:pt x="1859" y="286"/>
                  <a:pt x="1859" y="289"/>
                </a:cubicBezTo>
                <a:close/>
                <a:moveTo>
                  <a:pt x="1903" y="301"/>
                </a:moveTo>
                <a:cubicBezTo>
                  <a:pt x="1910" y="301"/>
                  <a:pt x="1915" y="296"/>
                  <a:pt x="1915" y="289"/>
                </a:cubicBezTo>
                <a:cubicBezTo>
                  <a:pt x="1915" y="282"/>
                  <a:pt x="1910" y="276"/>
                  <a:pt x="1903" y="276"/>
                </a:cubicBezTo>
                <a:cubicBezTo>
                  <a:pt x="1896" y="276"/>
                  <a:pt x="1890" y="282"/>
                  <a:pt x="1890" y="289"/>
                </a:cubicBezTo>
                <a:cubicBezTo>
                  <a:pt x="1890" y="296"/>
                  <a:pt x="1896" y="301"/>
                  <a:pt x="1903" y="301"/>
                </a:cubicBezTo>
                <a:close/>
                <a:moveTo>
                  <a:pt x="1942" y="301"/>
                </a:moveTo>
                <a:cubicBezTo>
                  <a:pt x="1949" y="301"/>
                  <a:pt x="1955" y="296"/>
                  <a:pt x="1955" y="289"/>
                </a:cubicBezTo>
                <a:cubicBezTo>
                  <a:pt x="1955" y="282"/>
                  <a:pt x="1949" y="276"/>
                  <a:pt x="1942" y="276"/>
                </a:cubicBezTo>
                <a:cubicBezTo>
                  <a:pt x="1935" y="276"/>
                  <a:pt x="1929" y="282"/>
                  <a:pt x="1929" y="289"/>
                </a:cubicBezTo>
                <a:cubicBezTo>
                  <a:pt x="1929" y="296"/>
                  <a:pt x="1935" y="301"/>
                  <a:pt x="1942" y="301"/>
                </a:cubicBezTo>
                <a:close/>
                <a:moveTo>
                  <a:pt x="1981" y="301"/>
                </a:moveTo>
                <a:cubicBezTo>
                  <a:pt x="1988" y="301"/>
                  <a:pt x="1994" y="296"/>
                  <a:pt x="1994" y="289"/>
                </a:cubicBezTo>
                <a:cubicBezTo>
                  <a:pt x="1994" y="282"/>
                  <a:pt x="1988" y="276"/>
                  <a:pt x="1981" y="276"/>
                </a:cubicBezTo>
                <a:cubicBezTo>
                  <a:pt x="1974" y="276"/>
                  <a:pt x="1969" y="282"/>
                  <a:pt x="1969" y="289"/>
                </a:cubicBezTo>
                <a:cubicBezTo>
                  <a:pt x="1969" y="296"/>
                  <a:pt x="1974" y="301"/>
                  <a:pt x="1981" y="301"/>
                </a:cubicBezTo>
                <a:close/>
                <a:moveTo>
                  <a:pt x="2021" y="301"/>
                </a:moveTo>
                <a:cubicBezTo>
                  <a:pt x="2028" y="301"/>
                  <a:pt x="2034" y="296"/>
                  <a:pt x="2034" y="289"/>
                </a:cubicBezTo>
                <a:cubicBezTo>
                  <a:pt x="2034" y="282"/>
                  <a:pt x="2028" y="276"/>
                  <a:pt x="2021" y="276"/>
                </a:cubicBezTo>
                <a:cubicBezTo>
                  <a:pt x="2014" y="276"/>
                  <a:pt x="2008" y="282"/>
                  <a:pt x="2008" y="289"/>
                </a:cubicBezTo>
                <a:cubicBezTo>
                  <a:pt x="2008" y="296"/>
                  <a:pt x="2014" y="301"/>
                  <a:pt x="2021" y="301"/>
                </a:cubicBezTo>
                <a:close/>
                <a:moveTo>
                  <a:pt x="2060" y="301"/>
                </a:moveTo>
                <a:cubicBezTo>
                  <a:pt x="2067" y="301"/>
                  <a:pt x="2073" y="296"/>
                  <a:pt x="2073" y="289"/>
                </a:cubicBezTo>
                <a:cubicBezTo>
                  <a:pt x="2073" y="282"/>
                  <a:pt x="2067" y="276"/>
                  <a:pt x="2060" y="276"/>
                </a:cubicBezTo>
                <a:cubicBezTo>
                  <a:pt x="2053" y="276"/>
                  <a:pt x="2048" y="282"/>
                  <a:pt x="2048" y="289"/>
                </a:cubicBezTo>
                <a:cubicBezTo>
                  <a:pt x="2048" y="296"/>
                  <a:pt x="2053" y="301"/>
                  <a:pt x="2060" y="301"/>
                </a:cubicBezTo>
                <a:close/>
                <a:moveTo>
                  <a:pt x="2288" y="289"/>
                </a:moveTo>
                <a:cubicBezTo>
                  <a:pt x="2288" y="293"/>
                  <a:pt x="2292" y="297"/>
                  <a:pt x="2297" y="297"/>
                </a:cubicBezTo>
                <a:cubicBezTo>
                  <a:pt x="2302" y="297"/>
                  <a:pt x="2305" y="293"/>
                  <a:pt x="2305" y="289"/>
                </a:cubicBezTo>
                <a:cubicBezTo>
                  <a:pt x="2305" y="284"/>
                  <a:pt x="2302" y="280"/>
                  <a:pt x="2297" y="280"/>
                </a:cubicBezTo>
                <a:cubicBezTo>
                  <a:pt x="2292" y="280"/>
                  <a:pt x="2288" y="284"/>
                  <a:pt x="2288" y="289"/>
                </a:cubicBezTo>
                <a:close/>
                <a:moveTo>
                  <a:pt x="2336" y="301"/>
                </a:moveTo>
                <a:cubicBezTo>
                  <a:pt x="2343" y="301"/>
                  <a:pt x="2349" y="296"/>
                  <a:pt x="2349" y="289"/>
                </a:cubicBezTo>
                <a:cubicBezTo>
                  <a:pt x="2349" y="282"/>
                  <a:pt x="2343" y="276"/>
                  <a:pt x="2336" y="276"/>
                </a:cubicBezTo>
                <a:cubicBezTo>
                  <a:pt x="2329" y="276"/>
                  <a:pt x="2323" y="282"/>
                  <a:pt x="2323" y="289"/>
                </a:cubicBezTo>
                <a:cubicBezTo>
                  <a:pt x="2323" y="296"/>
                  <a:pt x="2329" y="301"/>
                  <a:pt x="2336" y="301"/>
                </a:cubicBezTo>
                <a:close/>
                <a:moveTo>
                  <a:pt x="2415" y="301"/>
                </a:moveTo>
                <a:cubicBezTo>
                  <a:pt x="2422" y="301"/>
                  <a:pt x="2428" y="296"/>
                  <a:pt x="2428" y="289"/>
                </a:cubicBezTo>
                <a:cubicBezTo>
                  <a:pt x="2428" y="282"/>
                  <a:pt x="2422" y="276"/>
                  <a:pt x="2415" y="276"/>
                </a:cubicBezTo>
                <a:cubicBezTo>
                  <a:pt x="2408" y="276"/>
                  <a:pt x="2402" y="282"/>
                  <a:pt x="2402" y="289"/>
                </a:cubicBezTo>
                <a:cubicBezTo>
                  <a:pt x="2402" y="296"/>
                  <a:pt x="2408" y="301"/>
                  <a:pt x="2415" y="301"/>
                </a:cubicBezTo>
                <a:close/>
                <a:moveTo>
                  <a:pt x="2494" y="301"/>
                </a:moveTo>
                <a:cubicBezTo>
                  <a:pt x="2501" y="301"/>
                  <a:pt x="2507" y="296"/>
                  <a:pt x="2507" y="289"/>
                </a:cubicBezTo>
                <a:cubicBezTo>
                  <a:pt x="2507" y="282"/>
                  <a:pt x="2501" y="276"/>
                  <a:pt x="2494" y="276"/>
                </a:cubicBezTo>
                <a:cubicBezTo>
                  <a:pt x="2487" y="276"/>
                  <a:pt x="2481" y="282"/>
                  <a:pt x="2481" y="289"/>
                </a:cubicBezTo>
                <a:cubicBezTo>
                  <a:pt x="2481" y="296"/>
                  <a:pt x="2487" y="301"/>
                  <a:pt x="2494" y="301"/>
                </a:cubicBezTo>
                <a:close/>
                <a:moveTo>
                  <a:pt x="2533" y="301"/>
                </a:moveTo>
                <a:cubicBezTo>
                  <a:pt x="2540" y="301"/>
                  <a:pt x="2546" y="296"/>
                  <a:pt x="2546" y="289"/>
                </a:cubicBezTo>
                <a:cubicBezTo>
                  <a:pt x="2546" y="282"/>
                  <a:pt x="2540" y="276"/>
                  <a:pt x="2533" y="276"/>
                </a:cubicBezTo>
                <a:cubicBezTo>
                  <a:pt x="2526" y="276"/>
                  <a:pt x="2521" y="282"/>
                  <a:pt x="2521" y="289"/>
                </a:cubicBezTo>
                <a:cubicBezTo>
                  <a:pt x="2521" y="296"/>
                  <a:pt x="2526" y="301"/>
                  <a:pt x="2533" y="301"/>
                </a:cubicBezTo>
                <a:close/>
                <a:moveTo>
                  <a:pt x="2573" y="301"/>
                </a:moveTo>
                <a:cubicBezTo>
                  <a:pt x="2580" y="301"/>
                  <a:pt x="2586" y="296"/>
                  <a:pt x="2586" y="289"/>
                </a:cubicBezTo>
                <a:cubicBezTo>
                  <a:pt x="2586" y="282"/>
                  <a:pt x="2580" y="276"/>
                  <a:pt x="2573" y="276"/>
                </a:cubicBezTo>
                <a:cubicBezTo>
                  <a:pt x="2566" y="276"/>
                  <a:pt x="2560" y="282"/>
                  <a:pt x="2560" y="289"/>
                </a:cubicBezTo>
                <a:cubicBezTo>
                  <a:pt x="2560" y="296"/>
                  <a:pt x="2566" y="301"/>
                  <a:pt x="2573" y="301"/>
                </a:cubicBezTo>
                <a:close/>
                <a:moveTo>
                  <a:pt x="2612" y="301"/>
                </a:moveTo>
                <a:cubicBezTo>
                  <a:pt x="2619" y="301"/>
                  <a:pt x="2625" y="296"/>
                  <a:pt x="2625" y="289"/>
                </a:cubicBezTo>
                <a:cubicBezTo>
                  <a:pt x="2625" y="282"/>
                  <a:pt x="2619" y="276"/>
                  <a:pt x="2612" y="276"/>
                </a:cubicBezTo>
                <a:cubicBezTo>
                  <a:pt x="2605" y="276"/>
                  <a:pt x="2599" y="282"/>
                  <a:pt x="2599" y="289"/>
                </a:cubicBezTo>
                <a:cubicBezTo>
                  <a:pt x="2599" y="296"/>
                  <a:pt x="2605" y="301"/>
                  <a:pt x="2612" y="301"/>
                </a:cubicBezTo>
                <a:close/>
                <a:moveTo>
                  <a:pt x="2652" y="301"/>
                </a:moveTo>
                <a:cubicBezTo>
                  <a:pt x="2659" y="301"/>
                  <a:pt x="2664" y="296"/>
                  <a:pt x="2664" y="289"/>
                </a:cubicBezTo>
                <a:cubicBezTo>
                  <a:pt x="2664" y="282"/>
                  <a:pt x="2659" y="276"/>
                  <a:pt x="2652" y="276"/>
                </a:cubicBezTo>
                <a:cubicBezTo>
                  <a:pt x="2645" y="276"/>
                  <a:pt x="2639" y="282"/>
                  <a:pt x="2639" y="289"/>
                </a:cubicBezTo>
                <a:cubicBezTo>
                  <a:pt x="2639" y="296"/>
                  <a:pt x="2645" y="301"/>
                  <a:pt x="2652" y="301"/>
                </a:cubicBezTo>
                <a:close/>
                <a:moveTo>
                  <a:pt x="2691" y="301"/>
                </a:moveTo>
                <a:cubicBezTo>
                  <a:pt x="2698" y="301"/>
                  <a:pt x="2704" y="296"/>
                  <a:pt x="2704" y="289"/>
                </a:cubicBezTo>
                <a:cubicBezTo>
                  <a:pt x="2704" y="282"/>
                  <a:pt x="2698" y="276"/>
                  <a:pt x="2691" y="276"/>
                </a:cubicBezTo>
                <a:cubicBezTo>
                  <a:pt x="2684" y="276"/>
                  <a:pt x="2678" y="282"/>
                  <a:pt x="2678" y="289"/>
                </a:cubicBezTo>
                <a:cubicBezTo>
                  <a:pt x="2678" y="296"/>
                  <a:pt x="2684" y="301"/>
                  <a:pt x="2691" y="301"/>
                </a:cubicBezTo>
                <a:close/>
                <a:moveTo>
                  <a:pt x="2730" y="301"/>
                </a:moveTo>
                <a:cubicBezTo>
                  <a:pt x="2738" y="301"/>
                  <a:pt x="2743" y="296"/>
                  <a:pt x="2743" y="289"/>
                </a:cubicBezTo>
                <a:cubicBezTo>
                  <a:pt x="2743" y="282"/>
                  <a:pt x="2738" y="276"/>
                  <a:pt x="2730" y="276"/>
                </a:cubicBezTo>
                <a:cubicBezTo>
                  <a:pt x="2723" y="276"/>
                  <a:pt x="2718" y="282"/>
                  <a:pt x="2718" y="289"/>
                </a:cubicBezTo>
                <a:cubicBezTo>
                  <a:pt x="2718" y="296"/>
                  <a:pt x="2723" y="301"/>
                  <a:pt x="2730" y="301"/>
                </a:cubicBezTo>
                <a:close/>
                <a:moveTo>
                  <a:pt x="2770" y="301"/>
                </a:moveTo>
                <a:cubicBezTo>
                  <a:pt x="2777" y="301"/>
                  <a:pt x="2783" y="296"/>
                  <a:pt x="2783" y="289"/>
                </a:cubicBezTo>
                <a:cubicBezTo>
                  <a:pt x="2783" y="282"/>
                  <a:pt x="2777" y="276"/>
                  <a:pt x="2770" y="276"/>
                </a:cubicBezTo>
                <a:cubicBezTo>
                  <a:pt x="2763" y="276"/>
                  <a:pt x="2757" y="282"/>
                  <a:pt x="2757" y="289"/>
                </a:cubicBezTo>
                <a:cubicBezTo>
                  <a:pt x="2757" y="296"/>
                  <a:pt x="2763" y="301"/>
                  <a:pt x="2770" y="301"/>
                </a:cubicBezTo>
                <a:close/>
                <a:moveTo>
                  <a:pt x="2809" y="301"/>
                </a:moveTo>
                <a:cubicBezTo>
                  <a:pt x="2816" y="301"/>
                  <a:pt x="2822" y="296"/>
                  <a:pt x="2822" y="289"/>
                </a:cubicBezTo>
                <a:cubicBezTo>
                  <a:pt x="2822" y="282"/>
                  <a:pt x="2816" y="276"/>
                  <a:pt x="2809" y="276"/>
                </a:cubicBezTo>
                <a:cubicBezTo>
                  <a:pt x="2802" y="276"/>
                  <a:pt x="2797" y="282"/>
                  <a:pt x="2797" y="289"/>
                </a:cubicBezTo>
                <a:cubicBezTo>
                  <a:pt x="2797" y="296"/>
                  <a:pt x="2802" y="301"/>
                  <a:pt x="2809" y="301"/>
                </a:cubicBezTo>
                <a:close/>
                <a:moveTo>
                  <a:pt x="2849" y="301"/>
                </a:moveTo>
                <a:cubicBezTo>
                  <a:pt x="2856" y="301"/>
                  <a:pt x="2861" y="296"/>
                  <a:pt x="2861" y="289"/>
                </a:cubicBezTo>
                <a:cubicBezTo>
                  <a:pt x="2861" y="282"/>
                  <a:pt x="2856" y="276"/>
                  <a:pt x="2849" y="276"/>
                </a:cubicBezTo>
                <a:cubicBezTo>
                  <a:pt x="2842" y="276"/>
                  <a:pt x="2836" y="282"/>
                  <a:pt x="2836" y="289"/>
                </a:cubicBezTo>
                <a:cubicBezTo>
                  <a:pt x="2836" y="296"/>
                  <a:pt x="2842" y="301"/>
                  <a:pt x="2849" y="301"/>
                </a:cubicBezTo>
                <a:close/>
                <a:moveTo>
                  <a:pt x="2888" y="301"/>
                </a:moveTo>
                <a:cubicBezTo>
                  <a:pt x="2895" y="301"/>
                  <a:pt x="2901" y="296"/>
                  <a:pt x="2901" y="289"/>
                </a:cubicBezTo>
                <a:cubicBezTo>
                  <a:pt x="2901" y="282"/>
                  <a:pt x="2895" y="276"/>
                  <a:pt x="2888" y="276"/>
                </a:cubicBezTo>
                <a:cubicBezTo>
                  <a:pt x="2881" y="276"/>
                  <a:pt x="2875" y="282"/>
                  <a:pt x="2875" y="289"/>
                </a:cubicBezTo>
                <a:cubicBezTo>
                  <a:pt x="2875" y="296"/>
                  <a:pt x="2881" y="301"/>
                  <a:pt x="2888" y="301"/>
                </a:cubicBezTo>
                <a:close/>
                <a:moveTo>
                  <a:pt x="2928" y="301"/>
                </a:moveTo>
                <a:cubicBezTo>
                  <a:pt x="2935" y="301"/>
                  <a:pt x="2940" y="296"/>
                  <a:pt x="2940" y="289"/>
                </a:cubicBezTo>
                <a:cubicBezTo>
                  <a:pt x="2940" y="282"/>
                  <a:pt x="2935" y="276"/>
                  <a:pt x="2928" y="276"/>
                </a:cubicBezTo>
                <a:cubicBezTo>
                  <a:pt x="2921" y="276"/>
                  <a:pt x="2915" y="282"/>
                  <a:pt x="2915" y="289"/>
                </a:cubicBezTo>
                <a:cubicBezTo>
                  <a:pt x="2915" y="296"/>
                  <a:pt x="2921" y="301"/>
                  <a:pt x="2928" y="301"/>
                </a:cubicBezTo>
                <a:close/>
                <a:moveTo>
                  <a:pt x="2967" y="301"/>
                </a:moveTo>
                <a:cubicBezTo>
                  <a:pt x="2974" y="301"/>
                  <a:pt x="2980" y="296"/>
                  <a:pt x="2980" y="289"/>
                </a:cubicBezTo>
                <a:cubicBezTo>
                  <a:pt x="2980" y="282"/>
                  <a:pt x="2974" y="276"/>
                  <a:pt x="2967" y="276"/>
                </a:cubicBezTo>
                <a:cubicBezTo>
                  <a:pt x="2960" y="276"/>
                  <a:pt x="2954" y="282"/>
                  <a:pt x="2954" y="289"/>
                </a:cubicBezTo>
                <a:cubicBezTo>
                  <a:pt x="2954" y="296"/>
                  <a:pt x="2960" y="301"/>
                  <a:pt x="2967" y="301"/>
                </a:cubicBezTo>
                <a:close/>
                <a:moveTo>
                  <a:pt x="3006" y="301"/>
                </a:moveTo>
                <a:cubicBezTo>
                  <a:pt x="3013" y="301"/>
                  <a:pt x="3019" y="296"/>
                  <a:pt x="3019" y="289"/>
                </a:cubicBezTo>
                <a:cubicBezTo>
                  <a:pt x="3019" y="282"/>
                  <a:pt x="3013" y="276"/>
                  <a:pt x="3006" y="276"/>
                </a:cubicBezTo>
                <a:cubicBezTo>
                  <a:pt x="2999" y="276"/>
                  <a:pt x="2994" y="282"/>
                  <a:pt x="2994" y="289"/>
                </a:cubicBezTo>
                <a:cubicBezTo>
                  <a:pt x="2994" y="296"/>
                  <a:pt x="2999" y="301"/>
                  <a:pt x="3006" y="301"/>
                </a:cubicBezTo>
                <a:close/>
                <a:moveTo>
                  <a:pt x="3046" y="301"/>
                </a:moveTo>
                <a:cubicBezTo>
                  <a:pt x="3053" y="301"/>
                  <a:pt x="3059" y="296"/>
                  <a:pt x="3059" y="289"/>
                </a:cubicBezTo>
                <a:cubicBezTo>
                  <a:pt x="3059" y="282"/>
                  <a:pt x="3053" y="276"/>
                  <a:pt x="3046" y="276"/>
                </a:cubicBezTo>
                <a:cubicBezTo>
                  <a:pt x="3039" y="276"/>
                  <a:pt x="3033" y="282"/>
                  <a:pt x="3033" y="289"/>
                </a:cubicBezTo>
                <a:cubicBezTo>
                  <a:pt x="3033" y="296"/>
                  <a:pt x="3039" y="301"/>
                  <a:pt x="3046" y="301"/>
                </a:cubicBezTo>
                <a:close/>
                <a:moveTo>
                  <a:pt x="3085" y="301"/>
                </a:moveTo>
                <a:cubicBezTo>
                  <a:pt x="3092" y="301"/>
                  <a:pt x="3098" y="296"/>
                  <a:pt x="3098" y="289"/>
                </a:cubicBezTo>
                <a:cubicBezTo>
                  <a:pt x="3098" y="282"/>
                  <a:pt x="3092" y="276"/>
                  <a:pt x="3085" y="276"/>
                </a:cubicBezTo>
                <a:cubicBezTo>
                  <a:pt x="3078" y="276"/>
                  <a:pt x="3073" y="282"/>
                  <a:pt x="3073" y="289"/>
                </a:cubicBezTo>
                <a:cubicBezTo>
                  <a:pt x="3073" y="296"/>
                  <a:pt x="3078" y="301"/>
                  <a:pt x="3085" y="301"/>
                </a:cubicBezTo>
                <a:close/>
                <a:moveTo>
                  <a:pt x="3125" y="301"/>
                </a:moveTo>
                <a:cubicBezTo>
                  <a:pt x="3132" y="301"/>
                  <a:pt x="3137" y="296"/>
                  <a:pt x="3137" y="289"/>
                </a:cubicBezTo>
                <a:cubicBezTo>
                  <a:pt x="3137" y="282"/>
                  <a:pt x="3132" y="276"/>
                  <a:pt x="3125" y="276"/>
                </a:cubicBezTo>
                <a:cubicBezTo>
                  <a:pt x="3118" y="276"/>
                  <a:pt x="3112" y="282"/>
                  <a:pt x="3112" y="289"/>
                </a:cubicBezTo>
                <a:cubicBezTo>
                  <a:pt x="3112" y="296"/>
                  <a:pt x="3118" y="301"/>
                  <a:pt x="3125" y="301"/>
                </a:cubicBezTo>
                <a:close/>
                <a:moveTo>
                  <a:pt x="3164" y="301"/>
                </a:moveTo>
                <a:cubicBezTo>
                  <a:pt x="3171" y="301"/>
                  <a:pt x="3177" y="296"/>
                  <a:pt x="3177" y="289"/>
                </a:cubicBezTo>
                <a:cubicBezTo>
                  <a:pt x="3177" y="282"/>
                  <a:pt x="3171" y="276"/>
                  <a:pt x="3164" y="276"/>
                </a:cubicBezTo>
                <a:cubicBezTo>
                  <a:pt x="3157" y="276"/>
                  <a:pt x="3151" y="282"/>
                  <a:pt x="3151" y="289"/>
                </a:cubicBezTo>
                <a:cubicBezTo>
                  <a:pt x="3151" y="296"/>
                  <a:pt x="3157" y="301"/>
                  <a:pt x="3164" y="301"/>
                </a:cubicBezTo>
                <a:close/>
                <a:moveTo>
                  <a:pt x="3204" y="301"/>
                </a:moveTo>
                <a:cubicBezTo>
                  <a:pt x="3211" y="301"/>
                  <a:pt x="3216" y="296"/>
                  <a:pt x="3216" y="289"/>
                </a:cubicBezTo>
                <a:cubicBezTo>
                  <a:pt x="3216" y="282"/>
                  <a:pt x="3211" y="276"/>
                  <a:pt x="3204" y="276"/>
                </a:cubicBezTo>
                <a:cubicBezTo>
                  <a:pt x="3197" y="276"/>
                  <a:pt x="3191" y="282"/>
                  <a:pt x="3191" y="289"/>
                </a:cubicBezTo>
                <a:cubicBezTo>
                  <a:pt x="3191" y="296"/>
                  <a:pt x="3197" y="301"/>
                  <a:pt x="3204" y="301"/>
                </a:cubicBezTo>
                <a:close/>
                <a:moveTo>
                  <a:pt x="3243" y="301"/>
                </a:moveTo>
                <a:cubicBezTo>
                  <a:pt x="3250" y="301"/>
                  <a:pt x="3256" y="296"/>
                  <a:pt x="3256" y="289"/>
                </a:cubicBezTo>
                <a:cubicBezTo>
                  <a:pt x="3256" y="282"/>
                  <a:pt x="3250" y="276"/>
                  <a:pt x="3243" y="276"/>
                </a:cubicBezTo>
                <a:cubicBezTo>
                  <a:pt x="3236" y="276"/>
                  <a:pt x="3230" y="282"/>
                  <a:pt x="3230" y="289"/>
                </a:cubicBezTo>
                <a:cubicBezTo>
                  <a:pt x="3230" y="296"/>
                  <a:pt x="3236" y="301"/>
                  <a:pt x="3243" y="301"/>
                </a:cubicBezTo>
                <a:close/>
                <a:moveTo>
                  <a:pt x="3282" y="301"/>
                </a:moveTo>
                <a:cubicBezTo>
                  <a:pt x="3289" y="301"/>
                  <a:pt x="3295" y="296"/>
                  <a:pt x="3295" y="289"/>
                </a:cubicBezTo>
                <a:cubicBezTo>
                  <a:pt x="3295" y="282"/>
                  <a:pt x="3289" y="276"/>
                  <a:pt x="3282" y="276"/>
                </a:cubicBezTo>
                <a:cubicBezTo>
                  <a:pt x="3275" y="276"/>
                  <a:pt x="3270" y="282"/>
                  <a:pt x="3270" y="289"/>
                </a:cubicBezTo>
                <a:cubicBezTo>
                  <a:pt x="3270" y="296"/>
                  <a:pt x="3275" y="301"/>
                  <a:pt x="3282" y="301"/>
                </a:cubicBezTo>
                <a:close/>
                <a:moveTo>
                  <a:pt x="3322" y="301"/>
                </a:moveTo>
                <a:cubicBezTo>
                  <a:pt x="3329" y="301"/>
                  <a:pt x="3335" y="296"/>
                  <a:pt x="3335" y="289"/>
                </a:cubicBezTo>
                <a:cubicBezTo>
                  <a:pt x="3335" y="282"/>
                  <a:pt x="3329" y="276"/>
                  <a:pt x="3322" y="276"/>
                </a:cubicBezTo>
                <a:cubicBezTo>
                  <a:pt x="3315" y="276"/>
                  <a:pt x="3309" y="282"/>
                  <a:pt x="3309" y="289"/>
                </a:cubicBezTo>
                <a:cubicBezTo>
                  <a:pt x="3309" y="296"/>
                  <a:pt x="3315" y="301"/>
                  <a:pt x="3322" y="301"/>
                </a:cubicBezTo>
                <a:close/>
                <a:moveTo>
                  <a:pt x="3361" y="301"/>
                </a:moveTo>
                <a:cubicBezTo>
                  <a:pt x="3368" y="301"/>
                  <a:pt x="3374" y="296"/>
                  <a:pt x="3374" y="289"/>
                </a:cubicBezTo>
                <a:cubicBezTo>
                  <a:pt x="3374" y="282"/>
                  <a:pt x="3368" y="276"/>
                  <a:pt x="3361" y="276"/>
                </a:cubicBezTo>
                <a:cubicBezTo>
                  <a:pt x="3354" y="276"/>
                  <a:pt x="3348" y="282"/>
                  <a:pt x="3348" y="289"/>
                </a:cubicBezTo>
                <a:cubicBezTo>
                  <a:pt x="3348" y="296"/>
                  <a:pt x="3354" y="301"/>
                  <a:pt x="3361" y="301"/>
                </a:cubicBezTo>
                <a:close/>
                <a:moveTo>
                  <a:pt x="3401" y="301"/>
                </a:moveTo>
                <a:cubicBezTo>
                  <a:pt x="3408" y="301"/>
                  <a:pt x="3413" y="296"/>
                  <a:pt x="3413" y="289"/>
                </a:cubicBezTo>
                <a:cubicBezTo>
                  <a:pt x="3413" y="282"/>
                  <a:pt x="3408" y="276"/>
                  <a:pt x="3401" y="276"/>
                </a:cubicBezTo>
                <a:cubicBezTo>
                  <a:pt x="3394" y="276"/>
                  <a:pt x="3388" y="282"/>
                  <a:pt x="3388" y="289"/>
                </a:cubicBezTo>
                <a:cubicBezTo>
                  <a:pt x="3388" y="296"/>
                  <a:pt x="3394" y="301"/>
                  <a:pt x="3401" y="301"/>
                </a:cubicBezTo>
                <a:close/>
                <a:moveTo>
                  <a:pt x="3440" y="301"/>
                </a:moveTo>
                <a:cubicBezTo>
                  <a:pt x="3447" y="301"/>
                  <a:pt x="3453" y="296"/>
                  <a:pt x="3453" y="289"/>
                </a:cubicBezTo>
                <a:cubicBezTo>
                  <a:pt x="3453" y="282"/>
                  <a:pt x="3447" y="276"/>
                  <a:pt x="3440" y="276"/>
                </a:cubicBezTo>
                <a:cubicBezTo>
                  <a:pt x="3433" y="276"/>
                  <a:pt x="3427" y="282"/>
                  <a:pt x="3427" y="289"/>
                </a:cubicBezTo>
                <a:cubicBezTo>
                  <a:pt x="3427" y="296"/>
                  <a:pt x="3433" y="301"/>
                  <a:pt x="3440" y="301"/>
                </a:cubicBezTo>
                <a:close/>
                <a:moveTo>
                  <a:pt x="3480" y="301"/>
                </a:moveTo>
                <a:cubicBezTo>
                  <a:pt x="3487" y="301"/>
                  <a:pt x="3492" y="296"/>
                  <a:pt x="3492" y="289"/>
                </a:cubicBezTo>
                <a:cubicBezTo>
                  <a:pt x="3492" y="282"/>
                  <a:pt x="3487" y="276"/>
                  <a:pt x="3480" y="276"/>
                </a:cubicBezTo>
                <a:cubicBezTo>
                  <a:pt x="3472" y="276"/>
                  <a:pt x="3467" y="282"/>
                  <a:pt x="3467" y="289"/>
                </a:cubicBezTo>
                <a:cubicBezTo>
                  <a:pt x="3467" y="296"/>
                  <a:pt x="3472" y="301"/>
                  <a:pt x="3480" y="301"/>
                </a:cubicBezTo>
                <a:close/>
                <a:moveTo>
                  <a:pt x="3519" y="301"/>
                </a:moveTo>
                <a:cubicBezTo>
                  <a:pt x="3526" y="301"/>
                  <a:pt x="3532" y="296"/>
                  <a:pt x="3532" y="289"/>
                </a:cubicBezTo>
                <a:cubicBezTo>
                  <a:pt x="3532" y="282"/>
                  <a:pt x="3526" y="276"/>
                  <a:pt x="3519" y="276"/>
                </a:cubicBezTo>
                <a:cubicBezTo>
                  <a:pt x="3512" y="276"/>
                  <a:pt x="3506" y="282"/>
                  <a:pt x="3506" y="289"/>
                </a:cubicBezTo>
                <a:cubicBezTo>
                  <a:pt x="3506" y="296"/>
                  <a:pt x="3512" y="301"/>
                  <a:pt x="3519" y="301"/>
                </a:cubicBezTo>
                <a:close/>
                <a:moveTo>
                  <a:pt x="89" y="341"/>
                </a:moveTo>
                <a:cubicBezTo>
                  <a:pt x="96" y="341"/>
                  <a:pt x="102" y="335"/>
                  <a:pt x="102" y="328"/>
                </a:cubicBezTo>
                <a:cubicBezTo>
                  <a:pt x="102" y="321"/>
                  <a:pt x="96" y="315"/>
                  <a:pt x="89" y="315"/>
                </a:cubicBezTo>
                <a:cubicBezTo>
                  <a:pt x="82" y="315"/>
                  <a:pt x="76" y="321"/>
                  <a:pt x="76" y="328"/>
                </a:cubicBezTo>
                <a:cubicBezTo>
                  <a:pt x="76" y="335"/>
                  <a:pt x="82" y="341"/>
                  <a:pt x="89" y="341"/>
                </a:cubicBezTo>
                <a:close/>
                <a:moveTo>
                  <a:pt x="128" y="341"/>
                </a:moveTo>
                <a:cubicBezTo>
                  <a:pt x="136" y="341"/>
                  <a:pt x="141" y="335"/>
                  <a:pt x="141" y="328"/>
                </a:cubicBezTo>
                <a:cubicBezTo>
                  <a:pt x="141" y="321"/>
                  <a:pt x="136" y="315"/>
                  <a:pt x="128" y="315"/>
                </a:cubicBezTo>
                <a:cubicBezTo>
                  <a:pt x="121" y="315"/>
                  <a:pt x="116" y="321"/>
                  <a:pt x="116" y="328"/>
                </a:cubicBezTo>
                <a:cubicBezTo>
                  <a:pt x="116" y="335"/>
                  <a:pt x="121" y="341"/>
                  <a:pt x="128" y="341"/>
                </a:cubicBezTo>
                <a:close/>
                <a:moveTo>
                  <a:pt x="168" y="341"/>
                </a:moveTo>
                <a:cubicBezTo>
                  <a:pt x="175" y="341"/>
                  <a:pt x="181" y="335"/>
                  <a:pt x="181" y="328"/>
                </a:cubicBezTo>
                <a:cubicBezTo>
                  <a:pt x="181" y="321"/>
                  <a:pt x="175" y="315"/>
                  <a:pt x="168" y="315"/>
                </a:cubicBezTo>
                <a:cubicBezTo>
                  <a:pt x="161" y="315"/>
                  <a:pt x="155" y="321"/>
                  <a:pt x="155" y="328"/>
                </a:cubicBezTo>
                <a:cubicBezTo>
                  <a:pt x="155" y="335"/>
                  <a:pt x="161" y="341"/>
                  <a:pt x="168" y="341"/>
                </a:cubicBezTo>
                <a:close/>
                <a:moveTo>
                  <a:pt x="207" y="341"/>
                </a:moveTo>
                <a:cubicBezTo>
                  <a:pt x="214" y="341"/>
                  <a:pt x="220" y="335"/>
                  <a:pt x="220" y="328"/>
                </a:cubicBezTo>
                <a:cubicBezTo>
                  <a:pt x="220" y="321"/>
                  <a:pt x="214" y="315"/>
                  <a:pt x="207" y="315"/>
                </a:cubicBezTo>
                <a:cubicBezTo>
                  <a:pt x="200" y="315"/>
                  <a:pt x="195" y="321"/>
                  <a:pt x="195" y="328"/>
                </a:cubicBezTo>
                <a:cubicBezTo>
                  <a:pt x="195" y="335"/>
                  <a:pt x="200" y="341"/>
                  <a:pt x="207" y="341"/>
                </a:cubicBezTo>
                <a:close/>
                <a:moveTo>
                  <a:pt x="247" y="341"/>
                </a:moveTo>
                <a:cubicBezTo>
                  <a:pt x="254" y="341"/>
                  <a:pt x="259" y="335"/>
                  <a:pt x="259" y="328"/>
                </a:cubicBezTo>
                <a:cubicBezTo>
                  <a:pt x="259" y="321"/>
                  <a:pt x="254" y="315"/>
                  <a:pt x="247" y="315"/>
                </a:cubicBezTo>
                <a:cubicBezTo>
                  <a:pt x="240" y="315"/>
                  <a:pt x="234" y="321"/>
                  <a:pt x="234" y="328"/>
                </a:cubicBezTo>
                <a:cubicBezTo>
                  <a:pt x="234" y="335"/>
                  <a:pt x="240" y="341"/>
                  <a:pt x="247" y="341"/>
                </a:cubicBezTo>
                <a:close/>
                <a:moveTo>
                  <a:pt x="286" y="341"/>
                </a:moveTo>
                <a:cubicBezTo>
                  <a:pt x="293" y="341"/>
                  <a:pt x="299" y="335"/>
                  <a:pt x="299" y="328"/>
                </a:cubicBezTo>
                <a:cubicBezTo>
                  <a:pt x="299" y="321"/>
                  <a:pt x="293" y="315"/>
                  <a:pt x="286" y="315"/>
                </a:cubicBezTo>
                <a:cubicBezTo>
                  <a:pt x="279" y="315"/>
                  <a:pt x="273" y="321"/>
                  <a:pt x="273" y="328"/>
                </a:cubicBezTo>
                <a:cubicBezTo>
                  <a:pt x="273" y="335"/>
                  <a:pt x="279" y="341"/>
                  <a:pt x="286" y="341"/>
                </a:cubicBezTo>
                <a:close/>
                <a:moveTo>
                  <a:pt x="326" y="341"/>
                </a:moveTo>
                <a:cubicBezTo>
                  <a:pt x="333" y="341"/>
                  <a:pt x="338" y="335"/>
                  <a:pt x="338" y="328"/>
                </a:cubicBezTo>
                <a:cubicBezTo>
                  <a:pt x="338" y="321"/>
                  <a:pt x="333" y="315"/>
                  <a:pt x="326" y="315"/>
                </a:cubicBezTo>
                <a:cubicBezTo>
                  <a:pt x="319" y="315"/>
                  <a:pt x="313" y="321"/>
                  <a:pt x="313" y="328"/>
                </a:cubicBezTo>
                <a:cubicBezTo>
                  <a:pt x="313" y="335"/>
                  <a:pt x="319" y="341"/>
                  <a:pt x="326" y="341"/>
                </a:cubicBezTo>
                <a:close/>
                <a:moveTo>
                  <a:pt x="365" y="341"/>
                </a:moveTo>
                <a:cubicBezTo>
                  <a:pt x="372" y="341"/>
                  <a:pt x="378" y="335"/>
                  <a:pt x="378" y="328"/>
                </a:cubicBezTo>
                <a:cubicBezTo>
                  <a:pt x="378" y="321"/>
                  <a:pt x="372" y="315"/>
                  <a:pt x="365" y="315"/>
                </a:cubicBezTo>
                <a:cubicBezTo>
                  <a:pt x="358" y="315"/>
                  <a:pt x="352" y="321"/>
                  <a:pt x="352" y="328"/>
                </a:cubicBezTo>
                <a:cubicBezTo>
                  <a:pt x="352" y="335"/>
                  <a:pt x="358" y="341"/>
                  <a:pt x="365" y="341"/>
                </a:cubicBezTo>
                <a:close/>
                <a:moveTo>
                  <a:pt x="404" y="341"/>
                </a:moveTo>
                <a:cubicBezTo>
                  <a:pt x="411" y="341"/>
                  <a:pt x="417" y="335"/>
                  <a:pt x="417" y="328"/>
                </a:cubicBezTo>
                <a:cubicBezTo>
                  <a:pt x="417" y="321"/>
                  <a:pt x="411" y="315"/>
                  <a:pt x="404" y="315"/>
                </a:cubicBezTo>
                <a:cubicBezTo>
                  <a:pt x="397" y="315"/>
                  <a:pt x="392" y="321"/>
                  <a:pt x="392" y="328"/>
                </a:cubicBezTo>
                <a:cubicBezTo>
                  <a:pt x="392" y="335"/>
                  <a:pt x="397" y="341"/>
                  <a:pt x="404" y="341"/>
                </a:cubicBezTo>
                <a:close/>
                <a:moveTo>
                  <a:pt x="444" y="341"/>
                </a:moveTo>
                <a:cubicBezTo>
                  <a:pt x="451" y="341"/>
                  <a:pt x="457" y="335"/>
                  <a:pt x="457" y="328"/>
                </a:cubicBezTo>
                <a:cubicBezTo>
                  <a:pt x="457" y="321"/>
                  <a:pt x="451" y="315"/>
                  <a:pt x="444" y="315"/>
                </a:cubicBezTo>
                <a:cubicBezTo>
                  <a:pt x="437" y="315"/>
                  <a:pt x="431" y="321"/>
                  <a:pt x="431" y="328"/>
                </a:cubicBezTo>
                <a:cubicBezTo>
                  <a:pt x="431" y="335"/>
                  <a:pt x="437" y="341"/>
                  <a:pt x="444" y="341"/>
                </a:cubicBezTo>
                <a:close/>
                <a:moveTo>
                  <a:pt x="483" y="341"/>
                </a:moveTo>
                <a:cubicBezTo>
                  <a:pt x="490" y="341"/>
                  <a:pt x="496" y="335"/>
                  <a:pt x="496" y="328"/>
                </a:cubicBezTo>
                <a:cubicBezTo>
                  <a:pt x="496" y="321"/>
                  <a:pt x="490" y="315"/>
                  <a:pt x="483" y="315"/>
                </a:cubicBezTo>
                <a:cubicBezTo>
                  <a:pt x="476" y="315"/>
                  <a:pt x="471" y="321"/>
                  <a:pt x="471" y="328"/>
                </a:cubicBezTo>
                <a:cubicBezTo>
                  <a:pt x="471" y="335"/>
                  <a:pt x="476" y="341"/>
                  <a:pt x="483" y="341"/>
                </a:cubicBezTo>
                <a:close/>
                <a:moveTo>
                  <a:pt x="523" y="341"/>
                </a:moveTo>
                <a:cubicBezTo>
                  <a:pt x="530" y="341"/>
                  <a:pt x="535" y="335"/>
                  <a:pt x="535" y="328"/>
                </a:cubicBezTo>
                <a:cubicBezTo>
                  <a:pt x="535" y="321"/>
                  <a:pt x="530" y="315"/>
                  <a:pt x="523" y="315"/>
                </a:cubicBezTo>
                <a:cubicBezTo>
                  <a:pt x="516" y="315"/>
                  <a:pt x="510" y="321"/>
                  <a:pt x="510" y="328"/>
                </a:cubicBezTo>
                <a:cubicBezTo>
                  <a:pt x="510" y="335"/>
                  <a:pt x="516" y="341"/>
                  <a:pt x="523" y="341"/>
                </a:cubicBezTo>
                <a:close/>
                <a:moveTo>
                  <a:pt x="562" y="341"/>
                </a:moveTo>
                <a:cubicBezTo>
                  <a:pt x="569" y="341"/>
                  <a:pt x="575" y="335"/>
                  <a:pt x="575" y="328"/>
                </a:cubicBezTo>
                <a:cubicBezTo>
                  <a:pt x="575" y="321"/>
                  <a:pt x="569" y="315"/>
                  <a:pt x="562" y="315"/>
                </a:cubicBezTo>
                <a:cubicBezTo>
                  <a:pt x="555" y="315"/>
                  <a:pt x="549" y="321"/>
                  <a:pt x="549" y="328"/>
                </a:cubicBezTo>
                <a:cubicBezTo>
                  <a:pt x="549" y="335"/>
                  <a:pt x="555" y="341"/>
                  <a:pt x="562" y="341"/>
                </a:cubicBezTo>
                <a:close/>
                <a:moveTo>
                  <a:pt x="602" y="316"/>
                </a:moveTo>
                <a:cubicBezTo>
                  <a:pt x="595" y="316"/>
                  <a:pt x="589" y="321"/>
                  <a:pt x="589" y="328"/>
                </a:cubicBezTo>
                <a:cubicBezTo>
                  <a:pt x="589" y="335"/>
                  <a:pt x="595" y="340"/>
                  <a:pt x="602" y="340"/>
                </a:cubicBezTo>
                <a:cubicBezTo>
                  <a:pt x="608" y="340"/>
                  <a:pt x="614" y="335"/>
                  <a:pt x="614" y="328"/>
                </a:cubicBezTo>
                <a:cubicBezTo>
                  <a:pt x="614" y="321"/>
                  <a:pt x="608" y="316"/>
                  <a:pt x="602" y="316"/>
                </a:cubicBezTo>
                <a:close/>
                <a:moveTo>
                  <a:pt x="641" y="341"/>
                </a:moveTo>
                <a:cubicBezTo>
                  <a:pt x="648" y="341"/>
                  <a:pt x="654" y="335"/>
                  <a:pt x="654" y="328"/>
                </a:cubicBezTo>
                <a:cubicBezTo>
                  <a:pt x="654" y="321"/>
                  <a:pt x="648" y="315"/>
                  <a:pt x="641" y="315"/>
                </a:cubicBezTo>
                <a:cubicBezTo>
                  <a:pt x="634" y="315"/>
                  <a:pt x="628" y="321"/>
                  <a:pt x="628" y="328"/>
                </a:cubicBezTo>
                <a:cubicBezTo>
                  <a:pt x="628" y="335"/>
                  <a:pt x="634" y="341"/>
                  <a:pt x="641" y="341"/>
                </a:cubicBezTo>
                <a:close/>
                <a:moveTo>
                  <a:pt x="680" y="341"/>
                </a:moveTo>
                <a:cubicBezTo>
                  <a:pt x="687" y="341"/>
                  <a:pt x="693" y="335"/>
                  <a:pt x="693" y="328"/>
                </a:cubicBezTo>
                <a:cubicBezTo>
                  <a:pt x="693" y="321"/>
                  <a:pt x="687" y="315"/>
                  <a:pt x="680" y="315"/>
                </a:cubicBezTo>
                <a:cubicBezTo>
                  <a:pt x="673" y="315"/>
                  <a:pt x="668" y="321"/>
                  <a:pt x="668" y="328"/>
                </a:cubicBezTo>
                <a:cubicBezTo>
                  <a:pt x="668" y="335"/>
                  <a:pt x="673" y="341"/>
                  <a:pt x="680" y="341"/>
                </a:cubicBezTo>
                <a:close/>
                <a:moveTo>
                  <a:pt x="720" y="341"/>
                </a:moveTo>
                <a:cubicBezTo>
                  <a:pt x="727" y="341"/>
                  <a:pt x="733" y="335"/>
                  <a:pt x="733" y="328"/>
                </a:cubicBezTo>
                <a:cubicBezTo>
                  <a:pt x="733" y="321"/>
                  <a:pt x="727" y="315"/>
                  <a:pt x="720" y="315"/>
                </a:cubicBezTo>
                <a:cubicBezTo>
                  <a:pt x="713" y="315"/>
                  <a:pt x="707" y="321"/>
                  <a:pt x="707" y="328"/>
                </a:cubicBezTo>
                <a:cubicBezTo>
                  <a:pt x="707" y="335"/>
                  <a:pt x="713" y="341"/>
                  <a:pt x="720" y="341"/>
                </a:cubicBezTo>
                <a:close/>
                <a:moveTo>
                  <a:pt x="759" y="341"/>
                </a:moveTo>
                <a:cubicBezTo>
                  <a:pt x="766" y="341"/>
                  <a:pt x="772" y="335"/>
                  <a:pt x="772" y="328"/>
                </a:cubicBezTo>
                <a:cubicBezTo>
                  <a:pt x="772" y="321"/>
                  <a:pt x="766" y="315"/>
                  <a:pt x="759" y="315"/>
                </a:cubicBezTo>
                <a:cubicBezTo>
                  <a:pt x="752" y="315"/>
                  <a:pt x="747" y="321"/>
                  <a:pt x="747" y="328"/>
                </a:cubicBezTo>
                <a:cubicBezTo>
                  <a:pt x="747" y="335"/>
                  <a:pt x="752" y="341"/>
                  <a:pt x="759" y="341"/>
                </a:cubicBezTo>
                <a:close/>
                <a:moveTo>
                  <a:pt x="799" y="341"/>
                </a:moveTo>
                <a:cubicBezTo>
                  <a:pt x="806" y="341"/>
                  <a:pt x="811" y="335"/>
                  <a:pt x="811" y="328"/>
                </a:cubicBezTo>
                <a:cubicBezTo>
                  <a:pt x="811" y="321"/>
                  <a:pt x="806" y="315"/>
                  <a:pt x="799" y="315"/>
                </a:cubicBezTo>
                <a:cubicBezTo>
                  <a:pt x="792" y="315"/>
                  <a:pt x="786" y="321"/>
                  <a:pt x="786" y="328"/>
                </a:cubicBezTo>
                <a:cubicBezTo>
                  <a:pt x="786" y="335"/>
                  <a:pt x="792" y="341"/>
                  <a:pt x="799" y="341"/>
                </a:cubicBezTo>
                <a:close/>
                <a:moveTo>
                  <a:pt x="838" y="341"/>
                </a:moveTo>
                <a:cubicBezTo>
                  <a:pt x="845" y="341"/>
                  <a:pt x="851" y="335"/>
                  <a:pt x="851" y="328"/>
                </a:cubicBezTo>
                <a:cubicBezTo>
                  <a:pt x="851" y="321"/>
                  <a:pt x="845" y="315"/>
                  <a:pt x="838" y="315"/>
                </a:cubicBezTo>
                <a:cubicBezTo>
                  <a:pt x="831" y="315"/>
                  <a:pt x="825" y="321"/>
                  <a:pt x="825" y="328"/>
                </a:cubicBezTo>
                <a:cubicBezTo>
                  <a:pt x="825" y="335"/>
                  <a:pt x="831" y="341"/>
                  <a:pt x="838" y="341"/>
                </a:cubicBezTo>
                <a:close/>
                <a:moveTo>
                  <a:pt x="956" y="341"/>
                </a:moveTo>
                <a:cubicBezTo>
                  <a:pt x="963" y="341"/>
                  <a:pt x="969" y="335"/>
                  <a:pt x="969" y="328"/>
                </a:cubicBezTo>
                <a:cubicBezTo>
                  <a:pt x="969" y="321"/>
                  <a:pt x="963" y="315"/>
                  <a:pt x="956" y="315"/>
                </a:cubicBezTo>
                <a:cubicBezTo>
                  <a:pt x="949" y="315"/>
                  <a:pt x="944" y="321"/>
                  <a:pt x="944" y="328"/>
                </a:cubicBezTo>
                <a:cubicBezTo>
                  <a:pt x="944" y="335"/>
                  <a:pt x="949" y="341"/>
                  <a:pt x="956" y="341"/>
                </a:cubicBezTo>
                <a:close/>
                <a:moveTo>
                  <a:pt x="996" y="341"/>
                </a:moveTo>
                <a:cubicBezTo>
                  <a:pt x="1003" y="341"/>
                  <a:pt x="1009" y="335"/>
                  <a:pt x="1009" y="328"/>
                </a:cubicBezTo>
                <a:cubicBezTo>
                  <a:pt x="1009" y="321"/>
                  <a:pt x="1003" y="315"/>
                  <a:pt x="996" y="315"/>
                </a:cubicBezTo>
                <a:cubicBezTo>
                  <a:pt x="989" y="315"/>
                  <a:pt x="983" y="321"/>
                  <a:pt x="983" y="328"/>
                </a:cubicBezTo>
                <a:cubicBezTo>
                  <a:pt x="983" y="335"/>
                  <a:pt x="989" y="341"/>
                  <a:pt x="996" y="341"/>
                </a:cubicBezTo>
                <a:close/>
                <a:moveTo>
                  <a:pt x="1035" y="341"/>
                </a:moveTo>
                <a:cubicBezTo>
                  <a:pt x="1042" y="341"/>
                  <a:pt x="1048" y="335"/>
                  <a:pt x="1048" y="328"/>
                </a:cubicBezTo>
                <a:cubicBezTo>
                  <a:pt x="1048" y="321"/>
                  <a:pt x="1042" y="315"/>
                  <a:pt x="1035" y="315"/>
                </a:cubicBezTo>
                <a:cubicBezTo>
                  <a:pt x="1028" y="315"/>
                  <a:pt x="1022" y="321"/>
                  <a:pt x="1022" y="328"/>
                </a:cubicBezTo>
                <a:cubicBezTo>
                  <a:pt x="1022" y="335"/>
                  <a:pt x="1028" y="341"/>
                  <a:pt x="1035" y="341"/>
                </a:cubicBezTo>
                <a:close/>
                <a:moveTo>
                  <a:pt x="1153" y="319"/>
                </a:moveTo>
                <a:cubicBezTo>
                  <a:pt x="1148" y="319"/>
                  <a:pt x="1144" y="323"/>
                  <a:pt x="1144" y="328"/>
                </a:cubicBezTo>
                <a:cubicBezTo>
                  <a:pt x="1144" y="333"/>
                  <a:pt x="1148" y="337"/>
                  <a:pt x="1153" y="337"/>
                </a:cubicBezTo>
                <a:cubicBezTo>
                  <a:pt x="1159" y="337"/>
                  <a:pt x="1163" y="333"/>
                  <a:pt x="1163" y="328"/>
                </a:cubicBezTo>
                <a:cubicBezTo>
                  <a:pt x="1163" y="323"/>
                  <a:pt x="1159" y="319"/>
                  <a:pt x="1153" y="319"/>
                </a:cubicBezTo>
                <a:close/>
                <a:moveTo>
                  <a:pt x="1193" y="341"/>
                </a:moveTo>
                <a:cubicBezTo>
                  <a:pt x="1200" y="341"/>
                  <a:pt x="1206" y="335"/>
                  <a:pt x="1206" y="328"/>
                </a:cubicBezTo>
                <a:cubicBezTo>
                  <a:pt x="1206" y="321"/>
                  <a:pt x="1200" y="315"/>
                  <a:pt x="1193" y="315"/>
                </a:cubicBezTo>
                <a:cubicBezTo>
                  <a:pt x="1186" y="315"/>
                  <a:pt x="1180" y="321"/>
                  <a:pt x="1180" y="328"/>
                </a:cubicBezTo>
                <a:cubicBezTo>
                  <a:pt x="1180" y="335"/>
                  <a:pt x="1186" y="341"/>
                  <a:pt x="1193" y="341"/>
                </a:cubicBezTo>
                <a:close/>
                <a:moveTo>
                  <a:pt x="1232" y="341"/>
                </a:moveTo>
                <a:cubicBezTo>
                  <a:pt x="1239" y="341"/>
                  <a:pt x="1245" y="335"/>
                  <a:pt x="1245" y="328"/>
                </a:cubicBezTo>
                <a:cubicBezTo>
                  <a:pt x="1245" y="321"/>
                  <a:pt x="1239" y="315"/>
                  <a:pt x="1232" y="315"/>
                </a:cubicBezTo>
                <a:cubicBezTo>
                  <a:pt x="1225" y="315"/>
                  <a:pt x="1220" y="321"/>
                  <a:pt x="1220" y="328"/>
                </a:cubicBezTo>
                <a:cubicBezTo>
                  <a:pt x="1220" y="335"/>
                  <a:pt x="1225" y="341"/>
                  <a:pt x="1232" y="341"/>
                </a:cubicBezTo>
                <a:close/>
                <a:moveTo>
                  <a:pt x="1272" y="341"/>
                </a:moveTo>
                <a:cubicBezTo>
                  <a:pt x="1279" y="341"/>
                  <a:pt x="1285" y="335"/>
                  <a:pt x="1285" y="328"/>
                </a:cubicBezTo>
                <a:cubicBezTo>
                  <a:pt x="1285" y="321"/>
                  <a:pt x="1279" y="315"/>
                  <a:pt x="1272" y="315"/>
                </a:cubicBezTo>
                <a:cubicBezTo>
                  <a:pt x="1265" y="315"/>
                  <a:pt x="1259" y="321"/>
                  <a:pt x="1259" y="328"/>
                </a:cubicBezTo>
                <a:cubicBezTo>
                  <a:pt x="1259" y="335"/>
                  <a:pt x="1265" y="341"/>
                  <a:pt x="1272" y="341"/>
                </a:cubicBezTo>
                <a:close/>
                <a:moveTo>
                  <a:pt x="1311" y="341"/>
                </a:moveTo>
                <a:cubicBezTo>
                  <a:pt x="1318" y="341"/>
                  <a:pt x="1324" y="335"/>
                  <a:pt x="1324" y="328"/>
                </a:cubicBezTo>
                <a:cubicBezTo>
                  <a:pt x="1324" y="321"/>
                  <a:pt x="1318" y="315"/>
                  <a:pt x="1311" y="315"/>
                </a:cubicBezTo>
                <a:cubicBezTo>
                  <a:pt x="1304" y="315"/>
                  <a:pt x="1298" y="321"/>
                  <a:pt x="1298" y="328"/>
                </a:cubicBezTo>
                <a:cubicBezTo>
                  <a:pt x="1298" y="335"/>
                  <a:pt x="1304" y="341"/>
                  <a:pt x="1311" y="341"/>
                </a:cubicBezTo>
                <a:close/>
                <a:moveTo>
                  <a:pt x="1863" y="341"/>
                </a:moveTo>
                <a:cubicBezTo>
                  <a:pt x="1870" y="341"/>
                  <a:pt x="1876" y="335"/>
                  <a:pt x="1876" y="328"/>
                </a:cubicBezTo>
                <a:cubicBezTo>
                  <a:pt x="1876" y="321"/>
                  <a:pt x="1870" y="315"/>
                  <a:pt x="1863" y="315"/>
                </a:cubicBezTo>
                <a:cubicBezTo>
                  <a:pt x="1856" y="315"/>
                  <a:pt x="1850" y="321"/>
                  <a:pt x="1850" y="328"/>
                </a:cubicBezTo>
                <a:cubicBezTo>
                  <a:pt x="1850" y="335"/>
                  <a:pt x="1856" y="341"/>
                  <a:pt x="1863" y="341"/>
                </a:cubicBezTo>
                <a:close/>
                <a:moveTo>
                  <a:pt x="1903" y="341"/>
                </a:moveTo>
                <a:cubicBezTo>
                  <a:pt x="1910" y="341"/>
                  <a:pt x="1915" y="335"/>
                  <a:pt x="1915" y="328"/>
                </a:cubicBezTo>
                <a:cubicBezTo>
                  <a:pt x="1915" y="321"/>
                  <a:pt x="1910" y="315"/>
                  <a:pt x="1903" y="315"/>
                </a:cubicBezTo>
                <a:cubicBezTo>
                  <a:pt x="1896" y="315"/>
                  <a:pt x="1890" y="321"/>
                  <a:pt x="1890" y="328"/>
                </a:cubicBezTo>
                <a:cubicBezTo>
                  <a:pt x="1890" y="335"/>
                  <a:pt x="1896" y="341"/>
                  <a:pt x="1903" y="341"/>
                </a:cubicBezTo>
                <a:close/>
                <a:moveTo>
                  <a:pt x="1942" y="341"/>
                </a:moveTo>
                <a:cubicBezTo>
                  <a:pt x="1949" y="341"/>
                  <a:pt x="1955" y="335"/>
                  <a:pt x="1955" y="328"/>
                </a:cubicBezTo>
                <a:cubicBezTo>
                  <a:pt x="1955" y="321"/>
                  <a:pt x="1949" y="315"/>
                  <a:pt x="1942" y="315"/>
                </a:cubicBezTo>
                <a:cubicBezTo>
                  <a:pt x="1935" y="315"/>
                  <a:pt x="1929" y="321"/>
                  <a:pt x="1929" y="328"/>
                </a:cubicBezTo>
                <a:cubicBezTo>
                  <a:pt x="1929" y="335"/>
                  <a:pt x="1935" y="341"/>
                  <a:pt x="1942" y="341"/>
                </a:cubicBezTo>
                <a:close/>
                <a:moveTo>
                  <a:pt x="1981" y="341"/>
                </a:moveTo>
                <a:cubicBezTo>
                  <a:pt x="1988" y="341"/>
                  <a:pt x="1994" y="335"/>
                  <a:pt x="1994" y="328"/>
                </a:cubicBezTo>
                <a:cubicBezTo>
                  <a:pt x="1994" y="321"/>
                  <a:pt x="1988" y="315"/>
                  <a:pt x="1981" y="315"/>
                </a:cubicBezTo>
                <a:cubicBezTo>
                  <a:pt x="1974" y="315"/>
                  <a:pt x="1969" y="321"/>
                  <a:pt x="1969" y="328"/>
                </a:cubicBezTo>
                <a:cubicBezTo>
                  <a:pt x="1969" y="335"/>
                  <a:pt x="1974" y="341"/>
                  <a:pt x="1981" y="341"/>
                </a:cubicBezTo>
                <a:close/>
                <a:moveTo>
                  <a:pt x="2021" y="315"/>
                </a:moveTo>
                <a:cubicBezTo>
                  <a:pt x="2014" y="315"/>
                  <a:pt x="2008" y="321"/>
                  <a:pt x="2008" y="328"/>
                </a:cubicBezTo>
                <a:cubicBezTo>
                  <a:pt x="2008" y="335"/>
                  <a:pt x="2014" y="341"/>
                  <a:pt x="2021" y="341"/>
                </a:cubicBezTo>
                <a:cubicBezTo>
                  <a:pt x="2028" y="341"/>
                  <a:pt x="2034" y="335"/>
                  <a:pt x="2034" y="328"/>
                </a:cubicBezTo>
                <a:cubicBezTo>
                  <a:pt x="2034" y="321"/>
                  <a:pt x="2028" y="315"/>
                  <a:pt x="2021" y="315"/>
                </a:cubicBezTo>
                <a:close/>
                <a:moveTo>
                  <a:pt x="2060" y="315"/>
                </a:moveTo>
                <a:cubicBezTo>
                  <a:pt x="2053" y="315"/>
                  <a:pt x="2048" y="321"/>
                  <a:pt x="2048" y="328"/>
                </a:cubicBezTo>
                <a:cubicBezTo>
                  <a:pt x="2048" y="335"/>
                  <a:pt x="2053" y="341"/>
                  <a:pt x="2060" y="341"/>
                </a:cubicBezTo>
                <a:cubicBezTo>
                  <a:pt x="2067" y="341"/>
                  <a:pt x="2073" y="335"/>
                  <a:pt x="2073" y="328"/>
                </a:cubicBezTo>
                <a:cubicBezTo>
                  <a:pt x="2073" y="321"/>
                  <a:pt x="2067" y="315"/>
                  <a:pt x="2060" y="315"/>
                </a:cubicBezTo>
                <a:close/>
                <a:moveTo>
                  <a:pt x="2100" y="341"/>
                </a:moveTo>
                <a:cubicBezTo>
                  <a:pt x="2107" y="341"/>
                  <a:pt x="2112" y="335"/>
                  <a:pt x="2112" y="328"/>
                </a:cubicBezTo>
                <a:cubicBezTo>
                  <a:pt x="2112" y="321"/>
                  <a:pt x="2107" y="315"/>
                  <a:pt x="2100" y="315"/>
                </a:cubicBezTo>
                <a:cubicBezTo>
                  <a:pt x="2093" y="315"/>
                  <a:pt x="2087" y="321"/>
                  <a:pt x="2087" y="328"/>
                </a:cubicBezTo>
                <a:cubicBezTo>
                  <a:pt x="2087" y="335"/>
                  <a:pt x="2093" y="341"/>
                  <a:pt x="2100" y="341"/>
                </a:cubicBezTo>
                <a:close/>
                <a:moveTo>
                  <a:pt x="2179" y="341"/>
                </a:moveTo>
                <a:cubicBezTo>
                  <a:pt x="2186" y="341"/>
                  <a:pt x="2191" y="335"/>
                  <a:pt x="2191" y="328"/>
                </a:cubicBezTo>
                <a:cubicBezTo>
                  <a:pt x="2191" y="321"/>
                  <a:pt x="2186" y="315"/>
                  <a:pt x="2179" y="315"/>
                </a:cubicBezTo>
                <a:cubicBezTo>
                  <a:pt x="2171" y="315"/>
                  <a:pt x="2166" y="321"/>
                  <a:pt x="2166" y="328"/>
                </a:cubicBezTo>
                <a:cubicBezTo>
                  <a:pt x="2166" y="335"/>
                  <a:pt x="2171" y="341"/>
                  <a:pt x="2179" y="341"/>
                </a:cubicBezTo>
                <a:close/>
                <a:moveTo>
                  <a:pt x="2218" y="341"/>
                </a:moveTo>
                <a:cubicBezTo>
                  <a:pt x="2225" y="341"/>
                  <a:pt x="2231" y="335"/>
                  <a:pt x="2231" y="328"/>
                </a:cubicBezTo>
                <a:cubicBezTo>
                  <a:pt x="2231" y="321"/>
                  <a:pt x="2225" y="315"/>
                  <a:pt x="2218" y="315"/>
                </a:cubicBezTo>
                <a:cubicBezTo>
                  <a:pt x="2211" y="315"/>
                  <a:pt x="2205" y="321"/>
                  <a:pt x="2205" y="328"/>
                </a:cubicBezTo>
                <a:cubicBezTo>
                  <a:pt x="2205" y="335"/>
                  <a:pt x="2211" y="341"/>
                  <a:pt x="2218" y="341"/>
                </a:cubicBezTo>
                <a:close/>
                <a:moveTo>
                  <a:pt x="2257" y="341"/>
                </a:moveTo>
                <a:cubicBezTo>
                  <a:pt x="2264" y="341"/>
                  <a:pt x="2270" y="335"/>
                  <a:pt x="2270" y="328"/>
                </a:cubicBezTo>
                <a:cubicBezTo>
                  <a:pt x="2270" y="321"/>
                  <a:pt x="2264" y="315"/>
                  <a:pt x="2257" y="315"/>
                </a:cubicBezTo>
                <a:cubicBezTo>
                  <a:pt x="2250" y="315"/>
                  <a:pt x="2245" y="321"/>
                  <a:pt x="2245" y="328"/>
                </a:cubicBezTo>
                <a:cubicBezTo>
                  <a:pt x="2245" y="335"/>
                  <a:pt x="2250" y="341"/>
                  <a:pt x="2257" y="341"/>
                </a:cubicBezTo>
                <a:close/>
                <a:moveTo>
                  <a:pt x="2297" y="341"/>
                </a:moveTo>
                <a:cubicBezTo>
                  <a:pt x="2304" y="341"/>
                  <a:pt x="2310" y="335"/>
                  <a:pt x="2310" y="328"/>
                </a:cubicBezTo>
                <a:cubicBezTo>
                  <a:pt x="2310" y="321"/>
                  <a:pt x="2304" y="315"/>
                  <a:pt x="2297" y="315"/>
                </a:cubicBezTo>
                <a:cubicBezTo>
                  <a:pt x="2290" y="315"/>
                  <a:pt x="2284" y="321"/>
                  <a:pt x="2284" y="328"/>
                </a:cubicBezTo>
                <a:cubicBezTo>
                  <a:pt x="2284" y="335"/>
                  <a:pt x="2290" y="341"/>
                  <a:pt x="2297" y="341"/>
                </a:cubicBezTo>
                <a:close/>
                <a:moveTo>
                  <a:pt x="2336" y="341"/>
                </a:moveTo>
                <a:cubicBezTo>
                  <a:pt x="2343" y="341"/>
                  <a:pt x="2349" y="335"/>
                  <a:pt x="2349" y="328"/>
                </a:cubicBezTo>
                <a:cubicBezTo>
                  <a:pt x="2349" y="321"/>
                  <a:pt x="2343" y="315"/>
                  <a:pt x="2336" y="315"/>
                </a:cubicBezTo>
                <a:cubicBezTo>
                  <a:pt x="2329" y="315"/>
                  <a:pt x="2323" y="321"/>
                  <a:pt x="2323" y="328"/>
                </a:cubicBezTo>
                <a:cubicBezTo>
                  <a:pt x="2323" y="335"/>
                  <a:pt x="2329" y="341"/>
                  <a:pt x="2336" y="341"/>
                </a:cubicBezTo>
                <a:close/>
                <a:moveTo>
                  <a:pt x="2376" y="341"/>
                </a:moveTo>
                <a:cubicBezTo>
                  <a:pt x="2383" y="341"/>
                  <a:pt x="2388" y="335"/>
                  <a:pt x="2388" y="328"/>
                </a:cubicBezTo>
                <a:cubicBezTo>
                  <a:pt x="2388" y="321"/>
                  <a:pt x="2383" y="315"/>
                  <a:pt x="2376" y="315"/>
                </a:cubicBezTo>
                <a:cubicBezTo>
                  <a:pt x="2369" y="315"/>
                  <a:pt x="2363" y="321"/>
                  <a:pt x="2363" y="328"/>
                </a:cubicBezTo>
                <a:cubicBezTo>
                  <a:pt x="2363" y="335"/>
                  <a:pt x="2369" y="341"/>
                  <a:pt x="2376" y="341"/>
                </a:cubicBezTo>
                <a:close/>
                <a:moveTo>
                  <a:pt x="2415" y="316"/>
                </a:moveTo>
                <a:cubicBezTo>
                  <a:pt x="2408" y="316"/>
                  <a:pt x="2403" y="321"/>
                  <a:pt x="2403" y="328"/>
                </a:cubicBezTo>
                <a:cubicBezTo>
                  <a:pt x="2403" y="335"/>
                  <a:pt x="2408" y="340"/>
                  <a:pt x="2415" y="340"/>
                </a:cubicBezTo>
                <a:cubicBezTo>
                  <a:pt x="2422" y="340"/>
                  <a:pt x="2427" y="335"/>
                  <a:pt x="2427" y="328"/>
                </a:cubicBezTo>
                <a:cubicBezTo>
                  <a:pt x="2427" y="321"/>
                  <a:pt x="2422" y="316"/>
                  <a:pt x="2415" y="316"/>
                </a:cubicBezTo>
                <a:close/>
                <a:moveTo>
                  <a:pt x="2454" y="341"/>
                </a:moveTo>
                <a:cubicBezTo>
                  <a:pt x="2462" y="341"/>
                  <a:pt x="2467" y="335"/>
                  <a:pt x="2467" y="328"/>
                </a:cubicBezTo>
                <a:cubicBezTo>
                  <a:pt x="2467" y="321"/>
                  <a:pt x="2462" y="315"/>
                  <a:pt x="2454" y="315"/>
                </a:cubicBezTo>
                <a:cubicBezTo>
                  <a:pt x="2447" y="315"/>
                  <a:pt x="2442" y="321"/>
                  <a:pt x="2442" y="328"/>
                </a:cubicBezTo>
                <a:cubicBezTo>
                  <a:pt x="2442" y="335"/>
                  <a:pt x="2447" y="341"/>
                  <a:pt x="2454" y="341"/>
                </a:cubicBezTo>
                <a:close/>
                <a:moveTo>
                  <a:pt x="2494" y="341"/>
                </a:moveTo>
                <a:cubicBezTo>
                  <a:pt x="2501" y="341"/>
                  <a:pt x="2507" y="335"/>
                  <a:pt x="2507" y="328"/>
                </a:cubicBezTo>
                <a:cubicBezTo>
                  <a:pt x="2507" y="321"/>
                  <a:pt x="2501" y="315"/>
                  <a:pt x="2494" y="315"/>
                </a:cubicBezTo>
                <a:cubicBezTo>
                  <a:pt x="2487" y="315"/>
                  <a:pt x="2481" y="321"/>
                  <a:pt x="2481" y="328"/>
                </a:cubicBezTo>
                <a:cubicBezTo>
                  <a:pt x="2481" y="335"/>
                  <a:pt x="2487" y="341"/>
                  <a:pt x="2494" y="341"/>
                </a:cubicBezTo>
                <a:close/>
                <a:moveTo>
                  <a:pt x="2533" y="341"/>
                </a:moveTo>
                <a:cubicBezTo>
                  <a:pt x="2540" y="341"/>
                  <a:pt x="2546" y="335"/>
                  <a:pt x="2546" y="328"/>
                </a:cubicBezTo>
                <a:cubicBezTo>
                  <a:pt x="2546" y="321"/>
                  <a:pt x="2540" y="315"/>
                  <a:pt x="2533" y="315"/>
                </a:cubicBezTo>
                <a:cubicBezTo>
                  <a:pt x="2526" y="315"/>
                  <a:pt x="2521" y="321"/>
                  <a:pt x="2521" y="328"/>
                </a:cubicBezTo>
                <a:cubicBezTo>
                  <a:pt x="2521" y="335"/>
                  <a:pt x="2526" y="341"/>
                  <a:pt x="2533" y="341"/>
                </a:cubicBezTo>
                <a:close/>
                <a:moveTo>
                  <a:pt x="2573" y="341"/>
                </a:moveTo>
                <a:cubicBezTo>
                  <a:pt x="2580" y="341"/>
                  <a:pt x="2586" y="335"/>
                  <a:pt x="2586" y="328"/>
                </a:cubicBezTo>
                <a:cubicBezTo>
                  <a:pt x="2586" y="321"/>
                  <a:pt x="2580" y="315"/>
                  <a:pt x="2573" y="315"/>
                </a:cubicBezTo>
                <a:cubicBezTo>
                  <a:pt x="2566" y="315"/>
                  <a:pt x="2560" y="321"/>
                  <a:pt x="2560" y="328"/>
                </a:cubicBezTo>
                <a:cubicBezTo>
                  <a:pt x="2560" y="335"/>
                  <a:pt x="2566" y="341"/>
                  <a:pt x="2573" y="341"/>
                </a:cubicBezTo>
                <a:close/>
                <a:moveTo>
                  <a:pt x="2612" y="341"/>
                </a:moveTo>
                <a:cubicBezTo>
                  <a:pt x="2619" y="341"/>
                  <a:pt x="2625" y="335"/>
                  <a:pt x="2625" y="328"/>
                </a:cubicBezTo>
                <a:cubicBezTo>
                  <a:pt x="2625" y="321"/>
                  <a:pt x="2619" y="315"/>
                  <a:pt x="2612" y="315"/>
                </a:cubicBezTo>
                <a:cubicBezTo>
                  <a:pt x="2605" y="315"/>
                  <a:pt x="2599" y="321"/>
                  <a:pt x="2599" y="328"/>
                </a:cubicBezTo>
                <a:cubicBezTo>
                  <a:pt x="2599" y="335"/>
                  <a:pt x="2605" y="341"/>
                  <a:pt x="2612" y="341"/>
                </a:cubicBezTo>
                <a:close/>
                <a:moveTo>
                  <a:pt x="2652" y="341"/>
                </a:moveTo>
                <a:cubicBezTo>
                  <a:pt x="2659" y="341"/>
                  <a:pt x="2664" y="335"/>
                  <a:pt x="2664" y="328"/>
                </a:cubicBezTo>
                <a:cubicBezTo>
                  <a:pt x="2664" y="321"/>
                  <a:pt x="2659" y="315"/>
                  <a:pt x="2652" y="315"/>
                </a:cubicBezTo>
                <a:cubicBezTo>
                  <a:pt x="2645" y="315"/>
                  <a:pt x="2639" y="321"/>
                  <a:pt x="2639" y="328"/>
                </a:cubicBezTo>
                <a:cubicBezTo>
                  <a:pt x="2639" y="335"/>
                  <a:pt x="2645" y="341"/>
                  <a:pt x="2652" y="341"/>
                </a:cubicBezTo>
                <a:close/>
                <a:moveTo>
                  <a:pt x="2691" y="341"/>
                </a:moveTo>
                <a:cubicBezTo>
                  <a:pt x="2698" y="341"/>
                  <a:pt x="2704" y="335"/>
                  <a:pt x="2704" y="328"/>
                </a:cubicBezTo>
                <a:cubicBezTo>
                  <a:pt x="2704" y="321"/>
                  <a:pt x="2698" y="315"/>
                  <a:pt x="2691" y="315"/>
                </a:cubicBezTo>
                <a:cubicBezTo>
                  <a:pt x="2684" y="315"/>
                  <a:pt x="2678" y="321"/>
                  <a:pt x="2678" y="328"/>
                </a:cubicBezTo>
                <a:cubicBezTo>
                  <a:pt x="2678" y="335"/>
                  <a:pt x="2684" y="341"/>
                  <a:pt x="2691" y="341"/>
                </a:cubicBezTo>
                <a:close/>
                <a:moveTo>
                  <a:pt x="2730" y="341"/>
                </a:moveTo>
                <a:cubicBezTo>
                  <a:pt x="2738" y="341"/>
                  <a:pt x="2743" y="335"/>
                  <a:pt x="2743" y="328"/>
                </a:cubicBezTo>
                <a:cubicBezTo>
                  <a:pt x="2743" y="321"/>
                  <a:pt x="2738" y="315"/>
                  <a:pt x="2730" y="315"/>
                </a:cubicBezTo>
                <a:cubicBezTo>
                  <a:pt x="2723" y="315"/>
                  <a:pt x="2718" y="321"/>
                  <a:pt x="2718" y="328"/>
                </a:cubicBezTo>
                <a:cubicBezTo>
                  <a:pt x="2718" y="335"/>
                  <a:pt x="2723" y="341"/>
                  <a:pt x="2730" y="341"/>
                </a:cubicBezTo>
                <a:close/>
                <a:moveTo>
                  <a:pt x="2770" y="341"/>
                </a:moveTo>
                <a:cubicBezTo>
                  <a:pt x="2777" y="341"/>
                  <a:pt x="2783" y="335"/>
                  <a:pt x="2783" y="328"/>
                </a:cubicBezTo>
                <a:cubicBezTo>
                  <a:pt x="2783" y="321"/>
                  <a:pt x="2777" y="315"/>
                  <a:pt x="2770" y="315"/>
                </a:cubicBezTo>
                <a:cubicBezTo>
                  <a:pt x="2763" y="315"/>
                  <a:pt x="2757" y="321"/>
                  <a:pt x="2757" y="328"/>
                </a:cubicBezTo>
                <a:cubicBezTo>
                  <a:pt x="2757" y="335"/>
                  <a:pt x="2763" y="341"/>
                  <a:pt x="2770" y="341"/>
                </a:cubicBezTo>
                <a:close/>
                <a:moveTo>
                  <a:pt x="2809" y="341"/>
                </a:moveTo>
                <a:cubicBezTo>
                  <a:pt x="2816" y="341"/>
                  <a:pt x="2822" y="335"/>
                  <a:pt x="2822" y="328"/>
                </a:cubicBezTo>
                <a:cubicBezTo>
                  <a:pt x="2822" y="321"/>
                  <a:pt x="2816" y="315"/>
                  <a:pt x="2809" y="315"/>
                </a:cubicBezTo>
                <a:cubicBezTo>
                  <a:pt x="2802" y="315"/>
                  <a:pt x="2797" y="321"/>
                  <a:pt x="2797" y="328"/>
                </a:cubicBezTo>
                <a:cubicBezTo>
                  <a:pt x="2797" y="335"/>
                  <a:pt x="2802" y="341"/>
                  <a:pt x="2809" y="341"/>
                </a:cubicBezTo>
                <a:close/>
                <a:moveTo>
                  <a:pt x="2849" y="341"/>
                </a:moveTo>
                <a:cubicBezTo>
                  <a:pt x="2856" y="341"/>
                  <a:pt x="2861" y="335"/>
                  <a:pt x="2861" y="328"/>
                </a:cubicBezTo>
                <a:cubicBezTo>
                  <a:pt x="2861" y="321"/>
                  <a:pt x="2856" y="315"/>
                  <a:pt x="2849" y="315"/>
                </a:cubicBezTo>
                <a:cubicBezTo>
                  <a:pt x="2842" y="315"/>
                  <a:pt x="2836" y="321"/>
                  <a:pt x="2836" y="328"/>
                </a:cubicBezTo>
                <a:cubicBezTo>
                  <a:pt x="2836" y="335"/>
                  <a:pt x="2842" y="341"/>
                  <a:pt x="2849" y="341"/>
                </a:cubicBezTo>
                <a:close/>
                <a:moveTo>
                  <a:pt x="2888" y="341"/>
                </a:moveTo>
                <a:cubicBezTo>
                  <a:pt x="2895" y="341"/>
                  <a:pt x="2901" y="335"/>
                  <a:pt x="2901" y="328"/>
                </a:cubicBezTo>
                <a:cubicBezTo>
                  <a:pt x="2901" y="321"/>
                  <a:pt x="2895" y="315"/>
                  <a:pt x="2888" y="315"/>
                </a:cubicBezTo>
                <a:cubicBezTo>
                  <a:pt x="2881" y="315"/>
                  <a:pt x="2875" y="321"/>
                  <a:pt x="2875" y="328"/>
                </a:cubicBezTo>
                <a:cubicBezTo>
                  <a:pt x="2875" y="335"/>
                  <a:pt x="2881" y="341"/>
                  <a:pt x="2888" y="341"/>
                </a:cubicBezTo>
                <a:close/>
                <a:moveTo>
                  <a:pt x="2928" y="341"/>
                </a:moveTo>
                <a:cubicBezTo>
                  <a:pt x="2935" y="341"/>
                  <a:pt x="2940" y="335"/>
                  <a:pt x="2940" y="328"/>
                </a:cubicBezTo>
                <a:cubicBezTo>
                  <a:pt x="2940" y="321"/>
                  <a:pt x="2935" y="315"/>
                  <a:pt x="2928" y="315"/>
                </a:cubicBezTo>
                <a:cubicBezTo>
                  <a:pt x="2921" y="315"/>
                  <a:pt x="2915" y="321"/>
                  <a:pt x="2915" y="328"/>
                </a:cubicBezTo>
                <a:cubicBezTo>
                  <a:pt x="2915" y="335"/>
                  <a:pt x="2921" y="341"/>
                  <a:pt x="2928" y="341"/>
                </a:cubicBezTo>
                <a:close/>
                <a:moveTo>
                  <a:pt x="2967" y="341"/>
                </a:moveTo>
                <a:cubicBezTo>
                  <a:pt x="2974" y="341"/>
                  <a:pt x="2980" y="335"/>
                  <a:pt x="2980" y="328"/>
                </a:cubicBezTo>
                <a:cubicBezTo>
                  <a:pt x="2980" y="321"/>
                  <a:pt x="2974" y="315"/>
                  <a:pt x="2967" y="315"/>
                </a:cubicBezTo>
                <a:cubicBezTo>
                  <a:pt x="2960" y="315"/>
                  <a:pt x="2954" y="321"/>
                  <a:pt x="2954" y="328"/>
                </a:cubicBezTo>
                <a:cubicBezTo>
                  <a:pt x="2954" y="335"/>
                  <a:pt x="2960" y="341"/>
                  <a:pt x="2967" y="341"/>
                </a:cubicBezTo>
                <a:close/>
                <a:moveTo>
                  <a:pt x="3006" y="341"/>
                </a:moveTo>
                <a:cubicBezTo>
                  <a:pt x="3013" y="341"/>
                  <a:pt x="3019" y="335"/>
                  <a:pt x="3019" y="328"/>
                </a:cubicBezTo>
                <a:cubicBezTo>
                  <a:pt x="3019" y="321"/>
                  <a:pt x="3013" y="315"/>
                  <a:pt x="3006" y="315"/>
                </a:cubicBezTo>
                <a:cubicBezTo>
                  <a:pt x="2999" y="315"/>
                  <a:pt x="2994" y="321"/>
                  <a:pt x="2994" y="328"/>
                </a:cubicBezTo>
                <a:cubicBezTo>
                  <a:pt x="2994" y="335"/>
                  <a:pt x="2999" y="341"/>
                  <a:pt x="3006" y="341"/>
                </a:cubicBezTo>
                <a:close/>
                <a:moveTo>
                  <a:pt x="3046" y="341"/>
                </a:moveTo>
                <a:cubicBezTo>
                  <a:pt x="3053" y="341"/>
                  <a:pt x="3059" y="335"/>
                  <a:pt x="3059" y="328"/>
                </a:cubicBezTo>
                <a:cubicBezTo>
                  <a:pt x="3059" y="321"/>
                  <a:pt x="3053" y="315"/>
                  <a:pt x="3046" y="315"/>
                </a:cubicBezTo>
                <a:cubicBezTo>
                  <a:pt x="3039" y="315"/>
                  <a:pt x="3033" y="321"/>
                  <a:pt x="3033" y="328"/>
                </a:cubicBezTo>
                <a:cubicBezTo>
                  <a:pt x="3033" y="335"/>
                  <a:pt x="3039" y="341"/>
                  <a:pt x="3046" y="341"/>
                </a:cubicBezTo>
                <a:close/>
                <a:moveTo>
                  <a:pt x="3085" y="341"/>
                </a:moveTo>
                <a:cubicBezTo>
                  <a:pt x="3092" y="341"/>
                  <a:pt x="3098" y="335"/>
                  <a:pt x="3098" y="328"/>
                </a:cubicBezTo>
                <a:cubicBezTo>
                  <a:pt x="3098" y="321"/>
                  <a:pt x="3092" y="315"/>
                  <a:pt x="3085" y="315"/>
                </a:cubicBezTo>
                <a:cubicBezTo>
                  <a:pt x="3078" y="315"/>
                  <a:pt x="3073" y="321"/>
                  <a:pt x="3073" y="328"/>
                </a:cubicBezTo>
                <a:cubicBezTo>
                  <a:pt x="3073" y="335"/>
                  <a:pt x="3078" y="341"/>
                  <a:pt x="3085" y="341"/>
                </a:cubicBezTo>
                <a:close/>
                <a:moveTo>
                  <a:pt x="3125" y="341"/>
                </a:moveTo>
                <a:cubicBezTo>
                  <a:pt x="3132" y="341"/>
                  <a:pt x="3137" y="335"/>
                  <a:pt x="3137" y="328"/>
                </a:cubicBezTo>
                <a:cubicBezTo>
                  <a:pt x="3137" y="321"/>
                  <a:pt x="3132" y="315"/>
                  <a:pt x="3125" y="315"/>
                </a:cubicBezTo>
                <a:cubicBezTo>
                  <a:pt x="3118" y="315"/>
                  <a:pt x="3112" y="321"/>
                  <a:pt x="3112" y="328"/>
                </a:cubicBezTo>
                <a:cubicBezTo>
                  <a:pt x="3112" y="335"/>
                  <a:pt x="3118" y="341"/>
                  <a:pt x="3125" y="341"/>
                </a:cubicBezTo>
                <a:close/>
                <a:moveTo>
                  <a:pt x="3164" y="341"/>
                </a:moveTo>
                <a:cubicBezTo>
                  <a:pt x="3171" y="341"/>
                  <a:pt x="3177" y="335"/>
                  <a:pt x="3177" y="328"/>
                </a:cubicBezTo>
                <a:cubicBezTo>
                  <a:pt x="3177" y="321"/>
                  <a:pt x="3171" y="315"/>
                  <a:pt x="3164" y="315"/>
                </a:cubicBezTo>
                <a:cubicBezTo>
                  <a:pt x="3157" y="315"/>
                  <a:pt x="3151" y="321"/>
                  <a:pt x="3151" y="328"/>
                </a:cubicBezTo>
                <a:cubicBezTo>
                  <a:pt x="3151" y="335"/>
                  <a:pt x="3157" y="341"/>
                  <a:pt x="3164" y="341"/>
                </a:cubicBezTo>
                <a:close/>
                <a:moveTo>
                  <a:pt x="3204" y="341"/>
                </a:moveTo>
                <a:cubicBezTo>
                  <a:pt x="3211" y="341"/>
                  <a:pt x="3216" y="335"/>
                  <a:pt x="3216" y="328"/>
                </a:cubicBezTo>
                <a:cubicBezTo>
                  <a:pt x="3216" y="321"/>
                  <a:pt x="3211" y="315"/>
                  <a:pt x="3204" y="315"/>
                </a:cubicBezTo>
                <a:cubicBezTo>
                  <a:pt x="3197" y="315"/>
                  <a:pt x="3191" y="321"/>
                  <a:pt x="3191" y="328"/>
                </a:cubicBezTo>
                <a:cubicBezTo>
                  <a:pt x="3191" y="335"/>
                  <a:pt x="3197" y="341"/>
                  <a:pt x="3204" y="341"/>
                </a:cubicBezTo>
                <a:close/>
                <a:moveTo>
                  <a:pt x="3243" y="341"/>
                </a:moveTo>
                <a:cubicBezTo>
                  <a:pt x="3250" y="341"/>
                  <a:pt x="3256" y="335"/>
                  <a:pt x="3256" y="328"/>
                </a:cubicBezTo>
                <a:cubicBezTo>
                  <a:pt x="3256" y="321"/>
                  <a:pt x="3250" y="315"/>
                  <a:pt x="3243" y="315"/>
                </a:cubicBezTo>
                <a:cubicBezTo>
                  <a:pt x="3236" y="315"/>
                  <a:pt x="3230" y="321"/>
                  <a:pt x="3230" y="328"/>
                </a:cubicBezTo>
                <a:cubicBezTo>
                  <a:pt x="3230" y="335"/>
                  <a:pt x="3236" y="341"/>
                  <a:pt x="3243" y="341"/>
                </a:cubicBezTo>
                <a:close/>
                <a:moveTo>
                  <a:pt x="3282" y="341"/>
                </a:moveTo>
                <a:cubicBezTo>
                  <a:pt x="3289" y="341"/>
                  <a:pt x="3295" y="335"/>
                  <a:pt x="3295" y="328"/>
                </a:cubicBezTo>
                <a:cubicBezTo>
                  <a:pt x="3295" y="321"/>
                  <a:pt x="3289" y="315"/>
                  <a:pt x="3282" y="315"/>
                </a:cubicBezTo>
                <a:cubicBezTo>
                  <a:pt x="3275" y="315"/>
                  <a:pt x="3270" y="321"/>
                  <a:pt x="3270" y="328"/>
                </a:cubicBezTo>
                <a:cubicBezTo>
                  <a:pt x="3270" y="335"/>
                  <a:pt x="3275" y="341"/>
                  <a:pt x="3282" y="341"/>
                </a:cubicBezTo>
                <a:close/>
                <a:moveTo>
                  <a:pt x="3322" y="341"/>
                </a:moveTo>
                <a:cubicBezTo>
                  <a:pt x="3329" y="341"/>
                  <a:pt x="3335" y="335"/>
                  <a:pt x="3335" y="328"/>
                </a:cubicBezTo>
                <a:cubicBezTo>
                  <a:pt x="3335" y="321"/>
                  <a:pt x="3329" y="315"/>
                  <a:pt x="3322" y="315"/>
                </a:cubicBezTo>
                <a:cubicBezTo>
                  <a:pt x="3315" y="315"/>
                  <a:pt x="3309" y="321"/>
                  <a:pt x="3309" y="328"/>
                </a:cubicBezTo>
                <a:cubicBezTo>
                  <a:pt x="3309" y="335"/>
                  <a:pt x="3315" y="341"/>
                  <a:pt x="3322" y="341"/>
                </a:cubicBezTo>
                <a:close/>
                <a:moveTo>
                  <a:pt x="3361" y="341"/>
                </a:moveTo>
                <a:cubicBezTo>
                  <a:pt x="3368" y="341"/>
                  <a:pt x="3374" y="335"/>
                  <a:pt x="3374" y="328"/>
                </a:cubicBezTo>
                <a:cubicBezTo>
                  <a:pt x="3374" y="321"/>
                  <a:pt x="3368" y="315"/>
                  <a:pt x="3361" y="315"/>
                </a:cubicBezTo>
                <a:cubicBezTo>
                  <a:pt x="3354" y="315"/>
                  <a:pt x="3348" y="321"/>
                  <a:pt x="3348" y="328"/>
                </a:cubicBezTo>
                <a:cubicBezTo>
                  <a:pt x="3348" y="335"/>
                  <a:pt x="3354" y="341"/>
                  <a:pt x="3361" y="341"/>
                </a:cubicBezTo>
                <a:close/>
                <a:moveTo>
                  <a:pt x="3401" y="341"/>
                </a:moveTo>
                <a:cubicBezTo>
                  <a:pt x="3408" y="341"/>
                  <a:pt x="3413" y="335"/>
                  <a:pt x="3413" y="328"/>
                </a:cubicBezTo>
                <a:cubicBezTo>
                  <a:pt x="3413" y="321"/>
                  <a:pt x="3408" y="315"/>
                  <a:pt x="3401" y="315"/>
                </a:cubicBezTo>
                <a:cubicBezTo>
                  <a:pt x="3394" y="315"/>
                  <a:pt x="3388" y="321"/>
                  <a:pt x="3388" y="328"/>
                </a:cubicBezTo>
                <a:cubicBezTo>
                  <a:pt x="3388" y="335"/>
                  <a:pt x="3394" y="341"/>
                  <a:pt x="3401" y="341"/>
                </a:cubicBezTo>
                <a:close/>
                <a:moveTo>
                  <a:pt x="3440" y="341"/>
                </a:moveTo>
                <a:cubicBezTo>
                  <a:pt x="3447" y="341"/>
                  <a:pt x="3453" y="335"/>
                  <a:pt x="3453" y="328"/>
                </a:cubicBezTo>
                <a:cubicBezTo>
                  <a:pt x="3453" y="321"/>
                  <a:pt x="3447" y="315"/>
                  <a:pt x="3440" y="315"/>
                </a:cubicBezTo>
                <a:cubicBezTo>
                  <a:pt x="3433" y="315"/>
                  <a:pt x="3427" y="321"/>
                  <a:pt x="3427" y="328"/>
                </a:cubicBezTo>
                <a:cubicBezTo>
                  <a:pt x="3427" y="335"/>
                  <a:pt x="3433" y="341"/>
                  <a:pt x="3440" y="341"/>
                </a:cubicBezTo>
                <a:close/>
                <a:moveTo>
                  <a:pt x="3480" y="341"/>
                </a:moveTo>
                <a:cubicBezTo>
                  <a:pt x="3487" y="341"/>
                  <a:pt x="3492" y="335"/>
                  <a:pt x="3492" y="328"/>
                </a:cubicBezTo>
                <a:cubicBezTo>
                  <a:pt x="3492" y="321"/>
                  <a:pt x="3487" y="315"/>
                  <a:pt x="3480" y="315"/>
                </a:cubicBezTo>
                <a:cubicBezTo>
                  <a:pt x="3472" y="315"/>
                  <a:pt x="3467" y="321"/>
                  <a:pt x="3467" y="328"/>
                </a:cubicBezTo>
                <a:cubicBezTo>
                  <a:pt x="3467" y="335"/>
                  <a:pt x="3472" y="341"/>
                  <a:pt x="3480" y="341"/>
                </a:cubicBezTo>
                <a:close/>
                <a:moveTo>
                  <a:pt x="3519" y="315"/>
                </a:moveTo>
                <a:cubicBezTo>
                  <a:pt x="3512" y="315"/>
                  <a:pt x="3506" y="321"/>
                  <a:pt x="3506" y="328"/>
                </a:cubicBezTo>
                <a:cubicBezTo>
                  <a:pt x="3506" y="335"/>
                  <a:pt x="3512" y="341"/>
                  <a:pt x="3519" y="341"/>
                </a:cubicBezTo>
                <a:cubicBezTo>
                  <a:pt x="3526" y="341"/>
                  <a:pt x="3532" y="335"/>
                  <a:pt x="3532" y="328"/>
                </a:cubicBezTo>
                <a:cubicBezTo>
                  <a:pt x="3532" y="321"/>
                  <a:pt x="3526" y="315"/>
                  <a:pt x="3519" y="315"/>
                </a:cubicBezTo>
                <a:close/>
                <a:moveTo>
                  <a:pt x="3558" y="315"/>
                </a:moveTo>
                <a:cubicBezTo>
                  <a:pt x="3551" y="315"/>
                  <a:pt x="3546" y="321"/>
                  <a:pt x="3546" y="328"/>
                </a:cubicBezTo>
                <a:cubicBezTo>
                  <a:pt x="3546" y="335"/>
                  <a:pt x="3551" y="341"/>
                  <a:pt x="3558" y="341"/>
                </a:cubicBezTo>
                <a:cubicBezTo>
                  <a:pt x="3565" y="341"/>
                  <a:pt x="3571" y="335"/>
                  <a:pt x="3571" y="328"/>
                </a:cubicBezTo>
                <a:cubicBezTo>
                  <a:pt x="3571" y="321"/>
                  <a:pt x="3565" y="315"/>
                  <a:pt x="3558" y="315"/>
                </a:cubicBezTo>
                <a:close/>
                <a:moveTo>
                  <a:pt x="3598" y="315"/>
                </a:moveTo>
                <a:cubicBezTo>
                  <a:pt x="3591" y="315"/>
                  <a:pt x="3585" y="321"/>
                  <a:pt x="3585" y="328"/>
                </a:cubicBezTo>
                <a:cubicBezTo>
                  <a:pt x="3585" y="335"/>
                  <a:pt x="3591" y="341"/>
                  <a:pt x="3598" y="341"/>
                </a:cubicBezTo>
                <a:cubicBezTo>
                  <a:pt x="3605" y="341"/>
                  <a:pt x="3611" y="335"/>
                  <a:pt x="3611" y="328"/>
                </a:cubicBezTo>
                <a:cubicBezTo>
                  <a:pt x="3611" y="321"/>
                  <a:pt x="3605" y="315"/>
                  <a:pt x="3598" y="315"/>
                </a:cubicBezTo>
                <a:close/>
                <a:moveTo>
                  <a:pt x="89" y="380"/>
                </a:moveTo>
                <a:cubicBezTo>
                  <a:pt x="96" y="380"/>
                  <a:pt x="102" y="375"/>
                  <a:pt x="102" y="367"/>
                </a:cubicBezTo>
                <a:cubicBezTo>
                  <a:pt x="102" y="360"/>
                  <a:pt x="96" y="355"/>
                  <a:pt x="89" y="355"/>
                </a:cubicBezTo>
                <a:cubicBezTo>
                  <a:pt x="82" y="355"/>
                  <a:pt x="76" y="360"/>
                  <a:pt x="76" y="367"/>
                </a:cubicBezTo>
                <a:cubicBezTo>
                  <a:pt x="76" y="375"/>
                  <a:pt x="82" y="380"/>
                  <a:pt x="89" y="380"/>
                </a:cubicBezTo>
                <a:close/>
                <a:moveTo>
                  <a:pt x="128" y="380"/>
                </a:moveTo>
                <a:cubicBezTo>
                  <a:pt x="136" y="380"/>
                  <a:pt x="141" y="375"/>
                  <a:pt x="141" y="367"/>
                </a:cubicBezTo>
                <a:cubicBezTo>
                  <a:pt x="141" y="360"/>
                  <a:pt x="136" y="355"/>
                  <a:pt x="128" y="355"/>
                </a:cubicBezTo>
                <a:cubicBezTo>
                  <a:pt x="121" y="355"/>
                  <a:pt x="116" y="360"/>
                  <a:pt x="116" y="367"/>
                </a:cubicBezTo>
                <a:cubicBezTo>
                  <a:pt x="116" y="375"/>
                  <a:pt x="121" y="380"/>
                  <a:pt x="128" y="380"/>
                </a:cubicBezTo>
                <a:close/>
                <a:moveTo>
                  <a:pt x="168" y="380"/>
                </a:moveTo>
                <a:cubicBezTo>
                  <a:pt x="175" y="380"/>
                  <a:pt x="181" y="375"/>
                  <a:pt x="181" y="367"/>
                </a:cubicBezTo>
                <a:cubicBezTo>
                  <a:pt x="181" y="360"/>
                  <a:pt x="175" y="355"/>
                  <a:pt x="168" y="355"/>
                </a:cubicBezTo>
                <a:cubicBezTo>
                  <a:pt x="161" y="355"/>
                  <a:pt x="155" y="360"/>
                  <a:pt x="155" y="367"/>
                </a:cubicBezTo>
                <a:cubicBezTo>
                  <a:pt x="155" y="375"/>
                  <a:pt x="161" y="380"/>
                  <a:pt x="168" y="380"/>
                </a:cubicBezTo>
                <a:close/>
                <a:moveTo>
                  <a:pt x="207" y="380"/>
                </a:moveTo>
                <a:cubicBezTo>
                  <a:pt x="214" y="380"/>
                  <a:pt x="220" y="375"/>
                  <a:pt x="220" y="367"/>
                </a:cubicBezTo>
                <a:cubicBezTo>
                  <a:pt x="220" y="360"/>
                  <a:pt x="214" y="355"/>
                  <a:pt x="207" y="355"/>
                </a:cubicBezTo>
                <a:cubicBezTo>
                  <a:pt x="200" y="355"/>
                  <a:pt x="195" y="360"/>
                  <a:pt x="195" y="367"/>
                </a:cubicBezTo>
                <a:cubicBezTo>
                  <a:pt x="195" y="375"/>
                  <a:pt x="200" y="380"/>
                  <a:pt x="207" y="380"/>
                </a:cubicBezTo>
                <a:close/>
                <a:moveTo>
                  <a:pt x="247" y="380"/>
                </a:moveTo>
                <a:cubicBezTo>
                  <a:pt x="254" y="380"/>
                  <a:pt x="259" y="375"/>
                  <a:pt x="259" y="367"/>
                </a:cubicBezTo>
                <a:cubicBezTo>
                  <a:pt x="259" y="360"/>
                  <a:pt x="254" y="355"/>
                  <a:pt x="247" y="355"/>
                </a:cubicBezTo>
                <a:cubicBezTo>
                  <a:pt x="240" y="355"/>
                  <a:pt x="234" y="360"/>
                  <a:pt x="234" y="367"/>
                </a:cubicBezTo>
                <a:cubicBezTo>
                  <a:pt x="234" y="375"/>
                  <a:pt x="240" y="380"/>
                  <a:pt x="247" y="380"/>
                </a:cubicBezTo>
                <a:close/>
                <a:moveTo>
                  <a:pt x="286" y="380"/>
                </a:moveTo>
                <a:cubicBezTo>
                  <a:pt x="293" y="380"/>
                  <a:pt x="299" y="375"/>
                  <a:pt x="299" y="367"/>
                </a:cubicBezTo>
                <a:cubicBezTo>
                  <a:pt x="299" y="360"/>
                  <a:pt x="293" y="355"/>
                  <a:pt x="286" y="355"/>
                </a:cubicBezTo>
                <a:cubicBezTo>
                  <a:pt x="279" y="355"/>
                  <a:pt x="273" y="360"/>
                  <a:pt x="273" y="367"/>
                </a:cubicBezTo>
                <a:cubicBezTo>
                  <a:pt x="273" y="375"/>
                  <a:pt x="279" y="380"/>
                  <a:pt x="286" y="380"/>
                </a:cubicBezTo>
                <a:close/>
                <a:moveTo>
                  <a:pt x="326" y="380"/>
                </a:moveTo>
                <a:cubicBezTo>
                  <a:pt x="333" y="380"/>
                  <a:pt x="338" y="375"/>
                  <a:pt x="338" y="367"/>
                </a:cubicBezTo>
                <a:cubicBezTo>
                  <a:pt x="338" y="360"/>
                  <a:pt x="333" y="355"/>
                  <a:pt x="326" y="355"/>
                </a:cubicBezTo>
                <a:cubicBezTo>
                  <a:pt x="319" y="355"/>
                  <a:pt x="313" y="360"/>
                  <a:pt x="313" y="367"/>
                </a:cubicBezTo>
                <a:cubicBezTo>
                  <a:pt x="313" y="375"/>
                  <a:pt x="319" y="380"/>
                  <a:pt x="326" y="380"/>
                </a:cubicBezTo>
                <a:close/>
                <a:moveTo>
                  <a:pt x="365" y="380"/>
                </a:moveTo>
                <a:cubicBezTo>
                  <a:pt x="372" y="380"/>
                  <a:pt x="378" y="375"/>
                  <a:pt x="378" y="367"/>
                </a:cubicBezTo>
                <a:cubicBezTo>
                  <a:pt x="378" y="360"/>
                  <a:pt x="372" y="355"/>
                  <a:pt x="365" y="355"/>
                </a:cubicBezTo>
                <a:cubicBezTo>
                  <a:pt x="358" y="355"/>
                  <a:pt x="352" y="360"/>
                  <a:pt x="352" y="367"/>
                </a:cubicBezTo>
                <a:cubicBezTo>
                  <a:pt x="352" y="375"/>
                  <a:pt x="358" y="380"/>
                  <a:pt x="365" y="380"/>
                </a:cubicBezTo>
                <a:close/>
                <a:moveTo>
                  <a:pt x="404" y="380"/>
                </a:moveTo>
                <a:cubicBezTo>
                  <a:pt x="411" y="380"/>
                  <a:pt x="417" y="375"/>
                  <a:pt x="417" y="367"/>
                </a:cubicBezTo>
                <a:cubicBezTo>
                  <a:pt x="417" y="360"/>
                  <a:pt x="411" y="355"/>
                  <a:pt x="404" y="355"/>
                </a:cubicBezTo>
                <a:cubicBezTo>
                  <a:pt x="397" y="355"/>
                  <a:pt x="392" y="360"/>
                  <a:pt x="392" y="367"/>
                </a:cubicBezTo>
                <a:cubicBezTo>
                  <a:pt x="392" y="375"/>
                  <a:pt x="397" y="380"/>
                  <a:pt x="404" y="380"/>
                </a:cubicBezTo>
                <a:close/>
                <a:moveTo>
                  <a:pt x="444" y="380"/>
                </a:moveTo>
                <a:cubicBezTo>
                  <a:pt x="451" y="380"/>
                  <a:pt x="457" y="375"/>
                  <a:pt x="457" y="367"/>
                </a:cubicBezTo>
                <a:cubicBezTo>
                  <a:pt x="457" y="360"/>
                  <a:pt x="451" y="355"/>
                  <a:pt x="444" y="355"/>
                </a:cubicBezTo>
                <a:cubicBezTo>
                  <a:pt x="437" y="355"/>
                  <a:pt x="431" y="360"/>
                  <a:pt x="431" y="367"/>
                </a:cubicBezTo>
                <a:cubicBezTo>
                  <a:pt x="431" y="375"/>
                  <a:pt x="437" y="380"/>
                  <a:pt x="444" y="380"/>
                </a:cubicBezTo>
                <a:close/>
                <a:moveTo>
                  <a:pt x="483" y="380"/>
                </a:moveTo>
                <a:cubicBezTo>
                  <a:pt x="490" y="380"/>
                  <a:pt x="496" y="375"/>
                  <a:pt x="496" y="367"/>
                </a:cubicBezTo>
                <a:cubicBezTo>
                  <a:pt x="496" y="360"/>
                  <a:pt x="490" y="355"/>
                  <a:pt x="483" y="355"/>
                </a:cubicBezTo>
                <a:cubicBezTo>
                  <a:pt x="476" y="355"/>
                  <a:pt x="471" y="360"/>
                  <a:pt x="471" y="367"/>
                </a:cubicBezTo>
                <a:cubicBezTo>
                  <a:pt x="471" y="375"/>
                  <a:pt x="476" y="380"/>
                  <a:pt x="483" y="380"/>
                </a:cubicBezTo>
                <a:close/>
                <a:moveTo>
                  <a:pt x="523" y="380"/>
                </a:moveTo>
                <a:cubicBezTo>
                  <a:pt x="530" y="380"/>
                  <a:pt x="535" y="375"/>
                  <a:pt x="535" y="367"/>
                </a:cubicBezTo>
                <a:cubicBezTo>
                  <a:pt x="535" y="360"/>
                  <a:pt x="530" y="355"/>
                  <a:pt x="523" y="355"/>
                </a:cubicBezTo>
                <a:cubicBezTo>
                  <a:pt x="516" y="355"/>
                  <a:pt x="510" y="360"/>
                  <a:pt x="510" y="367"/>
                </a:cubicBezTo>
                <a:cubicBezTo>
                  <a:pt x="510" y="375"/>
                  <a:pt x="516" y="380"/>
                  <a:pt x="523" y="380"/>
                </a:cubicBezTo>
                <a:close/>
                <a:moveTo>
                  <a:pt x="562" y="380"/>
                </a:moveTo>
                <a:cubicBezTo>
                  <a:pt x="569" y="380"/>
                  <a:pt x="575" y="375"/>
                  <a:pt x="575" y="367"/>
                </a:cubicBezTo>
                <a:cubicBezTo>
                  <a:pt x="575" y="360"/>
                  <a:pt x="569" y="355"/>
                  <a:pt x="562" y="355"/>
                </a:cubicBezTo>
                <a:cubicBezTo>
                  <a:pt x="555" y="355"/>
                  <a:pt x="549" y="360"/>
                  <a:pt x="549" y="367"/>
                </a:cubicBezTo>
                <a:cubicBezTo>
                  <a:pt x="549" y="375"/>
                  <a:pt x="555" y="380"/>
                  <a:pt x="562" y="380"/>
                </a:cubicBezTo>
                <a:close/>
                <a:moveTo>
                  <a:pt x="602" y="380"/>
                </a:moveTo>
                <a:cubicBezTo>
                  <a:pt x="609" y="380"/>
                  <a:pt x="614" y="375"/>
                  <a:pt x="614" y="367"/>
                </a:cubicBezTo>
                <a:cubicBezTo>
                  <a:pt x="614" y="360"/>
                  <a:pt x="609" y="355"/>
                  <a:pt x="602" y="355"/>
                </a:cubicBezTo>
                <a:cubicBezTo>
                  <a:pt x="595" y="355"/>
                  <a:pt x="589" y="360"/>
                  <a:pt x="589" y="367"/>
                </a:cubicBezTo>
                <a:cubicBezTo>
                  <a:pt x="589" y="375"/>
                  <a:pt x="595" y="380"/>
                  <a:pt x="602" y="380"/>
                </a:cubicBezTo>
                <a:close/>
                <a:moveTo>
                  <a:pt x="641" y="380"/>
                </a:moveTo>
                <a:cubicBezTo>
                  <a:pt x="648" y="380"/>
                  <a:pt x="654" y="375"/>
                  <a:pt x="654" y="367"/>
                </a:cubicBezTo>
                <a:cubicBezTo>
                  <a:pt x="654" y="360"/>
                  <a:pt x="648" y="355"/>
                  <a:pt x="641" y="355"/>
                </a:cubicBezTo>
                <a:cubicBezTo>
                  <a:pt x="634" y="355"/>
                  <a:pt x="628" y="360"/>
                  <a:pt x="628" y="367"/>
                </a:cubicBezTo>
                <a:cubicBezTo>
                  <a:pt x="628" y="375"/>
                  <a:pt x="634" y="380"/>
                  <a:pt x="641" y="380"/>
                </a:cubicBezTo>
                <a:close/>
                <a:moveTo>
                  <a:pt x="680" y="380"/>
                </a:moveTo>
                <a:cubicBezTo>
                  <a:pt x="687" y="380"/>
                  <a:pt x="693" y="375"/>
                  <a:pt x="693" y="367"/>
                </a:cubicBezTo>
                <a:cubicBezTo>
                  <a:pt x="693" y="360"/>
                  <a:pt x="687" y="355"/>
                  <a:pt x="680" y="355"/>
                </a:cubicBezTo>
                <a:cubicBezTo>
                  <a:pt x="673" y="355"/>
                  <a:pt x="668" y="360"/>
                  <a:pt x="668" y="367"/>
                </a:cubicBezTo>
                <a:cubicBezTo>
                  <a:pt x="668" y="375"/>
                  <a:pt x="673" y="380"/>
                  <a:pt x="680" y="380"/>
                </a:cubicBezTo>
                <a:close/>
                <a:moveTo>
                  <a:pt x="720" y="380"/>
                </a:moveTo>
                <a:cubicBezTo>
                  <a:pt x="727" y="380"/>
                  <a:pt x="733" y="375"/>
                  <a:pt x="733" y="367"/>
                </a:cubicBezTo>
                <a:cubicBezTo>
                  <a:pt x="733" y="360"/>
                  <a:pt x="727" y="355"/>
                  <a:pt x="720" y="355"/>
                </a:cubicBezTo>
                <a:cubicBezTo>
                  <a:pt x="713" y="355"/>
                  <a:pt x="707" y="360"/>
                  <a:pt x="707" y="367"/>
                </a:cubicBezTo>
                <a:cubicBezTo>
                  <a:pt x="707" y="375"/>
                  <a:pt x="713" y="380"/>
                  <a:pt x="720" y="380"/>
                </a:cubicBezTo>
                <a:close/>
                <a:moveTo>
                  <a:pt x="759" y="380"/>
                </a:moveTo>
                <a:cubicBezTo>
                  <a:pt x="766" y="380"/>
                  <a:pt x="772" y="375"/>
                  <a:pt x="772" y="367"/>
                </a:cubicBezTo>
                <a:cubicBezTo>
                  <a:pt x="772" y="360"/>
                  <a:pt x="766" y="355"/>
                  <a:pt x="759" y="355"/>
                </a:cubicBezTo>
                <a:cubicBezTo>
                  <a:pt x="752" y="355"/>
                  <a:pt x="747" y="360"/>
                  <a:pt x="747" y="367"/>
                </a:cubicBezTo>
                <a:cubicBezTo>
                  <a:pt x="747" y="375"/>
                  <a:pt x="752" y="380"/>
                  <a:pt x="759" y="380"/>
                </a:cubicBezTo>
                <a:close/>
                <a:moveTo>
                  <a:pt x="799" y="380"/>
                </a:moveTo>
                <a:cubicBezTo>
                  <a:pt x="806" y="380"/>
                  <a:pt x="811" y="375"/>
                  <a:pt x="811" y="367"/>
                </a:cubicBezTo>
                <a:cubicBezTo>
                  <a:pt x="811" y="360"/>
                  <a:pt x="806" y="355"/>
                  <a:pt x="799" y="355"/>
                </a:cubicBezTo>
                <a:cubicBezTo>
                  <a:pt x="792" y="355"/>
                  <a:pt x="786" y="360"/>
                  <a:pt x="786" y="367"/>
                </a:cubicBezTo>
                <a:cubicBezTo>
                  <a:pt x="786" y="375"/>
                  <a:pt x="792" y="380"/>
                  <a:pt x="799" y="380"/>
                </a:cubicBezTo>
                <a:close/>
                <a:moveTo>
                  <a:pt x="838" y="380"/>
                </a:moveTo>
                <a:cubicBezTo>
                  <a:pt x="845" y="380"/>
                  <a:pt x="851" y="375"/>
                  <a:pt x="851" y="367"/>
                </a:cubicBezTo>
                <a:cubicBezTo>
                  <a:pt x="851" y="360"/>
                  <a:pt x="845" y="355"/>
                  <a:pt x="838" y="355"/>
                </a:cubicBezTo>
                <a:cubicBezTo>
                  <a:pt x="831" y="355"/>
                  <a:pt x="825" y="360"/>
                  <a:pt x="825" y="367"/>
                </a:cubicBezTo>
                <a:cubicBezTo>
                  <a:pt x="825" y="375"/>
                  <a:pt x="831" y="380"/>
                  <a:pt x="838" y="380"/>
                </a:cubicBezTo>
                <a:close/>
                <a:moveTo>
                  <a:pt x="956" y="380"/>
                </a:moveTo>
                <a:cubicBezTo>
                  <a:pt x="963" y="380"/>
                  <a:pt x="969" y="375"/>
                  <a:pt x="969" y="367"/>
                </a:cubicBezTo>
                <a:cubicBezTo>
                  <a:pt x="969" y="360"/>
                  <a:pt x="963" y="355"/>
                  <a:pt x="956" y="355"/>
                </a:cubicBezTo>
                <a:cubicBezTo>
                  <a:pt x="949" y="355"/>
                  <a:pt x="944" y="360"/>
                  <a:pt x="944" y="367"/>
                </a:cubicBezTo>
                <a:cubicBezTo>
                  <a:pt x="944" y="375"/>
                  <a:pt x="949" y="380"/>
                  <a:pt x="956" y="380"/>
                </a:cubicBezTo>
                <a:close/>
                <a:moveTo>
                  <a:pt x="996" y="380"/>
                </a:moveTo>
                <a:cubicBezTo>
                  <a:pt x="1003" y="380"/>
                  <a:pt x="1009" y="375"/>
                  <a:pt x="1009" y="367"/>
                </a:cubicBezTo>
                <a:cubicBezTo>
                  <a:pt x="1009" y="360"/>
                  <a:pt x="1003" y="355"/>
                  <a:pt x="996" y="355"/>
                </a:cubicBezTo>
                <a:cubicBezTo>
                  <a:pt x="989" y="355"/>
                  <a:pt x="983" y="360"/>
                  <a:pt x="983" y="367"/>
                </a:cubicBezTo>
                <a:cubicBezTo>
                  <a:pt x="983" y="375"/>
                  <a:pt x="989" y="380"/>
                  <a:pt x="996" y="380"/>
                </a:cubicBezTo>
                <a:close/>
                <a:moveTo>
                  <a:pt x="1193" y="380"/>
                </a:moveTo>
                <a:cubicBezTo>
                  <a:pt x="1200" y="380"/>
                  <a:pt x="1206" y="375"/>
                  <a:pt x="1206" y="367"/>
                </a:cubicBezTo>
                <a:cubicBezTo>
                  <a:pt x="1206" y="360"/>
                  <a:pt x="1200" y="355"/>
                  <a:pt x="1193" y="355"/>
                </a:cubicBezTo>
                <a:cubicBezTo>
                  <a:pt x="1186" y="355"/>
                  <a:pt x="1180" y="360"/>
                  <a:pt x="1180" y="367"/>
                </a:cubicBezTo>
                <a:cubicBezTo>
                  <a:pt x="1180" y="375"/>
                  <a:pt x="1186" y="380"/>
                  <a:pt x="1193" y="380"/>
                </a:cubicBezTo>
                <a:close/>
                <a:moveTo>
                  <a:pt x="1232" y="380"/>
                </a:moveTo>
                <a:cubicBezTo>
                  <a:pt x="1239" y="380"/>
                  <a:pt x="1245" y="375"/>
                  <a:pt x="1245" y="367"/>
                </a:cubicBezTo>
                <a:cubicBezTo>
                  <a:pt x="1245" y="360"/>
                  <a:pt x="1239" y="355"/>
                  <a:pt x="1232" y="355"/>
                </a:cubicBezTo>
                <a:cubicBezTo>
                  <a:pt x="1225" y="355"/>
                  <a:pt x="1220" y="360"/>
                  <a:pt x="1220" y="367"/>
                </a:cubicBezTo>
                <a:cubicBezTo>
                  <a:pt x="1220" y="375"/>
                  <a:pt x="1225" y="380"/>
                  <a:pt x="1232" y="380"/>
                </a:cubicBezTo>
                <a:close/>
                <a:moveTo>
                  <a:pt x="1272" y="380"/>
                </a:moveTo>
                <a:cubicBezTo>
                  <a:pt x="1279" y="380"/>
                  <a:pt x="1285" y="375"/>
                  <a:pt x="1285" y="367"/>
                </a:cubicBezTo>
                <a:cubicBezTo>
                  <a:pt x="1285" y="360"/>
                  <a:pt x="1279" y="355"/>
                  <a:pt x="1272" y="355"/>
                </a:cubicBezTo>
                <a:cubicBezTo>
                  <a:pt x="1265" y="355"/>
                  <a:pt x="1259" y="360"/>
                  <a:pt x="1259" y="367"/>
                </a:cubicBezTo>
                <a:cubicBezTo>
                  <a:pt x="1259" y="375"/>
                  <a:pt x="1265" y="380"/>
                  <a:pt x="1272" y="380"/>
                </a:cubicBezTo>
                <a:close/>
                <a:moveTo>
                  <a:pt x="1508" y="355"/>
                </a:moveTo>
                <a:cubicBezTo>
                  <a:pt x="1501" y="355"/>
                  <a:pt x="1496" y="360"/>
                  <a:pt x="1496" y="367"/>
                </a:cubicBezTo>
                <a:cubicBezTo>
                  <a:pt x="1496" y="375"/>
                  <a:pt x="1501" y="380"/>
                  <a:pt x="1508" y="380"/>
                </a:cubicBezTo>
                <a:cubicBezTo>
                  <a:pt x="1515" y="380"/>
                  <a:pt x="1521" y="375"/>
                  <a:pt x="1521" y="367"/>
                </a:cubicBezTo>
                <a:cubicBezTo>
                  <a:pt x="1521" y="360"/>
                  <a:pt x="1515" y="355"/>
                  <a:pt x="1508" y="355"/>
                </a:cubicBezTo>
                <a:close/>
                <a:moveTo>
                  <a:pt x="1824" y="380"/>
                </a:moveTo>
                <a:cubicBezTo>
                  <a:pt x="1831" y="380"/>
                  <a:pt x="1836" y="375"/>
                  <a:pt x="1836" y="367"/>
                </a:cubicBezTo>
                <a:cubicBezTo>
                  <a:pt x="1836" y="360"/>
                  <a:pt x="1831" y="355"/>
                  <a:pt x="1824" y="355"/>
                </a:cubicBezTo>
                <a:cubicBezTo>
                  <a:pt x="1817" y="355"/>
                  <a:pt x="1811" y="360"/>
                  <a:pt x="1811" y="367"/>
                </a:cubicBezTo>
                <a:cubicBezTo>
                  <a:pt x="1811" y="375"/>
                  <a:pt x="1817" y="380"/>
                  <a:pt x="1824" y="380"/>
                </a:cubicBezTo>
                <a:close/>
                <a:moveTo>
                  <a:pt x="1863" y="380"/>
                </a:moveTo>
                <a:cubicBezTo>
                  <a:pt x="1870" y="380"/>
                  <a:pt x="1876" y="375"/>
                  <a:pt x="1876" y="367"/>
                </a:cubicBezTo>
                <a:cubicBezTo>
                  <a:pt x="1876" y="360"/>
                  <a:pt x="1870" y="355"/>
                  <a:pt x="1863" y="355"/>
                </a:cubicBezTo>
                <a:cubicBezTo>
                  <a:pt x="1856" y="355"/>
                  <a:pt x="1850" y="360"/>
                  <a:pt x="1850" y="367"/>
                </a:cubicBezTo>
                <a:cubicBezTo>
                  <a:pt x="1850" y="375"/>
                  <a:pt x="1856" y="380"/>
                  <a:pt x="1863" y="380"/>
                </a:cubicBezTo>
                <a:close/>
                <a:moveTo>
                  <a:pt x="1903" y="380"/>
                </a:moveTo>
                <a:cubicBezTo>
                  <a:pt x="1910" y="380"/>
                  <a:pt x="1915" y="375"/>
                  <a:pt x="1915" y="367"/>
                </a:cubicBezTo>
                <a:cubicBezTo>
                  <a:pt x="1915" y="360"/>
                  <a:pt x="1910" y="355"/>
                  <a:pt x="1903" y="355"/>
                </a:cubicBezTo>
                <a:cubicBezTo>
                  <a:pt x="1896" y="355"/>
                  <a:pt x="1890" y="360"/>
                  <a:pt x="1890" y="367"/>
                </a:cubicBezTo>
                <a:cubicBezTo>
                  <a:pt x="1890" y="375"/>
                  <a:pt x="1896" y="380"/>
                  <a:pt x="1903" y="380"/>
                </a:cubicBezTo>
                <a:close/>
                <a:moveTo>
                  <a:pt x="1942" y="380"/>
                </a:moveTo>
                <a:cubicBezTo>
                  <a:pt x="1949" y="380"/>
                  <a:pt x="1955" y="375"/>
                  <a:pt x="1955" y="367"/>
                </a:cubicBezTo>
                <a:cubicBezTo>
                  <a:pt x="1955" y="360"/>
                  <a:pt x="1949" y="355"/>
                  <a:pt x="1942" y="355"/>
                </a:cubicBezTo>
                <a:cubicBezTo>
                  <a:pt x="1935" y="355"/>
                  <a:pt x="1929" y="360"/>
                  <a:pt x="1929" y="367"/>
                </a:cubicBezTo>
                <a:cubicBezTo>
                  <a:pt x="1929" y="375"/>
                  <a:pt x="1935" y="380"/>
                  <a:pt x="1942" y="380"/>
                </a:cubicBezTo>
                <a:close/>
                <a:moveTo>
                  <a:pt x="1981" y="380"/>
                </a:moveTo>
                <a:cubicBezTo>
                  <a:pt x="1988" y="380"/>
                  <a:pt x="1994" y="375"/>
                  <a:pt x="1994" y="367"/>
                </a:cubicBezTo>
                <a:cubicBezTo>
                  <a:pt x="1994" y="360"/>
                  <a:pt x="1988" y="355"/>
                  <a:pt x="1981" y="355"/>
                </a:cubicBezTo>
                <a:cubicBezTo>
                  <a:pt x="1974" y="355"/>
                  <a:pt x="1969" y="360"/>
                  <a:pt x="1969" y="367"/>
                </a:cubicBezTo>
                <a:cubicBezTo>
                  <a:pt x="1969" y="375"/>
                  <a:pt x="1974" y="380"/>
                  <a:pt x="1981" y="380"/>
                </a:cubicBezTo>
                <a:close/>
                <a:moveTo>
                  <a:pt x="2021" y="380"/>
                </a:moveTo>
                <a:cubicBezTo>
                  <a:pt x="2028" y="380"/>
                  <a:pt x="2034" y="375"/>
                  <a:pt x="2034" y="367"/>
                </a:cubicBezTo>
                <a:cubicBezTo>
                  <a:pt x="2034" y="360"/>
                  <a:pt x="2028" y="355"/>
                  <a:pt x="2021" y="355"/>
                </a:cubicBezTo>
                <a:cubicBezTo>
                  <a:pt x="2014" y="355"/>
                  <a:pt x="2008" y="360"/>
                  <a:pt x="2008" y="367"/>
                </a:cubicBezTo>
                <a:cubicBezTo>
                  <a:pt x="2008" y="375"/>
                  <a:pt x="2014" y="380"/>
                  <a:pt x="2021" y="380"/>
                </a:cubicBezTo>
                <a:close/>
                <a:moveTo>
                  <a:pt x="2060" y="380"/>
                </a:moveTo>
                <a:cubicBezTo>
                  <a:pt x="2067" y="380"/>
                  <a:pt x="2073" y="375"/>
                  <a:pt x="2073" y="367"/>
                </a:cubicBezTo>
                <a:cubicBezTo>
                  <a:pt x="2073" y="360"/>
                  <a:pt x="2067" y="355"/>
                  <a:pt x="2060" y="355"/>
                </a:cubicBezTo>
                <a:cubicBezTo>
                  <a:pt x="2053" y="355"/>
                  <a:pt x="2048" y="360"/>
                  <a:pt x="2048" y="367"/>
                </a:cubicBezTo>
                <a:cubicBezTo>
                  <a:pt x="2048" y="375"/>
                  <a:pt x="2053" y="380"/>
                  <a:pt x="2060" y="380"/>
                </a:cubicBezTo>
                <a:close/>
                <a:moveTo>
                  <a:pt x="2100" y="380"/>
                </a:moveTo>
                <a:cubicBezTo>
                  <a:pt x="2107" y="380"/>
                  <a:pt x="2112" y="375"/>
                  <a:pt x="2112" y="367"/>
                </a:cubicBezTo>
                <a:cubicBezTo>
                  <a:pt x="2112" y="360"/>
                  <a:pt x="2107" y="355"/>
                  <a:pt x="2100" y="355"/>
                </a:cubicBezTo>
                <a:cubicBezTo>
                  <a:pt x="2093" y="355"/>
                  <a:pt x="2087" y="360"/>
                  <a:pt x="2087" y="367"/>
                </a:cubicBezTo>
                <a:cubicBezTo>
                  <a:pt x="2087" y="375"/>
                  <a:pt x="2093" y="380"/>
                  <a:pt x="2100" y="380"/>
                </a:cubicBezTo>
                <a:close/>
                <a:moveTo>
                  <a:pt x="2139" y="380"/>
                </a:moveTo>
                <a:cubicBezTo>
                  <a:pt x="2146" y="380"/>
                  <a:pt x="2152" y="375"/>
                  <a:pt x="2152" y="367"/>
                </a:cubicBezTo>
                <a:cubicBezTo>
                  <a:pt x="2152" y="360"/>
                  <a:pt x="2146" y="355"/>
                  <a:pt x="2139" y="355"/>
                </a:cubicBezTo>
                <a:cubicBezTo>
                  <a:pt x="2132" y="355"/>
                  <a:pt x="2126" y="360"/>
                  <a:pt x="2126" y="367"/>
                </a:cubicBezTo>
                <a:cubicBezTo>
                  <a:pt x="2126" y="375"/>
                  <a:pt x="2132" y="380"/>
                  <a:pt x="2139" y="380"/>
                </a:cubicBezTo>
                <a:close/>
                <a:moveTo>
                  <a:pt x="2179" y="380"/>
                </a:moveTo>
                <a:cubicBezTo>
                  <a:pt x="2186" y="380"/>
                  <a:pt x="2191" y="375"/>
                  <a:pt x="2191" y="367"/>
                </a:cubicBezTo>
                <a:cubicBezTo>
                  <a:pt x="2191" y="360"/>
                  <a:pt x="2186" y="355"/>
                  <a:pt x="2179" y="355"/>
                </a:cubicBezTo>
                <a:cubicBezTo>
                  <a:pt x="2171" y="355"/>
                  <a:pt x="2166" y="360"/>
                  <a:pt x="2166" y="367"/>
                </a:cubicBezTo>
                <a:cubicBezTo>
                  <a:pt x="2166" y="375"/>
                  <a:pt x="2171" y="380"/>
                  <a:pt x="2179" y="380"/>
                </a:cubicBezTo>
                <a:close/>
                <a:moveTo>
                  <a:pt x="2218" y="380"/>
                </a:moveTo>
                <a:cubicBezTo>
                  <a:pt x="2225" y="380"/>
                  <a:pt x="2231" y="375"/>
                  <a:pt x="2231" y="367"/>
                </a:cubicBezTo>
                <a:cubicBezTo>
                  <a:pt x="2231" y="360"/>
                  <a:pt x="2225" y="355"/>
                  <a:pt x="2218" y="355"/>
                </a:cubicBezTo>
                <a:cubicBezTo>
                  <a:pt x="2211" y="355"/>
                  <a:pt x="2205" y="360"/>
                  <a:pt x="2205" y="367"/>
                </a:cubicBezTo>
                <a:cubicBezTo>
                  <a:pt x="2205" y="375"/>
                  <a:pt x="2211" y="380"/>
                  <a:pt x="2218" y="380"/>
                </a:cubicBezTo>
                <a:close/>
                <a:moveTo>
                  <a:pt x="2257" y="380"/>
                </a:moveTo>
                <a:cubicBezTo>
                  <a:pt x="2264" y="380"/>
                  <a:pt x="2270" y="375"/>
                  <a:pt x="2270" y="367"/>
                </a:cubicBezTo>
                <a:cubicBezTo>
                  <a:pt x="2270" y="360"/>
                  <a:pt x="2264" y="355"/>
                  <a:pt x="2257" y="355"/>
                </a:cubicBezTo>
                <a:cubicBezTo>
                  <a:pt x="2250" y="355"/>
                  <a:pt x="2245" y="360"/>
                  <a:pt x="2245" y="367"/>
                </a:cubicBezTo>
                <a:cubicBezTo>
                  <a:pt x="2245" y="375"/>
                  <a:pt x="2250" y="380"/>
                  <a:pt x="2257" y="380"/>
                </a:cubicBezTo>
                <a:close/>
                <a:moveTo>
                  <a:pt x="2297" y="380"/>
                </a:moveTo>
                <a:cubicBezTo>
                  <a:pt x="2304" y="380"/>
                  <a:pt x="2310" y="375"/>
                  <a:pt x="2310" y="367"/>
                </a:cubicBezTo>
                <a:cubicBezTo>
                  <a:pt x="2310" y="360"/>
                  <a:pt x="2304" y="355"/>
                  <a:pt x="2297" y="355"/>
                </a:cubicBezTo>
                <a:cubicBezTo>
                  <a:pt x="2290" y="355"/>
                  <a:pt x="2284" y="360"/>
                  <a:pt x="2284" y="367"/>
                </a:cubicBezTo>
                <a:cubicBezTo>
                  <a:pt x="2284" y="375"/>
                  <a:pt x="2290" y="380"/>
                  <a:pt x="2297" y="380"/>
                </a:cubicBezTo>
                <a:close/>
                <a:moveTo>
                  <a:pt x="2336" y="380"/>
                </a:moveTo>
                <a:cubicBezTo>
                  <a:pt x="2343" y="380"/>
                  <a:pt x="2349" y="375"/>
                  <a:pt x="2349" y="367"/>
                </a:cubicBezTo>
                <a:cubicBezTo>
                  <a:pt x="2349" y="360"/>
                  <a:pt x="2343" y="355"/>
                  <a:pt x="2336" y="355"/>
                </a:cubicBezTo>
                <a:cubicBezTo>
                  <a:pt x="2329" y="355"/>
                  <a:pt x="2323" y="360"/>
                  <a:pt x="2323" y="367"/>
                </a:cubicBezTo>
                <a:cubicBezTo>
                  <a:pt x="2323" y="375"/>
                  <a:pt x="2329" y="380"/>
                  <a:pt x="2336" y="380"/>
                </a:cubicBezTo>
                <a:close/>
                <a:moveTo>
                  <a:pt x="2376" y="380"/>
                </a:moveTo>
                <a:cubicBezTo>
                  <a:pt x="2383" y="380"/>
                  <a:pt x="2388" y="375"/>
                  <a:pt x="2388" y="367"/>
                </a:cubicBezTo>
                <a:cubicBezTo>
                  <a:pt x="2388" y="360"/>
                  <a:pt x="2383" y="355"/>
                  <a:pt x="2376" y="355"/>
                </a:cubicBezTo>
                <a:cubicBezTo>
                  <a:pt x="2369" y="355"/>
                  <a:pt x="2363" y="360"/>
                  <a:pt x="2363" y="367"/>
                </a:cubicBezTo>
                <a:cubicBezTo>
                  <a:pt x="2363" y="375"/>
                  <a:pt x="2369" y="380"/>
                  <a:pt x="2376" y="380"/>
                </a:cubicBezTo>
                <a:close/>
                <a:moveTo>
                  <a:pt x="2415" y="380"/>
                </a:moveTo>
                <a:cubicBezTo>
                  <a:pt x="2422" y="380"/>
                  <a:pt x="2428" y="375"/>
                  <a:pt x="2428" y="367"/>
                </a:cubicBezTo>
                <a:cubicBezTo>
                  <a:pt x="2428" y="360"/>
                  <a:pt x="2422" y="355"/>
                  <a:pt x="2415" y="355"/>
                </a:cubicBezTo>
                <a:cubicBezTo>
                  <a:pt x="2408" y="355"/>
                  <a:pt x="2402" y="360"/>
                  <a:pt x="2402" y="367"/>
                </a:cubicBezTo>
                <a:cubicBezTo>
                  <a:pt x="2402" y="375"/>
                  <a:pt x="2408" y="380"/>
                  <a:pt x="2415" y="380"/>
                </a:cubicBezTo>
                <a:close/>
                <a:moveTo>
                  <a:pt x="2454" y="380"/>
                </a:moveTo>
                <a:cubicBezTo>
                  <a:pt x="2462" y="380"/>
                  <a:pt x="2467" y="375"/>
                  <a:pt x="2467" y="367"/>
                </a:cubicBezTo>
                <a:cubicBezTo>
                  <a:pt x="2467" y="360"/>
                  <a:pt x="2462" y="355"/>
                  <a:pt x="2454" y="355"/>
                </a:cubicBezTo>
                <a:cubicBezTo>
                  <a:pt x="2447" y="355"/>
                  <a:pt x="2442" y="360"/>
                  <a:pt x="2442" y="367"/>
                </a:cubicBezTo>
                <a:cubicBezTo>
                  <a:pt x="2442" y="375"/>
                  <a:pt x="2447" y="380"/>
                  <a:pt x="2454" y="380"/>
                </a:cubicBezTo>
                <a:close/>
                <a:moveTo>
                  <a:pt x="2494" y="380"/>
                </a:moveTo>
                <a:cubicBezTo>
                  <a:pt x="2501" y="380"/>
                  <a:pt x="2507" y="375"/>
                  <a:pt x="2507" y="367"/>
                </a:cubicBezTo>
                <a:cubicBezTo>
                  <a:pt x="2507" y="360"/>
                  <a:pt x="2501" y="355"/>
                  <a:pt x="2494" y="355"/>
                </a:cubicBezTo>
                <a:cubicBezTo>
                  <a:pt x="2487" y="355"/>
                  <a:pt x="2481" y="360"/>
                  <a:pt x="2481" y="367"/>
                </a:cubicBezTo>
                <a:cubicBezTo>
                  <a:pt x="2481" y="375"/>
                  <a:pt x="2487" y="380"/>
                  <a:pt x="2494" y="380"/>
                </a:cubicBezTo>
                <a:close/>
                <a:moveTo>
                  <a:pt x="2533" y="380"/>
                </a:moveTo>
                <a:cubicBezTo>
                  <a:pt x="2540" y="380"/>
                  <a:pt x="2546" y="375"/>
                  <a:pt x="2546" y="367"/>
                </a:cubicBezTo>
                <a:cubicBezTo>
                  <a:pt x="2546" y="360"/>
                  <a:pt x="2540" y="355"/>
                  <a:pt x="2533" y="355"/>
                </a:cubicBezTo>
                <a:cubicBezTo>
                  <a:pt x="2526" y="355"/>
                  <a:pt x="2521" y="360"/>
                  <a:pt x="2521" y="367"/>
                </a:cubicBezTo>
                <a:cubicBezTo>
                  <a:pt x="2521" y="375"/>
                  <a:pt x="2526" y="380"/>
                  <a:pt x="2533" y="380"/>
                </a:cubicBezTo>
                <a:close/>
                <a:moveTo>
                  <a:pt x="2573" y="380"/>
                </a:moveTo>
                <a:cubicBezTo>
                  <a:pt x="2580" y="380"/>
                  <a:pt x="2586" y="375"/>
                  <a:pt x="2586" y="367"/>
                </a:cubicBezTo>
                <a:cubicBezTo>
                  <a:pt x="2586" y="360"/>
                  <a:pt x="2580" y="355"/>
                  <a:pt x="2573" y="355"/>
                </a:cubicBezTo>
                <a:cubicBezTo>
                  <a:pt x="2566" y="355"/>
                  <a:pt x="2560" y="360"/>
                  <a:pt x="2560" y="367"/>
                </a:cubicBezTo>
                <a:cubicBezTo>
                  <a:pt x="2560" y="375"/>
                  <a:pt x="2566" y="380"/>
                  <a:pt x="2573" y="380"/>
                </a:cubicBezTo>
                <a:close/>
                <a:moveTo>
                  <a:pt x="2612" y="380"/>
                </a:moveTo>
                <a:cubicBezTo>
                  <a:pt x="2619" y="380"/>
                  <a:pt x="2625" y="375"/>
                  <a:pt x="2625" y="367"/>
                </a:cubicBezTo>
                <a:cubicBezTo>
                  <a:pt x="2625" y="360"/>
                  <a:pt x="2619" y="355"/>
                  <a:pt x="2612" y="355"/>
                </a:cubicBezTo>
                <a:cubicBezTo>
                  <a:pt x="2605" y="355"/>
                  <a:pt x="2599" y="360"/>
                  <a:pt x="2599" y="367"/>
                </a:cubicBezTo>
                <a:cubicBezTo>
                  <a:pt x="2599" y="375"/>
                  <a:pt x="2605" y="380"/>
                  <a:pt x="2612" y="380"/>
                </a:cubicBezTo>
                <a:close/>
                <a:moveTo>
                  <a:pt x="2652" y="380"/>
                </a:moveTo>
                <a:cubicBezTo>
                  <a:pt x="2659" y="380"/>
                  <a:pt x="2664" y="375"/>
                  <a:pt x="2664" y="367"/>
                </a:cubicBezTo>
                <a:cubicBezTo>
                  <a:pt x="2664" y="360"/>
                  <a:pt x="2659" y="355"/>
                  <a:pt x="2652" y="355"/>
                </a:cubicBezTo>
                <a:cubicBezTo>
                  <a:pt x="2645" y="355"/>
                  <a:pt x="2639" y="360"/>
                  <a:pt x="2639" y="367"/>
                </a:cubicBezTo>
                <a:cubicBezTo>
                  <a:pt x="2639" y="375"/>
                  <a:pt x="2645" y="380"/>
                  <a:pt x="2652" y="380"/>
                </a:cubicBezTo>
                <a:close/>
                <a:moveTo>
                  <a:pt x="2691" y="380"/>
                </a:moveTo>
                <a:cubicBezTo>
                  <a:pt x="2698" y="380"/>
                  <a:pt x="2704" y="375"/>
                  <a:pt x="2704" y="367"/>
                </a:cubicBezTo>
                <a:cubicBezTo>
                  <a:pt x="2704" y="360"/>
                  <a:pt x="2698" y="355"/>
                  <a:pt x="2691" y="355"/>
                </a:cubicBezTo>
                <a:cubicBezTo>
                  <a:pt x="2684" y="355"/>
                  <a:pt x="2678" y="360"/>
                  <a:pt x="2678" y="367"/>
                </a:cubicBezTo>
                <a:cubicBezTo>
                  <a:pt x="2678" y="375"/>
                  <a:pt x="2684" y="380"/>
                  <a:pt x="2691" y="380"/>
                </a:cubicBezTo>
                <a:close/>
                <a:moveTo>
                  <a:pt x="2730" y="380"/>
                </a:moveTo>
                <a:cubicBezTo>
                  <a:pt x="2738" y="380"/>
                  <a:pt x="2743" y="375"/>
                  <a:pt x="2743" y="367"/>
                </a:cubicBezTo>
                <a:cubicBezTo>
                  <a:pt x="2743" y="360"/>
                  <a:pt x="2738" y="355"/>
                  <a:pt x="2730" y="355"/>
                </a:cubicBezTo>
                <a:cubicBezTo>
                  <a:pt x="2723" y="355"/>
                  <a:pt x="2718" y="360"/>
                  <a:pt x="2718" y="367"/>
                </a:cubicBezTo>
                <a:cubicBezTo>
                  <a:pt x="2718" y="375"/>
                  <a:pt x="2723" y="380"/>
                  <a:pt x="2730" y="380"/>
                </a:cubicBezTo>
                <a:close/>
                <a:moveTo>
                  <a:pt x="2770" y="380"/>
                </a:moveTo>
                <a:cubicBezTo>
                  <a:pt x="2777" y="380"/>
                  <a:pt x="2783" y="375"/>
                  <a:pt x="2783" y="367"/>
                </a:cubicBezTo>
                <a:cubicBezTo>
                  <a:pt x="2783" y="360"/>
                  <a:pt x="2777" y="355"/>
                  <a:pt x="2770" y="355"/>
                </a:cubicBezTo>
                <a:cubicBezTo>
                  <a:pt x="2763" y="355"/>
                  <a:pt x="2757" y="360"/>
                  <a:pt x="2757" y="367"/>
                </a:cubicBezTo>
                <a:cubicBezTo>
                  <a:pt x="2757" y="375"/>
                  <a:pt x="2763" y="380"/>
                  <a:pt x="2770" y="380"/>
                </a:cubicBezTo>
                <a:close/>
                <a:moveTo>
                  <a:pt x="2809" y="380"/>
                </a:moveTo>
                <a:cubicBezTo>
                  <a:pt x="2816" y="380"/>
                  <a:pt x="2822" y="375"/>
                  <a:pt x="2822" y="367"/>
                </a:cubicBezTo>
                <a:cubicBezTo>
                  <a:pt x="2822" y="360"/>
                  <a:pt x="2816" y="355"/>
                  <a:pt x="2809" y="355"/>
                </a:cubicBezTo>
                <a:cubicBezTo>
                  <a:pt x="2802" y="355"/>
                  <a:pt x="2797" y="360"/>
                  <a:pt x="2797" y="367"/>
                </a:cubicBezTo>
                <a:cubicBezTo>
                  <a:pt x="2797" y="375"/>
                  <a:pt x="2802" y="380"/>
                  <a:pt x="2809" y="380"/>
                </a:cubicBezTo>
                <a:close/>
                <a:moveTo>
                  <a:pt x="2849" y="380"/>
                </a:moveTo>
                <a:cubicBezTo>
                  <a:pt x="2856" y="380"/>
                  <a:pt x="2861" y="375"/>
                  <a:pt x="2861" y="367"/>
                </a:cubicBezTo>
                <a:cubicBezTo>
                  <a:pt x="2861" y="360"/>
                  <a:pt x="2856" y="355"/>
                  <a:pt x="2849" y="355"/>
                </a:cubicBezTo>
                <a:cubicBezTo>
                  <a:pt x="2842" y="355"/>
                  <a:pt x="2836" y="360"/>
                  <a:pt x="2836" y="367"/>
                </a:cubicBezTo>
                <a:cubicBezTo>
                  <a:pt x="2836" y="375"/>
                  <a:pt x="2842" y="380"/>
                  <a:pt x="2849" y="380"/>
                </a:cubicBezTo>
                <a:close/>
                <a:moveTo>
                  <a:pt x="2888" y="380"/>
                </a:moveTo>
                <a:cubicBezTo>
                  <a:pt x="2895" y="380"/>
                  <a:pt x="2901" y="375"/>
                  <a:pt x="2901" y="367"/>
                </a:cubicBezTo>
                <a:cubicBezTo>
                  <a:pt x="2901" y="360"/>
                  <a:pt x="2895" y="355"/>
                  <a:pt x="2888" y="355"/>
                </a:cubicBezTo>
                <a:cubicBezTo>
                  <a:pt x="2881" y="355"/>
                  <a:pt x="2875" y="360"/>
                  <a:pt x="2875" y="367"/>
                </a:cubicBezTo>
                <a:cubicBezTo>
                  <a:pt x="2875" y="375"/>
                  <a:pt x="2881" y="380"/>
                  <a:pt x="2888" y="380"/>
                </a:cubicBezTo>
                <a:close/>
                <a:moveTo>
                  <a:pt x="2928" y="380"/>
                </a:moveTo>
                <a:cubicBezTo>
                  <a:pt x="2935" y="380"/>
                  <a:pt x="2940" y="375"/>
                  <a:pt x="2940" y="367"/>
                </a:cubicBezTo>
                <a:cubicBezTo>
                  <a:pt x="2940" y="360"/>
                  <a:pt x="2935" y="355"/>
                  <a:pt x="2928" y="355"/>
                </a:cubicBezTo>
                <a:cubicBezTo>
                  <a:pt x="2921" y="355"/>
                  <a:pt x="2915" y="360"/>
                  <a:pt x="2915" y="367"/>
                </a:cubicBezTo>
                <a:cubicBezTo>
                  <a:pt x="2915" y="375"/>
                  <a:pt x="2921" y="380"/>
                  <a:pt x="2928" y="380"/>
                </a:cubicBezTo>
                <a:close/>
                <a:moveTo>
                  <a:pt x="2967" y="380"/>
                </a:moveTo>
                <a:cubicBezTo>
                  <a:pt x="2974" y="380"/>
                  <a:pt x="2980" y="375"/>
                  <a:pt x="2980" y="367"/>
                </a:cubicBezTo>
                <a:cubicBezTo>
                  <a:pt x="2980" y="360"/>
                  <a:pt x="2974" y="355"/>
                  <a:pt x="2967" y="355"/>
                </a:cubicBezTo>
                <a:cubicBezTo>
                  <a:pt x="2960" y="355"/>
                  <a:pt x="2954" y="360"/>
                  <a:pt x="2954" y="367"/>
                </a:cubicBezTo>
                <a:cubicBezTo>
                  <a:pt x="2954" y="375"/>
                  <a:pt x="2960" y="380"/>
                  <a:pt x="2967" y="380"/>
                </a:cubicBezTo>
                <a:close/>
                <a:moveTo>
                  <a:pt x="3006" y="380"/>
                </a:moveTo>
                <a:cubicBezTo>
                  <a:pt x="3013" y="380"/>
                  <a:pt x="3019" y="375"/>
                  <a:pt x="3019" y="367"/>
                </a:cubicBezTo>
                <a:cubicBezTo>
                  <a:pt x="3019" y="360"/>
                  <a:pt x="3013" y="355"/>
                  <a:pt x="3006" y="355"/>
                </a:cubicBezTo>
                <a:cubicBezTo>
                  <a:pt x="2999" y="355"/>
                  <a:pt x="2994" y="360"/>
                  <a:pt x="2994" y="367"/>
                </a:cubicBezTo>
                <a:cubicBezTo>
                  <a:pt x="2994" y="375"/>
                  <a:pt x="2999" y="380"/>
                  <a:pt x="3006" y="380"/>
                </a:cubicBezTo>
                <a:close/>
                <a:moveTo>
                  <a:pt x="3046" y="380"/>
                </a:moveTo>
                <a:cubicBezTo>
                  <a:pt x="3053" y="380"/>
                  <a:pt x="3059" y="375"/>
                  <a:pt x="3059" y="367"/>
                </a:cubicBezTo>
                <a:cubicBezTo>
                  <a:pt x="3059" y="360"/>
                  <a:pt x="3053" y="355"/>
                  <a:pt x="3046" y="355"/>
                </a:cubicBezTo>
                <a:cubicBezTo>
                  <a:pt x="3039" y="355"/>
                  <a:pt x="3033" y="360"/>
                  <a:pt x="3033" y="367"/>
                </a:cubicBezTo>
                <a:cubicBezTo>
                  <a:pt x="3033" y="375"/>
                  <a:pt x="3039" y="380"/>
                  <a:pt x="3046" y="380"/>
                </a:cubicBezTo>
                <a:close/>
                <a:moveTo>
                  <a:pt x="3085" y="380"/>
                </a:moveTo>
                <a:cubicBezTo>
                  <a:pt x="3092" y="380"/>
                  <a:pt x="3098" y="375"/>
                  <a:pt x="3098" y="367"/>
                </a:cubicBezTo>
                <a:cubicBezTo>
                  <a:pt x="3098" y="360"/>
                  <a:pt x="3092" y="355"/>
                  <a:pt x="3085" y="355"/>
                </a:cubicBezTo>
                <a:cubicBezTo>
                  <a:pt x="3078" y="355"/>
                  <a:pt x="3073" y="360"/>
                  <a:pt x="3073" y="367"/>
                </a:cubicBezTo>
                <a:cubicBezTo>
                  <a:pt x="3073" y="375"/>
                  <a:pt x="3078" y="380"/>
                  <a:pt x="3085" y="380"/>
                </a:cubicBezTo>
                <a:close/>
                <a:moveTo>
                  <a:pt x="3125" y="380"/>
                </a:moveTo>
                <a:cubicBezTo>
                  <a:pt x="3132" y="380"/>
                  <a:pt x="3137" y="375"/>
                  <a:pt x="3137" y="367"/>
                </a:cubicBezTo>
                <a:cubicBezTo>
                  <a:pt x="3137" y="360"/>
                  <a:pt x="3132" y="355"/>
                  <a:pt x="3125" y="355"/>
                </a:cubicBezTo>
                <a:cubicBezTo>
                  <a:pt x="3118" y="355"/>
                  <a:pt x="3112" y="360"/>
                  <a:pt x="3112" y="367"/>
                </a:cubicBezTo>
                <a:cubicBezTo>
                  <a:pt x="3112" y="375"/>
                  <a:pt x="3118" y="380"/>
                  <a:pt x="3125" y="380"/>
                </a:cubicBezTo>
                <a:close/>
                <a:moveTo>
                  <a:pt x="3164" y="380"/>
                </a:moveTo>
                <a:cubicBezTo>
                  <a:pt x="3171" y="380"/>
                  <a:pt x="3177" y="375"/>
                  <a:pt x="3177" y="367"/>
                </a:cubicBezTo>
                <a:cubicBezTo>
                  <a:pt x="3177" y="360"/>
                  <a:pt x="3171" y="355"/>
                  <a:pt x="3164" y="355"/>
                </a:cubicBezTo>
                <a:cubicBezTo>
                  <a:pt x="3157" y="355"/>
                  <a:pt x="3151" y="360"/>
                  <a:pt x="3151" y="367"/>
                </a:cubicBezTo>
                <a:cubicBezTo>
                  <a:pt x="3151" y="375"/>
                  <a:pt x="3157" y="380"/>
                  <a:pt x="3164" y="380"/>
                </a:cubicBezTo>
                <a:close/>
                <a:moveTo>
                  <a:pt x="3204" y="380"/>
                </a:moveTo>
                <a:cubicBezTo>
                  <a:pt x="3211" y="380"/>
                  <a:pt x="3216" y="375"/>
                  <a:pt x="3216" y="367"/>
                </a:cubicBezTo>
                <a:cubicBezTo>
                  <a:pt x="3216" y="360"/>
                  <a:pt x="3211" y="355"/>
                  <a:pt x="3204" y="355"/>
                </a:cubicBezTo>
                <a:cubicBezTo>
                  <a:pt x="3197" y="355"/>
                  <a:pt x="3191" y="360"/>
                  <a:pt x="3191" y="367"/>
                </a:cubicBezTo>
                <a:cubicBezTo>
                  <a:pt x="3191" y="375"/>
                  <a:pt x="3197" y="380"/>
                  <a:pt x="3204" y="380"/>
                </a:cubicBezTo>
                <a:close/>
                <a:moveTo>
                  <a:pt x="3243" y="380"/>
                </a:moveTo>
                <a:cubicBezTo>
                  <a:pt x="3250" y="380"/>
                  <a:pt x="3256" y="375"/>
                  <a:pt x="3256" y="367"/>
                </a:cubicBezTo>
                <a:cubicBezTo>
                  <a:pt x="3256" y="360"/>
                  <a:pt x="3250" y="355"/>
                  <a:pt x="3243" y="355"/>
                </a:cubicBezTo>
                <a:cubicBezTo>
                  <a:pt x="3236" y="355"/>
                  <a:pt x="3230" y="360"/>
                  <a:pt x="3230" y="367"/>
                </a:cubicBezTo>
                <a:cubicBezTo>
                  <a:pt x="3230" y="375"/>
                  <a:pt x="3236" y="380"/>
                  <a:pt x="3243" y="380"/>
                </a:cubicBezTo>
                <a:close/>
                <a:moveTo>
                  <a:pt x="3282" y="380"/>
                </a:moveTo>
                <a:cubicBezTo>
                  <a:pt x="3289" y="380"/>
                  <a:pt x="3295" y="375"/>
                  <a:pt x="3295" y="367"/>
                </a:cubicBezTo>
                <a:cubicBezTo>
                  <a:pt x="3295" y="360"/>
                  <a:pt x="3289" y="355"/>
                  <a:pt x="3282" y="355"/>
                </a:cubicBezTo>
                <a:cubicBezTo>
                  <a:pt x="3275" y="355"/>
                  <a:pt x="3270" y="360"/>
                  <a:pt x="3270" y="367"/>
                </a:cubicBezTo>
                <a:cubicBezTo>
                  <a:pt x="3270" y="375"/>
                  <a:pt x="3275" y="380"/>
                  <a:pt x="3282" y="380"/>
                </a:cubicBezTo>
                <a:close/>
                <a:moveTo>
                  <a:pt x="3322" y="380"/>
                </a:moveTo>
                <a:cubicBezTo>
                  <a:pt x="3329" y="380"/>
                  <a:pt x="3335" y="375"/>
                  <a:pt x="3335" y="367"/>
                </a:cubicBezTo>
                <a:cubicBezTo>
                  <a:pt x="3335" y="360"/>
                  <a:pt x="3329" y="355"/>
                  <a:pt x="3322" y="355"/>
                </a:cubicBezTo>
                <a:cubicBezTo>
                  <a:pt x="3315" y="355"/>
                  <a:pt x="3309" y="360"/>
                  <a:pt x="3309" y="367"/>
                </a:cubicBezTo>
                <a:cubicBezTo>
                  <a:pt x="3309" y="375"/>
                  <a:pt x="3315" y="380"/>
                  <a:pt x="3322" y="380"/>
                </a:cubicBezTo>
                <a:close/>
                <a:moveTo>
                  <a:pt x="3361" y="380"/>
                </a:moveTo>
                <a:cubicBezTo>
                  <a:pt x="3368" y="380"/>
                  <a:pt x="3374" y="375"/>
                  <a:pt x="3374" y="367"/>
                </a:cubicBezTo>
                <a:cubicBezTo>
                  <a:pt x="3374" y="360"/>
                  <a:pt x="3368" y="355"/>
                  <a:pt x="3361" y="355"/>
                </a:cubicBezTo>
                <a:cubicBezTo>
                  <a:pt x="3354" y="355"/>
                  <a:pt x="3348" y="360"/>
                  <a:pt x="3348" y="367"/>
                </a:cubicBezTo>
                <a:cubicBezTo>
                  <a:pt x="3348" y="375"/>
                  <a:pt x="3354" y="380"/>
                  <a:pt x="3361" y="380"/>
                </a:cubicBezTo>
                <a:close/>
                <a:moveTo>
                  <a:pt x="3401" y="380"/>
                </a:moveTo>
                <a:cubicBezTo>
                  <a:pt x="3408" y="380"/>
                  <a:pt x="3413" y="375"/>
                  <a:pt x="3413" y="367"/>
                </a:cubicBezTo>
                <a:cubicBezTo>
                  <a:pt x="3413" y="360"/>
                  <a:pt x="3408" y="355"/>
                  <a:pt x="3401" y="355"/>
                </a:cubicBezTo>
                <a:cubicBezTo>
                  <a:pt x="3394" y="355"/>
                  <a:pt x="3388" y="360"/>
                  <a:pt x="3388" y="367"/>
                </a:cubicBezTo>
                <a:cubicBezTo>
                  <a:pt x="3388" y="375"/>
                  <a:pt x="3394" y="380"/>
                  <a:pt x="3401" y="380"/>
                </a:cubicBezTo>
                <a:close/>
                <a:moveTo>
                  <a:pt x="3440" y="380"/>
                </a:moveTo>
                <a:cubicBezTo>
                  <a:pt x="3447" y="380"/>
                  <a:pt x="3453" y="375"/>
                  <a:pt x="3453" y="367"/>
                </a:cubicBezTo>
                <a:cubicBezTo>
                  <a:pt x="3453" y="360"/>
                  <a:pt x="3447" y="355"/>
                  <a:pt x="3440" y="355"/>
                </a:cubicBezTo>
                <a:cubicBezTo>
                  <a:pt x="3433" y="355"/>
                  <a:pt x="3427" y="360"/>
                  <a:pt x="3427" y="367"/>
                </a:cubicBezTo>
                <a:cubicBezTo>
                  <a:pt x="3427" y="375"/>
                  <a:pt x="3433" y="380"/>
                  <a:pt x="3440" y="380"/>
                </a:cubicBezTo>
                <a:close/>
                <a:moveTo>
                  <a:pt x="3480" y="380"/>
                </a:moveTo>
                <a:cubicBezTo>
                  <a:pt x="3487" y="380"/>
                  <a:pt x="3492" y="375"/>
                  <a:pt x="3492" y="367"/>
                </a:cubicBezTo>
                <a:cubicBezTo>
                  <a:pt x="3492" y="360"/>
                  <a:pt x="3487" y="355"/>
                  <a:pt x="3480" y="355"/>
                </a:cubicBezTo>
                <a:cubicBezTo>
                  <a:pt x="3472" y="355"/>
                  <a:pt x="3467" y="360"/>
                  <a:pt x="3467" y="367"/>
                </a:cubicBezTo>
                <a:cubicBezTo>
                  <a:pt x="3467" y="375"/>
                  <a:pt x="3472" y="380"/>
                  <a:pt x="3480" y="380"/>
                </a:cubicBezTo>
                <a:close/>
                <a:moveTo>
                  <a:pt x="50" y="394"/>
                </a:moveTo>
                <a:cubicBezTo>
                  <a:pt x="43" y="394"/>
                  <a:pt x="37" y="400"/>
                  <a:pt x="37" y="407"/>
                </a:cubicBezTo>
                <a:cubicBezTo>
                  <a:pt x="37" y="414"/>
                  <a:pt x="43" y="420"/>
                  <a:pt x="50" y="420"/>
                </a:cubicBezTo>
                <a:cubicBezTo>
                  <a:pt x="57" y="420"/>
                  <a:pt x="62" y="414"/>
                  <a:pt x="62" y="407"/>
                </a:cubicBezTo>
                <a:cubicBezTo>
                  <a:pt x="62" y="400"/>
                  <a:pt x="57" y="394"/>
                  <a:pt x="50" y="394"/>
                </a:cubicBezTo>
                <a:close/>
                <a:moveTo>
                  <a:pt x="89" y="420"/>
                </a:moveTo>
                <a:cubicBezTo>
                  <a:pt x="96" y="420"/>
                  <a:pt x="102" y="414"/>
                  <a:pt x="102" y="407"/>
                </a:cubicBezTo>
                <a:cubicBezTo>
                  <a:pt x="102" y="400"/>
                  <a:pt x="96" y="394"/>
                  <a:pt x="89" y="394"/>
                </a:cubicBezTo>
                <a:cubicBezTo>
                  <a:pt x="82" y="394"/>
                  <a:pt x="76" y="400"/>
                  <a:pt x="76" y="407"/>
                </a:cubicBezTo>
                <a:cubicBezTo>
                  <a:pt x="76" y="414"/>
                  <a:pt x="82" y="420"/>
                  <a:pt x="89" y="420"/>
                </a:cubicBezTo>
                <a:close/>
                <a:moveTo>
                  <a:pt x="128" y="420"/>
                </a:moveTo>
                <a:cubicBezTo>
                  <a:pt x="136" y="420"/>
                  <a:pt x="141" y="414"/>
                  <a:pt x="141" y="407"/>
                </a:cubicBezTo>
                <a:cubicBezTo>
                  <a:pt x="141" y="400"/>
                  <a:pt x="136" y="394"/>
                  <a:pt x="128" y="394"/>
                </a:cubicBezTo>
                <a:cubicBezTo>
                  <a:pt x="121" y="394"/>
                  <a:pt x="116" y="400"/>
                  <a:pt x="116" y="407"/>
                </a:cubicBezTo>
                <a:cubicBezTo>
                  <a:pt x="116" y="414"/>
                  <a:pt x="121" y="420"/>
                  <a:pt x="128" y="420"/>
                </a:cubicBezTo>
                <a:close/>
                <a:moveTo>
                  <a:pt x="168" y="394"/>
                </a:moveTo>
                <a:cubicBezTo>
                  <a:pt x="161" y="394"/>
                  <a:pt x="155" y="400"/>
                  <a:pt x="155" y="407"/>
                </a:cubicBezTo>
                <a:cubicBezTo>
                  <a:pt x="155" y="414"/>
                  <a:pt x="161" y="420"/>
                  <a:pt x="168" y="420"/>
                </a:cubicBezTo>
                <a:cubicBezTo>
                  <a:pt x="175" y="420"/>
                  <a:pt x="181" y="414"/>
                  <a:pt x="181" y="407"/>
                </a:cubicBezTo>
                <a:cubicBezTo>
                  <a:pt x="181" y="400"/>
                  <a:pt x="175" y="394"/>
                  <a:pt x="168" y="394"/>
                </a:cubicBezTo>
                <a:close/>
                <a:moveTo>
                  <a:pt x="207" y="394"/>
                </a:moveTo>
                <a:cubicBezTo>
                  <a:pt x="200" y="394"/>
                  <a:pt x="195" y="400"/>
                  <a:pt x="195" y="407"/>
                </a:cubicBezTo>
                <a:cubicBezTo>
                  <a:pt x="195" y="414"/>
                  <a:pt x="200" y="420"/>
                  <a:pt x="207" y="420"/>
                </a:cubicBezTo>
                <a:cubicBezTo>
                  <a:pt x="214" y="420"/>
                  <a:pt x="220" y="414"/>
                  <a:pt x="220" y="407"/>
                </a:cubicBezTo>
                <a:cubicBezTo>
                  <a:pt x="220" y="400"/>
                  <a:pt x="214" y="394"/>
                  <a:pt x="207" y="394"/>
                </a:cubicBezTo>
                <a:close/>
                <a:moveTo>
                  <a:pt x="247" y="394"/>
                </a:moveTo>
                <a:cubicBezTo>
                  <a:pt x="240" y="394"/>
                  <a:pt x="234" y="400"/>
                  <a:pt x="234" y="407"/>
                </a:cubicBezTo>
                <a:cubicBezTo>
                  <a:pt x="234" y="414"/>
                  <a:pt x="240" y="420"/>
                  <a:pt x="247" y="420"/>
                </a:cubicBezTo>
                <a:cubicBezTo>
                  <a:pt x="254" y="420"/>
                  <a:pt x="260" y="414"/>
                  <a:pt x="260" y="407"/>
                </a:cubicBezTo>
                <a:cubicBezTo>
                  <a:pt x="260" y="400"/>
                  <a:pt x="254" y="394"/>
                  <a:pt x="247" y="394"/>
                </a:cubicBezTo>
                <a:close/>
                <a:moveTo>
                  <a:pt x="286" y="394"/>
                </a:moveTo>
                <a:cubicBezTo>
                  <a:pt x="279" y="394"/>
                  <a:pt x="273" y="400"/>
                  <a:pt x="273" y="407"/>
                </a:cubicBezTo>
                <a:cubicBezTo>
                  <a:pt x="273" y="414"/>
                  <a:pt x="279" y="420"/>
                  <a:pt x="286" y="420"/>
                </a:cubicBezTo>
                <a:cubicBezTo>
                  <a:pt x="293" y="420"/>
                  <a:pt x="299" y="414"/>
                  <a:pt x="299" y="407"/>
                </a:cubicBezTo>
                <a:cubicBezTo>
                  <a:pt x="299" y="400"/>
                  <a:pt x="293" y="394"/>
                  <a:pt x="286" y="394"/>
                </a:cubicBezTo>
                <a:close/>
                <a:moveTo>
                  <a:pt x="326" y="420"/>
                </a:moveTo>
                <a:cubicBezTo>
                  <a:pt x="333" y="420"/>
                  <a:pt x="338" y="414"/>
                  <a:pt x="338" y="407"/>
                </a:cubicBezTo>
                <a:cubicBezTo>
                  <a:pt x="338" y="400"/>
                  <a:pt x="333" y="394"/>
                  <a:pt x="326" y="394"/>
                </a:cubicBezTo>
                <a:cubicBezTo>
                  <a:pt x="319" y="394"/>
                  <a:pt x="313" y="400"/>
                  <a:pt x="313" y="407"/>
                </a:cubicBezTo>
                <a:cubicBezTo>
                  <a:pt x="313" y="414"/>
                  <a:pt x="319" y="420"/>
                  <a:pt x="326" y="420"/>
                </a:cubicBezTo>
                <a:close/>
                <a:moveTo>
                  <a:pt x="365" y="420"/>
                </a:moveTo>
                <a:cubicBezTo>
                  <a:pt x="372" y="420"/>
                  <a:pt x="378" y="414"/>
                  <a:pt x="378" y="407"/>
                </a:cubicBezTo>
                <a:cubicBezTo>
                  <a:pt x="378" y="400"/>
                  <a:pt x="372" y="394"/>
                  <a:pt x="365" y="394"/>
                </a:cubicBezTo>
                <a:cubicBezTo>
                  <a:pt x="358" y="394"/>
                  <a:pt x="352" y="400"/>
                  <a:pt x="352" y="407"/>
                </a:cubicBezTo>
                <a:cubicBezTo>
                  <a:pt x="352" y="414"/>
                  <a:pt x="358" y="420"/>
                  <a:pt x="365" y="420"/>
                </a:cubicBezTo>
                <a:close/>
                <a:moveTo>
                  <a:pt x="404" y="420"/>
                </a:moveTo>
                <a:cubicBezTo>
                  <a:pt x="411" y="420"/>
                  <a:pt x="417" y="414"/>
                  <a:pt x="417" y="407"/>
                </a:cubicBezTo>
                <a:cubicBezTo>
                  <a:pt x="417" y="400"/>
                  <a:pt x="411" y="394"/>
                  <a:pt x="404" y="394"/>
                </a:cubicBezTo>
                <a:cubicBezTo>
                  <a:pt x="397" y="394"/>
                  <a:pt x="392" y="400"/>
                  <a:pt x="392" y="407"/>
                </a:cubicBezTo>
                <a:cubicBezTo>
                  <a:pt x="392" y="414"/>
                  <a:pt x="397" y="420"/>
                  <a:pt x="404" y="420"/>
                </a:cubicBezTo>
                <a:close/>
                <a:moveTo>
                  <a:pt x="444" y="420"/>
                </a:moveTo>
                <a:cubicBezTo>
                  <a:pt x="451" y="420"/>
                  <a:pt x="457" y="414"/>
                  <a:pt x="457" y="407"/>
                </a:cubicBezTo>
                <a:cubicBezTo>
                  <a:pt x="457" y="400"/>
                  <a:pt x="451" y="394"/>
                  <a:pt x="444" y="394"/>
                </a:cubicBezTo>
                <a:cubicBezTo>
                  <a:pt x="437" y="394"/>
                  <a:pt x="431" y="400"/>
                  <a:pt x="431" y="407"/>
                </a:cubicBezTo>
                <a:cubicBezTo>
                  <a:pt x="431" y="414"/>
                  <a:pt x="437" y="420"/>
                  <a:pt x="444" y="420"/>
                </a:cubicBezTo>
                <a:close/>
                <a:moveTo>
                  <a:pt x="483" y="420"/>
                </a:moveTo>
                <a:cubicBezTo>
                  <a:pt x="490" y="420"/>
                  <a:pt x="496" y="414"/>
                  <a:pt x="496" y="407"/>
                </a:cubicBezTo>
                <a:cubicBezTo>
                  <a:pt x="496" y="400"/>
                  <a:pt x="490" y="394"/>
                  <a:pt x="483" y="394"/>
                </a:cubicBezTo>
                <a:cubicBezTo>
                  <a:pt x="476" y="394"/>
                  <a:pt x="471" y="400"/>
                  <a:pt x="471" y="407"/>
                </a:cubicBezTo>
                <a:cubicBezTo>
                  <a:pt x="471" y="414"/>
                  <a:pt x="476" y="420"/>
                  <a:pt x="483" y="420"/>
                </a:cubicBezTo>
                <a:close/>
                <a:moveTo>
                  <a:pt x="523" y="396"/>
                </a:moveTo>
                <a:cubicBezTo>
                  <a:pt x="517" y="396"/>
                  <a:pt x="512" y="401"/>
                  <a:pt x="512" y="407"/>
                </a:cubicBezTo>
                <a:cubicBezTo>
                  <a:pt x="512" y="413"/>
                  <a:pt x="517" y="418"/>
                  <a:pt x="523" y="418"/>
                </a:cubicBezTo>
                <a:cubicBezTo>
                  <a:pt x="529" y="418"/>
                  <a:pt x="533" y="413"/>
                  <a:pt x="533" y="407"/>
                </a:cubicBezTo>
                <a:cubicBezTo>
                  <a:pt x="533" y="401"/>
                  <a:pt x="529" y="396"/>
                  <a:pt x="523" y="396"/>
                </a:cubicBezTo>
                <a:close/>
                <a:moveTo>
                  <a:pt x="562" y="394"/>
                </a:moveTo>
                <a:cubicBezTo>
                  <a:pt x="555" y="394"/>
                  <a:pt x="549" y="400"/>
                  <a:pt x="549" y="407"/>
                </a:cubicBezTo>
                <a:cubicBezTo>
                  <a:pt x="549" y="414"/>
                  <a:pt x="555" y="420"/>
                  <a:pt x="562" y="420"/>
                </a:cubicBezTo>
                <a:cubicBezTo>
                  <a:pt x="569" y="420"/>
                  <a:pt x="575" y="414"/>
                  <a:pt x="575" y="407"/>
                </a:cubicBezTo>
                <a:cubicBezTo>
                  <a:pt x="575" y="400"/>
                  <a:pt x="569" y="394"/>
                  <a:pt x="562" y="394"/>
                </a:cubicBezTo>
                <a:close/>
                <a:moveTo>
                  <a:pt x="602" y="420"/>
                </a:moveTo>
                <a:cubicBezTo>
                  <a:pt x="609" y="420"/>
                  <a:pt x="614" y="414"/>
                  <a:pt x="614" y="407"/>
                </a:cubicBezTo>
                <a:cubicBezTo>
                  <a:pt x="614" y="400"/>
                  <a:pt x="609" y="394"/>
                  <a:pt x="602" y="394"/>
                </a:cubicBezTo>
                <a:cubicBezTo>
                  <a:pt x="595" y="394"/>
                  <a:pt x="589" y="400"/>
                  <a:pt x="589" y="407"/>
                </a:cubicBezTo>
                <a:cubicBezTo>
                  <a:pt x="589" y="414"/>
                  <a:pt x="595" y="420"/>
                  <a:pt x="602" y="420"/>
                </a:cubicBezTo>
                <a:close/>
                <a:moveTo>
                  <a:pt x="641" y="420"/>
                </a:moveTo>
                <a:cubicBezTo>
                  <a:pt x="648" y="420"/>
                  <a:pt x="654" y="414"/>
                  <a:pt x="654" y="407"/>
                </a:cubicBezTo>
                <a:cubicBezTo>
                  <a:pt x="654" y="400"/>
                  <a:pt x="648" y="394"/>
                  <a:pt x="641" y="394"/>
                </a:cubicBezTo>
                <a:cubicBezTo>
                  <a:pt x="634" y="394"/>
                  <a:pt x="628" y="400"/>
                  <a:pt x="628" y="407"/>
                </a:cubicBezTo>
                <a:cubicBezTo>
                  <a:pt x="628" y="414"/>
                  <a:pt x="634" y="420"/>
                  <a:pt x="641" y="420"/>
                </a:cubicBezTo>
                <a:close/>
                <a:moveTo>
                  <a:pt x="680" y="420"/>
                </a:moveTo>
                <a:cubicBezTo>
                  <a:pt x="687" y="420"/>
                  <a:pt x="693" y="414"/>
                  <a:pt x="693" y="407"/>
                </a:cubicBezTo>
                <a:cubicBezTo>
                  <a:pt x="693" y="400"/>
                  <a:pt x="687" y="394"/>
                  <a:pt x="680" y="394"/>
                </a:cubicBezTo>
                <a:cubicBezTo>
                  <a:pt x="673" y="394"/>
                  <a:pt x="668" y="400"/>
                  <a:pt x="668" y="407"/>
                </a:cubicBezTo>
                <a:cubicBezTo>
                  <a:pt x="668" y="414"/>
                  <a:pt x="673" y="420"/>
                  <a:pt x="680" y="420"/>
                </a:cubicBezTo>
                <a:close/>
                <a:moveTo>
                  <a:pt x="720" y="420"/>
                </a:moveTo>
                <a:cubicBezTo>
                  <a:pt x="727" y="420"/>
                  <a:pt x="733" y="414"/>
                  <a:pt x="733" y="407"/>
                </a:cubicBezTo>
                <a:cubicBezTo>
                  <a:pt x="733" y="400"/>
                  <a:pt x="727" y="394"/>
                  <a:pt x="720" y="394"/>
                </a:cubicBezTo>
                <a:cubicBezTo>
                  <a:pt x="713" y="394"/>
                  <a:pt x="707" y="400"/>
                  <a:pt x="707" y="407"/>
                </a:cubicBezTo>
                <a:cubicBezTo>
                  <a:pt x="707" y="414"/>
                  <a:pt x="713" y="420"/>
                  <a:pt x="720" y="420"/>
                </a:cubicBezTo>
                <a:close/>
                <a:moveTo>
                  <a:pt x="917" y="420"/>
                </a:moveTo>
                <a:cubicBezTo>
                  <a:pt x="924" y="420"/>
                  <a:pt x="930" y="414"/>
                  <a:pt x="930" y="407"/>
                </a:cubicBezTo>
                <a:cubicBezTo>
                  <a:pt x="930" y="400"/>
                  <a:pt x="924" y="394"/>
                  <a:pt x="917" y="394"/>
                </a:cubicBezTo>
                <a:cubicBezTo>
                  <a:pt x="910" y="394"/>
                  <a:pt x="904" y="400"/>
                  <a:pt x="904" y="407"/>
                </a:cubicBezTo>
                <a:cubicBezTo>
                  <a:pt x="904" y="414"/>
                  <a:pt x="910" y="420"/>
                  <a:pt x="917" y="420"/>
                </a:cubicBezTo>
                <a:close/>
                <a:moveTo>
                  <a:pt x="956" y="394"/>
                </a:moveTo>
                <a:cubicBezTo>
                  <a:pt x="949" y="394"/>
                  <a:pt x="944" y="400"/>
                  <a:pt x="944" y="407"/>
                </a:cubicBezTo>
                <a:cubicBezTo>
                  <a:pt x="944" y="414"/>
                  <a:pt x="949" y="420"/>
                  <a:pt x="956" y="420"/>
                </a:cubicBezTo>
                <a:cubicBezTo>
                  <a:pt x="963" y="420"/>
                  <a:pt x="969" y="414"/>
                  <a:pt x="969" y="407"/>
                </a:cubicBezTo>
                <a:cubicBezTo>
                  <a:pt x="969" y="400"/>
                  <a:pt x="963" y="394"/>
                  <a:pt x="956" y="394"/>
                </a:cubicBezTo>
                <a:close/>
                <a:moveTo>
                  <a:pt x="1232" y="420"/>
                </a:moveTo>
                <a:cubicBezTo>
                  <a:pt x="1239" y="420"/>
                  <a:pt x="1245" y="414"/>
                  <a:pt x="1245" y="407"/>
                </a:cubicBezTo>
                <a:cubicBezTo>
                  <a:pt x="1245" y="400"/>
                  <a:pt x="1239" y="394"/>
                  <a:pt x="1232" y="394"/>
                </a:cubicBezTo>
                <a:cubicBezTo>
                  <a:pt x="1225" y="394"/>
                  <a:pt x="1220" y="400"/>
                  <a:pt x="1220" y="407"/>
                </a:cubicBezTo>
                <a:cubicBezTo>
                  <a:pt x="1220" y="414"/>
                  <a:pt x="1225" y="420"/>
                  <a:pt x="1232" y="420"/>
                </a:cubicBezTo>
                <a:close/>
                <a:moveTo>
                  <a:pt x="1784" y="420"/>
                </a:moveTo>
                <a:cubicBezTo>
                  <a:pt x="1791" y="420"/>
                  <a:pt x="1797" y="414"/>
                  <a:pt x="1797" y="407"/>
                </a:cubicBezTo>
                <a:cubicBezTo>
                  <a:pt x="1797" y="400"/>
                  <a:pt x="1791" y="394"/>
                  <a:pt x="1784" y="394"/>
                </a:cubicBezTo>
                <a:cubicBezTo>
                  <a:pt x="1777" y="394"/>
                  <a:pt x="1772" y="400"/>
                  <a:pt x="1772" y="407"/>
                </a:cubicBezTo>
                <a:cubicBezTo>
                  <a:pt x="1772" y="414"/>
                  <a:pt x="1777" y="420"/>
                  <a:pt x="1784" y="420"/>
                </a:cubicBezTo>
                <a:close/>
                <a:moveTo>
                  <a:pt x="1824" y="420"/>
                </a:moveTo>
                <a:cubicBezTo>
                  <a:pt x="1831" y="420"/>
                  <a:pt x="1836" y="414"/>
                  <a:pt x="1836" y="407"/>
                </a:cubicBezTo>
                <a:cubicBezTo>
                  <a:pt x="1836" y="400"/>
                  <a:pt x="1831" y="394"/>
                  <a:pt x="1824" y="394"/>
                </a:cubicBezTo>
                <a:cubicBezTo>
                  <a:pt x="1817" y="394"/>
                  <a:pt x="1811" y="400"/>
                  <a:pt x="1811" y="407"/>
                </a:cubicBezTo>
                <a:cubicBezTo>
                  <a:pt x="1811" y="414"/>
                  <a:pt x="1817" y="420"/>
                  <a:pt x="1824" y="420"/>
                </a:cubicBezTo>
                <a:close/>
                <a:moveTo>
                  <a:pt x="1863" y="420"/>
                </a:moveTo>
                <a:cubicBezTo>
                  <a:pt x="1870" y="420"/>
                  <a:pt x="1876" y="414"/>
                  <a:pt x="1876" y="407"/>
                </a:cubicBezTo>
                <a:cubicBezTo>
                  <a:pt x="1876" y="400"/>
                  <a:pt x="1870" y="394"/>
                  <a:pt x="1863" y="394"/>
                </a:cubicBezTo>
                <a:cubicBezTo>
                  <a:pt x="1856" y="394"/>
                  <a:pt x="1850" y="400"/>
                  <a:pt x="1850" y="407"/>
                </a:cubicBezTo>
                <a:cubicBezTo>
                  <a:pt x="1850" y="414"/>
                  <a:pt x="1856" y="420"/>
                  <a:pt x="1863" y="420"/>
                </a:cubicBezTo>
                <a:close/>
                <a:moveTo>
                  <a:pt x="1942" y="420"/>
                </a:moveTo>
                <a:cubicBezTo>
                  <a:pt x="1949" y="420"/>
                  <a:pt x="1955" y="414"/>
                  <a:pt x="1955" y="407"/>
                </a:cubicBezTo>
                <a:cubicBezTo>
                  <a:pt x="1955" y="400"/>
                  <a:pt x="1949" y="394"/>
                  <a:pt x="1942" y="394"/>
                </a:cubicBezTo>
                <a:cubicBezTo>
                  <a:pt x="1935" y="394"/>
                  <a:pt x="1929" y="400"/>
                  <a:pt x="1929" y="407"/>
                </a:cubicBezTo>
                <a:cubicBezTo>
                  <a:pt x="1929" y="414"/>
                  <a:pt x="1935" y="420"/>
                  <a:pt x="1942" y="420"/>
                </a:cubicBezTo>
                <a:close/>
                <a:moveTo>
                  <a:pt x="1981" y="420"/>
                </a:moveTo>
                <a:cubicBezTo>
                  <a:pt x="1988" y="420"/>
                  <a:pt x="1994" y="414"/>
                  <a:pt x="1994" y="407"/>
                </a:cubicBezTo>
                <a:cubicBezTo>
                  <a:pt x="1994" y="400"/>
                  <a:pt x="1988" y="394"/>
                  <a:pt x="1981" y="394"/>
                </a:cubicBezTo>
                <a:cubicBezTo>
                  <a:pt x="1974" y="394"/>
                  <a:pt x="1969" y="400"/>
                  <a:pt x="1969" y="407"/>
                </a:cubicBezTo>
                <a:cubicBezTo>
                  <a:pt x="1969" y="414"/>
                  <a:pt x="1974" y="420"/>
                  <a:pt x="1981" y="420"/>
                </a:cubicBezTo>
                <a:close/>
                <a:moveTo>
                  <a:pt x="2021" y="420"/>
                </a:moveTo>
                <a:cubicBezTo>
                  <a:pt x="2028" y="420"/>
                  <a:pt x="2034" y="414"/>
                  <a:pt x="2034" y="407"/>
                </a:cubicBezTo>
                <a:cubicBezTo>
                  <a:pt x="2034" y="400"/>
                  <a:pt x="2028" y="394"/>
                  <a:pt x="2021" y="394"/>
                </a:cubicBezTo>
                <a:cubicBezTo>
                  <a:pt x="2014" y="394"/>
                  <a:pt x="2008" y="400"/>
                  <a:pt x="2008" y="407"/>
                </a:cubicBezTo>
                <a:cubicBezTo>
                  <a:pt x="2008" y="414"/>
                  <a:pt x="2014" y="420"/>
                  <a:pt x="2021" y="420"/>
                </a:cubicBezTo>
                <a:close/>
                <a:moveTo>
                  <a:pt x="2060" y="420"/>
                </a:moveTo>
                <a:cubicBezTo>
                  <a:pt x="2067" y="420"/>
                  <a:pt x="2073" y="414"/>
                  <a:pt x="2073" y="407"/>
                </a:cubicBezTo>
                <a:cubicBezTo>
                  <a:pt x="2073" y="400"/>
                  <a:pt x="2067" y="394"/>
                  <a:pt x="2060" y="394"/>
                </a:cubicBezTo>
                <a:cubicBezTo>
                  <a:pt x="2053" y="394"/>
                  <a:pt x="2048" y="400"/>
                  <a:pt x="2048" y="407"/>
                </a:cubicBezTo>
                <a:cubicBezTo>
                  <a:pt x="2048" y="414"/>
                  <a:pt x="2053" y="420"/>
                  <a:pt x="2060" y="420"/>
                </a:cubicBezTo>
                <a:close/>
                <a:moveTo>
                  <a:pt x="2100" y="420"/>
                </a:moveTo>
                <a:cubicBezTo>
                  <a:pt x="2107" y="420"/>
                  <a:pt x="2112" y="414"/>
                  <a:pt x="2112" y="407"/>
                </a:cubicBezTo>
                <a:cubicBezTo>
                  <a:pt x="2112" y="400"/>
                  <a:pt x="2107" y="394"/>
                  <a:pt x="2100" y="394"/>
                </a:cubicBezTo>
                <a:cubicBezTo>
                  <a:pt x="2093" y="394"/>
                  <a:pt x="2087" y="400"/>
                  <a:pt x="2087" y="407"/>
                </a:cubicBezTo>
                <a:cubicBezTo>
                  <a:pt x="2087" y="414"/>
                  <a:pt x="2093" y="420"/>
                  <a:pt x="2100" y="420"/>
                </a:cubicBezTo>
                <a:close/>
                <a:moveTo>
                  <a:pt x="2139" y="420"/>
                </a:moveTo>
                <a:cubicBezTo>
                  <a:pt x="2146" y="420"/>
                  <a:pt x="2152" y="414"/>
                  <a:pt x="2152" y="407"/>
                </a:cubicBezTo>
                <a:cubicBezTo>
                  <a:pt x="2152" y="400"/>
                  <a:pt x="2146" y="394"/>
                  <a:pt x="2139" y="394"/>
                </a:cubicBezTo>
                <a:cubicBezTo>
                  <a:pt x="2132" y="394"/>
                  <a:pt x="2126" y="400"/>
                  <a:pt x="2126" y="407"/>
                </a:cubicBezTo>
                <a:cubicBezTo>
                  <a:pt x="2126" y="414"/>
                  <a:pt x="2132" y="420"/>
                  <a:pt x="2139" y="420"/>
                </a:cubicBezTo>
                <a:close/>
                <a:moveTo>
                  <a:pt x="2179" y="420"/>
                </a:moveTo>
                <a:cubicBezTo>
                  <a:pt x="2186" y="420"/>
                  <a:pt x="2191" y="414"/>
                  <a:pt x="2191" y="407"/>
                </a:cubicBezTo>
                <a:cubicBezTo>
                  <a:pt x="2191" y="400"/>
                  <a:pt x="2186" y="394"/>
                  <a:pt x="2179" y="394"/>
                </a:cubicBezTo>
                <a:cubicBezTo>
                  <a:pt x="2171" y="394"/>
                  <a:pt x="2166" y="400"/>
                  <a:pt x="2166" y="407"/>
                </a:cubicBezTo>
                <a:cubicBezTo>
                  <a:pt x="2166" y="414"/>
                  <a:pt x="2171" y="420"/>
                  <a:pt x="2179" y="420"/>
                </a:cubicBezTo>
                <a:close/>
                <a:moveTo>
                  <a:pt x="2218" y="420"/>
                </a:moveTo>
                <a:cubicBezTo>
                  <a:pt x="2225" y="420"/>
                  <a:pt x="2231" y="414"/>
                  <a:pt x="2231" y="407"/>
                </a:cubicBezTo>
                <a:cubicBezTo>
                  <a:pt x="2231" y="400"/>
                  <a:pt x="2225" y="394"/>
                  <a:pt x="2218" y="394"/>
                </a:cubicBezTo>
                <a:cubicBezTo>
                  <a:pt x="2211" y="394"/>
                  <a:pt x="2205" y="400"/>
                  <a:pt x="2205" y="407"/>
                </a:cubicBezTo>
                <a:cubicBezTo>
                  <a:pt x="2205" y="414"/>
                  <a:pt x="2211" y="420"/>
                  <a:pt x="2218" y="420"/>
                </a:cubicBezTo>
                <a:close/>
                <a:moveTo>
                  <a:pt x="2257" y="420"/>
                </a:moveTo>
                <a:cubicBezTo>
                  <a:pt x="2264" y="420"/>
                  <a:pt x="2270" y="414"/>
                  <a:pt x="2270" y="407"/>
                </a:cubicBezTo>
                <a:cubicBezTo>
                  <a:pt x="2270" y="400"/>
                  <a:pt x="2264" y="394"/>
                  <a:pt x="2257" y="394"/>
                </a:cubicBezTo>
                <a:cubicBezTo>
                  <a:pt x="2250" y="394"/>
                  <a:pt x="2245" y="400"/>
                  <a:pt x="2245" y="407"/>
                </a:cubicBezTo>
                <a:cubicBezTo>
                  <a:pt x="2245" y="414"/>
                  <a:pt x="2250" y="420"/>
                  <a:pt x="2257" y="420"/>
                </a:cubicBezTo>
                <a:close/>
                <a:moveTo>
                  <a:pt x="2297" y="420"/>
                </a:moveTo>
                <a:cubicBezTo>
                  <a:pt x="2304" y="420"/>
                  <a:pt x="2310" y="414"/>
                  <a:pt x="2310" y="407"/>
                </a:cubicBezTo>
                <a:cubicBezTo>
                  <a:pt x="2310" y="400"/>
                  <a:pt x="2304" y="394"/>
                  <a:pt x="2297" y="394"/>
                </a:cubicBezTo>
                <a:cubicBezTo>
                  <a:pt x="2290" y="394"/>
                  <a:pt x="2284" y="400"/>
                  <a:pt x="2284" y="407"/>
                </a:cubicBezTo>
                <a:cubicBezTo>
                  <a:pt x="2284" y="414"/>
                  <a:pt x="2290" y="420"/>
                  <a:pt x="2297" y="420"/>
                </a:cubicBezTo>
                <a:close/>
                <a:moveTo>
                  <a:pt x="2336" y="420"/>
                </a:moveTo>
                <a:cubicBezTo>
                  <a:pt x="2343" y="420"/>
                  <a:pt x="2349" y="414"/>
                  <a:pt x="2349" y="407"/>
                </a:cubicBezTo>
                <a:cubicBezTo>
                  <a:pt x="2349" y="400"/>
                  <a:pt x="2343" y="394"/>
                  <a:pt x="2336" y="394"/>
                </a:cubicBezTo>
                <a:cubicBezTo>
                  <a:pt x="2329" y="394"/>
                  <a:pt x="2323" y="400"/>
                  <a:pt x="2323" y="407"/>
                </a:cubicBezTo>
                <a:cubicBezTo>
                  <a:pt x="2323" y="414"/>
                  <a:pt x="2329" y="420"/>
                  <a:pt x="2336" y="420"/>
                </a:cubicBezTo>
                <a:close/>
                <a:moveTo>
                  <a:pt x="2376" y="420"/>
                </a:moveTo>
                <a:cubicBezTo>
                  <a:pt x="2383" y="420"/>
                  <a:pt x="2388" y="414"/>
                  <a:pt x="2388" y="407"/>
                </a:cubicBezTo>
                <a:cubicBezTo>
                  <a:pt x="2388" y="400"/>
                  <a:pt x="2383" y="394"/>
                  <a:pt x="2376" y="394"/>
                </a:cubicBezTo>
                <a:cubicBezTo>
                  <a:pt x="2369" y="394"/>
                  <a:pt x="2363" y="400"/>
                  <a:pt x="2363" y="407"/>
                </a:cubicBezTo>
                <a:cubicBezTo>
                  <a:pt x="2363" y="414"/>
                  <a:pt x="2369" y="420"/>
                  <a:pt x="2376" y="420"/>
                </a:cubicBezTo>
                <a:close/>
                <a:moveTo>
                  <a:pt x="2415" y="420"/>
                </a:moveTo>
                <a:cubicBezTo>
                  <a:pt x="2422" y="420"/>
                  <a:pt x="2428" y="414"/>
                  <a:pt x="2428" y="407"/>
                </a:cubicBezTo>
                <a:cubicBezTo>
                  <a:pt x="2428" y="400"/>
                  <a:pt x="2422" y="394"/>
                  <a:pt x="2415" y="394"/>
                </a:cubicBezTo>
                <a:cubicBezTo>
                  <a:pt x="2408" y="394"/>
                  <a:pt x="2402" y="400"/>
                  <a:pt x="2402" y="407"/>
                </a:cubicBezTo>
                <a:cubicBezTo>
                  <a:pt x="2402" y="414"/>
                  <a:pt x="2408" y="420"/>
                  <a:pt x="2415" y="420"/>
                </a:cubicBezTo>
                <a:close/>
                <a:moveTo>
                  <a:pt x="2454" y="420"/>
                </a:moveTo>
                <a:cubicBezTo>
                  <a:pt x="2462" y="420"/>
                  <a:pt x="2467" y="414"/>
                  <a:pt x="2467" y="407"/>
                </a:cubicBezTo>
                <a:cubicBezTo>
                  <a:pt x="2467" y="400"/>
                  <a:pt x="2462" y="394"/>
                  <a:pt x="2454" y="394"/>
                </a:cubicBezTo>
                <a:cubicBezTo>
                  <a:pt x="2447" y="394"/>
                  <a:pt x="2442" y="400"/>
                  <a:pt x="2442" y="407"/>
                </a:cubicBezTo>
                <a:cubicBezTo>
                  <a:pt x="2442" y="414"/>
                  <a:pt x="2447" y="420"/>
                  <a:pt x="2454" y="420"/>
                </a:cubicBezTo>
                <a:close/>
                <a:moveTo>
                  <a:pt x="2494" y="420"/>
                </a:moveTo>
                <a:cubicBezTo>
                  <a:pt x="2501" y="420"/>
                  <a:pt x="2507" y="414"/>
                  <a:pt x="2507" y="407"/>
                </a:cubicBezTo>
                <a:cubicBezTo>
                  <a:pt x="2507" y="400"/>
                  <a:pt x="2501" y="394"/>
                  <a:pt x="2494" y="394"/>
                </a:cubicBezTo>
                <a:cubicBezTo>
                  <a:pt x="2487" y="394"/>
                  <a:pt x="2481" y="400"/>
                  <a:pt x="2481" y="407"/>
                </a:cubicBezTo>
                <a:cubicBezTo>
                  <a:pt x="2481" y="414"/>
                  <a:pt x="2487" y="420"/>
                  <a:pt x="2494" y="420"/>
                </a:cubicBezTo>
                <a:close/>
                <a:moveTo>
                  <a:pt x="2533" y="420"/>
                </a:moveTo>
                <a:cubicBezTo>
                  <a:pt x="2540" y="420"/>
                  <a:pt x="2546" y="414"/>
                  <a:pt x="2546" y="407"/>
                </a:cubicBezTo>
                <a:cubicBezTo>
                  <a:pt x="2546" y="400"/>
                  <a:pt x="2540" y="394"/>
                  <a:pt x="2533" y="394"/>
                </a:cubicBezTo>
                <a:cubicBezTo>
                  <a:pt x="2526" y="394"/>
                  <a:pt x="2521" y="400"/>
                  <a:pt x="2521" y="407"/>
                </a:cubicBezTo>
                <a:cubicBezTo>
                  <a:pt x="2521" y="414"/>
                  <a:pt x="2526" y="420"/>
                  <a:pt x="2533" y="420"/>
                </a:cubicBezTo>
                <a:close/>
                <a:moveTo>
                  <a:pt x="2573" y="420"/>
                </a:moveTo>
                <a:cubicBezTo>
                  <a:pt x="2580" y="420"/>
                  <a:pt x="2586" y="414"/>
                  <a:pt x="2586" y="407"/>
                </a:cubicBezTo>
                <a:cubicBezTo>
                  <a:pt x="2586" y="400"/>
                  <a:pt x="2580" y="394"/>
                  <a:pt x="2573" y="394"/>
                </a:cubicBezTo>
                <a:cubicBezTo>
                  <a:pt x="2566" y="394"/>
                  <a:pt x="2560" y="400"/>
                  <a:pt x="2560" y="407"/>
                </a:cubicBezTo>
                <a:cubicBezTo>
                  <a:pt x="2560" y="414"/>
                  <a:pt x="2566" y="420"/>
                  <a:pt x="2573" y="420"/>
                </a:cubicBezTo>
                <a:close/>
                <a:moveTo>
                  <a:pt x="2612" y="420"/>
                </a:moveTo>
                <a:cubicBezTo>
                  <a:pt x="2619" y="420"/>
                  <a:pt x="2625" y="414"/>
                  <a:pt x="2625" y="407"/>
                </a:cubicBezTo>
                <a:cubicBezTo>
                  <a:pt x="2625" y="400"/>
                  <a:pt x="2619" y="394"/>
                  <a:pt x="2612" y="394"/>
                </a:cubicBezTo>
                <a:cubicBezTo>
                  <a:pt x="2605" y="394"/>
                  <a:pt x="2599" y="400"/>
                  <a:pt x="2599" y="407"/>
                </a:cubicBezTo>
                <a:cubicBezTo>
                  <a:pt x="2599" y="414"/>
                  <a:pt x="2605" y="420"/>
                  <a:pt x="2612" y="420"/>
                </a:cubicBezTo>
                <a:close/>
                <a:moveTo>
                  <a:pt x="2652" y="420"/>
                </a:moveTo>
                <a:cubicBezTo>
                  <a:pt x="2659" y="420"/>
                  <a:pt x="2664" y="414"/>
                  <a:pt x="2664" y="407"/>
                </a:cubicBezTo>
                <a:cubicBezTo>
                  <a:pt x="2664" y="400"/>
                  <a:pt x="2659" y="394"/>
                  <a:pt x="2652" y="394"/>
                </a:cubicBezTo>
                <a:cubicBezTo>
                  <a:pt x="2645" y="394"/>
                  <a:pt x="2639" y="400"/>
                  <a:pt x="2639" y="407"/>
                </a:cubicBezTo>
                <a:cubicBezTo>
                  <a:pt x="2639" y="414"/>
                  <a:pt x="2645" y="420"/>
                  <a:pt x="2652" y="420"/>
                </a:cubicBezTo>
                <a:close/>
                <a:moveTo>
                  <a:pt x="2691" y="420"/>
                </a:moveTo>
                <a:cubicBezTo>
                  <a:pt x="2698" y="420"/>
                  <a:pt x="2704" y="414"/>
                  <a:pt x="2704" y="407"/>
                </a:cubicBezTo>
                <a:cubicBezTo>
                  <a:pt x="2704" y="400"/>
                  <a:pt x="2698" y="394"/>
                  <a:pt x="2691" y="394"/>
                </a:cubicBezTo>
                <a:cubicBezTo>
                  <a:pt x="2684" y="394"/>
                  <a:pt x="2678" y="400"/>
                  <a:pt x="2678" y="407"/>
                </a:cubicBezTo>
                <a:cubicBezTo>
                  <a:pt x="2678" y="414"/>
                  <a:pt x="2684" y="420"/>
                  <a:pt x="2691" y="420"/>
                </a:cubicBezTo>
                <a:close/>
                <a:moveTo>
                  <a:pt x="2730" y="420"/>
                </a:moveTo>
                <a:cubicBezTo>
                  <a:pt x="2738" y="420"/>
                  <a:pt x="2743" y="414"/>
                  <a:pt x="2743" y="407"/>
                </a:cubicBezTo>
                <a:cubicBezTo>
                  <a:pt x="2743" y="400"/>
                  <a:pt x="2738" y="394"/>
                  <a:pt x="2730" y="394"/>
                </a:cubicBezTo>
                <a:cubicBezTo>
                  <a:pt x="2723" y="394"/>
                  <a:pt x="2718" y="400"/>
                  <a:pt x="2718" y="407"/>
                </a:cubicBezTo>
                <a:cubicBezTo>
                  <a:pt x="2718" y="414"/>
                  <a:pt x="2723" y="420"/>
                  <a:pt x="2730" y="420"/>
                </a:cubicBezTo>
                <a:close/>
                <a:moveTo>
                  <a:pt x="2770" y="420"/>
                </a:moveTo>
                <a:cubicBezTo>
                  <a:pt x="2777" y="420"/>
                  <a:pt x="2783" y="414"/>
                  <a:pt x="2783" y="407"/>
                </a:cubicBezTo>
                <a:cubicBezTo>
                  <a:pt x="2783" y="400"/>
                  <a:pt x="2777" y="394"/>
                  <a:pt x="2770" y="394"/>
                </a:cubicBezTo>
                <a:cubicBezTo>
                  <a:pt x="2763" y="394"/>
                  <a:pt x="2757" y="400"/>
                  <a:pt x="2757" y="407"/>
                </a:cubicBezTo>
                <a:cubicBezTo>
                  <a:pt x="2757" y="414"/>
                  <a:pt x="2763" y="420"/>
                  <a:pt x="2770" y="420"/>
                </a:cubicBezTo>
                <a:close/>
                <a:moveTo>
                  <a:pt x="2809" y="420"/>
                </a:moveTo>
                <a:cubicBezTo>
                  <a:pt x="2816" y="420"/>
                  <a:pt x="2822" y="414"/>
                  <a:pt x="2822" y="407"/>
                </a:cubicBezTo>
                <a:cubicBezTo>
                  <a:pt x="2822" y="400"/>
                  <a:pt x="2816" y="394"/>
                  <a:pt x="2809" y="394"/>
                </a:cubicBezTo>
                <a:cubicBezTo>
                  <a:pt x="2802" y="394"/>
                  <a:pt x="2797" y="400"/>
                  <a:pt x="2797" y="407"/>
                </a:cubicBezTo>
                <a:cubicBezTo>
                  <a:pt x="2797" y="414"/>
                  <a:pt x="2802" y="420"/>
                  <a:pt x="2809" y="420"/>
                </a:cubicBezTo>
                <a:close/>
                <a:moveTo>
                  <a:pt x="2849" y="420"/>
                </a:moveTo>
                <a:cubicBezTo>
                  <a:pt x="2856" y="420"/>
                  <a:pt x="2861" y="414"/>
                  <a:pt x="2861" y="407"/>
                </a:cubicBezTo>
                <a:cubicBezTo>
                  <a:pt x="2861" y="400"/>
                  <a:pt x="2856" y="394"/>
                  <a:pt x="2849" y="394"/>
                </a:cubicBezTo>
                <a:cubicBezTo>
                  <a:pt x="2842" y="394"/>
                  <a:pt x="2836" y="400"/>
                  <a:pt x="2836" y="407"/>
                </a:cubicBezTo>
                <a:cubicBezTo>
                  <a:pt x="2836" y="414"/>
                  <a:pt x="2842" y="420"/>
                  <a:pt x="2849" y="420"/>
                </a:cubicBezTo>
                <a:close/>
                <a:moveTo>
                  <a:pt x="2888" y="420"/>
                </a:moveTo>
                <a:cubicBezTo>
                  <a:pt x="2895" y="420"/>
                  <a:pt x="2901" y="414"/>
                  <a:pt x="2901" y="407"/>
                </a:cubicBezTo>
                <a:cubicBezTo>
                  <a:pt x="2901" y="400"/>
                  <a:pt x="2895" y="394"/>
                  <a:pt x="2888" y="394"/>
                </a:cubicBezTo>
                <a:cubicBezTo>
                  <a:pt x="2881" y="394"/>
                  <a:pt x="2875" y="400"/>
                  <a:pt x="2875" y="407"/>
                </a:cubicBezTo>
                <a:cubicBezTo>
                  <a:pt x="2875" y="414"/>
                  <a:pt x="2881" y="420"/>
                  <a:pt x="2888" y="420"/>
                </a:cubicBezTo>
                <a:close/>
                <a:moveTo>
                  <a:pt x="2928" y="420"/>
                </a:moveTo>
                <a:cubicBezTo>
                  <a:pt x="2935" y="420"/>
                  <a:pt x="2940" y="414"/>
                  <a:pt x="2940" y="407"/>
                </a:cubicBezTo>
                <a:cubicBezTo>
                  <a:pt x="2940" y="400"/>
                  <a:pt x="2935" y="394"/>
                  <a:pt x="2928" y="394"/>
                </a:cubicBezTo>
                <a:cubicBezTo>
                  <a:pt x="2921" y="394"/>
                  <a:pt x="2915" y="400"/>
                  <a:pt x="2915" y="407"/>
                </a:cubicBezTo>
                <a:cubicBezTo>
                  <a:pt x="2915" y="414"/>
                  <a:pt x="2921" y="420"/>
                  <a:pt x="2928" y="420"/>
                </a:cubicBezTo>
                <a:close/>
                <a:moveTo>
                  <a:pt x="2967" y="420"/>
                </a:moveTo>
                <a:cubicBezTo>
                  <a:pt x="2974" y="420"/>
                  <a:pt x="2980" y="414"/>
                  <a:pt x="2980" y="407"/>
                </a:cubicBezTo>
                <a:cubicBezTo>
                  <a:pt x="2980" y="400"/>
                  <a:pt x="2974" y="394"/>
                  <a:pt x="2967" y="394"/>
                </a:cubicBezTo>
                <a:cubicBezTo>
                  <a:pt x="2960" y="394"/>
                  <a:pt x="2954" y="400"/>
                  <a:pt x="2954" y="407"/>
                </a:cubicBezTo>
                <a:cubicBezTo>
                  <a:pt x="2954" y="414"/>
                  <a:pt x="2960" y="420"/>
                  <a:pt x="2967" y="420"/>
                </a:cubicBezTo>
                <a:close/>
                <a:moveTo>
                  <a:pt x="3006" y="420"/>
                </a:moveTo>
                <a:cubicBezTo>
                  <a:pt x="3013" y="420"/>
                  <a:pt x="3019" y="414"/>
                  <a:pt x="3019" y="407"/>
                </a:cubicBezTo>
                <a:cubicBezTo>
                  <a:pt x="3019" y="400"/>
                  <a:pt x="3013" y="394"/>
                  <a:pt x="3006" y="394"/>
                </a:cubicBezTo>
                <a:cubicBezTo>
                  <a:pt x="2999" y="394"/>
                  <a:pt x="2994" y="400"/>
                  <a:pt x="2994" y="407"/>
                </a:cubicBezTo>
                <a:cubicBezTo>
                  <a:pt x="2994" y="414"/>
                  <a:pt x="2999" y="420"/>
                  <a:pt x="3006" y="420"/>
                </a:cubicBezTo>
                <a:close/>
                <a:moveTo>
                  <a:pt x="3046" y="420"/>
                </a:moveTo>
                <a:cubicBezTo>
                  <a:pt x="3053" y="420"/>
                  <a:pt x="3059" y="414"/>
                  <a:pt x="3059" y="407"/>
                </a:cubicBezTo>
                <a:cubicBezTo>
                  <a:pt x="3059" y="400"/>
                  <a:pt x="3053" y="394"/>
                  <a:pt x="3046" y="394"/>
                </a:cubicBezTo>
                <a:cubicBezTo>
                  <a:pt x="3039" y="394"/>
                  <a:pt x="3033" y="400"/>
                  <a:pt x="3033" y="407"/>
                </a:cubicBezTo>
                <a:cubicBezTo>
                  <a:pt x="3033" y="414"/>
                  <a:pt x="3039" y="420"/>
                  <a:pt x="3046" y="420"/>
                </a:cubicBezTo>
                <a:close/>
                <a:moveTo>
                  <a:pt x="3085" y="420"/>
                </a:moveTo>
                <a:cubicBezTo>
                  <a:pt x="3092" y="420"/>
                  <a:pt x="3098" y="414"/>
                  <a:pt x="3098" y="407"/>
                </a:cubicBezTo>
                <a:cubicBezTo>
                  <a:pt x="3098" y="400"/>
                  <a:pt x="3092" y="394"/>
                  <a:pt x="3085" y="394"/>
                </a:cubicBezTo>
                <a:cubicBezTo>
                  <a:pt x="3078" y="394"/>
                  <a:pt x="3073" y="400"/>
                  <a:pt x="3073" y="407"/>
                </a:cubicBezTo>
                <a:cubicBezTo>
                  <a:pt x="3073" y="414"/>
                  <a:pt x="3078" y="420"/>
                  <a:pt x="3085" y="420"/>
                </a:cubicBezTo>
                <a:close/>
                <a:moveTo>
                  <a:pt x="3125" y="420"/>
                </a:moveTo>
                <a:cubicBezTo>
                  <a:pt x="3132" y="420"/>
                  <a:pt x="3137" y="414"/>
                  <a:pt x="3137" y="407"/>
                </a:cubicBezTo>
                <a:cubicBezTo>
                  <a:pt x="3137" y="400"/>
                  <a:pt x="3132" y="394"/>
                  <a:pt x="3125" y="394"/>
                </a:cubicBezTo>
                <a:cubicBezTo>
                  <a:pt x="3118" y="394"/>
                  <a:pt x="3112" y="400"/>
                  <a:pt x="3112" y="407"/>
                </a:cubicBezTo>
                <a:cubicBezTo>
                  <a:pt x="3112" y="414"/>
                  <a:pt x="3118" y="420"/>
                  <a:pt x="3125" y="420"/>
                </a:cubicBezTo>
                <a:close/>
                <a:moveTo>
                  <a:pt x="3164" y="420"/>
                </a:moveTo>
                <a:cubicBezTo>
                  <a:pt x="3171" y="420"/>
                  <a:pt x="3177" y="414"/>
                  <a:pt x="3177" y="407"/>
                </a:cubicBezTo>
                <a:cubicBezTo>
                  <a:pt x="3177" y="400"/>
                  <a:pt x="3171" y="394"/>
                  <a:pt x="3164" y="394"/>
                </a:cubicBezTo>
                <a:cubicBezTo>
                  <a:pt x="3157" y="394"/>
                  <a:pt x="3151" y="400"/>
                  <a:pt x="3151" y="407"/>
                </a:cubicBezTo>
                <a:cubicBezTo>
                  <a:pt x="3151" y="414"/>
                  <a:pt x="3157" y="420"/>
                  <a:pt x="3164" y="420"/>
                </a:cubicBezTo>
                <a:close/>
                <a:moveTo>
                  <a:pt x="3204" y="420"/>
                </a:moveTo>
                <a:cubicBezTo>
                  <a:pt x="3211" y="420"/>
                  <a:pt x="3216" y="414"/>
                  <a:pt x="3216" y="407"/>
                </a:cubicBezTo>
                <a:cubicBezTo>
                  <a:pt x="3216" y="400"/>
                  <a:pt x="3211" y="394"/>
                  <a:pt x="3204" y="394"/>
                </a:cubicBezTo>
                <a:cubicBezTo>
                  <a:pt x="3197" y="394"/>
                  <a:pt x="3191" y="400"/>
                  <a:pt x="3191" y="407"/>
                </a:cubicBezTo>
                <a:cubicBezTo>
                  <a:pt x="3191" y="414"/>
                  <a:pt x="3197" y="420"/>
                  <a:pt x="3204" y="420"/>
                </a:cubicBezTo>
                <a:close/>
                <a:moveTo>
                  <a:pt x="3243" y="420"/>
                </a:moveTo>
                <a:cubicBezTo>
                  <a:pt x="3250" y="420"/>
                  <a:pt x="3256" y="414"/>
                  <a:pt x="3256" y="407"/>
                </a:cubicBezTo>
                <a:cubicBezTo>
                  <a:pt x="3256" y="400"/>
                  <a:pt x="3250" y="394"/>
                  <a:pt x="3243" y="394"/>
                </a:cubicBezTo>
                <a:cubicBezTo>
                  <a:pt x="3236" y="394"/>
                  <a:pt x="3230" y="400"/>
                  <a:pt x="3230" y="407"/>
                </a:cubicBezTo>
                <a:cubicBezTo>
                  <a:pt x="3230" y="414"/>
                  <a:pt x="3236" y="420"/>
                  <a:pt x="3243" y="420"/>
                </a:cubicBezTo>
                <a:close/>
                <a:moveTo>
                  <a:pt x="3282" y="420"/>
                </a:moveTo>
                <a:cubicBezTo>
                  <a:pt x="3289" y="420"/>
                  <a:pt x="3295" y="414"/>
                  <a:pt x="3295" y="407"/>
                </a:cubicBezTo>
                <a:cubicBezTo>
                  <a:pt x="3295" y="400"/>
                  <a:pt x="3289" y="394"/>
                  <a:pt x="3282" y="394"/>
                </a:cubicBezTo>
                <a:cubicBezTo>
                  <a:pt x="3275" y="394"/>
                  <a:pt x="3270" y="400"/>
                  <a:pt x="3270" y="407"/>
                </a:cubicBezTo>
                <a:cubicBezTo>
                  <a:pt x="3270" y="414"/>
                  <a:pt x="3275" y="420"/>
                  <a:pt x="3282" y="420"/>
                </a:cubicBezTo>
                <a:close/>
                <a:moveTo>
                  <a:pt x="3361" y="394"/>
                </a:moveTo>
                <a:cubicBezTo>
                  <a:pt x="3354" y="394"/>
                  <a:pt x="3349" y="400"/>
                  <a:pt x="3349" y="407"/>
                </a:cubicBezTo>
                <a:cubicBezTo>
                  <a:pt x="3349" y="414"/>
                  <a:pt x="3354" y="420"/>
                  <a:pt x="3361" y="420"/>
                </a:cubicBezTo>
                <a:cubicBezTo>
                  <a:pt x="3368" y="420"/>
                  <a:pt x="3374" y="414"/>
                  <a:pt x="3374" y="407"/>
                </a:cubicBezTo>
                <a:cubicBezTo>
                  <a:pt x="3374" y="400"/>
                  <a:pt x="3368" y="394"/>
                  <a:pt x="3361" y="394"/>
                </a:cubicBezTo>
                <a:close/>
                <a:moveTo>
                  <a:pt x="3401" y="420"/>
                </a:moveTo>
                <a:cubicBezTo>
                  <a:pt x="3408" y="420"/>
                  <a:pt x="3413" y="414"/>
                  <a:pt x="3413" y="407"/>
                </a:cubicBezTo>
                <a:cubicBezTo>
                  <a:pt x="3413" y="400"/>
                  <a:pt x="3408" y="394"/>
                  <a:pt x="3401" y="394"/>
                </a:cubicBezTo>
                <a:cubicBezTo>
                  <a:pt x="3394" y="394"/>
                  <a:pt x="3388" y="400"/>
                  <a:pt x="3388" y="407"/>
                </a:cubicBezTo>
                <a:cubicBezTo>
                  <a:pt x="3388" y="414"/>
                  <a:pt x="3394" y="420"/>
                  <a:pt x="3401" y="420"/>
                </a:cubicBezTo>
                <a:close/>
                <a:moveTo>
                  <a:pt x="3440" y="420"/>
                </a:moveTo>
                <a:cubicBezTo>
                  <a:pt x="3447" y="420"/>
                  <a:pt x="3453" y="414"/>
                  <a:pt x="3453" y="407"/>
                </a:cubicBezTo>
                <a:cubicBezTo>
                  <a:pt x="3453" y="400"/>
                  <a:pt x="3447" y="394"/>
                  <a:pt x="3440" y="394"/>
                </a:cubicBezTo>
                <a:cubicBezTo>
                  <a:pt x="3433" y="394"/>
                  <a:pt x="3427" y="400"/>
                  <a:pt x="3427" y="407"/>
                </a:cubicBezTo>
                <a:cubicBezTo>
                  <a:pt x="3427" y="414"/>
                  <a:pt x="3433" y="420"/>
                  <a:pt x="3440" y="420"/>
                </a:cubicBezTo>
                <a:close/>
                <a:moveTo>
                  <a:pt x="89" y="434"/>
                </a:moveTo>
                <a:cubicBezTo>
                  <a:pt x="82" y="434"/>
                  <a:pt x="76" y="439"/>
                  <a:pt x="76" y="446"/>
                </a:cubicBezTo>
                <a:cubicBezTo>
                  <a:pt x="76" y="453"/>
                  <a:pt x="82" y="459"/>
                  <a:pt x="89" y="459"/>
                </a:cubicBezTo>
                <a:cubicBezTo>
                  <a:pt x="96" y="459"/>
                  <a:pt x="102" y="453"/>
                  <a:pt x="102" y="446"/>
                </a:cubicBezTo>
                <a:cubicBezTo>
                  <a:pt x="102" y="439"/>
                  <a:pt x="96" y="434"/>
                  <a:pt x="89" y="434"/>
                </a:cubicBezTo>
                <a:close/>
                <a:moveTo>
                  <a:pt x="128" y="434"/>
                </a:moveTo>
                <a:cubicBezTo>
                  <a:pt x="121" y="434"/>
                  <a:pt x="116" y="439"/>
                  <a:pt x="116" y="446"/>
                </a:cubicBezTo>
                <a:cubicBezTo>
                  <a:pt x="116" y="453"/>
                  <a:pt x="121" y="459"/>
                  <a:pt x="128" y="459"/>
                </a:cubicBezTo>
                <a:cubicBezTo>
                  <a:pt x="136" y="459"/>
                  <a:pt x="141" y="453"/>
                  <a:pt x="141" y="446"/>
                </a:cubicBezTo>
                <a:cubicBezTo>
                  <a:pt x="141" y="439"/>
                  <a:pt x="136" y="434"/>
                  <a:pt x="128" y="434"/>
                </a:cubicBezTo>
                <a:close/>
                <a:moveTo>
                  <a:pt x="326" y="434"/>
                </a:moveTo>
                <a:cubicBezTo>
                  <a:pt x="319" y="434"/>
                  <a:pt x="313" y="439"/>
                  <a:pt x="313" y="446"/>
                </a:cubicBezTo>
                <a:cubicBezTo>
                  <a:pt x="313" y="453"/>
                  <a:pt x="319" y="459"/>
                  <a:pt x="326" y="459"/>
                </a:cubicBezTo>
                <a:cubicBezTo>
                  <a:pt x="333" y="459"/>
                  <a:pt x="338" y="453"/>
                  <a:pt x="338" y="446"/>
                </a:cubicBezTo>
                <a:cubicBezTo>
                  <a:pt x="338" y="439"/>
                  <a:pt x="333" y="434"/>
                  <a:pt x="326" y="434"/>
                </a:cubicBezTo>
                <a:close/>
                <a:moveTo>
                  <a:pt x="365" y="459"/>
                </a:moveTo>
                <a:cubicBezTo>
                  <a:pt x="372" y="459"/>
                  <a:pt x="378" y="453"/>
                  <a:pt x="378" y="446"/>
                </a:cubicBezTo>
                <a:cubicBezTo>
                  <a:pt x="378" y="439"/>
                  <a:pt x="372" y="434"/>
                  <a:pt x="365" y="434"/>
                </a:cubicBezTo>
                <a:cubicBezTo>
                  <a:pt x="358" y="434"/>
                  <a:pt x="352" y="439"/>
                  <a:pt x="352" y="446"/>
                </a:cubicBezTo>
                <a:cubicBezTo>
                  <a:pt x="352" y="453"/>
                  <a:pt x="358" y="459"/>
                  <a:pt x="365" y="459"/>
                </a:cubicBezTo>
                <a:close/>
                <a:moveTo>
                  <a:pt x="404" y="459"/>
                </a:moveTo>
                <a:cubicBezTo>
                  <a:pt x="411" y="459"/>
                  <a:pt x="417" y="453"/>
                  <a:pt x="417" y="446"/>
                </a:cubicBezTo>
                <a:cubicBezTo>
                  <a:pt x="417" y="439"/>
                  <a:pt x="411" y="434"/>
                  <a:pt x="404" y="434"/>
                </a:cubicBezTo>
                <a:cubicBezTo>
                  <a:pt x="397" y="434"/>
                  <a:pt x="392" y="439"/>
                  <a:pt x="392" y="446"/>
                </a:cubicBezTo>
                <a:cubicBezTo>
                  <a:pt x="392" y="453"/>
                  <a:pt x="397" y="459"/>
                  <a:pt x="404" y="459"/>
                </a:cubicBezTo>
                <a:close/>
                <a:moveTo>
                  <a:pt x="444" y="459"/>
                </a:moveTo>
                <a:cubicBezTo>
                  <a:pt x="451" y="459"/>
                  <a:pt x="457" y="453"/>
                  <a:pt x="457" y="446"/>
                </a:cubicBezTo>
                <a:cubicBezTo>
                  <a:pt x="457" y="439"/>
                  <a:pt x="451" y="434"/>
                  <a:pt x="444" y="434"/>
                </a:cubicBezTo>
                <a:cubicBezTo>
                  <a:pt x="437" y="434"/>
                  <a:pt x="431" y="439"/>
                  <a:pt x="431" y="446"/>
                </a:cubicBezTo>
                <a:cubicBezTo>
                  <a:pt x="431" y="453"/>
                  <a:pt x="437" y="459"/>
                  <a:pt x="444" y="459"/>
                </a:cubicBezTo>
                <a:close/>
                <a:moveTo>
                  <a:pt x="483" y="459"/>
                </a:moveTo>
                <a:cubicBezTo>
                  <a:pt x="490" y="459"/>
                  <a:pt x="496" y="453"/>
                  <a:pt x="496" y="446"/>
                </a:cubicBezTo>
                <a:cubicBezTo>
                  <a:pt x="496" y="439"/>
                  <a:pt x="490" y="434"/>
                  <a:pt x="483" y="434"/>
                </a:cubicBezTo>
                <a:cubicBezTo>
                  <a:pt x="476" y="434"/>
                  <a:pt x="471" y="439"/>
                  <a:pt x="471" y="446"/>
                </a:cubicBezTo>
                <a:cubicBezTo>
                  <a:pt x="471" y="453"/>
                  <a:pt x="476" y="459"/>
                  <a:pt x="483" y="459"/>
                </a:cubicBezTo>
                <a:close/>
                <a:moveTo>
                  <a:pt x="523" y="459"/>
                </a:moveTo>
                <a:cubicBezTo>
                  <a:pt x="530" y="459"/>
                  <a:pt x="535" y="453"/>
                  <a:pt x="535" y="446"/>
                </a:cubicBezTo>
                <a:cubicBezTo>
                  <a:pt x="535" y="439"/>
                  <a:pt x="530" y="434"/>
                  <a:pt x="523" y="434"/>
                </a:cubicBezTo>
                <a:cubicBezTo>
                  <a:pt x="516" y="434"/>
                  <a:pt x="510" y="439"/>
                  <a:pt x="510" y="446"/>
                </a:cubicBezTo>
                <a:cubicBezTo>
                  <a:pt x="510" y="453"/>
                  <a:pt x="516" y="459"/>
                  <a:pt x="523" y="459"/>
                </a:cubicBezTo>
                <a:close/>
                <a:moveTo>
                  <a:pt x="562" y="459"/>
                </a:moveTo>
                <a:cubicBezTo>
                  <a:pt x="569" y="459"/>
                  <a:pt x="575" y="453"/>
                  <a:pt x="575" y="446"/>
                </a:cubicBezTo>
                <a:cubicBezTo>
                  <a:pt x="575" y="439"/>
                  <a:pt x="569" y="434"/>
                  <a:pt x="562" y="434"/>
                </a:cubicBezTo>
                <a:cubicBezTo>
                  <a:pt x="555" y="434"/>
                  <a:pt x="549" y="439"/>
                  <a:pt x="549" y="446"/>
                </a:cubicBezTo>
                <a:cubicBezTo>
                  <a:pt x="549" y="453"/>
                  <a:pt x="555" y="459"/>
                  <a:pt x="562" y="459"/>
                </a:cubicBezTo>
                <a:close/>
                <a:moveTo>
                  <a:pt x="602" y="459"/>
                </a:moveTo>
                <a:cubicBezTo>
                  <a:pt x="609" y="459"/>
                  <a:pt x="614" y="453"/>
                  <a:pt x="614" y="446"/>
                </a:cubicBezTo>
                <a:cubicBezTo>
                  <a:pt x="614" y="439"/>
                  <a:pt x="609" y="434"/>
                  <a:pt x="602" y="434"/>
                </a:cubicBezTo>
                <a:cubicBezTo>
                  <a:pt x="595" y="434"/>
                  <a:pt x="589" y="439"/>
                  <a:pt x="589" y="446"/>
                </a:cubicBezTo>
                <a:cubicBezTo>
                  <a:pt x="589" y="453"/>
                  <a:pt x="595" y="459"/>
                  <a:pt x="602" y="459"/>
                </a:cubicBezTo>
                <a:close/>
                <a:moveTo>
                  <a:pt x="641" y="459"/>
                </a:moveTo>
                <a:cubicBezTo>
                  <a:pt x="648" y="459"/>
                  <a:pt x="654" y="453"/>
                  <a:pt x="654" y="446"/>
                </a:cubicBezTo>
                <a:cubicBezTo>
                  <a:pt x="654" y="439"/>
                  <a:pt x="648" y="434"/>
                  <a:pt x="641" y="434"/>
                </a:cubicBezTo>
                <a:cubicBezTo>
                  <a:pt x="634" y="434"/>
                  <a:pt x="628" y="439"/>
                  <a:pt x="628" y="446"/>
                </a:cubicBezTo>
                <a:cubicBezTo>
                  <a:pt x="628" y="453"/>
                  <a:pt x="634" y="459"/>
                  <a:pt x="641" y="459"/>
                </a:cubicBezTo>
                <a:close/>
                <a:moveTo>
                  <a:pt x="680" y="459"/>
                </a:moveTo>
                <a:cubicBezTo>
                  <a:pt x="687" y="459"/>
                  <a:pt x="693" y="453"/>
                  <a:pt x="693" y="446"/>
                </a:cubicBezTo>
                <a:cubicBezTo>
                  <a:pt x="693" y="439"/>
                  <a:pt x="687" y="434"/>
                  <a:pt x="680" y="434"/>
                </a:cubicBezTo>
                <a:cubicBezTo>
                  <a:pt x="673" y="434"/>
                  <a:pt x="668" y="439"/>
                  <a:pt x="668" y="446"/>
                </a:cubicBezTo>
                <a:cubicBezTo>
                  <a:pt x="668" y="453"/>
                  <a:pt x="673" y="459"/>
                  <a:pt x="680" y="459"/>
                </a:cubicBezTo>
                <a:close/>
                <a:moveTo>
                  <a:pt x="720" y="459"/>
                </a:moveTo>
                <a:cubicBezTo>
                  <a:pt x="727" y="459"/>
                  <a:pt x="733" y="453"/>
                  <a:pt x="733" y="446"/>
                </a:cubicBezTo>
                <a:cubicBezTo>
                  <a:pt x="733" y="439"/>
                  <a:pt x="727" y="434"/>
                  <a:pt x="720" y="434"/>
                </a:cubicBezTo>
                <a:cubicBezTo>
                  <a:pt x="713" y="434"/>
                  <a:pt x="707" y="439"/>
                  <a:pt x="707" y="446"/>
                </a:cubicBezTo>
                <a:cubicBezTo>
                  <a:pt x="707" y="453"/>
                  <a:pt x="713" y="459"/>
                  <a:pt x="720" y="459"/>
                </a:cubicBezTo>
                <a:close/>
                <a:moveTo>
                  <a:pt x="917" y="459"/>
                </a:moveTo>
                <a:cubicBezTo>
                  <a:pt x="924" y="459"/>
                  <a:pt x="930" y="453"/>
                  <a:pt x="930" y="446"/>
                </a:cubicBezTo>
                <a:cubicBezTo>
                  <a:pt x="930" y="439"/>
                  <a:pt x="924" y="434"/>
                  <a:pt x="917" y="434"/>
                </a:cubicBezTo>
                <a:cubicBezTo>
                  <a:pt x="910" y="434"/>
                  <a:pt x="904" y="439"/>
                  <a:pt x="904" y="446"/>
                </a:cubicBezTo>
                <a:cubicBezTo>
                  <a:pt x="904" y="453"/>
                  <a:pt x="910" y="459"/>
                  <a:pt x="917" y="459"/>
                </a:cubicBezTo>
                <a:close/>
                <a:moveTo>
                  <a:pt x="956" y="459"/>
                </a:moveTo>
                <a:cubicBezTo>
                  <a:pt x="963" y="459"/>
                  <a:pt x="969" y="453"/>
                  <a:pt x="969" y="446"/>
                </a:cubicBezTo>
                <a:cubicBezTo>
                  <a:pt x="969" y="439"/>
                  <a:pt x="963" y="434"/>
                  <a:pt x="956" y="434"/>
                </a:cubicBezTo>
                <a:cubicBezTo>
                  <a:pt x="949" y="434"/>
                  <a:pt x="944" y="439"/>
                  <a:pt x="944" y="446"/>
                </a:cubicBezTo>
                <a:cubicBezTo>
                  <a:pt x="944" y="453"/>
                  <a:pt x="949" y="459"/>
                  <a:pt x="956" y="459"/>
                </a:cubicBezTo>
                <a:close/>
                <a:moveTo>
                  <a:pt x="1035" y="459"/>
                </a:moveTo>
                <a:cubicBezTo>
                  <a:pt x="1042" y="459"/>
                  <a:pt x="1048" y="453"/>
                  <a:pt x="1048" y="446"/>
                </a:cubicBezTo>
                <a:cubicBezTo>
                  <a:pt x="1048" y="439"/>
                  <a:pt x="1042" y="434"/>
                  <a:pt x="1035" y="434"/>
                </a:cubicBezTo>
                <a:cubicBezTo>
                  <a:pt x="1028" y="434"/>
                  <a:pt x="1022" y="439"/>
                  <a:pt x="1022" y="446"/>
                </a:cubicBezTo>
                <a:cubicBezTo>
                  <a:pt x="1022" y="453"/>
                  <a:pt x="1028" y="459"/>
                  <a:pt x="1035" y="459"/>
                </a:cubicBezTo>
                <a:close/>
                <a:moveTo>
                  <a:pt x="1784" y="459"/>
                </a:moveTo>
                <a:cubicBezTo>
                  <a:pt x="1791" y="459"/>
                  <a:pt x="1797" y="453"/>
                  <a:pt x="1797" y="446"/>
                </a:cubicBezTo>
                <a:cubicBezTo>
                  <a:pt x="1797" y="439"/>
                  <a:pt x="1791" y="434"/>
                  <a:pt x="1784" y="434"/>
                </a:cubicBezTo>
                <a:cubicBezTo>
                  <a:pt x="1777" y="434"/>
                  <a:pt x="1772" y="439"/>
                  <a:pt x="1772" y="446"/>
                </a:cubicBezTo>
                <a:cubicBezTo>
                  <a:pt x="1772" y="453"/>
                  <a:pt x="1777" y="459"/>
                  <a:pt x="1784" y="459"/>
                </a:cubicBezTo>
                <a:close/>
                <a:moveTo>
                  <a:pt x="1824" y="459"/>
                </a:moveTo>
                <a:cubicBezTo>
                  <a:pt x="1831" y="459"/>
                  <a:pt x="1836" y="453"/>
                  <a:pt x="1836" y="446"/>
                </a:cubicBezTo>
                <a:cubicBezTo>
                  <a:pt x="1836" y="439"/>
                  <a:pt x="1831" y="434"/>
                  <a:pt x="1824" y="434"/>
                </a:cubicBezTo>
                <a:cubicBezTo>
                  <a:pt x="1817" y="434"/>
                  <a:pt x="1811" y="439"/>
                  <a:pt x="1811" y="446"/>
                </a:cubicBezTo>
                <a:cubicBezTo>
                  <a:pt x="1811" y="453"/>
                  <a:pt x="1817" y="459"/>
                  <a:pt x="1824" y="459"/>
                </a:cubicBezTo>
                <a:close/>
                <a:moveTo>
                  <a:pt x="1863" y="459"/>
                </a:moveTo>
                <a:cubicBezTo>
                  <a:pt x="1870" y="459"/>
                  <a:pt x="1876" y="453"/>
                  <a:pt x="1876" y="446"/>
                </a:cubicBezTo>
                <a:cubicBezTo>
                  <a:pt x="1876" y="439"/>
                  <a:pt x="1870" y="434"/>
                  <a:pt x="1863" y="434"/>
                </a:cubicBezTo>
                <a:cubicBezTo>
                  <a:pt x="1856" y="434"/>
                  <a:pt x="1850" y="439"/>
                  <a:pt x="1850" y="446"/>
                </a:cubicBezTo>
                <a:cubicBezTo>
                  <a:pt x="1850" y="453"/>
                  <a:pt x="1856" y="459"/>
                  <a:pt x="1863" y="459"/>
                </a:cubicBezTo>
                <a:close/>
                <a:moveTo>
                  <a:pt x="1942" y="459"/>
                </a:moveTo>
                <a:cubicBezTo>
                  <a:pt x="1949" y="459"/>
                  <a:pt x="1955" y="453"/>
                  <a:pt x="1955" y="446"/>
                </a:cubicBezTo>
                <a:cubicBezTo>
                  <a:pt x="1955" y="439"/>
                  <a:pt x="1949" y="434"/>
                  <a:pt x="1942" y="434"/>
                </a:cubicBezTo>
                <a:cubicBezTo>
                  <a:pt x="1935" y="434"/>
                  <a:pt x="1929" y="439"/>
                  <a:pt x="1929" y="446"/>
                </a:cubicBezTo>
                <a:cubicBezTo>
                  <a:pt x="1929" y="453"/>
                  <a:pt x="1935" y="459"/>
                  <a:pt x="1942" y="459"/>
                </a:cubicBezTo>
                <a:close/>
                <a:moveTo>
                  <a:pt x="1981" y="459"/>
                </a:moveTo>
                <a:cubicBezTo>
                  <a:pt x="1988" y="459"/>
                  <a:pt x="1994" y="453"/>
                  <a:pt x="1994" y="446"/>
                </a:cubicBezTo>
                <a:cubicBezTo>
                  <a:pt x="1994" y="439"/>
                  <a:pt x="1988" y="434"/>
                  <a:pt x="1981" y="434"/>
                </a:cubicBezTo>
                <a:cubicBezTo>
                  <a:pt x="1974" y="434"/>
                  <a:pt x="1969" y="439"/>
                  <a:pt x="1969" y="446"/>
                </a:cubicBezTo>
                <a:cubicBezTo>
                  <a:pt x="1969" y="453"/>
                  <a:pt x="1974" y="459"/>
                  <a:pt x="1981" y="459"/>
                </a:cubicBezTo>
                <a:close/>
                <a:moveTo>
                  <a:pt x="2021" y="459"/>
                </a:moveTo>
                <a:cubicBezTo>
                  <a:pt x="2028" y="459"/>
                  <a:pt x="2034" y="453"/>
                  <a:pt x="2034" y="446"/>
                </a:cubicBezTo>
                <a:cubicBezTo>
                  <a:pt x="2034" y="439"/>
                  <a:pt x="2028" y="434"/>
                  <a:pt x="2021" y="434"/>
                </a:cubicBezTo>
                <a:cubicBezTo>
                  <a:pt x="2014" y="434"/>
                  <a:pt x="2008" y="439"/>
                  <a:pt x="2008" y="446"/>
                </a:cubicBezTo>
                <a:cubicBezTo>
                  <a:pt x="2008" y="453"/>
                  <a:pt x="2014" y="459"/>
                  <a:pt x="2021" y="459"/>
                </a:cubicBezTo>
                <a:close/>
                <a:moveTo>
                  <a:pt x="2060" y="459"/>
                </a:moveTo>
                <a:cubicBezTo>
                  <a:pt x="2067" y="459"/>
                  <a:pt x="2073" y="453"/>
                  <a:pt x="2073" y="446"/>
                </a:cubicBezTo>
                <a:cubicBezTo>
                  <a:pt x="2073" y="439"/>
                  <a:pt x="2067" y="434"/>
                  <a:pt x="2060" y="434"/>
                </a:cubicBezTo>
                <a:cubicBezTo>
                  <a:pt x="2053" y="434"/>
                  <a:pt x="2048" y="439"/>
                  <a:pt x="2048" y="446"/>
                </a:cubicBezTo>
                <a:cubicBezTo>
                  <a:pt x="2048" y="453"/>
                  <a:pt x="2053" y="459"/>
                  <a:pt x="2060" y="459"/>
                </a:cubicBezTo>
                <a:close/>
                <a:moveTo>
                  <a:pt x="2100" y="459"/>
                </a:moveTo>
                <a:cubicBezTo>
                  <a:pt x="2107" y="459"/>
                  <a:pt x="2112" y="453"/>
                  <a:pt x="2112" y="446"/>
                </a:cubicBezTo>
                <a:cubicBezTo>
                  <a:pt x="2112" y="439"/>
                  <a:pt x="2107" y="434"/>
                  <a:pt x="2100" y="434"/>
                </a:cubicBezTo>
                <a:cubicBezTo>
                  <a:pt x="2093" y="434"/>
                  <a:pt x="2087" y="439"/>
                  <a:pt x="2087" y="446"/>
                </a:cubicBezTo>
                <a:cubicBezTo>
                  <a:pt x="2087" y="453"/>
                  <a:pt x="2093" y="459"/>
                  <a:pt x="2100" y="459"/>
                </a:cubicBezTo>
                <a:close/>
                <a:moveTo>
                  <a:pt x="2139" y="459"/>
                </a:moveTo>
                <a:cubicBezTo>
                  <a:pt x="2146" y="459"/>
                  <a:pt x="2152" y="453"/>
                  <a:pt x="2152" y="446"/>
                </a:cubicBezTo>
                <a:cubicBezTo>
                  <a:pt x="2152" y="439"/>
                  <a:pt x="2146" y="434"/>
                  <a:pt x="2139" y="434"/>
                </a:cubicBezTo>
                <a:cubicBezTo>
                  <a:pt x="2132" y="434"/>
                  <a:pt x="2126" y="439"/>
                  <a:pt x="2126" y="446"/>
                </a:cubicBezTo>
                <a:cubicBezTo>
                  <a:pt x="2126" y="453"/>
                  <a:pt x="2132" y="459"/>
                  <a:pt x="2139" y="459"/>
                </a:cubicBezTo>
                <a:close/>
                <a:moveTo>
                  <a:pt x="2179" y="459"/>
                </a:moveTo>
                <a:cubicBezTo>
                  <a:pt x="2186" y="459"/>
                  <a:pt x="2191" y="453"/>
                  <a:pt x="2191" y="446"/>
                </a:cubicBezTo>
                <a:cubicBezTo>
                  <a:pt x="2191" y="439"/>
                  <a:pt x="2186" y="434"/>
                  <a:pt x="2179" y="434"/>
                </a:cubicBezTo>
                <a:cubicBezTo>
                  <a:pt x="2171" y="434"/>
                  <a:pt x="2166" y="439"/>
                  <a:pt x="2166" y="446"/>
                </a:cubicBezTo>
                <a:cubicBezTo>
                  <a:pt x="2166" y="453"/>
                  <a:pt x="2171" y="459"/>
                  <a:pt x="2179" y="459"/>
                </a:cubicBezTo>
                <a:close/>
                <a:moveTo>
                  <a:pt x="2218" y="459"/>
                </a:moveTo>
                <a:cubicBezTo>
                  <a:pt x="2225" y="459"/>
                  <a:pt x="2231" y="453"/>
                  <a:pt x="2231" y="446"/>
                </a:cubicBezTo>
                <a:cubicBezTo>
                  <a:pt x="2231" y="439"/>
                  <a:pt x="2225" y="434"/>
                  <a:pt x="2218" y="434"/>
                </a:cubicBezTo>
                <a:cubicBezTo>
                  <a:pt x="2211" y="434"/>
                  <a:pt x="2205" y="439"/>
                  <a:pt x="2205" y="446"/>
                </a:cubicBezTo>
                <a:cubicBezTo>
                  <a:pt x="2205" y="453"/>
                  <a:pt x="2211" y="459"/>
                  <a:pt x="2218" y="459"/>
                </a:cubicBezTo>
                <a:close/>
                <a:moveTo>
                  <a:pt x="2257" y="459"/>
                </a:moveTo>
                <a:cubicBezTo>
                  <a:pt x="2264" y="459"/>
                  <a:pt x="2270" y="453"/>
                  <a:pt x="2270" y="446"/>
                </a:cubicBezTo>
                <a:cubicBezTo>
                  <a:pt x="2270" y="439"/>
                  <a:pt x="2264" y="434"/>
                  <a:pt x="2257" y="434"/>
                </a:cubicBezTo>
                <a:cubicBezTo>
                  <a:pt x="2250" y="434"/>
                  <a:pt x="2245" y="439"/>
                  <a:pt x="2245" y="446"/>
                </a:cubicBezTo>
                <a:cubicBezTo>
                  <a:pt x="2245" y="453"/>
                  <a:pt x="2250" y="459"/>
                  <a:pt x="2257" y="459"/>
                </a:cubicBezTo>
                <a:close/>
                <a:moveTo>
                  <a:pt x="2297" y="459"/>
                </a:moveTo>
                <a:cubicBezTo>
                  <a:pt x="2304" y="459"/>
                  <a:pt x="2310" y="453"/>
                  <a:pt x="2310" y="446"/>
                </a:cubicBezTo>
                <a:cubicBezTo>
                  <a:pt x="2310" y="439"/>
                  <a:pt x="2304" y="434"/>
                  <a:pt x="2297" y="434"/>
                </a:cubicBezTo>
                <a:cubicBezTo>
                  <a:pt x="2290" y="434"/>
                  <a:pt x="2284" y="439"/>
                  <a:pt x="2284" y="446"/>
                </a:cubicBezTo>
                <a:cubicBezTo>
                  <a:pt x="2284" y="453"/>
                  <a:pt x="2290" y="459"/>
                  <a:pt x="2297" y="459"/>
                </a:cubicBezTo>
                <a:close/>
                <a:moveTo>
                  <a:pt x="2336" y="459"/>
                </a:moveTo>
                <a:cubicBezTo>
                  <a:pt x="2343" y="459"/>
                  <a:pt x="2349" y="453"/>
                  <a:pt x="2349" y="446"/>
                </a:cubicBezTo>
                <a:cubicBezTo>
                  <a:pt x="2349" y="439"/>
                  <a:pt x="2343" y="434"/>
                  <a:pt x="2336" y="434"/>
                </a:cubicBezTo>
                <a:cubicBezTo>
                  <a:pt x="2329" y="434"/>
                  <a:pt x="2323" y="439"/>
                  <a:pt x="2323" y="446"/>
                </a:cubicBezTo>
                <a:cubicBezTo>
                  <a:pt x="2323" y="453"/>
                  <a:pt x="2329" y="459"/>
                  <a:pt x="2336" y="459"/>
                </a:cubicBezTo>
                <a:close/>
                <a:moveTo>
                  <a:pt x="2376" y="459"/>
                </a:moveTo>
                <a:cubicBezTo>
                  <a:pt x="2383" y="459"/>
                  <a:pt x="2388" y="453"/>
                  <a:pt x="2388" y="446"/>
                </a:cubicBezTo>
                <a:cubicBezTo>
                  <a:pt x="2388" y="439"/>
                  <a:pt x="2383" y="434"/>
                  <a:pt x="2376" y="434"/>
                </a:cubicBezTo>
                <a:cubicBezTo>
                  <a:pt x="2369" y="434"/>
                  <a:pt x="2363" y="439"/>
                  <a:pt x="2363" y="446"/>
                </a:cubicBezTo>
                <a:cubicBezTo>
                  <a:pt x="2363" y="453"/>
                  <a:pt x="2369" y="459"/>
                  <a:pt x="2376" y="459"/>
                </a:cubicBezTo>
                <a:close/>
                <a:moveTo>
                  <a:pt x="2415" y="459"/>
                </a:moveTo>
                <a:cubicBezTo>
                  <a:pt x="2422" y="459"/>
                  <a:pt x="2428" y="453"/>
                  <a:pt x="2428" y="446"/>
                </a:cubicBezTo>
                <a:cubicBezTo>
                  <a:pt x="2428" y="439"/>
                  <a:pt x="2422" y="434"/>
                  <a:pt x="2415" y="434"/>
                </a:cubicBezTo>
                <a:cubicBezTo>
                  <a:pt x="2408" y="434"/>
                  <a:pt x="2402" y="439"/>
                  <a:pt x="2402" y="446"/>
                </a:cubicBezTo>
                <a:cubicBezTo>
                  <a:pt x="2402" y="453"/>
                  <a:pt x="2408" y="459"/>
                  <a:pt x="2415" y="459"/>
                </a:cubicBezTo>
                <a:close/>
                <a:moveTo>
                  <a:pt x="2454" y="459"/>
                </a:moveTo>
                <a:cubicBezTo>
                  <a:pt x="2462" y="459"/>
                  <a:pt x="2467" y="453"/>
                  <a:pt x="2467" y="446"/>
                </a:cubicBezTo>
                <a:cubicBezTo>
                  <a:pt x="2467" y="439"/>
                  <a:pt x="2462" y="434"/>
                  <a:pt x="2454" y="434"/>
                </a:cubicBezTo>
                <a:cubicBezTo>
                  <a:pt x="2447" y="434"/>
                  <a:pt x="2442" y="439"/>
                  <a:pt x="2442" y="446"/>
                </a:cubicBezTo>
                <a:cubicBezTo>
                  <a:pt x="2442" y="453"/>
                  <a:pt x="2447" y="459"/>
                  <a:pt x="2454" y="459"/>
                </a:cubicBezTo>
                <a:close/>
                <a:moveTo>
                  <a:pt x="2494" y="459"/>
                </a:moveTo>
                <a:cubicBezTo>
                  <a:pt x="2501" y="459"/>
                  <a:pt x="2507" y="453"/>
                  <a:pt x="2507" y="446"/>
                </a:cubicBezTo>
                <a:cubicBezTo>
                  <a:pt x="2507" y="439"/>
                  <a:pt x="2501" y="434"/>
                  <a:pt x="2494" y="434"/>
                </a:cubicBezTo>
                <a:cubicBezTo>
                  <a:pt x="2487" y="434"/>
                  <a:pt x="2481" y="439"/>
                  <a:pt x="2481" y="446"/>
                </a:cubicBezTo>
                <a:cubicBezTo>
                  <a:pt x="2481" y="453"/>
                  <a:pt x="2487" y="459"/>
                  <a:pt x="2494" y="459"/>
                </a:cubicBezTo>
                <a:close/>
                <a:moveTo>
                  <a:pt x="2533" y="459"/>
                </a:moveTo>
                <a:cubicBezTo>
                  <a:pt x="2540" y="459"/>
                  <a:pt x="2546" y="453"/>
                  <a:pt x="2546" y="446"/>
                </a:cubicBezTo>
                <a:cubicBezTo>
                  <a:pt x="2546" y="439"/>
                  <a:pt x="2540" y="434"/>
                  <a:pt x="2533" y="434"/>
                </a:cubicBezTo>
                <a:cubicBezTo>
                  <a:pt x="2526" y="434"/>
                  <a:pt x="2521" y="439"/>
                  <a:pt x="2521" y="446"/>
                </a:cubicBezTo>
                <a:cubicBezTo>
                  <a:pt x="2521" y="453"/>
                  <a:pt x="2526" y="459"/>
                  <a:pt x="2533" y="459"/>
                </a:cubicBezTo>
                <a:close/>
                <a:moveTo>
                  <a:pt x="2573" y="459"/>
                </a:moveTo>
                <a:cubicBezTo>
                  <a:pt x="2580" y="459"/>
                  <a:pt x="2586" y="453"/>
                  <a:pt x="2586" y="446"/>
                </a:cubicBezTo>
                <a:cubicBezTo>
                  <a:pt x="2586" y="439"/>
                  <a:pt x="2580" y="434"/>
                  <a:pt x="2573" y="434"/>
                </a:cubicBezTo>
                <a:cubicBezTo>
                  <a:pt x="2566" y="434"/>
                  <a:pt x="2560" y="439"/>
                  <a:pt x="2560" y="446"/>
                </a:cubicBezTo>
                <a:cubicBezTo>
                  <a:pt x="2560" y="453"/>
                  <a:pt x="2566" y="459"/>
                  <a:pt x="2573" y="459"/>
                </a:cubicBezTo>
                <a:close/>
                <a:moveTo>
                  <a:pt x="2612" y="459"/>
                </a:moveTo>
                <a:cubicBezTo>
                  <a:pt x="2619" y="459"/>
                  <a:pt x="2625" y="453"/>
                  <a:pt x="2625" y="446"/>
                </a:cubicBezTo>
                <a:cubicBezTo>
                  <a:pt x="2625" y="439"/>
                  <a:pt x="2619" y="434"/>
                  <a:pt x="2612" y="434"/>
                </a:cubicBezTo>
                <a:cubicBezTo>
                  <a:pt x="2605" y="434"/>
                  <a:pt x="2599" y="439"/>
                  <a:pt x="2599" y="446"/>
                </a:cubicBezTo>
                <a:cubicBezTo>
                  <a:pt x="2599" y="453"/>
                  <a:pt x="2605" y="459"/>
                  <a:pt x="2612" y="459"/>
                </a:cubicBezTo>
                <a:close/>
                <a:moveTo>
                  <a:pt x="2652" y="459"/>
                </a:moveTo>
                <a:cubicBezTo>
                  <a:pt x="2659" y="459"/>
                  <a:pt x="2664" y="453"/>
                  <a:pt x="2664" y="446"/>
                </a:cubicBezTo>
                <a:cubicBezTo>
                  <a:pt x="2664" y="439"/>
                  <a:pt x="2659" y="434"/>
                  <a:pt x="2652" y="434"/>
                </a:cubicBezTo>
                <a:cubicBezTo>
                  <a:pt x="2645" y="434"/>
                  <a:pt x="2639" y="439"/>
                  <a:pt x="2639" y="446"/>
                </a:cubicBezTo>
                <a:cubicBezTo>
                  <a:pt x="2639" y="453"/>
                  <a:pt x="2645" y="459"/>
                  <a:pt x="2652" y="459"/>
                </a:cubicBezTo>
                <a:close/>
                <a:moveTo>
                  <a:pt x="2691" y="459"/>
                </a:moveTo>
                <a:cubicBezTo>
                  <a:pt x="2698" y="459"/>
                  <a:pt x="2704" y="453"/>
                  <a:pt x="2704" y="446"/>
                </a:cubicBezTo>
                <a:cubicBezTo>
                  <a:pt x="2704" y="439"/>
                  <a:pt x="2698" y="434"/>
                  <a:pt x="2691" y="434"/>
                </a:cubicBezTo>
                <a:cubicBezTo>
                  <a:pt x="2684" y="434"/>
                  <a:pt x="2678" y="439"/>
                  <a:pt x="2678" y="446"/>
                </a:cubicBezTo>
                <a:cubicBezTo>
                  <a:pt x="2678" y="453"/>
                  <a:pt x="2684" y="459"/>
                  <a:pt x="2691" y="459"/>
                </a:cubicBezTo>
                <a:close/>
                <a:moveTo>
                  <a:pt x="2730" y="459"/>
                </a:moveTo>
                <a:cubicBezTo>
                  <a:pt x="2738" y="459"/>
                  <a:pt x="2743" y="453"/>
                  <a:pt x="2743" y="446"/>
                </a:cubicBezTo>
                <a:cubicBezTo>
                  <a:pt x="2743" y="439"/>
                  <a:pt x="2738" y="434"/>
                  <a:pt x="2730" y="434"/>
                </a:cubicBezTo>
                <a:cubicBezTo>
                  <a:pt x="2723" y="434"/>
                  <a:pt x="2718" y="439"/>
                  <a:pt x="2718" y="446"/>
                </a:cubicBezTo>
                <a:cubicBezTo>
                  <a:pt x="2718" y="453"/>
                  <a:pt x="2723" y="459"/>
                  <a:pt x="2730" y="459"/>
                </a:cubicBezTo>
                <a:close/>
                <a:moveTo>
                  <a:pt x="2770" y="459"/>
                </a:moveTo>
                <a:cubicBezTo>
                  <a:pt x="2777" y="459"/>
                  <a:pt x="2783" y="453"/>
                  <a:pt x="2783" y="446"/>
                </a:cubicBezTo>
                <a:cubicBezTo>
                  <a:pt x="2783" y="439"/>
                  <a:pt x="2777" y="434"/>
                  <a:pt x="2770" y="434"/>
                </a:cubicBezTo>
                <a:cubicBezTo>
                  <a:pt x="2763" y="434"/>
                  <a:pt x="2757" y="439"/>
                  <a:pt x="2757" y="446"/>
                </a:cubicBezTo>
                <a:cubicBezTo>
                  <a:pt x="2757" y="453"/>
                  <a:pt x="2763" y="459"/>
                  <a:pt x="2770" y="459"/>
                </a:cubicBezTo>
                <a:close/>
                <a:moveTo>
                  <a:pt x="2809" y="459"/>
                </a:moveTo>
                <a:cubicBezTo>
                  <a:pt x="2816" y="459"/>
                  <a:pt x="2822" y="453"/>
                  <a:pt x="2822" y="446"/>
                </a:cubicBezTo>
                <a:cubicBezTo>
                  <a:pt x="2822" y="439"/>
                  <a:pt x="2816" y="434"/>
                  <a:pt x="2809" y="434"/>
                </a:cubicBezTo>
                <a:cubicBezTo>
                  <a:pt x="2802" y="434"/>
                  <a:pt x="2797" y="439"/>
                  <a:pt x="2797" y="446"/>
                </a:cubicBezTo>
                <a:cubicBezTo>
                  <a:pt x="2797" y="453"/>
                  <a:pt x="2802" y="459"/>
                  <a:pt x="2809" y="459"/>
                </a:cubicBezTo>
                <a:close/>
                <a:moveTo>
                  <a:pt x="2849" y="459"/>
                </a:moveTo>
                <a:cubicBezTo>
                  <a:pt x="2856" y="459"/>
                  <a:pt x="2861" y="453"/>
                  <a:pt x="2861" y="446"/>
                </a:cubicBezTo>
                <a:cubicBezTo>
                  <a:pt x="2861" y="439"/>
                  <a:pt x="2856" y="434"/>
                  <a:pt x="2849" y="434"/>
                </a:cubicBezTo>
                <a:cubicBezTo>
                  <a:pt x="2842" y="434"/>
                  <a:pt x="2836" y="439"/>
                  <a:pt x="2836" y="446"/>
                </a:cubicBezTo>
                <a:cubicBezTo>
                  <a:pt x="2836" y="453"/>
                  <a:pt x="2842" y="459"/>
                  <a:pt x="2849" y="459"/>
                </a:cubicBezTo>
                <a:close/>
                <a:moveTo>
                  <a:pt x="2888" y="459"/>
                </a:moveTo>
                <a:cubicBezTo>
                  <a:pt x="2895" y="459"/>
                  <a:pt x="2901" y="453"/>
                  <a:pt x="2901" y="446"/>
                </a:cubicBezTo>
                <a:cubicBezTo>
                  <a:pt x="2901" y="439"/>
                  <a:pt x="2895" y="434"/>
                  <a:pt x="2888" y="434"/>
                </a:cubicBezTo>
                <a:cubicBezTo>
                  <a:pt x="2881" y="434"/>
                  <a:pt x="2875" y="439"/>
                  <a:pt x="2875" y="446"/>
                </a:cubicBezTo>
                <a:cubicBezTo>
                  <a:pt x="2875" y="453"/>
                  <a:pt x="2881" y="459"/>
                  <a:pt x="2888" y="459"/>
                </a:cubicBezTo>
                <a:close/>
                <a:moveTo>
                  <a:pt x="2928" y="459"/>
                </a:moveTo>
                <a:cubicBezTo>
                  <a:pt x="2935" y="459"/>
                  <a:pt x="2940" y="453"/>
                  <a:pt x="2940" y="446"/>
                </a:cubicBezTo>
                <a:cubicBezTo>
                  <a:pt x="2940" y="439"/>
                  <a:pt x="2935" y="434"/>
                  <a:pt x="2928" y="434"/>
                </a:cubicBezTo>
                <a:cubicBezTo>
                  <a:pt x="2921" y="434"/>
                  <a:pt x="2915" y="439"/>
                  <a:pt x="2915" y="446"/>
                </a:cubicBezTo>
                <a:cubicBezTo>
                  <a:pt x="2915" y="453"/>
                  <a:pt x="2921" y="459"/>
                  <a:pt x="2928" y="459"/>
                </a:cubicBezTo>
                <a:close/>
                <a:moveTo>
                  <a:pt x="2967" y="459"/>
                </a:moveTo>
                <a:cubicBezTo>
                  <a:pt x="2974" y="459"/>
                  <a:pt x="2980" y="453"/>
                  <a:pt x="2980" y="446"/>
                </a:cubicBezTo>
                <a:cubicBezTo>
                  <a:pt x="2980" y="439"/>
                  <a:pt x="2974" y="434"/>
                  <a:pt x="2967" y="434"/>
                </a:cubicBezTo>
                <a:cubicBezTo>
                  <a:pt x="2960" y="434"/>
                  <a:pt x="2954" y="439"/>
                  <a:pt x="2954" y="446"/>
                </a:cubicBezTo>
                <a:cubicBezTo>
                  <a:pt x="2954" y="453"/>
                  <a:pt x="2960" y="459"/>
                  <a:pt x="2967" y="459"/>
                </a:cubicBezTo>
                <a:close/>
                <a:moveTo>
                  <a:pt x="3006" y="459"/>
                </a:moveTo>
                <a:cubicBezTo>
                  <a:pt x="3013" y="459"/>
                  <a:pt x="3019" y="453"/>
                  <a:pt x="3019" y="446"/>
                </a:cubicBezTo>
                <a:cubicBezTo>
                  <a:pt x="3019" y="439"/>
                  <a:pt x="3013" y="434"/>
                  <a:pt x="3006" y="434"/>
                </a:cubicBezTo>
                <a:cubicBezTo>
                  <a:pt x="2999" y="434"/>
                  <a:pt x="2994" y="439"/>
                  <a:pt x="2994" y="446"/>
                </a:cubicBezTo>
                <a:cubicBezTo>
                  <a:pt x="2994" y="453"/>
                  <a:pt x="2999" y="459"/>
                  <a:pt x="3006" y="459"/>
                </a:cubicBezTo>
                <a:close/>
                <a:moveTo>
                  <a:pt x="3046" y="459"/>
                </a:moveTo>
                <a:cubicBezTo>
                  <a:pt x="3053" y="459"/>
                  <a:pt x="3059" y="453"/>
                  <a:pt x="3059" y="446"/>
                </a:cubicBezTo>
                <a:cubicBezTo>
                  <a:pt x="3059" y="439"/>
                  <a:pt x="3053" y="434"/>
                  <a:pt x="3046" y="434"/>
                </a:cubicBezTo>
                <a:cubicBezTo>
                  <a:pt x="3039" y="434"/>
                  <a:pt x="3033" y="439"/>
                  <a:pt x="3033" y="446"/>
                </a:cubicBezTo>
                <a:cubicBezTo>
                  <a:pt x="3033" y="453"/>
                  <a:pt x="3039" y="459"/>
                  <a:pt x="3046" y="459"/>
                </a:cubicBezTo>
                <a:close/>
                <a:moveTo>
                  <a:pt x="3085" y="459"/>
                </a:moveTo>
                <a:cubicBezTo>
                  <a:pt x="3092" y="459"/>
                  <a:pt x="3098" y="453"/>
                  <a:pt x="3098" y="446"/>
                </a:cubicBezTo>
                <a:cubicBezTo>
                  <a:pt x="3098" y="439"/>
                  <a:pt x="3092" y="434"/>
                  <a:pt x="3085" y="434"/>
                </a:cubicBezTo>
                <a:cubicBezTo>
                  <a:pt x="3078" y="434"/>
                  <a:pt x="3073" y="439"/>
                  <a:pt x="3073" y="446"/>
                </a:cubicBezTo>
                <a:cubicBezTo>
                  <a:pt x="3073" y="453"/>
                  <a:pt x="3078" y="459"/>
                  <a:pt x="3085" y="459"/>
                </a:cubicBezTo>
                <a:close/>
                <a:moveTo>
                  <a:pt x="3125" y="459"/>
                </a:moveTo>
                <a:cubicBezTo>
                  <a:pt x="3132" y="459"/>
                  <a:pt x="3137" y="453"/>
                  <a:pt x="3137" y="446"/>
                </a:cubicBezTo>
                <a:cubicBezTo>
                  <a:pt x="3137" y="439"/>
                  <a:pt x="3132" y="434"/>
                  <a:pt x="3125" y="434"/>
                </a:cubicBezTo>
                <a:cubicBezTo>
                  <a:pt x="3118" y="434"/>
                  <a:pt x="3112" y="439"/>
                  <a:pt x="3112" y="446"/>
                </a:cubicBezTo>
                <a:cubicBezTo>
                  <a:pt x="3112" y="453"/>
                  <a:pt x="3118" y="459"/>
                  <a:pt x="3125" y="459"/>
                </a:cubicBezTo>
                <a:close/>
                <a:moveTo>
                  <a:pt x="3243" y="459"/>
                </a:moveTo>
                <a:cubicBezTo>
                  <a:pt x="3250" y="459"/>
                  <a:pt x="3256" y="453"/>
                  <a:pt x="3256" y="446"/>
                </a:cubicBezTo>
                <a:cubicBezTo>
                  <a:pt x="3256" y="439"/>
                  <a:pt x="3250" y="434"/>
                  <a:pt x="3243" y="434"/>
                </a:cubicBezTo>
                <a:cubicBezTo>
                  <a:pt x="3236" y="434"/>
                  <a:pt x="3230" y="439"/>
                  <a:pt x="3230" y="446"/>
                </a:cubicBezTo>
                <a:cubicBezTo>
                  <a:pt x="3230" y="453"/>
                  <a:pt x="3236" y="459"/>
                  <a:pt x="3243" y="459"/>
                </a:cubicBezTo>
                <a:close/>
                <a:moveTo>
                  <a:pt x="3309" y="446"/>
                </a:moveTo>
                <a:cubicBezTo>
                  <a:pt x="3309" y="453"/>
                  <a:pt x="3315" y="459"/>
                  <a:pt x="3322" y="459"/>
                </a:cubicBezTo>
                <a:cubicBezTo>
                  <a:pt x="3329" y="459"/>
                  <a:pt x="3335" y="453"/>
                  <a:pt x="3335" y="446"/>
                </a:cubicBezTo>
                <a:cubicBezTo>
                  <a:pt x="3335" y="439"/>
                  <a:pt x="3329" y="434"/>
                  <a:pt x="3322" y="434"/>
                </a:cubicBezTo>
                <a:cubicBezTo>
                  <a:pt x="3315" y="434"/>
                  <a:pt x="3309" y="439"/>
                  <a:pt x="3309" y="446"/>
                </a:cubicBezTo>
                <a:close/>
                <a:moveTo>
                  <a:pt x="89" y="478"/>
                </a:moveTo>
                <a:cubicBezTo>
                  <a:pt x="85" y="478"/>
                  <a:pt x="82" y="482"/>
                  <a:pt x="82" y="486"/>
                </a:cubicBezTo>
                <a:cubicBezTo>
                  <a:pt x="82" y="490"/>
                  <a:pt x="85" y="493"/>
                  <a:pt x="89" y="493"/>
                </a:cubicBezTo>
                <a:cubicBezTo>
                  <a:pt x="93" y="493"/>
                  <a:pt x="96" y="490"/>
                  <a:pt x="96" y="486"/>
                </a:cubicBezTo>
                <a:cubicBezTo>
                  <a:pt x="96" y="482"/>
                  <a:pt x="93" y="478"/>
                  <a:pt x="89" y="478"/>
                </a:cubicBezTo>
                <a:close/>
                <a:moveTo>
                  <a:pt x="326" y="476"/>
                </a:moveTo>
                <a:cubicBezTo>
                  <a:pt x="320" y="476"/>
                  <a:pt x="316" y="480"/>
                  <a:pt x="316" y="486"/>
                </a:cubicBezTo>
                <a:cubicBezTo>
                  <a:pt x="316" y="491"/>
                  <a:pt x="320" y="496"/>
                  <a:pt x="326" y="496"/>
                </a:cubicBezTo>
                <a:cubicBezTo>
                  <a:pt x="331" y="496"/>
                  <a:pt x="336" y="491"/>
                  <a:pt x="336" y="486"/>
                </a:cubicBezTo>
                <a:cubicBezTo>
                  <a:pt x="336" y="480"/>
                  <a:pt x="331" y="476"/>
                  <a:pt x="326" y="476"/>
                </a:cubicBezTo>
                <a:close/>
                <a:moveTo>
                  <a:pt x="365" y="473"/>
                </a:moveTo>
                <a:cubicBezTo>
                  <a:pt x="358" y="473"/>
                  <a:pt x="352" y="479"/>
                  <a:pt x="352" y="486"/>
                </a:cubicBezTo>
                <a:cubicBezTo>
                  <a:pt x="352" y="493"/>
                  <a:pt x="358" y="499"/>
                  <a:pt x="365" y="499"/>
                </a:cubicBezTo>
                <a:cubicBezTo>
                  <a:pt x="372" y="499"/>
                  <a:pt x="378" y="493"/>
                  <a:pt x="378" y="486"/>
                </a:cubicBezTo>
                <a:cubicBezTo>
                  <a:pt x="378" y="479"/>
                  <a:pt x="372" y="473"/>
                  <a:pt x="365" y="473"/>
                </a:cubicBezTo>
                <a:close/>
                <a:moveTo>
                  <a:pt x="404" y="499"/>
                </a:moveTo>
                <a:cubicBezTo>
                  <a:pt x="411" y="499"/>
                  <a:pt x="417" y="493"/>
                  <a:pt x="417" y="486"/>
                </a:cubicBezTo>
                <a:cubicBezTo>
                  <a:pt x="417" y="479"/>
                  <a:pt x="411" y="473"/>
                  <a:pt x="404" y="473"/>
                </a:cubicBezTo>
                <a:cubicBezTo>
                  <a:pt x="397" y="473"/>
                  <a:pt x="392" y="479"/>
                  <a:pt x="392" y="486"/>
                </a:cubicBezTo>
                <a:cubicBezTo>
                  <a:pt x="392" y="493"/>
                  <a:pt x="397" y="499"/>
                  <a:pt x="404" y="499"/>
                </a:cubicBezTo>
                <a:close/>
                <a:moveTo>
                  <a:pt x="444" y="499"/>
                </a:moveTo>
                <a:cubicBezTo>
                  <a:pt x="451" y="499"/>
                  <a:pt x="457" y="493"/>
                  <a:pt x="457" y="486"/>
                </a:cubicBezTo>
                <a:cubicBezTo>
                  <a:pt x="457" y="479"/>
                  <a:pt x="451" y="473"/>
                  <a:pt x="444" y="473"/>
                </a:cubicBezTo>
                <a:cubicBezTo>
                  <a:pt x="437" y="473"/>
                  <a:pt x="431" y="479"/>
                  <a:pt x="431" y="486"/>
                </a:cubicBezTo>
                <a:cubicBezTo>
                  <a:pt x="431" y="493"/>
                  <a:pt x="437" y="499"/>
                  <a:pt x="444" y="499"/>
                </a:cubicBezTo>
                <a:close/>
                <a:moveTo>
                  <a:pt x="483" y="499"/>
                </a:moveTo>
                <a:cubicBezTo>
                  <a:pt x="490" y="499"/>
                  <a:pt x="496" y="493"/>
                  <a:pt x="496" y="486"/>
                </a:cubicBezTo>
                <a:cubicBezTo>
                  <a:pt x="496" y="479"/>
                  <a:pt x="490" y="473"/>
                  <a:pt x="483" y="473"/>
                </a:cubicBezTo>
                <a:cubicBezTo>
                  <a:pt x="476" y="473"/>
                  <a:pt x="471" y="479"/>
                  <a:pt x="471" y="486"/>
                </a:cubicBezTo>
                <a:cubicBezTo>
                  <a:pt x="471" y="493"/>
                  <a:pt x="476" y="499"/>
                  <a:pt x="483" y="499"/>
                </a:cubicBezTo>
                <a:close/>
                <a:moveTo>
                  <a:pt x="523" y="499"/>
                </a:moveTo>
                <a:cubicBezTo>
                  <a:pt x="530" y="499"/>
                  <a:pt x="535" y="493"/>
                  <a:pt x="535" y="486"/>
                </a:cubicBezTo>
                <a:cubicBezTo>
                  <a:pt x="535" y="479"/>
                  <a:pt x="530" y="473"/>
                  <a:pt x="523" y="473"/>
                </a:cubicBezTo>
                <a:cubicBezTo>
                  <a:pt x="516" y="473"/>
                  <a:pt x="510" y="479"/>
                  <a:pt x="510" y="486"/>
                </a:cubicBezTo>
                <a:cubicBezTo>
                  <a:pt x="510" y="493"/>
                  <a:pt x="516" y="499"/>
                  <a:pt x="523" y="499"/>
                </a:cubicBezTo>
                <a:close/>
                <a:moveTo>
                  <a:pt x="562" y="499"/>
                </a:moveTo>
                <a:cubicBezTo>
                  <a:pt x="569" y="499"/>
                  <a:pt x="575" y="493"/>
                  <a:pt x="575" y="486"/>
                </a:cubicBezTo>
                <a:cubicBezTo>
                  <a:pt x="575" y="479"/>
                  <a:pt x="569" y="473"/>
                  <a:pt x="562" y="473"/>
                </a:cubicBezTo>
                <a:cubicBezTo>
                  <a:pt x="555" y="473"/>
                  <a:pt x="549" y="479"/>
                  <a:pt x="549" y="486"/>
                </a:cubicBezTo>
                <a:cubicBezTo>
                  <a:pt x="549" y="493"/>
                  <a:pt x="555" y="499"/>
                  <a:pt x="562" y="499"/>
                </a:cubicBezTo>
                <a:close/>
                <a:moveTo>
                  <a:pt x="602" y="499"/>
                </a:moveTo>
                <a:cubicBezTo>
                  <a:pt x="609" y="499"/>
                  <a:pt x="614" y="493"/>
                  <a:pt x="614" y="486"/>
                </a:cubicBezTo>
                <a:cubicBezTo>
                  <a:pt x="614" y="479"/>
                  <a:pt x="609" y="473"/>
                  <a:pt x="602" y="473"/>
                </a:cubicBezTo>
                <a:cubicBezTo>
                  <a:pt x="595" y="473"/>
                  <a:pt x="589" y="479"/>
                  <a:pt x="589" y="486"/>
                </a:cubicBezTo>
                <a:cubicBezTo>
                  <a:pt x="589" y="493"/>
                  <a:pt x="595" y="499"/>
                  <a:pt x="602" y="499"/>
                </a:cubicBezTo>
                <a:close/>
                <a:moveTo>
                  <a:pt x="641" y="499"/>
                </a:moveTo>
                <a:cubicBezTo>
                  <a:pt x="648" y="499"/>
                  <a:pt x="654" y="493"/>
                  <a:pt x="654" y="486"/>
                </a:cubicBezTo>
                <a:cubicBezTo>
                  <a:pt x="654" y="479"/>
                  <a:pt x="648" y="473"/>
                  <a:pt x="641" y="473"/>
                </a:cubicBezTo>
                <a:cubicBezTo>
                  <a:pt x="634" y="473"/>
                  <a:pt x="628" y="479"/>
                  <a:pt x="628" y="486"/>
                </a:cubicBezTo>
                <a:cubicBezTo>
                  <a:pt x="628" y="493"/>
                  <a:pt x="634" y="499"/>
                  <a:pt x="641" y="499"/>
                </a:cubicBezTo>
                <a:close/>
                <a:moveTo>
                  <a:pt x="680" y="499"/>
                </a:moveTo>
                <a:cubicBezTo>
                  <a:pt x="687" y="499"/>
                  <a:pt x="693" y="493"/>
                  <a:pt x="693" y="486"/>
                </a:cubicBezTo>
                <a:cubicBezTo>
                  <a:pt x="693" y="479"/>
                  <a:pt x="687" y="473"/>
                  <a:pt x="680" y="473"/>
                </a:cubicBezTo>
                <a:cubicBezTo>
                  <a:pt x="673" y="473"/>
                  <a:pt x="668" y="479"/>
                  <a:pt x="668" y="486"/>
                </a:cubicBezTo>
                <a:cubicBezTo>
                  <a:pt x="668" y="493"/>
                  <a:pt x="673" y="499"/>
                  <a:pt x="680" y="499"/>
                </a:cubicBezTo>
                <a:close/>
                <a:moveTo>
                  <a:pt x="720" y="499"/>
                </a:moveTo>
                <a:cubicBezTo>
                  <a:pt x="727" y="499"/>
                  <a:pt x="733" y="493"/>
                  <a:pt x="733" y="486"/>
                </a:cubicBezTo>
                <a:cubicBezTo>
                  <a:pt x="733" y="479"/>
                  <a:pt x="727" y="473"/>
                  <a:pt x="720" y="473"/>
                </a:cubicBezTo>
                <a:cubicBezTo>
                  <a:pt x="713" y="473"/>
                  <a:pt x="707" y="479"/>
                  <a:pt x="707" y="486"/>
                </a:cubicBezTo>
                <a:cubicBezTo>
                  <a:pt x="707" y="493"/>
                  <a:pt x="713" y="499"/>
                  <a:pt x="720" y="499"/>
                </a:cubicBezTo>
                <a:close/>
                <a:moveTo>
                  <a:pt x="759" y="499"/>
                </a:moveTo>
                <a:cubicBezTo>
                  <a:pt x="766" y="499"/>
                  <a:pt x="772" y="493"/>
                  <a:pt x="772" y="486"/>
                </a:cubicBezTo>
                <a:cubicBezTo>
                  <a:pt x="772" y="479"/>
                  <a:pt x="766" y="473"/>
                  <a:pt x="759" y="473"/>
                </a:cubicBezTo>
                <a:cubicBezTo>
                  <a:pt x="752" y="473"/>
                  <a:pt x="747" y="479"/>
                  <a:pt x="747" y="486"/>
                </a:cubicBezTo>
                <a:cubicBezTo>
                  <a:pt x="747" y="493"/>
                  <a:pt x="752" y="499"/>
                  <a:pt x="759" y="499"/>
                </a:cubicBezTo>
                <a:close/>
                <a:moveTo>
                  <a:pt x="799" y="499"/>
                </a:moveTo>
                <a:cubicBezTo>
                  <a:pt x="806" y="499"/>
                  <a:pt x="811" y="493"/>
                  <a:pt x="811" y="486"/>
                </a:cubicBezTo>
                <a:cubicBezTo>
                  <a:pt x="811" y="479"/>
                  <a:pt x="806" y="473"/>
                  <a:pt x="799" y="473"/>
                </a:cubicBezTo>
                <a:cubicBezTo>
                  <a:pt x="792" y="473"/>
                  <a:pt x="786" y="479"/>
                  <a:pt x="786" y="486"/>
                </a:cubicBezTo>
                <a:cubicBezTo>
                  <a:pt x="786" y="493"/>
                  <a:pt x="792" y="499"/>
                  <a:pt x="799" y="499"/>
                </a:cubicBezTo>
                <a:close/>
                <a:moveTo>
                  <a:pt x="956" y="499"/>
                </a:moveTo>
                <a:cubicBezTo>
                  <a:pt x="963" y="499"/>
                  <a:pt x="969" y="493"/>
                  <a:pt x="969" y="486"/>
                </a:cubicBezTo>
                <a:cubicBezTo>
                  <a:pt x="969" y="479"/>
                  <a:pt x="963" y="473"/>
                  <a:pt x="956" y="473"/>
                </a:cubicBezTo>
                <a:cubicBezTo>
                  <a:pt x="949" y="473"/>
                  <a:pt x="944" y="479"/>
                  <a:pt x="944" y="486"/>
                </a:cubicBezTo>
                <a:cubicBezTo>
                  <a:pt x="944" y="493"/>
                  <a:pt x="949" y="499"/>
                  <a:pt x="956" y="499"/>
                </a:cubicBezTo>
                <a:close/>
                <a:moveTo>
                  <a:pt x="996" y="499"/>
                </a:moveTo>
                <a:cubicBezTo>
                  <a:pt x="1003" y="499"/>
                  <a:pt x="1009" y="493"/>
                  <a:pt x="1009" y="486"/>
                </a:cubicBezTo>
                <a:cubicBezTo>
                  <a:pt x="1009" y="479"/>
                  <a:pt x="1003" y="473"/>
                  <a:pt x="996" y="473"/>
                </a:cubicBezTo>
                <a:cubicBezTo>
                  <a:pt x="989" y="473"/>
                  <a:pt x="983" y="479"/>
                  <a:pt x="983" y="486"/>
                </a:cubicBezTo>
                <a:cubicBezTo>
                  <a:pt x="983" y="493"/>
                  <a:pt x="989" y="499"/>
                  <a:pt x="996" y="499"/>
                </a:cubicBezTo>
                <a:close/>
                <a:moveTo>
                  <a:pt x="1035" y="499"/>
                </a:moveTo>
                <a:cubicBezTo>
                  <a:pt x="1042" y="499"/>
                  <a:pt x="1048" y="493"/>
                  <a:pt x="1048" y="486"/>
                </a:cubicBezTo>
                <a:cubicBezTo>
                  <a:pt x="1048" y="479"/>
                  <a:pt x="1042" y="473"/>
                  <a:pt x="1035" y="473"/>
                </a:cubicBezTo>
                <a:cubicBezTo>
                  <a:pt x="1028" y="473"/>
                  <a:pt x="1022" y="479"/>
                  <a:pt x="1022" y="486"/>
                </a:cubicBezTo>
                <a:cubicBezTo>
                  <a:pt x="1022" y="493"/>
                  <a:pt x="1028" y="499"/>
                  <a:pt x="1035" y="499"/>
                </a:cubicBezTo>
                <a:close/>
                <a:moveTo>
                  <a:pt x="1666" y="493"/>
                </a:moveTo>
                <a:cubicBezTo>
                  <a:pt x="1670" y="493"/>
                  <a:pt x="1673" y="490"/>
                  <a:pt x="1673" y="486"/>
                </a:cubicBezTo>
                <a:cubicBezTo>
                  <a:pt x="1673" y="482"/>
                  <a:pt x="1670" y="478"/>
                  <a:pt x="1666" y="478"/>
                </a:cubicBezTo>
                <a:cubicBezTo>
                  <a:pt x="1662" y="478"/>
                  <a:pt x="1659" y="482"/>
                  <a:pt x="1659" y="486"/>
                </a:cubicBezTo>
                <a:cubicBezTo>
                  <a:pt x="1659" y="490"/>
                  <a:pt x="1662" y="493"/>
                  <a:pt x="1666" y="493"/>
                </a:cubicBezTo>
                <a:close/>
                <a:moveTo>
                  <a:pt x="1784" y="499"/>
                </a:moveTo>
                <a:cubicBezTo>
                  <a:pt x="1791" y="499"/>
                  <a:pt x="1797" y="493"/>
                  <a:pt x="1797" y="486"/>
                </a:cubicBezTo>
                <a:cubicBezTo>
                  <a:pt x="1797" y="479"/>
                  <a:pt x="1791" y="473"/>
                  <a:pt x="1784" y="473"/>
                </a:cubicBezTo>
                <a:cubicBezTo>
                  <a:pt x="1777" y="473"/>
                  <a:pt x="1772" y="479"/>
                  <a:pt x="1772" y="486"/>
                </a:cubicBezTo>
                <a:cubicBezTo>
                  <a:pt x="1772" y="493"/>
                  <a:pt x="1777" y="499"/>
                  <a:pt x="1784" y="499"/>
                </a:cubicBezTo>
                <a:close/>
                <a:moveTo>
                  <a:pt x="1863" y="473"/>
                </a:moveTo>
                <a:cubicBezTo>
                  <a:pt x="1856" y="473"/>
                  <a:pt x="1850" y="479"/>
                  <a:pt x="1850" y="486"/>
                </a:cubicBezTo>
                <a:cubicBezTo>
                  <a:pt x="1850" y="493"/>
                  <a:pt x="1856" y="498"/>
                  <a:pt x="1863" y="498"/>
                </a:cubicBezTo>
                <a:cubicBezTo>
                  <a:pt x="1870" y="498"/>
                  <a:pt x="1876" y="493"/>
                  <a:pt x="1876" y="486"/>
                </a:cubicBezTo>
                <a:cubicBezTo>
                  <a:pt x="1876" y="479"/>
                  <a:pt x="1870" y="473"/>
                  <a:pt x="1863" y="473"/>
                </a:cubicBezTo>
                <a:close/>
                <a:moveTo>
                  <a:pt x="1942" y="499"/>
                </a:moveTo>
                <a:cubicBezTo>
                  <a:pt x="1949" y="499"/>
                  <a:pt x="1955" y="493"/>
                  <a:pt x="1955" y="486"/>
                </a:cubicBezTo>
                <a:cubicBezTo>
                  <a:pt x="1955" y="479"/>
                  <a:pt x="1949" y="473"/>
                  <a:pt x="1942" y="473"/>
                </a:cubicBezTo>
                <a:cubicBezTo>
                  <a:pt x="1935" y="473"/>
                  <a:pt x="1929" y="479"/>
                  <a:pt x="1929" y="486"/>
                </a:cubicBezTo>
                <a:cubicBezTo>
                  <a:pt x="1929" y="493"/>
                  <a:pt x="1935" y="499"/>
                  <a:pt x="1942" y="499"/>
                </a:cubicBezTo>
                <a:close/>
                <a:moveTo>
                  <a:pt x="1981" y="499"/>
                </a:moveTo>
                <a:cubicBezTo>
                  <a:pt x="1988" y="499"/>
                  <a:pt x="1994" y="493"/>
                  <a:pt x="1994" y="486"/>
                </a:cubicBezTo>
                <a:cubicBezTo>
                  <a:pt x="1994" y="479"/>
                  <a:pt x="1988" y="473"/>
                  <a:pt x="1981" y="473"/>
                </a:cubicBezTo>
                <a:cubicBezTo>
                  <a:pt x="1974" y="473"/>
                  <a:pt x="1969" y="479"/>
                  <a:pt x="1969" y="486"/>
                </a:cubicBezTo>
                <a:cubicBezTo>
                  <a:pt x="1969" y="493"/>
                  <a:pt x="1974" y="499"/>
                  <a:pt x="1981" y="499"/>
                </a:cubicBezTo>
                <a:close/>
                <a:moveTo>
                  <a:pt x="2021" y="499"/>
                </a:moveTo>
                <a:cubicBezTo>
                  <a:pt x="2028" y="499"/>
                  <a:pt x="2034" y="493"/>
                  <a:pt x="2034" y="486"/>
                </a:cubicBezTo>
                <a:cubicBezTo>
                  <a:pt x="2034" y="479"/>
                  <a:pt x="2028" y="473"/>
                  <a:pt x="2021" y="473"/>
                </a:cubicBezTo>
                <a:cubicBezTo>
                  <a:pt x="2014" y="473"/>
                  <a:pt x="2008" y="479"/>
                  <a:pt x="2008" y="486"/>
                </a:cubicBezTo>
                <a:cubicBezTo>
                  <a:pt x="2008" y="493"/>
                  <a:pt x="2014" y="499"/>
                  <a:pt x="2021" y="499"/>
                </a:cubicBezTo>
                <a:close/>
                <a:moveTo>
                  <a:pt x="2060" y="499"/>
                </a:moveTo>
                <a:cubicBezTo>
                  <a:pt x="2067" y="499"/>
                  <a:pt x="2073" y="493"/>
                  <a:pt x="2073" y="486"/>
                </a:cubicBezTo>
                <a:cubicBezTo>
                  <a:pt x="2073" y="479"/>
                  <a:pt x="2067" y="473"/>
                  <a:pt x="2060" y="473"/>
                </a:cubicBezTo>
                <a:cubicBezTo>
                  <a:pt x="2053" y="473"/>
                  <a:pt x="2048" y="479"/>
                  <a:pt x="2048" y="486"/>
                </a:cubicBezTo>
                <a:cubicBezTo>
                  <a:pt x="2048" y="493"/>
                  <a:pt x="2053" y="499"/>
                  <a:pt x="2060" y="499"/>
                </a:cubicBezTo>
                <a:close/>
                <a:moveTo>
                  <a:pt x="2100" y="499"/>
                </a:moveTo>
                <a:cubicBezTo>
                  <a:pt x="2107" y="499"/>
                  <a:pt x="2112" y="493"/>
                  <a:pt x="2112" y="486"/>
                </a:cubicBezTo>
                <a:cubicBezTo>
                  <a:pt x="2112" y="479"/>
                  <a:pt x="2107" y="473"/>
                  <a:pt x="2100" y="473"/>
                </a:cubicBezTo>
                <a:cubicBezTo>
                  <a:pt x="2093" y="473"/>
                  <a:pt x="2087" y="479"/>
                  <a:pt x="2087" y="486"/>
                </a:cubicBezTo>
                <a:cubicBezTo>
                  <a:pt x="2087" y="493"/>
                  <a:pt x="2093" y="499"/>
                  <a:pt x="2100" y="499"/>
                </a:cubicBezTo>
                <a:close/>
                <a:moveTo>
                  <a:pt x="2139" y="499"/>
                </a:moveTo>
                <a:cubicBezTo>
                  <a:pt x="2146" y="499"/>
                  <a:pt x="2152" y="493"/>
                  <a:pt x="2152" y="486"/>
                </a:cubicBezTo>
                <a:cubicBezTo>
                  <a:pt x="2152" y="479"/>
                  <a:pt x="2146" y="473"/>
                  <a:pt x="2139" y="473"/>
                </a:cubicBezTo>
                <a:cubicBezTo>
                  <a:pt x="2132" y="473"/>
                  <a:pt x="2126" y="479"/>
                  <a:pt x="2126" y="486"/>
                </a:cubicBezTo>
                <a:cubicBezTo>
                  <a:pt x="2126" y="493"/>
                  <a:pt x="2132" y="499"/>
                  <a:pt x="2139" y="499"/>
                </a:cubicBezTo>
                <a:close/>
                <a:moveTo>
                  <a:pt x="2179" y="499"/>
                </a:moveTo>
                <a:cubicBezTo>
                  <a:pt x="2186" y="499"/>
                  <a:pt x="2191" y="493"/>
                  <a:pt x="2191" y="486"/>
                </a:cubicBezTo>
                <a:cubicBezTo>
                  <a:pt x="2191" y="479"/>
                  <a:pt x="2186" y="473"/>
                  <a:pt x="2179" y="473"/>
                </a:cubicBezTo>
                <a:cubicBezTo>
                  <a:pt x="2171" y="473"/>
                  <a:pt x="2166" y="479"/>
                  <a:pt x="2166" y="486"/>
                </a:cubicBezTo>
                <a:cubicBezTo>
                  <a:pt x="2166" y="493"/>
                  <a:pt x="2171" y="499"/>
                  <a:pt x="2179" y="499"/>
                </a:cubicBezTo>
                <a:close/>
                <a:moveTo>
                  <a:pt x="2218" y="499"/>
                </a:moveTo>
                <a:cubicBezTo>
                  <a:pt x="2225" y="499"/>
                  <a:pt x="2231" y="493"/>
                  <a:pt x="2231" y="486"/>
                </a:cubicBezTo>
                <a:cubicBezTo>
                  <a:pt x="2231" y="479"/>
                  <a:pt x="2225" y="473"/>
                  <a:pt x="2218" y="473"/>
                </a:cubicBezTo>
                <a:cubicBezTo>
                  <a:pt x="2211" y="473"/>
                  <a:pt x="2205" y="479"/>
                  <a:pt x="2205" y="486"/>
                </a:cubicBezTo>
                <a:cubicBezTo>
                  <a:pt x="2205" y="493"/>
                  <a:pt x="2211" y="499"/>
                  <a:pt x="2218" y="499"/>
                </a:cubicBezTo>
                <a:close/>
                <a:moveTo>
                  <a:pt x="2257" y="499"/>
                </a:moveTo>
                <a:cubicBezTo>
                  <a:pt x="2264" y="499"/>
                  <a:pt x="2270" y="493"/>
                  <a:pt x="2270" y="486"/>
                </a:cubicBezTo>
                <a:cubicBezTo>
                  <a:pt x="2270" y="479"/>
                  <a:pt x="2264" y="473"/>
                  <a:pt x="2257" y="473"/>
                </a:cubicBezTo>
                <a:cubicBezTo>
                  <a:pt x="2250" y="473"/>
                  <a:pt x="2245" y="479"/>
                  <a:pt x="2245" y="486"/>
                </a:cubicBezTo>
                <a:cubicBezTo>
                  <a:pt x="2245" y="493"/>
                  <a:pt x="2250" y="499"/>
                  <a:pt x="2257" y="499"/>
                </a:cubicBezTo>
                <a:close/>
                <a:moveTo>
                  <a:pt x="2297" y="499"/>
                </a:moveTo>
                <a:cubicBezTo>
                  <a:pt x="2304" y="499"/>
                  <a:pt x="2310" y="493"/>
                  <a:pt x="2310" y="486"/>
                </a:cubicBezTo>
                <a:cubicBezTo>
                  <a:pt x="2310" y="479"/>
                  <a:pt x="2304" y="473"/>
                  <a:pt x="2297" y="473"/>
                </a:cubicBezTo>
                <a:cubicBezTo>
                  <a:pt x="2290" y="473"/>
                  <a:pt x="2284" y="479"/>
                  <a:pt x="2284" y="486"/>
                </a:cubicBezTo>
                <a:cubicBezTo>
                  <a:pt x="2284" y="493"/>
                  <a:pt x="2290" y="499"/>
                  <a:pt x="2297" y="499"/>
                </a:cubicBezTo>
                <a:close/>
                <a:moveTo>
                  <a:pt x="2336" y="499"/>
                </a:moveTo>
                <a:cubicBezTo>
                  <a:pt x="2343" y="499"/>
                  <a:pt x="2349" y="493"/>
                  <a:pt x="2349" y="486"/>
                </a:cubicBezTo>
                <a:cubicBezTo>
                  <a:pt x="2349" y="479"/>
                  <a:pt x="2343" y="473"/>
                  <a:pt x="2336" y="473"/>
                </a:cubicBezTo>
                <a:cubicBezTo>
                  <a:pt x="2329" y="473"/>
                  <a:pt x="2323" y="479"/>
                  <a:pt x="2323" y="486"/>
                </a:cubicBezTo>
                <a:cubicBezTo>
                  <a:pt x="2323" y="493"/>
                  <a:pt x="2329" y="499"/>
                  <a:pt x="2336" y="499"/>
                </a:cubicBezTo>
                <a:close/>
                <a:moveTo>
                  <a:pt x="2376" y="499"/>
                </a:moveTo>
                <a:cubicBezTo>
                  <a:pt x="2383" y="499"/>
                  <a:pt x="2388" y="493"/>
                  <a:pt x="2388" y="486"/>
                </a:cubicBezTo>
                <a:cubicBezTo>
                  <a:pt x="2388" y="479"/>
                  <a:pt x="2383" y="473"/>
                  <a:pt x="2376" y="473"/>
                </a:cubicBezTo>
                <a:cubicBezTo>
                  <a:pt x="2369" y="473"/>
                  <a:pt x="2363" y="479"/>
                  <a:pt x="2363" y="486"/>
                </a:cubicBezTo>
                <a:cubicBezTo>
                  <a:pt x="2363" y="493"/>
                  <a:pt x="2369" y="499"/>
                  <a:pt x="2376" y="499"/>
                </a:cubicBezTo>
                <a:close/>
                <a:moveTo>
                  <a:pt x="2415" y="499"/>
                </a:moveTo>
                <a:cubicBezTo>
                  <a:pt x="2422" y="499"/>
                  <a:pt x="2428" y="493"/>
                  <a:pt x="2428" y="486"/>
                </a:cubicBezTo>
                <a:cubicBezTo>
                  <a:pt x="2428" y="479"/>
                  <a:pt x="2422" y="473"/>
                  <a:pt x="2415" y="473"/>
                </a:cubicBezTo>
                <a:cubicBezTo>
                  <a:pt x="2408" y="473"/>
                  <a:pt x="2402" y="479"/>
                  <a:pt x="2402" y="486"/>
                </a:cubicBezTo>
                <a:cubicBezTo>
                  <a:pt x="2402" y="493"/>
                  <a:pt x="2408" y="499"/>
                  <a:pt x="2415" y="499"/>
                </a:cubicBezTo>
                <a:close/>
                <a:moveTo>
                  <a:pt x="2454" y="499"/>
                </a:moveTo>
                <a:cubicBezTo>
                  <a:pt x="2462" y="499"/>
                  <a:pt x="2467" y="493"/>
                  <a:pt x="2467" y="486"/>
                </a:cubicBezTo>
                <a:cubicBezTo>
                  <a:pt x="2467" y="479"/>
                  <a:pt x="2462" y="473"/>
                  <a:pt x="2454" y="473"/>
                </a:cubicBezTo>
                <a:cubicBezTo>
                  <a:pt x="2447" y="473"/>
                  <a:pt x="2442" y="479"/>
                  <a:pt x="2442" y="486"/>
                </a:cubicBezTo>
                <a:cubicBezTo>
                  <a:pt x="2442" y="493"/>
                  <a:pt x="2447" y="499"/>
                  <a:pt x="2454" y="499"/>
                </a:cubicBezTo>
                <a:close/>
                <a:moveTo>
                  <a:pt x="2494" y="499"/>
                </a:moveTo>
                <a:cubicBezTo>
                  <a:pt x="2501" y="499"/>
                  <a:pt x="2507" y="493"/>
                  <a:pt x="2507" y="486"/>
                </a:cubicBezTo>
                <a:cubicBezTo>
                  <a:pt x="2507" y="479"/>
                  <a:pt x="2501" y="473"/>
                  <a:pt x="2494" y="473"/>
                </a:cubicBezTo>
                <a:cubicBezTo>
                  <a:pt x="2487" y="473"/>
                  <a:pt x="2481" y="479"/>
                  <a:pt x="2481" y="486"/>
                </a:cubicBezTo>
                <a:cubicBezTo>
                  <a:pt x="2481" y="493"/>
                  <a:pt x="2487" y="499"/>
                  <a:pt x="2494" y="499"/>
                </a:cubicBezTo>
                <a:close/>
                <a:moveTo>
                  <a:pt x="2533" y="499"/>
                </a:moveTo>
                <a:cubicBezTo>
                  <a:pt x="2540" y="499"/>
                  <a:pt x="2546" y="493"/>
                  <a:pt x="2546" y="486"/>
                </a:cubicBezTo>
                <a:cubicBezTo>
                  <a:pt x="2546" y="479"/>
                  <a:pt x="2540" y="473"/>
                  <a:pt x="2533" y="473"/>
                </a:cubicBezTo>
                <a:cubicBezTo>
                  <a:pt x="2526" y="473"/>
                  <a:pt x="2521" y="479"/>
                  <a:pt x="2521" y="486"/>
                </a:cubicBezTo>
                <a:cubicBezTo>
                  <a:pt x="2521" y="493"/>
                  <a:pt x="2526" y="499"/>
                  <a:pt x="2533" y="499"/>
                </a:cubicBezTo>
                <a:close/>
                <a:moveTo>
                  <a:pt x="2573" y="499"/>
                </a:moveTo>
                <a:cubicBezTo>
                  <a:pt x="2580" y="499"/>
                  <a:pt x="2586" y="493"/>
                  <a:pt x="2586" y="486"/>
                </a:cubicBezTo>
                <a:cubicBezTo>
                  <a:pt x="2586" y="479"/>
                  <a:pt x="2580" y="473"/>
                  <a:pt x="2573" y="473"/>
                </a:cubicBezTo>
                <a:cubicBezTo>
                  <a:pt x="2566" y="473"/>
                  <a:pt x="2560" y="479"/>
                  <a:pt x="2560" y="486"/>
                </a:cubicBezTo>
                <a:cubicBezTo>
                  <a:pt x="2560" y="493"/>
                  <a:pt x="2566" y="499"/>
                  <a:pt x="2573" y="499"/>
                </a:cubicBezTo>
                <a:close/>
                <a:moveTo>
                  <a:pt x="2612" y="499"/>
                </a:moveTo>
                <a:cubicBezTo>
                  <a:pt x="2619" y="499"/>
                  <a:pt x="2625" y="493"/>
                  <a:pt x="2625" y="486"/>
                </a:cubicBezTo>
                <a:cubicBezTo>
                  <a:pt x="2625" y="479"/>
                  <a:pt x="2619" y="473"/>
                  <a:pt x="2612" y="473"/>
                </a:cubicBezTo>
                <a:cubicBezTo>
                  <a:pt x="2605" y="473"/>
                  <a:pt x="2599" y="479"/>
                  <a:pt x="2599" y="486"/>
                </a:cubicBezTo>
                <a:cubicBezTo>
                  <a:pt x="2599" y="493"/>
                  <a:pt x="2605" y="499"/>
                  <a:pt x="2612" y="499"/>
                </a:cubicBezTo>
                <a:close/>
                <a:moveTo>
                  <a:pt x="2652" y="499"/>
                </a:moveTo>
                <a:cubicBezTo>
                  <a:pt x="2659" y="499"/>
                  <a:pt x="2664" y="493"/>
                  <a:pt x="2664" y="486"/>
                </a:cubicBezTo>
                <a:cubicBezTo>
                  <a:pt x="2664" y="479"/>
                  <a:pt x="2659" y="473"/>
                  <a:pt x="2652" y="473"/>
                </a:cubicBezTo>
                <a:cubicBezTo>
                  <a:pt x="2645" y="473"/>
                  <a:pt x="2639" y="479"/>
                  <a:pt x="2639" y="486"/>
                </a:cubicBezTo>
                <a:cubicBezTo>
                  <a:pt x="2639" y="493"/>
                  <a:pt x="2645" y="499"/>
                  <a:pt x="2652" y="499"/>
                </a:cubicBezTo>
                <a:close/>
                <a:moveTo>
                  <a:pt x="2691" y="499"/>
                </a:moveTo>
                <a:cubicBezTo>
                  <a:pt x="2698" y="499"/>
                  <a:pt x="2704" y="493"/>
                  <a:pt x="2704" y="486"/>
                </a:cubicBezTo>
                <a:cubicBezTo>
                  <a:pt x="2704" y="479"/>
                  <a:pt x="2698" y="473"/>
                  <a:pt x="2691" y="473"/>
                </a:cubicBezTo>
                <a:cubicBezTo>
                  <a:pt x="2684" y="473"/>
                  <a:pt x="2678" y="479"/>
                  <a:pt x="2678" y="486"/>
                </a:cubicBezTo>
                <a:cubicBezTo>
                  <a:pt x="2678" y="493"/>
                  <a:pt x="2684" y="499"/>
                  <a:pt x="2691" y="499"/>
                </a:cubicBezTo>
                <a:close/>
                <a:moveTo>
                  <a:pt x="2730" y="499"/>
                </a:moveTo>
                <a:cubicBezTo>
                  <a:pt x="2738" y="499"/>
                  <a:pt x="2743" y="493"/>
                  <a:pt x="2743" y="486"/>
                </a:cubicBezTo>
                <a:cubicBezTo>
                  <a:pt x="2743" y="479"/>
                  <a:pt x="2738" y="473"/>
                  <a:pt x="2730" y="473"/>
                </a:cubicBezTo>
                <a:cubicBezTo>
                  <a:pt x="2723" y="473"/>
                  <a:pt x="2718" y="479"/>
                  <a:pt x="2718" y="486"/>
                </a:cubicBezTo>
                <a:cubicBezTo>
                  <a:pt x="2718" y="493"/>
                  <a:pt x="2723" y="499"/>
                  <a:pt x="2730" y="499"/>
                </a:cubicBezTo>
                <a:close/>
                <a:moveTo>
                  <a:pt x="2770" y="499"/>
                </a:moveTo>
                <a:cubicBezTo>
                  <a:pt x="2777" y="499"/>
                  <a:pt x="2783" y="493"/>
                  <a:pt x="2783" y="486"/>
                </a:cubicBezTo>
                <a:cubicBezTo>
                  <a:pt x="2783" y="479"/>
                  <a:pt x="2777" y="473"/>
                  <a:pt x="2770" y="473"/>
                </a:cubicBezTo>
                <a:cubicBezTo>
                  <a:pt x="2763" y="473"/>
                  <a:pt x="2757" y="479"/>
                  <a:pt x="2757" y="486"/>
                </a:cubicBezTo>
                <a:cubicBezTo>
                  <a:pt x="2757" y="493"/>
                  <a:pt x="2763" y="499"/>
                  <a:pt x="2770" y="499"/>
                </a:cubicBezTo>
                <a:close/>
                <a:moveTo>
                  <a:pt x="2809" y="499"/>
                </a:moveTo>
                <a:cubicBezTo>
                  <a:pt x="2816" y="499"/>
                  <a:pt x="2822" y="493"/>
                  <a:pt x="2822" y="486"/>
                </a:cubicBezTo>
                <a:cubicBezTo>
                  <a:pt x="2822" y="479"/>
                  <a:pt x="2816" y="473"/>
                  <a:pt x="2809" y="473"/>
                </a:cubicBezTo>
                <a:cubicBezTo>
                  <a:pt x="2802" y="473"/>
                  <a:pt x="2797" y="479"/>
                  <a:pt x="2797" y="486"/>
                </a:cubicBezTo>
                <a:cubicBezTo>
                  <a:pt x="2797" y="493"/>
                  <a:pt x="2802" y="499"/>
                  <a:pt x="2809" y="499"/>
                </a:cubicBezTo>
                <a:close/>
                <a:moveTo>
                  <a:pt x="2849" y="499"/>
                </a:moveTo>
                <a:cubicBezTo>
                  <a:pt x="2856" y="499"/>
                  <a:pt x="2861" y="493"/>
                  <a:pt x="2861" y="486"/>
                </a:cubicBezTo>
                <a:cubicBezTo>
                  <a:pt x="2861" y="479"/>
                  <a:pt x="2856" y="473"/>
                  <a:pt x="2849" y="473"/>
                </a:cubicBezTo>
                <a:cubicBezTo>
                  <a:pt x="2842" y="473"/>
                  <a:pt x="2836" y="479"/>
                  <a:pt x="2836" y="486"/>
                </a:cubicBezTo>
                <a:cubicBezTo>
                  <a:pt x="2836" y="493"/>
                  <a:pt x="2842" y="499"/>
                  <a:pt x="2849" y="499"/>
                </a:cubicBezTo>
                <a:close/>
                <a:moveTo>
                  <a:pt x="2888" y="499"/>
                </a:moveTo>
                <a:cubicBezTo>
                  <a:pt x="2895" y="499"/>
                  <a:pt x="2901" y="493"/>
                  <a:pt x="2901" y="486"/>
                </a:cubicBezTo>
                <a:cubicBezTo>
                  <a:pt x="2901" y="479"/>
                  <a:pt x="2895" y="473"/>
                  <a:pt x="2888" y="473"/>
                </a:cubicBezTo>
                <a:cubicBezTo>
                  <a:pt x="2881" y="473"/>
                  <a:pt x="2875" y="479"/>
                  <a:pt x="2875" y="486"/>
                </a:cubicBezTo>
                <a:cubicBezTo>
                  <a:pt x="2875" y="493"/>
                  <a:pt x="2881" y="499"/>
                  <a:pt x="2888" y="499"/>
                </a:cubicBezTo>
                <a:close/>
                <a:moveTo>
                  <a:pt x="2928" y="499"/>
                </a:moveTo>
                <a:cubicBezTo>
                  <a:pt x="2935" y="499"/>
                  <a:pt x="2940" y="493"/>
                  <a:pt x="2940" y="486"/>
                </a:cubicBezTo>
                <a:cubicBezTo>
                  <a:pt x="2940" y="479"/>
                  <a:pt x="2935" y="473"/>
                  <a:pt x="2928" y="473"/>
                </a:cubicBezTo>
                <a:cubicBezTo>
                  <a:pt x="2921" y="473"/>
                  <a:pt x="2915" y="479"/>
                  <a:pt x="2915" y="486"/>
                </a:cubicBezTo>
                <a:cubicBezTo>
                  <a:pt x="2915" y="493"/>
                  <a:pt x="2921" y="499"/>
                  <a:pt x="2928" y="499"/>
                </a:cubicBezTo>
                <a:close/>
                <a:moveTo>
                  <a:pt x="2967" y="499"/>
                </a:moveTo>
                <a:cubicBezTo>
                  <a:pt x="2974" y="499"/>
                  <a:pt x="2980" y="493"/>
                  <a:pt x="2980" y="486"/>
                </a:cubicBezTo>
                <a:cubicBezTo>
                  <a:pt x="2980" y="479"/>
                  <a:pt x="2974" y="473"/>
                  <a:pt x="2967" y="473"/>
                </a:cubicBezTo>
                <a:cubicBezTo>
                  <a:pt x="2960" y="473"/>
                  <a:pt x="2954" y="479"/>
                  <a:pt x="2954" y="486"/>
                </a:cubicBezTo>
                <a:cubicBezTo>
                  <a:pt x="2954" y="493"/>
                  <a:pt x="2960" y="499"/>
                  <a:pt x="2967" y="499"/>
                </a:cubicBezTo>
                <a:close/>
                <a:moveTo>
                  <a:pt x="3006" y="499"/>
                </a:moveTo>
                <a:cubicBezTo>
                  <a:pt x="3013" y="499"/>
                  <a:pt x="3019" y="493"/>
                  <a:pt x="3019" y="486"/>
                </a:cubicBezTo>
                <a:cubicBezTo>
                  <a:pt x="3019" y="479"/>
                  <a:pt x="3013" y="473"/>
                  <a:pt x="3006" y="473"/>
                </a:cubicBezTo>
                <a:cubicBezTo>
                  <a:pt x="2999" y="473"/>
                  <a:pt x="2994" y="479"/>
                  <a:pt x="2994" y="486"/>
                </a:cubicBezTo>
                <a:cubicBezTo>
                  <a:pt x="2994" y="493"/>
                  <a:pt x="2999" y="499"/>
                  <a:pt x="3006" y="499"/>
                </a:cubicBezTo>
                <a:close/>
                <a:moveTo>
                  <a:pt x="3046" y="499"/>
                </a:moveTo>
                <a:cubicBezTo>
                  <a:pt x="3053" y="499"/>
                  <a:pt x="3059" y="493"/>
                  <a:pt x="3059" y="486"/>
                </a:cubicBezTo>
                <a:cubicBezTo>
                  <a:pt x="3059" y="479"/>
                  <a:pt x="3053" y="473"/>
                  <a:pt x="3046" y="473"/>
                </a:cubicBezTo>
                <a:cubicBezTo>
                  <a:pt x="3039" y="473"/>
                  <a:pt x="3033" y="479"/>
                  <a:pt x="3033" y="486"/>
                </a:cubicBezTo>
                <a:cubicBezTo>
                  <a:pt x="3033" y="493"/>
                  <a:pt x="3039" y="499"/>
                  <a:pt x="3046" y="499"/>
                </a:cubicBezTo>
                <a:close/>
                <a:moveTo>
                  <a:pt x="3085" y="499"/>
                </a:moveTo>
                <a:cubicBezTo>
                  <a:pt x="3092" y="499"/>
                  <a:pt x="3098" y="493"/>
                  <a:pt x="3098" y="486"/>
                </a:cubicBezTo>
                <a:cubicBezTo>
                  <a:pt x="3098" y="479"/>
                  <a:pt x="3092" y="473"/>
                  <a:pt x="3085" y="473"/>
                </a:cubicBezTo>
                <a:cubicBezTo>
                  <a:pt x="3078" y="473"/>
                  <a:pt x="3073" y="479"/>
                  <a:pt x="3073" y="486"/>
                </a:cubicBezTo>
                <a:cubicBezTo>
                  <a:pt x="3073" y="493"/>
                  <a:pt x="3078" y="499"/>
                  <a:pt x="3085" y="499"/>
                </a:cubicBezTo>
                <a:close/>
                <a:moveTo>
                  <a:pt x="3282" y="499"/>
                </a:moveTo>
                <a:cubicBezTo>
                  <a:pt x="3289" y="499"/>
                  <a:pt x="3295" y="493"/>
                  <a:pt x="3295" y="486"/>
                </a:cubicBezTo>
                <a:cubicBezTo>
                  <a:pt x="3295" y="479"/>
                  <a:pt x="3289" y="473"/>
                  <a:pt x="3282" y="473"/>
                </a:cubicBezTo>
                <a:cubicBezTo>
                  <a:pt x="3275" y="473"/>
                  <a:pt x="3270" y="479"/>
                  <a:pt x="3270" y="486"/>
                </a:cubicBezTo>
                <a:cubicBezTo>
                  <a:pt x="3270" y="493"/>
                  <a:pt x="3275" y="499"/>
                  <a:pt x="3282" y="499"/>
                </a:cubicBezTo>
                <a:close/>
                <a:moveTo>
                  <a:pt x="3322" y="473"/>
                </a:moveTo>
                <a:cubicBezTo>
                  <a:pt x="3315" y="473"/>
                  <a:pt x="3309" y="479"/>
                  <a:pt x="3309" y="486"/>
                </a:cubicBezTo>
                <a:cubicBezTo>
                  <a:pt x="3309" y="493"/>
                  <a:pt x="3315" y="499"/>
                  <a:pt x="3322" y="499"/>
                </a:cubicBezTo>
                <a:cubicBezTo>
                  <a:pt x="3329" y="499"/>
                  <a:pt x="3335" y="493"/>
                  <a:pt x="3335" y="486"/>
                </a:cubicBezTo>
                <a:cubicBezTo>
                  <a:pt x="3335" y="479"/>
                  <a:pt x="3329" y="473"/>
                  <a:pt x="3322" y="473"/>
                </a:cubicBezTo>
                <a:close/>
                <a:moveTo>
                  <a:pt x="404" y="512"/>
                </a:moveTo>
                <a:cubicBezTo>
                  <a:pt x="397" y="512"/>
                  <a:pt x="392" y="518"/>
                  <a:pt x="392" y="525"/>
                </a:cubicBezTo>
                <a:cubicBezTo>
                  <a:pt x="392" y="532"/>
                  <a:pt x="397" y="538"/>
                  <a:pt x="404" y="538"/>
                </a:cubicBezTo>
                <a:cubicBezTo>
                  <a:pt x="411" y="538"/>
                  <a:pt x="417" y="532"/>
                  <a:pt x="417" y="525"/>
                </a:cubicBezTo>
                <a:cubicBezTo>
                  <a:pt x="417" y="518"/>
                  <a:pt x="411" y="512"/>
                  <a:pt x="404" y="512"/>
                </a:cubicBezTo>
                <a:close/>
                <a:moveTo>
                  <a:pt x="444" y="538"/>
                </a:moveTo>
                <a:cubicBezTo>
                  <a:pt x="451" y="538"/>
                  <a:pt x="457" y="532"/>
                  <a:pt x="457" y="525"/>
                </a:cubicBezTo>
                <a:cubicBezTo>
                  <a:pt x="457" y="518"/>
                  <a:pt x="451" y="512"/>
                  <a:pt x="444" y="512"/>
                </a:cubicBezTo>
                <a:cubicBezTo>
                  <a:pt x="437" y="512"/>
                  <a:pt x="431" y="518"/>
                  <a:pt x="431" y="525"/>
                </a:cubicBezTo>
                <a:cubicBezTo>
                  <a:pt x="431" y="532"/>
                  <a:pt x="437" y="538"/>
                  <a:pt x="444" y="538"/>
                </a:cubicBezTo>
                <a:close/>
                <a:moveTo>
                  <a:pt x="483" y="538"/>
                </a:moveTo>
                <a:cubicBezTo>
                  <a:pt x="490" y="538"/>
                  <a:pt x="496" y="532"/>
                  <a:pt x="496" y="525"/>
                </a:cubicBezTo>
                <a:cubicBezTo>
                  <a:pt x="496" y="518"/>
                  <a:pt x="490" y="512"/>
                  <a:pt x="483" y="512"/>
                </a:cubicBezTo>
                <a:cubicBezTo>
                  <a:pt x="476" y="512"/>
                  <a:pt x="471" y="518"/>
                  <a:pt x="471" y="525"/>
                </a:cubicBezTo>
                <a:cubicBezTo>
                  <a:pt x="471" y="532"/>
                  <a:pt x="476" y="538"/>
                  <a:pt x="483" y="538"/>
                </a:cubicBezTo>
                <a:close/>
                <a:moveTo>
                  <a:pt x="523" y="538"/>
                </a:moveTo>
                <a:cubicBezTo>
                  <a:pt x="530" y="538"/>
                  <a:pt x="535" y="532"/>
                  <a:pt x="535" y="525"/>
                </a:cubicBezTo>
                <a:cubicBezTo>
                  <a:pt x="535" y="518"/>
                  <a:pt x="530" y="512"/>
                  <a:pt x="523" y="512"/>
                </a:cubicBezTo>
                <a:cubicBezTo>
                  <a:pt x="516" y="512"/>
                  <a:pt x="510" y="518"/>
                  <a:pt x="510" y="525"/>
                </a:cubicBezTo>
                <a:cubicBezTo>
                  <a:pt x="510" y="532"/>
                  <a:pt x="516" y="538"/>
                  <a:pt x="523" y="538"/>
                </a:cubicBezTo>
                <a:close/>
                <a:moveTo>
                  <a:pt x="562" y="538"/>
                </a:moveTo>
                <a:cubicBezTo>
                  <a:pt x="569" y="538"/>
                  <a:pt x="575" y="532"/>
                  <a:pt x="575" y="525"/>
                </a:cubicBezTo>
                <a:cubicBezTo>
                  <a:pt x="575" y="518"/>
                  <a:pt x="569" y="512"/>
                  <a:pt x="562" y="512"/>
                </a:cubicBezTo>
                <a:cubicBezTo>
                  <a:pt x="555" y="512"/>
                  <a:pt x="549" y="518"/>
                  <a:pt x="549" y="525"/>
                </a:cubicBezTo>
                <a:cubicBezTo>
                  <a:pt x="549" y="532"/>
                  <a:pt x="555" y="538"/>
                  <a:pt x="562" y="538"/>
                </a:cubicBezTo>
                <a:close/>
                <a:moveTo>
                  <a:pt x="602" y="538"/>
                </a:moveTo>
                <a:cubicBezTo>
                  <a:pt x="609" y="538"/>
                  <a:pt x="614" y="532"/>
                  <a:pt x="614" y="525"/>
                </a:cubicBezTo>
                <a:cubicBezTo>
                  <a:pt x="614" y="518"/>
                  <a:pt x="609" y="512"/>
                  <a:pt x="602" y="512"/>
                </a:cubicBezTo>
                <a:cubicBezTo>
                  <a:pt x="595" y="512"/>
                  <a:pt x="589" y="518"/>
                  <a:pt x="589" y="525"/>
                </a:cubicBezTo>
                <a:cubicBezTo>
                  <a:pt x="589" y="532"/>
                  <a:pt x="595" y="538"/>
                  <a:pt x="602" y="538"/>
                </a:cubicBezTo>
                <a:close/>
                <a:moveTo>
                  <a:pt x="641" y="538"/>
                </a:moveTo>
                <a:cubicBezTo>
                  <a:pt x="648" y="538"/>
                  <a:pt x="654" y="532"/>
                  <a:pt x="654" y="525"/>
                </a:cubicBezTo>
                <a:cubicBezTo>
                  <a:pt x="654" y="518"/>
                  <a:pt x="648" y="512"/>
                  <a:pt x="641" y="512"/>
                </a:cubicBezTo>
                <a:cubicBezTo>
                  <a:pt x="634" y="512"/>
                  <a:pt x="628" y="518"/>
                  <a:pt x="628" y="525"/>
                </a:cubicBezTo>
                <a:cubicBezTo>
                  <a:pt x="628" y="532"/>
                  <a:pt x="634" y="538"/>
                  <a:pt x="641" y="538"/>
                </a:cubicBezTo>
                <a:close/>
                <a:moveTo>
                  <a:pt x="680" y="538"/>
                </a:moveTo>
                <a:cubicBezTo>
                  <a:pt x="687" y="538"/>
                  <a:pt x="693" y="532"/>
                  <a:pt x="693" y="525"/>
                </a:cubicBezTo>
                <a:cubicBezTo>
                  <a:pt x="693" y="518"/>
                  <a:pt x="687" y="512"/>
                  <a:pt x="680" y="512"/>
                </a:cubicBezTo>
                <a:cubicBezTo>
                  <a:pt x="673" y="512"/>
                  <a:pt x="668" y="518"/>
                  <a:pt x="668" y="525"/>
                </a:cubicBezTo>
                <a:cubicBezTo>
                  <a:pt x="668" y="532"/>
                  <a:pt x="673" y="538"/>
                  <a:pt x="680" y="538"/>
                </a:cubicBezTo>
                <a:close/>
                <a:moveTo>
                  <a:pt x="720" y="538"/>
                </a:moveTo>
                <a:cubicBezTo>
                  <a:pt x="727" y="538"/>
                  <a:pt x="733" y="532"/>
                  <a:pt x="733" y="525"/>
                </a:cubicBezTo>
                <a:cubicBezTo>
                  <a:pt x="733" y="518"/>
                  <a:pt x="727" y="512"/>
                  <a:pt x="720" y="512"/>
                </a:cubicBezTo>
                <a:cubicBezTo>
                  <a:pt x="713" y="512"/>
                  <a:pt x="707" y="518"/>
                  <a:pt x="707" y="525"/>
                </a:cubicBezTo>
                <a:cubicBezTo>
                  <a:pt x="707" y="532"/>
                  <a:pt x="713" y="538"/>
                  <a:pt x="720" y="538"/>
                </a:cubicBezTo>
                <a:close/>
                <a:moveTo>
                  <a:pt x="759" y="538"/>
                </a:moveTo>
                <a:cubicBezTo>
                  <a:pt x="766" y="538"/>
                  <a:pt x="772" y="532"/>
                  <a:pt x="772" y="525"/>
                </a:cubicBezTo>
                <a:cubicBezTo>
                  <a:pt x="772" y="518"/>
                  <a:pt x="766" y="512"/>
                  <a:pt x="759" y="512"/>
                </a:cubicBezTo>
                <a:cubicBezTo>
                  <a:pt x="752" y="512"/>
                  <a:pt x="747" y="518"/>
                  <a:pt x="747" y="525"/>
                </a:cubicBezTo>
                <a:cubicBezTo>
                  <a:pt x="747" y="532"/>
                  <a:pt x="752" y="538"/>
                  <a:pt x="759" y="538"/>
                </a:cubicBezTo>
                <a:close/>
                <a:moveTo>
                  <a:pt x="799" y="538"/>
                </a:moveTo>
                <a:cubicBezTo>
                  <a:pt x="806" y="538"/>
                  <a:pt x="811" y="532"/>
                  <a:pt x="811" y="525"/>
                </a:cubicBezTo>
                <a:cubicBezTo>
                  <a:pt x="811" y="518"/>
                  <a:pt x="806" y="512"/>
                  <a:pt x="799" y="512"/>
                </a:cubicBezTo>
                <a:cubicBezTo>
                  <a:pt x="792" y="512"/>
                  <a:pt x="786" y="518"/>
                  <a:pt x="786" y="525"/>
                </a:cubicBezTo>
                <a:cubicBezTo>
                  <a:pt x="786" y="532"/>
                  <a:pt x="792" y="538"/>
                  <a:pt x="799" y="538"/>
                </a:cubicBezTo>
                <a:close/>
                <a:moveTo>
                  <a:pt x="838" y="538"/>
                </a:moveTo>
                <a:cubicBezTo>
                  <a:pt x="845" y="538"/>
                  <a:pt x="851" y="532"/>
                  <a:pt x="851" y="525"/>
                </a:cubicBezTo>
                <a:cubicBezTo>
                  <a:pt x="851" y="518"/>
                  <a:pt x="845" y="512"/>
                  <a:pt x="838" y="512"/>
                </a:cubicBezTo>
                <a:cubicBezTo>
                  <a:pt x="831" y="512"/>
                  <a:pt x="825" y="518"/>
                  <a:pt x="825" y="525"/>
                </a:cubicBezTo>
                <a:cubicBezTo>
                  <a:pt x="825" y="532"/>
                  <a:pt x="831" y="538"/>
                  <a:pt x="838" y="538"/>
                </a:cubicBezTo>
                <a:close/>
                <a:moveTo>
                  <a:pt x="917" y="538"/>
                </a:moveTo>
                <a:cubicBezTo>
                  <a:pt x="924" y="538"/>
                  <a:pt x="930" y="532"/>
                  <a:pt x="930" y="525"/>
                </a:cubicBezTo>
                <a:cubicBezTo>
                  <a:pt x="930" y="518"/>
                  <a:pt x="924" y="512"/>
                  <a:pt x="917" y="512"/>
                </a:cubicBezTo>
                <a:cubicBezTo>
                  <a:pt x="910" y="512"/>
                  <a:pt x="904" y="518"/>
                  <a:pt x="904" y="525"/>
                </a:cubicBezTo>
                <a:cubicBezTo>
                  <a:pt x="904" y="532"/>
                  <a:pt x="910" y="538"/>
                  <a:pt x="917" y="538"/>
                </a:cubicBezTo>
                <a:close/>
                <a:moveTo>
                  <a:pt x="956" y="538"/>
                </a:moveTo>
                <a:cubicBezTo>
                  <a:pt x="963" y="538"/>
                  <a:pt x="969" y="532"/>
                  <a:pt x="969" y="525"/>
                </a:cubicBezTo>
                <a:cubicBezTo>
                  <a:pt x="969" y="518"/>
                  <a:pt x="963" y="512"/>
                  <a:pt x="956" y="512"/>
                </a:cubicBezTo>
                <a:cubicBezTo>
                  <a:pt x="949" y="512"/>
                  <a:pt x="944" y="518"/>
                  <a:pt x="944" y="525"/>
                </a:cubicBezTo>
                <a:cubicBezTo>
                  <a:pt x="944" y="532"/>
                  <a:pt x="949" y="538"/>
                  <a:pt x="956" y="538"/>
                </a:cubicBezTo>
                <a:close/>
                <a:moveTo>
                  <a:pt x="996" y="538"/>
                </a:moveTo>
                <a:cubicBezTo>
                  <a:pt x="1003" y="538"/>
                  <a:pt x="1009" y="532"/>
                  <a:pt x="1009" y="525"/>
                </a:cubicBezTo>
                <a:cubicBezTo>
                  <a:pt x="1009" y="518"/>
                  <a:pt x="1003" y="512"/>
                  <a:pt x="996" y="512"/>
                </a:cubicBezTo>
                <a:cubicBezTo>
                  <a:pt x="989" y="512"/>
                  <a:pt x="983" y="518"/>
                  <a:pt x="983" y="525"/>
                </a:cubicBezTo>
                <a:cubicBezTo>
                  <a:pt x="983" y="532"/>
                  <a:pt x="989" y="538"/>
                  <a:pt x="996" y="538"/>
                </a:cubicBezTo>
                <a:close/>
                <a:moveTo>
                  <a:pt x="1035" y="538"/>
                </a:moveTo>
                <a:cubicBezTo>
                  <a:pt x="1042" y="538"/>
                  <a:pt x="1048" y="532"/>
                  <a:pt x="1048" y="525"/>
                </a:cubicBezTo>
                <a:cubicBezTo>
                  <a:pt x="1048" y="518"/>
                  <a:pt x="1042" y="512"/>
                  <a:pt x="1035" y="512"/>
                </a:cubicBezTo>
                <a:cubicBezTo>
                  <a:pt x="1028" y="512"/>
                  <a:pt x="1022" y="518"/>
                  <a:pt x="1022" y="525"/>
                </a:cubicBezTo>
                <a:cubicBezTo>
                  <a:pt x="1022" y="532"/>
                  <a:pt x="1028" y="538"/>
                  <a:pt x="1035" y="538"/>
                </a:cubicBezTo>
                <a:close/>
                <a:moveTo>
                  <a:pt x="1062" y="525"/>
                </a:moveTo>
                <a:cubicBezTo>
                  <a:pt x="1062" y="532"/>
                  <a:pt x="1068" y="538"/>
                  <a:pt x="1075" y="538"/>
                </a:cubicBezTo>
                <a:cubicBezTo>
                  <a:pt x="1082" y="538"/>
                  <a:pt x="1087" y="532"/>
                  <a:pt x="1087" y="525"/>
                </a:cubicBezTo>
                <a:cubicBezTo>
                  <a:pt x="1087" y="518"/>
                  <a:pt x="1082" y="512"/>
                  <a:pt x="1075" y="512"/>
                </a:cubicBezTo>
                <a:cubicBezTo>
                  <a:pt x="1068" y="512"/>
                  <a:pt x="1062" y="518"/>
                  <a:pt x="1062" y="525"/>
                </a:cubicBezTo>
                <a:close/>
                <a:moveTo>
                  <a:pt x="1627" y="538"/>
                </a:moveTo>
                <a:cubicBezTo>
                  <a:pt x="1634" y="538"/>
                  <a:pt x="1639" y="532"/>
                  <a:pt x="1639" y="525"/>
                </a:cubicBezTo>
                <a:cubicBezTo>
                  <a:pt x="1639" y="518"/>
                  <a:pt x="1634" y="512"/>
                  <a:pt x="1627" y="512"/>
                </a:cubicBezTo>
                <a:cubicBezTo>
                  <a:pt x="1620" y="512"/>
                  <a:pt x="1614" y="518"/>
                  <a:pt x="1614" y="525"/>
                </a:cubicBezTo>
                <a:cubicBezTo>
                  <a:pt x="1614" y="532"/>
                  <a:pt x="1620" y="538"/>
                  <a:pt x="1627" y="538"/>
                </a:cubicBezTo>
                <a:close/>
                <a:moveTo>
                  <a:pt x="1666" y="537"/>
                </a:moveTo>
                <a:cubicBezTo>
                  <a:pt x="1673" y="537"/>
                  <a:pt x="1678" y="532"/>
                  <a:pt x="1678" y="525"/>
                </a:cubicBezTo>
                <a:cubicBezTo>
                  <a:pt x="1678" y="519"/>
                  <a:pt x="1673" y="513"/>
                  <a:pt x="1666" y="513"/>
                </a:cubicBezTo>
                <a:cubicBezTo>
                  <a:pt x="1659" y="513"/>
                  <a:pt x="1654" y="519"/>
                  <a:pt x="1654" y="525"/>
                </a:cubicBezTo>
                <a:cubicBezTo>
                  <a:pt x="1654" y="532"/>
                  <a:pt x="1659" y="537"/>
                  <a:pt x="1666" y="537"/>
                </a:cubicBezTo>
                <a:close/>
                <a:moveTo>
                  <a:pt x="1784" y="538"/>
                </a:moveTo>
                <a:cubicBezTo>
                  <a:pt x="1791" y="538"/>
                  <a:pt x="1797" y="532"/>
                  <a:pt x="1797" y="525"/>
                </a:cubicBezTo>
                <a:cubicBezTo>
                  <a:pt x="1797" y="518"/>
                  <a:pt x="1791" y="512"/>
                  <a:pt x="1784" y="512"/>
                </a:cubicBezTo>
                <a:cubicBezTo>
                  <a:pt x="1777" y="512"/>
                  <a:pt x="1772" y="518"/>
                  <a:pt x="1772" y="525"/>
                </a:cubicBezTo>
                <a:cubicBezTo>
                  <a:pt x="1772" y="532"/>
                  <a:pt x="1777" y="538"/>
                  <a:pt x="1784" y="538"/>
                </a:cubicBezTo>
                <a:close/>
                <a:moveTo>
                  <a:pt x="1824" y="538"/>
                </a:moveTo>
                <a:cubicBezTo>
                  <a:pt x="1831" y="538"/>
                  <a:pt x="1836" y="532"/>
                  <a:pt x="1836" y="525"/>
                </a:cubicBezTo>
                <a:cubicBezTo>
                  <a:pt x="1836" y="518"/>
                  <a:pt x="1831" y="512"/>
                  <a:pt x="1824" y="512"/>
                </a:cubicBezTo>
                <a:cubicBezTo>
                  <a:pt x="1817" y="512"/>
                  <a:pt x="1811" y="518"/>
                  <a:pt x="1811" y="525"/>
                </a:cubicBezTo>
                <a:cubicBezTo>
                  <a:pt x="1811" y="532"/>
                  <a:pt x="1817" y="538"/>
                  <a:pt x="1824" y="538"/>
                </a:cubicBezTo>
                <a:close/>
                <a:moveTo>
                  <a:pt x="1863" y="538"/>
                </a:moveTo>
                <a:cubicBezTo>
                  <a:pt x="1870" y="538"/>
                  <a:pt x="1876" y="532"/>
                  <a:pt x="1876" y="525"/>
                </a:cubicBezTo>
                <a:cubicBezTo>
                  <a:pt x="1876" y="518"/>
                  <a:pt x="1870" y="512"/>
                  <a:pt x="1863" y="512"/>
                </a:cubicBezTo>
                <a:cubicBezTo>
                  <a:pt x="1856" y="512"/>
                  <a:pt x="1850" y="518"/>
                  <a:pt x="1850" y="525"/>
                </a:cubicBezTo>
                <a:cubicBezTo>
                  <a:pt x="1850" y="532"/>
                  <a:pt x="1856" y="538"/>
                  <a:pt x="1863" y="538"/>
                </a:cubicBezTo>
                <a:close/>
                <a:moveTo>
                  <a:pt x="1903" y="538"/>
                </a:moveTo>
                <a:cubicBezTo>
                  <a:pt x="1910" y="538"/>
                  <a:pt x="1915" y="532"/>
                  <a:pt x="1915" y="525"/>
                </a:cubicBezTo>
                <a:cubicBezTo>
                  <a:pt x="1915" y="518"/>
                  <a:pt x="1910" y="512"/>
                  <a:pt x="1903" y="512"/>
                </a:cubicBezTo>
                <a:cubicBezTo>
                  <a:pt x="1896" y="512"/>
                  <a:pt x="1890" y="518"/>
                  <a:pt x="1890" y="525"/>
                </a:cubicBezTo>
                <a:cubicBezTo>
                  <a:pt x="1890" y="532"/>
                  <a:pt x="1896" y="538"/>
                  <a:pt x="1903" y="538"/>
                </a:cubicBezTo>
                <a:close/>
                <a:moveTo>
                  <a:pt x="1942" y="538"/>
                </a:moveTo>
                <a:cubicBezTo>
                  <a:pt x="1949" y="538"/>
                  <a:pt x="1955" y="532"/>
                  <a:pt x="1955" y="525"/>
                </a:cubicBezTo>
                <a:cubicBezTo>
                  <a:pt x="1955" y="518"/>
                  <a:pt x="1949" y="512"/>
                  <a:pt x="1942" y="512"/>
                </a:cubicBezTo>
                <a:cubicBezTo>
                  <a:pt x="1935" y="512"/>
                  <a:pt x="1929" y="518"/>
                  <a:pt x="1929" y="525"/>
                </a:cubicBezTo>
                <a:cubicBezTo>
                  <a:pt x="1929" y="532"/>
                  <a:pt x="1935" y="538"/>
                  <a:pt x="1942" y="538"/>
                </a:cubicBezTo>
                <a:close/>
                <a:moveTo>
                  <a:pt x="1981" y="538"/>
                </a:moveTo>
                <a:cubicBezTo>
                  <a:pt x="1988" y="538"/>
                  <a:pt x="1994" y="532"/>
                  <a:pt x="1994" y="525"/>
                </a:cubicBezTo>
                <a:cubicBezTo>
                  <a:pt x="1994" y="518"/>
                  <a:pt x="1988" y="512"/>
                  <a:pt x="1981" y="512"/>
                </a:cubicBezTo>
                <a:cubicBezTo>
                  <a:pt x="1974" y="512"/>
                  <a:pt x="1969" y="518"/>
                  <a:pt x="1969" y="525"/>
                </a:cubicBezTo>
                <a:cubicBezTo>
                  <a:pt x="1969" y="532"/>
                  <a:pt x="1974" y="538"/>
                  <a:pt x="1981" y="538"/>
                </a:cubicBezTo>
                <a:close/>
                <a:moveTo>
                  <a:pt x="2021" y="538"/>
                </a:moveTo>
                <a:cubicBezTo>
                  <a:pt x="2028" y="538"/>
                  <a:pt x="2034" y="532"/>
                  <a:pt x="2034" y="525"/>
                </a:cubicBezTo>
                <a:cubicBezTo>
                  <a:pt x="2034" y="518"/>
                  <a:pt x="2028" y="512"/>
                  <a:pt x="2021" y="512"/>
                </a:cubicBezTo>
                <a:cubicBezTo>
                  <a:pt x="2014" y="512"/>
                  <a:pt x="2008" y="518"/>
                  <a:pt x="2008" y="525"/>
                </a:cubicBezTo>
                <a:cubicBezTo>
                  <a:pt x="2008" y="532"/>
                  <a:pt x="2014" y="538"/>
                  <a:pt x="2021" y="538"/>
                </a:cubicBezTo>
                <a:close/>
                <a:moveTo>
                  <a:pt x="2060" y="538"/>
                </a:moveTo>
                <a:cubicBezTo>
                  <a:pt x="2067" y="538"/>
                  <a:pt x="2073" y="532"/>
                  <a:pt x="2073" y="525"/>
                </a:cubicBezTo>
                <a:cubicBezTo>
                  <a:pt x="2073" y="518"/>
                  <a:pt x="2067" y="512"/>
                  <a:pt x="2060" y="512"/>
                </a:cubicBezTo>
                <a:cubicBezTo>
                  <a:pt x="2053" y="512"/>
                  <a:pt x="2048" y="518"/>
                  <a:pt x="2048" y="525"/>
                </a:cubicBezTo>
                <a:cubicBezTo>
                  <a:pt x="2048" y="532"/>
                  <a:pt x="2053" y="538"/>
                  <a:pt x="2060" y="538"/>
                </a:cubicBezTo>
                <a:close/>
                <a:moveTo>
                  <a:pt x="2100" y="538"/>
                </a:moveTo>
                <a:cubicBezTo>
                  <a:pt x="2107" y="538"/>
                  <a:pt x="2112" y="532"/>
                  <a:pt x="2112" y="525"/>
                </a:cubicBezTo>
                <a:cubicBezTo>
                  <a:pt x="2112" y="518"/>
                  <a:pt x="2107" y="512"/>
                  <a:pt x="2100" y="512"/>
                </a:cubicBezTo>
                <a:cubicBezTo>
                  <a:pt x="2093" y="512"/>
                  <a:pt x="2087" y="518"/>
                  <a:pt x="2087" y="525"/>
                </a:cubicBezTo>
                <a:cubicBezTo>
                  <a:pt x="2087" y="532"/>
                  <a:pt x="2093" y="538"/>
                  <a:pt x="2100" y="538"/>
                </a:cubicBezTo>
                <a:close/>
                <a:moveTo>
                  <a:pt x="2139" y="538"/>
                </a:moveTo>
                <a:cubicBezTo>
                  <a:pt x="2146" y="538"/>
                  <a:pt x="2152" y="532"/>
                  <a:pt x="2152" y="525"/>
                </a:cubicBezTo>
                <a:cubicBezTo>
                  <a:pt x="2152" y="518"/>
                  <a:pt x="2146" y="512"/>
                  <a:pt x="2139" y="512"/>
                </a:cubicBezTo>
                <a:cubicBezTo>
                  <a:pt x="2132" y="512"/>
                  <a:pt x="2126" y="518"/>
                  <a:pt x="2126" y="525"/>
                </a:cubicBezTo>
                <a:cubicBezTo>
                  <a:pt x="2126" y="532"/>
                  <a:pt x="2132" y="538"/>
                  <a:pt x="2139" y="538"/>
                </a:cubicBezTo>
                <a:close/>
                <a:moveTo>
                  <a:pt x="2179" y="538"/>
                </a:moveTo>
                <a:cubicBezTo>
                  <a:pt x="2186" y="538"/>
                  <a:pt x="2191" y="532"/>
                  <a:pt x="2191" y="525"/>
                </a:cubicBezTo>
                <a:cubicBezTo>
                  <a:pt x="2191" y="518"/>
                  <a:pt x="2186" y="512"/>
                  <a:pt x="2179" y="512"/>
                </a:cubicBezTo>
                <a:cubicBezTo>
                  <a:pt x="2171" y="512"/>
                  <a:pt x="2166" y="518"/>
                  <a:pt x="2166" y="525"/>
                </a:cubicBezTo>
                <a:cubicBezTo>
                  <a:pt x="2166" y="532"/>
                  <a:pt x="2171" y="538"/>
                  <a:pt x="2179" y="538"/>
                </a:cubicBezTo>
                <a:close/>
                <a:moveTo>
                  <a:pt x="2218" y="538"/>
                </a:moveTo>
                <a:cubicBezTo>
                  <a:pt x="2225" y="538"/>
                  <a:pt x="2231" y="532"/>
                  <a:pt x="2231" y="525"/>
                </a:cubicBezTo>
                <a:cubicBezTo>
                  <a:pt x="2231" y="518"/>
                  <a:pt x="2225" y="512"/>
                  <a:pt x="2218" y="512"/>
                </a:cubicBezTo>
                <a:cubicBezTo>
                  <a:pt x="2211" y="512"/>
                  <a:pt x="2205" y="518"/>
                  <a:pt x="2205" y="525"/>
                </a:cubicBezTo>
                <a:cubicBezTo>
                  <a:pt x="2205" y="532"/>
                  <a:pt x="2211" y="538"/>
                  <a:pt x="2218" y="538"/>
                </a:cubicBezTo>
                <a:close/>
                <a:moveTo>
                  <a:pt x="2257" y="538"/>
                </a:moveTo>
                <a:cubicBezTo>
                  <a:pt x="2264" y="538"/>
                  <a:pt x="2270" y="532"/>
                  <a:pt x="2270" y="525"/>
                </a:cubicBezTo>
                <a:cubicBezTo>
                  <a:pt x="2270" y="518"/>
                  <a:pt x="2264" y="512"/>
                  <a:pt x="2257" y="512"/>
                </a:cubicBezTo>
                <a:cubicBezTo>
                  <a:pt x="2250" y="512"/>
                  <a:pt x="2245" y="518"/>
                  <a:pt x="2245" y="525"/>
                </a:cubicBezTo>
                <a:cubicBezTo>
                  <a:pt x="2245" y="532"/>
                  <a:pt x="2250" y="538"/>
                  <a:pt x="2257" y="538"/>
                </a:cubicBezTo>
                <a:close/>
                <a:moveTo>
                  <a:pt x="2297" y="538"/>
                </a:moveTo>
                <a:cubicBezTo>
                  <a:pt x="2304" y="538"/>
                  <a:pt x="2310" y="532"/>
                  <a:pt x="2310" y="525"/>
                </a:cubicBezTo>
                <a:cubicBezTo>
                  <a:pt x="2310" y="518"/>
                  <a:pt x="2304" y="512"/>
                  <a:pt x="2297" y="512"/>
                </a:cubicBezTo>
                <a:cubicBezTo>
                  <a:pt x="2290" y="512"/>
                  <a:pt x="2284" y="518"/>
                  <a:pt x="2284" y="525"/>
                </a:cubicBezTo>
                <a:cubicBezTo>
                  <a:pt x="2284" y="532"/>
                  <a:pt x="2290" y="538"/>
                  <a:pt x="2297" y="538"/>
                </a:cubicBezTo>
                <a:close/>
                <a:moveTo>
                  <a:pt x="2336" y="538"/>
                </a:moveTo>
                <a:cubicBezTo>
                  <a:pt x="2343" y="538"/>
                  <a:pt x="2349" y="532"/>
                  <a:pt x="2349" y="525"/>
                </a:cubicBezTo>
                <a:cubicBezTo>
                  <a:pt x="2349" y="518"/>
                  <a:pt x="2343" y="512"/>
                  <a:pt x="2336" y="512"/>
                </a:cubicBezTo>
                <a:cubicBezTo>
                  <a:pt x="2329" y="512"/>
                  <a:pt x="2323" y="518"/>
                  <a:pt x="2323" y="525"/>
                </a:cubicBezTo>
                <a:cubicBezTo>
                  <a:pt x="2323" y="532"/>
                  <a:pt x="2329" y="538"/>
                  <a:pt x="2336" y="538"/>
                </a:cubicBezTo>
                <a:close/>
                <a:moveTo>
                  <a:pt x="2376" y="538"/>
                </a:moveTo>
                <a:cubicBezTo>
                  <a:pt x="2383" y="538"/>
                  <a:pt x="2388" y="532"/>
                  <a:pt x="2388" y="525"/>
                </a:cubicBezTo>
                <a:cubicBezTo>
                  <a:pt x="2388" y="518"/>
                  <a:pt x="2383" y="512"/>
                  <a:pt x="2376" y="512"/>
                </a:cubicBezTo>
                <a:cubicBezTo>
                  <a:pt x="2369" y="512"/>
                  <a:pt x="2363" y="518"/>
                  <a:pt x="2363" y="525"/>
                </a:cubicBezTo>
                <a:cubicBezTo>
                  <a:pt x="2363" y="532"/>
                  <a:pt x="2369" y="538"/>
                  <a:pt x="2376" y="538"/>
                </a:cubicBezTo>
                <a:close/>
                <a:moveTo>
                  <a:pt x="2415" y="538"/>
                </a:moveTo>
                <a:cubicBezTo>
                  <a:pt x="2422" y="538"/>
                  <a:pt x="2428" y="532"/>
                  <a:pt x="2428" y="525"/>
                </a:cubicBezTo>
                <a:cubicBezTo>
                  <a:pt x="2428" y="518"/>
                  <a:pt x="2422" y="512"/>
                  <a:pt x="2415" y="512"/>
                </a:cubicBezTo>
                <a:cubicBezTo>
                  <a:pt x="2408" y="512"/>
                  <a:pt x="2402" y="518"/>
                  <a:pt x="2402" y="525"/>
                </a:cubicBezTo>
                <a:cubicBezTo>
                  <a:pt x="2402" y="532"/>
                  <a:pt x="2408" y="538"/>
                  <a:pt x="2415" y="538"/>
                </a:cubicBezTo>
                <a:close/>
                <a:moveTo>
                  <a:pt x="2455" y="538"/>
                </a:moveTo>
                <a:cubicBezTo>
                  <a:pt x="2462" y="538"/>
                  <a:pt x="2467" y="532"/>
                  <a:pt x="2467" y="525"/>
                </a:cubicBezTo>
                <a:cubicBezTo>
                  <a:pt x="2467" y="518"/>
                  <a:pt x="2462" y="512"/>
                  <a:pt x="2455" y="512"/>
                </a:cubicBezTo>
                <a:cubicBezTo>
                  <a:pt x="2447" y="512"/>
                  <a:pt x="2442" y="518"/>
                  <a:pt x="2442" y="525"/>
                </a:cubicBezTo>
                <a:cubicBezTo>
                  <a:pt x="2442" y="532"/>
                  <a:pt x="2447" y="538"/>
                  <a:pt x="2455" y="538"/>
                </a:cubicBezTo>
                <a:close/>
                <a:moveTo>
                  <a:pt x="2494" y="538"/>
                </a:moveTo>
                <a:cubicBezTo>
                  <a:pt x="2501" y="538"/>
                  <a:pt x="2507" y="532"/>
                  <a:pt x="2507" y="525"/>
                </a:cubicBezTo>
                <a:cubicBezTo>
                  <a:pt x="2507" y="518"/>
                  <a:pt x="2501" y="512"/>
                  <a:pt x="2494" y="512"/>
                </a:cubicBezTo>
                <a:cubicBezTo>
                  <a:pt x="2487" y="512"/>
                  <a:pt x="2481" y="518"/>
                  <a:pt x="2481" y="525"/>
                </a:cubicBezTo>
                <a:cubicBezTo>
                  <a:pt x="2481" y="532"/>
                  <a:pt x="2487" y="538"/>
                  <a:pt x="2494" y="538"/>
                </a:cubicBezTo>
                <a:close/>
                <a:moveTo>
                  <a:pt x="2533" y="538"/>
                </a:moveTo>
                <a:cubicBezTo>
                  <a:pt x="2540" y="538"/>
                  <a:pt x="2546" y="532"/>
                  <a:pt x="2546" y="525"/>
                </a:cubicBezTo>
                <a:cubicBezTo>
                  <a:pt x="2546" y="518"/>
                  <a:pt x="2540" y="512"/>
                  <a:pt x="2533" y="512"/>
                </a:cubicBezTo>
                <a:cubicBezTo>
                  <a:pt x="2526" y="512"/>
                  <a:pt x="2521" y="518"/>
                  <a:pt x="2521" y="525"/>
                </a:cubicBezTo>
                <a:cubicBezTo>
                  <a:pt x="2521" y="532"/>
                  <a:pt x="2526" y="538"/>
                  <a:pt x="2533" y="538"/>
                </a:cubicBezTo>
                <a:close/>
                <a:moveTo>
                  <a:pt x="2573" y="538"/>
                </a:moveTo>
                <a:cubicBezTo>
                  <a:pt x="2580" y="538"/>
                  <a:pt x="2586" y="532"/>
                  <a:pt x="2586" y="525"/>
                </a:cubicBezTo>
                <a:cubicBezTo>
                  <a:pt x="2586" y="518"/>
                  <a:pt x="2580" y="512"/>
                  <a:pt x="2573" y="512"/>
                </a:cubicBezTo>
                <a:cubicBezTo>
                  <a:pt x="2566" y="512"/>
                  <a:pt x="2560" y="518"/>
                  <a:pt x="2560" y="525"/>
                </a:cubicBezTo>
                <a:cubicBezTo>
                  <a:pt x="2560" y="532"/>
                  <a:pt x="2566" y="538"/>
                  <a:pt x="2573" y="538"/>
                </a:cubicBezTo>
                <a:close/>
                <a:moveTo>
                  <a:pt x="2612" y="538"/>
                </a:moveTo>
                <a:cubicBezTo>
                  <a:pt x="2619" y="538"/>
                  <a:pt x="2625" y="532"/>
                  <a:pt x="2625" y="525"/>
                </a:cubicBezTo>
                <a:cubicBezTo>
                  <a:pt x="2625" y="518"/>
                  <a:pt x="2619" y="512"/>
                  <a:pt x="2612" y="512"/>
                </a:cubicBezTo>
                <a:cubicBezTo>
                  <a:pt x="2605" y="512"/>
                  <a:pt x="2599" y="518"/>
                  <a:pt x="2599" y="525"/>
                </a:cubicBezTo>
                <a:cubicBezTo>
                  <a:pt x="2599" y="532"/>
                  <a:pt x="2605" y="538"/>
                  <a:pt x="2612" y="538"/>
                </a:cubicBezTo>
                <a:close/>
                <a:moveTo>
                  <a:pt x="2652" y="538"/>
                </a:moveTo>
                <a:cubicBezTo>
                  <a:pt x="2659" y="538"/>
                  <a:pt x="2664" y="532"/>
                  <a:pt x="2664" y="525"/>
                </a:cubicBezTo>
                <a:cubicBezTo>
                  <a:pt x="2664" y="518"/>
                  <a:pt x="2659" y="512"/>
                  <a:pt x="2652" y="512"/>
                </a:cubicBezTo>
                <a:cubicBezTo>
                  <a:pt x="2645" y="512"/>
                  <a:pt x="2639" y="518"/>
                  <a:pt x="2639" y="525"/>
                </a:cubicBezTo>
                <a:cubicBezTo>
                  <a:pt x="2639" y="532"/>
                  <a:pt x="2645" y="538"/>
                  <a:pt x="2652" y="538"/>
                </a:cubicBezTo>
                <a:close/>
                <a:moveTo>
                  <a:pt x="2691" y="538"/>
                </a:moveTo>
                <a:cubicBezTo>
                  <a:pt x="2698" y="538"/>
                  <a:pt x="2704" y="532"/>
                  <a:pt x="2704" y="525"/>
                </a:cubicBezTo>
                <a:cubicBezTo>
                  <a:pt x="2704" y="518"/>
                  <a:pt x="2698" y="512"/>
                  <a:pt x="2691" y="512"/>
                </a:cubicBezTo>
                <a:cubicBezTo>
                  <a:pt x="2684" y="512"/>
                  <a:pt x="2678" y="518"/>
                  <a:pt x="2678" y="525"/>
                </a:cubicBezTo>
                <a:cubicBezTo>
                  <a:pt x="2678" y="532"/>
                  <a:pt x="2684" y="538"/>
                  <a:pt x="2691" y="538"/>
                </a:cubicBezTo>
                <a:close/>
                <a:moveTo>
                  <a:pt x="2730" y="538"/>
                </a:moveTo>
                <a:cubicBezTo>
                  <a:pt x="2738" y="538"/>
                  <a:pt x="2743" y="532"/>
                  <a:pt x="2743" y="525"/>
                </a:cubicBezTo>
                <a:cubicBezTo>
                  <a:pt x="2743" y="518"/>
                  <a:pt x="2738" y="512"/>
                  <a:pt x="2730" y="512"/>
                </a:cubicBezTo>
                <a:cubicBezTo>
                  <a:pt x="2723" y="512"/>
                  <a:pt x="2718" y="518"/>
                  <a:pt x="2718" y="525"/>
                </a:cubicBezTo>
                <a:cubicBezTo>
                  <a:pt x="2718" y="532"/>
                  <a:pt x="2723" y="538"/>
                  <a:pt x="2730" y="538"/>
                </a:cubicBezTo>
                <a:close/>
                <a:moveTo>
                  <a:pt x="2770" y="538"/>
                </a:moveTo>
                <a:cubicBezTo>
                  <a:pt x="2777" y="538"/>
                  <a:pt x="2783" y="532"/>
                  <a:pt x="2783" y="525"/>
                </a:cubicBezTo>
                <a:cubicBezTo>
                  <a:pt x="2783" y="518"/>
                  <a:pt x="2777" y="512"/>
                  <a:pt x="2770" y="512"/>
                </a:cubicBezTo>
                <a:cubicBezTo>
                  <a:pt x="2763" y="512"/>
                  <a:pt x="2757" y="518"/>
                  <a:pt x="2757" y="525"/>
                </a:cubicBezTo>
                <a:cubicBezTo>
                  <a:pt x="2757" y="532"/>
                  <a:pt x="2763" y="538"/>
                  <a:pt x="2770" y="538"/>
                </a:cubicBezTo>
                <a:close/>
                <a:moveTo>
                  <a:pt x="2809" y="538"/>
                </a:moveTo>
                <a:cubicBezTo>
                  <a:pt x="2816" y="538"/>
                  <a:pt x="2822" y="532"/>
                  <a:pt x="2822" y="525"/>
                </a:cubicBezTo>
                <a:cubicBezTo>
                  <a:pt x="2822" y="518"/>
                  <a:pt x="2816" y="512"/>
                  <a:pt x="2809" y="512"/>
                </a:cubicBezTo>
                <a:cubicBezTo>
                  <a:pt x="2802" y="512"/>
                  <a:pt x="2797" y="518"/>
                  <a:pt x="2797" y="525"/>
                </a:cubicBezTo>
                <a:cubicBezTo>
                  <a:pt x="2797" y="532"/>
                  <a:pt x="2802" y="538"/>
                  <a:pt x="2809" y="538"/>
                </a:cubicBezTo>
                <a:close/>
                <a:moveTo>
                  <a:pt x="2849" y="538"/>
                </a:moveTo>
                <a:cubicBezTo>
                  <a:pt x="2856" y="538"/>
                  <a:pt x="2861" y="532"/>
                  <a:pt x="2861" y="525"/>
                </a:cubicBezTo>
                <a:cubicBezTo>
                  <a:pt x="2861" y="518"/>
                  <a:pt x="2856" y="512"/>
                  <a:pt x="2849" y="512"/>
                </a:cubicBezTo>
                <a:cubicBezTo>
                  <a:pt x="2842" y="512"/>
                  <a:pt x="2836" y="518"/>
                  <a:pt x="2836" y="525"/>
                </a:cubicBezTo>
                <a:cubicBezTo>
                  <a:pt x="2836" y="532"/>
                  <a:pt x="2842" y="538"/>
                  <a:pt x="2849" y="538"/>
                </a:cubicBezTo>
                <a:close/>
                <a:moveTo>
                  <a:pt x="2888" y="538"/>
                </a:moveTo>
                <a:cubicBezTo>
                  <a:pt x="2895" y="538"/>
                  <a:pt x="2901" y="532"/>
                  <a:pt x="2901" y="525"/>
                </a:cubicBezTo>
                <a:cubicBezTo>
                  <a:pt x="2901" y="518"/>
                  <a:pt x="2895" y="512"/>
                  <a:pt x="2888" y="512"/>
                </a:cubicBezTo>
                <a:cubicBezTo>
                  <a:pt x="2881" y="512"/>
                  <a:pt x="2875" y="518"/>
                  <a:pt x="2875" y="525"/>
                </a:cubicBezTo>
                <a:cubicBezTo>
                  <a:pt x="2875" y="532"/>
                  <a:pt x="2881" y="538"/>
                  <a:pt x="2888" y="538"/>
                </a:cubicBezTo>
                <a:close/>
                <a:moveTo>
                  <a:pt x="2928" y="538"/>
                </a:moveTo>
                <a:cubicBezTo>
                  <a:pt x="2935" y="538"/>
                  <a:pt x="2940" y="532"/>
                  <a:pt x="2940" y="525"/>
                </a:cubicBezTo>
                <a:cubicBezTo>
                  <a:pt x="2940" y="518"/>
                  <a:pt x="2935" y="512"/>
                  <a:pt x="2928" y="512"/>
                </a:cubicBezTo>
                <a:cubicBezTo>
                  <a:pt x="2921" y="512"/>
                  <a:pt x="2915" y="518"/>
                  <a:pt x="2915" y="525"/>
                </a:cubicBezTo>
                <a:cubicBezTo>
                  <a:pt x="2915" y="532"/>
                  <a:pt x="2921" y="538"/>
                  <a:pt x="2928" y="538"/>
                </a:cubicBezTo>
                <a:close/>
                <a:moveTo>
                  <a:pt x="2967" y="538"/>
                </a:moveTo>
                <a:cubicBezTo>
                  <a:pt x="2974" y="538"/>
                  <a:pt x="2980" y="532"/>
                  <a:pt x="2980" y="525"/>
                </a:cubicBezTo>
                <a:cubicBezTo>
                  <a:pt x="2980" y="518"/>
                  <a:pt x="2974" y="512"/>
                  <a:pt x="2967" y="512"/>
                </a:cubicBezTo>
                <a:cubicBezTo>
                  <a:pt x="2960" y="512"/>
                  <a:pt x="2954" y="518"/>
                  <a:pt x="2954" y="525"/>
                </a:cubicBezTo>
                <a:cubicBezTo>
                  <a:pt x="2954" y="532"/>
                  <a:pt x="2960" y="538"/>
                  <a:pt x="2967" y="538"/>
                </a:cubicBezTo>
                <a:close/>
                <a:moveTo>
                  <a:pt x="3006" y="538"/>
                </a:moveTo>
                <a:cubicBezTo>
                  <a:pt x="3013" y="538"/>
                  <a:pt x="3019" y="532"/>
                  <a:pt x="3019" y="525"/>
                </a:cubicBezTo>
                <a:cubicBezTo>
                  <a:pt x="3019" y="518"/>
                  <a:pt x="3013" y="512"/>
                  <a:pt x="3006" y="512"/>
                </a:cubicBezTo>
                <a:cubicBezTo>
                  <a:pt x="2999" y="512"/>
                  <a:pt x="2994" y="518"/>
                  <a:pt x="2994" y="525"/>
                </a:cubicBezTo>
                <a:cubicBezTo>
                  <a:pt x="2994" y="532"/>
                  <a:pt x="2999" y="538"/>
                  <a:pt x="3006" y="538"/>
                </a:cubicBezTo>
                <a:close/>
                <a:moveTo>
                  <a:pt x="3046" y="538"/>
                </a:moveTo>
                <a:cubicBezTo>
                  <a:pt x="3053" y="538"/>
                  <a:pt x="3059" y="532"/>
                  <a:pt x="3059" y="525"/>
                </a:cubicBezTo>
                <a:cubicBezTo>
                  <a:pt x="3059" y="518"/>
                  <a:pt x="3053" y="512"/>
                  <a:pt x="3046" y="512"/>
                </a:cubicBezTo>
                <a:cubicBezTo>
                  <a:pt x="3039" y="512"/>
                  <a:pt x="3033" y="518"/>
                  <a:pt x="3033" y="525"/>
                </a:cubicBezTo>
                <a:cubicBezTo>
                  <a:pt x="3033" y="532"/>
                  <a:pt x="3039" y="538"/>
                  <a:pt x="3046" y="538"/>
                </a:cubicBezTo>
                <a:close/>
                <a:moveTo>
                  <a:pt x="3085" y="538"/>
                </a:moveTo>
                <a:cubicBezTo>
                  <a:pt x="3092" y="538"/>
                  <a:pt x="3098" y="532"/>
                  <a:pt x="3098" y="525"/>
                </a:cubicBezTo>
                <a:cubicBezTo>
                  <a:pt x="3098" y="518"/>
                  <a:pt x="3092" y="512"/>
                  <a:pt x="3085" y="512"/>
                </a:cubicBezTo>
                <a:cubicBezTo>
                  <a:pt x="3078" y="512"/>
                  <a:pt x="3073" y="518"/>
                  <a:pt x="3073" y="525"/>
                </a:cubicBezTo>
                <a:cubicBezTo>
                  <a:pt x="3073" y="532"/>
                  <a:pt x="3078" y="538"/>
                  <a:pt x="3085" y="538"/>
                </a:cubicBezTo>
                <a:close/>
                <a:moveTo>
                  <a:pt x="3282" y="512"/>
                </a:moveTo>
                <a:cubicBezTo>
                  <a:pt x="3275" y="512"/>
                  <a:pt x="3270" y="518"/>
                  <a:pt x="3270" y="525"/>
                </a:cubicBezTo>
                <a:cubicBezTo>
                  <a:pt x="3270" y="532"/>
                  <a:pt x="3275" y="538"/>
                  <a:pt x="3282" y="538"/>
                </a:cubicBezTo>
                <a:cubicBezTo>
                  <a:pt x="3289" y="538"/>
                  <a:pt x="3295" y="532"/>
                  <a:pt x="3295" y="525"/>
                </a:cubicBezTo>
                <a:cubicBezTo>
                  <a:pt x="3295" y="518"/>
                  <a:pt x="3289" y="512"/>
                  <a:pt x="3282" y="512"/>
                </a:cubicBezTo>
                <a:close/>
                <a:moveTo>
                  <a:pt x="444" y="577"/>
                </a:moveTo>
                <a:cubicBezTo>
                  <a:pt x="451" y="577"/>
                  <a:pt x="457" y="572"/>
                  <a:pt x="457" y="565"/>
                </a:cubicBezTo>
                <a:cubicBezTo>
                  <a:pt x="457" y="558"/>
                  <a:pt x="451" y="552"/>
                  <a:pt x="444" y="552"/>
                </a:cubicBezTo>
                <a:cubicBezTo>
                  <a:pt x="437" y="552"/>
                  <a:pt x="431" y="558"/>
                  <a:pt x="431" y="565"/>
                </a:cubicBezTo>
                <a:cubicBezTo>
                  <a:pt x="431" y="572"/>
                  <a:pt x="437" y="577"/>
                  <a:pt x="444" y="577"/>
                </a:cubicBezTo>
                <a:close/>
                <a:moveTo>
                  <a:pt x="483" y="577"/>
                </a:moveTo>
                <a:cubicBezTo>
                  <a:pt x="490" y="577"/>
                  <a:pt x="496" y="572"/>
                  <a:pt x="496" y="565"/>
                </a:cubicBezTo>
                <a:cubicBezTo>
                  <a:pt x="496" y="558"/>
                  <a:pt x="490" y="552"/>
                  <a:pt x="483" y="552"/>
                </a:cubicBezTo>
                <a:cubicBezTo>
                  <a:pt x="476" y="552"/>
                  <a:pt x="471" y="558"/>
                  <a:pt x="471" y="565"/>
                </a:cubicBezTo>
                <a:cubicBezTo>
                  <a:pt x="471" y="572"/>
                  <a:pt x="476" y="577"/>
                  <a:pt x="483" y="577"/>
                </a:cubicBezTo>
                <a:close/>
                <a:moveTo>
                  <a:pt x="523" y="577"/>
                </a:moveTo>
                <a:cubicBezTo>
                  <a:pt x="530" y="577"/>
                  <a:pt x="535" y="572"/>
                  <a:pt x="535" y="565"/>
                </a:cubicBezTo>
                <a:cubicBezTo>
                  <a:pt x="535" y="558"/>
                  <a:pt x="530" y="552"/>
                  <a:pt x="523" y="552"/>
                </a:cubicBezTo>
                <a:cubicBezTo>
                  <a:pt x="516" y="552"/>
                  <a:pt x="510" y="558"/>
                  <a:pt x="510" y="565"/>
                </a:cubicBezTo>
                <a:cubicBezTo>
                  <a:pt x="510" y="572"/>
                  <a:pt x="516" y="577"/>
                  <a:pt x="523" y="577"/>
                </a:cubicBezTo>
                <a:close/>
                <a:moveTo>
                  <a:pt x="562" y="577"/>
                </a:moveTo>
                <a:cubicBezTo>
                  <a:pt x="569" y="577"/>
                  <a:pt x="575" y="572"/>
                  <a:pt x="575" y="565"/>
                </a:cubicBezTo>
                <a:cubicBezTo>
                  <a:pt x="575" y="558"/>
                  <a:pt x="569" y="552"/>
                  <a:pt x="562" y="552"/>
                </a:cubicBezTo>
                <a:cubicBezTo>
                  <a:pt x="555" y="552"/>
                  <a:pt x="549" y="558"/>
                  <a:pt x="549" y="565"/>
                </a:cubicBezTo>
                <a:cubicBezTo>
                  <a:pt x="549" y="572"/>
                  <a:pt x="555" y="577"/>
                  <a:pt x="562" y="577"/>
                </a:cubicBezTo>
                <a:close/>
                <a:moveTo>
                  <a:pt x="602" y="577"/>
                </a:moveTo>
                <a:cubicBezTo>
                  <a:pt x="609" y="577"/>
                  <a:pt x="614" y="572"/>
                  <a:pt x="614" y="565"/>
                </a:cubicBezTo>
                <a:cubicBezTo>
                  <a:pt x="614" y="558"/>
                  <a:pt x="609" y="552"/>
                  <a:pt x="602" y="552"/>
                </a:cubicBezTo>
                <a:cubicBezTo>
                  <a:pt x="595" y="552"/>
                  <a:pt x="589" y="558"/>
                  <a:pt x="589" y="565"/>
                </a:cubicBezTo>
                <a:cubicBezTo>
                  <a:pt x="589" y="572"/>
                  <a:pt x="595" y="577"/>
                  <a:pt x="602" y="577"/>
                </a:cubicBezTo>
                <a:close/>
                <a:moveTo>
                  <a:pt x="641" y="577"/>
                </a:moveTo>
                <a:cubicBezTo>
                  <a:pt x="648" y="577"/>
                  <a:pt x="654" y="572"/>
                  <a:pt x="654" y="565"/>
                </a:cubicBezTo>
                <a:cubicBezTo>
                  <a:pt x="654" y="558"/>
                  <a:pt x="648" y="552"/>
                  <a:pt x="641" y="552"/>
                </a:cubicBezTo>
                <a:cubicBezTo>
                  <a:pt x="634" y="552"/>
                  <a:pt x="628" y="558"/>
                  <a:pt x="628" y="565"/>
                </a:cubicBezTo>
                <a:cubicBezTo>
                  <a:pt x="628" y="572"/>
                  <a:pt x="634" y="577"/>
                  <a:pt x="641" y="577"/>
                </a:cubicBezTo>
                <a:close/>
                <a:moveTo>
                  <a:pt x="680" y="577"/>
                </a:moveTo>
                <a:cubicBezTo>
                  <a:pt x="687" y="577"/>
                  <a:pt x="693" y="572"/>
                  <a:pt x="693" y="565"/>
                </a:cubicBezTo>
                <a:cubicBezTo>
                  <a:pt x="693" y="558"/>
                  <a:pt x="687" y="552"/>
                  <a:pt x="680" y="552"/>
                </a:cubicBezTo>
                <a:cubicBezTo>
                  <a:pt x="673" y="552"/>
                  <a:pt x="668" y="558"/>
                  <a:pt x="668" y="565"/>
                </a:cubicBezTo>
                <a:cubicBezTo>
                  <a:pt x="668" y="572"/>
                  <a:pt x="673" y="577"/>
                  <a:pt x="680" y="577"/>
                </a:cubicBezTo>
                <a:close/>
                <a:moveTo>
                  <a:pt x="720" y="577"/>
                </a:moveTo>
                <a:cubicBezTo>
                  <a:pt x="727" y="577"/>
                  <a:pt x="733" y="572"/>
                  <a:pt x="733" y="565"/>
                </a:cubicBezTo>
                <a:cubicBezTo>
                  <a:pt x="733" y="558"/>
                  <a:pt x="727" y="552"/>
                  <a:pt x="720" y="552"/>
                </a:cubicBezTo>
                <a:cubicBezTo>
                  <a:pt x="713" y="552"/>
                  <a:pt x="707" y="558"/>
                  <a:pt x="707" y="565"/>
                </a:cubicBezTo>
                <a:cubicBezTo>
                  <a:pt x="707" y="572"/>
                  <a:pt x="713" y="577"/>
                  <a:pt x="720" y="577"/>
                </a:cubicBezTo>
                <a:close/>
                <a:moveTo>
                  <a:pt x="759" y="577"/>
                </a:moveTo>
                <a:cubicBezTo>
                  <a:pt x="766" y="577"/>
                  <a:pt x="772" y="572"/>
                  <a:pt x="772" y="565"/>
                </a:cubicBezTo>
                <a:cubicBezTo>
                  <a:pt x="772" y="558"/>
                  <a:pt x="766" y="552"/>
                  <a:pt x="759" y="552"/>
                </a:cubicBezTo>
                <a:cubicBezTo>
                  <a:pt x="752" y="552"/>
                  <a:pt x="747" y="558"/>
                  <a:pt x="747" y="565"/>
                </a:cubicBezTo>
                <a:cubicBezTo>
                  <a:pt x="747" y="572"/>
                  <a:pt x="752" y="577"/>
                  <a:pt x="759" y="577"/>
                </a:cubicBezTo>
                <a:close/>
                <a:moveTo>
                  <a:pt x="799" y="577"/>
                </a:moveTo>
                <a:cubicBezTo>
                  <a:pt x="806" y="577"/>
                  <a:pt x="811" y="572"/>
                  <a:pt x="811" y="565"/>
                </a:cubicBezTo>
                <a:cubicBezTo>
                  <a:pt x="811" y="558"/>
                  <a:pt x="806" y="552"/>
                  <a:pt x="799" y="552"/>
                </a:cubicBezTo>
                <a:cubicBezTo>
                  <a:pt x="792" y="552"/>
                  <a:pt x="786" y="558"/>
                  <a:pt x="786" y="565"/>
                </a:cubicBezTo>
                <a:cubicBezTo>
                  <a:pt x="786" y="572"/>
                  <a:pt x="792" y="577"/>
                  <a:pt x="799" y="577"/>
                </a:cubicBezTo>
                <a:close/>
                <a:moveTo>
                  <a:pt x="838" y="577"/>
                </a:moveTo>
                <a:cubicBezTo>
                  <a:pt x="845" y="577"/>
                  <a:pt x="851" y="572"/>
                  <a:pt x="851" y="565"/>
                </a:cubicBezTo>
                <a:cubicBezTo>
                  <a:pt x="851" y="558"/>
                  <a:pt x="845" y="552"/>
                  <a:pt x="838" y="552"/>
                </a:cubicBezTo>
                <a:cubicBezTo>
                  <a:pt x="831" y="552"/>
                  <a:pt x="825" y="558"/>
                  <a:pt x="825" y="565"/>
                </a:cubicBezTo>
                <a:cubicBezTo>
                  <a:pt x="825" y="572"/>
                  <a:pt x="831" y="577"/>
                  <a:pt x="838" y="577"/>
                </a:cubicBezTo>
                <a:close/>
                <a:moveTo>
                  <a:pt x="878" y="577"/>
                </a:moveTo>
                <a:cubicBezTo>
                  <a:pt x="885" y="577"/>
                  <a:pt x="890" y="572"/>
                  <a:pt x="890" y="565"/>
                </a:cubicBezTo>
                <a:cubicBezTo>
                  <a:pt x="890" y="558"/>
                  <a:pt x="885" y="552"/>
                  <a:pt x="878" y="552"/>
                </a:cubicBezTo>
                <a:cubicBezTo>
                  <a:pt x="871" y="552"/>
                  <a:pt x="865" y="558"/>
                  <a:pt x="865" y="565"/>
                </a:cubicBezTo>
                <a:cubicBezTo>
                  <a:pt x="865" y="572"/>
                  <a:pt x="871" y="577"/>
                  <a:pt x="878" y="577"/>
                </a:cubicBezTo>
                <a:close/>
                <a:moveTo>
                  <a:pt x="917" y="577"/>
                </a:moveTo>
                <a:cubicBezTo>
                  <a:pt x="924" y="577"/>
                  <a:pt x="930" y="572"/>
                  <a:pt x="930" y="565"/>
                </a:cubicBezTo>
                <a:cubicBezTo>
                  <a:pt x="930" y="558"/>
                  <a:pt x="924" y="552"/>
                  <a:pt x="917" y="552"/>
                </a:cubicBezTo>
                <a:cubicBezTo>
                  <a:pt x="910" y="552"/>
                  <a:pt x="904" y="558"/>
                  <a:pt x="904" y="565"/>
                </a:cubicBezTo>
                <a:cubicBezTo>
                  <a:pt x="904" y="572"/>
                  <a:pt x="910" y="577"/>
                  <a:pt x="917" y="577"/>
                </a:cubicBezTo>
                <a:close/>
                <a:moveTo>
                  <a:pt x="956" y="577"/>
                </a:moveTo>
                <a:cubicBezTo>
                  <a:pt x="963" y="577"/>
                  <a:pt x="969" y="572"/>
                  <a:pt x="969" y="565"/>
                </a:cubicBezTo>
                <a:cubicBezTo>
                  <a:pt x="969" y="558"/>
                  <a:pt x="963" y="552"/>
                  <a:pt x="956" y="552"/>
                </a:cubicBezTo>
                <a:cubicBezTo>
                  <a:pt x="949" y="552"/>
                  <a:pt x="944" y="558"/>
                  <a:pt x="944" y="565"/>
                </a:cubicBezTo>
                <a:cubicBezTo>
                  <a:pt x="944" y="572"/>
                  <a:pt x="949" y="577"/>
                  <a:pt x="956" y="577"/>
                </a:cubicBezTo>
                <a:close/>
                <a:moveTo>
                  <a:pt x="996" y="577"/>
                </a:moveTo>
                <a:cubicBezTo>
                  <a:pt x="1003" y="577"/>
                  <a:pt x="1009" y="572"/>
                  <a:pt x="1009" y="565"/>
                </a:cubicBezTo>
                <a:cubicBezTo>
                  <a:pt x="1009" y="558"/>
                  <a:pt x="1003" y="552"/>
                  <a:pt x="996" y="552"/>
                </a:cubicBezTo>
                <a:cubicBezTo>
                  <a:pt x="989" y="552"/>
                  <a:pt x="983" y="558"/>
                  <a:pt x="983" y="565"/>
                </a:cubicBezTo>
                <a:cubicBezTo>
                  <a:pt x="983" y="572"/>
                  <a:pt x="989" y="577"/>
                  <a:pt x="996" y="577"/>
                </a:cubicBezTo>
                <a:close/>
                <a:moveTo>
                  <a:pt x="1035" y="577"/>
                </a:moveTo>
                <a:cubicBezTo>
                  <a:pt x="1042" y="577"/>
                  <a:pt x="1048" y="572"/>
                  <a:pt x="1048" y="565"/>
                </a:cubicBezTo>
                <a:cubicBezTo>
                  <a:pt x="1048" y="558"/>
                  <a:pt x="1042" y="552"/>
                  <a:pt x="1035" y="552"/>
                </a:cubicBezTo>
                <a:cubicBezTo>
                  <a:pt x="1028" y="552"/>
                  <a:pt x="1022" y="558"/>
                  <a:pt x="1022" y="565"/>
                </a:cubicBezTo>
                <a:cubicBezTo>
                  <a:pt x="1022" y="572"/>
                  <a:pt x="1028" y="577"/>
                  <a:pt x="1035" y="577"/>
                </a:cubicBezTo>
                <a:close/>
                <a:moveTo>
                  <a:pt x="1075" y="577"/>
                </a:moveTo>
                <a:cubicBezTo>
                  <a:pt x="1082" y="577"/>
                  <a:pt x="1087" y="572"/>
                  <a:pt x="1087" y="565"/>
                </a:cubicBezTo>
                <a:cubicBezTo>
                  <a:pt x="1087" y="558"/>
                  <a:pt x="1082" y="552"/>
                  <a:pt x="1075" y="552"/>
                </a:cubicBezTo>
                <a:cubicBezTo>
                  <a:pt x="1068" y="552"/>
                  <a:pt x="1062" y="558"/>
                  <a:pt x="1062" y="565"/>
                </a:cubicBezTo>
                <a:cubicBezTo>
                  <a:pt x="1062" y="572"/>
                  <a:pt x="1068" y="577"/>
                  <a:pt x="1075" y="577"/>
                </a:cubicBezTo>
                <a:close/>
                <a:moveTo>
                  <a:pt x="1666" y="577"/>
                </a:moveTo>
                <a:cubicBezTo>
                  <a:pt x="1673" y="577"/>
                  <a:pt x="1679" y="572"/>
                  <a:pt x="1679" y="565"/>
                </a:cubicBezTo>
                <a:cubicBezTo>
                  <a:pt x="1679" y="558"/>
                  <a:pt x="1673" y="552"/>
                  <a:pt x="1666" y="552"/>
                </a:cubicBezTo>
                <a:cubicBezTo>
                  <a:pt x="1659" y="552"/>
                  <a:pt x="1653" y="558"/>
                  <a:pt x="1653" y="565"/>
                </a:cubicBezTo>
                <a:cubicBezTo>
                  <a:pt x="1653" y="572"/>
                  <a:pt x="1659" y="577"/>
                  <a:pt x="1666" y="577"/>
                </a:cubicBezTo>
                <a:close/>
                <a:moveTo>
                  <a:pt x="1745" y="577"/>
                </a:moveTo>
                <a:cubicBezTo>
                  <a:pt x="1752" y="577"/>
                  <a:pt x="1758" y="572"/>
                  <a:pt x="1758" y="565"/>
                </a:cubicBezTo>
                <a:cubicBezTo>
                  <a:pt x="1758" y="558"/>
                  <a:pt x="1752" y="552"/>
                  <a:pt x="1745" y="552"/>
                </a:cubicBezTo>
                <a:cubicBezTo>
                  <a:pt x="1738" y="552"/>
                  <a:pt x="1732" y="558"/>
                  <a:pt x="1732" y="565"/>
                </a:cubicBezTo>
                <a:cubicBezTo>
                  <a:pt x="1732" y="572"/>
                  <a:pt x="1738" y="577"/>
                  <a:pt x="1745" y="577"/>
                </a:cubicBezTo>
                <a:close/>
                <a:moveTo>
                  <a:pt x="1784" y="577"/>
                </a:moveTo>
                <a:cubicBezTo>
                  <a:pt x="1791" y="577"/>
                  <a:pt x="1797" y="572"/>
                  <a:pt x="1797" y="565"/>
                </a:cubicBezTo>
                <a:cubicBezTo>
                  <a:pt x="1797" y="558"/>
                  <a:pt x="1791" y="552"/>
                  <a:pt x="1784" y="552"/>
                </a:cubicBezTo>
                <a:cubicBezTo>
                  <a:pt x="1777" y="552"/>
                  <a:pt x="1772" y="558"/>
                  <a:pt x="1772" y="565"/>
                </a:cubicBezTo>
                <a:cubicBezTo>
                  <a:pt x="1772" y="572"/>
                  <a:pt x="1777" y="577"/>
                  <a:pt x="1784" y="577"/>
                </a:cubicBezTo>
                <a:close/>
                <a:moveTo>
                  <a:pt x="1824" y="577"/>
                </a:moveTo>
                <a:cubicBezTo>
                  <a:pt x="1831" y="577"/>
                  <a:pt x="1836" y="572"/>
                  <a:pt x="1836" y="565"/>
                </a:cubicBezTo>
                <a:cubicBezTo>
                  <a:pt x="1836" y="558"/>
                  <a:pt x="1831" y="552"/>
                  <a:pt x="1824" y="552"/>
                </a:cubicBezTo>
                <a:cubicBezTo>
                  <a:pt x="1817" y="552"/>
                  <a:pt x="1811" y="558"/>
                  <a:pt x="1811" y="565"/>
                </a:cubicBezTo>
                <a:cubicBezTo>
                  <a:pt x="1811" y="572"/>
                  <a:pt x="1817" y="577"/>
                  <a:pt x="1824" y="577"/>
                </a:cubicBezTo>
                <a:close/>
                <a:moveTo>
                  <a:pt x="1863" y="577"/>
                </a:moveTo>
                <a:cubicBezTo>
                  <a:pt x="1870" y="577"/>
                  <a:pt x="1876" y="572"/>
                  <a:pt x="1876" y="565"/>
                </a:cubicBezTo>
                <a:cubicBezTo>
                  <a:pt x="1876" y="558"/>
                  <a:pt x="1870" y="552"/>
                  <a:pt x="1863" y="552"/>
                </a:cubicBezTo>
                <a:cubicBezTo>
                  <a:pt x="1856" y="552"/>
                  <a:pt x="1850" y="558"/>
                  <a:pt x="1850" y="565"/>
                </a:cubicBezTo>
                <a:cubicBezTo>
                  <a:pt x="1850" y="572"/>
                  <a:pt x="1856" y="577"/>
                  <a:pt x="1863" y="577"/>
                </a:cubicBezTo>
                <a:close/>
                <a:moveTo>
                  <a:pt x="1903" y="577"/>
                </a:moveTo>
                <a:cubicBezTo>
                  <a:pt x="1910" y="577"/>
                  <a:pt x="1915" y="572"/>
                  <a:pt x="1915" y="565"/>
                </a:cubicBezTo>
                <a:cubicBezTo>
                  <a:pt x="1915" y="558"/>
                  <a:pt x="1910" y="552"/>
                  <a:pt x="1903" y="552"/>
                </a:cubicBezTo>
                <a:cubicBezTo>
                  <a:pt x="1896" y="552"/>
                  <a:pt x="1890" y="558"/>
                  <a:pt x="1890" y="565"/>
                </a:cubicBezTo>
                <a:cubicBezTo>
                  <a:pt x="1890" y="572"/>
                  <a:pt x="1896" y="577"/>
                  <a:pt x="1903" y="577"/>
                </a:cubicBezTo>
                <a:close/>
                <a:moveTo>
                  <a:pt x="1942" y="577"/>
                </a:moveTo>
                <a:cubicBezTo>
                  <a:pt x="1949" y="577"/>
                  <a:pt x="1955" y="572"/>
                  <a:pt x="1955" y="565"/>
                </a:cubicBezTo>
                <a:cubicBezTo>
                  <a:pt x="1955" y="558"/>
                  <a:pt x="1949" y="552"/>
                  <a:pt x="1942" y="552"/>
                </a:cubicBezTo>
                <a:cubicBezTo>
                  <a:pt x="1935" y="552"/>
                  <a:pt x="1929" y="558"/>
                  <a:pt x="1929" y="565"/>
                </a:cubicBezTo>
                <a:cubicBezTo>
                  <a:pt x="1929" y="572"/>
                  <a:pt x="1935" y="577"/>
                  <a:pt x="1942" y="577"/>
                </a:cubicBezTo>
                <a:close/>
                <a:moveTo>
                  <a:pt x="1981" y="577"/>
                </a:moveTo>
                <a:cubicBezTo>
                  <a:pt x="1988" y="577"/>
                  <a:pt x="1994" y="572"/>
                  <a:pt x="1994" y="565"/>
                </a:cubicBezTo>
                <a:cubicBezTo>
                  <a:pt x="1994" y="558"/>
                  <a:pt x="1988" y="552"/>
                  <a:pt x="1981" y="552"/>
                </a:cubicBezTo>
                <a:cubicBezTo>
                  <a:pt x="1974" y="552"/>
                  <a:pt x="1969" y="558"/>
                  <a:pt x="1969" y="565"/>
                </a:cubicBezTo>
                <a:cubicBezTo>
                  <a:pt x="1969" y="572"/>
                  <a:pt x="1974" y="577"/>
                  <a:pt x="1981" y="577"/>
                </a:cubicBezTo>
                <a:close/>
                <a:moveTo>
                  <a:pt x="2021" y="577"/>
                </a:moveTo>
                <a:cubicBezTo>
                  <a:pt x="2028" y="577"/>
                  <a:pt x="2034" y="572"/>
                  <a:pt x="2034" y="565"/>
                </a:cubicBezTo>
                <a:cubicBezTo>
                  <a:pt x="2034" y="558"/>
                  <a:pt x="2028" y="552"/>
                  <a:pt x="2021" y="552"/>
                </a:cubicBezTo>
                <a:cubicBezTo>
                  <a:pt x="2014" y="552"/>
                  <a:pt x="2008" y="558"/>
                  <a:pt x="2008" y="565"/>
                </a:cubicBezTo>
                <a:cubicBezTo>
                  <a:pt x="2008" y="572"/>
                  <a:pt x="2014" y="577"/>
                  <a:pt x="2021" y="577"/>
                </a:cubicBezTo>
                <a:close/>
                <a:moveTo>
                  <a:pt x="2060" y="577"/>
                </a:moveTo>
                <a:cubicBezTo>
                  <a:pt x="2067" y="577"/>
                  <a:pt x="2073" y="572"/>
                  <a:pt x="2073" y="565"/>
                </a:cubicBezTo>
                <a:cubicBezTo>
                  <a:pt x="2073" y="558"/>
                  <a:pt x="2067" y="552"/>
                  <a:pt x="2060" y="552"/>
                </a:cubicBezTo>
                <a:cubicBezTo>
                  <a:pt x="2053" y="552"/>
                  <a:pt x="2048" y="558"/>
                  <a:pt x="2048" y="565"/>
                </a:cubicBezTo>
                <a:cubicBezTo>
                  <a:pt x="2048" y="572"/>
                  <a:pt x="2053" y="577"/>
                  <a:pt x="2060" y="577"/>
                </a:cubicBezTo>
                <a:close/>
                <a:moveTo>
                  <a:pt x="2100" y="577"/>
                </a:moveTo>
                <a:cubicBezTo>
                  <a:pt x="2107" y="577"/>
                  <a:pt x="2112" y="572"/>
                  <a:pt x="2112" y="565"/>
                </a:cubicBezTo>
                <a:cubicBezTo>
                  <a:pt x="2112" y="558"/>
                  <a:pt x="2107" y="552"/>
                  <a:pt x="2100" y="552"/>
                </a:cubicBezTo>
                <a:cubicBezTo>
                  <a:pt x="2093" y="552"/>
                  <a:pt x="2087" y="558"/>
                  <a:pt x="2087" y="565"/>
                </a:cubicBezTo>
                <a:cubicBezTo>
                  <a:pt x="2087" y="572"/>
                  <a:pt x="2093" y="577"/>
                  <a:pt x="2100" y="577"/>
                </a:cubicBezTo>
                <a:close/>
                <a:moveTo>
                  <a:pt x="2139" y="577"/>
                </a:moveTo>
                <a:cubicBezTo>
                  <a:pt x="2146" y="577"/>
                  <a:pt x="2152" y="572"/>
                  <a:pt x="2152" y="565"/>
                </a:cubicBezTo>
                <a:cubicBezTo>
                  <a:pt x="2152" y="558"/>
                  <a:pt x="2146" y="552"/>
                  <a:pt x="2139" y="552"/>
                </a:cubicBezTo>
                <a:cubicBezTo>
                  <a:pt x="2132" y="552"/>
                  <a:pt x="2126" y="558"/>
                  <a:pt x="2126" y="565"/>
                </a:cubicBezTo>
                <a:cubicBezTo>
                  <a:pt x="2126" y="572"/>
                  <a:pt x="2132" y="577"/>
                  <a:pt x="2139" y="577"/>
                </a:cubicBezTo>
                <a:close/>
                <a:moveTo>
                  <a:pt x="2179" y="577"/>
                </a:moveTo>
                <a:cubicBezTo>
                  <a:pt x="2186" y="577"/>
                  <a:pt x="2191" y="572"/>
                  <a:pt x="2191" y="565"/>
                </a:cubicBezTo>
                <a:cubicBezTo>
                  <a:pt x="2191" y="558"/>
                  <a:pt x="2186" y="552"/>
                  <a:pt x="2179" y="552"/>
                </a:cubicBezTo>
                <a:cubicBezTo>
                  <a:pt x="2171" y="552"/>
                  <a:pt x="2166" y="558"/>
                  <a:pt x="2166" y="565"/>
                </a:cubicBezTo>
                <a:cubicBezTo>
                  <a:pt x="2166" y="572"/>
                  <a:pt x="2171" y="577"/>
                  <a:pt x="2179" y="577"/>
                </a:cubicBezTo>
                <a:close/>
                <a:moveTo>
                  <a:pt x="2218" y="577"/>
                </a:moveTo>
                <a:cubicBezTo>
                  <a:pt x="2225" y="577"/>
                  <a:pt x="2231" y="572"/>
                  <a:pt x="2231" y="565"/>
                </a:cubicBezTo>
                <a:cubicBezTo>
                  <a:pt x="2231" y="558"/>
                  <a:pt x="2225" y="552"/>
                  <a:pt x="2218" y="552"/>
                </a:cubicBezTo>
                <a:cubicBezTo>
                  <a:pt x="2211" y="552"/>
                  <a:pt x="2205" y="558"/>
                  <a:pt x="2205" y="565"/>
                </a:cubicBezTo>
                <a:cubicBezTo>
                  <a:pt x="2205" y="572"/>
                  <a:pt x="2211" y="577"/>
                  <a:pt x="2218" y="577"/>
                </a:cubicBezTo>
                <a:close/>
                <a:moveTo>
                  <a:pt x="2257" y="577"/>
                </a:moveTo>
                <a:cubicBezTo>
                  <a:pt x="2264" y="577"/>
                  <a:pt x="2270" y="572"/>
                  <a:pt x="2270" y="565"/>
                </a:cubicBezTo>
                <a:cubicBezTo>
                  <a:pt x="2270" y="558"/>
                  <a:pt x="2264" y="552"/>
                  <a:pt x="2257" y="552"/>
                </a:cubicBezTo>
                <a:cubicBezTo>
                  <a:pt x="2250" y="552"/>
                  <a:pt x="2245" y="558"/>
                  <a:pt x="2245" y="565"/>
                </a:cubicBezTo>
                <a:cubicBezTo>
                  <a:pt x="2245" y="572"/>
                  <a:pt x="2250" y="577"/>
                  <a:pt x="2257" y="577"/>
                </a:cubicBezTo>
                <a:close/>
                <a:moveTo>
                  <a:pt x="2297" y="577"/>
                </a:moveTo>
                <a:cubicBezTo>
                  <a:pt x="2304" y="577"/>
                  <a:pt x="2310" y="572"/>
                  <a:pt x="2310" y="565"/>
                </a:cubicBezTo>
                <a:cubicBezTo>
                  <a:pt x="2310" y="558"/>
                  <a:pt x="2304" y="552"/>
                  <a:pt x="2297" y="552"/>
                </a:cubicBezTo>
                <a:cubicBezTo>
                  <a:pt x="2290" y="552"/>
                  <a:pt x="2284" y="558"/>
                  <a:pt x="2284" y="565"/>
                </a:cubicBezTo>
                <a:cubicBezTo>
                  <a:pt x="2284" y="572"/>
                  <a:pt x="2290" y="577"/>
                  <a:pt x="2297" y="577"/>
                </a:cubicBezTo>
                <a:close/>
                <a:moveTo>
                  <a:pt x="2336" y="577"/>
                </a:moveTo>
                <a:cubicBezTo>
                  <a:pt x="2343" y="577"/>
                  <a:pt x="2349" y="572"/>
                  <a:pt x="2349" y="565"/>
                </a:cubicBezTo>
                <a:cubicBezTo>
                  <a:pt x="2349" y="558"/>
                  <a:pt x="2343" y="552"/>
                  <a:pt x="2336" y="552"/>
                </a:cubicBezTo>
                <a:cubicBezTo>
                  <a:pt x="2329" y="552"/>
                  <a:pt x="2323" y="558"/>
                  <a:pt x="2323" y="565"/>
                </a:cubicBezTo>
                <a:cubicBezTo>
                  <a:pt x="2323" y="572"/>
                  <a:pt x="2329" y="577"/>
                  <a:pt x="2336" y="577"/>
                </a:cubicBezTo>
                <a:close/>
                <a:moveTo>
                  <a:pt x="2376" y="577"/>
                </a:moveTo>
                <a:cubicBezTo>
                  <a:pt x="2383" y="577"/>
                  <a:pt x="2388" y="572"/>
                  <a:pt x="2388" y="565"/>
                </a:cubicBezTo>
                <a:cubicBezTo>
                  <a:pt x="2388" y="558"/>
                  <a:pt x="2383" y="552"/>
                  <a:pt x="2376" y="552"/>
                </a:cubicBezTo>
                <a:cubicBezTo>
                  <a:pt x="2369" y="552"/>
                  <a:pt x="2363" y="558"/>
                  <a:pt x="2363" y="565"/>
                </a:cubicBezTo>
                <a:cubicBezTo>
                  <a:pt x="2363" y="572"/>
                  <a:pt x="2369" y="577"/>
                  <a:pt x="2376" y="577"/>
                </a:cubicBezTo>
                <a:close/>
                <a:moveTo>
                  <a:pt x="2415" y="577"/>
                </a:moveTo>
                <a:cubicBezTo>
                  <a:pt x="2422" y="577"/>
                  <a:pt x="2428" y="572"/>
                  <a:pt x="2428" y="565"/>
                </a:cubicBezTo>
                <a:cubicBezTo>
                  <a:pt x="2428" y="558"/>
                  <a:pt x="2422" y="552"/>
                  <a:pt x="2415" y="552"/>
                </a:cubicBezTo>
                <a:cubicBezTo>
                  <a:pt x="2408" y="552"/>
                  <a:pt x="2402" y="558"/>
                  <a:pt x="2402" y="565"/>
                </a:cubicBezTo>
                <a:cubicBezTo>
                  <a:pt x="2402" y="572"/>
                  <a:pt x="2408" y="577"/>
                  <a:pt x="2415" y="577"/>
                </a:cubicBezTo>
                <a:close/>
                <a:moveTo>
                  <a:pt x="2455" y="577"/>
                </a:moveTo>
                <a:cubicBezTo>
                  <a:pt x="2462" y="577"/>
                  <a:pt x="2467" y="572"/>
                  <a:pt x="2467" y="565"/>
                </a:cubicBezTo>
                <a:cubicBezTo>
                  <a:pt x="2467" y="558"/>
                  <a:pt x="2462" y="552"/>
                  <a:pt x="2455" y="552"/>
                </a:cubicBezTo>
                <a:cubicBezTo>
                  <a:pt x="2447" y="552"/>
                  <a:pt x="2442" y="558"/>
                  <a:pt x="2442" y="565"/>
                </a:cubicBezTo>
                <a:cubicBezTo>
                  <a:pt x="2442" y="572"/>
                  <a:pt x="2447" y="577"/>
                  <a:pt x="2455" y="577"/>
                </a:cubicBezTo>
                <a:close/>
                <a:moveTo>
                  <a:pt x="2494" y="577"/>
                </a:moveTo>
                <a:cubicBezTo>
                  <a:pt x="2501" y="577"/>
                  <a:pt x="2507" y="572"/>
                  <a:pt x="2507" y="565"/>
                </a:cubicBezTo>
                <a:cubicBezTo>
                  <a:pt x="2507" y="558"/>
                  <a:pt x="2501" y="552"/>
                  <a:pt x="2494" y="552"/>
                </a:cubicBezTo>
                <a:cubicBezTo>
                  <a:pt x="2487" y="552"/>
                  <a:pt x="2481" y="558"/>
                  <a:pt x="2481" y="565"/>
                </a:cubicBezTo>
                <a:cubicBezTo>
                  <a:pt x="2481" y="572"/>
                  <a:pt x="2487" y="577"/>
                  <a:pt x="2494" y="577"/>
                </a:cubicBezTo>
                <a:close/>
                <a:moveTo>
                  <a:pt x="2533" y="577"/>
                </a:moveTo>
                <a:cubicBezTo>
                  <a:pt x="2540" y="577"/>
                  <a:pt x="2546" y="572"/>
                  <a:pt x="2546" y="565"/>
                </a:cubicBezTo>
                <a:cubicBezTo>
                  <a:pt x="2546" y="558"/>
                  <a:pt x="2540" y="552"/>
                  <a:pt x="2533" y="552"/>
                </a:cubicBezTo>
                <a:cubicBezTo>
                  <a:pt x="2526" y="552"/>
                  <a:pt x="2521" y="558"/>
                  <a:pt x="2521" y="565"/>
                </a:cubicBezTo>
                <a:cubicBezTo>
                  <a:pt x="2521" y="572"/>
                  <a:pt x="2526" y="577"/>
                  <a:pt x="2533" y="577"/>
                </a:cubicBezTo>
                <a:close/>
                <a:moveTo>
                  <a:pt x="2573" y="577"/>
                </a:moveTo>
                <a:cubicBezTo>
                  <a:pt x="2580" y="577"/>
                  <a:pt x="2586" y="572"/>
                  <a:pt x="2586" y="565"/>
                </a:cubicBezTo>
                <a:cubicBezTo>
                  <a:pt x="2586" y="558"/>
                  <a:pt x="2580" y="552"/>
                  <a:pt x="2573" y="552"/>
                </a:cubicBezTo>
                <a:cubicBezTo>
                  <a:pt x="2566" y="552"/>
                  <a:pt x="2560" y="558"/>
                  <a:pt x="2560" y="565"/>
                </a:cubicBezTo>
                <a:cubicBezTo>
                  <a:pt x="2560" y="572"/>
                  <a:pt x="2566" y="577"/>
                  <a:pt x="2573" y="577"/>
                </a:cubicBezTo>
                <a:close/>
                <a:moveTo>
                  <a:pt x="2612" y="577"/>
                </a:moveTo>
                <a:cubicBezTo>
                  <a:pt x="2619" y="577"/>
                  <a:pt x="2625" y="572"/>
                  <a:pt x="2625" y="565"/>
                </a:cubicBezTo>
                <a:cubicBezTo>
                  <a:pt x="2625" y="558"/>
                  <a:pt x="2619" y="552"/>
                  <a:pt x="2612" y="552"/>
                </a:cubicBezTo>
                <a:cubicBezTo>
                  <a:pt x="2605" y="552"/>
                  <a:pt x="2599" y="558"/>
                  <a:pt x="2599" y="565"/>
                </a:cubicBezTo>
                <a:cubicBezTo>
                  <a:pt x="2599" y="572"/>
                  <a:pt x="2605" y="577"/>
                  <a:pt x="2612" y="577"/>
                </a:cubicBezTo>
                <a:close/>
                <a:moveTo>
                  <a:pt x="2652" y="577"/>
                </a:moveTo>
                <a:cubicBezTo>
                  <a:pt x="2659" y="577"/>
                  <a:pt x="2664" y="572"/>
                  <a:pt x="2664" y="565"/>
                </a:cubicBezTo>
                <a:cubicBezTo>
                  <a:pt x="2664" y="558"/>
                  <a:pt x="2659" y="552"/>
                  <a:pt x="2652" y="552"/>
                </a:cubicBezTo>
                <a:cubicBezTo>
                  <a:pt x="2645" y="552"/>
                  <a:pt x="2639" y="558"/>
                  <a:pt x="2639" y="565"/>
                </a:cubicBezTo>
                <a:cubicBezTo>
                  <a:pt x="2639" y="572"/>
                  <a:pt x="2645" y="577"/>
                  <a:pt x="2652" y="577"/>
                </a:cubicBezTo>
                <a:close/>
                <a:moveTo>
                  <a:pt x="2691" y="577"/>
                </a:moveTo>
                <a:cubicBezTo>
                  <a:pt x="2698" y="577"/>
                  <a:pt x="2704" y="572"/>
                  <a:pt x="2704" y="565"/>
                </a:cubicBezTo>
                <a:cubicBezTo>
                  <a:pt x="2704" y="558"/>
                  <a:pt x="2698" y="552"/>
                  <a:pt x="2691" y="552"/>
                </a:cubicBezTo>
                <a:cubicBezTo>
                  <a:pt x="2684" y="552"/>
                  <a:pt x="2678" y="558"/>
                  <a:pt x="2678" y="565"/>
                </a:cubicBezTo>
                <a:cubicBezTo>
                  <a:pt x="2678" y="572"/>
                  <a:pt x="2684" y="577"/>
                  <a:pt x="2691" y="577"/>
                </a:cubicBezTo>
                <a:close/>
                <a:moveTo>
                  <a:pt x="2730" y="577"/>
                </a:moveTo>
                <a:cubicBezTo>
                  <a:pt x="2738" y="577"/>
                  <a:pt x="2743" y="572"/>
                  <a:pt x="2743" y="565"/>
                </a:cubicBezTo>
                <a:cubicBezTo>
                  <a:pt x="2743" y="558"/>
                  <a:pt x="2738" y="552"/>
                  <a:pt x="2730" y="552"/>
                </a:cubicBezTo>
                <a:cubicBezTo>
                  <a:pt x="2723" y="552"/>
                  <a:pt x="2718" y="558"/>
                  <a:pt x="2718" y="565"/>
                </a:cubicBezTo>
                <a:cubicBezTo>
                  <a:pt x="2718" y="572"/>
                  <a:pt x="2723" y="577"/>
                  <a:pt x="2730" y="577"/>
                </a:cubicBezTo>
                <a:close/>
                <a:moveTo>
                  <a:pt x="2770" y="577"/>
                </a:moveTo>
                <a:cubicBezTo>
                  <a:pt x="2777" y="577"/>
                  <a:pt x="2783" y="572"/>
                  <a:pt x="2783" y="565"/>
                </a:cubicBezTo>
                <a:cubicBezTo>
                  <a:pt x="2783" y="558"/>
                  <a:pt x="2777" y="552"/>
                  <a:pt x="2770" y="552"/>
                </a:cubicBezTo>
                <a:cubicBezTo>
                  <a:pt x="2763" y="552"/>
                  <a:pt x="2757" y="558"/>
                  <a:pt x="2757" y="565"/>
                </a:cubicBezTo>
                <a:cubicBezTo>
                  <a:pt x="2757" y="572"/>
                  <a:pt x="2763" y="577"/>
                  <a:pt x="2770" y="577"/>
                </a:cubicBezTo>
                <a:close/>
                <a:moveTo>
                  <a:pt x="2809" y="577"/>
                </a:moveTo>
                <a:cubicBezTo>
                  <a:pt x="2816" y="577"/>
                  <a:pt x="2822" y="572"/>
                  <a:pt x="2822" y="565"/>
                </a:cubicBezTo>
                <a:cubicBezTo>
                  <a:pt x="2822" y="558"/>
                  <a:pt x="2816" y="552"/>
                  <a:pt x="2809" y="552"/>
                </a:cubicBezTo>
                <a:cubicBezTo>
                  <a:pt x="2802" y="552"/>
                  <a:pt x="2797" y="558"/>
                  <a:pt x="2797" y="565"/>
                </a:cubicBezTo>
                <a:cubicBezTo>
                  <a:pt x="2797" y="572"/>
                  <a:pt x="2802" y="577"/>
                  <a:pt x="2809" y="577"/>
                </a:cubicBezTo>
                <a:close/>
                <a:moveTo>
                  <a:pt x="2849" y="577"/>
                </a:moveTo>
                <a:cubicBezTo>
                  <a:pt x="2856" y="577"/>
                  <a:pt x="2861" y="572"/>
                  <a:pt x="2861" y="565"/>
                </a:cubicBezTo>
                <a:cubicBezTo>
                  <a:pt x="2861" y="558"/>
                  <a:pt x="2856" y="552"/>
                  <a:pt x="2849" y="552"/>
                </a:cubicBezTo>
                <a:cubicBezTo>
                  <a:pt x="2842" y="552"/>
                  <a:pt x="2836" y="558"/>
                  <a:pt x="2836" y="565"/>
                </a:cubicBezTo>
                <a:cubicBezTo>
                  <a:pt x="2836" y="572"/>
                  <a:pt x="2842" y="577"/>
                  <a:pt x="2849" y="577"/>
                </a:cubicBezTo>
                <a:close/>
                <a:moveTo>
                  <a:pt x="2888" y="577"/>
                </a:moveTo>
                <a:cubicBezTo>
                  <a:pt x="2895" y="577"/>
                  <a:pt x="2901" y="572"/>
                  <a:pt x="2901" y="565"/>
                </a:cubicBezTo>
                <a:cubicBezTo>
                  <a:pt x="2901" y="558"/>
                  <a:pt x="2895" y="552"/>
                  <a:pt x="2888" y="552"/>
                </a:cubicBezTo>
                <a:cubicBezTo>
                  <a:pt x="2881" y="552"/>
                  <a:pt x="2875" y="558"/>
                  <a:pt x="2875" y="565"/>
                </a:cubicBezTo>
                <a:cubicBezTo>
                  <a:pt x="2875" y="572"/>
                  <a:pt x="2881" y="577"/>
                  <a:pt x="2888" y="577"/>
                </a:cubicBezTo>
                <a:close/>
                <a:moveTo>
                  <a:pt x="2928" y="577"/>
                </a:moveTo>
                <a:cubicBezTo>
                  <a:pt x="2935" y="577"/>
                  <a:pt x="2940" y="572"/>
                  <a:pt x="2940" y="565"/>
                </a:cubicBezTo>
                <a:cubicBezTo>
                  <a:pt x="2940" y="558"/>
                  <a:pt x="2935" y="552"/>
                  <a:pt x="2928" y="552"/>
                </a:cubicBezTo>
                <a:cubicBezTo>
                  <a:pt x="2921" y="552"/>
                  <a:pt x="2915" y="558"/>
                  <a:pt x="2915" y="565"/>
                </a:cubicBezTo>
                <a:cubicBezTo>
                  <a:pt x="2915" y="572"/>
                  <a:pt x="2921" y="577"/>
                  <a:pt x="2928" y="577"/>
                </a:cubicBezTo>
                <a:close/>
                <a:moveTo>
                  <a:pt x="2967" y="577"/>
                </a:moveTo>
                <a:cubicBezTo>
                  <a:pt x="2974" y="577"/>
                  <a:pt x="2980" y="572"/>
                  <a:pt x="2980" y="565"/>
                </a:cubicBezTo>
                <a:cubicBezTo>
                  <a:pt x="2980" y="558"/>
                  <a:pt x="2974" y="552"/>
                  <a:pt x="2967" y="552"/>
                </a:cubicBezTo>
                <a:cubicBezTo>
                  <a:pt x="2960" y="552"/>
                  <a:pt x="2954" y="558"/>
                  <a:pt x="2954" y="565"/>
                </a:cubicBezTo>
                <a:cubicBezTo>
                  <a:pt x="2954" y="572"/>
                  <a:pt x="2960" y="577"/>
                  <a:pt x="2967" y="577"/>
                </a:cubicBezTo>
                <a:close/>
                <a:moveTo>
                  <a:pt x="3006" y="577"/>
                </a:moveTo>
                <a:cubicBezTo>
                  <a:pt x="3013" y="577"/>
                  <a:pt x="3019" y="572"/>
                  <a:pt x="3019" y="565"/>
                </a:cubicBezTo>
                <a:cubicBezTo>
                  <a:pt x="3019" y="558"/>
                  <a:pt x="3013" y="552"/>
                  <a:pt x="3006" y="552"/>
                </a:cubicBezTo>
                <a:cubicBezTo>
                  <a:pt x="2999" y="552"/>
                  <a:pt x="2994" y="558"/>
                  <a:pt x="2994" y="565"/>
                </a:cubicBezTo>
                <a:cubicBezTo>
                  <a:pt x="2994" y="572"/>
                  <a:pt x="2999" y="577"/>
                  <a:pt x="3006" y="577"/>
                </a:cubicBezTo>
                <a:close/>
                <a:moveTo>
                  <a:pt x="3046" y="577"/>
                </a:moveTo>
                <a:cubicBezTo>
                  <a:pt x="3053" y="577"/>
                  <a:pt x="3059" y="572"/>
                  <a:pt x="3059" y="565"/>
                </a:cubicBezTo>
                <a:cubicBezTo>
                  <a:pt x="3059" y="558"/>
                  <a:pt x="3053" y="552"/>
                  <a:pt x="3046" y="552"/>
                </a:cubicBezTo>
                <a:cubicBezTo>
                  <a:pt x="3039" y="552"/>
                  <a:pt x="3033" y="558"/>
                  <a:pt x="3033" y="565"/>
                </a:cubicBezTo>
                <a:cubicBezTo>
                  <a:pt x="3033" y="572"/>
                  <a:pt x="3039" y="577"/>
                  <a:pt x="3046" y="577"/>
                </a:cubicBezTo>
                <a:close/>
                <a:moveTo>
                  <a:pt x="3085" y="577"/>
                </a:moveTo>
                <a:cubicBezTo>
                  <a:pt x="3092" y="577"/>
                  <a:pt x="3098" y="572"/>
                  <a:pt x="3098" y="565"/>
                </a:cubicBezTo>
                <a:cubicBezTo>
                  <a:pt x="3098" y="558"/>
                  <a:pt x="3092" y="552"/>
                  <a:pt x="3085" y="552"/>
                </a:cubicBezTo>
                <a:cubicBezTo>
                  <a:pt x="3078" y="552"/>
                  <a:pt x="3073" y="558"/>
                  <a:pt x="3073" y="565"/>
                </a:cubicBezTo>
                <a:cubicBezTo>
                  <a:pt x="3073" y="572"/>
                  <a:pt x="3078" y="577"/>
                  <a:pt x="3085" y="577"/>
                </a:cubicBezTo>
                <a:close/>
                <a:moveTo>
                  <a:pt x="3282" y="554"/>
                </a:moveTo>
                <a:cubicBezTo>
                  <a:pt x="3276" y="554"/>
                  <a:pt x="3272" y="559"/>
                  <a:pt x="3272" y="565"/>
                </a:cubicBezTo>
                <a:cubicBezTo>
                  <a:pt x="3272" y="571"/>
                  <a:pt x="3276" y="575"/>
                  <a:pt x="3282" y="575"/>
                </a:cubicBezTo>
                <a:cubicBezTo>
                  <a:pt x="3288" y="575"/>
                  <a:pt x="3293" y="571"/>
                  <a:pt x="3293" y="565"/>
                </a:cubicBezTo>
                <a:cubicBezTo>
                  <a:pt x="3293" y="559"/>
                  <a:pt x="3288" y="554"/>
                  <a:pt x="3282" y="554"/>
                </a:cubicBezTo>
                <a:close/>
                <a:moveTo>
                  <a:pt x="444" y="617"/>
                </a:moveTo>
                <a:cubicBezTo>
                  <a:pt x="451" y="617"/>
                  <a:pt x="457" y="611"/>
                  <a:pt x="457" y="604"/>
                </a:cubicBezTo>
                <a:cubicBezTo>
                  <a:pt x="457" y="597"/>
                  <a:pt x="451" y="591"/>
                  <a:pt x="444" y="591"/>
                </a:cubicBezTo>
                <a:cubicBezTo>
                  <a:pt x="437" y="591"/>
                  <a:pt x="431" y="597"/>
                  <a:pt x="431" y="604"/>
                </a:cubicBezTo>
                <a:cubicBezTo>
                  <a:pt x="431" y="611"/>
                  <a:pt x="437" y="617"/>
                  <a:pt x="444" y="617"/>
                </a:cubicBezTo>
                <a:close/>
                <a:moveTo>
                  <a:pt x="483" y="617"/>
                </a:moveTo>
                <a:cubicBezTo>
                  <a:pt x="490" y="617"/>
                  <a:pt x="496" y="611"/>
                  <a:pt x="496" y="604"/>
                </a:cubicBezTo>
                <a:cubicBezTo>
                  <a:pt x="496" y="597"/>
                  <a:pt x="490" y="591"/>
                  <a:pt x="483" y="591"/>
                </a:cubicBezTo>
                <a:cubicBezTo>
                  <a:pt x="476" y="591"/>
                  <a:pt x="471" y="597"/>
                  <a:pt x="471" y="604"/>
                </a:cubicBezTo>
                <a:cubicBezTo>
                  <a:pt x="471" y="611"/>
                  <a:pt x="476" y="617"/>
                  <a:pt x="483" y="617"/>
                </a:cubicBezTo>
                <a:close/>
                <a:moveTo>
                  <a:pt x="523" y="617"/>
                </a:moveTo>
                <a:cubicBezTo>
                  <a:pt x="530" y="617"/>
                  <a:pt x="535" y="611"/>
                  <a:pt x="535" y="604"/>
                </a:cubicBezTo>
                <a:cubicBezTo>
                  <a:pt x="535" y="597"/>
                  <a:pt x="530" y="591"/>
                  <a:pt x="523" y="591"/>
                </a:cubicBezTo>
                <a:cubicBezTo>
                  <a:pt x="516" y="591"/>
                  <a:pt x="510" y="597"/>
                  <a:pt x="510" y="604"/>
                </a:cubicBezTo>
                <a:cubicBezTo>
                  <a:pt x="510" y="611"/>
                  <a:pt x="516" y="617"/>
                  <a:pt x="523" y="617"/>
                </a:cubicBezTo>
                <a:close/>
                <a:moveTo>
                  <a:pt x="562" y="617"/>
                </a:moveTo>
                <a:cubicBezTo>
                  <a:pt x="569" y="617"/>
                  <a:pt x="575" y="611"/>
                  <a:pt x="575" y="604"/>
                </a:cubicBezTo>
                <a:cubicBezTo>
                  <a:pt x="575" y="597"/>
                  <a:pt x="569" y="591"/>
                  <a:pt x="562" y="591"/>
                </a:cubicBezTo>
                <a:cubicBezTo>
                  <a:pt x="555" y="591"/>
                  <a:pt x="549" y="597"/>
                  <a:pt x="549" y="604"/>
                </a:cubicBezTo>
                <a:cubicBezTo>
                  <a:pt x="549" y="611"/>
                  <a:pt x="555" y="617"/>
                  <a:pt x="562" y="617"/>
                </a:cubicBezTo>
                <a:close/>
                <a:moveTo>
                  <a:pt x="602" y="617"/>
                </a:moveTo>
                <a:cubicBezTo>
                  <a:pt x="609" y="617"/>
                  <a:pt x="614" y="611"/>
                  <a:pt x="614" y="604"/>
                </a:cubicBezTo>
                <a:cubicBezTo>
                  <a:pt x="614" y="597"/>
                  <a:pt x="609" y="591"/>
                  <a:pt x="602" y="591"/>
                </a:cubicBezTo>
                <a:cubicBezTo>
                  <a:pt x="595" y="591"/>
                  <a:pt x="589" y="597"/>
                  <a:pt x="589" y="604"/>
                </a:cubicBezTo>
                <a:cubicBezTo>
                  <a:pt x="589" y="611"/>
                  <a:pt x="595" y="617"/>
                  <a:pt x="602" y="617"/>
                </a:cubicBezTo>
                <a:close/>
                <a:moveTo>
                  <a:pt x="641" y="617"/>
                </a:moveTo>
                <a:cubicBezTo>
                  <a:pt x="648" y="617"/>
                  <a:pt x="654" y="611"/>
                  <a:pt x="654" y="604"/>
                </a:cubicBezTo>
                <a:cubicBezTo>
                  <a:pt x="654" y="597"/>
                  <a:pt x="648" y="591"/>
                  <a:pt x="641" y="591"/>
                </a:cubicBezTo>
                <a:cubicBezTo>
                  <a:pt x="634" y="591"/>
                  <a:pt x="628" y="597"/>
                  <a:pt x="628" y="604"/>
                </a:cubicBezTo>
                <a:cubicBezTo>
                  <a:pt x="628" y="611"/>
                  <a:pt x="634" y="617"/>
                  <a:pt x="641" y="617"/>
                </a:cubicBezTo>
                <a:close/>
                <a:moveTo>
                  <a:pt x="680" y="617"/>
                </a:moveTo>
                <a:cubicBezTo>
                  <a:pt x="687" y="617"/>
                  <a:pt x="693" y="611"/>
                  <a:pt x="693" y="604"/>
                </a:cubicBezTo>
                <a:cubicBezTo>
                  <a:pt x="693" y="597"/>
                  <a:pt x="687" y="591"/>
                  <a:pt x="680" y="591"/>
                </a:cubicBezTo>
                <a:cubicBezTo>
                  <a:pt x="673" y="591"/>
                  <a:pt x="668" y="597"/>
                  <a:pt x="668" y="604"/>
                </a:cubicBezTo>
                <a:cubicBezTo>
                  <a:pt x="668" y="611"/>
                  <a:pt x="673" y="617"/>
                  <a:pt x="680" y="617"/>
                </a:cubicBezTo>
                <a:close/>
                <a:moveTo>
                  <a:pt x="720" y="617"/>
                </a:moveTo>
                <a:cubicBezTo>
                  <a:pt x="727" y="617"/>
                  <a:pt x="733" y="611"/>
                  <a:pt x="733" y="604"/>
                </a:cubicBezTo>
                <a:cubicBezTo>
                  <a:pt x="733" y="597"/>
                  <a:pt x="727" y="591"/>
                  <a:pt x="720" y="591"/>
                </a:cubicBezTo>
                <a:cubicBezTo>
                  <a:pt x="713" y="591"/>
                  <a:pt x="707" y="597"/>
                  <a:pt x="707" y="604"/>
                </a:cubicBezTo>
                <a:cubicBezTo>
                  <a:pt x="707" y="611"/>
                  <a:pt x="713" y="617"/>
                  <a:pt x="720" y="617"/>
                </a:cubicBezTo>
                <a:close/>
                <a:moveTo>
                  <a:pt x="759" y="617"/>
                </a:moveTo>
                <a:cubicBezTo>
                  <a:pt x="766" y="617"/>
                  <a:pt x="772" y="611"/>
                  <a:pt x="772" y="604"/>
                </a:cubicBezTo>
                <a:cubicBezTo>
                  <a:pt x="772" y="597"/>
                  <a:pt x="766" y="591"/>
                  <a:pt x="759" y="591"/>
                </a:cubicBezTo>
                <a:cubicBezTo>
                  <a:pt x="752" y="591"/>
                  <a:pt x="747" y="597"/>
                  <a:pt x="747" y="604"/>
                </a:cubicBezTo>
                <a:cubicBezTo>
                  <a:pt x="747" y="611"/>
                  <a:pt x="752" y="617"/>
                  <a:pt x="759" y="617"/>
                </a:cubicBezTo>
                <a:close/>
                <a:moveTo>
                  <a:pt x="838" y="617"/>
                </a:moveTo>
                <a:cubicBezTo>
                  <a:pt x="845" y="617"/>
                  <a:pt x="851" y="611"/>
                  <a:pt x="851" y="604"/>
                </a:cubicBezTo>
                <a:cubicBezTo>
                  <a:pt x="851" y="597"/>
                  <a:pt x="845" y="591"/>
                  <a:pt x="838" y="591"/>
                </a:cubicBezTo>
                <a:cubicBezTo>
                  <a:pt x="831" y="591"/>
                  <a:pt x="825" y="597"/>
                  <a:pt x="825" y="604"/>
                </a:cubicBezTo>
                <a:cubicBezTo>
                  <a:pt x="825" y="611"/>
                  <a:pt x="831" y="617"/>
                  <a:pt x="838" y="617"/>
                </a:cubicBezTo>
                <a:close/>
                <a:moveTo>
                  <a:pt x="878" y="617"/>
                </a:moveTo>
                <a:cubicBezTo>
                  <a:pt x="885" y="617"/>
                  <a:pt x="890" y="611"/>
                  <a:pt x="890" y="604"/>
                </a:cubicBezTo>
                <a:cubicBezTo>
                  <a:pt x="890" y="597"/>
                  <a:pt x="885" y="591"/>
                  <a:pt x="878" y="591"/>
                </a:cubicBezTo>
                <a:cubicBezTo>
                  <a:pt x="871" y="591"/>
                  <a:pt x="865" y="597"/>
                  <a:pt x="865" y="604"/>
                </a:cubicBezTo>
                <a:cubicBezTo>
                  <a:pt x="865" y="611"/>
                  <a:pt x="871" y="617"/>
                  <a:pt x="878" y="617"/>
                </a:cubicBezTo>
                <a:close/>
                <a:moveTo>
                  <a:pt x="917" y="617"/>
                </a:moveTo>
                <a:cubicBezTo>
                  <a:pt x="924" y="617"/>
                  <a:pt x="930" y="611"/>
                  <a:pt x="930" y="604"/>
                </a:cubicBezTo>
                <a:cubicBezTo>
                  <a:pt x="930" y="597"/>
                  <a:pt x="924" y="591"/>
                  <a:pt x="917" y="591"/>
                </a:cubicBezTo>
                <a:cubicBezTo>
                  <a:pt x="910" y="591"/>
                  <a:pt x="904" y="597"/>
                  <a:pt x="904" y="604"/>
                </a:cubicBezTo>
                <a:cubicBezTo>
                  <a:pt x="904" y="611"/>
                  <a:pt x="910" y="617"/>
                  <a:pt x="917" y="617"/>
                </a:cubicBezTo>
                <a:close/>
                <a:moveTo>
                  <a:pt x="956" y="617"/>
                </a:moveTo>
                <a:cubicBezTo>
                  <a:pt x="963" y="617"/>
                  <a:pt x="969" y="611"/>
                  <a:pt x="969" y="604"/>
                </a:cubicBezTo>
                <a:cubicBezTo>
                  <a:pt x="969" y="597"/>
                  <a:pt x="963" y="591"/>
                  <a:pt x="956" y="591"/>
                </a:cubicBezTo>
                <a:cubicBezTo>
                  <a:pt x="949" y="591"/>
                  <a:pt x="944" y="597"/>
                  <a:pt x="944" y="604"/>
                </a:cubicBezTo>
                <a:cubicBezTo>
                  <a:pt x="944" y="611"/>
                  <a:pt x="949" y="617"/>
                  <a:pt x="956" y="617"/>
                </a:cubicBezTo>
                <a:close/>
                <a:moveTo>
                  <a:pt x="996" y="617"/>
                </a:moveTo>
                <a:cubicBezTo>
                  <a:pt x="1003" y="617"/>
                  <a:pt x="1009" y="611"/>
                  <a:pt x="1009" y="604"/>
                </a:cubicBezTo>
                <a:cubicBezTo>
                  <a:pt x="1009" y="597"/>
                  <a:pt x="1003" y="591"/>
                  <a:pt x="996" y="591"/>
                </a:cubicBezTo>
                <a:cubicBezTo>
                  <a:pt x="989" y="591"/>
                  <a:pt x="983" y="597"/>
                  <a:pt x="983" y="604"/>
                </a:cubicBezTo>
                <a:cubicBezTo>
                  <a:pt x="983" y="611"/>
                  <a:pt x="989" y="617"/>
                  <a:pt x="996" y="617"/>
                </a:cubicBezTo>
                <a:close/>
                <a:moveTo>
                  <a:pt x="1035" y="595"/>
                </a:moveTo>
                <a:cubicBezTo>
                  <a:pt x="1030" y="595"/>
                  <a:pt x="1026" y="599"/>
                  <a:pt x="1026" y="604"/>
                </a:cubicBezTo>
                <a:cubicBezTo>
                  <a:pt x="1026" y="609"/>
                  <a:pt x="1030" y="613"/>
                  <a:pt x="1035" y="613"/>
                </a:cubicBezTo>
                <a:cubicBezTo>
                  <a:pt x="1040" y="613"/>
                  <a:pt x="1045" y="609"/>
                  <a:pt x="1045" y="604"/>
                </a:cubicBezTo>
                <a:cubicBezTo>
                  <a:pt x="1045" y="599"/>
                  <a:pt x="1040" y="595"/>
                  <a:pt x="1035" y="595"/>
                </a:cubicBezTo>
                <a:close/>
                <a:moveTo>
                  <a:pt x="1101" y="604"/>
                </a:moveTo>
                <a:cubicBezTo>
                  <a:pt x="1101" y="611"/>
                  <a:pt x="1107" y="617"/>
                  <a:pt x="1114" y="617"/>
                </a:cubicBezTo>
                <a:cubicBezTo>
                  <a:pt x="1121" y="617"/>
                  <a:pt x="1127" y="611"/>
                  <a:pt x="1127" y="604"/>
                </a:cubicBezTo>
                <a:cubicBezTo>
                  <a:pt x="1127" y="597"/>
                  <a:pt x="1121" y="591"/>
                  <a:pt x="1114" y="591"/>
                </a:cubicBezTo>
                <a:cubicBezTo>
                  <a:pt x="1107" y="591"/>
                  <a:pt x="1101" y="597"/>
                  <a:pt x="1101" y="604"/>
                </a:cubicBezTo>
                <a:close/>
                <a:moveTo>
                  <a:pt x="1144" y="604"/>
                </a:moveTo>
                <a:cubicBezTo>
                  <a:pt x="1144" y="609"/>
                  <a:pt x="1148" y="613"/>
                  <a:pt x="1154" y="613"/>
                </a:cubicBezTo>
                <a:cubicBezTo>
                  <a:pt x="1159" y="613"/>
                  <a:pt x="1163" y="609"/>
                  <a:pt x="1163" y="604"/>
                </a:cubicBezTo>
                <a:cubicBezTo>
                  <a:pt x="1163" y="599"/>
                  <a:pt x="1159" y="595"/>
                  <a:pt x="1154" y="595"/>
                </a:cubicBezTo>
                <a:cubicBezTo>
                  <a:pt x="1148" y="595"/>
                  <a:pt x="1144" y="599"/>
                  <a:pt x="1144" y="604"/>
                </a:cubicBezTo>
                <a:close/>
                <a:moveTo>
                  <a:pt x="1666" y="591"/>
                </a:moveTo>
                <a:cubicBezTo>
                  <a:pt x="1659" y="591"/>
                  <a:pt x="1653" y="597"/>
                  <a:pt x="1653" y="604"/>
                </a:cubicBezTo>
                <a:cubicBezTo>
                  <a:pt x="1653" y="611"/>
                  <a:pt x="1659" y="617"/>
                  <a:pt x="1666" y="617"/>
                </a:cubicBezTo>
                <a:cubicBezTo>
                  <a:pt x="1673" y="617"/>
                  <a:pt x="1679" y="611"/>
                  <a:pt x="1679" y="604"/>
                </a:cubicBezTo>
                <a:cubicBezTo>
                  <a:pt x="1679" y="597"/>
                  <a:pt x="1673" y="591"/>
                  <a:pt x="1666" y="591"/>
                </a:cubicBezTo>
                <a:close/>
                <a:moveTo>
                  <a:pt x="1705" y="617"/>
                </a:moveTo>
                <a:cubicBezTo>
                  <a:pt x="1712" y="617"/>
                  <a:pt x="1718" y="611"/>
                  <a:pt x="1718" y="604"/>
                </a:cubicBezTo>
                <a:cubicBezTo>
                  <a:pt x="1718" y="597"/>
                  <a:pt x="1712" y="591"/>
                  <a:pt x="1705" y="591"/>
                </a:cubicBezTo>
                <a:cubicBezTo>
                  <a:pt x="1698" y="591"/>
                  <a:pt x="1693" y="597"/>
                  <a:pt x="1693" y="604"/>
                </a:cubicBezTo>
                <a:cubicBezTo>
                  <a:pt x="1693" y="611"/>
                  <a:pt x="1698" y="617"/>
                  <a:pt x="1705" y="617"/>
                </a:cubicBezTo>
                <a:close/>
                <a:moveTo>
                  <a:pt x="1745" y="617"/>
                </a:moveTo>
                <a:cubicBezTo>
                  <a:pt x="1752" y="617"/>
                  <a:pt x="1758" y="611"/>
                  <a:pt x="1758" y="604"/>
                </a:cubicBezTo>
                <a:cubicBezTo>
                  <a:pt x="1758" y="597"/>
                  <a:pt x="1752" y="591"/>
                  <a:pt x="1745" y="591"/>
                </a:cubicBezTo>
                <a:cubicBezTo>
                  <a:pt x="1738" y="591"/>
                  <a:pt x="1732" y="597"/>
                  <a:pt x="1732" y="604"/>
                </a:cubicBezTo>
                <a:cubicBezTo>
                  <a:pt x="1732" y="611"/>
                  <a:pt x="1738" y="617"/>
                  <a:pt x="1745" y="617"/>
                </a:cubicBezTo>
                <a:close/>
                <a:moveTo>
                  <a:pt x="1784" y="617"/>
                </a:moveTo>
                <a:cubicBezTo>
                  <a:pt x="1791" y="617"/>
                  <a:pt x="1797" y="611"/>
                  <a:pt x="1797" y="604"/>
                </a:cubicBezTo>
                <a:cubicBezTo>
                  <a:pt x="1797" y="597"/>
                  <a:pt x="1791" y="591"/>
                  <a:pt x="1784" y="591"/>
                </a:cubicBezTo>
                <a:cubicBezTo>
                  <a:pt x="1777" y="591"/>
                  <a:pt x="1772" y="597"/>
                  <a:pt x="1772" y="604"/>
                </a:cubicBezTo>
                <a:cubicBezTo>
                  <a:pt x="1772" y="611"/>
                  <a:pt x="1777" y="617"/>
                  <a:pt x="1784" y="617"/>
                </a:cubicBezTo>
                <a:close/>
                <a:moveTo>
                  <a:pt x="1824" y="617"/>
                </a:moveTo>
                <a:cubicBezTo>
                  <a:pt x="1831" y="617"/>
                  <a:pt x="1836" y="611"/>
                  <a:pt x="1836" y="604"/>
                </a:cubicBezTo>
                <a:cubicBezTo>
                  <a:pt x="1836" y="597"/>
                  <a:pt x="1831" y="591"/>
                  <a:pt x="1824" y="591"/>
                </a:cubicBezTo>
                <a:cubicBezTo>
                  <a:pt x="1817" y="591"/>
                  <a:pt x="1811" y="597"/>
                  <a:pt x="1811" y="604"/>
                </a:cubicBezTo>
                <a:cubicBezTo>
                  <a:pt x="1811" y="611"/>
                  <a:pt x="1817" y="617"/>
                  <a:pt x="1824" y="617"/>
                </a:cubicBezTo>
                <a:close/>
                <a:moveTo>
                  <a:pt x="1863" y="617"/>
                </a:moveTo>
                <a:cubicBezTo>
                  <a:pt x="1870" y="617"/>
                  <a:pt x="1876" y="611"/>
                  <a:pt x="1876" y="604"/>
                </a:cubicBezTo>
                <a:cubicBezTo>
                  <a:pt x="1876" y="597"/>
                  <a:pt x="1870" y="591"/>
                  <a:pt x="1863" y="591"/>
                </a:cubicBezTo>
                <a:cubicBezTo>
                  <a:pt x="1856" y="591"/>
                  <a:pt x="1850" y="597"/>
                  <a:pt x="1850" y="604"/>
                </a:cubicBezTo>
                <a:cubicBezTo>
                  <a:pt x="1850" y="611"/>
                  <a:pt x="1856" y="617"/>
                  <a:pt x="1863" y="617"/>
                </a:cubicBezTo>
                <a:close/>
                <a:moveTo>
                  <a:pt x="1903" y="617"/>
                </a:moveTo>
                <a:cubicBezTo>
                  <a:pt x="1910" y="617"/>
                  <a:pt x="1915" y="611"/>
                  <a:pt x="1915" y="604"/>
                </a:cubicBezTo>
                <a:cubicBezTo>
                  <a:pt x="1915" y="597"/>
                  <a:pt x="1910" y="591"/>
                  <a:pt x="1903" y="591"/>
                </a:cubicBezTo>
                <a:cubicBezTo>
                  <a:pt x="1896" y="591"/>
                  <a:pt x="1890" y="597"/>
                  <a:pt x="1890" y="604"/>
                </a:cubicBezTo>
                <a:cubicBezTo>
                  <a:pt x="1890" y="611"/>
                  <a:pt x="1896" y="617"/>
                  <a:pt x="1903" y="617"/>
                </a:cubicBezTo>
                <a:close/>
                <a:moveTo>
                  <a:pt x="1942" y="617"/>
                </a:moveTo>
                <a:cubicBezTo>
                  <a:pt x="1949" y="617"/>
                  <a:pt x="1955" y="611"/>
                  <a:pt x="1955" y="604"/>
                </a:cubicBezTo>
                <a:cubicBezTo>
                  <a:pt x="1955" y="597"/>
                  <a:pt x="1949" y="591"/>
                  <a:pt x="1942" y="591"/>
                </a:cubicBezTo>
                <a:cubicBezTo>
                  <a:pt x="1935" y="591"/>
                  <a:pt x="1929" y="597"/>
                  <a:pt x="1929" y="604"/>
                </a:cubicBezTo>
                <a:cubicBezTo>
                  <a:pt x="1929" y="611"/>
                  <a:pt x="1935" y="617"/>
                  <a:pt x="1942" y="617"/>
                </a:cubicBezTo>
                <a:close/>
                <a:moveTo>
                  <a:pt x="1981" y="617"/>
                </a:moveTo>
                <a:cubicBezTo>
                  <a:pt x="1988" y="617"/>
                  <a:pt x="1994" y="611"/>
                  <a:pt x="1994" y="604"/>
                </a:cubicBezTo>
                <a:cubicBezTo>
                  <a:pt x="1994" y="597"/>
                  <a:pt x="1988" y="591"/>
                  <a:pt x="1981" y="591"/>
                </a:cubicBezTo>
                <a:cubicBezTo>
                  <a:pt x="1974" y="591"/>
                  <a:pt x="1969" y="597"/>
                  <a:pt x="1969" y="604"/>
                </a:cubicBezTo>
                <a:cubicBezTo>
                  <a:pt x="1969" y="611"/>
                  <a:pt x="1974" y="617"/>
                  <a:pt x="1981" y="617"/>
                </a:cubicBezTo>
                <a:close/>
                <a:moveTo>
                  <a:pt x="2021" y="617"/>
                </a:moveTo>
                <a:cubicBezTo>
                  <a:pt x="2028" y="617"/>
                  <a:pt x="2034" y="611"/>
                  <a:pt x="2034" y="604"/>
                </a:cubicBezTo>
                <a:cubicBezTo>
                  <a:pt x="2034" y="597"/>
                  <a:pt x="2028" y="591"/>
                  <a:pt x="2021" y="591"/>
                </a:cubicBezTo>
                <a:cubicBezTo>
                  <a:pt x="2014" y="591"/>
                  <a:pt x="2008" y="597"/>
                  <a:pt x="2008" y="604"/>
                </a:cubicBezTo>
                <a:cubicBezTo>
                  <a:pt x="2008" y="611"/>
                  <a:pt x="2014" y="617"/>
                  <a:pt x="2021" y="617"/>
                </a:cubicBezTo>
                <a:close/>
                <a:moveTo>
                  <a:pt x="2060" y="617"/>
                </a:moveTo>
                <a:cubicBezTo>
                  <a:pt x="2067" y="617"/>
                  <a:pt x="2073" y="611"/>
                  <a:pt x="2073" y="604"/>
                </a:cubicBezTo>
                <a:cubicBezTo>
                  <a:pt x="2073" y="597"/>
                  <a:pt x="2067" y="591"/>
                  <a:pt x="2060" y="591"/>
                </a:cubicBezTo>
                <a:cubicBezTo>
                  <a:pt x="2053" y="591"/>
                  <a:pt x="2048" y="597"/>
                  <a:pt x="2048" y="604"/>
                </a:cubicBezTo>
                <a:cubicBezTo>
                  <a:pt x="2048" y="611"/>
                  <a:pt x="2053" y="617"/>
                  <a:pt x="2060" y="617"/>
                </a:cubicBezTo>
                <a:close/>
                <a:moveTo>
                  <a:pt x="2100" y="617"/>
                </a:moveTo>
                <a:cubicBezTo>
                  <a:pt x="2107" y="617"/>
                  <a:pt x="2112" y="611"/>
                  <a:pt x="2112" y="604"/>
                </a:cubicBezTo>
                <a:cubicBezTo>
                  <a:pt x="2112" y="597"/>
                  <a:pt x="2107" y="591"/>
                  <a:pt x="2100" y="591"/>
                </a:cubicBezTo>
                <a:cubicBezTo>
                  <a:pt x="2093" y="591"/>
                  <a:pt x="2087" y="597"/>
                  <a:pt x="2087" y="604"/>
                </a:cubicBezTo>
                <a:cubicBezTo>
                  <a:pt x="2087" y="611"/>
                  <a:pt x="2093" y="617"/>
                  <a:pt x="2100" y="617"/>
                </a:cubicBezTo>
                <a:close/>
                <a:moveTo>
                  <a:pt x="2139" y="617"/>
                </a:moveTo>
                <a:cubicBezTo>
                  <a:pt x="2146" y="617"/>
                  <a:pt x="2152" y="611"/>
                  <a:pt x="2152" y="604"/>
                </a:cubicBezTo>
                <a:cubicBezTo>
                  <a:pt x="2152" y="597"/>
                  <a:pt x="2146" y="591"/>
                  <a:pt x="2139" y="591"/>
                </a:cubicBezTo>
                <a:cubicBezTo>
                  <a:pt x="2132" y="591"/>
                  <a:pt x="2126" y="597"/>
                  <a:pt x="2126" y="604"/>
                </a:cubicBezTo>
                <a:cubicBezTo>
                  <a:pt x="2126" y="611"/>
                  <a:pt x="2132" y="617"/>
                  <a:pt x="2139" y="617"/>
                </a:cubicBezTo>
                <a:close/>
                <a:moveTo>
                  <a:pt x="2179" y="617"/>
                </a:moveTo>
                <a:cubicBezTo>
                  <a:pt x="2186" y="617"/>
                  <a:pt x="2191" y="611"/>
                  <a:pt x="2191" y="604"/>
                </a:cubicBezTo>
                <a:cubicBezTo>
                  <a:pt x="2191" y="597"/>
                  <a:pt x="2186" y="591"/>
                  <a:pt x="2179" y="591"/>
                </a:cubicBezTo>
                <a:cubicBezTo>
                  <a:pt x="2171" y="591"/>
                  <a:pt x="2166" y="597"/>
                  <a:pt x="2166" y="604"/>
                </a:cubicBezTo>
                <a:cubicBezTo>
                  <a:pt x="2166" y="611"/>
                  <a:pt x="2171" y="617"/>
                  <a:pt x="2179" y="617"/>
                </a:cubicBezTo>
                <a:close/>
                <a:moveTo>
                  <a:pt x="2218" y="617"/>
                </a:moveTo>
                <a:cubicBezTo>
                  <a:pt x="2225" y="617"/>
                  <a:pt x="2231" y="611"/>
                  <a:pt x="2231" y="604"/>
                </a:cubicBezTo>
                <a:cubicBezTo>
                  <a:pt x="2231" y="597"/>
                  <a:pt x="2225" y="591"/>
                  <a:pt x="2218" y="591"/>
                </a:cubicBezTo>
                <a:cubicBezTo>
                  <a:pt x="2211" y="591"/>
                  <a:pt x="2205" y="597"/>
                  <a:pt x="2205" y="604"/>
                </a:cubicBezTo>
                <a:cubicBezTo>
                  <a:pt x="2205" y="611"/>
                  <a:pt x="2211" y="617"/>
                  <a:pt x="2218" y="617"/>
                </a:cubicBezTo>
                <a:close/>
                <a:moveTo>
                  <a:pt x="2257" y="617"/>
                </a:moveTo>
                <a:cubicBezTo>
                  <a:pt x="2264" y="617"/>
                  <a:pt x="2270" y="611"/>
                  <a:pt x="2270" y="604"/>
                </a:cubicBezTo>
                <a:cubicBezTo>
                  <a:pt x="2270" y="597"/>
                  <a:pt x="2264" y="591"/>
                  <a:pt x="2257" y="591"/>
                </a:cubicBezTo>
                <a:cubicBezTo>
                  <a:pt x="2250" y="591"/>
                  <a:pt x="2245" y="597"/>
                  <a:pt x="2245" y="604"/>
                </a:cubicBezTo>
                <a:cubicBezTo>
                  <a:pt x="2245" y="611"/>
                  <a:pt x="2250" y="617"/>
                  <a:pt x="2257" y="617"/>
                </a:cubicBezTo>
                <a:close/>
                <a:moveTo>
                  <a:pt x="2297" y="617"/>
                </a:moveTo>
                <a:cubicBezTo>
                  <a:pt x="2304" y="617"/>
                  <a:pt x="2310" y="611"/>
                  <a:pt x="2310" y="604"/>
                </a:cubicBezTo>
                <a:cubicBezTo>
                  <a:pt x="2310" y="597"/>
                  <a:pt x="2304" y="591"/>
                  <a:pt x="2297" y="591"/>
                </a:cubicBezTo>
                <a:cubicBezTo>
                  <a:pt x="2290" y="591"/>
                  <a:pt x="2284" y="597"/>
                  <a:pt x="2284" y="604"/>
                </a:cubicBezTo>
                <a:cubicBezTo>
                  <a:pt x="2284" y="611"/>
                  <a:pt x="2290" y="617"/>
                  <a:pt x="2297" y="617"/>
                </a:cubicBezTo>
                <a:close/>
                <a:moveTo>
                  <a:pt x="2336" y="617"/>
                </a:moveTo>
                <a:cubicBezTo>
                  <a:pt x="2343" y="617"/>
                  <a:pt x="2349" y="611"/>
                  <a:pt x="2349" y="604"/>
                </a:cubicBezTo>
                <a:cubicBezTo>
                  <a:pt x="2349" y="597"/>
                  <a:pt x="2343" y="591"/>
                  <a:pt x="2336" y="591"/>
                </a:cubicBezTo>
                <a:cubicBezTo>
                  <a:pt x="2329" y="591"/>
                  <a:pt x="2323" y="597"/>
                  <a:pt x="2323" y="604"/>
                </a:cubicBezTo>
                <a:cubicBezTo>
                  <a:pt x="2323" y="611"/>
                  <a:pt x="2329" y="617"/>
                  <a:pt x="2336" y="617"/>
                </a:cubicBezTo>
                <a:close/>
                <a:moveTo>
                  <a:pt x="2376" y="617"/>
                </a:moveTo>
                <a:cubicBezTo>
                  <a:pt x="2383" y="617"/>
                  <a:pt x="2388" y="611"/>
                  <a:pt x="2388" y="604"/>
                </a:cubicBezTo>
                <a:cubicBezTo>
                  <a:pt x="2388" y="597"/>
                  <a:pt x="2383" y="591"/>
                  <a:pt x="2376" y="591"/>
                </a:cubicBezTo>
                <a:cubicBezTo>
                  <a:pt x="2369" y="591"/>
                  <a:pt x="2363" y="597"/>
                  <a:pt x="2363" y="604"/>
                </a:cubicBezTo>
                <a:cubicBezTo>
                  <a:pt x="2363" y="611"/>
                  <a:pt x="2369" y="617"/>
                  <a:pt x="2376" y="617"/>
                </a:cubicBezTo>
                <a:close/>
                <a:moveTo>
                  <a:pt x="2415" y="617"/>
                </a:moveTo>
                <a:cubicBezTo>
                  <a:pt x="2422" y="617"/>
                  <a:pt x="2428" y="611"/>
                  <a:pt x="2428" y="604"/>
                </a:cubicBezTo>
                <a:cubicBezTo>
                  <a:pt x="2428" y="597"/>
                  <a:pt x="2422" y="591"/>
                  <a:pt x="2415" y="591"/>
                </a:cubicBezTo>
                <a:cubicBezTo>
                  <a:pt x="2408" y="591"/>
                  <a:pt x="2402" y="597"/>
                  <a:pt x="2402" y="604"/>
                </a:cubicBezTo>
                <a:cubicBezTo>
                  <a:pt x="2402" y="611"/>
                  <a:pt x="2408" y="617"/>
                  <a:pt x="2415" y="617"/>
                </a:cubicBezTo>
                <a:close/>
                <a:moveTo>
                  <a:pt x="2455" y="617"/>
                </a:moveTo>
                <a:cubicBezTo>
                  <a:pt x="2462" y="617"/>
                  <a:pt x="2467" y="611"/>
                  <a:pt x="2467" y="604"/>
                </a:cubicBezTo>
                <a:cubicBezTo>
                  <a:pt x="2467" y="597"/>
                  <a:pt x="2462" y="591"/>
                  <a:pt x="2455" y="591"/>
                </a:cubicBezTo>
                <a:cubicBezTo>
                  <a:pt x="2447" y="591"/>
                  <a:pt x="2442" y="597"/>
                  <a:pt x="2442" y="604"/>
                </a:cubicBezTo>
                <a:cubicBezTo>
                  <a:pt x="2442" y="611"/>
                  <a:pt x="2447" y="617"/>
                  <a:pt x="2455" y="617"/>
                </a:cubicBezTo>
                <a:close/>
                <a:moveTo>
                  <a:pt x="2494" y="617"/>
                </a:moveTo>
                <a:cubicBezTo>
                  <a:pt x="2501" y="617"/>
                  <a:pt x="2507" y="611"/>
                  <a:pt x="2507" y="604"/>
                </a:cubicBezTo>
                <a:cubicBezTo>
                  <a:pt x="2507" y="597"/>
                  <a:pt x="2501" y="591"/>
                  <a:pt x="2494" y="591"/>
                </a:cubicBezTo>
                <a:cubicBezTo>
                  <a:pt x="2487" y="591"/>
                  <a:pt x="2481" y="597"/>
                  <a:pt x="2481" y="604"/>
                </a:cubicBezTo>
                <a:cubicBezTo>
                  <a:pt x="2481" y="611"/>
                  <a:pt x="2487" y="617"/>
                  <a:pt x="2494" y="617"/>
                </a:cubicBezTo>
                <a:close/>
                <a:moveTo>
                  <a:pt x="2533" y="617"/>
                </a:moveTo>
                <a:cubicBezTo>
                  <a:pt x="2540" y="617"/>
                  <a:pt x="2546" y="611"/>
                  <a:pt x="2546" y="604"/>
                </a:cubicBezTo>
                <a:cubicBezTo>
                  <a:pt x="2546" y="597"/>
                  <a:pt x="2540" y="591"/>
                  <a:pt x="2533" y="591"/>
                </a:cubicBezTo>
                <a:cubicBezTo>
                  <a:pt x="2526" y="591"/>
                  <a:pt x="2521" y="597"/>
                  <a:pt x="2521" y="604"/>
                </a:cubicBezTo>
                <a:cubicBezTo>
                  <a:pt x="2521" y="611"/>
                  <a:pt x="2526" y="617"/>
                  <a:pt x="2533" y="617"/>
                </a:cubicBezTo>
                <a:close/>
                <a:moveTo>
                  <a:pt x="2573" y="617"/>
                </a:moveTo>
                <a:cubicBezTo>
                  <a:pt x="2580" y="617"/>
                  <a:pt x="2586" y="611"/>
                  <a:pt x="2586" y="604"/>
                </a:cubicBezTo>
                <a:cubicBezTo>
                  <a:pt x="2586" y="597"/>
                  <a:pt x="2580" y="591"/>
                  <a:pt x="2573" y="591"/>
                </a:cubicBezTo>
                <a:cubicBezTo>
                  <a:pt x="2566" y="591"/>
                  <a:pt x="2560" y="597"/>
                  <a:pt x="2560" y="604"/>
                </a:cubicBezTo>
                <a:cubicBezTo>
                  <a:pt x="2560" y="611"/>
                  <a:pt x="2566" y="617"/>
                  <a:pt x="2573" y="617"/>
                </a:cubicBezTo>
                <a:close/>
                <a:moveTo>
                  <a:pt x="2612" y="617"/>
                </a:moveTo>
                <a:cubicBezTo>
                  <a:pt x="2619" y="617"/>
                  <a:pt x="2625" y="611"/>
                  <a:pt x="2625" y="604"/>
                </a:cubicBezTo>
                <a:cubicBezTo>
                  <a:pt x="2625" y="597"/>
                  <a:pt x="2619" y="591"/>
                  <a:pt x="2612" y="591"/>
                </a:cubicBezTo>
                <a:cubicBezTo>
                  <a:pt x="2605" y="591"/>
                  <a:pt x="2599" y="597"/>
                  <a:pt x="2599" y="604"/>
                </a:cubicBezTo>
                <a:cubicBezTo>
                  <a:pt x="2599" y="611"/>
                  <a:pt x="2605" y="617"/>
                  <a:pt x="2612" y="617"/>
                </a:cubicBezTo>
                <a:close/>
                <a:moveTo>
                  <a:pt x="2652" y="617"/>
                </a:moveTo>
                <a:cubicBezTo>
                  <a:pt x="2659" y="617"/>
                  <a:pt x="2664" y="611"/>
                  <a:pt x="2664" y="604"/>
                </a:cubicBezTo>
                <a:cubicBezTo>
                  <a:pt x="2664" y="597"/>
                  <a:pt x="2659" y="591"/>
                  <a:pt x="2652" y="591"/>
                </a:cubicBezTo>
                <a:cubicBezTo>
                  <a:pt x="2645" y="591"/>
                  <a:pt x="2639" y="597"/>
                  <a:pt x="2639" y="604"/>
                </a:cubicBezTo>
                <a:cubicBezTo>
                  <a:pt x="2639" y="611"/>
                  <a:pt x="2645" y="617"/>
                  <a:pt x="2652" y="617"/>
                </a:cubicBezTo>
                <a:close/>
                <a:moveTo>
                  <a:pt x="2691" y="617"/>
                </a:moveTo>
                <a:cubicBezTo>
                  <a:pt x="2698" y="617"/>
                  <a:pt x="2704" y="611"/>
                  <a:pt x="2704" y="604"/>
                </a:cubicBezTo>
                <a:cubicBezTo>
                  <a:pt x="2704" y="597"/>
                  <a:pt x="2698" y="591"/>
                  <a:pt x="2691" y="591"/>
                </a:cubicBezTo>
                <a:cubicBezTo>
                  <a:pt x="2684" y="591"/>
                  <a:pt x="2678" y="597"/>
                  <a:pt x="2678" y="604"/>
                </a:cubicBezTo>
                <a:cubicBezTo>
                  <a:pt x="2678" y="611"/>
                  <a:pt x="2684" y="617"/>
                  <a:pt x="2691" y="617"/>
                </a:cubicBezTo>
                <a:close/>
                <a:moveTo>
                  <a:pt x="2730" y="617"/>
                </a:moveTo>
                <a:cubicBezTo>
                  <a:pt x="2738" y="617"/>
                  <a:pt x="2743" y="611"/>
                  <a:pt x="2743" y="604"/>
                </a:cubicBezTo>
                <a:cubicBezTo>
                  <a:pt x="2743" y="597"/>
                  <a:pt x="2738" y="591"/>
                  <a:pt x="2730" y="591"/>
                </a:cubicBezTo>
                <a:cubicBezTo>
                  <a:pt x="2723" y="591"/>
                  <a:pt x="2718" y="597"/>
                  <a:pt x="2718" y="604"/>
                </a:cubicBezTo>
                <a:cubicBezTo>
                  <a:pt x="2718" y="611"/>
                  <a:pt x="2723" y="617"/>
                  <a:pt x="2730" y="617"/>
                </a:cubicBezTo>
                <a:close/>
                <a:moveTo>
                  <a:pt x="2770" y="617"/>
                </a:moveTo>
                <a:cubicBezTo>
                  <a:pt x="2777" y="617"/>
                  <a:pt x="2783" y="611"/>
                  <a:pt x="2783" y="604"/>
                </a:cubicBezTo>
                <a:cubicBezTo>
                  <a:pt x="2783" y="597"/>
                  <a:pt x="2777" y="591"/>
                  <a:pt x="2770" y="591"/>
                </a:cubicBezTo>
                <a:cubicBezTo>
                  <a:pt x="2763" y="591"/>
                  <a:pt x="2757" y="597"/>
                  <a:pt x="2757" y="604"/>
                </a:cubicBezTo>
                <a:cubicBezTo>
                  <a:pt x="2757" y="611"/>
                  <a:pt x="2763" y="617"/>
                  <a:pt x="2770" y="617"/>
                </a:cubicBezTo>
                <a:close/>
                <a:moveTo>
                  <a:pt x="2809" y="617"/>
                </a:moveTo>
                <a:cubicBezTo>
                  <a:pt x="2816" y="617"/>
                  <a:pt x="2822" y="611"/>
                  <a:pt x="2822" y="604"/>
                </a:cubicBezTo>
                <a:cubicBezTo>
                  <a:pt x="2822" y="597"/>
                  <a:pt x="2816" y="591"/>
                  <a:pt x="2809" y="591"/>
                </a:cubicBezTo>
                <a:cubicBezTo>
                  <a:pt x="2802" y="591"/>
                  <a:pt x="2797" y="597"/>
                  <a:pt x="2797" y="604"/>
                </a:cubicBezTo>
                <a:cubicBezTo>
                  <a:pt x="2797" y="611"/>
                  <a:pt x="2802" y="617"/>
                  <a:pt x="2809" y="617"/>
                </a:cubicBezTo>
                <a:close/>
                <a:moveTo>
                  <a:pt x="2849" y="617"/>
                </a:moveTo>
                <a:cubicBezTo>
                  <a:pt x="2856" y="617"/>
                  <a:pt x="2861" y="611"/>
                  <a:pt x="2861" y="604"/>
                </a:cubicBezTo>
                <a:cubicBezTo>
                  <a:pt x="2861" y="597"/>
                  <a:pt x="2856" y="591"/>
                  <a:pt x="2849" y="591"/>
                </a:cubicBezTo>
                <a:cubicBezTo>
                  <a:pt x="2842" y="591"/>
                  <a:pt x="2836" y="597"/>
                  <a:pt x="2836" y="604"/>
                </a:cubicBezTo>
                <a:cubicBezTo>
                  <a:pt x="2836" y="611"/>
                  <a:pt x="2842" y="617"/>
                  <a:pt x="2849" y="617"/>
                </a:cubicBezTo>
                <a:close/>
                <a:moveTo>
                  <a:pt x="2888" y="617"/>
                </a:moveTo>
                <a:cubicBezTo>
                  <a:pt x="2895" y="617"/>
                  <a:pt x="2901" y="611"/>
                  <a:pt x="2901" y="604"/>
                </a:cubicBezTo>
                <a:cubicBezTo>
                  <a:pt x="2901" y="597"/>
                  <a:pt x="2895" y="591"/>
                  <a:pt x="2888" y="591"/>
                </a:cubicBezTo>
                <a:cubicBezTo>
                  <a:pt x="2881" y="591"/>
                  <a:pt x="2875" y="597"/>
                  <a:pt x="2875" y="604"/>
                </a:cubicBezTo>
                <a:cubicBezTo>
                  <a:pt x="2875" y="611"/>
                  <a:pt x="2881" y="617"/>
                  <a:pt x="2888" y="617"/>
                </a:cubicBezTo>
                <a:close/>
                <a:moveTo>
                  <a:pt x="2928" y="617"/>
                </a:moveTo>
                <a:cubicBezTo>
                  <a:pt x="2935" y="617"/>
                  <a:pt x="2940" y="611"/>
                  <a:pt x="2940" y="604"/>
                </a:cubicBezTo>
                <a:cubicBezTo>
                  <a:pt x="2940" y="597"/>
                  <a:pt x="2935" y="591"/>
                  <a:pt x="2928" y="591"/>
                </a:cubicBezTo>
                <a:cubicBezTo>
                  <a:pt x="2921" y="591"/>
                  <a:pt x="2915" y="597"/>
                  <a:pt x="2915" y="604"/>
                </a:cubicBezTo>
                <a:cubicBezTo>
                  <a:pt x="2915" y="611"/>
                  <a:pt x="2921" y="617"/>
                  <a:pt x="2928" y="617"/>
                </a:cubicBezTo>
                <a:close/>
                <a:moveTo>
                  <a:pt x="2967" y="617"/>
                </a:moveTo>
                <a:cubicBezTo>
                  <a:pt x="2974" y="617"/>
                  <a:pt x="2980" y="611"/>
                  <a:pt x="2980" y="604"/>
                </a:cubicBezTo>
                <a:cubicBezTo>
                  <a:pt x="2980" y="597"/>
                  <a:pt x="2974" y="591"/>
                  <a:pt x="2967" y="591"/>
                </a:cubicBezTo>
                <a:cubicBezTo>
                  <a:pt x="2960" y="591"/>
                  <a:pt x="2954" y="597"/>
                  <a:pt x="2954" y="604"/>
                </a:cubicBezTo>
                <a:cubicBezTo>
                  <a:pt x="2954" y="611"/>
                  <a:pt x="2960" y="617"/>
                  <a:pt x="2967" y="617"/>
                </a:cubicBezTo>
                <a:close/>
                <a:moveTo>
                  <a:pt x="3006" y="617"/>
                </a:moveTo>
                <a:cubicBezTo>
                  <a:pt x="3013" y="617"/>
                  <a:pt x="3019" y="611"/>
                  <a:pt x="3019" y="604"/>
                </a:cubicBezTo>
                <a:cubicBezTo>
                  <a:pt x="3019" y="597"/>
                  <a:pt x="3013" y="591"/>
                  <a:pt x="3006" y="591"/>
                </a:cubicBezTo>
                <a:cubicBezTo>
                  <a:pt x="2999" y="591"/>
                  <a:pt x="2994" y="597"/>
                  <a:pt x="2994" y="604"/>
                </a:cubicBezTo>
                <a:cubicBezTo>
                  <a:pt x="2994" y="611"/>
                  <a:pt x="2999" y="617"/>
                  <a:pt x="3006" y="617"/>
                </a:cubicBezTo>
                <a:close/>
                <a:moveTo>
                  <a:pt x="3046" y="617"/>
                </a:moveTo>
                <a:cubicBezTo>
                  <a:pt x="3053" y="617"/>
                  <a:pt x="3059" y="611"/>
                  <a:pt x="3059" y="604"/>
                </a:cubicBezTo>
                <a:cubicBezTo>
                  <a:pt x="3059" y="597"/>
                  <a:pt x="3053" y="591"/>
                  <a:pt x="3046" y="591"/>
                </a:cubicBezTo>
                <a:cubicBezTo>
                  <a:pt x="3039" y="591"/>
                  <a:pt x="3033" y="597"/>
                  <a:pt x="3033" y="604"/>
                </a:cubicBezTo>
                <a:cubicBezTo>
                  <a:pt x="3033" y="611"/>
                  <a:pt x="3039" y="617"/>
                  <a:pt x="3046" y="617"/>
                </a:cubicBezTo>
                <a:close/>
                <a:moveTo>
                  <a:pt x="3085" y="617"/>
                </a:moveTo>
                <a:cubicBezTo>
                  <a:pt x="3092" y="617"/>
                  <a:pt x="3098" y="611"/>
                  <a:pt x="3098" y="604"/>
                </a:cubicBezTo>
                <a:cubicBezTo>
                  <a:pt x="3098" y="597"/>
                  <a:pt x="3092" y="591"/>
                  <a:pt x="3085" y="591"/>
                </a:cubicBezTo>
                <a:cubicBezTo>
                  <a:pt x="3078" y="591"/>
                  <a:pt x="3073" y="597"/>
                  <a:pt x="3073" y="604"/>
                </a:cubicBezTo>
                <a:cubicBezTo>
                  <a:pt x="3073" y="611"/>
                  <a:pt x="3078" y="617"/>
                  <a:pt x="3085" y="617"/>
                </a:cubicBezTo>
                <a:close/>
                <a:moveTo>
                  <a:pt x="444" y="656"/>
                </a:moveTo>
                <a:cubicBezTo>
                  <a:pt x="451" y="656"/>
                  <a:pt x="457" y="651"/>
                  <a:pt x="457" y="643"/>
                </a:cubicBezTo>
                <a:cubicBezTo>
                  <a:pt x="457" y="636"/>
                  <a:pt x="451" y="631"/>
                  <a:pt x="444" y="631"/>
                </a:cubicBezTo>
                <a:cubicBezTo>
                  <a:pt x="437" y="631"/>
                  <a:pt x="431" y="636"/>
                  <a:pt x="431" y="643"/>
                </a:cubicBezTo>
                <a:cubicBezTo>
                  <a:pt x="431" y="651"/>
                  <a:pt x="437" y="656"/>
                  <a:pt x="444" y="656"/>
                </a:cubicBezTo>
                <a:close/>
                <a:moveTo>
                  <a:pt x="483" y="656"/>
                </a:moveTo>
                <a:cubicBezTo>
                  <a:pt x="490" y="656"/>
                  <a:pt x="496" y="651"/>
                  <a:pt x="496" y="643"/>
                </a:cubicBezTo>
                <a:cubicBezTo>
                  <a:pt x="496" y="636"/>
                  <a:pt x="490" y="631"/>
                  <a:pt x="483" y="631"/>
                </a:cubicBezTo>
                <a:cubicBezTo>
                  <a:pt x="476" y="631"/>
                  <a:pt x="471" y="636"/>
                  <a:pt x="471" y="643"/>
                </a:cubicBezTo>
                <a:cubicBezTo>
                  <a:pt x="471" y="651"/>
                  <a:pt x="476" y="656"/>
                  <a:pt x="483" y="656"/>
                </a:cubicBezTo>
                <a:close/>
                <a:moveTo>
                  <a:pt x="523" y="656"/>
                </a:moveTo>
                <a:cubicBezTo>
                  <a:pt x="530" y="656"/>
                  <a:pt x="535" y="651"/>
                  <a:pt x="535" y="643"/>
                </a:cubicBezTo>
                <a:cubicBezTo>
                  <a:pt x="535" y="636"/>
                  <a:pt x="530" y="631"/>
                  <a:pt x="523" y="631"/>
                </a:cubicBezTo>
                <a:cubicBezTo>
                  <a:pt x="516" y="631"/>
                  <a:pt x="510" y="636"/>
                  <a:pt x="510" y="643"/>
                </a:cubicBezTo>
                <a:cubicBezTo>
                  <a:pt x="510" y="651"/>
                  <a:pt x="516" y="656"/>
                  <a:pt x="523" y="656"/>
                </a:cubicBezTo>
                <a:close/>
                <a:moveTo>
                  <a:pt x="562" y="656"/>
                </a:moveTo>
                <a:cubicBezTo>
                  <a:pt x="569" y="656"/>
                  <a:pt x="575" y="651"/>
                  <a:pt x="575" y="643"/>
                </a:cubicBezTo>
                <a:cubicBezTo>
                  <a:pt x="575" y="636"/>
                  <a:pt x="569" y="631"/>
                  <a:pt x="562" y="631"/>
                </a:cubicBezTo>
                <a:cubicBezTo>
                  <a:pt x="555" y="631"/>
                  <a:pt x="549" y="636"/>
                  <a:pt x="549" y="643"/>
                </a:cubicBezTo>
                <a:cubicBezTo>
                  <a:pt x="549" y="651"/>
                  <a:pt x="555" y="656"/>
                  <a:pt x="562" y="656"/>
                </a:cubicBezTo>
                <a:close/>
                <a:moveTo>
                  <a:pt x="602" y="656"/>
                </a:moveTo>
                <a:cubicBezTo>
                  <a:pt x="609" y="656"/>
                  <a:pt x="614" y="651"/>
                  <a:pt x="614" y="643"/>
                </a:cubicBezTo>
                <a:cubicBezTo>
                  <a:pt x="614" y="636"/>
                  <a:pt x="609" y="631"/>
                  <a:pt x="602" y="631"/>
                </a:cubicBezTo>
                <a:cubicBezTo>
                  <a:pt x="595" y="631"/>
                  <a:pt x="589" y="636"/>
                  <a:pt x="589" y="643"/>
                </a:cubicBezTo>
                <a:cubicBezTo>
                  <a:pt x="589" y="651"/>
                  <a:pt x="595" y="656"/>
                  <a:pt x="602" y="656"/>
                </a:cubicBezTo>
                <a:close/>
                <a:moveTo>
                  <a:pt x="641" y="656"/>
                </a:moveTo>
                <a:cubicBezTo>
                  <a:pt x="648" y="656"/>
                  <a:pt x="654" y="651"/>
                  <a:pt x="654" y="643"/>
                </a:cubicBezTo>
                <a:cubicBezTo>
                  <a:pt x="654" y="636"/>
                  <a:pt x="648" y="631"/>
                  <a:pt x="641" y="631"/>
                </a:cubicBezTo>
                <a:cubicBezTo>
                  <a:pt x="634" y="631"/>
                  <a:pt x="628" y="636"/>
                  <a:pt x="628" y="643"/>
                </a:cubicBezTo>
                <a:cubicBezTo>
                  <a:pt x="628" y="651"/>
                  <a:pt x="634" y="656"/>
                  <a:pt x="641" y="656"/>
                </a:cubicBezTo>
                <a:close/>
                <a:moveTo>
                  <a:pt x="680" y="656"/>
                </a:moveTo>
                <a:cubicBezTo>
                  <a:pt x="687" y="656"/>
                  <a:pt x="693" y="651"/>
                  <a:pt x="693" y="643"/>
                </a:cubicBezTo>
                <a:cubicBezTo>
                  <a:pt x="693" y="636"/>
                  <a:pt x="687" y="631"/>
                  <a:pt x="680" y="631"/>
                </a:cubicBezTo>
                <a:cubicBezTo>
                  <a:pt x="673" y="631"/>
                  <a:pt x="668" y="636"/>
                  <a:pt x="668" y="643"/>
                </a:cubicBezTo>
                <a:cubicBezTo>
                  <a:pt x="668" y="651"/>
                  <a:pt x="673" y="656"/>
                  <a:pt x="680" y="656"/>
                </a:cubicBezTo>
                <a:close/>
                <a:moveTo>
                  <a:pt x="720" y="656"/>
                </a:moveTo>
                <a:cubicBezTo>
                  <a:pt x="727" y="656"/>
                  <a:pt x="733" y="651"/>
                  <a:pt x="733" y="643"/>
                </a:cubicBezTo>
                <a:cubicBezTo>
                  <a:pt x="733" y="636"/>
                  <a:pt x="727" y="631"/>
                  <a:pt x="720" y="631"/>
                </a:cubicBezTo>
                <a:cubicBezTo>
                  <a:pt x="713" y="631"/>
                  <a:pt x="707" y="636"/>
                  <a:pt x="707" y="643"/>
                </a:cubicBezTo>
                <a:cubicBezTo>
                  <a:pt x="707" y="651"/>
                  <a:pt x="713" y="656"/>
                  <a:pt x="720" y="656"/>
                </a:cubicBezTo>
                <a:close/>
                <a:moveTo>
                  <a:pt x="759" y="656"/>
                </a:moveTo>
                <a:cubicBezTo>
                  <a:pt x="766" y="656"/>
                  <a:pt x="772" y="651"/>
                  <a:pt x="772" y="643"/>
                </a:cubicBezTo>
                <a:cubicBezTo>
                  <a:pt x="772" y="636"/>
                  <a:pt x="766" y="631"/>
                  <a:pt x="759" y="631"/>
                </a:cubicBezTo>
                <a:cubicBezTo>
                  <a:pt x="752" y="631"/>
                  <a:pt x="747" y="636"/>
                  <a:pt x="747" y="643"/>
                </a:cubicBezTo>
                <a:cubicBezTo>
                  <a:pt x="747" y="651"/>
                  <a:pt x="752" y="656"/>
                  <a:pt x="759" y="656"/>
                </a:cubicBezTo>
                <a:close/>
                <a:moveTo>
                  <a:pt x="799" y="656"/>
                </a:moveTo>
                <a:cubicBezTo>
                  <a:pt x="806" y="656"/>
                  <a:pt x="811" y="651"/>
                  <a:pt x="811" y="643"/>
                </a:cubicBezTo>
                <a:cubicBezTo>
                  <a:pt x="811" y="636"/>
                  <a:pt x="806" y="631"/>
                  <a:pt x="799" y="631"/>
                </a:cubicBezTo>
                <a:cubicBezTo>
                  <a:pt x="792" y="631"/>
                  <a:pt x="786" y="636"/>
                  <a:pt x="786" y="643"/>
                </a:cubicBezTo>
                <a:cubicBezTo>
                  <a:pt x="786" y="651"/>
                  <a:pt x="792" y="656"/>
                  <a:pt x="799" y="656"/>
                </a:cubicBezTo>
                <a:close/>
                <a:moveTo>
                  <a:pt x="838" y="656"/>
                </a:moveTo>
                <a:cubicBezTo>
                  <a:pt x="845" y="656"/>
                  <a:pt x="851" y="651"/>
                  <a:pt x="851" y="643"/>
                </a:cubicBezTo>
                <a:cubicBezTo>
                  <a:pt x="851" y="636"/>
                  <a:pt x="845" y="631"/>
                  <a:pt x="838" y="631"/>
                </a:cubicBezTo>
                <a:cubicBezTo>
                  <a:pt x="831" y="631"/>
                  <a:pt x="825" y="636"/>
                  <a:pt x="825" y="643"/>
                </a:cubicBezTo>
                <a:cubicBezTo>
                  <a:pt x="825" y="651"/>
                  <a:pt x="831" y="656"/>
                  <a:pt x="838" y="656"/>
                </a:cubicBezTo>
                <a:close/>
                <a:moveTo>
                  <a:pt x="917" y="656"/>
                </a:moveTo>
                <a:cubicBezTo>
                  <a:pt x="924" y="656"/>
                  <a:pt x="930" y="651"/>
                  <a:pt x="930" y="643"/>
                </a:cubicBezTo>
                <a:cubicBezTo>
                  <a:pt x="930" y="636"/>
                  <a:pt x="924" y="631"/>
                  <a:pt x="917" y="631"/>
                </a:cubicBezTo>
                <a:cubicBezTo>
                  <a:pt x="910" y="631"/>
                  <a:pt x="904" y="636"/>
                  <a:pt x="904" y="643"/>
                </a:cubicBezTo>
                <a:cubicBezTo>
                  <a:pt x="904" y="651"/>
                  <a:pt x="910" y="656"/>
                  <a:pt x="917" y="656"/>
                </a:cubicBezTo>
                <a:close/>
                <a:moveTo>
                  <a:pt x="956" y="656"/>
                </a:moveTo>
                <a:cubicBezTo>
                  <a:pt x="963" y="656"/>
                  <a:pt x="969" y="651"/>
                  <a:pt x="969" y="643"/>
                </a:cubicBezTo>
                <a:cubicBezTo>
                  <a:pt x="969" y="636"/>
                  <a:pt x="963" y="631"/>
                  <a:pt x="956" y="631"/>
                </a:cubicBezTo>
                <a:cubicBezTo>
                  <a:pt x="949" y="631"/>
                  <a:pt x="944" y="636"/>
                  <a:pt x="944" y="643"/>
                </a:cubicBezTo>
                <a:cubicBezTo>
                  <a:pt x="944" y="651"/>
                  <a:pt x="949" y="656"/>
                  <a:pt x="956" y="656"/>
                </a:cubicBezTo>
                <a:close/>
                <a:moveTo>
                  <a:pt x="996" y="656"/>
                </a:moveTo>
                <a:cubicBezTo>
                  <a:pt x="1003" y="656"/>
                  <a:pt x="1009" y="651"/>
                  <a:pt x="1009" y="643"/>
                </a:cubicBezTo>
                <a:cubicBezTo>
                  <a:pt x="1009" y="636"/>
                  <a:pt x="1003" y="631"/>
                  <a:pt x="996" y="631"/>
                </a:cubicBezTo>
                <a:cubicBezTo>
                  <a:pt x="989" y="631"/>
                  <a:pt x="983" y="636"/>
                  <a:pt x="983" y="643"/>
                </a:cubicBezTo>
                <a:cubicBezTo>
                  <a:pt x="983" y="651"/>
                  <a:pt x="989" y="656"/>
                  <a:pt x="996" y="656"/>
                </a:cubicBezTo>
                <a:close/>
                <a:moveTo>
                  <a:pt x="1035" y="656"/>
                </a:moveTo>
                <a:cubicBezTo>
                  <a:pt x="1042" y="656"/>
                  <a:pt x="1048" y="651"/>
                  <a:pt x="1048" y="643"/>
                </a:cubicBezTo>
                <a:cubicBezTo>
                  <a:pt x="1048" y="636"/>
                  <a:pt x="1042" y="631"/>
                  <a:pt x="1035" y="631"/>
                </a:cubicBezTo>
                <a:cubicBezTo>
                  <a:pt x="1028" y="631"/>
                  <a:pt x="1022" y="636"/>
                  <a:pt x="1022" y="643"/>
                </a:cubicBezTo>
                <a:cubicBezTo>
                  <a:pt x="1022" y="651"/>
                  <a:pt x="1028" y="656"/>
                  <a:pt x="1035" y="656"/>
                </a:cubicBezTo>
                <a:close/>
                <a:moveTo>
                  <a:pt x="1705" y="656"/>
                </a:moveTo>
                <a:cubicBezTo>
                  <a:pt x="1712" y="656"/>
                  <a:pt x="1718" y="651"/>
                  <a:pt x="1718" y="643"/>
                </a:cubicBezTo>
                <a:cubicBezTo>
                  <a:pt x="1718" y="636"/>
                  <a:pt x="1712" y="631"/>
                  <a:pt x="1705" y="631"/>
                </a:cubicBezTo>
                <a:cubicBezTo>
                  <a:pt x="1698" y="631"/>
                  <a:pt x="1693" y="636"/>
                  <a:pt x="1693" y="643"/>
                </a:cubicBezTo>
                <a:cubicBezTo>
                  <a:pt x="1693" y="651"/>
                  <a:pt x="1698" y="656"/>
                  <a:pt x="1705" y="656"/>
                </a:cubicBezTo>
                <a:close/>
                <a:moveTo>
                  <a:pt x="1745" y="656"/>
                </a:moveTo>
                <a:cubicBezTo>
                  <a:pt x="1752" y="656"/>
                  <a:pt x="1758" y="651"/>
                  <a:pt x="1758" y="643"/>
                </a:cubicBezTo>
                <a:cubicBezTo>
                  <a:pt x="1758" y="636"/>
                  <a:pt x="1752" y="631"/>
                  <a:pt x="1745" y="631"/>
                </a:cubicBezTo>
                <a:cubicBezTo>
                  <a:pt x="1738" y="631"/>
                  <a:pt x="1732" y="636"/>
                  <a:pt x="1732" y="643"/>
                </a:cubicBezTo>
                <a:cubicBezTo>
                  <a:pt x="1732" y="651"/>
                  <a:pt x="1738" y="656"/>
                  <a:pt x="1745" y="656"/>
                </a:cubicBezTo>
                <a:close/>
                <a:moveTo>
                  <a:pt x="1784" y="656"/>
                </a:moveTo>
                <a:cubicBezTo>
                  <a:pt x="1791" y="656"/>
                  <a:pt x="1797" y="651"/>
                  <a:pt x="1797" y="643"/>
                </a:cubicBezTo>
                <a:cubicBezTo>
                  <a:pt x="1797" y="636"/>
                  <a:pt x="1791" y="631"/>
                  <a:pt x="1784" y="631"/>
                </a:cubicBezTo>
                <a:cubicBezTo>
                  <a:pt x="1777" y="631"/>
                  <a:pt x="1772" y="636"/>
                  <a:pt x="1772" y="643"/>
                </a:cubicBezTo>
                <a:cubicBezTo>
                  <a:pt x="1772" y="651"/>
                  <a:pt x="1777" y="656"/>
                  <a:pt x="1784" y="656"/>
                </a:cubicBezTo>
                <a:close/>
                <a:moveTo>
                  <a:pt x="1863" y="656"/>
                </a:moveTo>
                <a:cubicBezTo>
                  <a:pt x="1870" y="656"/>
                  <a:pt x="1876" y="651"/>
                  <a:pt x="1876" y="643"/>
                </a:cubicBezTo>
                <a:cubicBezTo>
                  <a:pt x="1876" y="636"/>
                  <a:pt x="1870" y="631"/>
                  <a:pt x="1863" y="631"/>
                </a:cubicBezTo>
                <a:cubicBezTo>
                  <a:pt x="1856" y="631"/>
                  <a:pt x="1850" y="636"/>
                  <a:pt x="1850" y="643"/>
                </a:cubicBezTo>
                <a:cubicBezTo>
                  <a:pt x="1850" y="651"/>
                  <a:pt x="1856" y="656"/>
                  <a:pt x="1863" y="656"/>
                </a:cubicBezTo>
                <a:close/>
                <a:moveTo>
                  <a:pt x="1903" y="656"/>
                </a:moveTo>
                <a:cubicBezTo>
                  <a:pt x="1910" y="656"/>
                  <a:pt x="1915" y="651"/>
                  <a:pt x="1915" y="643"/>
                </a:cubicBezTo>
                <a:cubicBezTo>
                  <a:pt x="1915" y="636"/>
                  <a:pt x="1910" y="631"/>
                  <a:pt x="1903" y="631"/>
                </a:cubicBezTo>
                <a:cubicBezTo>
                  <a:pt x="1896" y="631"/>
                  <a:pt x="1890" y="636"/>
                  <a:pt x="1890" y="643"/>
                </a:cubicBezTo>
                <a:cubicBezTo>
                  <a:pt x="1890" y="651"/>
                  <a:pt x="1896" y="656"/>
                  <a:pt x="1903" y="656"/>
                </a:cubicBezTo>
                <a:close/>
                <a:moveTo>
                  <a:pt x="1942" y="656"/>
                </a:moveTo>
                <a:cubicBezTo>
                  <a:pt x="1949" y="656"/>
                  <a:pt x="1955" y="651"/>
                  <a:pt x="1955" y="643"/>
                </a:cubicBezTo>
                <a:cubicBezTo>
                  <a:pt x="1955" y="636"/>
                  <a:pt x="1949" y="631"/>
                  <a:pt x="1942" y="631"/>
                </a:cubicBezTo>
                <a:cubicBezTo>
                  <a:pt x="1935" y="631"/>
                  <a:pt x="1929" y="636"/>
                  <a:pt x="1929" y="643"/>
                </a:cubicBezTo>
                <a:cubicBezTo>
                  <a:pt x="1929" y="651"/>
                  <a:pt x="1935" y="656"/>
                  <a:pt x="1942" y="656"/>
                </a:cubicBezTo>
                <a:close/>
                <a:moveTo>
                  <a:pt x="1994" y="643"/>
                </a:moveTo>
                <a:cubicBezTo>
                  <a:pt x="1994" y="636"/>
                  <a:pt x="1988" y="631"/>
                  <a:pt x="1981" y="631"/>
                </a:cubicBezTo>
                <a:cubicBezTo>
                  <a:pt x="1974" y="631"/>
                  <a:pt x="1969" y="636"/>
                  <a:pt x="1969" y="643"/>
                </a:cubicBezTo>
                <a:cubicBezTo>
                  <a:pt x="1969" y="650"/>
                  <a:pt x="1974" y="656"/>
                  <a:pt x="1981" y="656"/>
                </a:cubicBezTo>
                <a:cubicBezTo>
                  <a:pt x="1988" y="656"/>
                  <a:pt x="1994" y="650"/>
                  <a:pt x="1994" y="643"/>
                </a:cubicBezTo>
                <a:close/>
                <a:moveTo>
                  <a:pt x="2100" y="656"/>
                </a:moveTo>
                <a:cubicBezTo>
                  <a:pt x="2107" y="656"/>
                  <a:pt x="2112" y="651"/>
                  <a:pt x="2112" y="643"/>
                </a:cubicBezTo>
                <a:cubicBezTo>
                  <a:pt x="2112" y="636"/>
                  <a:pt x="2107" y="631"/>
                  <a:pt x="2100" y="631"/>
                </a:cubicBezTo>
                <a:cubicBezTo>
                  <a:pt x="2093" y="631"/>
                  <a:pt x="2087" y="636"/>
                  <a:pt x="2087" y="643"/>
                </a:cubicBezTo>
                <a:cubicBezTo>
                  <a:pt x="2087" y="651"/>
                  <a:pt x="2093" y="656"/>
                  <a:pt x="2100" y="656"/>
                </a:cubicBezTo>
                <a:close/>
                <a:moveTo>
                  <a:pt x="2139" y="656"/>
                </a:moveTo>
                <a:cubicBezTo>
                  <a:pt x="2146" y="656"/>
                  <a:pt x="2152" y="651"/>
                  <a:pt x="2152" y="643"/>
                </a:cubicBezTo>
                <a:cubicBezTo>
                  <a:pt x="2152" y="636"/>
                  <a:pt x="2146" y="631"/>
                  <a:pt x="2139" y="631"/>
                </a:cubicBezTo>
                <a:cubicBezTo>
                  <a:pt x="2132" y="631"/>
                  <a:pt x="2126" y="636"/>
                  <a:pt x="2126" y="643"/>
                </a:cubicBezTo>
                <a:cubicBezTo>
                  <a:pt x="2126" y="651"/>
                  <a:pt x="2132" y="656"/>
                  <a:pt x="2139" y="656"/>
                </a:cubicBezTo>
                <a:close/>
                <a:moveTo>
                  <a:pt x="2218" y="631"/>
                </a:moveTo>
                <a:cubicBezTo>
                  <a:pt x="2211" y="631"/>
                  <a:pt x="2205" y="636"/>
                  <a:pt x="2205" y="643"/>
                </a:cubicBezTo>
                <a:cubicBezTo>
                  <a:pt x="2205" y="650"/>
                  <a:pt x="2211" y="656"/>
                  <a:pt x="2218" y="656"/>
                </a:cubicBezTo>
                <a:cubicBezTo>
                  <a:pt x="2225" y="656"/>
                  <a:pt x="2231" y="650"/>
                  <a:pt x="2231" y="643"/>
                </a:cubicBezTo>
                <a:cubicBezTo>
                  <a:pt x="2231" y="636"/>
                  <a:pt x="2225" y="631"/>
                  <a:pt x="2218" y="631"/>
                </a:cubicBezTo>
                <a:close/>
                <a:moveTo>
                  <a:pt x="2257" y="656"/>
                </a:moveTo>
                <a:cubicBezTo>
                  <a:pt x="2264" y="656"/>
                  <a:pt x="2270" y="651"/>
                  <a:pt x="2270" y="643"/>
                </a:cubicBezTo>
                <a:cubicBezTo>
                  <a:pt x="2270" y="636"/>
                  <a:pt x="2264" y="631"/>
                  <a:pt x="2257" y="631"/>
                </a:cubicBezTo>
                <a:cubicBezTo>
                  <a:pt x="2250" y="631"/>
                  <a:pt x="2245" y="636"/>
                  <a:pt x="2245" y="643"/>
                </a:cubicBezTo>
                <a:cubicBezTo>
                  <a:pt x="2245" y="651"/>
                  <a:pt x="2250" y="656"/>
                  <a:pt x="2257" y="656"/>
                </a:cubicBezTo>
                <a:close/>
                <a:moveTo>
                  <a:pt x="2297" y="631"/>
                </a:moveTo>
                <a:cubicBezTo>
                  <a:pt x="2290" y="631"/>
                  <a:pt x="2284" y="636"/>
                  <a:pt x="2284" y="643"/>
                </a:cubicBezTo>
                <a:cubicBezTo>
                  <a:pt x="2284" y="650"/>
                  <a:pt x="2290" y="656"/>
                  <a:pt x="2297" y="656"/>
                </a:cubicBezTo>
                <a:cubicBezTo>
                  <a:pt x="2304" y="656"/>
                  <a:pt x="2310" y="650"/>
                  <a:pt x="2310" y="643"/>
                </a:cubicBezTo>
                <a:cubicBezTo>
                  <a:pt x="2310" y="636"/>
                  <a:pt x="2304" y="631"/>
                  <a:pt x="2297" y="631"/>
                </a:cubicBezTo>
                <a:close/>
                <a:moveTo>
                  <a:pt x="2336" y="656"/>
                </a:moveTo>
                <a:cubicBezTo>
                  <a:pt x="2343" y="656"/>
                  <a:pt x="2349" y="651"/>
                  <a:pt x="2349" y="643"/>
                </a:cubicBezTo>
                <a:cubicBezTo>
                  <a:pt x="2349" y="636"/>
                  <a:pt x="2343" y="631"/>
                  <a:pt x="2336" y="631"/>
                </a:cubicBezTo>
                <a:cubicBezTo>
                  <a:pt x="2329" y="631"/>
                  <a:pt x="2323" y="636"/>
                  <a:pt x="2323" y="643"/>
                </a:cubicBezTo>
                <a:cubicBezTo>
                  <a:pt x="2323" y="651"/>
                  <a:pt x="2329" y="656"/>
                  <a:pt x="2336" y="656"/>
                </a:cubicBezTo>
                <a:close/>
                <a:moveTo>
                  <a:pt x="2376" y="656"/>
                </a:moveTo>
                <a:cubicBezTo>
                  <a:pt x="2383" y="656"/>
                  <a:pt x="2388" y="651"/>
                  <a:pt x="2388" y="643"/>
                </a:cubicBezTo>
                <a:cubicBezTo>
                  <a:pt x="2388" y="636"/>
                  <a:pt x="2383" y="631"/>
                  <a:pt x="2376" y="631"/>
                </a:cubicBezTo>
                <a:cubicBezTo>
                  <a:pt x="2369" y="631"/>
                  <a:pt x="2363" y="636"/>
                  <a:pt x="2363" y="643"/>
                </a:cubicBezTo>
                <a:cubicBezTo>
                  <a:pt x="2363" y="651"/>
                  <a:pt x="2369" y="656"/>
                  <a:pt x="2376" y="656"/>
                </a:cubicBezTo>
                <a:close/>
                <a:moveTo>
                  <a:pt x="2415" y="656"/>
                </a:moveTo>
                <a:cubicBezTo>
                  <a:pt x="2422" y="656"/>
                  <a:pt x="2428" y="651"/>
                  <a:pt x="2428" y="643"/>
                </a:cubicBezTo>
                <a:cubicBezTo>
                  <a:pt x="2428" y="636"/>
                  <a:pt x="2422" y="631"/>
                  <a:pt x="2415" y="631"/>
                </a:cubicBezTo>
                <a:cubicBezTo>
                  <a:pt x="2408" y="631"/>
                  <a:pt x="2402" y="636"/>
                  <a:pt x="2402" y="643"/>
                </a:cubicBezTo>
                <a:cubicBezTo>
                  <a:pt x="2402" y="651"/>
                  <a:pt x="2408" y="656"/>
                  <a:pt x="2415" y="656"/>
                </a:cubicBezTo>
                <a:close/>
                <a:moveTo>
                  <a:pt x="2455" y="656"/>
                </a:moveTo>
                <a:cubicBezTo>
                  <a:pt x="2462" y="656"/>
                  <a:pt x="2467" y="651"/>
                  <a:pt x="2467" y="643"/>
                </a:cubicBezTo>
                <a:cubicBezTo>
                  <a:pt x="2467" y="636"/>
                  <a:pt x="2462" y="631"/>
                  <a:pt x="2455" y="631"/>
                </a:cubicBezTo>
                <a:cubicBezTo>
                  <a:pt x="2447" y="631"/>
                  <a:pt x="2442" y="636"/>
                  <a:pt x="2442" y="643"/>
                </a:cubicBezTo>
                <a:cubicBezTo>
                  <a:pt x="2442" y="651"/>
                  <a:pt x="2447" y="656"/>
                  <a:pt x="2455" y="656"/>
                </a:cubicBezTo>
                <a:close/>
                <a:moveTo>
                  <a:pt x="2494" y="656"/>
                </a:moveTo>
                <a:cubicBezTo>
                  <a:pt x="2501" y="656"/>
                  <a:pt x="2507" y="651"/>
                  <a:pt x="2507" y="643"/>
                </a:cubicBezTo>
                <a:cubicBezTo>
                  <a:pt x="2507" y="636"/>
                  <a:pt x="2501" y="631"/>
                  <a:pt x="2494" y="631"/>
                </a:cubicBezTo>
                <a:cubicBezTo>
                  <a:pt x="2487" y="631"/>
                  <a:pt x="2481" y="636"/>
                  <a:pt x="2481" y="643"/>
                </a:cubicBezTo>
                <a:cubicBezTo>
                  <a:pt x="2481" y="651"/>
                  <a:pt x="2487" y="656"/>
                  <a:pt x="2494" y="656"/>
                </a:cubicBezTo>
                <a:close/>
                <a:moveTo>
                  <a:pt x="2533" y="656"/>
                </a:moveTo>
                <a:cubicBezTo>
                  <a:pt x="2540" y="656"/>
                  <a:pt x="2546" y="651"/>
                  <a:pt x="2546" y="643"/>
                </a:cubicBezTo>
                <a:cubicBezTo>
                  <a:pt x="2546" y="636"/>
                  <a:pt x="2540" y="631"/>
                  <a:pt x="2533" y="631"/>
                </a:cubicBezTo>
                <a:cubicBezTo>
                  <a:pt x="2526" y="631"/>
                  <a:pt x="2521" y="636"/>
                  <a:pt x="2521" y="643"/>
                </a:cubicBezTo>
                <a:cubicBezTo>
                  <a:pt x="2521" y="651"/>
                  <a:pt x="2526" y="656"/>
                  <a:pt x="2533" y="656"/>
                </a:cubicBezTo>
                <a:close/>
                <a:moveTo>
                  <a:pt x="2573" y="656"/>
                </a:moveTo>
                <a:cubicBezTo>
                  <a:pt x="2580" y="656"/>
                  <a:pt x="2586" y="651"/>
                  <a:pt x="2586" y="643"/>
                </a:cubicBezTo>
                <a:cubicBezTo>
                  <a:pt x="2586" y="636"/>
                  <a:pt x="2580" y="631"/>
                  <a:pt x="2573" y="631"/>
                </a:cubicBezTo>
                <a:cubicBezTo>
                  <a:pt x="2566" y="631"/>
                  <a:pt x="2560" y="636"/>
                  <a:pt x="2560" y="643"/>
                </a:cubicBezTo>
                <a:cubicBezTo>
                  <a:pt x="2560" y="651"/>
                  <a:pt x="2566" y="656"/>
                  <a:pt x="2573" y="656"/>
                </a:cubicBezTo>
                <a:close/>
                <a:moveTo>
                  <a:pt x="2612" y="656"/>
                </a:moveTo>
                <a:cubicBezTo>
                  <a:pt x="2619" y="656"/>
                  <a:pt x="2625" y="651"/>
                  <a:pt x="2625" y="643"/>
                </a:cubicBezTo>
                <a:cubicBezTo>
                  <a:pt x="2625" y="636"/>
                  <a:pt x="2619" y="631"/>
                  <a:pt x="2612" y="631"/>
                </a:cubicBezTo>
                <a:cubicBezTo>
                  <a:pt x="2605" y="631"/>
                  <a:pt x="2599" y="636"/>
                  <a:pt x="2599" y="643"/>
                </a:cubicBezTo>
                <a:cubicBezTo>
                  <a:pt x="2599" y="651"/>
                  <a:pt x="2605" y="656"/>
                  <a:pt x="2612" y="656"/>
                </a:cubicBezTo>
                <a:close/>
                <a:moveTo>
                  <a:pt x="2652" y="656"/>
                </a:moveTo>
                <a:cubicBezTo>
                  <a:pt x="2659" y="656"/>
                  <a:pt x="2664" y="651"/>
                  <a:pt x="2664" y="643"/>
                </a:cubicBezTo>
                <a:cubicBezTo>
                  <a:pt x="2664" y="636"/>
                  <a:pt x="2659" y="631"/>
                  <a:pt x="2652" y="631"/>
                </a:cubicBezTo>
                <a:cubicBezTo>
                  <a:pt x="2645" y="631"/>
                  <a:pt x="2639" y="636"/>
                  <a:pt x="2639" y="643"/>
                </a:cubicBezTo>
                <a:cubicBezTo>
                  <a:pt x="2639" y="651"/>
                  <a:pt x="2645" y="656"/>
                  <a:pt x="2652" y="656"/>
                </a:cubicBezTo>
                <a:close/>
                <a:moveTo>
                  <a:pt x="2691" y="656"/>
                </a:moveTo>
                <a:cubicBezTo>
                  <a:pt x="2698" y="656"/>
                  <a:pt x="2704" y="651"/>
                  <a:pt x="2704" y="643"/>
                </a:cubicBezTo>
                <a:cubicBezTo>
                  <a:pt x="2704" y="636"/>
                  <a:pt x="2698" y="631"/>
                  <a:pt x="2691" y="631"/>
                </a:cubicBezTo>
                <a:cubicBezTo>
                  <a:pt x="2684" y="631"/>
                  <a:pt x="2678" y="636"/>
                  <a:pt x="2678" y="643"/>
                </a:cubicBezTo>
                <a:cubicBezTo>
                  <a:pt x="2678" y="651"/>
                  <a:pt x="2684" y="656"/>
                  <a:pt x="2691" y="656"/>
                </a:cubicBezTo>
                <a:close/>
                <a:moveTo>
                  <a:pt x="2730" y="656"/>
                </a:moveTo>
                <a:cubicBezTo>
                  <a:pt x="2738" y="656"/>
                  <a:pt x="2743" y="651"/>
                  <a:pt x="2743" y="643"/>
                </a:cubicBezTo>
                <a:cubicBezTo>
                  <a:pt x="2743" y="636"/>
                  <a:pt x="2738" y="631"/>
                  <a:pt x="2730" y="631"/>
                </a:cubicBezTo>
                <a:cubicBezTo>
                  <a:pt x="2723" y="631"/>
                  <a:pt x="2718" y="636"/>
                  <a:pt x="2718" y="643"/>
                </a:cubicBezTo>
                <a:cubicBezTo>
                  <a:pt x="2718" y="651"/>
                  <a:pt x="2723" y="656"/>
                  <a:pt x="2730" y="656"/>
                </a:cubicBezTo>
                <a:close/>
                <a:moveTo>
                  <a:pt x="2770" y="656"/>
                </a:moveTo>
                <a:cubicBezTo>
                  <a:pt x="2777" y="656"/>
                  <a:pt x="2783" y="651"/>
                  <a:pt x="2783" y="643"/>
                </a:cubicBezTo>
                <a:cubicBezTo>
                  <a:pt x="2783" y="636"/>
                  <a:pt x="2777" y="631"/>
                  <a:pt x="2770" y="631"/>
                </a:cubicBezTo>
                <a:cubicBezTo>
                  <a:pt x="2763" y="631"/>
                  <a:pt x="2757" y="636"/>
                  <a:pt x="2757" y="643"/>
                </a:cubicBezTo>
                <a:cubicBezTo>
                  <a:pt x="2757" y="651"/>
                  <a:pt x="2763" y="656"/>
                  <a:pt x="2770" y="656"/>
                </a:cubicBezTo>
                <a:close/>
                <a:moveTo>
                  <a:pt x="2809" y="656"/>
                </a:moveTo>
                <a:cubicBezTo>
                  <a:pt x="2816" y="656"/>
                  <a:pt x="2822" y="651"/>
                  <a:pt x="2822" y="643"/>
                </a:cubicBezTo>
                <a:cubicBezTo>
                  <a:pt x="2822" y="636"/>
                  <a:pt x="2816" y="631"/>
                  <a:pt x="2809" y="631"/>
                </a:cubicBezTo>
                <a:cubicBezTo>
                  <a:pt x="2802" y="631"/>
                  <a:pt x="2797" y="636"/>
                  <a:pt x="2797" y="643"/>
                </a:cubicBezTo>
                <a:cubicBezTo>
                  <a:pt x="2797" y="651"/>
                  <a:pt x="2802" y="656"/>
                  <a:pt x="2809" y="656"/>
                </a:cubicBezTo>
                <a:close/>
                <a:moveTo>
                  <a:pt x="2849" y="656"/>
                </a:moveTo>
                <a:cubicBezTo>
                  <a:pt x="2856" y="656"/>
                  <a:pt x="2862" y="651"/>
                  <a:pt x="2862" y="643"/>
                </a:cubicBezTo>
                <a:cubicBezTo>
                  <a:pt x="2862" y="636"/>
                  <a:pt x="2856" y="631"/>
                  <a:pt x="2849" y="631"/>
                </a:cubicBezTo>
                <a:cubicBezTo>
                  <a:pt x="2842" y="631"/>
                  <a:pt x="2836" y="636"/>
                  <a:pt x="2836" y="643"/>
                </a:cubicBezTo>
                <a:cubicBezTo>
                  <a:pt x="2836" y="651"/>
                  <a:pt x="2842" y="656"/>
                  <a:pt x="2849" y="656"/>
                </a:cubicBezTo>
                <a:close/>
                <a:moveTo>
                  <a:pt x="2888" y="656"/>
                </a:moveTo>
                <a:cubicBezTo>
                  <a:pt x="2895" y="656"/>
                  <a:pt x="2901" y="651"/>
                  <a:pt x="2901" y="643"/>
                </a:cubicBezTo>
                <a:cubicBezTo>
                  <a:pt x="2901" y="636"/>
                  <a:pt x="2895" y="631"/>
                  <a:pt x="2888" y="631"/>
                </a:cubicBezTo>
                <a:cubicBezTo>
                  <a:pt x="2881" y="631"/>
                  <a:pt x="2875" y="636"/>
                  <a:pt x="2875" y="643"/>
                </a:cubicBezTo>
                <a:cubicBezTo>
                  <a:pt x="2875" y="651"/>
                  <a:pt x="2881" y="656"/>
                  <a:pt x="2888" y="656"/>
                </a:cubicBezTo>
                <a:close/>
                <a:moveTo>
                  <a:pt x="2928" y="656"/>
                </a:moveTo>
                <a:cubicBezTo>
                  <a:pt x="2935" y="656"/>
                  <a:pt x="2940" y="651"/>
                  <a:pt x="2940" y="643"/>
                </a:cubicBezTo>
                <a:cubicBezTo>
                  <a:pt x="2940" y="636"/>
                  <a:pt x="2935" y="631"/>
                  <a:pt x="2928" y="631"/>
                </a:cubicBezTo>
                <a:cubicBezTo>
                  <a:pt x="2921" y="631"/>
                  <a:pt x="2915" y="636"/>
                  <a:pt x="2915" y="643"/>
                </a:cubicBezTo>
                <a:cubicBezTo>
                  <a:pt x="2915" y="651"/>
                  <a:pt x="2921" y="656"/>
                  <a:pt x="2928" y="656"/>
                </a:cubicBezTo>
                <a:close/>
                <a:moveTo>
                  <a:pt x="2967" y="656"/>
                </a:moveTo>
                <a:cubicBezTo>
                  <a:pt x="2974" y="656"/>
                  <a:pt x="2980" y="651"/>
                  <a:pt x="2980" y="643"/>
                </a:cubicBezTo>
                <a:cubicBezTo>
                  <a:pt x="2980" y="636"/>
                  <a:pt x="2974" y="631"/>
                  <a:pt x="2967" y="631"/>
                </a:cubicBezTo>
                <a:cubicBezTo>
                  <a:pt x="2960" y="631"/>
                  <a:pt x="2954" y="636"/>
                  <a:pt x="2954" y="643"/>
                </a:cubicBezTo>
                <a:cubicBezTo>
                  <a:pt x="2954" y="651"/>
                  <a:pt x="2960" y="656"/>
                  <a:pt x="2967" y="656"/>
                </a:cubicBezTo>
                <a:close/>
                <a:moveTo>
                  <a:pt x="3006" y="656"/>
                </a:moveTo>
                <a:cubicBezTo>
                  <a:pt x="3013" y="656"/>
                  <a:pt x="3019" y="651"/>
                  <a:pt x="3019" y="643"/>
                </a:cubicBezTo>
                <a:cubicBezTo>
                  <a:pt x="3019" y="636"/>
                  <a:pt x="3013" y="631"/>
                  <a:pt x="3006" y="631"/>
                </a:cubicBezTo>
                <a:cubicBezTo>
                  <a:pt x="2999" y="631"/>
                  <a:pt x="2994" y="636"/>
                  <a:pt x="2994" y="643"/>
                </a:cubicBezTo>
                <a:cubicBezTo>
                  <a:pt x="2994" y="651"/>
                  <a:pt x="2999" y="656"/>
                  <a:pt x="3006" y="656"/>
                </a:cubicBezTo>
                <a:close/>
                <a:moveTo>
                  <a:pt x="3046" y="656"/>
                </a:moveTo>
                <a:cubicBezTo>
                  <a:pt x="3053" y="656"/>
                  <a:pt x="3059" y="651"/>
                  <a:pt x="3059" y="643"/>
                </a:cubicBezTo>
                <a:cubicBezTo>
                  <a:pt x="3059" y="636"/>
                  <a:pt x="3053" y="631"/>
                  <a:pt x="3046" y="631"/>
                </a:cubicBezTo>
                <a:cubicBezTo>
                  <a:pt x="3039" y="631"/>
                  <a:pt x="3033" y="636"/>
                  <a:pt x="3033" y="643"/>
                </a:cubicBezTo>
                <a:cubicBezTo>
                  <a:pt x="3033" y="651"/>
                  <a:pt x="3039" y="656"/>
                  <a:pt x="3046" y="656"/>
                </a:cubicBezTo>
                <a:close/>
                <a:moveTo>
                  <a:pt x="444" y="670"/>
                </a:moveTo>
                <a:cubicBezTo>
                  <a:pt x="437" y="670"/>
                  <a:pt x="431" y="676"/>
                  <a:pt x="431" y="683"/>
                </a:cubicBezTo>
                <a:cubicBezTo>
                  <a:pt x="431" y="690"/>
                  <a:pt x="437" y="696"/>
                  <a:pt x="444" y="696"/>
                </a:cubicBezTo>
                <a:cubicBezTo>
                  <a:pt x="451" y="696"/>
                  <a:pt x="457" y="690"/>
                  <a:pt x="457" y="683"/>
                </a:cubicBezTo>
                <a:cubicBezTo>
                  <a:pt x="457" y="676"/>
                  <a:pt x="451" y="670"/>
                  <a:pt x="444" y="670"/>
                </a:cubicBezTo>
                <a:close/>
                <a:moveTo>
                  <a:pt x="483" y="696"/>
                </a:moveTo>
                <a:cubicBezTo>
                  <a:pt x="490" y="696"/>
                  <a:pt x="496" y="690"/>
                  <a:pt x="496" y="683"/>
                </a:cubicBezTo>
                <a:cubicBezTo>
                  <a:pt x="496" y="676"/>
                  <a:pt x="490" y="670"/>
                  <a:pt x="483" y="670"/>
                </a:cubicBezTo>
                <a:cubicBezTo>
                  <a:pt x="476" y="670"/>
                  <a:pt x="471" y="676"/>
                  <a:pt x="471" y="683"/>
                </a:cubicBezTo>
                <a:cubicBezTo>
                  <a:pt x="471" y="690"/>
                  <a:pt x="476" y="696"/>
                  <a:pt x="483" y="696"/>
                </a:cubicBezTo>
                <a:close/>
                <a:moveTo>
                  <a:pt x="523" y="696"/>
                </a:moveTo>
                <a:cubicBezTo>
                  <a:pt x="530" y="696"/>
                  <a:pt x="535" y="690"/>
                  <a:pt x="535" y="683"/>
                </a:cubicBezTo>
                <a:cubicBezTo>
                  <a:pt x="535" y="676"/>
                  <a:pt x="530" y="670"/>
                  <a:pt x="523" y="670"/>
                </a:cubicBezTo>
                <a:cubicBezTo>
                  <a:pt x="516" y="670"/>
                  <a:pt x="510" y="676"/>
                  <a:pt x="510" y="683"/>
                </a:cubicBezTo>
                <a:cubicBezTo>
                  <a:pt x="510" y="690"/>
                  <a:pt x="516" y="696"/>
                  <a:pt x="523" y="696"/>
                </a:cubicBezTo>
                <a:close/>
                <a:moveTo>
                  <a:pt x="562" y="696"/>
                </a:moveTo>
                <a:cubicBezTo>
                  <a:pt x="569" y="696"/>
                  <a:pt x="575" y="690"/>
                  <a:pt x="575" y="683"/>
                </a:cubicBezTo>
                <a:cubicBezTo>
                  <a:pt x="575" y="676"/>
                  <a:pt x="569" y="670"/>
                  <a:pt x="562" y="670"/>
                </a:cubicBezTo>
                <a:cubicBezTo>
                  <a:pt x="555" y="670"/>
                  <a:pt x="549" y="676"/>
                  <a:pt x="549" y="683"/>
                </a:cubicBezTo>
                <a:cubicBezTo>
                  <a:pt x="549" y="690"/>
                  <a:pt x="555" y="696"/>
                  <a:pt x="562" y="696"/>
                </a:cubicBezTo>
                <a:close/>
                <a:moveTo>
                  <a:pt x="602" y="696"/>
                </a:moveTo>
                <a:cubicBezTo>
                  <a:pt x="609" y="696"/>
                  <a:pt x="614" y="690"/>
                  <a:pt x="614" y="683"/>
                </a:cubicBezTo>
                <a:cubicBezTo>
                  <a:pt x="614" y="676"/>
                  <a:pt x="609" y="670"/>
                  <a:pt x="602" y="670"/>
                </a:cubicBezTo>
                <a:cubicBezTo>
                  <a:pt x="595" y="670"/>
                  <a:pt x="589" y="676"/>
                  <a:pt x="589" y="683"/>
                </a:cubicBezTo>
                <a:cubicBezTo>
                  <a:pt x="589" y="690"/>
                  <a:pt x="595" y="696"/>
                  <a:pt x="602" y="696"/>
                </a:cubicBezTo>
                <a:close/>
                <a:moveTo>
                  <a:pt x="641" y="696"/>
                </a:moveTo>
                <a:cubicBezTo>
                  <a:pt x="648" y="696"/>
                  <a:pt x="654" y="690"/>
                  <a:pt x="654" y="683"/>
                </a:cubicBezTo>
                <a:cubicBezTo>
                  <a:pt x="654" y="676"/>
                  <a:pt x="648" y="670"/>
                  <a:pt x="641" y="670"/>
                </a:cubicBezTo>
                <a:cubicBezTo>
                  <a:pt x="634" y="670"/>
                  <a:pt x="628" y="676"/>
                  <a:pt x="628" y="683"/>
                </a:cubicBezTo>
                <a:cubicBezTo>
                  <a:pt x="628" y="690"/>
                  <a:pt x="634" y="696"/>
                  <a:pt x="641" y="696"/>
                </a:cubicBezTo>
                <a:close/>
                <a:moveTo>
                  <a:pt x="680" y="696"/>
                </a:moveTo>
                <a:cubicBezTo>
                  <a:pt x="687" y="696"/>
                  <a:pt x="693" y="690"/>
                  <a:pt x="693" y="683"/>
                </a:cubicBezTo>
                <a:cubicBezTo>
                  <a:pt x="693" y="676"/>
                  <a:pt x="687" y="670"/>
                  <a:pt x="680" y="670"/>
                </a:cubicBezTo>
                <a:cubicBezTo>
                  <a:pt x="673" y="670"/>
                  <a:pt x="668" y="676"/>
                  <a:pt x="668" y="683"/>
                </a:cubicBezTo>
                <a:cubicBezTo>
                  <a:pt x="668" y="690"/>
                  <a:pt x="673" y="696"/>
                  <a:pt x="680" y="696"/>
                </a:cubicBezTo>
                <a:close/>
                <a:moveTo>
                  <a:pt x="720" y="696"/>
                </a:moveTo>
                <a:cubicBezTo>
                  <a:pt x="727" y="696"/>
                  <a:pt x="733" y="690"/>
                  <a:pt x="733" y="683"/>
                </a:cubicBezTo>
                <a:cubicBezTo>
                  <a:pt x="733" y="676"/>
                  <a:pt x="727" y="670"/>
                  <a:pt x="720" y="670"/>
                </a:cubicBezTo>
                <a:cubicBezTo>
                  <a:pt x="713" y="670"/>
                  <a:pt x="707" y="676"/>
                  <a:pt x="707" y="683"/>
                </a:cubicBezTo>
                <a:cubicBezTo>
                  <a:pt x="707" y="690"/>
                  <a:pt x="713" y="696"/>
                  <a:pt x="720" y="696"/>
                </a:cubicBezTo>
                <a:close/>
                <a:moveTo>
                  <a:pt x="759" y="696"/>
                </a:moveTo>
                <a:cubicBezTo>
                  <a:pt x="766" y="696"/>
                  <a:pt x="772" y="690"/>
                  <a:pt x="772" y="683"/>
                </a:cubicBezTo>
                <a:cubicBezTo>
                  <a:pt x="772" y="676"/>
                  <a:pt x="766" y="670"/>
                  <a:pt x="759" y="670"/>
                </a:cubicBezTo>
                <a:cubicBezTo>
                  <a:pt x="752" y="670"/>
                  <a:pt x="747" y="676"/>
                  <a:pt x="747" y="683"/>
                </a:cubicBezTo>
                <a:cubicBezTo>
                  <a:pt x="747" y="690"/>
                  <a:pt x="752" y="696"/>
                  <a:pt x="759" y="696"/>
                </a:cubicBezTo>
                <a:close/>
                <a:moveTo>
                  <a:pt x="799" y="696"/>
                </a:moveTo>
                <a:cubicBezTo>
                  <a:pt x="806" y="696"/>
                  <a:pt x="811" y="690"/>
                  <a:pt x="811" y="683"/>
                </a:cubicBezTo>
                <a:cubicBezTo>
                  <a:pt x="811" y="676"/>
                  <a:pt x="806" y="670"/>
                  <a:pt x="799" y="670"/>
                </a:cubicBezTo>
                <a:cubicBezTo>
                  <a:pt x="792" y="670"/>
                  <a:pt x="786" y="676"/>
                  <a:pt x="786" y="683"/>
                </a:cubicBezTo>
                <a:cubicBezTo>
                  <a:pt x="786" y="690"/>
                  <a:pt x="792" y="696"/>
                  <a:pt x="799" y="696"/>
                </a:cubicBezTo>
                <a:close/>
                <a:moveTo>
                  <a:pt x="838" y="696"/>
                </a:moveTo>
                <a:cubicBezTo>
                  <a:pt x="845" y="696"/>
                  <a:pt x="851" y="690"/>
                  <a:pt x="851" y="683"/>
                </a:cubicBezTo>
                <a:cubicBezTo>
                  <a:pt x="851" y="676"/>
                  <a:pt x="845" y="670"/>
                  <a:pt x="838" y="670"/>
                </a:cubicBezTo>
                <a:cubicBezTo>
                  <a:pt x="831" y="670"/>
                  <a:pt x="825" y="676"/>
                  <a:pt x="825" y="683"/>
                </a:cubicBezTo>
                <a:cubicBezTo>
                  <a:pt x="825" y="690"/>
                  <a:pt x="831" y="696"/>
                  <a:pt x="838" y="696"/>
                </a:cubicBezTo>
                <a:close/>
                <a:moveTo>
                  <a:pt x="878" y="696"/>
                </a:moveTo>
                <a:cubicBezTo>
                  <a:pt x="885" y="696"/>
                  <a:pt x="890" y="690"/>
                  <a:pt x="890" y="683"/>
                </a:cubicBezTo>
                <a:cubicBezTo>
                  <a:pt x="890" y="676"/>
                  <a:pt x="885" y="670"/>
                  <a:pt x="878" y="670"/>
                </a:cubicBezTo>
                <a:cubicBezTo>
                  <a:pt x="871" y="670"/>
                  <a:pt x="865" y="676"/>
                  <a:pt x="865" y="683"/>
                </a:cubicBezTo>
                <a:cubicBezTo>
                  <a:pt x="865" y="690"/>
                  <a:pt x="871" y="696"/>
                  <a:pt x="878" y="696"/>
                </a:cubicBezTo>
                <a:close/>
                <a:moveTo>
                  <a:pt x="917" y="696"/>
                </a:moveTo>
                <a:cubicBezTo>
                  <a:pt x="924" y="696"/>
                  <a:pt x="930" y="690"/>
                  <a:pt x="930" y="683"/>
                </a:cubicBezTo>
                <a:cubicBezTo>
                  <a:pt x="930" y="676"/>
                  <a:pt x="924" y="670"/>
                  <a:pt x="917" y="670"/>
                </a:cubicBezTo>
                <a:cubicBezTo>
                  <a:pt x="910" y="670"/>
                  <a:pt x="904" y="676"/>
                  <a:pt x="904" y="683"/>
                </a:cubicBezTo>
                <a:cubicBezTo>
                  <a:pt x="904" y="690"/>
                  <a:pt x="910" y="696"/>
                  <a:pt x="917" y="696"/>
                </a:cubicBezTo>
                <a:close/>
                <a:moveTo>
                  <a:pt x="956" y="696"/>
                </a:moveTo>
                <a:cubicBezTo>
                  <a:pt x="963" y="696"/>
                  <a:pt x="969" y="690"/>
                  <a:pt x="969" y="683"/>
                </a:cubicBezTo>
                <a:cubicBezTo>
                  <a:pt x="969" y="676"/>
                  <a:pt x="963" y="670"/>
                  <a:pt x="956" y="670"/>
                </a:cubicBezTo>
                <a:cubicBezTo>
                  <a:pt x="949" y="670"/>
                  <a:pt x="944" y="676"/>
                  <a:pt x="944" y="683"/>
                </a:cubicBezTo>
                <a:cubicBezTo>
                  <a:pt x="944" y="690"/>
                  <a:pt x="949" y="696"/>
                  <a:pt x="956" y="696"/>
                </a:cubicBezTo>
                <a:close/>
                <a:moveTo>
                  <a:pt x="1627" y="696"/>
                </a:moveTo>
                <a:cubicBezTo>
                  <a:pt x="1634" y="696"/>
                  <a:pt x="1639" y="690"/>
                  <a:pt x="1639" y="683"/>
                </a:cubicBezTo>
                <a:cubicBezTo>
                  <a:pt x="1639" y="676"/>
                  <a:pt x="1634" y="670"/>
                  <a:pt x="1627" y="670"/>
                </a:cubicBezTo>
                <a:cubicBezTo>
                  <a:pt x="1620" y="670"/>
                  <a:pt x="1614" y="676"/>
                  <a:pt x="1614" y="683"/>
                </a:cubicBezTo>
                <a:cubicBezTo>
                  <a:pt x="1614" y="690"/>
                  <a:pt x="1620" y="696"/>
                  <a:pt x="1627" y="696"/>
                </a:cubicBezTo>
                <a:close/>
                <a:moveTo>
                  <a:pt x="1666" y="696"/>
                </a:moveTo>
                <a:cubicBezTo>
                  <a:pt x="1673" y="696"/>
                  <a:pt x="1679" y="690"/>
                  <a:pt x="1679" y="683"/>
                </a:cubicBezTo>
                <a:cubicBezTo>
                  <a:pt x="1679" y="676"/>
                  <a:pt x="1673" y="670"/>
                  <a:pt x="1666" y="670"/>
                </a:cubicBezTo>
                <a:cubicBezTo>
                  <a:pt x="1659" y="670"/>
                  <a:pt x="1653" y="676"/>
                  <a:pt x="1653" y="683"/>
                </a:cubicBezTo>
                <a:cubicBezTo>
                  <a:pt x="1653" y="690"/>
                  <a:pt x="1659" y="696"/>
                  <a:pt x="1666" y="696"/>
                </a:cubicBezTo>
                <a:close/>
                <a:moveTo>
                  <a:pt x="1705" y="696"/>
                </a:moveTo>
                <a:cubicBezTo>
                  <a:pt x="1712" y="696"/>
                  <a:pt x="1718" y="690"/>
                  <a:pt x="1718" y="683"/>
                </a:cubicBezTo>
                <a:cubicBezTo>
                  <a:pt x="1718" y="676"/>
                  <a:pt x="1712" y="670"/>
                  <a:pt x="1705" y="670"/>
                </a:cubicBezTo>
                <a:cubicBezTo>
                  <a:pt x="1698" y="670"/>
                  <a:pt x="1693" y="676"/>
                  <a:pt x="1693" y="683"/>
                </a:cubicBezTo>
                <a:cubicBezTo>
                  <a:pt x="1693" y="690"/>
                  <a:pt x="1698" y="696"/>
                  <a:pt x="1705" y="696"/>
                </a:cubicBezTo>
                <a:close/>
                <a:moveTo>
                  <a:pt x="1817" y="683"/>
                </a:moveTo>
                <a:cubicBezTo>
                  <a:pt x="1817" y="686"/>
                  <a:pt x="1820" y="689"/>
                  <a:pt x="1824" y="689"/>
                </a:cubicBezTo>
                <a:cubicBezTo>
                  <a:pt x="1827" y="689"/>
                  <a:pt x="1830" y="686"/>
                  <a:pt x="1830" y="683"/>
                </a:cubicBezTo>
                <a:cubicBezTo>
                  <a:pt x="1830" y="679"/>
                  <a:pt x="1827" y="676"/>
                  <a:pt x="1824" y="676"/>
                </a:cubicBezTo>
                <a:cubicBezTo>
                  <a:pt x="1820" y="676"/>
                  <a:pt x="1817" y="679"/>
                  <a:pt x="1817" y="683"/>
                </a:cubicBezTo>
                <a:close/>
                <a:moveTo>
                  <a:pt x="1903" y="696"/>
                </a:moveTo>
                <a:cubicBezTo>
                  <a:pt x="1910" y="696"/>
                  <a:pt x="1915" y="690"/>
                  <a:pt x="1915" y="683"/>
                </a:cubicBezTo>
                <a:cubicBezTo>
                  <a:pt x="1915" y="676"/>
                  <a:pt x="1910" y="670"/>
                  <a:pt x="1903" y="670"/>
                </a:cubicBezTo>
                <a:cubicBezTo>
                  <a:pt x="1896" y="670"/>
                  <a:pt x="1890" y="676"/>
                  <a:pt x="1890" y="683"/>
                </a:cubicBezTo>
                <a:cubicBezTo>
                  <a:pt x="1890" y="690"/>
                  <a:pt x="1896" y="696"/>
                  <a:pt x="1903" y="696"/>
                </a:cubicBezTo>
                <a:close/>
                <a:moveTo>
                  <a:pt x="1955" y="683"/>
                </a:moveTo>
                <a:cubicBezTo>
                  <a:pt x="1955" y="676"/>
                  <a:pt x="1949" y="670"/>
                  <a:pt x="1942" y="670"/>
                </a:cubicBezTo>
                <a:cubicBezTo>
                  <a:pt x="1935" y="670"/>
                  <a:pt x="1929" y="676"/>
                  <a:pt x="1929" y="683"/>
                </a:cubicBezTo>
                <a:cubicBezTo>
                  <a:pt x="1929" y="690"/>
                  <a:pt x="1935" y="696"/>
                  <a:pt x="1942" y="696"/>
                </a:cubicBezTo>
                <a:cubicBezTo>
                  <a:pt x="1949" y="696"/>
                  <a:pt x="1955" y="690"/>
                  <a:pt x="1955" y="683"/>
                </a:cubicBezTo>
                <a:close/>
                <a:moveTo>
                  <a:pt x="1981" y="696"/>
                </a:moveTo>
                <a:cubicBezTo>
                  <a:pt x="1988" y="696"/>
                  <a:pt x="1994" y="690"/>
                  <a:pt x="1994" y="683"/>
                </a:cubicBezTo>
                <a:cubicBezTo>
                  <a:pt x="1994" y="676"/>
                  <a:pt x="1988" y="670"/>
                  <a:pt x="1981" y="670"/>
                </a:cubicBezTo>
                <a:cubicBezTo>
                  <a:pt x="1974" y="670"/>
                  <a:pt x="1969" y="676"/>
                  <a:pt x="1969" y="683"/>
                </a:cubicBezTo>
                <a:cubicBezTo>
                  <a:pt x="1969" y="690"/>
                  <a:pt x="1974" y="696"/>
                  <a:pt x="1981" y="696"/>
                </a:cubicBezTo>
                <a:close/>
                <a:moveTo>
                  <a:pt x="2021" y="696"/>
                </a:moveTo>
                <a:cubicBezTo>
                  <a:pt x="2028" y="696"/>
                  <a:pt x="2034" y="690"/>
                  <a:pt x="2034" y="683"/>
                </a:cubicBezTo>
                <a:cubicBezTo>
                  <a:pt x="2034" y="676"/>
                  <a:pt x="2028" y="670"/>
                  <a:pt x="2021" y="670"/>
                </a:cubicBezTo>
                <a:cubicBezTo>
                  <a:pt x="2014" y="670"/>
                  <a:pt x="2008" y="676"/>
                  <a:pt x="2008" y="683"/>
                </a:cubicBezTo>
                <a:cubicBezTo>
                  <a:pt x="2008" y="690"/>
                  <a:pt x="2014" y="696"/>
                  <a:pt x="2021" y="696"/>
                </a:cubicBezTo>
                <a:close/>
                <a:moveTo>
                  <a:pt x="2060" y="670"/>
                </a:moveTo>
                <a:cubicBezTo>
                  <a:pt x="2053" y="670"/>
                  <a:pt x="2048" y="676"/>
                  <a:pt x="2048" y="683"/>
                </a:cubicBezTo>
                <a:cubicBezTo>
                  <a:pt x="2048" y="690"/>
                  <a:pt x="2053" y="696"/>
                  <a:pt x="2060" y="696"/>
                </a:cubicBezTo>
                <a:cubicBezTo>
                  <a:pt x="2067" y="696"/>
                  <a:pt x="2073" y="690"/>
                  <a:pt x="2073" y="683"/>
                </a:cubicBezTo>
                <a:cubicBezTo>
                  <a:pt x="2073" y="676"/>
                  <a:pt x="2067" y="670"/>
                  <a:pt x="2060" y="670"/>
                </a:cubicBezTo>
                <a:close/>
                <a:moveTo>
                  <a:pt x="2139" y="696"/>
                </a:moveTo>
                <a:cubicBezTo>
                  <a:pt x="2146" y="696"/>
                  <a:pt x="2152" y="690"/>
                  <a:pt x="2152" y="683"/>
                </a:cubicBezTo>
                <a:cubicBezTo>
                  <a:pt x="2152" y="676"/>
                  <a:pt x="2146" y="670"/>
                  <a:pt x="2139" y="670"/>
                </a:cubicBezTo>
                <a:cubicBezTo>
                  <a:pt x="2132" y="670"/>
                  <a:pt x="2126" y="676"/>
                  <a:pt x="2126" y="683"/>
                </a:cubicBezTo>
                <a:cubicBezTo>
                  <a:pt x="2126" y="690"/>
                  <a:pt x="2132" y="696"/>
                  <a:pt x="2139" y="696"/>
                </a:cubicBezTo>
                <a:close/>
                <a:moveTo>
                  <a:pt x="2179" y="696"/>
                </a:moveTo>
                <a:cubicBezTo>
                  <a:pt x="2186" y="696"/>
                  <a:pt x="2191" y="690"/>
                  <a:pt x="2191" y="683"/>
                </a:cubicBezTo>
                <a:cubicBezTo>
                  <a:pt x="2191" y="676"/>
                  <a:pt x="2186" y="670"/>
                  <a:pt x="2179" y="670"/>
                </a:cubicBezTo>
                <a:cubicBezTo>
                  <a:pt x="2172" y="670"/>
                  <a:pt x="2166" y="676"/>
                  <a:pt x="2166" y="683"/>
                </a:cubicBezTo>
                <a:cubicBezTo>
                  <a:pt x="2166" y="690"/>
                  <a:pt x="2172" y="696"/>
                  <a:pt x="2179" y="696"/>
                </a:cubicBezTo>
                <a:close/>
                <a:moveTo>
                  <a:pt x="2257" y="696"/>
                </a:moveTo>
                <a:cubicBezTo>
                  <a:pt x="2264" y="696"/>
                  <a:pt x="2270" y="690"/>
                  <a:pt x="2270" y="683"/>
                </a:cubicBezTo>
                <a:cubicBezTo>
                  <a:pt x="2270" y="676"/>
                  <a:pt x="2264" y="670"/>
                  <a:pt x="2257" y="670"/>
                </a:cubicBezTo>
                <a:cubicBezTo>
                  <a:pt x="2250" y="670"/>
                  <a:pt x="2245" y="676"/>
                  <a:pt x="2245" y="683"/>
                </a:cubicBezTo>
                <a:cubicBezTo>
                  <a:pt x="2245" y="690"/>
                  <a:pt x="2250" y="696"/>
                  <a:pt x="2257" y="696"/>
                </a:cubicBezTo>
                <a:close/>
                <a:moveTo>
                  <a:pt x="2297" y="696"/>
                </a:moveTo>
                <a:cubicBezTo>
                  <a:pt x="2304" y="696"/>
                  <a:pt x="2310" y="690"/>
                  <a:pt x="2310" y="683"/>
                </a:cubicBezTo>
                <a:cubicBezTo>
                  <a:pt x="2310" y="676"/>
                  <a:pt x="2304" y="670"/>
                  <a:pt x="2297" y="670"/>
                </a:cubicBezTo>
                <a:cubicBezTo>
                  <a:pt x="2290" y="670"/>
                  <a:pt x="2284" y="676"/>
                  <a:pt x="2284" y="683"/>
                </a:cubicBezTo>
                <a:cubicBezTo>
                  <a:pt x="2284" y="690"/>
                  <a:pt x="2290" y="696"/>
                  <a:pt x="2297" y="696"/>
                </a:cubicBezTo>
                <a:close/>
                <a:moveTo>
                  <a:pt x="2336" y="696"/>
                </a:moveTo>
                <a:cubicBezTo>
                  <a:pt x="2343" y="696"/>
                  <a:pt x="2349" y="690"/>
                  <a:pt x="2349" y="683"/>
                </a:cubicBezTo>
                <a:cubicBezTo>
                  <a:pt x="2349" y="676"/>
                  <a:pt x="2343" y="670"/>
                  <a:pt x="2336" y="670"/>
                </a:cubicBezTo>
                <a:cubicBezTo>
                  <a:pt x="2329" y="670"/>
                  <a:pt x="2323" y="676"/>
                  <a:pt x="2323" y="683"/>
                </a:cubicBezTo>
                <a:cubicBezTo>
                  <a:pt x="2323" y="690"/>
                  <a:pt x="2329" y="696"/>
                  <a:pt x="2336" y="696"/>
                </a:cubicBezTo>
                <a:close/>
                <a:moveTo>
                  <a:pt x="2376" y="696"/>
                </a:moveTo>
                <a:cubicBezTo>
                  <a:pt x="2383" y="696"/>
                  <a:pt x="2388" y="690"/>
                  <a:pt x="2388" y="683"/>
                </a:cubicBezTo>
                <a:cubicBezTo>
                  <a:pt x="2388" y="676"/>
                  <a:pt x="2383" y="670"/>
                  <a:pt x="2376" y="670"/>
                </a:cubicBezTo>
                <a:cubicBezTo>
                  <a:pt x="2369" y="670"/>
                  <a:pt x="2363" y="676"/>
                  <a:pt x="2363" y="683"/>
                </a:cubicBezTo>
                <a:cubicBezTo>
                  <a:pt x="2363" y="690"/>
                  <a:pt x="2369" y="696"/>
                  <a:pt x="2376" y="696"/>
                </a:cubicBezTo>
                <a:close/>
                <a:moveTo>
                  <a:pt x="2415" y="696"/>
                </a:moveTo>
                <a:cubicBezTo>
                  <a:pt x="2422" y="696"/>
                  <a:pt x="2428" y="690"/>
                  <a:pt x="2428" y="683"/>
                </a:cubicBezTo>
                <a:cubicBezTo>
                  <a:pt x="2428" y="676"/>
                  <a:pt x="2422" y="670"/>
                  <a:pt x="2415" y="670"/>
                </a:cubicBezTo>
                <a:cubicBezTo>
                  <a:pt x="2408" y="670"/>
                  <a:pt x="2402" y="676"/>
                  <a:pt x="2402" y="683"/>
                </a:cubicBezTo>
                <a:cubicBezTo>
                  <a:pt x="2402" y="690"/>
                  <a:pt x="2408" y="696"/>
                  <a:pt x="2415" y="696"/>
                </a:cubicBezTo>
                <a:close/>
                <a:moveTo>
                  <a:pt x="2455" y="696"/>
                </a:moveTo>
                <a:cubicBezTo>
                  <a:pt x="2462" y="696"/>
                  <a:pt x="2467" y="690"/>
                  <a:pt x="2467" y="683"/>
                </a:cubicBezTo>
                <a:cubicBezTo>
                  <a:pt x="2467" y="676"/>
                  <a:pt x="2462" y="670"/>
                  <a:pt x="2455" y="670"/>
                </a:cubicBezTo>
                <a:cubicBezTo>
                  <a:pt x="2447" y="670"/>
                  <a:pt x="2442" y="676"/>
                  <a:pt x="2442" y="683"/>
                </a:cubicBezTo>
                <a:cubicBezTo>
                  <a:pt x="2442" y="690"/>
                  <a:pt x="2447" y="696"/>
                  <a:pt x="2455" y="696"/>
                </a:cubicBezTo>
                <a:close/>
                <a:moveTo>
                  <a:pt x="2494" y="696"/>
                </a:moveTo>
                <a:cubicBezTo>
                  <a:pt x="2501" y="696"/>
                  <a:pt x="2507" y="690"/>
                  <a:pt x="2507" y="683"/>
                </a:cubicBezTo>
                <a:cubicBezTo>
                  <a:pt x="2507" y="676"/>
                  <a:pt x="2501" y="670"/>
                  <a:pt x="2494" y="670"/>
                </a:cubicBezTo>
                <a:cubicBezTo>
                  <a:pt x="2487" y="670"/>
                  <a:pt x="2481" y="676"/>
                  <a:pt x="2481" y="683"/>
                </a:cubicBezTo>
                <a:cubicBezTo>
                  <a:pt x="2481" y="690"/>
                  <a:pt x="2487" y="696"/>
                  <a:pt x="2494" y="696"/>
                </a:cubicBezTo>
                <a:close/>
                <a:moveTo>
                  <a:pt x="2533" y="696"/>
                </a:moveTo>
                <a:cubicBezTo>
                  <a:pt x="2540" y="696"/>
                  <a:pt x="2546" y="690"/>
                  <a:pt x="2546" y="683"/>
                </a:cubicBezTo>
                <a:cubicBezTo>
                  <a:pt x="2546" y="676"/>
                  <a:pt x="2540" y="670"/>
                  <a:pt x="2533" y="670"/>
                </a:cubicBezTo>
                <a:cubicBezTo>
                  <a:pt x="2526" y="670"/>
                  <a:pt x="2521" y="676"/>
                  <a:pt x="2521" y="683"/>
                </a:cubicBezTo>
                <a:cubicBezTo>
                  <a:pt x="2521" y="690"/>
                  <a:pt x="2526" y="696"/>
                  <a:pt x="2533" y="696"/>
                </a:cubicBezTo>
                <a:close/>
                <a:moveTo>
                  <a:pt x="2573" y="696"/>
                </a:moveTo>
                <a:cubicBezTo>
                  <a:pt x="2580" y="696"/>
                  <a:pt x="2586" y="690"/>
                  <a:pt x="2586" y="683"/>
                </a:cubicBezTo>
                <a:cubicBezTo>
                  <a:pt x="2586" y="676"/>
                  <a:pt x="2580" y="670"/>
                  <a:pt x="2573" y="670"/>
                </a:cubicBezTo>
                <a:cubicBezTo>
                  <a:pt x="2566" y="670"/>
                  <a:pt x="2560" y="676"/>
                  <a:pt x="2560" y="683"/>
                </a:cubicBezTo>
                <a:cubicBezTo>
                  <a:pt x="2560" y="690"/>
                  <a:pt x="2566" y="696"/>
                  <a:pt x="2573" y="696"/>
                </a:cubicBezTo>
                <a:close/>
                <a:moveTo>
                  <a:pt x="2612" y="696"/>
                </a:moveTo>
                <a:cubicBezTo>
                  <a:pt x="2619" y="696"/>
                  <a:pt x="2625" y="690"/>
                  <a:pt x="2625" y="683"/>
                </a:cubicBezTo>
                <a:cubicBezTo>
                  <a:pt x="2625" y="676"/>
                  <a:pt x="2619" y="670"/>
                  <a:pt x="2612" y="670"/>
                </a:cubicBezTo>
                <a:cubicBezTo>
                  <a:pt x="2605" y="670"/>
                  <a:pt x="2599" y="676"/>
                  <a:pt x="2599" y="683"/>
                </a:cubicBezTo>
                <a:cubicBezTo>
                  <a:pt x="2599" y="690"/>
                  <a:pt x="2605" y="696"/>
                  <a:pt x="2612" y="696"/>
                </a:cubicBezTo>
                <a:close/>
                <a:moveTo>
                  <a:pt x="2652" y="696"/>
                </a:moveTo>
                <a:cubicBezTo>
                  <a:pt x="2659" y="696"/>
                  <a:pt x="2664" y="690"/>
                  <a:pt x="2664" y="683"/>
                </a:cubicBezTo>
                <a:cubicBezTo>
                  <a:pt x="2664" y="676"/>
                  <a:pt x="2659" y="670"/>
                  <a:pt x="2652" y="670"/>
                </a:cubicBezTo>
                <a:cubicBezTo>
                  <a:pt x="2645" y="670"/>
                  <a:pt x="2639" y="676"/>
                  <a:pt x="2639" y="683"/>
                </a:cubicBezTo>
                <a:cubicBezTo>
                  <a:pt x="2639" y="690"/>
                  <a:pt x="2645" y="696"/>
                  <a:pt x="2652" y="696"/>
                </a:cubicBezTo>
                <a:close/>
                <a:moveTo>
                  <a:pt x="2691" y="696"/>
                </a:moveTo>
                <a:cubicBezTo>
                  <a:pt x="2698" y="696"/>
                  <a:pt x="2704" y="690"/>
                  <a:pt x="2704" y="683"/>
                </a:cubicBezTo>
                <a:cubicBezTo>
                  <a:pt x="2704" y="676"/>
                  <a:pt x="2698" y="670"/>
                  <a:pt x="2691" y="670"/>
                </a:cubicBezTo>
                <a:cubicBezTo>
                  <a:pt x="2684" y="670"/>
                  <a:pt x="2678" y="676"/>
                  <a:pt x="2678" y="683"/>
                </a:cubicBezTo>
                <a:cubicBezTo>
                  <a:pt x="2678" y="690"/>
                  <a:pt x="2684" y="696"/>
                  <a:pt x="2691" y="696"/>
                </a:cubicBezTo>
                <a:close/>
                <a:moveTo>
                  <a:pt x="2730" y="696"/>
                </a:moveTo>
                <a:cubicBezTo>
                  <a:pt x="2738" y="696"/>
                  <a:pt x="2743" y="690"/>
                  <a:pt x="2743" y="683"/>
                </a:cubicBezTo>
                <a:cubicBezTo>
                  <a:pt x="2743" y="676"/>
                  <a:pt x="2738" y="670"/>
                  <a:pt x="2730" y="670"/>
                </a:cubicBezTo>
                <a:cubicBezTo>
                  <a:pt x="2723" y="670"/>
                  <a:pt x="2718" y="676"/>
                  <a:pt x="2718" y="683"/>
                </a:cubicBezTo>
                <a:cubicBezTo>
                  <a:pt x="2718" y="690"/>
                  <a:pt x="2723" y="696"/>
                  <a:pt x="2730" y="696"/>
                </a:cubicBezTo>
                <a:close/>
                <a:moveTo>
                  <a:pt x="2770" y="696"/>
                </a:moveTo>
                <a:cubicBezTo>
                  <a:pt x="2777" y="696"/>
                  <a:pt x="2783" y="690"/>
                  <a:pt x="2783" y="683"/>
                </a:cubicBezTo>
                <a:cubicBezTo>
                  <a:pt x="2783" y="676"/>
                  <a:pt x="2777" y="670"/>
                  <a:pt x="2770" y="670"/>
                </a:cubicBezTo>
                <a:cubicBezTo>
                  <a:pt x="2763" y="670"/>
                  <a:pt x="2757" y="676"/>
                  <a:pt x="2757" y="683"/>
                </a:cubicBezTo>
                <a:cubicBezTo>
                  <a:pt x="2757" y="690"/>
                  <a:pt x="2763" y="696"/>
                  <a:pt x="2770" y="696"/>
                </a:cubicBezTo>
                <a:close/>
                <a:moveTo>
                  <a:pt x="2809" y="696"/>
                </a:moveTo>
                <a:cubicBezTo>
                  <a:pt x="2816" y="696"/>
                  <a:pt x="2822" y="690"/>
                  <a:pt x="2822" y="683"/>
                </a:cubicBezTo>
                <a:cubicBezTo>
                  <a:pt x="2822" y="676"/>
                  <a:pt x="2816" y="670"/>
                  <a:pt x="2809" y="670"/>
                </a:cubicBezTo>
                <a:cubicBezTo>
                  <a:pt x="2802" y="670"/>
                  <a:pt x="2797" y="676"/>
                  <a:pt x="2797" y="683"/>
                </a:cubicBezTo>
                <a:cubicBezTo>
                  <a:pt x="2797" y="690"/>
                  <a:pt x="2802" y="696"/>
                  <a:pt x="2809" y="696"/>
                </a:cubicBezTo>
                <a:close/>
                <a:moveTo>
                  <a:pt x="2849" y="696"/>
                </a:moveTo>
                <a:cubicBezTo>
                  <a:pt x="2856" y="696"/>
                  <a:pt x="2862" y="690"/>
                  <a:pt x="2862" y="683"/>
                </a:cubicBezTo>
                <a:cubicBezTo>
                  <a:pt x="2862" y="676"/>
                  <a:pt x="2856" y="670"/>
                  <a:pt x="2849" y="670"/>
                </a:cubicBezTo>
                <a:cubicBezTo>
                  <a:pt x="2842" y="670"/>
                  <a:pt x="2836" y="676"/>
                  <a:pt x="2836" y="683"/>
                </a:cubicBezTo>
                <a:cubicBezTo>
                  <a:pt x="2836" y="690"/>
                  <a:pt x="2842" y="696"/>
                  <a:pt x="2849" y="696"/>
                </a:cubicBezTo>
                <a:close/>
                <a:moveTo>
                  <a:pt x="2888" y="696"/>
                </a:moveTo>
                <a:cubicBezTo>
                  <a:pt x="2895" y="696"/>
                  <a:pt x="2901" y="690"/>
                  <a:pt x="2901" y="683"/>
                </a:cubicBezTo>
                <a:cubicBezTo>
                  <a:pt x="2901" y="676"/>
                  <a:pt x="2895" y="670"/>
                  <a:pt x="2888" y="670"/>
                </a:cubicBezTo>
                <a:cubicBezTo>
                  <a:pt x="2881" y="670"/>
                  <a:pt x="2875" y="676"/>
                  <a:pt x="2875" y="683"/>
                </a:cubicBezTo>
                <a:cubicBezTo>
                  <a:pt x="2875" y="690"/>
                  <a:pt x="2881" y="696"/>
                  <a:pt x="2888" y="696"/>
                </a:cubicBezTo>
                <a:close/>
                <a:moveTo>
                  <a:pt x="2928" y="670"/>
                </a:moveTo>
                <a:cubicBezTo>
                  <a:pt x="2921" y="670"/>
                  <a:pt x="2915" y="676"/>
                  <a:pt x="2915" y="683"/>
                </a:cubicBezTo>
                <a:cubicBezTo>
                  <a:pt x="2915" y="690"/>
                  <a:pt x="2921" y="696"/>
                  <a:pt x="2928" y="696"/>
                </a:cubicBezTo>
                <a:cubicBezTo>
                  <a:pt x="2935" y="696"/>
                  <a:pt x="2940" y="690"/>
                  <a:pt x="2940" y="683"/>
                </a:cubicBezTo>
                <a:cubicBezTo>
                  <a:pt x="2940" y="676"/>
                  <a:pt x="2935" y="670"/>
                  <a:pt x="2928" y="670"/>
                </a:cubicBezTo>
                <a:close/>
                <a:moveTo>
                  <a:pt x="2967" y="696"/>
                </a:moveTo>
                <a:cubicBezTo>
                  <a:pt x="2974" y="696"/>
                  <a:pt x="2980" y="690"/>
                  <a:pt x="2980" y="683"/>
                </a:cubicBezTo>
                <a:cubicBezTo>
                  <a:pt x="2980" y="676"/>
                  <a:pt x="2974" y="670"/>
                  <a:pt x="2967" y="670"/>
                </a:cubicBezTo>
                <a:cubicBezTo>
                  <a:pt x="2960" y="670"/>
                  <a:pt x="2954" y="676"/>
                  <a:pt x="2954" y="683"/>
                </a:cubicBezTo>
                <a:cubicBezTo>
                  <a:pt x="2954" y="690"/>
                  <a:pt x="2960" y="696"/>
                  <a:pt x="2967" y="696"/>
                </a:cubicBezTo>
                <a:close/>
                <a:moveTo>
                  <a:pt x="3006" y="696"/>
                </a:moveTo>
                <a:cubicBezTo>
                  <a:pt x="3013" y="696"/>
                  <a:pt x="3019" y="690"/>
                  <a:pt x="3019" y="683"/>
                </a:cubicBezTo>
                <a:cubicBezTo>
                  <a:pt x="3019" y="676"/>
                  <a:pt x="3013" y="670"/>
                  <a:pt x="3006" y="670"/>
                </a:cubicBezTo>
                <a:cubicBezTo>
                  <a:pt x="2999" y="670"/>
                  <a:pt x="2994" y="676"/>
                  <a:pt x="2994" y="683"/>
                </a:cubicBezTo>
                <a:cubicBezTo>
                  <a:pt x="2994" y="690"/>
                  <a:pt x="2999" y="696"/>
                  <a:pt x="3006" y="696"/>
                </a:cubicBezTo>
                <a:close/>
                <a:moveTo>
                  <a:pt x="483" y="735"/>
                </a:moveTo>
                <a:cubicBezTo>
                  <a:pt x="490" y="735"/>
                  <a:pt x="496" y="729"/>
                  <a:pt x="496" y="722"/>
                </a:cubicBezTo>
                <a:cubicBezTo>
                  <a:pt x="496" y="715"/>
                  <a:pt x="490" y="710"/>
                  <a:pt x="483" y="710"/>
                </a:cubicBezTo>
                <a:cubicBezTo>
                  <a:pt x="476" y="710"/>
                  <a:pt x="471" y="715"/>
                  <a:pt x="471" y="722"/>
                </a:cubicBezTo>
                <a:cubicBezTo>
                  <a:pt x="471" y="729"/>
                  <a:pt x="476" y="735"/>
                  <a:pt x="483" y="735"/>
                </a:cubicBezTo>
                <a:close/>
                <a:moveTo>
                  <a:pt x="523" y="735"/>
                </a:moveTo>
                <a:cubicBezTo>
                  <a:pt x="530" y="735"/>
                  <a:pt x="535" y="729"/>
                  <a:pt x="535" y="722"/>
                </a:cubicBezTo>
                <a:cubicBezTo>
                  <a:pt x="535" y="715"/>
                  <a:pt x="530" y="710"/>
                  <a:pt x="523" y="710"/>
                </a:cubicBezTo>
                <a:cubicBezTo>
                  <a:pt x="516" y="710"/>
                  <a:pt x="510" y="715"/>
                  <a:pt x="510" y="722"/>
                </a:cubicBezTo>
                <a:cubicBezTo>
                  <a:pt x="510" y="729"/>
                  <a:pt x="516" y="735"/>
                  <a:pt x="523" y="735"/>
                </a:cubicBezTo>
                <a:close/>
                <a:moveTo>
                  <a:pt x="562" y="735"/>
                </a:moveTo>
                <a:cubicBezTo>
                  <a:pt x="569" y="735"/>
                  <a:pt x="575" y="729"/>
                  <a:pt x="575" y="722"/>
                </a:cubicBezTo>
                <a:cubicBezTo>
                  <a:pt x="575" y="715"/>
                  <a:pt x="569" y="710"/>
                  <a:pt x="562" y="710"/>
                </a:cubicBezTo>
                <a:cubicBezTo>
                  <a:pt x="555" y="710"/>
                  <a:pt x="549" y="715"/>
                  <a:pt x="549" y="722"/>
                </a:cubicBezTo>
                <a:cubicBezTo>
                  <a:pt x="549" y="729"/>
                  <a:pt x="555" y="735"/>
                  <a:pt x="562" y="735"/>
                </a:cubicBezTo>
                <a:close/>
                <a:moveTo>
                  <a:pt x="602" y="735"/>
                </a:moveTo>
                <a:cubicBezTo>
                  <a:pt x="609" y="735"/>
                  <a:pt x="614" y="729"/>
                  <a:pt x="614" y="722"/>
                </a:cubicBezTo>
                <a:cubicBezTo>
                  <a:pt x="614" y="715"/>
                  <a:pt x="609" y="710"/>
                  <a:pt x="602" y="710"/>
                </a:cubicBezTo>
                <a:cubicBezTo>
                  <a:pt x="595" y="710"/>
                  <a:pt x="589" y="715"/>
                  <a:pt x="589" y="722"/>
                </a:cubicBezTo>
                <a:cubicBezTo>
                  <a:pt x="589" y="729"/>
                  <a:pt x="595" y="735"/>
                  <a:pt x="602" y="735"/>
                </a:cubicBezTo>
                <a:close/>
                <a:moveTo>
                  <a:pt x="641" y="735"/>
                </a:moveTo>
                <a:cubicBezTo>
                  <a:pt x="648" y="735"/>
                  <a:pt x="654" y="729"/>
                  <a:pt x="654" y="722"/>
                </a:cubicBezTo>
                <a:cubicBezTo>
                  <a:pt x="654" y="715"/>
                  <a:pt x="648" y="710"/>
                  <a:pt x="641" y="710"/>
                </a:cubicBezTo>
                <a:cubicBezTo>
                  <a:pt x="634" y="710"/>
                  <a:pt x="628" y="715"/>
                  <a:pt x="628" y="722"/>
                </a:cubicBezTo>
                <a:cubicBezTo>
                  <a:pt x="628" y="729"/>
                  <a:pt x="634" y="735"/>
                  <a:pt x="641" y="735"/>
                </a:cubicBezTo>
                <a:close/>
                <a:moveTo>
                  <a:pt x="680" y="735"/>
                </a:moveTo>
                <a:cubicBezTo>
                  <a:pt x="687" y="735"/>
                  <a:pt x="693" y="729"/>
                  <a:pt x="693" y="722"/>
                </a:cubicBezTo>
                <a:cubicBezTo>
                  <a:pt x="693" y="715"/>
                  <a:pt x="687" y="710"/>
                  <a:pt x="680" y="710"/>
                </a:cubicBezTo>
                <a:cubicBezTo>
                  <a:pt x="673" y="710"/>
                  <a:pt x="668" y="715"/>
                  <a:pt x="668" y="722"/>
                </a:cubicBezTo>
                <a:cubicBezTo>
                  <a:pt x="668" y="729"/>
                  <a:pt x="673" y="735"/>
                  <a:pt x="680" y="735"/>
                </a:cubicBezTo>
                <a:close/>
                <a:moveTo>
                  <a:pt x="720" y="735"/>
                </a:moveTo>
                <a:cubicBezTo>
                  <a:pt x="727" y="735"/>
                  <a:pt x="733" y="729"/>
                  <a:pt x="733" y="722"/>
                </a:cubicBezTo>
                <a:cubicBezTo>
                  <a:pt x="733" y="715"/>
                  <a:pt x="727" y="710"/>
                  <a:pt x="720" y="710"/>
                </a:cubicBezTo>
                <a:cubicBezTo>
                  <a:pt x="713" y="710"/>
                  <a:pt x="707" y="715"/>
                  <a:pt x="707" y="722"/>
                </a:cubicBezTo>
                <a:cubicBezTo>
                  <a:pt x="707" y="729"/>
                  <a:pt x="713" y="735"/>
                  <a:pt x="720" y="735"/>
                </a:cubicBezTo>
                <a:close/>
                <a:moveTo>
                  <a:pt x="759" y="735"/>
                </a:moveTo>
                <a:cubicBezTo>
                  <a:pt x="766" y="735"/>
                  <a:pt x="772" y="729"/>
                  <a:pt x="772" y="722"/>
                </a:cubicBezTo>
                <a:cubicBezTo>
                  <a:pt x="772" y="715"/>
                  <a:pt x="766" y="710"/>
                  <a:pt x="759" y="710"/>
                </a:cubicBezTo>
                <a:cubicBezTo>
                  <a:pt x="752" y="710"/>
                  <a:pt x="747" y="715"/>
                  <a:pt x="747" y="722"/>
                </a:cubicBezTo>
                <a:cubicBezTo>
                  <a:pt x="747" y="729"/>
                  <a:pt x="752" y="735"/>
                  <a:pt x="759" y="735"/>
                </a:cubicBezTo>
                <a:close/>
                <a:moveTo>
                  <a:pt x="799" y="735"/>
                </a:moveTo>
                <a:cubicBezTo>
                  <a:pt x="806" y="735"/>
                  <a:pt x="811" y="729"/>
                  <a:pt x="811" y="722"/>
                </a:cubicBezTo>
                <a:cubicBezTo>
                  <a:pt x="811" y="715"/>
                  <a:pt x="806" y="710"/>
                  <a:pt x="799" y="710"/>
                </a:cubicBezTo>
                <a:cubicBezTo>
                  <a:pt x="792" y="710"/>
                  <a:pt x="786" y="715"/>
                  <a:pt x="786" y="722"/>
                </a:cubicBezTo>
                <a:cubicBezTo>
                  <a:pt x="786" y="729"/>
                  <a:pt x="792" y="735"/>
                  <a:pt x="799" y="735"/>
                </a:cubicBezTo>
                <a:close/>
                <a:moveTo>
                  <a:pt x="838" y="735"/>
                </a:moveTo>
                <a:cubicBezTo>
                  <a:pt x="845" y="735"/>
                  <a:pt x="851" y="729"/>
                  <a:pt x="851" y="722"/>
                </a:cubicBezTo>
                <a:cubicBezTo>
                  <a:pt x="851" y="715"/>
                  <a:pt x="845" y="710"/>
                  <a:pt x="838" y="710"/>
                </a:cubicBezTo>
                <a:cubicBezTo>
                  <a:pt x="831" y="710"/>
                  <a:pt x="825" y="715"/>
                  <a:pt x="825" y="722"/>
                </a:cubicBezTo>
                <a:cubicBezTo>
                  <a:pt x="825" y="729"/>
                  <a:pt x="831" y="735"/>
                  <a:pt x="838" y="735"/>
                </a:cubicBezTo>
                <a:close/>
                <a:moveTo>
                  <a:pt x="878" y="735"/>
                </a:moveTo>
                <a:cubicBezTo>
                  <a:pt x="885" y="735"/>
                  <a:pt x="890" y="729"/>
                  <a:pt x="890" y="722"/>
                </a:cubicBezTo>
                <a:cubicBezTo>
                  <a:pt x="890" y="715"/>
                  <a:pt x="885" y="710"/>
                  <a:pt x="878" y="710"/>
                </a:cubicBezTo>
                <a:cubicBezTo>
                  <a:pt x="871" y="710"/>
                  <a:pt x="865" y="715"/>
                  <a:pt x="865" y="722"/>
                </a:cubicBezTo>
                <a:cubicBezTo>
                  <a:pt x="865" y="729"/>
                  <a:pt x="871" y="735"/>
                  <a:pt x="878" y="735"/>
                </a:cubicBezTo>
                <a:close/>
                <a:moveTo>
                  <a:pt x="1627" y="735"/>
                </a:moveTo>
                <a:cubicBezTo>
                  <a:pt x="1634" y="735"/>
                  <a:pt x="1639" y="729"/>
                  <a:pt x="1639" y="722"/>
                </a:cubicBezTo>
                <a:cubicBezTo>
                  <a:pt x="1639" y="715"/>
                  <a:pt x="1634" y="710"/>
                  <a:pt x="1627" y="710"/>
                </a:cubicBezTo>
                <a:cubicBezTo>
                  <a:pt x="1620" y="710"/>
                  <a:pt x="1614" y="715"/>
                  <a:pt x="1614" y="722"/>
                </a:cubicBezTo>
                <a:cubicBezTo>
                  <a:pt x="1614" y="729"/>
                  <a:pt x="1620" y="735"/>
                  <a:pt x="1627" y="735"/>
                </a:cubicBezTo>
                <a:close/>
                <a:moveTo>
                  <a:pt x="1666" y="735"/>
                </a:moveTo>
                <a:cubicBezTo>
                  <a:pt x="1673" y="735"/>
                  <a:pt x="1679" y="729"/>
                  <a:pt x="1679" y="722"/>
                </a:cubicBezTo>
                <a:cubicBezTo>
                  <a:pt x="1679" y="715"/>
                  <a:pt x="1673" y="710"/>
                  <a:pt x="1666" y="710"/>
                </a:cubicBezTo>
                <a:cubicBezTo>
                  <a:pt x="1659" y="710"/>
                  <a:pt x="1653" y="715"/>
                  <a:pt x="1653" y="722"/>
                </a:cubicBezTo>
                <a:cubicBezTo>
                  <a:pt x="1653" y="729"/>
                  <a:pt x="1659" y="735"/>
                  <a:pt x="1666" y="735"/>
                </a:cubicBezTo>
                <a:close/>
                <a:moveTo>
                  <a:pt x="1907" y="722"/>
                </a:moveTo>
                <a:cubicBezTo>
                  <a:pt x="1907" y="720"/>
                  <a:pt x="1905" y="718"/>
                  <a:pt x="1903" y="718"/>
                </a:cubicBezTo>
                <a:cubicBezTo>
                  <a:pt x="1900" y="718"/>
                  <a:pt x="1898" y="720"/>
                  <a:pt x="1898" y="722"/>
                </a:cubicBezTo>
                <a:cubicBezTo>
                  <a:pt x="1898" y="725"/>
                  <a:pt x="1900" y="726"/>
                  <a:pt x="1903" y="726"/>
                </a:cubicBezTo>
                <a:cubicBezTo>
                  <a:pt x="1905" y="726"/>
                  <a:pt x="1907" y="725"/>
                  <a:pt x="1907" y="722"/>
                </a:cubicBezTo>
                <a:close/>
                <a:moveTo>
                  <a:pt x="1942" y="735"/>
                </a:moveTo>
                <a:cubicBezTo>
                  <a:pt x="1949" y="735"/>
                  <a:pt x="1955" y="729"/>
                  <a:pt x="1955" y="722"/>
                </a:cubicBezTo>
                <a:cubicBezTo>
                  <a:pt x="1955" y="715"/>
                  <a:pt x="1949" y="710"/>
                  <a:pt x="1942" y="710"/>
                </a:cubicBezTo>
                <a:cubicBezTo>
                  <a:pt x="1935" y="710"/>
                  <a:pt x="1929" y="715"/>
                  <a:pt x="1929" y="722"/>
                </a:cubicBezTo>
                <a:cubicBezTo>
                  <a:pt x="1929" y="729"/>
                  <a:pt x="1935" y="735"/>
                  <a:pt x="1942" y="735"/>
                </a:cubicBezTo>
                <a:close/>
                <a:moveTo>
                  <a:pt x="1981" y="735"/>
                </a:moveTo>
                <a:cubicBezTo>
                  <a:pt x="1988" y="735"/>
                  <a:pt x="1994" y="729"/>
                  <a:pt x="1994" y="722"/>
                </a:cubicBezTo>
                <a:cubicBezTo>
                  <a:pt x="1994" y="715"/>
                  <a:pt x="1988" y="710"/>
                  <a:pt x="1981" y="710"/>
                </a:cubicBezTo>
                <a:cubicBezTo>
                  <a:pt x="1974" y="710"/>
                  <a:pt x="1969" y="715"/>
                  <a:pt x="1969" y="722"/>
                </a:cubicBezTo>
                <a:cubicBezTo>
                  <a:pt x="1969" y="729"/>
                  <a:pt x="1974" y="735"/>
                  <a:pt x="1981" y="735"/>
                </a:cubicBezTo>
                <a:close/>
                <a:moveTo>
                  <a:pt x="2021" y="735"/>
                </a:moveTo>
                <a:cubicBezTo>
                  <a:pt x="2028" y="735"/>
                  <a:pt x="2034" y="729"/>
                  <a:pt x="2034" y="722"/>
                </a:cubicBezTo>
                <a:cubicBezTo>
                  <a:pt x="2034" y="715"/>
                  <a:pt x="2028" y="710"/>
                  <a:pt x="2021" y="710"/>
                </a:cubicBezTo>
                <a:cubicBezTo>
                  <a:pt x="2014" y="710"/>
                  <a:pt x="2008" y="715"/>
                  <a:pt x="2008" y="722"/>
                </a:cubicBezTo>
                <a:cubicBezTo>
                  <a:pt x="2008" y="729"/>
                  <a:pt x="2014" y="735"/>
                  <a:pt x="2021" y="735"/>
                </a:cubicBezTo>
                <a:close/>
                <a:moveTo>
                  <a:pt x="2060" y="735"/>
                </a:moveTo>
                <a:cubicBezTo>
                  <a:pt x="2067" y="735"/>
                  <a:pt x="2073" y="729"/>
                  <a:pt x="2073" y="722"/>
                </a:cubicBezTo>
                <a:cubicBezTo>
                  <a:pt x="2073" y="715"/>
                  <a:pt x="2067" y="710"/>
                  <a:pt x="2060" y="710"/>
                </a:cubicBezTo>
                <a:cubicBezTo>
                  <a:pt x="2053" y="710"/>
                  <a:pt x="2048" y="715"/>
                  <a:pt x="2048" y="722"/>
                </a:cubicBezTo>
                <a:cubicBezTo>
                  <a:pt x="2048" y="729"/>
                  <a:pt x="2053" y="735"/>
                  <a:pt x="2060" y="735"/>
                </a:cubicBezTo>
                <a:close/>
                <a:moveTo>
                  <a:pt x="2100" y="735"/>
                </a:moveTo>
                <a:cubicBezTo>
                  <a:pt x="2107" y="735"/>
                  <a:pt x="2112" y="729"/>
                  <a:pt x="2112" y="722"/>
                </a:cubicBezTo>
                <a:cubicBezTo>
                  <a:pt x="2112" y="715"/>
                  <a:pt x="2107" y="710"/>
                  <a:pt x="2100" y="710"/>
                </a:cubicBezTo>
                <a:cubicBezTo>
                  <a:pt x="2093" y="710"/>
                  <a:pt x="2087" y="715"/>
                  <a:pt x="2087" y="722"/>
                </a:cubicBezTo>
                <a:cubicBezTo>
                  <a:pt x="2087" y="729"/>
                  <a:pt x="2093" y="735"/>
                  <a:pt x="2100" y="735"/>
                </a:cubicBezTo>
                <a:close/>
                <a:moveTo>
                  <a:pt x="2139" y="735"/>
                </a:moveTo>
                <a:cubicBezTo>
                  <a:pt x="2146" y="735"/>
                  <a:pt x="2152" y="729"/>
                  <a:pt x="2152" y="722"/>
                </a:cubicBezTo>
                <a:cubicBezTo>
                  <a:pt x="2152" y="715"/>
                  <a:pt x="2146" y="710"/>
                  <a:pt x="2139" y="710"/>
                </a:cubicBezTo>
                <a:cubicBezTo>
                  <a:pt x="2132" y="710"/>
                  <a:pt x="2126" y="715"/>
                  <a:pt x="2126" y="722"/>
                </a:cubicBezTo>
                <a:cubicBezTo>
                  <a:pt x="2126" y="729"/>
                  <a:pt x="2132" y="735"/>
                  <a:pt x="2139" y="735"/>
                </a:cubicBezTo>
                <a:close/>
                <a:moveTo>
                  <a:pt x="2179" y="735"/>
                </a:moveTo>
                <a:cubicBezTo>
                  <a:pt x="2186" y="735"/>
                  <a:pt x="2191" y="729"/>
                  <a:pt x="2191" y="722"/>
                </a:cubicBezTo>
                <a:cubicBezTo>
                  <a:pt x="2191" y="715"/>
                  <a:pt x="2186" y="710"/>
                  <a:pt x="2179" y="710"/>
                </a:cubicBezTo>
                <a:cubicBezTo>
                  <a:pt x="2172" y="710"/>
                  <a:pt x="2166" y="715"/>
                  <a:pt x="2166" y="722"/>
                </a:cubicBezTo>
                <a:cubicBezTo>
                  <a:pt x="2166" y="729"/>
                  <a:pt x="2172" y="735"/>
                  <a:pt x="2179" y="735"/>
                </a:cubicBezTo>
                <a:close/>
                <a:moveTo>
                  <a:pt x="2257" y="735"/>
                </a:moveTo>
                <a:cubicBezTo>
                  <a:pt x="2264" y="735"/>
                  <a:pt x="2270" y="729"/>
                  <a:pt x="2270" y="722"/>
                </a:cubicBezTo>
                <a:cubicBezTo>
                  <a:pt x="2270" y="715"/>
                  <a:pt x="2264" y="710"/>
                  <a:pt x="2257" y="710"/>
                </a:cubicBezTo>
                <a:cubicBezTo>
                  <a:pt x="2250" y="710"/>
                  <a:pt x="2245" y="715"/>
                  <a:pt x="2245" y="722"/>
                </a:cubicBezTo>
                <a:cubicBezTo>
                  <a:pt x="2245" y="729"/>
                  <a:pt x="2250" y="735"/>
                  <a:pt x="2257" y="735"/>
                </a:cubicBezTo>
                <a:close/>
                <a:moveTo>
                  <a:pt x="2297" y="735"/>
                </a:moveTo>
                <a:cubicBezTo>
                  <a:pt x="2304" y="735"/>
                  <a:pt x="2310" y="729"/>
                  <a:pt x="2310" y="722"/>
                </a:cubicBezTo>
                <a:cubicBezTo>
                  <a:pt x="2310" y="715"/>
                  <a:pt x="2304" y="710"/>
                  <a:pt x="2297" y="710"/>
                </a:cubicBezTo>
                <a:cubicBezTo>
                  <a:pt x="2290" y="710"/>
                  <a:pt x="2284" y="715"/>
                  <a:pt x="2284" y="722"/>
                </a:cubicBezTo>
                <a:cubicBezTo>
                  <a:pt x="2284" y="729"/>
                  <a:pt x="2290" y="735"/>
                  <a:pt x="2297" y="735"/>
                </a:cubicBezTo>
                <a:close/>
                <a:moveTo>
                  <a:pt x="2336" y="735"/>
                </a:moveTo>
                <a:cubicBezTo>
                  <a:pt x="2343" y="735"/>
                  <a:pt x="2349" y="729"/>
                  <a:pt x="2349" y="722"/>
                </a:cubicBezTo>
                <a:cubicBezTo>
                  <a:pt x="2349" y="715"/>
                  <a:pt x="2343" y="710"/>
                  <a:pt x="2336" y="710"/>
                </a:cubicBezTo>
                <a:cubicBezTo>
                  <a:pt x="2329" y="710"/>
                  <a:pt x="2323" y="715"/>
                  <a:pt x="2323" y="722"/>
                </a:cubicBezTo>
                <a:cubicBezTo>
                  <a:pt x="2323" y="729"/>
                  <a:pt x="2329" y="735"/>
                  <a:pt x="2336" y="735"/>
                </a:cubicBezTo>
                <a:close/>
                <a:moveTo>
                  <a:pt x="2376" y="735"/>
                </a:moveTo>
                <a:cubicBezTo>
                  <a:pt x="2383" y="735"/>
                  <a:pt x="2388" y="729"/>
                  <a:pt x="2388" y="722"/>
                </a:cubicBezTo>
                <a:cubicBezTo>
                  <a:pt x="2388" y="715"/>
                  <a:pt x="2383" y="710"/>
                  <a:pt x="2376" y="710"/>
                </a:cubicBezTo>
                <a:cubicBezTo>
                  <a:pt x="2369" y="710"/>
                  <a:pt x="2363" y="715"/>
                  <a:pt x="2363" y="722"/>
                </a:cubicBezTo>
                <a:cubicBezTo>
                  <a:pt x="2363" y="729"/>
                  <a:pt x="2369" y="735"/>
                  <a:pt x="2376" y="735"/>
                </a:cubicBezTo>
                <a:close/>
                <a:moveTo>
                  <a:pt x="2415" y="735"/>
                </a:moveTo>
                <a:cubicBezTo>
                  <a:pt x="2422" y="735"/>
                  <a:pt x="2428" y="729"/>
                  <a:pt x="2428" y="722"/>
                </a:cubicBezTo>
                <a:cubicBezTo>
                  <a:pt x="2428" y="715"/>
                  <a:pt x="2422" y="710"/>
                  <a:pt x="2415" y="710"/>
                </a:cubicBezTo>
                <a:cubicBezTo>
                  <a:pt x="2408" y="710"/>
                  <a:pt x="2402" y="715"/>
                  <a:pt x="2402" y="722"/>
                </a:cubicBezTo>
                <a:cubicBezTo>
                  <a:pt x="2402" y="729"/>
                  <a:pt x="2408" y="735"/>
                  <a:pt x="2415" y="735"/>
                </a:cubicBezTo>
                <a:close/>
                <a:moveTo>
                  <a:pt x="2455" y="735"/>
                </a:moveTo>
                <a:cubicBezTo>
                  <a:pt x="2462" y="735"/>
                  <a:pt x="2467" y="729"/>
                  <a:pt x="2467" y="722"/>
                </a:cubicBezTo>
                <a:cubicBezTo>
                  <a:pt x="2467" y="715"/>
                  <a:pt x="2462" y="710"/>
                  <a:pt x="2455" y="710"/>
                </a:cubicBezTo>
                <a:cubicBezTo>
                  <a:pt x="2447" y="710"/>
                  <a:pt x="2442" y="715"/>
                  <a:pt x="2442" y="722"/>
                </a:cubicBezTo>
                <a:cubicBezTo>
                  <a:pt x="2442" y="729"/>
                  <a:pt x="2447" y="735"/>
                  <a:pt x="2455" y="735"/>
                </a:cubicBezTo>
                <a:close/>
                <a:moveTo>
                  <a:pt x="2494" y="735"/>
                </a:moveTo>
                <a:cubicBezTo>
                  <a:pt x="2501" y="735"/>
                  <a:pt x="2507" y="729"/>
                  <a:pt x="2507" y="722"/>
                </a:cubicBezTo>
                <a:cubicBezTo>
                  <a:pt x="2507" y="715"/>
                  <a:pt x="2501" y="710"/>
                  <a:pt x="2494" y="710"/>
                </a:cubicBezTo>
                <a:cubicBezTo>
                  <a:pt x="2487" y="710"/>
                  <a:pt x="2481" y="715"/>
                  <a:pt x="2481" y="722"/>
                </a:cubicBezTo>
                <a:cubicBezTo>
                  <a:pt x="2481" y="729"/>
                  <a:pt x="2487" y="735"/>
                  <a:pt x="2494" y="735"/>
                </a:cubicBezTo>
                <a:close/>
                <a:moveTo>
                  <a:pt x="2533" y="735"/>
                </a:moveTo>
                <a:cubicBezTo>
                  <a:pt x="2540" y="735"/>
                  <a:pt x="2546" y="729"/>
                  <a:pt x="2546" y="722"/>
                </a:cubicBezTo>
                <a:cubicBezTo>
                  <a:pt x="2546" y="715"/>
                  <a:pt x="2540" y="710"/>
                  <a:pt x="2533" y="710"/>
                </a:cubicBezTo>
                <a:cubicBezTo>
                  <a:pt x="2526" y="710"/>
                  <a:pt x="2521" y="715"/>
                  <a:pt x="2521" y="722"/>
                </a:cubicBezTo>
                <a:cubicBezTo>
                  <a:pt x="2521" y="729"/>
                  <a:pt x="2526" y="735"/>
                  <a:pt x="2533" y="735"/>
                </a:cubicBezTo>
                <a:close/>
                <a:moveTo>
                  <a:pt x="2573" y="735"/>
                </a:moveTo>
                <a:cubicBezTo>
                  <a:pt x="2580" y="735"/>
                  <a:pt x="2586" y="729"/>
                  <a:pt x="2586" y="722"/>
                </a:cubicBezTo>
                <a:cubicBezTo>
                  <a:pt x="2586" y="715"/>
                  <a:pt x="2580" y="710"/>
                  <a:pt x="2573" y="710"/>
                </a:cubicBezTo>
                <a:cubicBezTo>
                  <a:pt x="2566" y="710"/>
                  <a:pt x="2560" y="715"/>
                  <a:pt x="2560" y="722"/>
                </a:cubicBezTo>
                <a:cubicBezTo>
                  <a:pt x="2560" y="729"/>
                  <a:pt x="2566" y="735"/>
                  <a:pt x="2573" y="735"/>
                </a:cubicBezTo>
                <a:close/>
                <a:moveTo>
                  <a:pt x="2612" y="735"/>
                </a:moveTo>
                <a:cubicBezTo>
                  <a:pt x="2619" y="735"/>
                  <a:pt x="2625" y="729"/>
                  <a:pt x="2625" y="722"/>
                </a:cubicBezTo>
                <a:cubicBezTo>
                  <a:pt x="2625" y="715"/>
                  <a:pt x="2619" y="710"/>
                  <a:pt x="2612" y="710"/>
                </a:cubicBezTo>
                <a:cubicBezTo>
                  <a:pt x="2605" y="710"/>
                  <a:pt x="2599" y="715"/>
                  <a:pt x="2599" y="722"/>
                </a:cubicBezTo>
                <a:cubicBezTo>
                  <a:pt x="2599" y="729"/>
                  <a:pt x="2605" y="735"/>
                  <a:pt x="2612" y="735"/>
                </a:cubicBezTo>
                <a:close/>
                <a:moveTo>
                  <a:pt x="2652" y="735"/>
                </a:moveTo>
                <a:cubicBezTo>
                  <a:pt x="2659" y="735"/>
                  <a:pt x="2664" y="729"/>
                  <a:pt x="2664" y="722"/>
                </a:cubicBezTo>
                <a:cubicBezTo>
                  <a:pt x="2664" y="715"/>
                  <a:pt x="2659" y="710"/>
                  <a:pt x="2652" y="710"/>
                </a:cubicBezTo>
                <a:cubicBezTo>
                  <a:pt x="2645" y="710"/>
                  <a:pt x="2639" y="715"/>
                  <a:pt x="2639" y="722"/>
                </a:cubicBezTo>
                <a:cubicBezTo>
                  <a:pt x="2639" y="729"/>
                  <a:pt x="2645" y="735"/>
                  <a:pt x="2652" y="735"/>
                </a:cubicBezTo>
                <a:close/>
                <a:moveTo>
                  <a:pt x="2691" y="735"/>
                </a:moveTo>
                <a:cubicBezTo>
                  <a:pt x="2698" y="735"/>
                  <a:pt x="2704" y="729"/>
                  <a:pt x="2704" y="722"/>
                </a:cubicBezTo>
                <a:cubicBezTo>
                  <a:pt x="2704" y="715"/>
                  <a:pt x="2698" y="710"/>
                  <a:pt x="2691" y="710"/>
                </a:cubicBezTo>
                <a:cubicBezTo>
                  <a:pt x="2684" y="710"/>
                  <a:pt x="2678" y="715"/>
                  <a:pt x="2678" y="722"/>
                </a:cubicBezTo>
                <a:cubicBezTo>
                  <a:pt x="2678" y="729"/>
                  <a:pt x="2684" y="735"/>
                  <a:pt x="2691" y="735"/>
                </a:cubicBezTo>
                <a:close/>
                <a:moveTo>
                  <a:pt x="2730" y="735"/>
                </a:moveTo>
                <a:cubicBezTo>
                  <a:pt x="2738" y="735"/>
                  <a:pt x="2743" y="729"/>
                  <a:pt x="2743" y="722"/>
                </a:cubicBezTo>
                <a:cubicBezTo>
                  <a:pt x="2743" y="715"/>
                  <a:pt x="2738" y="710"/>
                  <a:pt x="2730" y="710"/>
                </a:cubicBezTo>
                <a:cubicBezTo>
                  <a:pt x="2723" y="710"/>
                  <a:pt x="2718" y="715"/>
                  <a:pt x="2718" y="722"/>
                </a:cubicBezTo>
                <a:cubicBezTo>
                  <a:pt x="2718" y="729"/>
                  <a:pt x="2723" y="735"/>
                  <a:pt x="2730" y="735"/>
                </a:cubicBezTo>
                <a:close/>
                <a:moveTo>
                  <a:pt x="2770" y="735"/>
                </a:moveTo>
                <a:cubicBezTo>
                  <a:pt x="2777" y="735"/>
                  <a:pt x="2783" y="729"/>
                  <a:pt x="2783" y="722"/>
                </a:cubicBezTo>
                <a:cubicBezTo>
                  <a:pt x="2783" y="715"/>
                  <a:pt x="2777" y="710"/>
                  <a:pt x="2770" y="710"/>
                </a:cubicBezTo>
                <a:cubicBezTo>
                  <a:pt x="2763" y="710"/>
                  <a:pt x="2757" y="715"/>
                  <a:pt x="2757" y="722"/>
                </a:cubicBezTo>
                <a:cubicBezTo>
                  <a:pt x="2757" y="729"/>
                  <a:pt x="2763" y="735"/>
                  <a:pt x="2770" y="735"/>
                </a:cubicBezTo>
                <a:close/>
                <a:moveTo>
                  <a:pt x="2809" y="735"/>
                </a:moveTo>
                <a:cubicBezTo>
                  <a:pt x="2816" y="735"/>
                  <a:pt x="2822" y="729"/>
                  <a:pt x="2822" y="722"/>
                </a:cubicBezTo>
                <a:cubicBezTo>
                  <a:pt x="2822" y="715"/>
                  <a:pt x="2816" y="710"/>
                  <a:pt x="2809" y="710"/>
                </a:cubicBezTo>
                <a:cubicBezTo>
                  <a:pt x="2802" y="710"/>
                  <a:pt x="2797" y="715"/>
                  <a:pt x="2797" y="722"/>
                </a:cubicBezTo>
                <a:cubicBezTo>
                  <a:pt x="2797" y="729"/>
                  <a:pt x="2802" y="735"/>
                  <a:pt x="2809" y="735"/>
                </a:cubicBezTo>
                <a:close/>
                <a:moveTo>
                  <a:pt x="2849" y="735"/>
                </a:moveTo>
                <a:cubicBezTo>
                  <a:pt x="2856" y="735"/>
                  <a:pt x="2862" y="729"/>
                  <a:pt x="2862" y="722"/>
                </a:cubicBezTo>
                <a:cubicBezTo>
                  <a:pt x="2862" y="715"/>
                  <a:pt x="2856" y="710"/>
                  <a:pt x="2849" y="710"/>
                </a:cubicBezTo>
                <a:cubicBezTo>
                  <a:pt x="2842" y="710"/>
                  <a:pt x="2836" y="715"/>
                  <a:pt x="2836" y="722"/>
                </a:cubicBezTo>
                <a:cubicBezTo>
                  <a:pt x="2836" y="729"/>
                  <a:pt x="2842" y="735"/>
                  <a:pt x="2849" y="735"/>
                </a:cubicBezTo>
                <a:close/>
                <a:moveTo>
                  <a:pt x="2888" y="735"/>
                </a:moveTo>
                <a:cubicBezTo>
                  <a:pt x="2895" y="735"/>
                  <a:pt x="2901" y="729"/>
                  <a:pt x="2901" y="722"/>
                </a:cubicBezTo>
                <a:cubicBezTo>
                  <a:pt x="2901" y="715"/>
                  <a:pt x="2895" y="710"/>
                  <a:pt x="2888" y="710"/>
                </a:cubicBezTo>
                <a:cubicBezTo>
                  <a:pt x="2881" y="710"/>
                  <a:pt x="2875" y="715"/>
                  <a:pt x="2875" y="722"/>
                </a:cubicBezTo>
                <a:cubicBezTo>
                  <a:pt x="2875" y="729"/>
                  <a:pt x="2881" y="735"/>
                  <a:pt x="2888" y="735"/>
                </a:cubicBezTo>
                <a:close/>
                <a:moveTo>
                  <a:pt x="2967" y="735"/>
                </a:moveTo>
                <a:cubicBezTo>
                  <a:pt x="2974" y="735"/>
                  <a:pt x="2980" y="729"/>
                  <a:pt x="2980" y="722"/>
                </a:cubicBezTo>
                <a:cubicBezTo>
                  <a:pt x="2980" y="715"/>
                  <a:pt x="2974" y="710"/>
                  <a:pt x="2967" y="710"/>
                </a:cubicBezTo>
                <a:cubicBezTo>
                  <a:pt x="2960" y="710"/>
                  <a:pt x="2954" y="715"/>
                  <a:pt x="2954" y="722"/>
                </a:cubicBezTo>
                <a:cubicBezTo>
                  <a:pt x="2954" y="729"/>
                  <a:pt x="2960" y="735"/>
                  <a:pt x="2967" y="735"/>
                </a:cubicBezTo>
                <a:close/>
                <a:moveTo>
                  <a:pt x="3125" y="735"/>
                </a:moveTo>
                <a:cubicBezTo>
                  <a:pt x="3132" y="735"/>
                  <a:pt x="3137" y="729"/>
                  <a:pt x="3137" y="722"/>
                </a:cubicBezTo>
                <a:cubicBezTo>
                  <a:pt x="3137" y="715"/>
                  <a:pt x="3132" y="710"/>
                  <a:pt x="3125" y="710"/>
                </a:cubicBezTo>
                <a:cubicBezTo>
                  <a:pt x="3118" y="710"/>
                  <a:pt x="3112" y="715"/>
                  <a:pt x="3112" y="722"/>
                </a:cubicBezTo>
                <a:cubicBezTo>
                  <a:pt x="3112" y="729"/>
                  <a:pt x="3118" y="735"/>
                  <a:pt x="3125" y="735"/>
                </a:cubicBezTo>
                <a:close/>
                <a:moveTo>
                  <a:pt x="483" y="749"/>
                </a:moveTo>
                <a:cubicBezTo>
                  <a:pt x="476" y="749"/>
                  <a:pt x="471" y="755"/>
                  <a:pt x="471" y="762"/>
                </a:cubicBezTo>
                <a:cubicBezTo>
                  <a:pt x="471" y="769"/>
                  <a:pt x="476" y="774"/>
                  <a:pt x="483" y="774"/>
                </a:cubicBezTo>
                <a:cubicBezTo>
                  <a:pt x="490" y="774"/>
                  <a:pt x="496" y="769"/>
                  <a:pt x="496" y="762"/>
                </a:cubicBezTo>
                <a:cubicBezTo>
                  <a:pt x="496" y="755"/>
                  <a:pt x="490" y="749"/>
                  <a:pt x="483" y="749"/>
                </a:cubicBezTo>
                <a:close/>
                <a:moveTo>
                  <a:pt x="523" y="774"/>
                </a:moveTo>
                <a:cubicBezTo>
                  <a:pt x="530" y="774"/>
                  <a:pt x="535" y="769"/>
                  <a:pt x="535" y="762"/>
                </a:cubicBezTo>
                <a:cubicBezTo>
                  <a:pt x="535" y="755"/>
                  <a:pt x="530" y="749"/>
                  <a:pt x="523" y="749"/>
                </a:cubicBezTo>
                <a:cubicBezTo>
                  <a:pt x="516" y="749"/>
                  <a:pt x="510" y="755"/>
                  <a:pt x="510" y="762"/>
                </a:cubicBezTo>
                <a:cubicBezTo>
                  <a:pt x="510" y="769"/>
                  <a:pt x="516" y="774"/>
                  <a:pt x="523" y="774"/>
                </a:cubicBezTo>
                <a:close/>
                <a:moveTo>
                  <a:pt x="562" y="774"/>
                </a:moveTo>
                <a:cubicBezTo>
                  <a:pt x="569" y="774"/>
                  <a:pt x="575" y="769"/>
                  <a:pt x="575" y="762"/>
                </a:cubicBezTo>
                <a:cubicBezTo>
                  <a:pt x="575" y="755"/>
                  <a:pt x="569" y="749"/>
                  <a:pt x="562" y="749"/>
                </a:cubicBezTo>
                <a:cubicBezTo>
                  <a:pt x="555" y="749"/>
                  <a:pt x="549" y="755"/>
                  <a:pt x="549" y="762"/>
                </a:cubicBezTo>
                <a:cubicBezTo>
                  <a:pt x="549" y="769"/>
                  <a:pt x="555" y="774"/>
                  <a:pt x="562" y="774"/>
                </a:cubicBezTo>
                <a:close/>
                <a:moveTo>
                  <a:pt x="602" y="774"/>
                </a:moveTo>
                <a:cubicBezTo>
                  <a:pt x="609" y="774"/>
                  <a:pt x="614" y="769"/>
                  <a:pt x="614" y="762"/>
                </a:cubicBezTo>
                <a:cubicBezTo>
                  <a:pt x="614" y="755"/>
                  <a:pt x="609" y="749"/>
                  <a:pt x="602" y="749"/>
                </a:cubicBezTo>
                <a:cubicBezTo>
                  <a:pt x="595" y="749"/>
                  <a:pt x="589" y="755"/>
                  <a:pt x="589" y="762"/>
                </a:cubicBezTo>
                <a:cubicBezTo>
                  <a:pt x="589" y="769"/>
                  <a:pt x="595" y="774"/>
                  <a:pt x="602" y="774"/>
                </a:cubicBezTo>
                <a:close/>
                <a:moveTo>
                  <a:pt x="641" y="774"/>
                </a:moveTo>
                <a:cubicBezTo>
                  <a:pt x="648" y="774"/>
                  <a:pt x="654" y="769"/>
                  <a:pt x="654" y="762"/>
                </a:cubicBezTo>
                <a:cubicBezTo>
                  <a:pt x="654" y="755"/>
                  <a:pt x="648" y="749"/>
                  <a:pt x="641" y="749"/>
                </a:cubicBezTo>
                <a:cubicBezTo>
                  <a:pt x="634" y="749"/>
                  <a:pt x="628" y="755"/>
                  <a:pt x="628" y="762"/>
                </a:cubicBezTo>
                <a:cubicBezTo>
                  <a:pt x="628" y="769"/>
                  <a:pt x="634" y="774"/>
                  <a:pt x="641" y="774"/>
                </a:cubicBezTo>
                <a:close/>
                <a:moveTo>
                  <a:pt x="680" y="774"/>
                </a:moveTo>
                <a:cubicBezTo>
                  <a:pt x="687" y="774"/>
                  <a:pt x="693" y="769"/>
                  <a:pt x="693" y="762"/>
                </a:cubicBezTo>
                <a:cubicBezTo>
                  <a:pt x="693" y="755"/>
                  <a:pt x="687" y="749"/>
                  <a:pt x="680" y="749"/>
                </a:cubicBezTo>
                <a:cubicBezTo>
                  <a:pt x="673" y="749"/>
                  <a:pt x="668" y="755"/>
                  <a:pt x="668" y="762"/>
                </a:cubicBezTo>
                <a:cubicBezTo>
                  <a:pt x="668" y="769"/>
                  <a:pt x="673" y="774"/>
                  <a:pt x="680" y="774"/>
                </a:cubicBezTo>
                <a:close/>
                <a:moveTo>
                  <a:pt x="720" y="774"/>
                </a:moveTo>
                <a:cubicBezTo>
                  <a:pt x="727" y="774"/>
                  <a:pt x="733" y="769"/>
                  <a:pt x="733" y="762"/>
                </a:cubicBezTo>
                <a:cubicBezTo>
                  <a:pt x="733" y="755"/>
                  <a:pt x="727" y="749"/>
                  <a:pt x="720" y="749"/>
                </a:cubicBezTo>
                <a:cubicBezTo>
                  <a:pt x="713" y="749"/>
                  <a:pt x="707" y="755"/>
                  <a:pt x="707" y="762"/>
                </a:cubicBezTo>
                <a:cubicBezTo>
                  <a:pt x="707" y="769"/>
                  <a:pt x="713" y="774"/>
                  <a:pt x="720" y="774"/>
                </a:cubicBezTo>
                <a:close/>
                <a:moveTo>
                  <a:pt x="759" y="774"/>
                </a:moveTo>
                <a:cubicBezTo>
                  <a:pt x="766" y="774"/>
                  <a:pt x="772" y="769"/>
                  <a:pt x="772" y="762"/>
                </a:cubicBezTo>
                <a:cubicBezTo>
                  <a:pt x="772" y="755"/>
                  <a:pt x="766" y="749"/>
                  <a:pt x="759" y="749"/>
                </a:cubicBezTo>
                <a:cubicBezTo>
                  <a:pt x="752" y="749"/>
                  <a:pt x="747" y="755"/>
                  <a:pt x="747" y="762"/>
                </a:cubicBezTo>
                <a:cubicBezTo>
                  <a:pt x="747" y="769"/>
                  <a:pt x="752" y="774"/>
                  <a:pt x="759" y="774"/>
                </a:cubicBezTo>
                <a:close/>
                <a:moveTo>
                  <a:pt x="799" y="774"/>
                </a:moveTo>
                <a:cubicBezTo>
                  <a:pt x="806" y="774"/>
                  <a:pt x="811" y="769"/>
                  <a:pt x="811" y="762"/>
                </a:cubicBezTo>
                <a:cubicBezTo>
                  <a:pt x="811" y="755"/>
                  <a:pt x="806" y="749"/>
                  <a:pt x="799" y="749"/>
                </a:cubicBezTo>
                <a:cubicBezTo>
                  <a:pt x="792" y="749"/>
                  <a:pt x="786" y="755"/>
                  <a:pt x="786" y="762"/>
                </a:cubicBezTo>
                <a:cubicBezTo>
                  <a:pt x="786" y="769"/>
                  <a:pt x="792" y="774"/>
                  <a:pt x="799" y="774"/>
                </a:cubicBezTo>
                <a:close/>
                <a:moveTo>
                  <a:pt x="838" y="774"/>
                </a:moveTo>
                <a:cubicBezTo>
                  <a:pt x="845" y="774"/>
                  <a:pt x="851" y="769"/>
                  <a:pt x="851" y="762"/>
                </a:cubicBezTo>
                <a:cubicBezTo>
                  <a:pt x="851" y="755"/>
                  <a:pt x="845" y="749"/>
                  <a:pt x="838" y="749"/>
                </a:cubicBezTo>
                <a:cubicBezTo>
                  <a:pt x="831" y="749"/>
                  <a:pt x="825" y="755"/>
                  <a:pt x="825" y="762"/>
                </a:cubicBezTo>
                <a:cubicBezTo>
                  <a:pt x="825" y="769"/>
                  <a:pt x="831" y="774"/>
                  <a:pt x="838" y="774"/>
                </a:cubicBezTo>
                <a:close/>
                <a:moveTo>
                  <a:pt x="878" y="774"/>
                </a:moveTo>
                <a:cubicBezTo>
                  <a:pt x="885" y="774"/>
                  <a:pt x="890" y="769"/>
                  <a:pt x="890" y="762"/>
                </a:cubicBezTo>
                <a:cubicBezTo>
                  <a:pt x="890" y="755"/>
                  <a:pt x="885" y="749"/>
                  <a:pt x="878" y="749"/>
                </a:cubicBezTo>
                <a:cubicBezTo>
                  <a:pt x="871" y="749"/>
                  <a:pt x="865" y="755"/>
                  <a:pt x="865" y="762"/>
                </a:cubicBezTo>
                <a:cubicBezTo>
                  <a:pt x="865" y="769"/>
                  <a:pt x="871" y="774"/>
                  <a:pt x="878" y="774"/>
                </a:cubicBezTo>
                <a:close/>
                <a:moveTo>
                  <a:pt x="930" y="762"/>
                </a:moveTo>
                <a:cubicBezTo>
                  <a:pt x="930" y="755"/>
                  <a:pt x="924" y="749"/>
                  <a:pt x="917" y="749"/>
                </a:cubicBezTo>
                <a:cubicBezTo>
                  <a:pt x="910" y="749"/>
                  <a:pt x="904" y="755"/>
                  <a:pt x="904" y="762"/>
                </a:cubicBezTo>
                <a:cubicBezTo>
                  <a:pt x="904" y="769"/>
                  <a:pt x="910" y="774"/>
                  <a:pt x="917" y="774"/>
                </a:cubicBezTo>
                <a:cubicBezTo>
                  <a:pt x="924" y="774"/>
                  <a:pt x="930" y="769"/>
                  <a:pt x="930" y="762"/>
                </a:cubicBezTo>
                <a:close/>
                <a:moveTo>
                  <a:pt x="1666" y="774"/>
                </a:moveTo>
                <a:cubicBezTo>
                  <a:pt x="1673" y="774"/>
                  <a:pt x="1679" y="769"/>
                  <a:pt x="1679" y="762"/>
                </a:cubicBezTo>
                <a:cubicBezTo>
                  <a:pt x="1679" y="755"/>
                  <a:pt x="1673" y="749"/>
                  <a:pt x="1666" y="749"/>
                </a:cubicBezTo>
                <a:cubicBezTo>
                  <a:pt x="1659" y="749"/>
                  <a:pt x="1653" y="755"/>
                  <a:pt x="1653" y="762"/>
                </a:cubicBezTo>
                <a:cubicBezTo>
                  <a:pt x="1653" y="769"/>
                  <a:pt x="1659" y="774"/>
                  <a:pt x="1666" y="774"/>
                </a:cubicBezTo>
                <a:close/>
                <a:moveTo>
                  <a:pt x="1705" y="774"/>
                </a:moveTo>
                <a:cubicBezTo>
                  <a:pt x="1713" y="774"/>
                  <a:pt x="1718" y="769"/>
                  <a:pt x="1718" y="762"/>
                </a:cubicBezTo>
                <a:cubicBezTo>
                  <a:pt x="1718" y="755"/>
                  <a:pt x="1713" y="749"/>
                  <a:pt x="1705" y="749"/>
                </a:cubicBezTo>
                <a:cubicBezTo>
                  <a:pt x="1698" y="749"/>
                  <a:pt x="1693" y="755"/>
                  <a:pt x="1693" y="762"/>
                </a:cubicBezTo>
                <a:cubicBezTo>
                  <a:pt x="1693" y="769"/>
                  <a:pt x="1698" y="774"/>
                  <a:pt x="1705" y="774"/>
                </a:cubicBezTo>
                <a:close/>
                <a:moveTo>
                  <a:pt x="1745" y="774"/>
                </a:moveTo>
                <a:cubicBezTo>
                  <a:pt x="1752" y="774"/>
                  <a:pt x="1758" y="769"/>
                  <a:pt x="1758" y="762"/>
                </a:cubicBezTo>
                <a:cubicBezTo>
                  <a:pt x="1758" y="755"/>
                  <a:pt x="1752" y="749"/>
                  <a:pt x="1745" y="749"/>
                </a:cubicBezTo>
                <a:cubicBezTo>
                  <a:pt x="1738" y="749"/>
                  <a:pt x="1732" y="755"/>
                  <a:pt x="1732" y="762"/>
                </a:cubicBezTo>
                <a:cubicBezTo>
                  <a:pt x="1732" y="769"/>
                  <a:pt x="1738" y="774"/>
                  <a:pt x="1745" y="774"/>
                </a:cubicBezTo>
                <a:close/>
                <a:moveTo>
                  <a:pt x="1784" y="774"/>
                </a:moveTo>
                <a:cubicBezTo>
                  <a:pt x="1791" y="774"/>
                  <a:pt x="1797" y="769"/>
                  <a:pt x="1797" y="762"/>
                </a:cubicBezTo>
                <a:cubicBezTo>
                  <a:pt x="1797" y="755"/>
                  <a:pt x="1791" y="749"/>
                  <a:pt x="1784" y="749"/>
                </a:cubicBezTo>
                <a:cubicBezTo>
                  <a:pt x="1777" y="749"/>
                  <a:pt x="1772" y="755"/>
                  <a:pt x="1772" y="762"/>
                </a:cubicBezTo>
                <a:cubicBezTo>
                  <a:pt x="1772" y="769"/>
                  <a:pt x="1777" y="774"/>
                  <a:pt x="1784" y="774"/>
                </a:cubicBezTo>
                <a:close/>
                <a:moveTo>
                  <a:pt x="2060" y="752"/>
                </a:moveTo>
                <a:cubicBezTo>
                  <a:pt x="2055" y="752"/>
                  <a:pt x="2051" y="757"/>
                  <a:pt x="2051" y="762"/>
                </a:cubicBezTo>
                <a:cubicBezTo>
                  <a:pt x="2051" y="767"/>
                  <a:pt x="2055" y="771"/>
                  <a:pt x="2060" y="771"/>
                </a:cubicBezTo>
                <a:cubicBezTo>
                  <a:pt x="2065" y="771"/>
                  <a:pt x="2070" y="767"/>
                  <a:pt x="2070" y="762"/>
                </a:cubicBezTo>
                <a:cubicBezTo>
                  <a:pt x="2070" y="757"/>
                  <a:pt x="2065" y="752"/>
                  <a:pt x="2060" y="752"/>
                </a:cubicBezTo>
                <a:close/>
                <a:moveTo>
                  <a:pt x="2100" y="774"/>
                </a:moveTo>
                <a:cubicBezTo>
                  <a:pt x="2107" y="774"/>
                  <a:pt x="2112" y="769"/>
                  <a:pt x="2112" y="762"/>
                </a:cubicBezTo>
                <a:cubicBezTo>
                  <a:pt x="2112" y="755"/>
                  <a:pt x="2107" y="749"/>
                  <a:pt x="2100" y="749"/>
                </a:cubicBezTo>
                <a:cubicBezTo>
                  <a:pt x="2093" y="749"/>
                  <a:pt x="2087" y="755"/>
                  <a:pt x="2087" y="762"/>
                </a:cubicBezTo>
                <a:cubicBezTo>
                  <a:pt x="2087" y="769"/>
                  <a:pt x="2093" y="774"/>
                  <a:pt x="2100" y="774"/>
                </a:cubicBezTo>
                <a:close/>
                <a:moveTo>
                  <a:pt x="2139" y="774"/>
                </a:moveTo>
                <a:cubicBezTo>
                  <a:pt x="2146" y="774"/>
                  <a:pt x="2152" y="769"/>
                  <a:pt x="2152" y="762"/>
                </a:cubicBezTo>
                <a:cubicBezTo>
                  <a:pt x="2152" y="755"/>
                  <a:pt x="2146" y="749"/>
                  <a:pt x="2139" y="749"/>
                </a:cubicBezTo>
                <a:cubicBezTo>
                  <a:pt x="2132" y="749"/>
                  <a:pt x="2126" y="755"/>
                  <a:pt x="2126" y="762"/>
                </a:cubicBezTo>
                <a:cubicBezTo>
                  <a:pt x="2126" y="769"/>
                  <a:pt x="2132" y="774"/>
                  <a:pt x="2139" y="774"/>
                </a:cubicBezTo>
                <a:close/>
                <a:moveTo>
                  <a:pt x="2179" y="774"/>
                </a:moveTo>
                <a:cubicBezTo>
                  <a:pt x="2186" y="774"/>
                  <a:pt x="2191" y="769"/>
                  <a:pt x="2191" y="762"/>
                </a:cubicBezTo>
                <a:cubicBezTo>
                  <a:pt x="2191" y="755"/>
                  <a:pt x="2186" y="749"/>
                  <a:pt x="2179" y="749"/>
                </a:cubicBezTo>
                <a:cubicBezTo>
                  <a:pt x="2172" y="749"/>
                  <a:pt x="2166" y="755"/>
                  <a:pt x="2166" y="762"/>
                </a:cubicBezTo>
                <a:cubicBezTo>
                  <a:pt x="2166" y="769"/>
                  <a:pt x="2172" y="774"/>
                  <a:pt x="2179" y="774"/>
                </a:cubicBezTo>
                <a:close/>
                <a:moveTo>
                  <a:pt x="2218" y="774"/>
                </a:moveTo>
                <a:cubicBezTo>
                  <a:pt x="2225" y="774"/>
                  <a:pt x="2231" y="769"/>
                  <a:pt x="2231" y="762"/>
                </a:cubicBezTo>
                <a:cubicBezTo>
                  <a:pt x="2231" y="755"/>
                  <a:pt x="2225" y="749"/>
                  <a:pt x="2218" y="749"/>
                </a:cubicBezTo>
                <a:cubicBezTo>
                  <a:pt x="2211" y="749"/>
                  <a:pt x="2205" y="755"/>
                  <a:pt x="2205" y="762"/>
                </a:cubicBezTo>
                <a:cubicBezTo>
                  <a:pt x="2205" y="769"/>
                  <a:pt x="2211" y="774"/>
                  <a:pt x="2218" y="774"/>
                </a:cubicBezTo>
                <a:close/>
                <a:moveTo>
                  <a:pt x="2257" y="774"/>
                </a:moveTo>
                <a:cubicBezTo>
                  <a:pt x="2264" y="774"/>
                  <a:pt x="2270" y="769"/>
                  <a:pt x="2270" y="762"/>
                </a:cubicBezTo>
                <a:cubicBezTo>
                  <a:pt x="2270" y="755"/>
                  <a:pt x="2264" y="749"/>
                  <a:pt x="2257" y="749"/>
                </a:cubicBezTo>
                <a:cubicBezTo>
                  <a:pt x="2250" y="749"/>
                  <a:pt x="2245" y="755"/>
                  <a:pt x="2245" y="762"/>
                </a:cubicBezTo>
                <a:cubicBezTo>
                  <a:pt x="2245" y="769"/>
                  <a:pt x="2250" y="774"/>
                  <a:pt x="2257" y="774"/>
                </a:cubicBezTo>
                <a:close/>
                <a:moveTo>
                  <a:pt x="2297" y="774"/>
                </a:moveTo>
                <a:cubicBezTo>
                  <a:pt x="2304" y="774"/>
                  <a:pt x="2310" y="769"/>
                  <a:pt x="2310" y="762"/>
                </a:cubicBezTo>
                <a:cubicBezTo>
                  <a:pt x="2310" y="755"/>
                  <a:pt x="2304" y="749"/>
                  <a:pt x="2297" y="749"/>
                </a:cubicBezTo>
                <a:cubicBezTo>
                  <a:pt x="2290" y="749"/>
                  <a:pt x="2284" y="755"/>
                  <a:pt x="2284" y="762"/>
                </a:cubicBezTo>
                <a:cubicBezTo>
                  <a:pt x="2284" y="769"/>
                  <a:pt x="2290" y="774"/>
                  <a:pt x="2297" y="774"/>
                </a:cubicBezTo>
                <a:close/>
                <a:moveTo>
                  <a:pt x="2336" y="774"/>
                </a:moveTo>
                <a:cubicBezTo>
                  <a:pt x="2343" y="774"/>
                  <a:pt x="2349" y="769"/>
                  <a:pt x="2349" y="762"/>
                </a:cubicBezTo>
                <a:cubicBezTo>
                  <a:pt x="2349" y="755"/>
                  <a:pt x="2343" y="749"/>
                  <a:pt x="2336" y="749"/>
                </a:cubicBezTo>
                <a:cubicBezTo>
                  <a:pt x="2329" y="749"/>
                  <a:pt x="2323" y="755"/>
                  <a:pt x="2323" y="762"/>
                </a:cubicBezTo>
                <a:cubicBezTo>
                  <a:pt x="2323" y="769"/>
                  <a:pt x="2329" y="774"/>
                  <a:pt x="2336" y="774"/>
                </a:cubicBezTo>
                <a:close/>
                <a:moveTo>
                  <a:pt x="2376" y="774"/>
                </a:moveTo>
                <a:cubicBezTo>
                  <a:pt x="2383" y="774"/>
                  <a:pt x="2388" y="769"/>
                  <a:pt x="2388" y="762"/>
                </a:cubicBezTo>
                <a:cubicBezTo>
                  <a:pt x="2388" y="755"/>
                  <a:pt x="2383" y="749"/>
                  <a:pt x="2376" y="749"/>
                </a:cubicBezTo>
                <a:cubicBezTo>
                  <a:pt x="2369" y="749"/>
                  <a:pt x="2363" y="755"/>
                  <a:pt x="2363" y="762"/>
                </a:cubicBezTo>
                <a:cubicBezTo>
                  <a:pt x="2363" y="769"/>
                  <a:pt x="2369" y="774"/>
                  <a:pt x="2376" y="774"/>
                </a:cubicBezTo>
                <a:close/>
                <a:moveTo>
                  <a:pt x="2415" y="774"/>
                </a:moveTo>
                <a:cubicBezTo>
                  <a:pt x="2422" y="774"/>
                  <a:pt x="2428" y="769"/>
                  <a:pt x="2428" y="762"/>
                </a:cubicBezTo>
                <a:cubicBezTo>
                  <a:pt x="2428" y="755"/>
                  <a:pt x="2422" y="749"/>
                  <a:pt x="2415" y="749"/>
                </a:cubicBezTo>
                <a:cubicBezTo>
                  <a:pt x="2408" y="749"/>
                  <a:pt x="2402" y="755"/>
                  <a:pt x="2402" y="762"/>
                </a:cubicBezTo>
                <a:cubicBezTo>
                  <a:pt x="2402" y="769"/>
                  <a:pt x="2408" y="774"/>
                  <a:pt x="2415" y="774"/>
                </a:cubicBezTo>
                <a:close/>
                <a:moveTo>
                  <a:pt x="2455" y="774"/>
                </a:moveTo>
                <a:cubicBezTo>
                  <a:pt x="2462" y="774"/>
                  <a:pt x="2467" y="769"/>
                  <a:pt x="2467" y="762"/>
                </a:cubicBezTo>
                <a:cubicBezTo>
                  <a:pt x="2467" y="755"/>
                  <a:pt x="2462" y="749"/>
                  <a:pt x="2455" y="749"/>
                </a:cubicBezTo>
                <a:cubicBezTo>
                  <a:pt x="2447" y="749"/>
                  <a:pt x="2442" y="755"/>
                  <a:pt x="2442" y="762"/>
                </a:cubicBezTo>
                <a:cubicBezTo>
                  <a:pt x="2442" y="769"/>
                  <a:pt x="2447" y="774"/>
                  <a:pt x="2455" y="774"/>
                </a:cubicBezTo>
                <a:close/>
                <a:moveTo>
                  <a:pt x="2494" y="774"/>
                </a:moveTo>
                <a:cubicBezTo>
                  <a:pt x="2501" y="774"/>
                  <a:pt x="2507" y="769"/>
                  <a:pt x="2507" y="762"/>
                </a:cubicBezTo>
                <a:cubicBezTo>
                  <a:pt x="2507" y="755"/>
                  <a:pt x="2501" y="749"/>
                  <a:pt x="2494" y="749"/>
                </a:cubicBezTo>
                <a:cubicBezTo>
                  <a:pt x="2487" y="749"/>
                  <a:pt x="2481" y="755"/>
                  <a:pt x="2481" y="762"/>
                </a:cubicBezTo>
                <a:cubicBezTo>
                  <a:pt x="2481" y="769"/>
                  <a:pt x="2487" y="774"/>
                  <a:pt x="2494" y="774"/>
                </a:cubicBezTo>
                <a:close/>
                <a:moveTo>
                  <a:pt x="2533" y="774"/>
                </a:moveTo>
                <a:cubicBezTo>
                  <a:pt x="2540" y="774"/>
                  <a:pt x="2546" y="769"/>
                  <a:pt x="2546" y="762"/>
                </a:cubicBezTo>
                <a:cubicBezTo>
                  <a:pt x="2546" y="755"/>
                  <a:pt x="2540" y="749"/>
                  <a:pt x="2533" y="749"/>
                </a:cubicBezTo>
                <a:cubicBezTo>
                  <a:pt x="2526" y="749"/>
                  <a:pt x="2521" y="755"/>
                  <a:pt x="2521" y="762"/>
                </a:cubicBezTo>
                <a:cubicBezTo>
                  <a:pt x="2521" y="769"/>
                  <a:pt x="2526" y="774"/>
                  <a:pt x="2533" y="774"/>
                </a:cubicBezTo>
                <a:close/>
                <a:moveTo>
                  <a:pt x="2573" y="774"/>
                </a:moveTo>
                <a:cubicBezTo>
                  <a:pt x="2580" y="774"/>
                  <a:pt x="2586" y="769"/>
                  <a:pt x="2586" y="762"/>
                </a:cubicBezTo>
                <a:cubicBezTo>
                  <a:pt x="2586" y="755"/>
                  <a:pt x="2580" y="749"/>
                  <a:pt x="2573" y="749"/>
                </a:cubicBezTo>
                <a:cubicBezTo>
                  <a:pt x="2566" y="749"/>
                  <a:pt x="2560" y="755"/>
                  <a:pt x="2560" y="762"/>
                </a:cubicBezTo>
                <a:cubicBezTo>
                  <a:pt x="2560" y="769"/>
                  <a:pt x="2566" y="774"/>
                  <a:pt x="2573" y="774"/>
                </a:cubicBezTo>
                <a:close/>
                <a:moveTo>
                  <a:pt x="2612" y="774"/>
                </a:moveTo>
                <a:cubicBezTo>
                  <a:pt x="2619" y="774"/>
                  <a:pt x="2625" y="769"/>
                  <a:pt x="2625" y="762"/>
                </a:cubicBezTo>
                <a:cubicBezTo>
                  <a:pt x="2625" y="755"/>
                  <a:pt x="2619" y="749"/>
                  <a:pt x="2612" y="749"/>
                </a:cubicBezTo>
                <a:cubicBezTo>
                  <a:pt x="2605" y="749"/>
                  <a:pt x="2599" y="755"/>
                  <a:pt x="2599" y="762"/>
                </a:cubicBezTo>
                <a:cubicBezTo>
                  <a:pt x="2599" y="769"/>
                  <a:pt x="2605" y="774"/>
                  <a:pt x="2612" y="774"/>
                </a:cubicBezTo>
                <a:close/>
                <a:moveTo>
                  <a:pt x="2652" y="774"/>
                </a:moveTo>
                <a:cubicBezTo>
                  <a:pt x="2659" y="774"/>
                  <a:pt x="2664" y="769"/>
                  <a:pt x="2664" y="762"/>
                </a:cubicBezTo>
                <a:cubicBezTo>
                  <a:pt x="2664" y="755"/>
                  <a:pt x="2659" y="749"/>
                  <a:pt x="2652" y="749"/>
                </a:cubicBezTo>
                <a:cubicBezTo>
                  <a:pt x="2645" y="749"/>
                  <a:pt x="2639" y="755"/>
                  <a:pt x="2639" y="762"/>
                </a:cubicBezTo>
                <a:cubicBezTo>
                  <a:pt x="2639" y="769"/>
                  <a:pt x="2645" y="774"/>
                  <a:pt x="2652" y="774"/>
                </a:cubicBezTo>
                <a:close/>
                <a:moveTo>
                  <a:pt x="2691" y="774"/>
                </a:moveTo>
                <a:cubicBezTo>
                  <a:pt x="2698" y="774"/>
                  <a:pt x="2704" y="769"/>
                  <a:pt x="2704" y="762"/>
                </a:cubicBezTo>
                <a:cubicBezTo>
                  <a:pt x="2704" y="755"/>
                  <a:pt x="2698" y="749"/>
                  <a:pt x="2691" y="749"/>
                </a:cubicBezTo>
                <a:cubicBezTo>
                  <a:pt x="2684" y="749"/>
                  <a:pt x="2678" y="755"/>
                  <a:pt x="2678" y="762"/>
                </a:cubicBezTo>
                <a:cubicBezTo>
                  <a:pt x="2678" y="769"/>
                  <a:pt x="2684" y="774"/>
                  <a:pt x="2691" y="774"/>
                </a:cubicBezTo>
                <a:close/>
                <a:moveTo>
                  <a:pt x="2730" y="774"/>
                </a:moveTo>
                <a:cubicBezTo>
                  <a:pt x="2738" y="774"/>
                  <a:pt x="2743" y="769"/>
                  <a:pt x="2743" y="762"/>
                </a:cubicBezTo>
                <a:cubicBezTo>
                  <a:pt x="2743" y="755"/>
                  <a:pt x="2738" y="749"/>
                  <a:pt x="2730" y="749"/>
                </a:cubicBezTo>
                <a:cubicBezTo>
                  <a:pt x="2723" y="749"/>
                  <a:pt x="2718" y="755"/>
                  <a:pt x="2718" y="762"/>
                </a:cubicBezTo>
                <a:cubicBezTo>
                  <a:pt x="2718" y="769"/>
                  <a:pt x="2723" y="774"/>
                  <a:pt x="2730" y="774"/>
                </a:cubicBezTo>
                <a:close/>
                <a:moveTo>
                  <a:pt x="2770" y="774"/>
                </a:moveTo>
                <a:cubicBezTo>
                  <a:pt x="2777" y="774"/>
                  <a:pt x="2783" y="769"/>
                  <a:pt x="2783" y="762"/>
                </a:cubicBezTo>
                <a:cubicBezTo>
                  <a:pt x="2783" y="755"/>
                  <a:pt x="2777" y="749"/>
                  <a:pt x="2770" y="749"/>
                </a:cubicBezTo>
                <a:cubicBezTo>
                  <a:pt x="2763" y="749"/>
                  <a:pt x="2757" y="755"/>
                  <a:pt x="2757" y="762"/>
                </a:cubicBezTo>
                <a:cubicBezTo>
                  <a:pt x="2757" y="769"/>
                  <a:pt x="2763" y="774"/>
                  <a:pt x="2770" y="774"/>
                </a:cubicBezTo>
                <a:close/>
                <a:moveTo>
                  <a:pt x="2809" y="774"/>
                </a:moveTo>
                <a:cubicBezTo>
                  <a:pt x="2816" y="774"/>
                  <a:pt x="2822" y="769"/>
                  <a:pt x="2822" y="762"/>
                </a:cubicBezTo>
                <a:cubicBezTo>
                  <a:pt x="2822" y="755"/>
                  <a:pt x="2816" y="749"/>
                  <a:pt x="2809" y="749"/>
                </a:cubicBezTo>
                <a:cubicBezTo>
                  <a:pt x="2802" y="749"/>
                  <a:pt x="2797" y="755"/>
                  <a:pt x="2797" y="762"/>
                </a:cubicBezTo>
                <a:cubicBezTo>
                  <a:pt x="2797" y="769"/>
                  <a:pt x="2802" y="774"/>
                  <a:pt x="2809" y="774"/>
                </a:cubicBezTo>
                <a:close/>
                <a:moveTo>
                  <a:pt x="2849" y="774"/>
                </a:moveTo>
                <a:cubicBezTo>
                  <a:pt x="2856" y="774"/>
                  <a:pt x="2862" y="769"/>
                  <a:pt x="2862" y="762"/>
                </a:cubicBezTo>
                <a:cubicBezTo>
                  <a:pt x="2862" y="755"/>
                  <a:pt x="2856" y="749"/>
                  <a:pt x="2849" y="749"/>
                </a:cubicBezTo>
                <a:cubicBezTo>
                  <a:pt x="2842" y="749"/>
                  <a:pt x="2836" y="755"/>
                  <a:pt x="2836" y="762"/>
                </a:cubicBezTo>
                <a:cubicBezTo>
                  <a:pt x="2836" y="769"/>
                  <a:pt x="2842" y="774"/>
                  <a:pt x="2849" y="774"/>
                </a:cubicBezTo>
                <a:close/>
                <a:moveTo>
                  <a:pt x="2888" y="774"/>
                </a:moveTo>
                <a:cubicBezTo>
                  <a:pt x="2895" y="774"/>
                  <a:pt x="2901" y="769"/>
                  <a:pt x="2901" y="762"/>
                </a:cubicBezTo>
                <a:cubicBezTo>
                  <a:pt x="2901" y="755"/>
                  <a:pt x="2895" y="749"/>
                  <a:pt x="2888" y="749"/>
                </a:cubicBezTo>
                <a:cubicBezTo>
                  <a:pt x="2881" y="749"/>
                  <a:pt x="2875" y="755"/>
                  <a:pt x="2875" y="762"/>
                </a:cubicBezTo>
                <a:cubicBezTo>
                  <a:pt x="2875" y="769"/>
                  <a:pt x="2881" y="774"/>
                  <a:pt x="2888" y="774"/>
                </a:cubicBezTo>
                <a:close/>
                <a:moveTo>
                  <a:pt x="3046" y="749"/>
                </a:moveTo>
                <a:cubicBezTo>
                  <a:pt x="3039" y="749"/>
                  <a:pt x="3033" y="755"/>
                  <a:pt x="3033" y="762"/>
                </a:cubicBezTo>
                <a:cubicBezTo>
                  <a:pt x="3033" y="769"/>
                  <a:pt x="3039" y="774"/>
                  <a:pt x="3046" y="774"/>
                </a:cubicBezTo>
                <a:cubicBezTo>
                  <a:pt x="3053" y="774"/>
                  <a:pt x="3059" y="769"/>
                  <a:pt x="3059" y="762"/>
                </a:cubicBezTo>
                <a:cubicBezTo>
                  <a:pt x="3059" y="755"/>
                  <a:pt x="3053" y="749"/>
                  <a:pt x="3046" y="749"/>
                </a:cubicBezTo>
                <a:close/>
                <a:moveTo>
                  <a:pt x="3077" y="762"/>
                </a:moveTo>
                <a:cubicBezTo>
                  <a:pt x="3077" y="766"/>
                  <a:pt x="3081" y="770"/>
                  <a:pt x="3085" y="770"/>
                </a:cubicBezTo>
                <a:cubicBezTo>
                  <a:pt x="3090" y="770"/>
                  <a:pt x="3093" y="766"/>
                  <a:pt x="3093" y="762"/>
                </a:cubicBezTo>
                <a:cubicBezTo>
                  <a:pt x="3093" y="757"/>
                  <a:pt x="3090" y="754"/>
                  <a:pt x="3085" y="754"/>
                </a:cubicBezTo>
                <a:cubicBezTo>
                  <a:pt x="3081" y="754"/>
                  <a:pt x="3077" y="757"/>
                  <a:pt x="3077" y="762"/>
                </a:cubicBezTo>
                <a:close/>
                <a:moveTo>
                  <a:pt x="523" y="788"/>
                </a:moveTo>
                <a:cubicBezTo>
                  <a:pt x="516" y="788"/>
                  <a:pt x="510" y="794"/>
                  <a:pt x="510" y="801"/>
                </a:cubicBezTo>
                <a:cubicBezTo>
                  <a:pt x="510" y="808"/>
                  <a:pt x="516" y="814"/>
                  <a:pt x="523" y="814"/>
                </a:cubicBezTo>
                <a:cubicBezTo>
                  <a:pt x="530" y="814"/>
                  <a:pt x="535" y="808"/>
                  <a:pt x="535" y="801"/>
                </a:cubicBezTo>
                <a:cubicBezTo>
                  <a:pt x="535" y="794"/>
                  <a:pt x="530" y="788"/>
                  <a:pt x="523" y="788"/>
                </a:cubicBezTo>
                <a:close/>
                <a:moveTo>
                  <a:pt x="562" y="788"/>
                </a:moveTo>
                <a:cubicBezTo>
                  <a:pt x="555" y="788"/>
                  <a:pt x="549" y="794"/>
                  <a:pt x="549" y="801"/>
                </a:cubicBezTo>
                <a:cubicBezTo>
                  <a:pt x="549" y="808"/>
                  <a:pt x="555" y="814"/>
                  <a:pt x="562" y="814"/>
                </a:cubicBezTo>
                <a:cubicBezTo>
                  <a:pt x="569" y="814"/>
                  <a:pt x="575" y="808"/>
                  <a:pt x="575" y="801"/>
                </a:cubicBezTo>
                <a:cubicBezTo>
                  <a:pt x="575" y="794"/>
                  <a:pt x="569" y="788"/>
                  <a:pt x="562" y="788"/>
                </a:cubicBezTo>
                <a:close/>
                <a:moveTo>
                  <a:pt x="602" y="814"/>
                </a:moveTo>
                <a:cubicBezTo>
                  <a:pt x="609" y="814"/>
                  <a:pt x="614" y="808"/>
                  <a:pt x="614" y="801"/>
                </a:cubicBezTo>
                <a:cubicBezTo>
                  <a:pt x="614" y="794"/>
                  <a:pt x="609" y="788"/>
                  <a:pt x="602" y="788"/>
                </a:cubicBezTo>
                <a:cubicBezTo>
                  <a:pt x="595" y="788"/>
                  <a:pt x="589" y="794"/>
                  <a:pt x="589" y="801"/>
                </a:cubicBezTo>
                <a:cubicBezTo>
                  <a:pt x="589" y="808"/>
                  <a:pt x="595" y="814"/>
                  <a:pt x="602" y="814"/>
                </a:cubicBezTo>
                <a:close/>
                <a:moveTo>
                  <a:pt x="641" y="814"/>
                </a:moveTo>
                <a:cubicBezTo>
                  <a:pt x="648" y="814"/>
                  <a:pt x="654" y="808"/>
                  <a:pt x="654" y="801"/>
                </a:cubicBezTo>
                <a:cubicBezTo>
                  <a:pt x="654" y="794"/>
                  <a:pt x="648" y="788"/>
                  <a:pt x="641" y="788"/>
                </a:cubicBezTo>
                <a:cubicBezTo>
                  <a:pt x="634" y="788"/>
                  <a:pt x="628" y="794"/>
                  <a:pt x="628" y="801"/>
                </a:cubicBezTo>
                <a:cubicBezTo>
                  <a:pt x="628" y="808"/>
                  <a:pt x="634" y="814"/>
                  <a:pt x="641" y="814"/>
                </a:cubicBezTo>
                <a:close/>
                <a:moveTo>
                  <a:pt x="680" y="814"/>
                </a:moveTo>
                <a:cubicBezTo>
                  <a:pt x="687" y="814"/>
                  <a:pt x="693" y="808"/>
                  <a:pt x="693" y="801"/>
                </a:cubicBezTo>
                <a:cubicBezTo>
                  <a:pt x="693" y="794"/>
                  <a:pt x="687" y="788"/>
                  <a:pt x="680" y="788"/>
                </a:cubicBezTo>
                <a:cubicBezTo>
                  <a:pt x="673" y="788"/>
                  <a:pt x="668" y="794"/>
                  <a:pt x="668" y="801"/>
                </a:cubicBezTo>
                <a:cubicBezTo>
                  <a:pt x="668" y="808"/>
                  <a:pt x="673" y="814"/>
                  <a:pt x="680" y="814"/>
                </a:cubicBezTo>
                <a:close/>
                <a:moveTo>
                  <a:pt x="720" y="814"/>
                </a:moveTo>
                <a:cubicBezTo>
                  <a:pt x="727" y="814"/>
                  <a:pt x="733" y="808"/>
                  <a:pt x="733" y="801"/>
                </a:cubicBezTo>
                <a:cubicBezTo>
                  <a:pt x="733" y="794"/>
                  <a:pt x="727" y="788"/>
                  <a:pt x="720" y="788"/>
                </a:cubicBezTo>
                <a:cubicBezTo>
                  <a:pt x="713" y="788"/>
                  <a:pt x="707" y="794"/>
                  <a:pt x="707" y="801"/>
                </a:cubicBezTo>
                <a:cubicBezTo>
                  <a:pt x="707" y="808"/>
                  <a:pt x="713" y="814"/>
                  <a:pt x="720" y="814"/>
                </a:cubicBezTo>
                <a:close/>
                <a:moveTo>
                  <a:pt x="759" y="814"/>
                </a:moveTo>
                <a:cubicBezTo>
                  <a:pt x="766" y="814"/>
                  <a:pt x="772" y="808"/>
                  <a:pt x="772" y="801"/>
                </a:cubicBezTo>
                <a:cubicBezTo>
                  <a:pt x="772" y="794"/>
                  <a:pt x="766" y="788"/>
                  <a:pt x="759" y="788"/>
                </a:cubicBezTo>
                <a:cubicBezTo>
                  <a:pt x="752" y="788"/>
                  <a:pt x="747" y="794"/>
                  <a:pt x="747" y="801"/>
                </a:cubicBezTo>
                <a:cubicBezTo>
                  <a:pt x="747" y="808"/>
                  <a:pt x="752" y="814"/>
                  <a:pt x="759" y="814"/>
                </a:cubicBezTo>
                <a:close/>
                <a:moveTo>
                  <a:pt x="799" y="814"/>
                </a:moveTo>
                <a:cubicBezTo>
                  <a:pt x="806" y="814"/>
                  <a:pt x="811" y="808"/>
                  <a:pt x="811" y="801"/>
                </a:cubicBezTo>
                <a:cubicBezTo>
                  <a:pt x="811" y="794"/>
                  <a:pt x="806" y="788"/>
                  <a:pt x="799" y="788"/>
                </a:cubicBezTo>
                <a:cubicBezTo>
                  <a:pt x="792" y="788"/>
                  <a:pt x="786" y="794"/>
                  <a:pt x="786" y="801"/>
                </a:cubicBezTo>
                <a:cubicBezTo>
                  <a:pt x="786" y="808"/>
                  <a:pt x="792" y="814"/>
                  <a:pt x="799" y="814"/>
                </a:cubicBezTo>
                <a:close/>
                <a:moveTo>
                  <a:pt x="838" y="814"/>
                </a:moveTo>
                <a:cubicBezTo>
                  <a:pt x="845" y="814"/>
                  <a:pt x="851" y="808"/>
                  <a:pt x="851" y="801"/>
                </a:cubicBezTo>
                <a:cubicBezTo>
                  <a:pt x="851" y="794"/>
                  <a:pt x="845" y="788"/>
                  <a:pt x="838" y="788"/>
                </a:cubicBezTo>
                <a:cubicBezTo>
                  <a:pt x="831" y="788"/>
                  <a:pt x="825" y="794"/>
                  <a:pt x="825" y="801"/>
                </a:cubicBezTo>
                <a:cubicBezTo>
                  <a:pt x="825" y="808"/>
                  <a:pt x="831" y="814"/>
                  <a:pt x="838" y="814"/>
                </a:cubicBezTo>
                <a:close/>
                <a:moveTo>
                  <a:pt x="1627" y="814"/>
                </a:moveTo>
                <a:cubicBezTo>
                  <a:pt x="1634" y="814"/>
                  <a:pt x="1639" y="808"/>
                  <a:pt x="1639" y="801"/>
                </a:cubicBezTo>
                <a:cubicBezTo>
                  <a:pt x="1639" y="794"/>
                  <a:pt x="1634" y="788"/>
                  <a:pt x="1627" y="788"/>
                </a:cubicBezTo>
                <a:cubicBezTo>
                  <a:pt x="1620" y="788"/>
                  <a:pt x="1614" y="794"/>
                  <a:pt x="1614" y="801"/>
                </a:cubicBezTo>
                <a:cubicBezTo>
                  <a:pt x="1614" y="808"/>
                  <a:pt x="1620" y="814"/>
                  <a:pt x="1627" y="814"/>
                </a:cubicBezTo>
                <a:close/>
                <a:moveTo>
                  <a:pt x="1666" y="814"/>
                </a:moveTo>
                <a:cubicBezTo>
                  <a:pt x="1673" y="814"/>
                  <a:pt x="1679" y="808"/>
                  <a:pt x="1679" y="801"/>
                </a:cubicBezTo>
                <a:cubicBezTo>
                  <a:pt x="1679" y="794"/>
                  <a:pt x="1673" y="788"/>
                  <a:pt x="1666" y="788"/>
                </a:cubicBezTo>
                <a:cubicBezTo>
                  <a:pt x="1659" y="788"/>
                  <a:pt x="1653" y="794"/>
                  <a:pt x="1653" y="801"/>
                </a:cubicBezTo>
                <a:cubicBezTo>
                  <a:pt x="1653" y="808"/>
                  <a:pt x="1659" y="814"/>
                  <a:pt x="1666" y="814"/>
                </a:cubicBezTo>
                <a:close/>
                <a:moveTo>
                  <a:pt x="1705" y="814"/>
                </a:moveTo>
                <a:cubicBezTo>
                  <a:pt x="1713" y="814"/>
                  <a:pt x="1718" y="808"/>
                  <a:pt x="1718" y="801"/>
                </a:cubicBezTo>
                <a:cubicBezTo>
                  <a:pt x="1718" y="794"/>
                  <a:pt x="1713" y="788"/>
                  <a:pt x="1705" y="788"/>
                </a:cubicBezTo>
                <a:cubicBezTo>
                  <a:pt x="1698" y="788"/>
                  <a:pt x="1693" y="794"/>
                  <a:pt x="1693" y="801"/>
                </a:cubicBezTo>
                <a:cubicBezTo>
                  <a:pt x="1693" y="808"/>
                  <a:pt x="1698" y="814"/>
                  <a:pt x="1705" y="814"/>
                </a:cubicBezTo>
                <a:close/>
                <a:moveTo>
                  <a:pt x="1745" y="814"/>
                </a:moveTo>
                <a:cubicBezTo>
                  <a:pt x="1752" y="814"/>
                  <a:pt x="1758" y="808"/>
                  <a:pt x="1758" y="801"/>
                </a:cubicBezTo>
                <a:cubicBezTo>
                  <a:pt x="1758" y="794"/>
                  <a:pt x="1752" y="788"/>
                  <a:pt x="1745" y="788"/>
                </a:cubicBezTo>
                <a:cubicBezTo>
                  <a:pt x="1738" y="788"/>
                  <a:pt x="1732" y="794"/>
                  <a:pt x="1732" y="801"/>
                </a:cubicBezTo>
                <a:cubicBezTo>
                  <a:pt x="1732" y="808"/>
                  <a:pt x="1738" y="814"/>
                  <a:pt x="1745" y="814"/>
                </a:cubicBezTo>
                <a:close/>
                <a:moveTo>
                  <a:pt x="1784" y="814"/>
                </a:moveTo>
                <a:cubicBezTo>
                  <a:pt x="1791" y="814"/>
                  <a:pt x="1797" y="808"/>
                  <a:pt x="1797" y="801"/>
                </a:cubicBezTo>
                <a:cubicBezTo>
                  <a:pt x="1797" y="794"/>
                  <a:pt x="1791" y="788"/>
                  <a:pt x="1784" y="788"/>
                </a:cubicBezTo>
                <a:cubicBezTo>
                  <a:pt x="1777" y="788"/>
                  <a:pt x="1772" y="794"/>
                  <a:pt x="1772" y="801"/>
                </a:cubicBezTo>
                <a:cubicBezTo>
                  <a:pt x="1772" y="808"/>
                  <a:pt x="1777" y="814"/>
                  <a:pt x="1784" y="814"/>
                </a:cubicBezTo>
                <a:close/>
                <a:moveTo>
                  <a:pt x="1824" y="814"/>
                </a:moveTo>
                <a:cubicBezTo>
                  <a:pt x="1831" y="814"/>
                  <a:pt x="1836" y="808"/>
                  <a:pt x="1836" y="801"/>
                </a:cubicBezTo>
                <a:cubicBezTo>
                  <a:pt x="1836" y="794"/>
                  <a:pt x="1831" y="788"/>
                  <a:pt x="1824" y="788"/>
                </a:cubicBezTo>
                <a:cubicBezTo>
                  <a:pt x="1817" y="788"/>
                  <a:pt x="1811" y="794"/>
                  <a:pt x="1811" y="801"/>
                </a:cubicBezTo>
                <a:cubicBezTo>
                  <a:pt x="1811" y="808"/>
                  <a:pt x="1817" y="814"/>
                  <a:pt x="1824" y="814"/>
                </a:cubicBezTo>
                <a:close/>
                <a:moveTo>
                  <a:pt x="1890" y="801"/>
                </a:moveTo>
                <a:cubicBezTo>
                  <a:pt x="1890" y="808"/>
                  <a:pt x="1896" y="814"/>
                  <a:pt x="1903" y="814"/>
                </a:cubicBezTo>
                <a:cubicBezTo>
                  <a:pt x="1910" y="814"/>
                  <a:pt x="1915" y="808"/>
                  <a:pt x="1915" y="801"/>
                </a:cubicBezTo>
                <a:cubicBezTo>
                  <a:pt x="1915" y="794"/>
                  <a:pt x="1910" y="788"/>
                  <a:pt x="1903" y="788"/>
                </a:cubicBezTo>
                <a:cubicBezTo>
                  <a:pt x="1896" y="788"/>
                  <a:pt x="1890" y="794"/>
                  <a:pt x="1890" y="801"/>
                </a:cubicBezTo>
                <a:close/>
                <a:moveTo>
                  <a:pt x="1942" y="814"/>
                </a:moveTo>
                <a:cubicBezTo>
                  <a:pt x="1949" y="814"/>
                  <a:pt x="1955" y="808"/>
                  <a:pt x="1955" y="801"/>
                </a:cubicBezTo>
                <a:cubicBezTo>
                  <a:pt x="1955" y="794"/>
                  <a:pt x="1949" y="788"/>
                  <a:pt x="1942" y="788"/>
                </a:cubicBezTo>
                <a:cubicBezTo>
                  <a:pt x="1935" y="788"/>
                  <a:pt x="1929" y="794"/>
                  <a:pt x="1929" y="801"/>
                </a:cubicBezTo>
                <a:cubicBezTo>
                  <a:pt x="1929" y="808"/>
                  <a:pt x="1935" y="814"/>
                  <a:pt x="1942" y="814"/>
                </a:cubicBezTo>
                <a:close/>
                <a:moveTo>
                  <a:pt x="2021" y="788"/>
                </a:moveTo>
                <a:cubicBezTo>
                  <a:pt x="2014" y="788"/>
                  <a:pt x="2008" y="794"/>
                  <a:pt x="2008" y="801"/>
                </a:cubicBezTo>
                <a:cubicBezTo>
                  <a:pt x="2008" y="808"/>
                  <a:pt x="2014" y="814"/>
                  <a:pt x="2021" y="814"/>
                </a:cubicBezTo>
                <a:cubicBezTo>
                  <a:pt x="2028" y="814"/>
                  <a:pt x="2034" y="808"/>
                  <a:pt x="2034" y="801"/>
                </a:cubicBezTo>
                <a:cubicBezTo>
                  <a:pt x="2034" y="794"/>
                  <a:pt x="2028" y="788"/>
                  <a:pt x="2021" y="788"/>
                </a:cubicBezTo>
                <a:close/>
                <a:moveTo>
                  <a:pt x="2060" y="814"/>
                </a:moveTo>
                <a:cubicBezTo>
                  <a:pt x="2067" y="814"/>
                  <a:pt x="2073" y="808"/>
                  <a:pt x="2073" y="801"/>
                </a:cubicBezTo>
                <a:cubicBezTo>
                  <a:pt x="2073" y="794"/>
                  <a:pt x="2067" y="788"/>
                  <a:pt x="2060" y="788"/>
                </a:cubicBezTo>
                <a:cubicBezTo>
                  <a:pt x="2053" y="788"/>
                  <a:pt x="2048" y="794"/>
                  <a:pt x="2048" y="801"/>
                </a:cubicBezTo>
                <a:cubicBezTo>
                  <a:pt x="2048" y="808"/>
                  <a:pt x="2053" y="814"/>
                  <a:pt x="2060" y="814"/>
                </a:cubicBezTo>
                <a:close/>
                <a:moveTo>
                  <a:pt x="2100" y="814"/>
                </a:moveTo>
                <a:cubicBezTo>
                  <a:pt x="2107" y="814"/>
                  <a:pt x="2112" y="808"/>
                  <a:pt x="2112" y="801"/>
                </a:cubicBezTo>
                <a:cubicBezTo>
                  <a:pt x="2112" y="794"/>
                  <a:pt x="2107" y="788"/>
                  <a:pt x="2100" y="788"/>
                </a:cubicBezTo>
                <a:cubicBezTo>
                  <a:pt x="2093" y="788"/>
                  <a:pt x="2087" y="794"/>
                  <a:pt x="2087" y="801"/>
                </a:cubicBezTo>
                <a:cubicBezTo>
                  <a:pt x="2087" y="808"/>
                  <a:pt x="2093" y="814"/>
                  <a:pt x="2100" y="814"/>
                </a:cubicBezTo>
                <a:close/>
                <a:moveTo>
                  <a:pt x="2139" y="814"/>
                </a:moveTo>
                <a:cubicBezTo>
                  <a:pt x="2146" y="814"/>
                  <a:pt x="2152" y="808"/>
                  <a:pt x="2152" y="801"/>
                </a:cubicBezTo>
                <a:cubicBezTo>
                  <a:pt x="2152" y="794"/>
                  <a:pt x="2146" y="788"/>
                  <a:pt x="2139" y="788"/>
                </a:cubicBezTo>
                <a:cubicBezTo>
                  <a:pt x="2132" y="788"/>
                  <a:pt x="2126" y="794"/>
                  <a:pt x="2126" y="801"/>
                </a:cubicBezTo>
                <a:cubicBezTo>
                  <a:pt x="2126" y="808"/>
                  <a:pt x="2132" y="814"/>
                  <a:pt x="2139" y="814"/>
                </a:cubicBezTo>
                <a:close/>
                <a:moveTo>
                  <a:pt x="2179" y="814"/>
                </a:moveTo>
                <a:cubicBezTo>
                  <a:pt x="2186" y="814"/>
                  <a:pt x="2191" y="808"/>
                  <a:pt x="2191" y="801"/>
                </a:cubicBezTo>
                <a:cubicBezTo>
                  <a:pt x="2191" y="794"/>
                  <a:pt x="2186" y="788"/>
                  <a:pt x="2179" y="788"/>
                </a:cubicBezTo>
                <a:cubicBezTo>
                  <a:pt x="2172" y="788"/>
                  <a:pt x="2166" y="794"/>
                  <a:pt x="2166" y="801"/>
                </a:cubicBezTo>
                <a:cubicBezTo>
                  <a:pt x="2166" y="808"/>
                  <a:pt x="2172" y="814"/>
                  <a:pt x="2179" y="814"/>
                </a:cubicBezTo>
                <a:close/>
                <a:moveTo>
                  <a:pt x="2218" y="814"/>
                </a:moveTo>
                <a:cubicBezTo>
                  <a:pt x="2225" y="814"/>
                  <a:pt x="2231" y="808"/>
                  <a:pt x="2231" y="801"/>
                </a:cubicBezTo>
                <a:cubicBezTo>
                  <a:pt x="2231" y="794"/>
                  <a:pt x="2225" y="788"/>
                  <a:pt x="2218" y="788"/>
                </a:cubicBezTo>
                <a:cubicBezTo>
                  <a:pt x="2211" y="788"/>
                  <a:pt x="2205" y="794"/>
                  <a:pt x="2205" y="801"/>
                </a:cubicBezTo>
                <a:cubicBezTo>
                  <a:pt x="2205" y="808"/>
                  <a:pt x="2211" y="814"/>
                  <a:pt x="2218" y="814"/>
                </a:cubicBezTo>
                <a:close/>
                <a:moveTo>
                  <a:pt x="2257" y="814"/>
                </a:moveTo>
                <a:cubicBezTo>
                  <a:pt x="2264" y="814"/>
                  <a:pt x="2270" y="808"/>
                  <a:pt x="2270" y="801"/>
                </a:cubicBezTo>
                <a:cubicBezTo>
                  <a:pt x="2270" y="794"/>
                  <a:pt x="2264" y="788"/>
                  <a:pt x="2257" y="788"/>
                </a:cubicBezTo>
                <a:cubicBezTo>
                  <a:pt x="2250" y="788"/>
                  <a:pt x="2245" y="794"/>
                  <a:pt x="2245" y="801"/>
                </a:cubicBezTo>
                <a:cubicBezTo>
                  <a:pt x="2245" y="808"/>
                  <a:pt x="2250" y="814"/>
                  <a:pt x="2257" y="814"/>
                </a:cubicBezTo>
                <a:close/>
                <a:moveTo>
                  <a:pt x="2297" y="814"/>
                </a:moveTo>
                <a:cubicBezTo>
                  <a:pt x="2304" y="814"/>
                  <a:pt x="2310" y="808"/>
                  <a:pt x="2310" y="801"/>
                </a:cubicBezTo>
                <a:cubicBezTo>
                  <a:pt x="2310" y="794"/>
                  <a:pt x="2304" y="788"/>
                  <a:pt x="2297" y="788"/>
                </a:cubicBezTo>
                <a:cubicBezTo>
                  <a:pt x="2290" y="788"/>
                  <a:pt x="2284" y="794"/>
                  <a:pt x="2284" y="801"/>
                </a:cubicBezTo>
                <a:cubicBezTo>
                  <a:pt x="2284" y="808"/>
                  <a:pt x="2290" y="814"/>
                  <a:pt x="2297" y="814"/>
                </a:cubicBezTo>
                <a:close/>
                <a:moveTo>
                  <a:pt x="2336" y="814"/>
                </a:moveTo>
                <a:cubicBezTo>
                  <a:pt x="2343" y="814"/>
                  <a:pt x="2349" y="808"/>
                  <a:pt x="2349" y="801"/>
                </a:cubicBezTo>
                <a:cubicBezTo>
                  <a:pt x="2349" y="794"/>
                  <a:pt x="2343" y="788"/>
                  <a:pt x="2336" y="788"/>
                </a:cubicBezTo>
                <a:cubicBezTo>
                  <a:pt x="2329" y="788"/>
                  <a:pt x="2323" y="794"/>
                  <a:pt x="2323" y="801"/>
                </a:cubicBezTo>
                <a:cubicBezTo>
                  <a:pt x="2323" y="808"/>
                  <a:pt x="2329" y="814"/>
                  <a:pt x="2336" y="814"/>
                </a:cubicBezTo>
                <a:close/>
                <a:moveTo>
                  <a:pt x="2376" y="814"/>
                </a:moveTo>
                <a:cubicBezTo>
                  <a:pt x="2383" y="814"/>
                  <a:pt x="2388" y="808"/>
                  <a:pt x="2388" y="801"/>
                </a:cubicBezTo>
                <a:cubicBezTo>
                  <a:pt x="2388" y="794"/>
                  <a:pt x="2383" y="788"/>
                  <a:pt x="2376" y="788"/>
                </a:cubicBezTo>
                <a:cubicBezTo>
                  <a:pt x="2369" y="788"/>
                  <a:pt x="2363" y="794"/>
                  <a:pt x="2363" y="801"/>
                </a:cubicBezTo>
                <a:cubicBezTo>
                  <a:pt x="2363" y="808"/>
                  <a:pt x="2369" y="814"/>
                  <a:pt x="2376" y="814"/>
                </a:cubicBezTo>
                <a:close/>
                <a:moveTo>
                  <a:pt x="2415" y="814"/>
                </a:moveTo>
                <a:cubicBezTo>
                  <a:pt x="2422" y="814"/>
                  <a:pt x="2428" y="808"/>
                  <a:pt x="2428" y="801"/>
                </a:cubicBezTo>
                <a:cubicBezTo>
                  <a:pt x="2428" y="794"/>
                  <a:pt x="2422" y="788"/>
                  <a:pt x="2415" y="788"/>
                </a:cubicBezTo>
                <a:cubicBezTo>
                  <a:pt x="2408" y="788"/>
                  <a:pt x="2402" y="794"/>
                  <a:pt x="2402" y="801"/>
                </a:cubicBezTo>
                <a:cubicBezTo>
                  <a:pt x="2402" y="808"/>
                  <a:pt x="2408" y="814"/>
                  <a:pt x="2415" y="814"/>
                </a:cubicBezTo>
                <a:close/>
                <a:moveTo>
                  <a:pt x="2455" y="814"/>
                </a:moveTo>
                <a:cubicBezTo>
                  <a:pt x="2462" y="814"/>
                  <a:pt x="2467" y="808"/>
                  <a:pt x="2467" y="801"/>
                </a:cubicBezTo>
                <a:cubicBezTo>
                  <a:pt x="2467" y="794"/>
                  <a:pt x="2462" y="788"/>
                  <a:pt x="2455" y="788"/>
                </a:cubicBezTo>
                <a:cubicBezTo>
                  <a:pt x="2447" y="788"/>
                  <a:pt x="2442" y="794"/>
                  <a:pt x="2442" y="801"/>
                </a:cubicBezTo>
                <a:cubicBezTo>
                  <a:pt x="2442" y="808"/>
                  <a:pt x="2447" y="814"/>
                  <a:pt x="2455" y="814"/>
                </a:cubicBezTo>
                <a:close/>
                <a:moveTo>
                  <a:pt x="2494" y="814"/>
                </a:moveTo>
                <a:cubicBezTo>
                  <a:pt x="2501" y="814"/>
                  <a:pt x="2507" y="808"/>
                  <a:pt x="2507" y="801"/>
                </a:cubicBezTo>
                <a:cubicBezTo>
                  <a:pt x="2507" y="794"/>
                  <a:pt x="2501" y="788"/>
                  <a:pt x="2494" y="788"/>
                </a:cubicBezTo>
                <a:cubicBezTo>
                  <a:pt x="2487" y="788"/>
                  <a:pt x="2481" y="794"/>
                  <a:pt x="2481" y="801"/>
                </a:cubicBezTo>
                <a:cubicBezTo>
                  <a:pt x="2481" y="808"/>
                  <a:pt x="2487" y="814"/>
                  <a:pt x="2494" y="814"/>
                </a:cubicBezTo>
                <a:close/>
                <a:moveTo>
                  <a:pt x="2533" y="814"/>
                </a:moveTo>
                <a:cubicBezTo>
                  <a:pt x="2540" y="814"/>
                  <a:pt x="2546" y="808"/>
                  <a:pt x="2546" y="801"/>
                </a:cubicBezTo>
                <a:cubicBezTo>
                  <a:pt x="2546" y="794"/>
                  <a:pt x="2540" y="788"/>
                  <a:pt x="2533" y="788"/>
                </a:cubicBezTo>
                <a:cubicBezTo>
                  <a:pt x="2526" y="788"/>
                  <a:pt x="2521" y="794"/>
                  <a:pt x="2521" y="801"/>
                </a:cubicBezTo>
                <a:cubicBezTo>
                  <a:pt x="2521" y="808"/>
                  <a:pt x="2526" y="814"/>
                  <a:pt x="2533" y="814"/>
                </a:cubicBezTo>
                <a:close/>
                <a:moveTo>
                  <a:pt x="2573" y="814"/>
                </a:moveTo>
                <a:cubicBezTo>
                  <a:pt x="2580" y="814"/>
                  <a:pt x="2586" y="808"/>
                  <a:pt x="2586" y="801"/>
                </a:cubicBezTo>
                <a:cubicBezTo>
                  <a:pt x="2586" y="794"/>
                  <a:pt x="2580" y="788"/>
                  <a:pt x="2573" y="788"/>
                </a:cubicBezTo>
                <a:cubicBezTo>
                  <a:pt x="2566" y="788"/>
                  <a:pt x="2560" y="794"/>
                  <a:pt x="2560" y="801"/>
                </a:cubicBezTo>
                <a:cubicBezTo>
                  <a:pt x="2560" y="808"/>
                  <a:pt x="2566" y="814"/>
                  <a:pt x="2573" y="814"/>
                </a:cubicBezTo>
                <a:close/>
                <a:moveTo>
                  <a:pt x="2612" y="814"/>
                </a:moveTo>
                <a:cubicBezTo>
                  <a:pt x="2619" y="814"/>
                  <a:pt x="2625" y="808"/>
                  <a:pt x="2625" y="801"/>
                </a:cubicBezTo>
                <a:cubicBezTo>
                  <a:pt x="2625" y="794"/>
                  <a:pt x="2619" y="788"/>
                  <a:pt x="2612" y="788"/>
                </a:cubicBezTo>
                <a:cubicBezTo>
                  <a:pt x="2605" y="788"/>
                  <a:pt x="2599" y="794"/>
                  <a:pt x="2599" y="801"/>
                </a:cubicBezTo>
                <a:cubicBezTo>
                  <a:pt x="2599" y="808"/>
                  <a:pt x="2605" y="814"/>
                  <a:pt x="2612" y="814"/>
                </a:cubicBezTo>
                <a:close/>
                <a:moveTo>
                  <a:pt x="2652" y="814"/>
                </a:moveTo>
                <a:cubicBezTo>
                  <a:pt x="2659" y="814"/>
                  <a:pt x="2664" y="808"/>
                  <a:pt x="2664" y="801"/>
                </a:cubicBezTo>
                <a:cubicBezTo>
                  <a:pt x="2664" y="794"/>
                  <a:pt x="2659" y="788"/>
                  <a:pt x="2652" y="788"/>
                </a:cubicBezTo>
                <a:cubicBezTo>
                  <a:pt x="2645" y="788"/>
                  <a:pt x="2639" y="794"/>
                  <a:pt x="2639" y="801"/>
                </a:cubicBezTo>
                <a:cubicBezTo>
                  <a:pt x="2639" y="808"/>
                  <a:pt x="2645" y="814"/>
                  <a:pt x="2652" y="814"/>
                </a:cubicBezTo>
                <a:close/>
                <a:moveTo>
                  <a:pt x="2691" y="814"/>
                </a:moveTo>
                <a:cubicBezTo>
                  <a:pt x="2698" y="814"/>
                  <a:pt x="2704" y="808"/>
                  <a:pt x="2704" y="801"/>
                </a:cubicBezTo>
                <a:cubicBezTo>
                  <a:pt x="2704" y="794"/>
                  <a:pt x="2698" y="788"/>
                  <a:pt x="2691" y="788"/>
                </a:cubicBezTo>
                <a:cubicBezTo>
                  <a:pt x="2684" y="788"/>
                  <a:pt x="2678" y="794"/>
                  <a:pt x="2678" y="801"/>
                </a:cubicBezTo>
                <a:cubicBezTo>
                  <a:pt x="2678" y="808"/>
                  <a:pt x="2684" y="814"/>
                  <a:pt x="2691" y="814"/>
                </a:cubicBezTo>
                <a:close/>
                <a:moveTo>
                  <a:pt x="2730" y="814"/>
                </a:moveTo>
                <a:cubicBezTo>
                  <a:pt x="2738" y="814"/>
                  <a:pt x="2743" y="808"/>
                  <a:pt x="2743" y="801"/>
                </a:cubicBezTo>
                <a:cubicBezTo>
                  <a:pt x="2743" y="794"/>
                  <a:pt x="2738" y="788"/>
                  <a:pt x="2730" y="788"/>
                </a:cubicBezTo>
                <a:cubicBezTo>
                  <a:pt x="2723" y="788"/>
                  <a:pt x="2718" y="794"/>
                  <a:pt x="2718" y="801"/>
                </a:cubicBezTo>
                <a:cubicBezTo>
                  <a:pt x="2718" y="808"/>
                  <a:pt x="2723" y="814"/>
                  <a:pt x="2730" y="814"/>
                </a:cubicBezTo>
                <a:close/>
                <a:moveTo>
                  <a:pt x="2770" y="814"/>
                </a:moveTo>
                <a:cubicBezTo>
                  <a:pt x="2777" y="814"/>
                  <a:pt x="2783" y="808"/>
                  <a:pt x="2783" y="801"/>
                </a:cubicBezTo>
                <a:cubicBezTo>
                  <a:pt x="2783" y="794"/>
                  <a:pt x="2777" y="788"/>
                  <a:pt x="2770" y="788"/>
                </a:cubicBezTo>
                <a:cubicBezTo>
                  <a:pt x="2763" y="788"/>
                  <a:pt x="2757" y="794"/>
                  <a:pt x="2757" y="801"/>
                </a:cubicBezTo>
                <a:cubicBezTo>
                  <a:pt x="2757" y="808"/>
                  <a:pt x="2763" y="814"/>
                  <a:pt x="2770" y="814"/>
                </a:cubicBezTo>
                <a:close/>
                <a:moveTo>
                  <a:pt x="2809" y="814"/>
                </a:moveTo>
                <a:cubicBezTo>
                  <a:pt x="2816" y="814"/>
                  <a:pt x="2822" y="808"/>
                  <a:pt x="2822" y="801"/>
                </a:cubicBezTo>
                <a:cubicBezTo>
                  <a:pt x="2822" y="794"/>
                  <a:pt x="2816" y="788"/>
                  <a:pt x="2809" y="788"/>
                </a:cubicBezTo>
                <a:cubicBezTo>
                  <a:pt x="2802" y="788"/>
                  <a:pt x="2797" y="794"/>
                  <a:pt x="2797" y="801"/>
                </a:cubicBezTo>
                <a:cubicBezTo>
                  <a:pt x="2797" y="808"/>
                  <a:pt x="2802" y="814"/>
                  <a:pt x="2809" y="814"/>
                </a:cubicBezTo>
                <a:close/>
                <a:moveTo>
                  <a:pt x="2849" y="814"/>
                </a:moveTo>
                <a:cubicBezTo>
                  <a:pt x="2856" y="814"/>
                  <a:pt x="2862" y="808"/>
                  <a:pt x="2862" y="801"/>
                </a:cubicBezTo>
                <a:cubicBezTo>
                  <a:pt x="2862" y="794"/>
                  <a:pt x="2856" y="788"/>
                  <a:pt x="2849" y="788"/>
                </a:cubicBezTo>
                <a:cubicBezTo>
                  <a:pt x="2842" y="788"/>
                  <a:pt x="2836" y="794"/>
                  <a:pt x="2836" y="801"/>
                </a:cubicBezTo>
                <a:cubicBezTo>
                  <a:pt x="2836" y="808"/>
                  <a:pt x="2842" y="814"/>
                  <a:pt x="2849" y="814"/>
                </a:cubicBezTo>
                <a:close/>
                <a:moveTo>
                  <a:pt x="2888" y="814"/>
                </a:moveTo>
                <a:cubicBezTo>
                  <a:pt x="2895" y="814"/>
                  <a:pt x="2901" y="808"/>
                  <a:pt x="2901" y="801"/>
                </a:cubicBezTo>
                <a:cubicBezTo>
                  <a:pt x="2901" y="794"/>
                  <a:pt x="2895" y="788"/>
                  <a:pt x="2888" y="788"/>
                </a:cubicBezTo>
                <a:cubicBezTo>
                  <a:pt x="2881" y="788"/>
                  <a:pt x="2875" y="794"/>
                  <a:pt x="2875" y="801"/>
                </a:cubicBezTo>
                <a:cubicBezTo>
                  <a:pt x="2875" y="808"/>
                  <a:pt x="2881" y="814"/>
                  <a:pt x="2888" y="814"/>
                </a:cubicBezTo>
                <a:close/>
                <a:moveTo>
                  <a:pt x="2928" y="814"/>
                </a:moveTo>
                <a:cubicBezTo>
                  <a:pt x="2935" y="814"/>
                  <a:pt x="2940" y="808"/>
                  <a:pt x="2940" y="801"/>
                </a:cubicBezTo>
                <a:cubicBezTo>
                  <a:pt x="2940" y="794"/>
                  <a:pt x="2935" y="788"/>
                  <a:pt x="2928" y="788"/>
                </a:cubicBezTo>
                <a:cubicBezTo>
                  <a:pt x="2921" y="788"/>
                  <a:pt x="2915" y="794"/>
                  <a:pt x="2915" y="801"/>
                </a:cubicBezTo>
                <a:cubicBezTo>
                  <a:pt x="2915" y="808"/>
                  <a:pt x="2921" y="814"/>
                  <a:pt x="2928" y="814"/>
                </a:cubicBezTo>
                <a:close/>
                <a:moveTo>
                  <a:pt x="602" y="828"/>
                </a:moveTo>
                <a:cubicBezTo>
                  <a:pt x="595" y="828"/>
                  <a:pt x="589" y="834"/>
                  <a:pt x="589" y="841"/>
                </a:cubicBezTo>
                <a:cubicBezTo>
                  <a:pt x="589" y="848"/>
                  <a:pt x="595" y="853"/>
                  <a:pt x="602" y="853"/>
                </a:cubicBezTo>
                <a:cubicBezTo>
                  <a:pt x="609" y="853"/>
                  <a:pt x="614" y="848"/>
                  <a:pt x="614" y="841"/>
                </a:cubicBezTo>
                <a:cubicBezTo>
                  <a:pt x="614" y="834"/>
                  <a:pt x="609" y="828"/>
                  <a:pt x="602" y="828"/>
                </a:cubicBezTo>
                <a:close/>
                <a:moveTo>
                  <a:pt x="641" y="853"/>
                </a:moveTo>
                <a:cubicBezTo>
                  <a:pt x="648" y="853"/>
                  <a:pt x="654" y="848"/>
                  <a:pt x="654" y="841"/>
                </a:cubicBezTo>
                <a:cubicBezTo>
                  <a:pt x="654" y="834"/>
                  <a:pt x="648" y="828"/>
                  <a:pt x="641" y="828"/>
                </a:cubicBezTo>
                <a:cubicBezTo>
                  <a:pt x="634" y="828"/>
                  <a:pt x="628" y="834"/>
                  <a:pt x="628" y="841"/>
                </a:cubicBezTo>
                <a:cubicBezTo>
                  <a:pt x="628" y="848"/>
                  <a:pt x="634" y="853"/>
                  <a:pt x="641" y="853"/>
                </a:cubicBezTo>
                <a:close/>
                <a:moveTo>
                  <a:pt x="680" y="853"/>
                </a:moveTo>
                <a:cubicBezTo>
                  <a:pt x="687" y="853"/>
                  <a:pt x="693" y="848"/>
                  <a:pt x="693" y="841"/>
                </a:cubicBezTo>
                <a:cubicBezTo>
                  <a:pt x="693" y="834"/>
                  <a:pt x="687" y="828"/>
                  <a:pt x="680" y="828"/>
                </a:cubicBezTo>
                <a:cubicBezTo>
                  <a:pt x="673" y="828"/>
                  <a:pt x="668" y="834"/>
                  <a:pt x="668" y="841"/>
                </a:cubicBezTo>
                <a:cubicBezTo>
                  <a:pt x="668" y="848"/>
                  <a:pt x="673" y="853"/>
                  <a:pt x="680" y="853"/>
                </a:cubicBezTo>
                <a:close/>
                <a:moveTo>
                  <a:pt x="878" y="828"/>
                </a:moveTo>
                <a:cubicBezTo>
                  <a:pt x="871" y="828"/>
                  <a:pt x="865" y="834"/>
                  <a:pt x="865" y="841"/>
                </a:cubicBezTo>
                <a:cubicBezTo>
                  <a:pt x="865" y="848"/>
                  <a:pt x="871" y="853"/>
                  <a:pt x="878" y="853"/>
                </a:cubicBezTo>
                <a:cubicBezTo>
                  <a:pt x="885" y="853"/>
                  <a:pt x="890" y="848"/>
                  <a:pt x="890" y="841"/>
                </a:cubicBezTo>
                <a:cubicBezTo>
                  <a:pt x="890" y="834"/>
                  <a:pt x="885" y="828"/>
                  <a:pt x="878" y="828"/>
                </a:cubicBezTo>
                <a:close/>
                <a:moveTo>
                  <a:pt x="1587" y="853"/>
                </a:moveTo>
                <a:cubicBezTo>
                  <a:pt x="1594" y="853"/>
                  <a:pt x="1600" y="848"/>
                  <a:pt x="1600" y="841"/>
                </a:cubicBezTo>
                <a:cubicBezTo>
                  <a:pt x="1600" y="834"/>
                  <a:pt x="1594" y="828"/>
                  <a:pt x="1587" y="828"/>
                </a:cubicBezTo>
                <a:cubicBezTo>
                  <a:pt x="1580" y="828"/>
                  <a:pt x="1574" y="834"/>
                  <a:pt x="1574" y="841"/>
                </a:cubicBezTo>
                <a:cubicBezTo>
                  <a:pt x="1574" y="848"/>
                  <a:pt x="1580" y="853"/>
                  <a:pt x="1587" y="853"/>
                </a:cubicBezTo>
                <a:close/>
                <a:moveTo>
                  <a:pt x="1627" y="853"/>
                </a:moveTo>
                <a:cubicBezTo>
                  <a:pt x="1634" y="853"/>
                  <a:pt x="1639" y="848"/>
                  <a:pt x="1639" y="841"/>
                </a:cubicBezTo>
                <a:cubicBezTo>
                  <a:pt x="1639" y="834"/>
                  <a:pt x="1634" y="828"/>
                  <a:pt x="1627" y="828"/>
                </a:cubicBezTo>
                <a:cubicBezTo>
                  <a:pt x="1620" y="828"/>
                  <a:pt x="1614" y="834"/>
                  <a:pt x="1614" y="841"/>
                </a:cubicBezTo>
                <a:cubicBezTo>
                  <a:pt x="1614" y="848"/>
                  <a:pt x="1620" y="853"/>
                  <a:pt x="1627" y="853"/>
                </a:cubicBezTo>
                <a:close/>
                <a:moveTo>
                  <a:pt x="1666" y="853"/>
                </a:moveTo>
                <a:cubicBezTo>
                  <a:pt x="1673" y="853"/>
                  <a:pt x="1679" y="848"/>
                  <a:pt x="1679" y="841"/>
                </a:cubicBezTo>
                <a:cubicBezTo>
                  <a:pt x="1679" y="834"/>
                  <a:pt x="1673" y="828"/>
                  <a:pt x="1666" y="828"/>
                </a:cubicBezTo>
                <a:cubicBezTo>
                  <a:pt x="1659" y="828"/>
                  <a:pt x="1653" y="834"/>
                  <a:pt x="1653" y="841"/>
                </a:cubicBezTo>
                <a:cubicBezTo>
                  <a:pt x="1653" y="848"/>
                  <a:pt x="1659" y="853"/>
                  <a:pt x="1666" y="853"/>
                </a:cubicBezTo>
                <a:close/>
                <a:moveTo>
                  <a:pt x="1705" y="853"/>
                </a:moveTo>
                <a:cubicBezTo>
                  <a:pt x="1713" y="853"/>
                  <a:pt x="1718" y="848"/>
                  <a:pt x="1718" y="841"/>
                </a:cubicBezTo>
                <a:cubicBezTo>
                  <a:pt x="1718" y="834"/>
                  <a:pt x="1713" y="828"/>
                  <a:pt x="1705" y="828"/>
                </a:cubicBezTo>
                <a:cubicBezTo>
                  <a:pt x="1698" y="828"/>
                  <a:pt x="1693" y="834"/>
                  <a:pt x="1693" y="841"/>
                </a:cubicBezTo>
                <a:cubicBezTo>
                  <a:pt x="1693" y="848"/>
                  <a:pt x="1698" y="853"/>
                  <a:pt x="1705" y="853"/>
                </a:cubicBezTo>
                <a:close/>
                <a:moveTo>
                  <a:pt x="1745" y="853"/>
                </a:moveTo>
                <a:cubicBezTo>
                  <a:pt x="1752" y="853"/>
                  <a:pt x="1758" y="848"/>
                  <a:pt x="1758" y="841"/>
                </a:cubicBezTo>
                <a:cubicBezTo>
                  <a:pt x="1758" y="834"/>
                  <a:pt x="1752" y="828"/>
                  <a:pt x="1745" y="828"/>
                </a:cubicBezTo>
                <a:cubicBezTo>
                  <a:pt x="1738" y="828"/>
                  <a:pt x="1732" y="834"/>
                  <a:pt x="1732" y="841"/>
                </a:cubicBezTo>
                <a:cubicBezTo>
                  <a:pt x="1732" y="848"/>
                  <a:pt x="1738" y="853"/>
                  <a:pt x="1745" y="853"/>
                </a:cubicBezTo>
                <a:close/>
                <a:moveTo>
                  <a:pt x="1784" y="853"/>
                </a:moveTo>
                <a:cubicBezTo>
                  <a:pt x="1791" y="853"/>
                  <a:pt x="1797" y="848"/>
                  <a:pt x="1797" y="841"/>
                </a:cubicBezTo>
                <a:cubicBezTo>
                  <a:pt x="1797" y="834"/>
                  <a:pt x="1791" y="828"/>
                  <a:pt x="1784" y="828"/>
                </a:cubicBezTo>
                <a:cubicBezTo>
                  <a:pt x="1777" y="828"/>
                  <a:pt x="1772" y="834"/>
                  <a:pt x="1772" y="841"/>
                </a:cubicBezTo>
                <a:cubicBezTo>
                  <a:pt x="1772" y="848"/>
                  <a:pt x="1777" y="853"/>
                  <a:pt x="1784" y="853"/>
                </a:cubicBezTo>
                <a:close/>
                <a:moveTo>
                  <a:pt x="1824" y="853"/>
                </a:moveTo>
                <a:cubicBezTo>
                  <a:pt x="1831" y="853"/>
                  <a:pt x="1836" y="848"/>
                  <a:pt x="1836" y="841"/>
                </a:cubicBezTo>
                <a:cubicBezTo>
                  <a:pt x="1836" y="834"/>
                  <a:pt x="1831" y="828"/>
                  <a:pt x="1824" y="828"/>
                </a:cubicBezTo>
                <a:cubicBezTo>
                  <a:pt x="1817" y="828"/>
                  <a:pt x="1811" y="834"/>
                  <a:pt x="1811" y="841"/>
                </a:cubicBezTo>
                <a:cubicBezTo>
                  <a:pt x="1811" y="848"/>
                  <a:pt x="1817" y="853"/>
                  <a:pt x="1824" y="853"/>
                </a:cubicBezTo>
                <a:close/>
                <a:moveTo>
                  <a:pt x="1863" y="853"/>
                </a:moveTo>
                <a:cubicBezTo>
                  <a:pt x="1870" y="853"/>
                  <a:pt x="1876" y="848"/>
                  <a:pt x="1876" y="841"/>
                </a:cubicBezTo>
                <a:cubicBezTo>
                  <a:pt x="1876" y="834"/>
                  <a:pt x="1870" y="828"/>
                  <a:pt x="1863" y="828"/>
                </a:cubicBezTo>
                <a:cubicBezTo>
                  <a:pt x="1856" y="828"/>
                  <a:pt x="1850" y="834"/>
                  <a:pt x="1850" y="841"/>
                </a:cubicBezTo>
                <a:cubicBezTo>
                  <a:pt x="1850" y="848"/>
                  <a:pt x="1856" y="853"/>
                  <a:pt x="1863" y="853"/>
                </a:cubicBezTo>
                <a:close/>
                <a:moveTo>
                  <a:pt x="1903" y="853"/>
                </a:moveTo>
                <a:cubicBezTo>
                  <a:pt x="1910" y="853"/>
                  <a:pt x="1915" y="848"/>
                  <a:pt x="1915" y="841"/>
                </a:cubicBezTo>
                <a:cubicBezTo>
                  <a:pt x="1915" y="834"/>
                  <a:pt x="1910" y="828"/>
                  <a:pt x="1903" y="828"/>
                </a:cubicBezTo>
                <a:cubicBezTo>
                  <a:pt x="1896" y="828"/>
                  <a:pt x="1890" y="834"/>
                  <a:pt x="1890" y="841"/>
                </a:cubicBezTo>
                <a:cubicBezTo>
                  <a:pt x="1890" y="848"/>
                  <a:pt x="1896" y="853"/>
                  <a:pt x="1903" y="853"/>
                </a:cubicBezTo>
                <a:close/>
                <a:moveTo>
                  <a:pt x="1942" y="853"/>
                </a:moveTo>
                <a:cubicBezTo>
                  <a:pt x="1949" y="853"/>
                  <a:pt x="1955" y="848"/>
                  <a:pt x="1955" y="841"/>
                </a:cubicBezTo>
                <a:cubicBezTo>
                  <a:pt x="1955" y="834"/>
                  <a:pt x="1949" y="828"/>
                  <a:pt x="1942" y="828"/>
                </a:cubicBezTo>
                <a:cubicBezTo>
                  <a:pt x="1935" y="828"/>
                  <a:pt x="1929" y="834"/>
                  <a:pt x="1929" y="841"/>
                </a:cubicBezTo>
                <a:cubicBezTo>
                  <a:pt x="1929" y="848"/>
                  <a:pt x="1935" y="853"/>
                  <a:pt x="1942" y="853"/>
                </a:cubicBezTo>
                <a:close/>
                <a:moveTo>
                  <a:pt x="1981" y="853"/>
                </a:moveTo>
                <a:cubicBezTo>
                  <a:pt x="1988" y="853"/>
                  <a:pt x="1994" y="848"/>
                  <a:pt x="1994" y="841"/>
                </a:cubicBezTo>
                <a:cubicBezTo>
                  <a:pt x="1994" y="834"/>
                  <a:pt x="1988" y="828"/>
                  <a:pt x="1981" y="828"/>
                </a:cubicBezTo>
                <a:cubicBezTo>
                  <a:pt x="1974" y="828"/>
                  <a:pt x="1969" y="834"/>
                  <a:pt x="1969" y="841"/>
                </a:cubicBezTo>
                <a:cubicBezTo>
                  <a:pt x="1969" y="848"/>
                  <a:pt x="1974" y="853"/>
                  <a:pt x="1981" y="853"/>
                </a:cubicBezTo>
                <a:close/>
                <a:moveTo>
                  <a:pt x="2021" y="853"/>
                </a:moveTo>
                <a:cubicBezTo>
                  <a:pt x="2028" y="853"/>
                  <a:pt x="2034" y="848"/>
                  <a:pt x="2034" y="841"/>
                </a:cubicBezTo>
                <a:cubicBezTo>
                  <a:pt x="2034" y="834"/>
                  <a:pt x="2028" y="828"/>
                  <a:pt x="2021" y="828"/>
                </a:cubicBezTo>
                <a:cubicBezTo>
                  <a:pt x="2014" y="828"/>
                  <a:pt x="2008" y="834"/>
                  <a:pt x="2008" y="841"/>
                </a:cubicBezTo>
                <a:cubicBezTo>
                  <a:pt x="2008" y="848"/>
                  <a:pt x="2014" y="853"/>
                  <a:pt x="2021" y="853"/>
                </a:cubicBezTo>
                <a:close/>
                <a:moveTo>
                  <a:pt x="2060" y="853"/>
                </a:moveTo>
                <a:cubicBezTo>
                  <a:pt x="2067" y="853"/>
                  <a:pt x="2073" y="848"/>
                  <a:pt x="2073" y="841"/>
                </a:cubicBezTo>
                <a:cubicBezTo>
                  <a:pt x="2073" y="834"/>
                  <a:pt x="2067" y="828"/>
                  <a:pt x="2060" y="828"/>
                </a:cubicBezTo>
                <a:cubicBezTo>
                  <a:pt x="2053" y="828"/>
                  <a:pt x="2048" y="834"/>
                  <a:pt x="2048" y="841"/>
                </a:cubicBezTo>
                <a:cubicBezTo>
                  <a:pt x="2048" y="848"/>
                  <a:pt x="2053" y="853"/>
                  <a:pt x="2060" y="853"/>
                </a:cubicBezTo>
                <a:close/>
                <a:moveTo>
                  <a:pt x="2100" y="853"/>
                </a:moveTo>
                <a:cubicBezTo>
                  <a:pt x="2107" y="853"/>
                  <a:pt x="2112" y="848"/>
                  <a:pt x="2112" y="841"/>
                </a:cubicBezTo>
                <a:cubicBezTo>
                  <a:pt x="2112" y="834"/>
                  <a:pt x="2107" y="828"/>
                  <a:pt x="2100" y="828"/>
                </a:cubicBezTo>
                <a:cubicBezTo>
                  <a:pt x="2093" y="828"/>
                  <a:pt x="2087" y="834"/>
                  <a:pt x="2087" y="841"/>
                </a:cubicBezTo>
                <a:cubicBezTo>
                  <a:pt x="2087" y="848"/>
                  <a:pt x="2093" y="853"/>
                  <a:pt x="2100" y="853"/>
                </a:cubicBezTo>
                <a:close/>
                <a:moveTo>
                  <a:pt x="2139" y="853"/>
                </a:moveTo>
                <a:cubicBezTo>
                  <a:pt x="2146" y="853"/>
                  <a:pt x="2152" y="848"/>
                  <a:pt x="2152" y="841"/>
                </a:cubicBezTo>
                <a:cubicBezTo>
                  <a:pt x="2152" y="834"/>
                  <a:pt x="2146" y="828"/>
                  <a:pt x="2139" y="828"/>
                </a:cubicBezTo>
                <a:cubicBezTo>
                  <a:pt x="2132" y="828"/>
                  <a:pt x="2126" y="834"/>
                  <a:pt x="2126" y="841"/>
                </a:cubicBezTo>
                <a:cubicBezTo>
                  <a:pt x="2126" y="848"/>
                  <a:pt x="2132" y="853"/>
                  <a:pt x="2139" y="853"/>
                </a:cubicBezTo>
                <a:close/>
                <a:moveTo>
                  <a:pt x="2179" y="853"/>
                </a:moveTo>
                <a:cubicBezTo>
                  <a:pt x="2186" y="853"/>
                  <a:pt x="2191" y="848"/>
                  <a:pt x="2191" y="841"/>
                </a:cubicBezTo>
                <a:cubicBezTo>
                  <a:pt x="2191" y="834"/>
                  <a:pt x="2186" y="828"/>
                  <a:pt x="2179" y="828"/>
                </a:cubicBezTo>
                <a:cubicBezTo>
                  <a:pt x="2172" y="828"/>
                  <a:pt x="2166" y="834"/>
                  <a:pt x="2166" y="841"/>
                </a:cubicBezTo>
                <a:cubicBezTo>
                  <a:pt x="2166" y="848"/>
                  <a:pt x="2172" y="853"/>
                  <a:pt x="2179" y="853"/>
                </a:cubicBezTo>
                <a:close/>
                <a:moveTo>
                  <a:pt x="2257" y="853"/>
                </a:moveTo>
                <a:cubicBezTo>
                  <a:pt x="2264" y="853"/>
                  <a:pt x="2270" y="848"/>
                  <a:pt x="2270" y="841"/>
                </a:cubicBezTo>
                <a:cubicBezTo>
                  <a:pt x="2270" y="834"/>
                  <a:pt x="2264" y="828"/>
                  <a:pt x="2257" y="828"/>
                </a:cubicBezTo>
                <a:cubicBezTo>
                  <a:pt x="2250" y="828"/>
                  <a:pt x="2245" y="834"/>
                  <a:pt x="2245" y="841"/>
                </a:cubicBezTo>
                <a:cubicBezTo>
                  <a:pt x="2245" y="848"/>
                  <a:pt x="2250" y="853"/>
                  <a:pt x="2257" y="853"/>
                </a:cubicBezTo>
                <a:close/>
                <a:moveTo>
                  <a:pt x="2297" y="828"/>
                </a:moveTo>
                <a:cubicBezTo>
                  <a:pt x="2290" y="828"/>
                  <a:pt x="2284" y="834"/>
                  <a:pt x="2284" y="841"/>
                </a:cubicBezTo>
                <a:cubicBezTo>
                  <a:pt x="2284" y="848"/>
                  <a:pt x="2290" y="853"/>
                  <a:pt x="2297" y="853"/>
                </a:cubicBezTo>
                <a:cubicBezTo>
                  <a:pt x="2304" y="853"/>
                  <a:pt x="2310" y="848"/>
                  <a:pt x="2310" y="841"/>
                </a:cubicBezTo>
                <a:cubicBezTo>
                  <a:pt x="2310" y="834"/>
                  <a:pt x="2304" y="828"/>
                  <a:pt x="2297" y="828"/>
                </a:cubicBezTo>
                <a:close/>
                <a:moveTo>
                  <a:pt x="2336" y="828"/>
                </a:moveTo>
                <a:cubicBezTo>
                  <a:pt x="2329" y="828"/>
                  <a:pt x="2323" y="834"/>
                  <a:pt x="2323" y="841"/>
                </a:cubicBezTo>
                <a:cubicBezTo>
                  <a:pt x="2323" y="848"/>
                  <a:pt x="2329" y="853"/>
                  <a:pt x="2336" y="853"/>
                </a:cubicBezTo>
                <a:cubicBezTo>
                  <a:pt x="2343" y="853"/>
                  <a:pt x="2349" y="848"/>
                  <a:pt x="2349" y="841"/>
                </a:cubicBezTo>
                <a:cubicBezTo>
                  <a:pt x="2349" y="834"/>
                  <a:pt x="2343" y="828"/>
                  <a:pt x="2336" y="828"/>
                </a:cubicBezTo>
                <a:close/>
                <a:moveTo>
                  <a:pt x="2376" y="828"/>
                </a:moveTo>
                <a:cubicBezTo>
                  <a:pt x="2369" y="828"/>
                  <a:pt x="2363" y="834"/>
                  <a:pt x="2363" y="841"/>
                </a:cubicBezTo>
                <a:cubicBezTo>
                  <a:pt x="2363" y="848"/>
                  <a:pt x="2369" y="853"/>
                  <a:pt x="2376" y="853"/>
                </a:cubicBezTo>
                <a:cubicBezTo>
                  <a:pt x="2383" y="853"/>
                  <a:pt x="2388" y="848"/>
                  <a:pt x="2388" y="841"/>
                </a:cubicBezTo>
                <a:cubicBezTo>
                  <a:pt x="2388" y="834"/>
                  <a:pt x="2383" y="828"/>
                  <a:pt x="2376" y="828"/>
                </a:cubicBezTo>
                <a:close/>
                <a:moveTo>
                  <a:pt x="2415" y="853"/>
                </a:moveTo>
                <a:cubicBezTo>
                  <a:pt x="2422" y="853"/>
                  <a:pt x="2428" y="848"/>
                  <a:pt x="2428" y="841"/>
                </a:cubicBezTo>
                <a:cubicBezTo>
                  <a:pt x="2428" y="834"/>
                  <a:pt x="2422" y="828"/>
                  <a:pt x="2415" y="828"/>
                </a:cubicBezTo>
                <a:cubicBezTo>
                  <a:pt x="2408" y="828"/>
                  <a:pt x="2402" y="834"/>
                  <a:pt x="2402" y="841"/>
                </a:cubicBezTo>
                <a:cubicBezTo>
                  <a:pt x="2402" y="848"/>
                  <a:pt x="2408" y="853"/>
                  <a:pt x="2415" y="853"/>
                </a:cubicBezTo>
                <a:close/>
                <a:moveTo>
                  <a:pt x="2455" y="853"/>
                </a:moveTo>
                <a:cubicBezTo>
                  <a:pt x="2462" y="853"/>
                  <a:pt x="2467" y="848"/>
                  <a:pt x="2467" y="841"/>
                </a:cubicBezTo>
                <a:cubicBezTo>
                  <a:pt x="2467" y="834"/>
                  <a:pt x="2462" y="828"/>
                  <a:pt x="2455" y="828"/>
                </a:cubicBezTo>
                <a:cubicBezTo>
                  <a:pt x="2447" y="828"/>
                  <a:pt x="2442" y="834"/>
                  <a:pt x="2442" y="841"/>
                </a:cubicBezTo>
                <a:cubicBezTo>
                  <a:pt x="2442" y="848"/>
                  <a:pt x="2447" y="853"/>
                  <a:pt x="2455" y="853"/>
                </a:cubicBezTo>
                <a:close/>
                <a:moveTo>
                  <a:pt x="2494" y="853"/>
                </a:moveTo>
                <a:cubicBezTo>
                  <a:pt x="2501" y="853"/>
                  <a:pt x="2507" y="848"/>
                  <a:pt x="2507" y="841"/>
                </a:cubicBezTo>
                <a:cubicBezTo>
                  <a:pt x="2507" y="834"/>
                  <a:pt x="2501" y="828"/>
                  <a:pt x="2494" y="828"/>
                </a:cubicBezTo>
                <a:cubicBezTo>
                  <a:pt x="2487" y="828"/>
                  <a:pt x="2481" y="834"/>
                  <a:pt x="2481" y="841"/>
                </a:cubicBezTo>
                <a:cubicBezTo>
                  <a:pt x="2481" y="848"/>
                  <a:pt x="2487" y="853"/>
                  <a:pt x="2494" y="853"/>
                </a:cubicBezTo>
                <a:close/>
                <a:moveTo>
                  <a:pt x="2533" y="853"/>
                </a:moveTo>
                <a:cubicBezTo>
                  <a:pt x="2540" y="853"/>
                  <a:pt x="2546" y="848"/>
                  <a:pt x="2546" y="841"/>
                </a:cubicBezTo>
                <a:cubicBezTo>
                  <a:pt x="2546" y="834"/>
                  <a:pt x="2540" y="828"/>
                  <a:pt x="2533" y="828"/>
                </a:cubicBezTo>
                <a:cubicBezTo>
                  <a:pt x="2526" y="828"/>
                  <a:pt x="2521" y="834"/>
                  <a:pt x="2521" y="841"/>
                </a:cubicBezTo>
                <a:cubicBezTo>
                  <a:pt x="2521" y="848"/>
                  <a:pt x="2526" y="853"/>
                  <a:pt x="2533" y="853"/>
                </a:cubicBezTo>
                <a:close/>
                <a:moveTo>
                  <a:pt x="2573" y="853"/>
                </a:moveTo>
                <a:cubicBezTo>
                  <a:pt x="2580" y="853"/>
                  <a:pt x="2586" y="848"/>
                  <a:pt x="2586" y="841"/>
                </a:cubicBezTo>
                <a:cubicBezTo>
                  <a:pt x="2586" y="834"/>
                  <a:pt x="2580" y="828"/>
                  <a:pt x="2573" y="828"/>
                </a:cubicBezTo>
                <a:cubicBezTo>
                  <a:pt x="2566" y="828"/>
                  <a:pt x="2560" y="834"/>
                  <a:pt x="2560" y="841"/>
                </a:cubicBezTo>
                <a:cubicBezTo>
                  <a:pt x="2560" y="848"/>
                  <a:pt x="2566" y="853"/>
                  <a:pt x="2573" y="853"/>
                </a:cubicBezTo>
                <a:close/>
                <a:moveTo>
                  <a:pt x="2612" y="853"/>
                </a:moveTo>
                <a:cubicBezTo>
                  <a:pt x="2619" y="853"/>
                  <a:pt x="2625" y="848"/>
                  <a:pt x="2625" y="841"/>
                </a:cubicBezTo>
                <a:cubicBezTo>
                  <a:pt x="2625" y="834"/>
                  <a:pt x="2619" y="828"/>
                  <a:pt x="2612" y="828"/>
                </a:cubicBezTo>
                <a:cubicBezTo>
                  <a:pt x="2605" y="828"/>
                  <a:pt x="2599" y="834"/>
                  <a:pt x="2599" y="841"/>
                </a:cubicBezTo>
                <a:cubicBezTo>
                  <a:pt x="2599" y="848"/>
                  <a:pt x="2605" y="853"/>
                  <a:pt x="2612" y="853"/>
                </a:cubicBezTo>
                <a:close/>
                <a:moveTo>
                  <a:pt x="2652" y="853"/>
                </a:moveTo>
                <a:cubicBezTo>
                  <a:pt x="2659" y="853"/>
                  <a:pt x="2664" y="848"/>
                  <a:pt x="2664" y="841"/>
                </a:cubicBezTo>
                <a:cubicBezTo>
                  <a:pt x="2664" y="834"/>
                  <a:pt x="2659" y="828"/>
                  <a:pt x="2652" y="828"/>
                </a:cubicBezTo>
                <a:cubicBezTo>
                  <a:pt x="2645" y="828"/>
                  <a:pt x="2639" y="834"/>
                  <a:pt x="2639" y="841"/>
                </a:cubicBezTo>
                <a:cubicBezTo>
                  <a:pt x="2639" y="848"/>
                  <a:pt x="2645" y="853"/>
                  <a:pt x="2652" y="853"/>
                </a:cubicBezTo>
                <a:close/>
                <a:moveTo>
                  <a:pt x="2691" y="853"/>
                </a:moveTo>
                <a:cubicBezTo>
                  <a:pt x="2698" y="853"/>
                  <a:pt x="2704" y="848"/>
                  <a:pt x="2704" y="841"/>
                </a:cubicBezTo>
                <a:cubicBezTo>
                  <a:pt x="2704" y="834"/>
                  <a:pt x="2698" y="828"/>
                  <a:pt x="2691" y="828"/>
                </a:cubicBezTo>
                <a:cubicBezTo>
                  <a:pt x="2684" y="828"/>
                  <a:pt x="2678" y="834"/>
                  <a:pt x="2678" y="841"/>
                </a:cubicBezTo>
                <a:cubicBezTo>
                  <a:pt x="2678" y="848"/>
                  <a:pt x="2684" y="853"/>
                  <a:pt x="2691" y="853"/>
                </a:cubicBezTo>
                <a:close/>
                <a:moveTo>
                  <a:pt x="2730" y="853"/>
                </a:moveTo>
                <a:cubicBezTo>
                  <a:pt x="2738" y="853"/>
                  <a:pt x="2743" y="848"/>
                  <a:pt x="2743" y="841"/>
                </a:cubicBezTo>
                <a:cubicBezTo>
                  <a:pt x="2743" y="834"/>
                  <a:pt x="2738" y="828"/>
                  <a:pt x="2730" y="828"/>
                </a:cubicBezTo>
                <a:cubicBezTo>
                  <a:pt x="2723" y="828"/>
                  <a:pt x="2718" y="834"/>
                  <a:pt x="2718" y="841"/>
                </a:cubicBezTo>
                <a:cubicBezTo>
                  <a:pt x="2718" y="848"/>
                  <a:pt x="2723" y="853"/>
                  <a:pt x="2730" y="853"/>
                </a:cubicBezTo>
                <a:close/>
                <a:moveTo>
                  <a:pt x="2770" y="853"/>
                </a:moveTo>
                <a:cubicBezTo>
                  <a:pt x="2777" y="853"/>
                  <a:pt x="2783" y="848"/>
                  <a:pt x="2783" y="841"/>
                </a:cubicBezTo>
                <a:cubicBezTo>
                  <a:pt x="2783" y="834"/>
                  <a:pt x="2777" y="828"/>
                  <a:pt x="2770" y="828"/>
                </a:cubicBezTo>
                <a:cubicBezTo>
                  <a:pt x="2763" y="828"/>
                  <a:pt x="2757" y="834"/>
                  <a:pt x="2757" y="841"/>
                </a:cubicBezTo>
                <a:cubicBezTo>
                  <a:pt x="2757" y="848"/>
                  <a:pt x="2763" y="853"/>
                  <a:pt x="2770" y="853"/>
                </a:cubicBezTo>
                <a:close/>
                <a:moveTo>
                  <a:pt x="2809" y="853"/>
                </a:moveTo>
                <a:cubicBezTo>
                  <a:pt x="2816" y="853"/>
                  <a:pt x="2822" y="848"/>
                  <a:pt x="2822" y="841"/>
                </a:cubicBezTo>
                <a:cubicBezTo>
                  <a:pt x="2822" y="834"/>
                  <a:pt x="2816" y="828"/>
                  <a:pt x="2809" y="828"/>
                </a:cubicBezTo>
                <a:cubicBezTo>
                  <a:pt x="2802" y="828"/>
                  <a:pt x="2797" y="834"/>
                  <a:pt x="2797" y="841"/>
                </a:cubicBezTo>
                <a:cubicBezTo>
                  <a:pt x="2797" y="848"/>
                  <a:pt x="2802" y="853"/>
                  <a:pt x="2809" y="853"/>
                </a:cubicBezTo>
                <a:close/>
                <a:moveTo>
                  <a:pt x="2849" y="853"/>
                </a:moveTo>
                <a:cubicBezTo>
                  <a:pt x="2856" y="853"/>
                  <a:pt x="2862" y="848"/>
                  <a:pt x="2862" y="841"/>
                </a:cubicBezTo>
                <a:cubicBezTo>
                  <a:pt x="2862" y="834"/>
                  <a:pt x="2856" y="828"/>
                  <a:pt x="2849" y="828"/>
                </a:cubicBezTo>
                <a:cubicBezTo>
                  <a:pt x="2842" y="828"/>
                  <a:pt x="2836" y="834"/>
                  <a:pt x="2836" y="841"/>
                </a:cubicBezTo>
                <a:cubicBezTo>
                  <a:pt x="2836" y="848"/>
                  <a:pt x="2842" y="853"/>
                  <a:pt x="2849" y="853"/>
                </a:cubicBezTo>
                <a:close/>
                <a:moveTo>
                  <a:pt x="2888" y="853"/>
                </a:moveTo>
                <a:cubicBezTo>
                  <a:pt x="2895" y="853"/>
                  <a:pt x="2901" y="848"/>
                  <a:pt x="2901" y="841"/>
                </a:cubicBezTo>
                <a:cubicBezTo>
                  <a:pt x="2901" y="834"/>
                  <a:pt x="2895" y="828"/>
                  <a:pt x="2888" y="828"/>
                </a:cubicBezTo>
                <a:cubicBezTo>
                  <a:pt x="2881" y="828"/>
                  <a:pt x="2875" y="834"/>
                  <a:pt x="2875" y="841"/>
                </a:cubicBezTo>
                <a:cubicBezTo>
                  <a:pt x="2875" y="848"/>
                  <a:pt x="2881" y="853"/>
                  <a:pt x="2888" y="853"/>
                </a:cubicBezTo>
                <a:close/>
                <a:moveTo>
                  <a:pt x="641" y="893"/>
                </a:moveTo>
                <a:cubicBezTo>
                  <a:pt x="648" y="893"/>
                  <a:pt x="654" y="887"/>
                  <a:pt x="654" y="880"/>
                </a:cubicBezTo>
                <a:cubicBezTo>
                  <a:pt x="654" y="873"/>
                  <a:pt x="648" y="867"/>
                  <a:pt x="641" y="867"/>
                </a:cubicBezTo>
                <a:cubicBezTo>
                  <a:pt x="634" y="867"/>
                  <a:pt x="628" y="873"/>
                  <a:pt x="628" y="880"/>
                </a:cubicBezTo>
                <a:cubicBezTo>
                  <a:pt x="628" y="887"/>
                  <a:pt x="634" y="893"/>
                  <a:pt x="641" y="893"/>
                </a:cubicBezTo>
                <a:close/>
                <a:moveTo>
                  <a:pt x="680" y="893"/>
                </a:moveTo>
                <a:cubicBezTo>
                  <a:pt x="687" y="893"/>
                  <a:pt x="693" y="887"/>
                  <a:pt x="693" y="880"/>
                </a:cubicBezTo>
                <a:cubicBezTo>
                  <a:pt x="693" y="873"/>
                  <a:pt x="687" y="867"/>
                  <a:pt x="680" y="867"/>
                </a:cubicBezTo>
                <a:cubicBezTo>
                  <a:pt x="673" y="867"/>
                  <a:pt x="668" y="873"/>
                  <a:pt x="668" y="880"/>
                </a:cubicBezTo>
                <a:cubicBezTo>
                  <a:pt x="668" y="887"/>
                  <a:pt x="673" y="893"/>
                  <a:pt x="680" y="893"/>
                </a:cubicBezTo>
                <a:close/>
                <a:moveTo>
                  <a:pt x="1548" y="893"/>
                </a:moveTo>
                <a:cubicBezTo>
                  <a:pt x="1555" y="893"/>
                  <a:pt x="1561" y="887"/>
                  <a:pt x="1561" y="880"/>
                </a:cubicBezTo>
                <a:cubicBezTo>
                  <a:pt x="1561" y="873"/>
                  <a:pt x="1555" y="867"/>
                  <a:pt x="1548" y="867"/>
                </a:cubicBezTo>
                <a:cubicBezTo>
                  <a:pt x="1541" y="867"/>
                  <a:pt x="1535" y="873"/>
                  <a:pt x="1535" y="880"/>
                </a:cubicBezTo>
                <a:cubicBezTo>
                  <a:pt x="1535" y="887"/>
                  <a:pt x="1541" y="893"/>
                  <a:pt x="1548" y="893"/>
                </a:cubicBezTo>
                <a:close/>
                <a:moveTo>
                  <a:pt x="1587" y="893"/>
                </a:moveTo>
                <a:cubicBezTo>
                  <a:pt x="1594" y="893"/>
                  <a:pt x="1600" y="887"/>
                  <a:pt x="1600" y="880"/>
                </a:cubicBezTo>
                <a:cubicBezTo>
                  <a:pt x="1600" y="873"/>
                  <a:pt x="1594" y="867"/>
                  <a:pt x="1587" y="867"/>
                </a:cubicBezTo>
                <a:cubicBezTo>
                  <a:pt x="1580" y="867"/>
                  <a:pt x="1574" y="873"/>
                  <a:pt x="1574" y="880"/>
                </a:cubicBezTo>
                <a:cubicBezTo>
                  <a:pt x="1574" y="887"/>
                  <a:pt x="1580" y="893"/>
                  <a:pt x="1587" y="893"/>
                </a:cubicBezTo>
                <a:close/>
                <a:moveTo>
                  <a:pt x="1627" y="893"/>
                </a:moveTo>
                <a:cubicBezTo>
                  <a:pt x="1634" y="893"/>
                  <a:pt x="1639" y="887"/>
                  <a:pt x="1639" y="880"/>
                </a:cubicBezTo>
                <a:cubicBezTo>
                  <a:pt x="1639" y="873"/>
                  <a:pt x="1634" y="867"/>
                  <a:pt x="1627" y="867"/>
                </a:cubicBezTo>
                <a:cubicBezTo>
                  <a:pt x="1620" y="867"/>
                  <a:pt x="1614" y="873"/>
                  <a:pt x="1614" y="880"/>
                </a:cubicBezTo>
                <a:cubicBezTo>
                  <a:pt x="1614" y="887"/>
                  <a:pt x="1620" y="893"/>
                  <a:pt x="1627" y="893"/>
                </a:cubicBezTo>
                <a:close/>
                <a:moveTo>
                  <a:pt x="1666" y="893"/>
                </a:moveTo>
                <a:cubicBezTo>
                  <a:pt x="1673" y="893"/>
                  <a:pt x="1679" y="887"/>
                  <a:pt x="1679" y="880"/>
                </a:cubicBezTo>
                <a:cubicBezTo>
                  <a:pt x="1679" y="873"/>
                  <a:pt x="1673" y="867"/>
                  <a:pt x="1666" y="867"/>
                </a:cubicBezTo>
                <a:cubicBezTo>
                  <a:pt x="1659" y="867"/>
                  <a:pt x="1653" y="873"/>
                  <a:pt x="1653" y="880"/>
                </a:cubicBezTo>
                <a:cubicBezTo>
                  <a:pt x="1653" y="887"/>
                  <a:pt x="1659" y="893"/>
                  <a:pt x="1666" y="893"/>
                </a:cubicBezTo>
                <a:close/>
                <a:moveTo>
                  <a:pt x="1705" y="893"/>
                </a:moveTo>
                <a:cubicBezTo>
                  <a:pt x="1713" y="893"/>
                  <a:pt x="1718" y="887"/>
                  <a:pt x="1718" y="880"/>
                </a:cubicBezTo>
                <a:cubicBezTo>
                  <a:pt x="1718" y="873"/>
                  <a:pt x="1713" y="867"/>
                  <a:pt x="1705" y="867"/>
                </a:cubicBezTo>
                <a:cubicBezTo>
                  <a:pt x="1698" y="867"/>
                  <a:pt x="1693" y="873"/>
                  <a:pt x="1693" y="880"/>
                </a:cubicBezTo>
                <a:cubicBezTo>
                  <a:pt x="1693" y="887"/>
                  <a:pt x="1698" y="893"/>
                  <a:pt x="1705" y="893"/>
                </a:cubicBezTo>
                <a:close/>
                <a:moveTo>
                  <a:pt x="1745" y="893"/>
                </a:moveTo>
                <a:cubicBezTo>
                  <a:pt x="1752" y="893"/>
                  <a:pt x="1758" y="887"/>
                  <a:pt x="1758" y="880"/>
                </a:cubicBezTo>
                <a:cubicBezTo>
                  <a:pt x="1758" y="873"/>
                  <a:pt x="1752" y="867"/>
                  <a:pt x="1745" y="867"/>
                </a:cubicBezTo>
                <a:cubicBezTo>
                  <a:pt x="1738" y="867"/>
                  <a:pt x="1732" y="873"/>
                  <a:pt x="1732" y="880"/>
                </a:cubicBezTo>
                <a:cubicBezTo>
                  <a:pt x="1732" y="887"/>
                  <a:pt x="1738" y="893"/>
                  <a:pt x="1745" y="893"/>
                </a:cubicBezTo>
                <a:close/>
                <a:moveTo>
                  <a:pt x="1784" y="893"/>
                </a:moveTo>
                <a:cubicBezTo>
                  <a:pt x="1791" y="893"/>
                  <a:pt x="1797" y="887"/>
                  <a:pt x="1797" y="880"/>
                </a:cubicBezTo>
                <a:cubicBezTo>
                  <a:pt x="1797" y="873"/>
                  <a:pt x="1791" y="867"/>
                  <a:pt x="1784" y="867"/>
                </a:cubicBezTo>
                <a:cubicBezTo>
                  <a:pt x="1777" y="867"/>
                  <a:pt x="1772" y="873"/>
                  <a:pt x="1772" y="880"/>
                </a:cubicBezTo>
                <a:cubicBezTo>
                  <a:pt x="1772" y="887"/>
                  <a:pt x="1777" y="893"/>
                  <a:pt x="1784" y="893"/>
                </a:cubicBezTo>
                <a:close/>
                <a:moveTo>
                  <a:pt x="1824" y="893"/>
                </a:moveTo>
                <a:cubicBezTo>
                  <a:pt x="1831" y="893"/>
                  <a:pt x="1836" y="887"/>
                  <a:pt x="1836" y="880"/>
                </a:cubicBezTo>
                <a:cubicBezTo>
                  <a:pt x="1836" y="873"/>
                  <a:pt x="1831" y="867"/>
                  <a:pt x="1824" y="867"/>
                </a:cubicBezTo>
                <a:cubicBezTo>
                  <a:pt x="1817" y="867"/>
                  <a:pt x="1811" y="873"/>
                  <a:pt x="1811" y="880"/>
                </a:cubicBezTo>
                <a:cubicBezTo>
                  <a:pt x="1811" y="887"/>
                  <a:pt x="1817" y="893"/>
                  <a:pt x="1824" y="893"/>
                </a:cubicBezTo>
                <a:close/>
                <a:moveTo>
                  <a:pt x="1863" y="893"/>
                </a:moveTo>
                <a:cubicBezTo>
                  <a:pt x="1870" y="893"/>
                  <a:pt x="1876" y="887"/>
                  <a:pt x="1876" y="880"/>
                </a:cubicBezTo>
                <a:cubicBezTo>
                  <a:pt x="1876" y="873"/>
                  <a:pt x="1870" y="867"/>
                  <a:pt x="1863" y="867"/>
                </a:cubicBezTo>
                <a:cubicBezTo>
                  <a:pt x="1856" y="867"/>
                  <a:pt x="1850" y="873"/>
                  <a:pt x="1850" y="880"/>
                </a:cubicBezTo>
                <a:cubicBezTo>
                  <a:pt x="1850" y="887"/>
                  <a:pt x="1856" y="893"/>
                  <a:pt x="1863" y="893"/>
                </a:cubicBezTo>
                <a:close/>
                <a:moveTo>
                  <a:pt x="1903" y="893"/>
                </a:moveTo>
                <a:cubicBezTo>
                  <a:pt x="1910" y="893"/>
                  <a:pt x="1915" y="887"/>
                  <a:pt x="1915" y="880"/>
                </a:cubicBezTo>
                <a:cubicBezTo>
                  <a:pt x="1915" y="873"/>
                  <a:pt x="1910" y="867"/>
                  <a:pt x="1903" y="867"/>
                </a:cubicBezTo>
                <a:cubicBezTo>
                  <a:pt x="1896" y="867"/>
                  <a:pt x="1890" y="873"/>
                  <a:pt x="1890" y="880"/>
                </a:cubicBezTo>
                <a:cubicBezTo>
                  <a:pt x="1890" y="887"/>
                  <a:pt x="1896" y="893"/>
                  <a:pt x="1903" y="893"/>
                </a:cubicBezTo>
                <a:close/>
                <a:moveTo>
                  <a:pt x="1942" y="893"/>
                </a:moveTo>
                <a:cubicBezTo>
                  <a:pt x="1949" y="893"/>
                  <a:pt x="1955" y="887"/>
                  <a:pt x="1955" y="880"/>
                </a:cubicBezTo>
                <a:cubicBezTo>
                  <a:pt x="1955" y="873"/>
                  <a:pt x="1949" y="867"/>
                  <a:pt x="1942" y="867"/>
                </a:cubicBezTo>
                <a:cubicBezTo>
                  <a:pt x="1935" y="867"/>
                  <a:pt x="1929" y="873"/>
                  <a:pt x="1929" y="880"/>
                </a:cubicBezTo>
                <a:cubicBezTo>
                  <a:pt x="1929" y="887"/>
                  <a:pt x="1935" y="893"/>
                  <a:pt x="1942" y="893"/>
                </a:cubicBezTo>
                <a:close/>
                <a:moveTo>
                  <a:pt x="1981" y="893"/>
                </a:moveTo>
                <a:cubicBezTo>
                  <a:pt x="1988" y="893"/>
                  <a:pt x="1994" y="887"/>
                  <a:pt x="1994" y="880"/>
                </a:cubicBezTo>
                <a:cubicBezTo>
                  <a:pt x="1994" y="873"/>
                  <a:pt x="1988" y="867"/>
                  <a:pt x="1981" y="867"/>
                </a:cubicBezTo>
                <a:cubicBezTo>
                  <a:pt x="1974" y="867"/>
                  <a:pt x="1969" y="873"/>
                  <a:pt x="1969" y="880"/>
                </a:cubicBezTo>
                <a:cubicBezTo>
                  <a:pt x="1969" y="887"/>
                  <a:pt x="1974" y="893"/>
                  <a:pt x="1981" y="893"/>
                </a:cubicBezTo>
                <a:close/>
                <a:moveTo>
                  <a:pt x="2021" y="893"/>
                </a:moveTo>
                <a:cubicBezTo>
                  <a:pt x="2028" y="893"/>
                  <a:pt x="2034" y="887"/>
                  <a:pt x="2034" y="880"/>
                </a:cubicBezTo>
                <a:cubicBezTo>
                  <a:pt x="2034" y="873"/>
                  <a:pt x="2028" y="867"/>
                  <a:pt x="2021" y="867"/>
                </a:cubicBezTo>
                <a:cubicBezTo>
                  <a:pt x="2014" y="867"/>
                  <a:pt x="2008" y="873"/>
                  <a:pt x="2008" y="880"/>
                </a:cubicBezTo>
                <a:cubicBezTo>
                  <a:pt x="2008" y="887"/>
                  <a:pt x="2014" y="893"/>
                  <a:pt x="2021" y="893"/>
                </a:cubicBezTo>
                <a:close/>
                <a:moveTo>
                  <a:pt x="2100" y="893"/>
                </a:moveTo>
                <a:cubicBezTo>
                  <a:pt x="2107" y="893"/>
                  <a:pt x="2112" y="887"/>
                  <a:pt x="2112" y="880"/>
                </a:cubicBezTo>
                <a:cubicBezTo>
                  <a:pt x="2112" y="873"/>
                  <a:pt x="2107" y="867"/>
                  <a:pt x="2100" y="867"/>
                </a:cubicBezTo>
                <a:cubicBezTo>
                  <a:pt x="2093" y="867"/>
                  <a:pt x="2087" y="873"/>
                  <a:pt x="2087" y="880"/>
                </a:cubicBezTo>
                <a:cubicBezTo>
                  <a:pt x="2087" y="887"/>
                  <a:pt x="2093" y="893"/>
                  <a:pt x="2100" y="893"/>
                </a:cubicBezTo>
                <a:close/>
                <a:moveTo>
                  <a:pt x="2139" y="893"/>
                </a:moveTo>
                <a:cubicBezTo>
                  <a:pt x="2146" y="893"/>
                  <a:pt x="2152" y="887"/>
                  <a:pt x="2152" y="880"/>
                </a:cubicBezTo>
                <a:cubicBezTo>
                  <a:pt x="2152" y="873"/>
                  <a:pt x="2146" y="867"/>
                  <a:pt x="2139" y="867"/>
                </a:cubicBezTo>
                <a:cubicBezTo>
                  <a:pt x="2132" y="867"/>
                  <a:pt x="2126" y="873"/>
                  <a:pt x="2126" y="880"/>
                </a:cubicBezTo>
                <a:cubicBezTo>
                  <a:pt x="2126" y="887"/>
                  <a:pt x="2132" y="893"/>
                  <a:pt x="2139" y="893"/>
                </a:cubicBezTo>
                <a:close/>
                <a:moveTo>
                  <a:pt x="2179" y="893"/>
                </a:moveTo>
                <a:cubicBezTo>
                  <a:pt x="2186" y="893"/>
                  <a:pt x="2191" y="887"/>
                  <a:pt x="2191" y="880"/>
                </a:cubicBezTo>
                <a:cubicBezTo>
                  <a:pt x="2191" y="873"/>
                  <a:pt x="2186" y="867"/>
                  <a:pt x="2179" y="867"/>
                </a:cubicBezTo>
                <a:cubicBezTo>
                  <a:pt x="2172" y="867"/>
                  <a:pt x="2166" y="873"/>
                  <a:pt x="2166" y="880"/>
                </a:cubicBezTo>
                <a:cubicBezTo>
                  <a:pt x="2166" y="887"/>
                  <a:pt x="2172" y="893"/>
                  <a:pt x="2179" y="893"/>
                </a:cubicBezTo>
                <a:close/>
                <a:moveTo>
                  <a:pt x="2218" y="893"/>
                </a:moveTo>
                <a:cubicBezTo>
                  <a:pt x="2225" y="893"/>
                  <a:pt x="2231" y="887"/>
                  <a:pt x="2231" y="880"/>
                </a:cubicBezTo>
                <a:cubicBezTo>
                  <a:pt x="2231" y="873"/>
                  <a:pt x="2225" y="867"/>
                  <a:pt x="2218" y="867"/>
                </a:cubicBezTo>
                <a:cubicBezTo>
                  <a:pt x="2211" y="867"/>
                  <a:pt x="2205" y="873"/>
                  <a:pt x="2205" y="880"/>
                </a:cubicBezTo>
                <a:cubicBezTo>
                  <a:pt x="2205" y="887"/>
                  <a:pt x="2211" y="893"/>
                  <a:pt x="2218" y="893"/>
                </a:cubicBezTo>
                <a:close/>
                <a:moveTo>
                  <a:pt x="2257" y="867"/>
                </a:moveTo>
                <a:cubicBezTo>
                  <a:pt x="2250" y="867"/>
                  <a:pt x="2245" y="873"/>
                  <a:pt x="2245" y="880"/>
                </a:cubicBezTo>
                <a:cubicBezTo>
                  <a:pt x="2245" y="887"/>
                  <a:pt x="2250" y="893"/>
                  <a:pt x="2257" y="893"/>
                </a:cubicBezTo>
                <a:cubicBezTo>
                  <a:pt x="2264" y="893"/>
                  <a:pt x="2270" y="887"/>
                  <a:pt x="2270" y="880"/>
                </a:cubicBezTo>
                <a:cubicBezTo>
                  <a:pt x="2270" y="873"/>
                  <a:pt x="2264" y="867"/>
                  <a:pt x="2257" y="867"/>
                </a:cubicBezTo>
                <a:close/>
                <a:moveTo>
                  <a:pt x="2415" y="867"/>
                </a:moveTo>
                <a:cubicBezTo>
                  <a:pt x="2408" y="867"/>
                  <a:pt x="2402" y="873"/>
                  <a:pt x="2402" y="880"/>
                </a:cubicBezTo>
                <a:cubicBezTo>
                  <a:pt x="2402" y="887"/>
                  <a:pt x="2408" y="893"/>
                  <a:pt x="2415" y="893"/>
                </a:cubicBezTo>
                <a:cubicBezTo>
                  <a:pt x="2422" y="893"/>
                  <a:pt x="2428" y="887"/>
                  <a:pt x="2428" y="880"/>
                </a:cubicBezTo>
                <a:cubicBezTo>
                  <a:pt x="2428" y="873"/>
                  <a:pt x="2422" y="867"/>
                  <a:pt x="2415" y="867"/>
                </a:cubicBezTo>
                <a:close/>
                <a:moveTo>
                  <a:pt x="2455" y="893"/>
                </a:moveTo>
                <a:cubicBezTo>
                  <a:pt x="2462" y="893"/>
                  <a:pt x="2467" y="887"/>
                  <a:pt x="2467" y="880"/>
                </a:cubicBezTo>
                <a:cubicBezTo>
                  <a:pt x="2467" y="873"/>
                  <a:pt x="2462" y="867"/>
                  <a:pt x="2455" y="867"/>
                </a:cubicBezTo>
                <a:cubicBezTo>
                  <a:pt x="2447" y="867"/>
                  <a:pt x="2442" y="873"/>
                  <a:pt x="2442" y="880"/>
                </a:cubicBezTo>
                <a:cubicBezTo>
                  <a:pt x="2442" y="887"/>
                  <a:pt x="2447" y="893"/>
                  <a:pt x="2455" y="893"/>
                </a:cubicBezTo>
                <a:close/>
                <a:moveTo>
                  <a:pt x="2494" y="893"/>
                </a:moveTo>
                <a:cubicBezTo>
                  <a:pt x="2501" y="893"/>
                  <a:pt x="2507" y="887"/>
                  <a:pt x="2507" y="880"/>
                </a:cubicBezTo>
                <a:cubicBezTo>
                  <a:pt x="2507" y="873"/>
                  <a:pt x="2501" y="867"/>
                  <a:pt x="2494" y="867"/>
                </a:cubicBezTo>
                <a:cubicBezTo>
                  <a:pt x="2487" y="867"/>
                  <a:pt x="2481" y="873"/>
                  <a:pt x="2481" y="880"/>
                </a:cubicBezTo>
                <a:cubicBezTo>
                  <a:pt x="2481" y="887"/>
                  <a:pt x="2487" y="893"/>
                  <a:pt x="2494" y="893"/>
                </a:cubicBezTo>
                <a:close/>
                <a:moveTo>
                  <a:pt x="2533" y="893"/>
                </a:moveTo>
                <a:cubicBezTo>
                  <a:pt x="2540" y="893"/>
                  <a:pt x="2546" y="887"/>
                  <a:pt x="2546" y="880"/>
                </a:cubicBezTo>
                <a:cubicBezTo>
                  <a:pt x="2546" y="873"/>
                  <a:pt x="2540" y="867"/>
                  <a:pt x="2533" y="867"/>
                </a:cubicBezTo>
                <a:cubicBezTo>
                  <a:pt x="2526" y="867"/>
                  <a:pt x="2521" y="873"/>
                  <a:pt x="2521" y="880"/>
                </a:cubicBezTo>
                <a:cubicBezTo>
                  <a:pt x="2521" y="887"/>
                  <a:pt x="2526" y="893"/>
                  <a:pt x="2533" y="893"/>
                </a:cubicBezTo>
                <a:close/>
                <a:moveTo>
                  <a:pt x="2573" y="893"/>
                </a:moveTo>
                <a:cubicBezTo>
                  <a:pt x="2580" y="893"/>
                  <a:pt x="2586" y="887"/>
                  <a:pt x="2586" y="880"/>
                </a:cubicBezTo>
                <a:cubicBezTo>
                  <a:pt x="2586" y="873"/>
                  <a:pt x="2580" y="867"/>
                  <a:pt x="2573" y="867"/>
                </a:cubicBezTo>
                <a:cubicBezTo>
                  <a:pt x="2566" y="867"/>
                  <a:pt x="2560" y="873"/>
                  <a:pt x="2560" y="880"/>
                </a:cubicBezTo>
                <a:cubicBezTo>
                  <a:pt x="2560" y="887"/>
                  <a:pt x="2566" y="893"/>
                  <a:pt x="2573" y="893"/>
                </a:cubicBezTo>
                <a:close/>
                <a:moveTo>
                  <a:pt x="2612" y="867"/>
                </a:moveTo>
                <a:cubicBezTo>
                  <a:pt x="2605" y="867"/>
                  <a:pt x="2599" y="873"/>
                  <a:pt x="2599" y="880"/>
                </a:cubicBezTo>
                <a:cubicBezTo>
                  <a:pt x="2599" y="887"/>
                  <a:pt x="2605" y="893"/>
                  <a:pt x="2612" y="893"/>
                </a:cubicBezTo>
                <a:cubicBezTo>
                  <a:pt x="2619" y="893"/>
                  <a:pt x="2625" y="887"/>
                  <a:pt x="2625" y="880"/>
                </a:cubicBezTo>
                <a:cubicBezTo>
                  <a:pt x="2625" y="873"/>
                  <a:pt x="2619" y="867"/>
                  <a:pt x="2612" y="867"/>
                </a:cubicBezTo>
                <a:close/>
                <a:moveTo>
                  <a:pt x="2652" y="893"/>
                </a:moveTo>
                <a:cubicBezTo>
                  <a:pt x="2659" y="893"/>
                  <a:pt x="2664" y="887"/>
                  <a:pt x="2664" y="880"/>
                </a:cubicBezTo>
                <a:cubicBezTo>
                  <a:pt x="2664" y="873"/>
                  <a:pt x="2659" y="867"/>
                  <a:pt x="2652" y="867"/>
                </a:cubicBezTo>
                <a:cubicBezTo>
                  <a:pt x="2645" y="867"/>
                  <a:pt x="2639" y="873"/>
                  <a:pt x="2639" y="880"/>
                </a:cubicBezTo>
                <a:cubicBezTo>
                  <a:pt x="2639" y="887"/>
                  <a:pt x="2645" y="893"/>
                  <a:pt x="2652" y="893"/>
                </a:cubicBezTo>
                <a:close/>
                <a:moveTo>
                  <a:pt x="2691" y="893"/>
                </a:moveTo>
                <a:cubicBezTo>
                  <a:pt x="2698" y="893"/>
                  <a:pt x="2704" y="887"/>
                  <a:pt x="2704" y="880"/>
                </a:cubicBezTo>
                <a:cubicBezTo>
                  <a:pt x="2704" y="873"/>
                  <a:pt x="2698" y="867"/>
                  <a:pt x="2691" y="867"/>
                </a:cubicBezTo>
                <a:cubicBezTo>
                  <a:pt x="2684" y="867"/>
                  <a:pt x="2678" y="873"/>
                  <a:pt x="2678" y="880"/>
                </a:cubicBezTo>
                <a:cubicBezTo>
                  <a:pt x="2678" y="887"/>
                  <a:pt x="2684" y="893"/>
                  <a:pt x="2691" y="893"/>
                </a:cubicBezTo>
                <a:close/>
                <a:moveTo>
                  <a:pt x="2730" y="893"/>
                </a:moveTo>
                <a:cubicBezTo>
                  <a:pt x="2738" y="893"/>
                  <a:pt x="2743" y="887"/>
                  <a:pt x="2743" y="880"/>
                </a:cubicBezTo>
                <a:cubicBezTo>
                  <a:pt x="2743" y="873"/>
                  <a:pt x="2738" y="867"/>
                  <a:pt x="2730" y="867"/>
                </a:cubicBezTo>
                <a:cubicBezTo>
                  <a:pt x="2723" y="867"/>
                  <a:pt x="2718" y="873"/>
                  <a:pt x="2718" y="880"/>
                </a:cubicBezTo>
                <a:cubicBezTo>
                  <a:pt x="2718" y="887"/>
                  <a:pt x="2723" y="893"/>
                  <a:pt x="2730" y="893"/>
                </a:cubicBezTo>
                <a:close/>
                <a:moveTo>
                  <a:pt x="2770" y="893"/>
                </a:moveTo>
                <a:cubicBezTo>
                  <a:pt x="2777" y="893"/>
                  <a:pt x="2783" y="887"/>
                  <a:pt x="2783" y="880"/>
                </a:cubicBezTo>
                <a:cubicBezTo>
                  <a:pt x="2783" y="873"/>
                  <a:pt x="2777" y="867"/>
                  <a:pt x="2770" y="867"/>
                </a:cubicBezTo>
                <a:cubicBezTo>
                  <a:pt x="2763" y="867"/>
                  <a:pt x="2757" y="873"/>
                  <a:pt x="2757" y="880"/>
                </a:cubicBezTo>
                <a:cubicBezTo>
                  <a:pt x="2757" y="887"/>
                  <a:pt x="2763" y="893"/>
                  <a:pt x="2770" y="893"/>
                </a:cubicBezTo>
                <a:close/>
                <a:moveTo>
                  <a:pt x="2809" y="893"/>
                </a:moveTo>
                <a:cubicBezTo>
                  <a:pt x="2816" y="893"/>
                  <a:pt x="2822" y="887"/>
                  <a:pt x="2822" y="880"/>
                </a:cubicBezTo>
                <a:cubicBezTo>
                  <a:pt x="2822" y="873"/>
                  <a:pt x="2816" y="867"/>
                  <a:pt x="2809" y="867"/>
                </a:cubicBezTo>
                <a:cubicBezTo>
                  <a:pt x="2802" y="867"/>
                  <a:pt x="2797" y="873"/>
                  <a:pt x="2797" y="880"/>
                </a:cubicBezTo>
                <a:cubicBezTo>
                  <a:pt x="2797" y="887"/>
                  <a:pt x="2802" y="893"/>
                  <a:pt x="2809" y="893"/>
                </a:cubicBezTo>
                <a:close/>
                <a:moveTo>
                  <a:pt x="2849" y="893"/>
                </a:moveTo>
                <a:cubicBezTo>
                  <a:pt x="2856" y="893"/>
                  <a:pt x="2862" y="887"/>
                  <a:pt x="2862" y="880"/>
                </a:cubicBezTo>
                <a:cubicBezTo>
                  <a:pt x="2862" y="873"/>
                  <a:pt x="2856" y="867"/>
                  <a:pt x="2849" y="867"/>
                </a:cubicBezTo>
                <a:cubicBezTo>
                  <a:pt x="2842" y="867"/>
                  <a:pt x="2836" y="873"/>
                  <a:pt x="2836" y="880"/>
                </a:cubicBezTo>
                <a:cubicBezTo>
                  <a:pt x="2836" y="887"/>
                  <a:pt x="2842" y="893"/>
                  <a:pt x="2849" y="893"/>
                </a:cubicBezTo>
                <a:close/>
                <a:moveTo>
                  <a:pt x="2888" y="893"/>
                </a:moveTo>
                <a:cubicBezTo>
                  <a:pt x="2895" y="893"/>
                  <a:pt x="2901" y="887"/>
                  <a:pt x="2901" y="880"/>
                </a:cubicBezTo>
                <a:cubicBezTo>
                  <a:pt x="2901" y="873"/>
                  <a:pt x="2895" y="867"/>
                  <a:pt x="2888" y="867"/>
                </a:cubicBezTo>
                <a:cubicBezTo>
                  <a:pt x="2881" y="867"/>
                  <a:pt x="2875" y="873"/>
                  <a:pt x="2875" y="880"/>
                </a:cubicBezTo>
                <a:cubicBezTo>
                  <a:pt x="2875" y="887"/>
                  <a:pt x="2881" y="893"/>
                  <a:pt x="2888" y="893"/>
                </a:cubicBezTo>
                <a:close/>
                <a:moveTo>
                  <a:pt x="2928" y="893"/>
                </a:moveTo>
                <a:cubicBezTo>
                  <a:pt x="2935" y="893"/>
                  <a:pt x="2940" y="887"/>
                  <a:pt x="2940" y="880"/>
                </a:cubicBezTo>
                <a:cubicBezTo>
                  <a:pt x="2940" y="873"/>
                  <a:pt x="2935" y="867"/>
                  <a:pt x="2928" y="867"/>
                </a:cubicBezTo>
                <a:cubicBezTo>
                  <a:pt x="2921" y="867"/>
                  <a:pt x="2915" y="873"/>
                  <a:pt x="2915" y="880"/>
                </a:cubicBezTo>
                <a:cubicBezTo>
                  <a:pt x="2915" y="887"/>
                  <a:pt x="2921" y="893"/>
                  <a:pt x="2928" y="893"/>
                </a:cubicBezTo>
                <a:close/>
                <a:moveTo>
                  <a:pt x="641" y="907"/>
                </a:moveTo>
                <a:cubicBezTo>
                  <a:pt x="634" y="907"/>
                  <a:pt x="628" y="912"/>
                  <a:pt x="628" y="919"/>
                </a:cubicBezTo>
                <a:cubicBezTo>
                  <a:pt x="628" y="926"/>
                  <a:pt x="634" y="932"/>
                  <a:pt x="641" y="932"/>
                </a:cubicBezTo>
                <a:cubicBezTo>
                  <a:pt x="648" y="932"/>
                  <a:pt x="654" y="926"/>
                  <a:pt x="654" y="919"/>
                </a:cubicBezTo>
                <a:cubicBezTo>
                  <a:pt x="654" y="912"/>
                  <a:pt x="648" y="907"/>
                  <a:pt x="641" y="907"/>
                </a:cubicBezTo>
                <a:close/>
                <a:moveTo>
                  <a:pt x="680" y="907"/>
                </a:moveTo>
                <a:cubicBezTo>
                  <a:pt x="673" y="907"/>
                  <a:pt x="668" y="912"/>
                  <a:pt x="668" y="919"/>
                </a:cubicBezTo>
                <a:cubicBezTo>
                  <a:pt x="668" y="926"/>
                  <a:pt x="673" y="932"/>
                  <a:pt x="680" y="932"/>
                </a:cubicBezTo>
                <a:cubicBezTo>
                  <a:pt x="687" y="932"/>
                  <a:pt x="693" y="926"/>
                  <a:pt x="693" y="919"/>
                </a:cubicBezTo>
                <a:cubicBezTo>
                  <a:pt x="693" y="912"/>
                  <a:pt x="687" y="907"/>
                  <a:pt x="680" y="907"/>
                </a:cubicBezTo>
                <a:close/>
                <a:moveTo>
                  <a:pt x="799" y="907"/>
                </a:moveTo>
                <a:cubicBezTo>
                  <a:pt x="792" y="907"/>
                  <a:pt x="786" y="912"/>
                  <a:pt x="786" y="919"/>
                </a:cubicBezTo>
                <a:cubicBezTo>
                  <a:pt x="786" y="926"/>
                  <a:pt x="792" y="932"/>
                  <a:pt x="799" y="932"/>
                </a:cubicBezTo>
                <a:cubicBezTo>
                  <a:pt x="806" y="932"/>
                  <a:pt x="811" y="926"/>
                  <a:pt x="811" y="919"/>
                </a:cubicBezTo>
                <a:cubicBezTo>
                  <a:pt x="811" y="912"/>
                  <a:pt x="806" y="907"/>
                  <a:pt x="799" y="907"/>
                </a:cubicBezTo>
                <a:close/>
                <a:moveTo>
                  <a:pt x="930" y="919"/>
                </a:moveTo>
                <a:cubicBezTo>
                  <a:pt x="930" y="912"/>
                  <a:pt x="924" y="907"/>
                  <a:pt x="917" y="907"/>
                </a:cubicBezTo>
                <a:cubicBezTo>
                  <a:pt x="910" y="907"/>
                  <a:pt x="904" y="912"/>
                  <a:pt x="904" y="919"/>
                </a:cubicBezTo>
                <a:cubicBezTo>
                  <a:pt x="904" y="926"/>
                  <a:pt x="910" y="932"/>
                  <a:pt x="917" y="932"/>
                </a:cubicBezTo>
                <a:cubicBezTo>
                  <a:pt x="924" y="932"/>
                  <a:pt x="930" y="926"/>
                  <a:pt x="930" y="919"/>
                </a:cubicBezTo>
                <a:close/>
                <a:moveTo>
                  <a:pt x="1548" y="932"/>
                </a:moveTo>
                <a:cubicBezTo>
                  <a:pt x="1555" y="932"/>
                  <a:pt x="1561" y="926"/>
                  <a:pt x="1561" y="919"/>
                </a:cubicBezTo>
                <a:cubicBezTo>
                  <a:pt x="1561" y="912"/>
                  <a:pt x="1555" y="907"/>
                  <a:pt x="1548" y="907"/>
                </a:cubicBezTo>
                <a:cubicBezTo>
                  <a:pt x="1541" y="907"/>
                  <a:pt x="1535" y="912"/>
                  <a:pt x="1535" y="919"/>
                </a:cubicBezTo>
                <a:cubicBezTo>
                  <a:pt x="1535" y="926"/>
                  <a:pt x="1541" y="932"/>
                  <a:pt x="1548" y="932"/>
                </a:cubicBezTo>
                <a:close/>
                <a:moveTo>
                  <a:pt x="1587" y="932"/>
                </a:moveTo>
                <a:cubicBezTo>
                  <a:pt x="1594" y="932"/>
                  <a:pt x="1600" y="926"/>
                  <a:pt x="1600" y="919"/>
                </a:cubicBezTo>
                <a:cubicBezTo>
                  <a:pt x="1600" y="912"/>
                  <a:pt x="1594" y="907"/>
                  <a:pt x="1587" y="907"/>
                </a:cubicBezTo>
                <a:cubicBezTo>
                  <a:pt x="1580" y="907"/>
                  <a:pt x="1574" y="912"/>
                  <a:pt x="1574" y="919"/>
                </a:cubicBezTo>
                <a:cubicBezTo>
                  <a:pt x="1574" y="926"/>
                  <a:pt x="1580" y="932"/>
                  <a:pt x="1587" y="932"/>
                </a:cubicBezTo>
                <a:close/>
                <a:moveTo>
                  <a:pt x="1627" y="932"/>
                </a:moveTo>
                <a:cubicBezTo>
                  <a:pt x="1634" y="932"/>
                  <a:pt x="1639" y="926"/>
                  <a:pt x="1639" y="919"/>
                </a:cubicBezTo>
                <a:cubicBezTo>
                  <a:pt x="1639" y="912"/>
                  <a:pt x="1634" y="907"/>
                  <a:pt x="1627" y="907"/>
                </a:cubicBezTo>
                <a:cubicBezTo>
                  <a:pt x="1620" y="907"/>
                  <a:pt x="1614" y="912"/>
                  <a:pt x="1614" y="919"/>
                </a:cubicBezTo>
                <a:cubicBezTo>
                  <a:pt x="1614" y="926"/>
                  <a:pt x="1620" y="932"/>
                  <a:pt x="1627" y="932"/>
                </a:cubicBezTo>
                <a:close/>
                <a:moveTo>
                  <a:pt x="1666" y="932"/>
                </a:moveTo>
                <a:cubicBezTo>
                  <a:pt x="1673" y="932"/>
                  <a:pt x="1679" y="926"/>
                  <a:pt x="1679" y="919"/>
                </a:cubicBezTo>
                <a:cubicBezTo>
                  <a:pt x="1679" y="912"/>
                  <a:pt x="1673" y="907"/>
                  <a:pt x="1666" y="907"/>
                </a:cubicBezTo>
                <a:cubicBezTo>
                  <a:pt x="1659" y="907"/>
                  <a:pt x="1653" y="912"/>
                  <a:pt x="1653" y="919"/>
                </a:cubicBezTo>
                <a:cubicBezTo>
                  <a:pt x="1653" y="926"/>
                  <a:pt x="1659" y="932"/>
                  <a:pt x="1666" y="932"/>
                </a:cubicBezTo>
                <a:close/>
                <a:moveTo>
                  <a:pt x="1705" y="932"/>
                </a:moveTo>
                <a:cubicBezTo>
                  <a:pt x="1713" y="932"/>
                  <a:pt x="1718" y="926"/>
                  <a:pt x="1718" y="919"/>
                </a:cubicBezTo>
                <a:cubicBezTo>
                  <a:pt x="1718" y="912"/>
                  <a:pt x="1713" y="907"/>
                  <a:pt x="1705" y="907"/>
                </a:cubicBezTo>
                <a:cubicBezTo>
                  <a:pt x="1698" y="907"/>
                  <a:pt x="1693" y="912"/>
                  <a:pt x="1693" y="919"/>
                </a:cubicBezTo>
                <a:cubicBezTo>
                  <a:pt x="1693" y="926"/>
                  <a:pt x="1698" y="932"/>
                  <a:pt x="1705" y="932"/>
                </a:cubicBezTo>
                <a:close/>
                <a:moveTo>
                  <a:pt x="1745" y="932"/>
                </a:moveTo>
                <a:cubicBezTo>
                  <a:pt x="1752" y="932"/>
                  <a:pt x="1758" y="926"/>
                  <a:pt x="1758" y="919"/>
                </a:cubicBezTo>
                <a:cubicBezTo>
                  <a:pt x="1758" y="912"/>
                  <a:pt x="1752" y="907"/>
                  <a:pt x="1745" y="907"/>
                </a:cubicBezTo>
                <a:cubicBezTo>
                  <a:pt x="1738" y="907"/>
                  <a:pt x="1732" y="912"/>
                  <a:pt x="1732" y="919"/>
                </a:cubicBezTo>
                <a:cubicBezTo>
                  <a:pt x="1732" y="926"/>
                  <a:pt x="1738" y="932"/>
                  <a:pt x="1745" y="932"/>
                </a:cubicBezTo>
                <a:close/>
                <a:moveTo>
                  <a:pt x="1784" y="932"/>
                </a:moveTo>
                <a:cubicBezTo>
                  <a:pt x="1791" y="932"/>
                  <a:pt x="1797" y="926"/>
                  <a:pt x="1797" y="919"/>
                </a:cubicBezTo>
                <a:cubicBezTo>
                  <a:pt x="1797" y="912"/>
                  <a:pt x="1791" y="907"/>
                  <a:pt x="1784" y="907"/>
                </a:cubicBezTo>
                <a:cubicBezTo>
                  <a:pt x="1777" y="907"/>
                  <a:pt x="1772" y="912"/>
                  <a:pt x="1772" y="919"/>
                </a:cubicBezTo>
                <a:cubicBezTo>
                  <a:pt x="1772" y="926"/>
                  <a:pt x="1777" y="932"/>
                  <a:pt x="1784" y="932"/>
                </a:cubicBezTo>
                <a:close/>
                <a:moveTo>
                  <a:pt x="1824" y="932"/>
                </a:moveTo>
                <a:cubicBezTo>
                  <a:pt x="1831" y="932"/>
                  <a:pt x="1836" y="926"/>
                  <a:pt x="1836" y="919"/>
                </a:cubicBezTo>
                <a:cubicBezTo>
                  <a:pt x="1836" y="912"/>
                  <a:pt x="1831" y="907"/>
                  <a:pt x="1824" y="907"/>
                </a:cubicBezTo>
                <a:cubicBezTo>
                  <a:pt x="1817" y="907"/>
                  <a:pt x="1811" y="912"/>
                  <a:pt x="1811" y="919"/>
                </a:cubicBezTo>
                <a:cubicBezTo>
                  <a:pt x="1811" y="926"/>
                  <a:pt x="1817" y="932"/>
                  <a:pt x="1824" y="932"/>
                </a:cubicBezTo>
                <a:close/>
                <a:moveTo>
                  <a:pt x="1863" y="932"/>
                </a:moveTo>
                <a:cubicBezTo>
                  <a:pt x="1870" y="932"/>
                  <a:pt x="1876" y="926"/>
                  <a:pt x="1876" y="919"/>
                </a:cubicBezTo>
                <a:cubicBezTo>
                  <a:pt x="1876" y="912"/>
                  <a:pt x="1870" y="907"/>
                  <a:pt x="1863" y="907"/>
                </a:cubicBezTo>
                <a:cubicBezTo>
                  <a:pt x="1856" y="907"/>
                  <a:pt x="1850" y="912"/>
                  <a:pt x="1850" y="919"/>
                </a:cubicBezTo>
                <a:cubicBezTo>
                  <a:pt x="1850" y="926"/>
                  <a:pt x="1856" y="932"/>
                  <a:pt x="1863" y="932"/>
                </a:cubicBezTo>
                <a:close/>
                <a:moveTo>
                  <a:pt x="1903" y="932"/>
                </a:moveTo>
                <a:cubicBezTo>
                  <a:pt x="1910" y="932"/>
                  <a:pt x="1915" y="926"/>
                  <a:pt x="1915" y="919"/>
                </a:cubicBezTo>
                <a:cubicBezTo>
                  <a:pt x="1915" y="912"/>
                  <a:pt x="1910" y="907"/>
                  <a:pt x="1903" y="907"/>
                </a:cubicBezTo>
                <a:cubicBezTo>
                  <a:pt x="1896" y="907"/>
                  <a:pt x="1890" y="912"/>
                  <a:pt x="1890" y="919"/>
                </a:cubicBezTo>
                <a:cubicBezTo>
                  <a:pt x="1890" y="926"/>
                  <a:pt x="1896" y="932"/>
                  <a:pt x="1903" y="932"/>
                </a:cubicBezTo>
                <a:close/>
                <a:moveTo>
                  <a:pt x="1942" y="932"/>
                </a:moveTo>
                <a:cubicBezTo>
                  <a:pt x="1949" y="932"/>
                  <a:pt x="1955" y="926"/>
                  <a:pt x="1955" y="919"/>
                </a:cubicBezTo>
                <a:cubicBezTo>
                  <a:pt x="1955" y="912"/>
                  <a:pt x="1949" y="907"/>
                  <a:pt x="1942" y="907"/>
                </a:cubicBezTo>
                <a:cubicBezTo>
                  <a:pt x="1935" y="907"/>
                  <a:pt x="1929" y="912"/>
                  <a:pt x="1929" y="919"/>
                </a:cubicBezTo>
                <a:cubicBezTo>
                  <a:pt x="1929" y="926"/>
                  <a:pt x="1935" y="932"/>
                  <a:pt x="1942" y="932"/>
                </a:cubicBezTo>
                <a:close/>
                <a:moveTo>
                  <a:pt x="1981" y="932"/>
                </a:moveTo>
                <a:cubicBezTo>
                  <a:pt x="1988" y="932"/>
                  <a:pt x="1994" y="926"/>
                  <a:pt x="1994" y="919"/>
                </a:cubicBezTo>
                <a:cubicBezTo>
                  <a:pt x="1994" y="912"/>
                  <a:pt x="1988" y="907"/>
                  <a:pt x="1981" y="907"/>
                </a:cubicBezTo>
                <a:cubicBezTo>
                  <a:pt x="1974" y="907"/>
                  <a:pt x="1969" y="912"/>
                  <a:pt x="1969" y="919"/>
                </a:cubicBezTo>
                <a:cubicBezTo>
                  <a:pt x="1969" y="926"/>
                  <a:pt x="1974" y="932"/>
                  <a:pt x="1981" y="932"/>
                </a:cubicBezTo>
                <a:close/>
                <a:moveTo>
                  <a:pt x="2021" y="932"/>
                </a:moveTo>
                <a:cubicBezTo>
                  <a:pt x="2028" y="932"/>
                  <a:pt x="2034" y="926"/>
                  <a:pt x="2034" y="919"/>
                </a:cubicBezTo>
                <a:cubicBezTo>
                  <a:pt x="2034" y="912"/>
                  <a:pt x="2028" y="907"/>
                  <a:pt x="2021" y="907"/>
                </a:cubicBezTo>
                <a:cubicBezTo>
                  <a:pt x="2014" y="907"/>
                  <a:pt x="2008" y="912"/>
                  <a:pt x="2008" y="919"/>
                </a:cubicBezTo>
                <a:cubicBezTo>
                  <a:pt x="2008" y="926"/>
                  <a:pt x="2014" y="932"/>
                  <a:pt x="2021" y="932"/>
                </a:cubicBezTo>
                <a:close/>
                <a:moveTo>
                  <a:pt x="2060" y="932"/>
                </a:moveTo>
                <a:cubicBezTo>
                  <a:pt x="2067" y="932"/>
                  <a:pt x="2073" y="926"/>
                  <a:pt x="2073" y="919"/>
                </a:cubicBezTo>
                <a:cubicBezTo>
                  <a:pt x="2073" y="912"/>
                  <a:pt x="2067" y="907"/>
                  <a:pt x="2060" y="907"/>
                </a:cubicBezTo>
                <a:cubicBezTo>
                  <a:pt x="2053" y="907"/>
                  <a:pt x="2048" y="912"/>
                  <a:pt x="2048" y="919"/>
                </a:cubicBezTo>
                <a:cubicBezTo>
                  <a:pt x="2048" y="926"/>
                  <a:pt x="2053" y="932"/>
                  <a:pt x="2060" y="932"/>
                </a:cubicBezTo>
                <a:close/>
                <a:moveTo>
                  <a:pt x="2100" y="932"/>
                </a:moveTo>
                <a:cubicBezTo>
                  <a:pt x="2107" y="932"/>
                  <a:pt x="2112" y="926"/>
                  <a:pt x="2112" y="919"/>
                </a:cubicBezTo>
                <a:cubicBezTo>
                  <a:pt x="2112" y="912"/>
                  <a:pt x="2107" y="907"/>
                  <a:pt x="2100" y="907"/>
                </a:cubicBezTo>
                <a:cubicBezTo>
                  <a:pt x="2093" y="907"/>
                  <a:pt x="2087" y="912"/>
                  <a:pt x="2087" y="919"/>
                </a:cubicBezTo>
                <a:cubicBezTo>
                  <a:pt x="2087" y="926"/>
                  <a:pt x="2093" y="932"/>
                  <a:pt x="2100" y="932"/>
                </a:cubicBezTo>
                <a:close/>
                <a:moveTo>
                  <a:pt x="2139" y="932"/>
                </a:moveTo>
                <a:cubicBezTo>
                  <a:pt x="2146" y="932"/>
                  <a:pt x="2152" y="926"/>
                  <a:pt x="2152" y="919"/>
                </a:cubicBezTo>
                <a:cubicBezTo>
                  <a:pt x="2152" y="912"/>
                  <a:pt x="2146" y="907"/>
                  <a:pt x="2139" y="907"/>
                </a:cubicBezTo>
                <a:cubicBezTo>
                  <a:pt x="2132" y="907"/>
                  <a:pt x="2126" y="912"/>
                  <a:pt x="2126" y="919"/>
                </a:cubicBezTo>
                <a:cubicBezTo>
                  <a:pt x="2126" y="926"/>
                  <a:pt x="2132" y="932"/>
                  <a:pt x="2139" y="932"/>
                </a:cubicBezTo>
                <a:close/>
                <a:moveTo>
                  <a:pt x="2179" y="932"/>
                </a:moveTo>
                <a:cubicBezTo>
                  <a:pt x="2186" y="932"/>
                  <a:pt x="2191" y="926"/>
                  <a:pt x="2191" y="919"/>
                </a:cubicBezTo>
                <a:cubicBezTo>
                  <a:pt x="2191" y="912"/>
                  <a:pt x="2186" y="907"/>
                  <a:pt x="2179" y="907"/>
                </a:cubicBezTo>
                <a:cubicBezTo>
                  <a:pt x="2172" y="907"/>
                  <a:pt x="2166" y="912"/>
                  <a:pt x="2166" y="919"/>
                </a:cubicBezTo>
                <a:cubicBezTo>
                  <a:pt x="2166" y="926"/>
                  <a:pt x="2172" y="932"/>
                  <a:pt x="2179" y="932"/>
                </a:cubicBezTo>
                <a:close/>
                <a:moveTo>
                  <a:pt x="2218" y="932"/>
                </a:moveTo>
                <a:cubicBezTo>
                  <a:pt x="2225" y="932"/>
                  <a:pt x="2231" y="926"/>
                  <a:pt x="2231" y="919"/>
                </a:cubicBezTo>
                <a:cubicBezTo>
                  <a:pt x="2231" y="912"/>
                  <a:pt x="2225" y="907"/>
                  <a:pt x="2218" y="907"/>
                </a:cubicBezTo>
                <a:cubicBezTo>
                  <a:pt x="2211" y="907"/>
                  <a:pt x="2205" y="912"/>
                  <a:pt x="2205" y="919"/>
                </a:cubicBezTo>
                <a:cubicBezTo>
                  <a:pt x="2205" y="926"/>
                  <a:pt x="2211" y="932"/>
                  <a:pt x="2218" y="932"/>
                </a:cubicBezTo>
                <a:close/>
                <a:moveTo>
                  <a:pt x="2257" y="907"/>
                </a:moveTo>
                <a:cubicBezTo>
                  <a:pt x="2250" y="907"/>
                  <a:pt x="2245" y="912"/>
                  <a:pt x="2245" y="919"/>
                </a:cubicBezTo>
                <a:cubicBezTo>
                  <a:pt x="2245" y="926"/>
                  <a:pt x="2250" y="932"/>
                  <a:pt x="2257" y="932"/>
                </a:cubicBezTo>
                <a:cubicBezTo>
                  <a:pt x="2264" y="932"/>
                  <a:pt x="2270" y="926"/>
                  <a:pt x="2270" y="919"/>
                </a:cubicBezTo>
                <a:cubicBezTo>
                  <a:pt x="2270" y="912"/>
                  <a:pt x="2264" y="907"/>
                  <a:pt x="2257" y="907"/>
                </a:cubicBezTo>
                <a:close/>
                <a:moveTo>
                  <a:pt x="2455" y="932"/>
                </a:moveTo>
                <a:cubicBezTo>
                  <a:pt x="2462" y="932"/>
                  <a:pt x="2467" y="926"/>
                  <a:pt x="2467" y="919"/>
                </a:cubicBezTo>
                <a:cubicBezTo>
                  <a:pt x="2467" y="912"/>
                  <a:pt x="2462" y="907"/>
                  <a:pt x="2455" y="907"/>
                </a:cubicBezTo>
                <a:cubicBezTo>
                  <a:pt x="2447" y="907"/>
                  <a:pt x="2442" y="912"/>
                  <a:pt x="2442" y="919"/>
                </a:cubicBezTo>
                <a:cubicBezTo>
                  <a:pt x="2442" y="926"/>
                  <a:pt x="2447" y="932"/>
                  <a:pt x="2455" y="932"/>
                </a:cubicBezTo>
                <a:close/>
                <a:moveTo>
                  <a:pt x="2494" y="932"/>
                </a:moveTo>
                <a:cubicBezTo>
                  <a:pt x="2501" y="932"/>
                  <a:pt x="2507" y="926"/>
                  <a:pt x="2507" y="919"/>
                </a:cubicBezTo>
                <a:cubicBezTo>
                  <a:pt x="2507" y="912"/>
                  <a:pt x="2501" y="907"/>
                  <a:pt x="2494" y="907"/>
                </a:cubicBezTo>
                <a:cubicBezTo>
                  <a:pt x="2487" y="907"/>
                  <a:pt x="2481" y="912"/>
                  <a:pt x="2481" y="919"/>
                </a:cubicBezTo>
                <a:cubicBezTo>
                  <a:pt x="2481" y="926"/>
                  <a:pt x="2487" y="932"/>
                  <a:pt x="2494" y="932"/>
                </a:cubicBezTo>
                <a:close/>
                <a:moveTo>
                  <a:pt x="2533" y="907"/>
                </a:moveTo>
                <a:cubicBezTo>
                  <a:pt x="2526" y="907"/>
                  <a:pt x="2521" y="912"/>
                  <a:pt x="2521" y="919"/>
                </a:cubicBezTo>
                <a:cubicBezTo>
                  <a:pt x="2521" y="926"/>
                  <a:pt x="2526" y="932"/>
                  <a:pt x="2533" y="932"/>
                </a:cubicBezTo>
                <a:cubicBezTo>
                  <a:pt x="2540" y="932"/>
                  <a:pt x="2546" y="926"/>
                  <a:pt x="2546" y="919"/>
                </a:cubicBezTo>
                <a:cubicBezTo>
                  <a:pt x="2546" y="912"/>
                  <a:pt x="2540" y="907"/>
                  <a:pt x="2533" y="907"/>
                </a:cubicBezTo>
                <a:close/>
                <a:moveTo>
                  <a:pt x="2573" y="907"/>
                </a:moveTo>
                <a:cubicBezTo>
                  <a:pt x="2566" y="907"/>
                  <a:pt x="2560" y="912"/>
                  <a:pt x="2560" y="919"/>
                </a:cubicBezTo>
                <a:cubicBezTo>
                  <a:pt x="2560" y="926"/>
                  <a:pt x="2566" y="932"/>
                  <a:pt x="2573" y="932"/>
                </a:cubicBezTo>
                <a:cubicBezTo>
                  <a:pt x="2580" y="932"/>
                  <a:pt x="2586" y="926"/>
                  <a:pt x="2586" y="919"/>
                </a:cubicBezTo>
                <a:cubicBezTo>
                  <a:pt x="2586" y="912"/>
                  <a:pt x="2580" y="907"/>
                  <a:pt x="2573" y="907"/>
                </a:cubicBezTo>
                <a:close/>
                <a:moveTo>
                  <a:pt x="2652" y="907"/>
                </a:moveTo>
                <a:cubicBezTo>
                  <a:pt x="2645" y="907"/>
                  <a:pt x="2639" y="912"/>
                  <a:pt x="2639" y="919"/>
                </a:cubicBezTo>
                <a:cubicBezTo>
                  <a:pt x="2639" y="926"/>
                  <a:pt x="2645" y="932"/>
                  <a:pt x="2652" y="932"/>
                </a:cubicBezTo>
                <a:cubicBezTo>
                  <a:pt x="2659" y="932"/>
                  <a:pt x="2664" y="926"/>
                  <a:pt x="2664" y="919"/>
                </a:cubicBezTo>
                <a:cubicBezTo>
                  <a:pt x="2664" y="912"/>
                  <a:pt x="2659" y="907"/>
                  <a:pt x="2652" y="907"/>
                </a:cubicBezTo>
                <a:close/>
                <a:moveTo>
                  <a:pt x="2691" y="932"/>
                </a:moveTo>
                <a:cubicBezTo>
                  <a:pt x="2698" y="932"/>
                  <a:pt x="2704" y="926"/>
                  <a:pt x="2704" y="919"/>
                </a:cubicBezTo>
                <a:cubicBezTo>
                  <a:pt x="2704" y="912"/>
                  <a:pt x="2698" y="907"/>
                  <a:pt x="2691" y="907"/>
                </a:cubicBezTo>
                <a:cubicBezTo>
                  <a:pt x="2684" y="907"/>
                  <a:pt x="2678" y="912"/>
                  <a:pt x="2678" y="919"/>
                </a:cubicBezTo>
                <a:cubicBezTo>
                  <a:pt x="2678" y="926"/>
                  <a:pt x="2684" y="932"/>
                  <a:pt x="2691" y="932"/>
                </a:cubicBezTo>
                <a:close/>
                <a:moveTo>
                  <a:pt x="2730" y="907"/>
                </a:moveTo>
                <a:cubicBezTo>
                  <a:pt x="2723" y="907"/>
                  <a:pt x="2718" y="912"/>
                  <a:pt x="2718" y="919"/>
                </a:cubicBezTo>
                <a:cubicBezTo>
                  <a:pt x="2718" y="926"/>
                  <a:pt x="2723" y="932"/>
                  <a:pt x="2730" y="932"/>
                </a:cubicBezTo>
                <a:cubicBezTo>
                  <a:pt x="2738" y="932"/>
                  <a:pt x="2743" y="926"/>
                  <a:pt x="2743" y="919"/>
                </a:cubicBezTo>
                <a:cubicBezTo>
                  <a:pt x="2743" y="912"/>
                  <a:pt x="2738" y="907"/>
                  <a:pt x="2730" y="907"/>
                </a:cubicBezTo>
                <a:close/>
                <a:moveTo>
                  <a:pt x="2770" y="932"/>
                </a:moveTo>
                <a:cubicBezTo>
                  <a:pt x="2777" y="932"/>
                  <a:pt x="2783" y="926"/>
                  <a:pt x="2783" y="919"/>
                </a:cubicBezTo>
                <a:cubicBezTo>
                  <a:pt x="2783" y="912"/>
                  <a:pt x="2777" y="907"/>
                  <a:pt x="2770" y="907"/>
                </a:cubicBezTo>
                <a:cubicBezTo>
                  <a:pt x="2763" y="907"/>
                  <a:pt x="2757" y="912"/>
                  <a:pt x="2757" y="919"/>
                </a:cubicBezTo>
                <a:cubicBezTo>
                  <a:pt x="2757" y="926"/>
                  <a:pt x="2763" y="932"/>
                  <a:pt x="2770" y="932"/>
                </a:cubicBezTo>
                <a:close/>
                <a:moveTo>
                  <a:pt x="720" y="946"/>
                </a:moveTo>
                <a:cubicBezTo>
                  <a:pt x="713" y="946"/>
                  <a:pt x="707" y="952"/>
                  <a:pt x="707" y="959"/>
                </a:cubicBezTo>
                <a:cubicBezTo>
                  <a:pt x="707" y="966"/>
                  <a:pt x="713" y="972"/>
                  <a:pt x="720" y="972"/>
                </a:cubicBezTo>
                <a:cubicBezTo>
                  <a:pt x="727" y="972"/>
                  <a:pt x="733" y="966"/>
                  <a:pt x="733" y="959"/>
                </a:cubicBezTo>
                <a:cubicBezTo>
                  <a:pt x="733" y="952"/>
                  <a:pt x="727" y="946"/>
                  <a:pt x="720" y="946"/>
                </a:cubicBezTo>
                <a:close/>
                <a:moveTo>
                  <a:pt x="759" y="946"/>
                </a:moveTo>
                <a:cubicBezTo>
                  <a:pt x="752" y="946"/>
                  <a:pt x="747" y="952"/>
                  <a:pt x="747" y="959"/>
                </a:cubicBezTo>
                <a:cubicBezTo>
                  <a:pt x="747" y="966"/>
                  <a:pt x="752" y="972"/>
                  <a:pt x="759" y="972"/>
                </a:cubicBezTo>
                <a:cubicBezTo>
                  <a:pt x="766" y="972"/>
                  <a:pt x="772" y="966"/>
                  <a:pt x="772" y="959"/>
                </a:cubicBezTo>
                <a:cubicBezTo>
                  <a:pt x="772" y="952"/>
                  <a:pt x="766" y="946"/>
                  <a:pt x="759" y="946"/>
                </a:cubicBezTo>
                <a:close/>
                <a:moveTo>
                  <a:pt x="799" y="952"/>
                </a:moveTo>
                <a:cubicBezTo>
                  <a:pt x="795" y="952"/>
                  <a:pt x="791" y="955"/>
                  <a:pt x="791" y="959"/>
                </a:cubicBezTo>
                <a:cubicBezTo>
                  <a:pt x="791" y="963"/>
                  <a:pt x="795" y="966"/>
                  <a:pt x="799" y="966"/>
                </a:cubicBezTo>
                <a:cubicBezTo>
                  <a:pt x="803" y="966"/>
                  <a:pt x="806" y="963"/>
                  <a:pt x="806" y="959"/>
                </a:cubicBezTo>
                <a:cubicBezTo>
                  <a:pt x="806" y="955"/>
                  <a:pt x="803" y="952"/>
                  <a:pt x="799" y="952"/>
                </a:cubicBezTo>
                <a:close/>
                <a:moveTo>
                  <a:pt x="1548" y="972"/>
                </a:moveTo>
                <a:cubicBezTo>
                  <a:pt x="1555" y="972"/>
                  <a:pt x="1561" y="966"/>
                  <a:pt x="1561" y="959"/>
                </a:cubicBezTo>
                <a:cubicBezTo>
                  <a:pt x="1561" y="952"/>
                  <a:pt x="1555" y="946"/>
                  <a:pt x="1548" y="946"/>
                </a:cubicBezTo>
                <a:cubicBezTo>
                  <a:pt x="1541" y="946"/>
                  <a:pt x="1535" y="952"/>
                  <a:pt x="1535" y="959"/>
                </a:cubicBezTo>
                <a:cubicBezTo>
                  <a:pt x="1535" y="966"/>
                  <a:pt x="1541" y="972"/>
                  <a:pt x="1548" y="972"/>
                </a:cubicBezTo>
                <a:close/>
                <a:moveTo>
                  <a:pt x="1587" y="946"/>
                </a:moveTo>
                <a:cubicBezTo>
                  <a:pt x="1580" y="946"/>
                  <a:pt x="1574" y="952"/>
                  <a:pt x="1574" y="959"/>
                </a:cubicBezTo>
                <a:cubicBezTo>
                  <a:pt x="1574" y="966"/>
                  <a:pt x="1580" y="972"/>
                  <a:pt x="1587" y="972"/>
                </a:cubicBezTo>
                <a:cubicBezTo>
                  <a:pt x="1594" y="972"/>
                  <a:pt x="1600" y="966"/>
                  <a:pt x="1600" y="959"/>
                </a:cubicBezTo>
                <a:cubicBezTo>
                  <a:pt x="1600" y="952"/>
                  <a:pt x="1594" y="946"/>
                  <a:pt x="1587" y="946"/>
                </a:cubicBezTo>
                <a:close/>
                <a:moveTo>
                  <a:pt x="1627" y="946"/>
                </a:moveTo>
                <a:cubicBezTo>
                  <a:pt x="1620" y="946"/>
                  <a:pt x="1614" y="952"/>
                  <a:pt x="1614" y="959"/>
                </a:cubicBezTo>
                <a:cubicBezTo>
                  <a:pt x="1614" y="966"/>
                  <a:pt x="1620" y="972"/>
                  <a:pt x="1627" y="972"/>
                </a:cubicBezTo>
                <a:cubicBezTo>
                  <a:pt x="1634" y="972"/>
                  <a:pt x="1639" y="966"/>
                  <a:pt x="1639" y="959"/>
                </a:cubicBezTo>
                <a:cubicBezTo>
                  <a:pt x="1639" y="952"/>
                  <a:pt x="1634" y="946"/>
                  <a:pt x="1627" y="946"/>
                </a:cubicBezTo>
                <a:close/>
                <a:moveTo>
                  <a:pt x="1666" y="972"/>
                </a:moveTo>
                <a:cubicBezTo>
                  <a:pt x="1673" y="972"/>
                  <a:pt x="1679" y="966"/>
                  <a:pt x="1679" y="959"/>
                </a:cubicBezTo>
                <a:cubicBezTo>
                  <a:pt x="1679" y="952"/>
                  <a:pt x="1673" y="946"/>
                  <a:pt x="1666" y="946"/>
                </a:cubicBezTo>
                <a:cubicBezTo>
                  <a:pt x="1659" y="946"/>
                  <a:pt x="1653" y="952"/>
                  <a:pt x="1653" y="959"/>
                </a:cubicBezTo>
                <a:cubicBezTo>
                  <a:pt x="1653" y="966"/>
                  <a:pt x="1659" y="972"/>
                  <a:pt x="1666" y="972"/>
                </a:cubicBezTo>
                <a:close/>
                <a:moveTo>
                  <a:pt x="1705" y="972"/>
                </a:moveTo>
                <a:cubicBezTo>
                  <a:pt x="1713" y="972"/>
                  <a:pt x="1718" y="966"/>
                  <a:pt x="1718" y="959"/>
                </a:cubicBezTo>
                <a:cubicBezTo>
                  <a:pt x="1718" y="952"/>
                  <a:pt x="1713" y="946"/>
                  <a:pt x="1705" y="946"/>
                </a:cubicBezTo>
                <a:cubicBezTo>
                  <a:pt x="1698" y="946"/>
                  <a:pt x="1693" y="952"/>
                  <a:pt x="1693" y="959"/>
                </a:cubicBezTo>
                <a:cubicBezTo>
                  <a:pt x="1693" y="966"/>
                  <a:pt x="1698" y="972"/>
                  <a:pt x="1705" y="972"/>
                </a:cubicBezTo>
                <a:close/>
                <a:moveTo>
                  <a:pt x="1745" y="972"/>
                </a:moveTo>
                <a:cubicBezTo>
                  <a:pt x="1752" y="972"/>
                  <a:pt x="1758" y="966"/>
                  <a:pt x="1758" y="959"/>
                </a:cubicBezTo>
                <a:cubicBezTo>
                  <a:pt x="1758" y="952"/>
                  <a:pt x="1752" y="946"/>
                  <a:pt x="1745" y="946"/>
                </a:cubicBezTo>
                <a:cubicBezTo>
                  <a:pt x="1738" y="946"/>
                  <a:pt x="1732" y="952"/>
                  <a:pt x="1732" y="959"/>
                </a:cubicBezTo>
                <a:cubicBezTo>
                  <a:pt x="1732" y="966"/>
                  <a:pt x="1738" y="972"/>
                  <a:pt x="1745" y="972"/>
                </a:cubicBezTo>
                <a:close/>
                <a:moveTo>
                  <a:pt x="1784" y="972"/>
                </a:moveTo>
                <a:cubicBezTo>
                  <a:pt x="1791" y="972"/>
                  <a:pt x="1797" y="966"/>
                  <a:pt x="1797" y="959"/>
                </a:cubicBezTo>
                <a:cubicBezTo>
                  <a:pt x="1797" y="952"/>
                  <a:pt x="1791" y="946"/>
                  <a:pt x="1784" y="946"/>
                </a:cubicBezTo>
                <a:cubicBezTo>
                  <a:pt x="1777" y="946"/>
                  <a:pt x="1772" y="952"/>
                  <a:pt x="1772" y="959"/>
                </a:cubicBezTo>
                <a:cubicBezTo>
                  <a:pt x="1772" y="966"/>
                  <a:pt x="1777" y="972"/>
                  <a:pt x="1784" y="972"/>
                </a:cubicBezTo>
                <a:close/>
                <a:moveTo>
                  <a:pt x="1824" y="972"/>
                </a:moveTo>
                <a:cubicBezTo>
                  <a:pt x="1831" y="972"/>
                  <a:pt x="1836" y="966"/>
                  <a:pt x="1836" y="959"/>
                </a:cubicBezTo>
                <a:cubicBezTo>
                  <a:pt x="1836" y="952"/>
                  <a:pt x="1831" y="946"/>
                  <a:pt x="1824" y="946"/>
                </a:cubicBezTo>
                <a:cubicBezTo>
                  <a:pt x="1817" y="946"/>
                  <a:pt x="1811" y="952"/>
                  <a:pt x="1811" y="959"/>
                </a:cubicBezTo>
                <a:cubicBezTo>
                  <a:pt x="1811" y="966"/>
                  <a:pt x="1817" y="972"/>
                  <a:pt x="1824" y="972"/>
                </a:cubicBezTo>
                <a:close/>
                <a:moveTo>
                  <a:pt x="1863" y="946"/>
                </a:moveTo>
                <a:cubicBezTo>
                  <a:pt x="1856" y="946"/>
                  <a:pt x="1850" y="952"/>
                  <a:pt x="1850" y="959"/>
                </a:cubicBezTo>
                <a:cubicBezTo>
                  <a:pt x="1850" y="966"/>
                  <a:pt x="1856" y="972"/>
                  <a:pt x="1863" y="972"/>
                </a:cubicBezTo>
                <a:cubicBezTo>
                  <a:pt x="1870" y="972"/>
                  <a:pt x="1876" y="966"/>
                  <a:pt x="1876" y="959"/>
                </a:cubicBezTo>
                <a:cubicBezTo>
                  <a:pt x="1876" y="952"/>
                  <a:pt x="1870" y="946"/>
                  <a:pt x="1863" y="946"/>
                </a:cubicBezTo>
                <a:close/>
                <a:moveTo>
                  <a:pt x="1903" y="972"/>
                </a:moveTo>
                <a:cubicBezTo>
                  <a:pt x="1910" y="972"/>
                  <a:pt x="1915" y="966"/>
                  <a:pt x="1915" y="959"/>
                </a:cubicBezTo>
                <a:cubicBezTo>
                  <a:pt x="1915" y="952"/>
                  <a:pt x="1910" y="946"/>
                  <a:pt x="1903" y="946"/>
                </a:cubicBezTo>
                <a:cubicBezTo>
                  <a:pt x="1896" y="946"/>
                  <a:pt x="1890" y="952"/>
                  <a:pt x="1890" y="959"/>
                </a:cubicBezTo>
                <a:cubicBezTo>
                  <a:pt x="1890" y="966"/>
                  <a:pt x="1896" y="972"/>
                  <a:pt x="1903" y="972"/>
                </a:cubicBezTo>
                <a:close/>
                <a:moveTo>
                  <a:pt x="1942" y="972"/>
                </a:moveTo>
                <a:cubicBezTo>
                  <a:pt x="1949" y="972"/>
                  <a:pt x="1955" y="966"/>
                  <a:pt x="1955" y="959"/>
                </a:cubicBezTo>
                <a:cubicBezTo>
                  <a:pt x="1955" y="952"/>
                  <a:pt x="1949" y="946"/>
                  <a:pt x="1942" y="946"/>
                </a:cubicBezTo>
                <a:cubicBezTo>
                  <a:pt x="1935" y="946"/>
                  <a:pt x="1929" y="952"/>
                  <a:pt x="1929" y="959"/>
                </a:cubicBezTo>
                <a:cubicBezTo>
                  <a:pt x="1929" y="966"/>
                  <a:pt x="1935" y="972"/>
                  <a:pt x="1942" y="972"/>
                </a:cubicBezTo>
                <a:close/>
                <a:moveTo>
                  <a:pt x="1981" y="972"/>
                </a:moveTo>
                <a:cubicBezTo>
                  <a:pt x="1988" y="972"/>
                  <a:pt x="1994" y="966"/>
                  <a:pt x="1994" y="959"/>
                </a:cubicBezTo>
                <a:cubicBezTo>
                  <a:pt x="1994" y="952"/>
                  <a:pt x="1988" y="946"/>
                  <a:pt x="1981" y="946"/>
                </a:cubicBezTo>
                <a:cubicBezTo>
                  <a:pt x="1974" y="946"/>
                  <a:pt x="1969" y="952"/>
                  <a:pt x="1969" y="959"/>
                </a:cubicBezTo>
                <a:cubicBezTo>
                  <a:pt x="1969" y="966"/>
                  <a:pt x="1974" y="972"/>
                  <a:pt x="1981" y="972"/>
                </a:cubicBezTo>
                <a:close/>
                <a:moveTo>
                  <a:pt x="2021" y="972"/>
                </a:moveTo>
                <a:cubicBezTo>
                  <a:pt x="2028" y="972"/>
                  <a:pt x="2034" y="966"/>
                  <a:pt x="2034" y="959"/>
                </a:cubicBezTo>
                <a:cubicBezTo>
                  <a:pt x="2034" y="952"/>
                  <a:pt x="2028" y="946"/>
                  <a:pt x="2021" y="946"/>
                </a:cubicBezTo>
                <a:cubicBezTo>
                  <a:pt x="2014" y="946"/>
                  <a:pt x="2008" y="952"/>
                  <a:pt x="2008" y="959"/>
                </a:cubicBezTo>
                <a:cubicBezTo>
                  <a:pt x="2008" y="966"/>
                  <a:pt x="2014" y="972"/>
                  <a:pt x="2021" y="972"/>
                </a:cubicBezTo>
                <a:close/>
                <a:moveTo>
                  <a:pt x="2060" y="972"/>
                </a:moveTo>
                <a:cubicBezTo>
                  <a:pt x="2067" y="972"/>
                  <a:pt x="2073" y="966"/>
                  <a:pt x="2073" y="959"/>
                </a:cubicBezTo>
                <a:cubicBezTo>
                  <a:pt x="2073" y="952"/>
                  <a:pt x="2067" y="946"/>
                  <a:pt x="2060" y="946"/>
                </a:cubicBezTo>
                <a:cubicBezTo>
                  <a:pt x="2053" y="946"/>
                  <a:pt x="2048" y="952"/>
                  <a:pt x="2048" y="959"/>
                </a:cubicBezTo>
                <a:cubicBezTo>
                  <a:pt x="2048" y="966"/>
                  <a:pt x="2053" y="972"/>
                  <a:pt x="2060" y="972"/>
                </a:cubicBezTo>
                <a:close/>
                <a:moveTo>
                  <a:pt x="2139" y="972"/>
                </a:moveTo>
                <a:cubicBezTo>
                  <a:pt x="2146" y="972"/>
                  <a:pt x="2152" y="966"/>
                  <a:pt x="2152" y="959"/>
                </a:cubicBezTo>
                <a:cubicBezTo>
                  <a:pt x="2152" y="952"/>
                  <a:pt x="2146" y="946"/>
                  <a:pt x="2139" y="946"/>
                </a:cubicBezTo>
                <a:cubicBezTo>
                  <a:pt x="2132" y="946"/>
                  <a:pt x="2126" y="952"/>
                  <a:pt x="2126" y="959"/>
                </a:cubicBezTo>
                <a:cubicBezTo>
                  <a:pt x="2126" y="966"/>
                  <a:pt x="2132" y="972"/>
                  <a:pt x="2139" y="972"/>
                </a:cubicBezTo>
                <a:close/>
                <a:moveTo>
                  <a:pt x="2179" y="972"/>
                </a:moveTo>
                <a:cubicBezTo>
                  <a:pt x="2186" y="972"/>
                  <a:pt x="2191" y="966"/>
                  <a:pt x="2191" y="959"/>
                </a:cubicBezTo>
                <a:cubicBezTo>
                  <a:pt x="2191" y="952"/>
                  <a:pt x="2186" y="946"/>
                  <a:pt x="2179" y="946"/>
                </a:cubicBezTo>
                <a:cubicBezTo>
                  <a:pt x="2172" y="946"/>
                  <a:pt x="2166" y="952"/>
                  <a:pt x="2166" y="959"/>
                </a:cubicBezTo>
                <a:cubicBezTo>
                  <a:pt x="2166" y="966"/>
                  <a:pt x="2172" y="972"/>
                  <a:pt x="2179" y="972"/>
                </a:cubicBezTo>
                <a:close/>
                <a:moveTo>
                  <a:pt x="2218" y="946"/>
                </a:moveTo>
                <a:cubicBezTo>
                  <a:pt x="2211" y="946"/>
                  <a:pt x="2205" y="952"/>
                  <a:pt x="2205" y="959"/>
                </a:cubicBezTo>
                <a:cubicBezTo>
                  <a:pt x="2205" y="966"/>
                  <a:pt x="2211" y="972"/>
                  <a:pt x="2218" y="972"/>
                </a:cubicBezTo>
                <a:cubicBezTo>
                  <a:pt x="2225" y="972"/>
                  <a:pt x="2231" y="966"/>
                  <a:pt x="2231" y="959"/>
                </a:cubicBezTo>
                <a:cubicBezTo>
                  <a:pt x="2231" y="952"/>
                  <a:pt x="2225" y="946"/>
                  <a:pt x="2218" y="946"/>
                </a:cubicBezTo>
                <a:close/>
                <a:moveTo>
                  <a:pt x="2455" y="946"/>
                </a:moveTo>
                <a:cubicBezTo>
                  <a:pt x="2447" y="946"/>
                  <a:pt x="2442" y="952"/>
                  <a:pt x="2442" y="959"/>
                </a:cubicBezTo>
                <a:cubicBezTo>
                  <a:pt x="2442" y="966"/>
                  <a:pt x="2447" y="972"/>
                  <a:pt x="2455" y="972"/>
                </a:cubicBezTo>
                <a:cubicBezTo>
                  <a:pt x="2462" y="972"/>
                  <a:pt x="2467" y="966"/>
                  <a:pt x="2467" y="959"/>
                </a:cubicBezTo>
                <a:cubicBezTo>
                  <a:pt x="2467" y="952"/>
                  <a:pt x="2462" y="946"/>
                  <a:pt x="2455" y="946"/>
                </a:cubicBezTo>
                <a:close/>
                <a:moveTo>
                  <a:pt x="2494" y="946"/>
                </a:moveTo>
                <a:cubicBezTo>
                  <a:pt x="2487" y="946"/>
                  <a:pt x="2481" y="952"/>
                  <a:pt x="2481" y="959"/>
                </a:cubicBezTo>
                <a:cubicBezTo>
                  <a:pt x="2481" y="966"/>
                  <a:pt x="2487" y="972"/>
                  <a:pt x="2494" y="972"/>
                </a:cubicBezTo>
                <a:cubicBezTo>
                  <a:pt x="2501" y="972"/>
                  <a:pt x="2507" y="966"/>
                  <a:pt x="2507" y="959"/>
                </a:cubicBezTo>
                <a:cubicBezTo>
                  <a:pt x="2507" y="952"/>
                  <a:pt x="2501" y="946"/>
                  <a:pt x="2494" y="946"/>
                </a:cubicBezTo>
                <a:close/>
                <a:moveTo>
                  <a:pt x="2691" y="946"/>
                </a:moveTo>
                <a:cubicBezTo>
                  <a:pt x="2684" y="946"/>
                  <a:pt x="2678" y="952"/>
                  <a:pt x="2678" y="959"/>
                </a:cubicBezTo>
                <a:cubicBezTo>
                  <a:pt x="2678" y="966"/>
                  <a:pt x="2684" y="972"/>
                  <a:pt x="2691" y="972"/>
                </a:cubicBezTo>
                <a:cubicBezTo>
                  <a:pt x="2698" y="972"/>
                  <a:pt x="2704" y="966"/>
                  <a:pt x="2704" y="959"/>
                </a:cubicBezTo>
                <a:cubicBezTo>
                  <a:pt x="2704" y="952"/>
                  <a:pt x="2698" y="946"/>
                  <a:pt x="2691" y="946"/>
                </a:cubicBezTo>
                <a:close/>
                <a:moveTo>
                  <a:pt x="2730" y="972"/>
                </a:moveTo>
                <a:cubicBezTo>
                  <a:pt x="2738" y="972"/>
                  <a:pt x="2743" y="966"/>
                  <a:pt x="2743" y="959"/>
                </a:cubicBezTo>
                <a:cubicBezTo>
                  <a:pt x="2743" y="952"/>
                  <a:pt x="2738" y="946"/>
                  <a:pt x="2730" y="946"/>
                </a:cubicBezTo>
                <a:cubicBezTo>
                  <a:pt x="2723" y="946"/>
                  <a:pt x="2718" y="952"/>
                  <a:pt x="2718" y="959"/>
                </a:cubicBezTo>
                <a:cubicBezTo>
                  <a:pt x="2718" y="966"/>
                  <a:pt x="2723" y="972"/>
                  <a:pt x="2730" y="972"/>
                </a:cubicBezTo>
                <a:close/>
                <a:moveTo>
                  <a:pt x="2770" y="972"/>
                </a:moveTo>
                <a:cubicBezTo>
                  <a:pt x="2777" y="972"/>
                  <a:pt x="2783" y="966"/>
                  <a:pt x="2783" y="959"/>
                </a:cubicBezTo>
                <a:cubicBezTo>
                  <a:pt x="2783" y="952"/>
                  <a:pt x="2777" y="946"/>
                  <a:pt x="2770" y="946"/>
                </a:cubicBezTo>
                <a:cubicBezTo>
                  <a:pt x="2763" y="946"/>
                  <a:pt x="2757" y="952"/>
                  <a:pt x="2757" y="959"/>
                </a:cubicBezTo>
                <a:cubicBezTo>
                  <a:pt x="2757" y="966"/>
                  <a:pt x="2763" y="972"/>
                  <a:pt x="2770" y="972"/>
                </a:cubicBezTo>
                <a:close/>
                <a:moveTo>
                  <a:pt x="2928" y="972"/>
                </a:moveTo>
                <a:cubicBezTo>
                  <a:pt x="2935" y="972"/>
                  <a:pt x="2940" y="966"/>
                  <a:pt x="2940" y="959"/>
                </a:cubicBezTo>
                <a:cubicBezTo>
                  <a:pt x="2940" y="952"/>
                  <a:pt x="2935" y="946"/>
                  <a:pt x="2928" y="946"/>
                </a:cubicBezTo>
                <a:cubicBezTo>
                  <a:pt x="2921" y="946"/>
                  <a:pt x="2915" y="952"/>
                  <a:pt x="2915" y="959"/>
                </a:cubicBezTo>
                <a:cubicBezTo>
                  <a:pt x="2915" y="966"/>
                  <a:pt x="2921" y="972"/>
                  <a:pt x="2928" y="972"/>
                </a:cubicBezTo>
                <a:close/>
                <a:moveTo>
                  <a:pt x="838" y="986"/>
                </a:moveTo>
                <a:cubicBezTo>
                  <a:pt x="831" y="986"/>
                  <a:pt x="825" y="991"/>
                  <a:pt x="825" y="998"/>
                </a:cubicBezTo>
                <a:cubicBezTo>
                  <a:pt x="825" y="1005"/>
                  <a:pt x="831" y="1011"/>
                  <a:pt x="838" y="1011"/>
                </a:cubicBezTo>
                <a:cubicBezTo>
                  <a:pt x="845" y="1011"/>
                  <a:pt x="851" y="1005"/>
                  <a:pt x="851" y="998"/>
                </a:cubicBezTo>
                <a:cubicBezTo>
                  <a:pt x="851" y="991"/>
                  <a:pt x="845" y="986"/>
                  <a:pt x="838" y="986"/>
                </a:cubicBezTo>
                <a:close/>
                <a:moveTo>
                  <a:pt x="1548" y="986"/>
                </a:moveTo>
                <a:cubicBezTo>
                  <a:pt x="1541" y="986"/>
                  <a:pt x="1535" y="991"/>
                  <a:pt x="1535" y="998"/>
                </a:cubicBezTo>
                <a:cubicBezTo>
                  <a:pt x="1535" y="1005"/>
                  <a:pt x="1541" y="1011"/>
                  <a:pt x="1548" y="1011"/>
                </a:cubicBezTo>
                <a:cubicBezTo>
                  <a:pt x="1555" y="1011"/>
                  <a:pt x="1561" y="1005"/>
                  <a:pt x="1561" y="998"/>
                </a:cubicBezTo>
                <a:cubicBezTo>
                  <a:pt x="1561" y="991"/>
                  <a:pt x="1555" y="986"/>
                  <a:pt x="1548" y="986"/>
                </a:cubicBezTo>
                <a:close/>
                <a:moveTo>
                  <a:pt x="1587" y="1011"/>
                </a:moveTo>
                <a:cubicBezTo>
                  <a:pt x="1594" y="1011"/>
                  <a:pt x="1600" y="1005"/>
                  <a:pt x="1600" y="998"/>
                </a:cubicBezTo>
                <a:cubicBezTo>
                  <a:pt x="1600" y="991"/>
                  <a:pt x="1594" y="986"/>
                  <a:pt x="1587" y="986"/>
                </a:cubicBezTo>
                <a:cubicBezTo>
                  <a:pt x="1580" y="986"/>
                  <a:pt x="1574" y="991"/>
                  <a:pt x="1574" y="998"/>
                </a:cubicBezTo>
                <a:cubicBezTo>
                  <a:pt x="1574" y="1005"/>
                  <a:pt x="1580" y="1011"/>
                  <a:pt x="1587" y="1011"/>
                </a:cubicBezTo>
                <a:close/>
                <a:moveTo>
                  <a:pt x="1627" y="1011"/>
                </a:moveTo>
                <a:cubicBezTo>
                  <a:pt x="1634" y="1011"/>
                  <a:pt x="1639" y="1005"/>
                  <a:pt x="1639" y="998"/>
                </a:cubicBezTo>
                <a:cubicBezTo>
                  <a:pt x="1639" y="991"/>
                  <a:pt x="1634" y="986"/>
                  <a:pt x="1627" y="986"/>
                </a:cubicBezTo>
                <a:cubicBezTo>
                  <a:pt x="1620" y="986"/>
                  <a:pt x="1614" y="991"/>
                  <a:pt x="1614" y="998"/>
                </a:cubicBezTo>
                <a:cubicBezTo>
                  <a:pt x="1614" y="1005"/>
                  <a:pt x="1620" y="1011"/>
                  <a:pt x="1627" y="1011"/>
                </a:cubicBezTo>
                <a:close/>
                <a:moveTo>
                  <a:pt x="1666" y="1011"/>
                </a:moveTo>
                <a:cubicBezTo>
                  <a:pt x="1673" y="1011"/>
                  <a:pt x="1679" y="1005"/>
                  <a:pt x="1679" y="998"/>
                </a:cubicBezTo>
                <a:cubicBezTo>
                  <a:pt x="1679" y="991"/>
                  <a:pt x="1673" y="986"/>
                  <a:pt x="1666" y="986"/>
                </a:cubicBezTo>
                <a:cubicBezTo>
                  <a:pt x="1659" y="986"/>
                  <a:pt x="1653" y="991"/>
                  <a:pt x="1653" y="998"/>
                </a:cubicBezTo>
                <a:cubicBezTo>
                  <a:pt x="1653" y="1005"/>
                  <a:pt x="1659" y="1011"/>
                  <a:pt x="1666" y="1011"/>
                </a:cubicBezTo>
                <a:close/>
                <a:moveTo>
                  <a:pt x="1705" y="1011"/>
                </a:moveTo>
                <a:cubicBezTo>
                  <a:pt x="1713" y="1011"/>
                  <a:pt x="1718" y="1005"/>
                  <a:pt x="1718" y="998"/>
                </a:cubicBezTo>
                <a:cubicBezTo>
                  <a:pt x="1718" y="991"/>
                  <a:pt x="1713" y="986"/>
                  <a:pt x="1705" y="986"/>
                </a:cubicBezTo>
                <a:cubicBezTo>
                  <a:pt x="1698" y="986"/>
                  <a:pt x="1693" y="991"/>
                  <a:pt x="1693" y="998"/>
                </a:cubicBezTo>
                <a:cubicBezTo>
                  <a:pt x="1693" y="1005"/>
                  <a:pt x="1698" y="1011"/>
                  <a:pt x="1705" y="1011"/>
                </a:cubicBezTo>
                <a:close/>
                <a:moveTo>
                  <a:pt x="1745" y="1011"/>
                </a:moveTo>
                <a:cubicBezTo>
                  <a:pt x="1752" y="1011"/>
                  <a:pt x="1758" y="1005"/>
                  <a:pt x="1758" y="998"/>
                </a:cubicBezTo>
                <a:cubicBezTo>
                  <a:pt x="1758" y="991"/>
                  <a:pt x="1752" y="986"/>
                  <a:pt x="1745" y="986"/>
                </a:cubicBezTo>
                <a:cubicBezTo>
                  <a:pt x="1738" y="986"/>
                  <a:pt x="1732" y="991"/>
                  <a:pt x="1732" y="998"/>
                </a:cubicBezTo>
                <a:cubicBezTo>
                  <a:pt x="1732" y="1005"/>
                  <a:pt x="1738" y="1011"/>
                  <a:pt x="1745" y="1011"/>
                </a:cubicBezTo>
                <a:close/>
                <a:moveTo>
                  <a:pt x="1784" y="1011"/>
                </a:moveTo>
                <a:cubicBezTo>
                  <a:pt x="1791" y="1011"/>
                  <a:pt x="1797" y="1005"/>
                  <a:pt x="1797" y="998"/>
                </a:cubicBezTo>
                <a:cubicBezTo>
                  <a:pt x="1797" y="991"/>
                  <a:pt x="1791" y="986"/>
                  <a:pt x="1784" y="986"/>
                </a:cubicBezTo>
                <a:cubicBezTo>
                  <a:pt x="1777" y="986"/>
                  <a:pt x="1772" y="991"/>
                  <a:pt x="1772" y="998"/>
                </a:cubicBezTo>
                <a:cubicBezTo>
                  <a:pt x="1772" y="1005"/>
                  <a:pt x="1777" y="1011"/>
                  <a:pt x="1784" y="1011"/>
                </a:cubicBezTo>
                <a:close/>
                <a:moveTo>
                  <a:pt x="1824" y="1011"/>
                </a:moveTo>
                <a:cubicBezTo>
                  <a:pt x="1831" y="1011"/>
                  <a:pt x="1836" y="1005"/>
                  <a:pt x="1836" y="998"/>
                </a:cubicBezTo>
                <a:cubicBezTo>
                  <a:pt x="1836" y="991"/>
                  <a:pt x="1831" y="986"/>
                  <a:pt x="1824" y="986"/>
                </a:cubicBezTo>
                <a:cubicBezTo>
                  <a:pt x="1817" y="986"/>
                  <a:pt x="1811" y="991"/>
                  <a:pt x="1811" y="998"/>
                </a:cubicBezTo>
                <a:cubicBezTo>
                  <a:pt x="1811" y="1005"/>
                  <a:pt x="1817" y="1011"/>
                  <a:pt x="1824" y="1011"/>
                </a:cubicBezTo>
                <a:close/>
                <a:moveTo>
                  <a:pt x="1863" y="1011"/>
                </a:moveTo>
                <a:cubicBezTo>
                  <a:pt x="1870" y="1011"/>
                  <a:pt x="1876" y="1005"/>
                  <a:pt x="1876" y="998"/>
                </a:cubicBezTo>
                <a:cubicBezTo>
                  <a:pt x="1876" y="991"/>
                  <a:pt x="1870" y="986"/>
                  <a:pt x="1863" y="986"/>
                </a:cubicBezTo>
                <a:cubicBezTo>
                  <a:pt x="1856" y="986"/>
                  <a:pt x="1850" y="991"/>
                  <a:pt x="1850" y="998"/>
                </a:cubicBezTo>
                <a:cubicBezTo>
                  <a:pt x="1850" y="1005"/>
                  <a:pt x="1856" y="1011"/>
                  <a:pt x="1863" y="1011"/>
                </a:cubicBezTo>
                <a:close/>
                <a:moveTo>
                  <a:pt x="1903" y="986"/>
                </a:moveTo>
                <a:cubicBezTo>
                  <a:pt x="1896" y="986"/>
                  <a:pt x="1890" y="991"/>
                  <a:pt x="1890" y="998"/>
                </a:cubicBezTo>
                <a:cubicBezTo>
                  <a:pt x="1890" y="1005"/>
                  <a:pt x="1896" y="1011"/>
                  <a:pt x="1903" y="1011"/>
                </a:cubicBezTo>
                <a:cubicBezTo>
                  <a:pt x="1910" y="1011"/>
                  <a:pt x="1915" y="1005"/>
                  <a:pt x="1915" y="998"/>
                </a:cubicBezTo>
                <a:cubicBezTo>
                  <a:pt x="1915" y="991"/>
                  <a:pt x="1910" y="986"/>
                  <a:pt x="1903" y="986"/>
                </a:cubicBezTo>
                <a:close/>
                <a:moveTo>
                  <a:pt x="1942" y="1011"/>
                </a:moveTo>
                <a:cubicBezTo>
                  <a:pt x="1949" y="1011"/>
                  <a:pt x="1955" y="1005"/>
                  <a:pt x="1955" y="998"/>
                </a:cubicBezTo>
                <a:cubicBezTo>
                  <a:pt x="1955" y="991"/>
                  <a:pt x="1949" y="986"/>
                  <a:pt x="1942" y="986"/>
                </a:cubicBezTo>
                <a:cubicBezTo>
                  <a:pt x="1935" y="986"/>
                  <a:pt x="1929" y="991"/>
                  <a:pt x="1929" y="998"/>
                </a:cubicBezTo>
                <a:cubicBezTo>
                  <a:pt x="1929" y="1005"/>
                  <a:pt x="1935" y="1011"/>
                  <a:pt x="1942" y="1011"/>
                </a:cubicBezTo>
                <a:close/>
                <a:moveTo>
                  <a:pt x="1981" y="1011"/>
                </a:moveTo>
                <a:cubicBezTo>
                  <a:pt x="1988" y="1011"/>
                  <a:pt x="1994" y="1005"/>
                  <a:pt x="1994" y="998"/>
                </a:cubicBezTo>
                <a:cubicBezTo>
                  <a:pt x="1994" y="991"/>
                  <a:pt x="1988" y="986"/>
                  <a:pt x="1981" y="986"/>
                </a:cubicBezTo>
                <a:cubicBezTo>
                  <a:pt x="1974" y="986"/>
                  <a:pt x="1969" y="991"/>
                  <a:pt x="1969" y="998"/>
                </a:cubicBezTo>
                <a:cubicBezTo>
                  <a:pt x="1969" y="1005"/>
                  <a:pt x="1974" y="1011"/>
                  <a:pt x="1981" y="1011"/>
                </a:cubicBezTo>
                <a:close/>
                <a:moveTo>
                  <a:pt x="2008" y="998"/>
                </a:moveTo>
                <a:cubicBezTo>
                  <a:pt x="2008" y="1005"/>
                  <a:pt x="2014" y="1011"/>
                  <a:pt x="2021" y="1011"/>
                </a:cubicBezTo>
                <a:cubicBezTo>
                  <a:pt x="2028" y="1011"/>
                  <a:pt x="2034" y="1005"/>
                  <a:pt x="2034" y="998"/>
                </a:cubicBezTo>
                <a:cubicBezTo>
                  <a:pt x="2034" y="991"/>
                  <a:pt x="2028" y="986"/>
                  <a:pt x="2021" y="986"/>
                </a:cubicBezTo>
                <a:cubicBezTo>
                  <a:pt x="2014" y="986"/>
                  <a:pt x="2008" y="991"/>
                  <a:pt x="2008" y="998"/>
                </a:cubicBezTo>
                <a:close/>
                <a:moveTo>
                  <a:pt x="2060" y="1011"/>
                </a:moveTo>
                <a:cubicBezTo>
                  <a:pt x="2067" y="1011"/>
                  <a:pt x="2073" y="1005"/>
                  <a:pt x="2073" y="998"/>
                </a:cubicBezTo>
                <a:cubicBezTo>
                  <a:pt x="2073" y="991"/>
                  <a:pt x="2067" y="986"/>
                  <a:pt x="2060" y="986"/>
                </a:cubicBezTo>
                <a:cubicBezTo>
                  <a:pt x="2053" y="986"/>
                  <a:pt x="2048" y="991"/>
                  <a:pt x="2048" y="998"/>
                </a:cubicBezTo>
                <a:cubicBezTo>
                  <a:pt x="2048" y="1005"/>
                  <a:pt x="2053" y="1011"/>
                  <a:pt x="2060" y="1011"/>
                </a:cubicBezTo>
                <a:close/>
                <a:moveTo>
                  <a:pt x="2100" y="1011"/>
                </a:moveTo>
                <a:cubicBezTo>
                  <a:pt x="2107" y="1011"/>
                  <a:pt x="2112" y="1005"/>
                  <a:pt x="2112" y="998"/>
                </a:cubicBezTo>
                <a:cubicBezTo>
                  <a:pt x="2112" y="991"/>
                  <a:pt x="2107" y="986"/>
                  <a:pt x="2100" y="986"/>
                </a:cubicBezTo>
                <a:cubicBezTo>
                  <a:pt x="2093" y="986"/>
                  <a:pt x="2087" y="991"/>
                  <a:pt x="2087" y="998"/>
                </a:cubicBezTo>
                <a:cubicBezTo>
                  <a:pt x="2087" y="1005"/>
                  <a:pt x="2093" y="1011"/>
                  <a:pt x="2100" y="1011"/>
                </a:cubicBezTo>
                <a:close/>
                <a:moveTo>
                  <a:pt x="2139" y="1011"/>
                </a:moveTo>
                <a:cubicBezTo>
                  <a:pt x="2146" y="1011"/>
                  <a:pt x="2152" y="1005"/>
                  <a:pt x="2152" y="998"/>
                </a:cubicBezTo>
                <a:cubicBezTo>
                  <a:pt x="2152" y="991"/>
                  <a:pt x="2146" y="986"/>
                  <a:pt x="2139" y="986"/>
                </a:cubicBezTo>
                <a:cubicBezTo>
                  <a:pt x="2132" y="986"/>
                  <a:pt x="2126" y="991"/>
                  <a:pt x="2126" y="998"/>
                </a:cubicBezTo>
                <a:cubicBezTo>
                  <a:pt x="2126" y="1005"/>
                  <a:pt x="2132" y="1011"/>
                  <a:pt x="2139" y="1011"/>
                </a:cubicBezTo>
                <a:close/>
                <a:moveTo>
                  <a:pt x="2455" y="993"/>
                </a:moveTo>
                <a:cubicBezTo>
                  <a:pt x="2452" y="993"/>
                  <a:pt x="2449" y="995"/>
                  <a:pt x="2449" y="998"/>
                </a:cubicBezTo>
                <a:cubicBezTo>
                  <a:pt x="2449" y="1001"/>
                  <a:pt x="2452" y="1003"/>
                  <a:pt x="2455" y="1003"/>
                </a:cubicBezTo>
                <a:cubicBezTo>
                  <a:pt x="2457" y="1003"/>
                  <a:pt x="2460" y="1001"/>
                  <a:pt x="2460" y="998"/>
                </a:cubicBezTo>
                <a:cubicBezTo>
                  <a:pt x="2460" y="995"/>
                  <a:pt x="2457" y="993"/>
                  <a:pt x="2455" y="993"/>
                </a:cubicBezTo>
                <a:close/>
                <a:moveTo>
                  <a:pt x="2494" y="986"/>
                </a:moveTo>
                <a:cubicBezTo>
                  <a:pt x="2487" y="986"/>
                  <a:pt x="2481" y="991"/>
                  <a:pt x="2481" y="998"/>
                </a:cubicBezTo>
                <a:cubicBezTo>
                  <a:pt x="2481" y="1005"/>
                  <a:pt x="2487" y="1011"/>
                  <a:pt x="2494" y="1011"/>
                </a:cubicBezTo>
                <a:cubicBezTo>
                  <a:pt x="2501" y="1011"/>
                  <a:pt x="2507" y="1005"/>
                  <a:pt x="2507" y="998"/>
                </a:cubicBezTo>
                <a:cubicBezTo>
                  <a:pt x="2507" y="991"/>
                  <a:pt x="2501" y="986"/>
                  <a:pt x="2494" y="986"/>
                </a:cubicBezTo>
                <a:close/>
                <a:moveTo>
                  <a:pt x="2730" y="1011"/>
                </a:moveTo>
                <a:cubicBezTo>
                  <a:pt x="2738" y="1011"/>
                  <a:pt x="2743" y="1005"/>
                  <a:pt x="2743" y="998"/>
                </a:cubicBezTo>
                <a:cubicBezTo>
                  <a:pt x="2743" y="991"/>
                  <a:pt x="2738" y="986"/>
                  <a:pt x="2730" y="986"/>
                </a:cubicBezTo>
                <a:cubicBezTo>
                  <a:pt x="2723" y="986"/>
                  <a:pt x="2718" y="991"/>
                  <a:pt x="2718" y="998"/>
                </a:cubicBezTo>
                <a:cubicBezTo>
                  <a:pt x="2718" y="1005"/>
                  <a:pt x="2723" y="1011"/>
                  <a:pt x="2730" y="1011"/>
                </a:cubicBezTo>
                <a:close/>
                <a:moveTo>
                  <a:pt x="2770" y="1011"/>
                </a:moveTo>
                <a:cubicBezTo>
                  <a:pt x="2777" y="1011"/>
                  <a:pt x="2783" y="1005"/>
                  <a:pt x="2783" y="998"/>
                </a:cubicBezTo>
                <a:cubicBezTo>
                  <a:pt x="2783" y="991"/>
                  <a:pt x="2777" y="986"/>
                  <a:pt x="2770" y="986"/>
                </a:cubicBezTo>
                <a:cubicBezTo>
                  <a:pt x="2763" y="986"/>
                  <a:pt x="2757" y="991"/>
                  <a:pt x="2757" y="998"/>
                </a:cubicBezTo>
                <a:cubicBezTo>
                  <a:pt x="2757" y="1005"/>
                  <a:pt x="2763" y="1011"/>
                  <a:pt x="2770" y="1011"/>
                </a:cubicBezTo>
                <a:close/>
                <a:moveTo>
                  <a:pt x="2940" y="998"/>
                </a:moveTo>
                <a:cubicBezTo>
                  <a:pt x="2940" y="991"/>
                  <a:pt x="2935" y="986"/>
                  <a:pt x="2928" y="986"/>
                </a:cubicBezTo>
                <a:cubicBezTo>
                  <a:pt x="2921" y="986"/>
                  <a:pt x="2915" y="991"/>
                  <a:pt x="2915" y="998"/>
                </a:cubicBezTo>
                <a:cubicBezTo>
                  <a:pt x="2915" y="1005"/>
                  <a:pt x="2921" y="1011"/>
                  <a:pt x="2928" y="1011"/>
                </a:cubicBezTo>
                <a:cubicBezTo>
                  <a:pt x="2935" y="1011"/>
                  <a:pt x="2940" y="1005"/>
                  <a:pt x="2940" y="998"/>
                </a:cubicBezTo>
                <a:close/>
                <a:moveTo>
                  <a:pt x="878" y="1029"/>
                </a:moveTo>
                <a:cubicBezTo>
                  <a:pt x="873" y="1029"/>
                  <a:pt x="869" y="1033"/>
                  <a:pt x="869" y="1038"/>
                </a:cubicBezTo>
                <a:cubicBezTo>
                  <a:pt x="869" y="1042"/>
                  <a:pt x="873" y="1046"/>
                  <a:pt x="878" y="1046"/>
                </a:cubicBezTo>
                <a:cubicBezTo>
                  <a:pt x="882" y="1046"/>
                  <a:pt x="886" y="1042"/>
                  <a:pt x="886" y="1038"/>
                </a:cubicBezTo>
                <a:cubicBezTo>
                  <a:pt x="886" y="1033"/>
                  <a:pt x="882" y="1029"/>
                  <a:pt x="878" y="1029"/>
                </a:cubicBezTo>
                <a:close/>
                <a:moveTo>
                  <a:pt x="944" y="1038"/>
                </a:moveTo>
                <a:cubicBezTo>
                  <a:pt x="944" y="1045"/>
                  <a:pt x="949" y="1050"/>
                  <a:pt x="956" y="1050"/>
                </a:cubicBezTo>
                <a:cubicBezTo>
                  <a:pt x="963" y="1050"/>
                  <a:pt x="969" y="1045"/>
                  <a:pt x="969" y="1038"/>
                </a:cubicBezTo>
                <a:cubicBezTo>
                  <a:pt x="969" y="1031"/>
                  <a:pt x="963" y="1025"/>
                  <a:pt x="956" y="1025"/>
                </a:cubicBezTo>
                <a:cubicBezTo>
                  <a:pt x="949" y="1025"/>
                  <a:pt x="944" y="1031"/>
                  <a:pt x="944" y="1038"/>
                </a:cubicBezTo>
                <a:close/>
                <a:moveTo>
                  <a:pt x="996" y="1025"/>
                </a:moveTo>
                <a:cubicBezTo>
                  <a:pt x="989" y="1025"/>
                  <a:pt x="983" y="1031"/>
                  <a:pt x="983" y="1038"/>
                </a:cubicBezTo>
                <a:cubicBezTo>
                  <a:pt x="983" y="1045"/>
                  <a:pt x="989" y="1050"/>
                  <a:pt x="996" y="1050"/>
                </a:cubicBezTo>
                <a:cubicBezTo>
                  <a:pt x="1003" y="1050"/>
                  <a:pt x="1009" y="1045"/>
                  <a:pt x="1009" y="1038"/>
                </a:cubicBezTo>
                <a:cubicBezTo>
                  <a:pt x="1009" y="1031"/>
                  <a:pt x="1003" y="1025"/>
                  <a:pt x="996" y="1025"/>
                </a:cubicBezTo>
                <a:close/>
                <a:moveTo>
                  <a:pt x="1035" y="1025"/>
                </a:moveTo>
                <a:cubicBezTo>
                  <a:pt x="1028" y="1025"/>
                  <a:pt x="1023" y="1031"/>
                  <a:pt x="1023" y="1038"/>
                </a:cubicBezTo>
                <a:cubicBezTo>
                  <a:pt x="1023" y="1045"/>
                  <a:pt x="1028" y="1050"/>
                  <a:pt x="1035" y="1050"/>
                </a:cubicBezTo>
                <a:cubicBezTo>
                  <a:pt x="1042" y="1050"/>
                  <a:pt x="1048" y="1045"/>
                  <a:pt x="1048" y="1038"/>
                </a:cubicBezTo>
                <a:cubicBezTo>
                  <a:pt x="1048" y="1031"/>
                  <a:pt x="1042" y="1025"/>
                  <a:pt x="1035" y="1025"/>
                </a:cubicBezTo>
                <a:close/>
                <a:moveTo>
                  <a:pt x="1075" y="1050"/>
                </a:moveTo>
                <a:cubicBezTo>
                  <a:pt x="1082" y="1050"/>
                  <a:pt x="1087" y="1045"/>
                  <a:pt x="1087" y="1038"/>
                </a:cubicBezTo>
                <a:cubicBezTo>
                  <a:pt x="1087" y="1031"/>
                  <a:pt x="1082" y="1025"/>
                  <a:pt x="1075" y="1025"/>
                </a:cubicBezTo>
                <a:cubicBezTo>
                  <a:pt x="1068" y="1025"/>
                  <a:pt x="1062" y="1031"/>
                  <a:pt x="1062" y="1038"/>
                </a:cubicBezTo>
                <a:cubicBezTo>
                  <a:pt x="1062" y="1045"/>
                  <a:pt x="1068" y="1050"/>
                  <a:pt x="1075" y="1050"/>
                </a:cubicBezTo>
                <a:close/>
                <a:moveTo>
                  <a:pt x="1587" y="1025"/>
                </a:moveTo>
                <a:cubicBezTo>
                  <a:pt x="1580" y="1025"/>
                  <a:pt x="1574" y="1031"/>
                  <a:pt x="1574" y="1038"/>
                </a:cubicBezTo>
                <a:cubicBezTo>
                  <a:pt x="1574" y="1045"/>
                  <a:pt x="1580" y="1050"/>
                  <a:pt x="1587" y="1050"/>
                </a:cubicBezTo>
                <a:cubicBezTo>
                  <a:pt x="1594" y="1050"/>
                  <a:pt x="1600" y="1045"/>
                  <a:pt x="1600" y="1038"/>
                </a:cubicBezTo>
                <a:cubicBezTo>
                  <a:pt x="1600" y="1031"/>
                  <a:pt x="1594" y="1025"/>
                  <a:pt x="1587" y="1025"/>
                </a:cubicBezTo>
                <a:close/>
                <a:moveTo>
                  <a:pt x="1627" y="1025"/>
                </a:moveTo>
                <a:cubicBezTo>
                  <a:pt x="1620" y="1025"/>
                  <a:pt x="1614" y="1031"/>
                  <a:pt x="1614" y="1038"/>
                </a:cubicBezTo>
                <a:cubicBezTo>
                  <a:pt x="1614" y="1045"/>
                  <a:pt x="1620" y="1050"/>
                  <a:pt x="1627" y="1050"/>
                </a:cubicBezTo>
                <a:cubicBezTo>
                  <a:pt x="1634" y="1050"/>
                  <a:pt x="1639" y="1045"/>
                  <a:pt x="1639" y="1038"/>
                </a:cubicBezTo>
                <a:cubicBezTo>
                  <a:pt x="1639" y="1031"/>
                  <a:pt x="1634" y="1025"/>
                  <a:pt x="1627" y="1025"/>
                </a:cubicBezTo>
                <a:close/>
                <a:moveTo>
                  <a:pt x="1666" y="1025"/>
                </a:moveTo>
                <a:cubicBezTo>
                  <a:pt x="1659" y="1025"/>
                  <a:pt x="1653" y="1031"/>
                  <a:pt x="1653" y="1038"/>
                </a:cubicBezTo>
                <a:cubicBezTo>
                  <a:pt x="1653" y="1045"/>
                  <a:pt x="1659" y="1050"/>
                  <a:pt x="1666" y="1050"/>
                </a:cubicBezTo>
                <a:cubicBezTo>
                  <a:pt x="1673" y="1050"/>
                  <a:pt x="1679" y="1045"/>
                  <a:pt x="1679" y="1038"/>
                </a:cubicBezTo>
                <a:cubicBezTo>
                  <a:pt x="1679" y="1031"/>
                  <a:pt x="1673" y="1025"/>
                  <a:pt x="1666" y="1025"/>
                </a:cubicBezTo>
                <a:close/>
                <a:moveTo>
                  <a:pt x="1705" y="1025"/>
                </a:moveTo>
                <a:cubicBezTo>
                  <a:pt x="1698" y="1025"/>
                  <a:pt x="1693" y="1031"/>
                  <a:pt x="1693" y="1038"/>
                </a:cubicBezTo>
                <a:cubicBezTo>
                  <a:pt x="1693" y="1045"/>
                  <a:pt x="1698" y="1050"/>
                  <a:pt x="1705" y="1050"/>
                </a:cubicBezTo>
                <a:cubicBezTo>
                  <a:pt x="1713" y="1050"/>
                  <a:pt x="1718" y="1045"/>
                  <a:pt x="1718" y="1038"/>
                </a:cubicBezTo>
                <a:cubicBezTo>
                  <a:pt x="1718" y="1031"/>
                  <a:pt x="1713" y="1025"/>
                  <a:pt x="1705" y="1025"/>
                </a:cubicBezTo>
                <a:close/>
                <a:moveTo>
                  <a:pt x="1745" y="1025"/>
                </a:moveTo>
                <a:cubicBezTo>
                  <a:pt x="1738" y="1025"/>
                  <a:pt x="1732" y="1031"/>
                  <a:pt x="1732" y="1038"/>
                </a:cubicBezTo>
                <a:cubicBezTo>
                  <a:pt x="1732" y="1045"/>
                  <a:pt x="1738" y="1050"/>
                  <a:pt x="1745" y="1050"/>
                </a:cubicBezTo>
                <a:cubicBezTo>
                  <a:pt x="1752" y="1050"/>
                  <a:pt x="1758" y="1045"/>
                  <a:pt x="1758" y="1038"/>
                </a:cubicBezTo>
                <a:cubicBezTo>
                  <a:pt x="1758" y="1031"/>
                  <a:pt x="1752" y="1025"/>
                  <a:pt x="1745" y="1025"/>
                </a:cubicBezTo>
                <a:close/>
                <a:moveTo>
                  <a:pt x="1784" y="1025"/>
                </a:moveTo>
                <a:cubicBezTo>
                  <a:pt x="1777" y="1025"/>
                  <a:pt x="1772" y="1031"/>
                  <a:pt x="1772" y="1038"/>
                </a:cubicBezTo>
                <a:cubicBezTo>
                  <a:pt x="1772" y="1045"/>
                  <a:pt x="1777" y="1050"/>
                  <a:pt x="1784" y="1050"/>
                </a:cubicBezTo>
                <a:cubicBezTo>
                  <a:pt x="1791" y="1050"/>
                  <a:pt x="1797" y="1045"/>
                  <a:pt x="1797" y="1038"/>
                </a:cubicBezTo>
                <a:cubicBezTo>
                  <a:pt x="1797" y="1031"/>
                  <a:pt x="1791" y="1025"/>
                  <a:pt x="1784" y="1025"/>
                </a:cubicBezTo>
                <a:close/>
                <a:moveTo>
                  <a:pt x="1824" y="1050"/>
                </a:moveTo>
                <a:cubicBezTo>
                  <a:pt x="1831" y="1050"/>
                  <a:pt x="1836" y="1045"/>
                  <a:pt x="1836" y="1038"/>
                </a:cubicBezTo>
                <a:cubicBezTo>
                  <a:pt x="1836" y="1031"/>
                  <a:pt x="1831" y="1025"/>
                  <a:pt x="1824" y="1025"/>
                </a:cubicBezTo>
                <a:cubicBezTo>
                  <a:pt x="1817" y="1025"/>
                  <a:pt x="1811" y="1031"/>
                  <a:pt x="1811" y="1038"/>
                </a:cubicBezTo>
                <a:cubicBezTo>
                  <a:pt x="1811" y="1045"/>
                  <a:pt x="1817" y="1050"/>
                  <a:pt x="1824" y="1050"/>
                </a:cubicBezTo>
                <a:close/>
                <a:moveTo>
                  <a:pt x="1863" y="1025"/>
                </a:moveTo>
                <a:cubicBezTo>
                  <a:pt x="1856" y="1025"/>
                  <a:pt x="1850" y="1031"/>
                  <a:pt x="1850" y="1038"/>
                </a:cubicBezTo>
                <a:cubicBezTo>
                  <a:pt x="1850" y="1045"/>
                  <a:pt x="1856" y="1050"/>
                  <a:pt x="1863" y="1050"/>
                </a:cubicBezTo>
                <a:cubicBezTo>
                  <a:pt x="1870" y="1050"/>
                  <a:pt x="1876" y="1045"/>
                  <a:pt x="1876" y="1038"/>
                </a:cubicBezTo>
                <a:cubicBezTo>
                  <a:pt x="1876" y="1031"/>
                  <a:pt x="1870" y="1025"/>
                  <a:pt x="1863" y="1025"/>
                </a:cubicBezTo>
                <a:close/>
                <a:moveTo>
                  <a:pt x="1903" y="1025"/>
                </a:moveTo>
                <a:cubicBezTo>
                  <a:pt x="1896" y="1025"/>
                  <a:pt x="1890" y="1031"/>
                  <a:pt x="1890" y="1038"/>
                </a:cubicBezTo>
                <a:cubicBezTo>
                  <a:pt x="1890" y="1045"/>
                  <a:pt x="1896" y="1050"/>
                  <a:pt x="1903" y="1050"/>
                </a:cubicBezTo>
                <a:cubicBezTo>
                  <a:pt x="1910" y="1050"/>
                  <a:pt x="1915" y="1045"/>
                  <a:pt x="1915" y="1038"/>
                </a:cubicBezTo>
                <a:cubicBezTo>
                  <a:pt x="1915" y="1031"/>
                  <a:pt x="1910" y="1025"/>
                  <a:pt x="1903" y="1025"/>
                </a:cubicBezTo>
                <a:close/>
                <a:moveTo>
                  <a:pt x="1942" y="1050"/>
                </a:moveTo>
                <a:cubicBezTo>
                  <a:pt x="1949" y="1050"/>
                  <a:pt x="1955" y="1045"/>
                  <a:pt x="1955" y="1038"/>
                </a:cubicBezTo>
                <a:cubicBezTo>
                  <a:pt x="1955" y="1031"/>
                  <a:pt x="1949" y="1025"/>
                  <a:pt x="1942" y="1025"/>
                </a:cubicBezTo>
                <a:cubicBezTo>
                  <a:pt x="1935" y="1025"/>
                  <a:pt x="1929" y="1031"/>
                  <a:pt x="1929" y="1038"/>
                </a:cubicBezTo>
                <a:cubicBezTo>
                  <a:pt x="1929" y="1045"/>
                  <a:pt x="1935" y="1050"/>
                  <a:pt x="1942" y="1050"/>
                </a:cubicBezTo>
                <a:close/>
                <a:moveTo>
                  <a:pt x="1981" y="1025"/>
                </a:moveTo>
                <a:cubicBezTo>
                  <a:pt x="1974" y="1025"/>
                  <a:pt x="1969" y="1031"/>
                  <a:pt x="1969" y="1038"/>
                </a:cubicBezTo>
                <a:cubicBezTo>
                  <a:pt x="1969" y="1045"/>
                  <a:pt x="1974" y="1050"/>
                  <a:pt x="1981" y="1050"/>
                </a:cubicBezTo>
                <a:cubicBezTo>
                  <a:pt x="1988" y="1050"/>
                  <a:pt x="1994" y="1045"/>
                  <a:pt x="1994" y="1038"/>
                </a:cubicBezTo>
                <a:cubicBezTo>
                  <a:pt x="1994" y="1031"/>
                  <a:pt x="1988" y="1025"/>
                  <a:pt x="1981" y="1025"/>
                </a:cubicBezTo>
                <a:close/>
                <a:moveTo>
                  <a:pt x="2021" y="1050"/>
                </a:moveTo>
                <a:cubicBezTo>
                  <a:pt x="2028" y="1050"/>
                  <a:pt x="2034" y="1045"/>
                  <a:pt x="2034" y="1038"/>
                </a:cubicBezTo>
                <a:cubicBezTo>
                  <a:pt x="2034" y="1031"/>
                  <a:pt x="2028" y="1025"/>
                  <a:pt x="2021" y="1025"/>
                </a:cubicBezTo>
                <a:cubicBezTo>
                  <a:pt x="2014" y="1025"/>
                  <a:pt x="2008" y="1031"/>
                  <a:pt x="2008" y="1038"/>
                </a:cubicBezTo>
                <a:cubicBezTo>
                  <a:pt x="2008" y="1045"/>
                  <a:pt x="2014" y="1050"/>
                  <a:pt x="2021" y="1050"/>
                </a:cubicBezTo>
                <a:close/>
                <a:moveTo>
                  <a:pt x="2060" y="1050"/>
                </a:moveTo>
                <a:cubicBezTo>
                  <a:pt x="2067" y="1050"/>
                  <a:pt x="2073" y="1045"/>
                  <a:pt x="2073" y="1038"/>
                </a:cubicBezTo>
                <a:cubicBezTo>
                  <a:pt x="2073" y="1031"/>
                  <a:pt x="2067" y="1025"/>
                  <a:pt x="2060" y="1025"/>
                </a:cubicBezTo>
                <a:cubicBezTo>
                  <a:pt x="2053" y="1025"/>
                  <a:pt x="2048" y="1031"/>
                  <a:pt x="2048" y="1038"/>
                </a:cubicBezTo>
                <a:cubicBezTo>
                  <a:pt x="2048" y="1045"/>
                  <a:pt x="2053" y="1050"/>
                  <a:pt x="2060" y="1050"/>
                </a:cubicBezTo>
                <a:close/>
                <a:moveTo>
                  <a:pt x="2100" y="1025"/>
                </a:moveTo>
                <a:cubicBezTo>
                  <a:pt x="2093" y="1025"/>
                  <a:pt x="2087" y="1031"/>
                  <a:pt x="2087" y="1038"/>
                </a:cubicBezTo>
                <a:cubicBezTo>
                  <a:pt x="2087" y="1045"/>
                  <a:pt x="2093" y="1050"/>
                  <a:pt x="2100" y="1050"/>
                </a:cubicBezTo>
                <a:cubicBezTo>
                  <a:pt x="2107" y="1050"/>
                  <a:pt x="2112" y="1045"/>
                  <a:pt x="2112" y="1038"/>
                </a:cubicBezTo>
                <a:cubicBezTo>
                  <a:pt x="2112" y="1031"/>
                  <a:pt x="2107" y="1025"/>
                  <a:pt x="2100" y="1025"/>
                </a:cubicBezTo>
                <a:close/>
                <a:moveTo>
                  <a:pt x="2139" y="1050"/>
                </a:moveTo>
                <a:cubicBezTo>
                  <a:pt x="2146" y="1050"/>
                  <a:pt x="2152" y="1045"/>
                  <a:pt x="2152" y="1038"/>
                </a:cubicBezTo>
                <a:cubicBezTo>
                  <a:pt x="2152" y="1031"/>
                  <a:pt x="2146" y="1025"/>
                  <a:pt x="2139" y="1025"/>
                </a:cubicBezTo>
                <a:cubicBezTo>
                  <a:pt x="2132" y="1025"/>
                  <a:pt x="2126" y="1031"/>
                  <a:pt x="2126" y="1038"/>
                </a:cubicBezTo>
                <a:cubicBezTo>
                  <a:pt x="2126" y="1045"/>
                  <a:pt x="2132" y="1050"/>
                  <a:pt x="2139" y="1050"/>
                </a:cubicBezTo>
                <a:close/>
                <a:moveTo>
                  <a:pt x="2179" y="1050"/>
                </a:moveTo>
                <a:cubicBezTo>
                  <a:pt x="2186" y="1050"/>
                  <a:pt x="2191" y="1045"/>
                  <a:pt x="2191" y="1038"/>
                </a:cubicBezTo>
                <a:cubicBezTo>
                  <a:pt x="2191" y="1031"/>
                  <a:pt x="2186" y="1025"/>
                  <a:pt x="2179" y="1025"/>
                </a:cubicBezTo>
                <a:cubicBezTo>
                  <a:pt x="2172" y="1025"/>
                  <a:pt x="2166" y="1031"/>
                  <a:pt x="2166" y="1038"/>
                </a:cubicBezTo>
                <a:cubicBezTo>
                  <a:pt x="2166" y="1045"/>
                  <a:pt x="2172" y="1050"/>
                  <a:pt x="2179" y="1050"/>
                </a:cubicBezTo>
                <a:close/>
                <a:moveTo>
                  <a:pt x="2977" y="1038"/>
                </a:moveTo>
                <a:cubicBezTo>
                  <a:pt x="2977" y="1032"/>
                  <a:pt x="2973" y="1028"/>
                  <a:pt x="2967" y="1028"/>
                </a:cubicBezTo>
                <a:cubicBezTo>
                  <a:pt x="2962" y="1028"/>
                  <a:pt x="2957" y="1032"/>
                  <a:pt x="2957" y="1038"/>
                </a:cubicBezTo>
                <a:cubicBezTo>
                  <a:pt x="2957" y="1043"/>
                  <a:pt x="2962" y="1048"/>
                  <a:pt x="2967" y="1048"/>
                </a:cubicBezTo>
                <a:cubicBezTo>
                  <a:pt x="2973" y="1048"/>
                  <a:pt x="2977" y="1043"/>
                  <a:pt x="2977" y="1038"/>
                </a:cubicBezTo>
                <a:close/>
                <a:moveTo>
                  <a:pt x="917" y="1090"/>
                </a:moveTo>
                <a:cubicBezTo>
                  <a:pt x="924" y="1090"/>
                  <a:pt x="930" y="1084"/>
                  <a:pt x="930" y="1077"/>
                </a:cubicBezTo>
                <a:cubicBezTo>
                  <a:pt x="930" y="1070"/>
                  <a:pt x="924" y="1064"/>
                  <a:pt x="917" y="1064"/>
                </a:cubicBezTo>
                <a:cubicBezTo>
                  <a:pt x="910" y="1064"/>
                  <a:pt x="904" y="1070"/>
                  <a:pt x="904" y="1077"/>
                </a:cubicBezTo>
                <a:cubicBezTo>
                  <a:pt x="904" y="1084"/>
                  <a:pt x="910" y="1090"/>
                  <a:pt x="917" y="1090"/>
                </a:cubicBezTo>
                <a:close/>
                <a:moveTo>
                  <a:pt x="956" y="1090"/>
                </a:moveTo>
                <a:cubicBezTo>
                  <a:pt x="963" y="1090"/>
                  <a:pt x="969" y="1084"/>
                  <a:pt x="969" y="1077"/>
                </a:cubicBezTo>
                <a:cubicBezTo>
                  <a:pt x="969" y="1070"/>
                  <a:pt x="963" y="1064"/>
                  <a:pt x="956" y="1064"/>
                </a:cubicBezTo>
                <a:cubicBezTo>
                  <a:pt x="949" y="1064"/>
                  <a:pt x="944" y="1070"/>
                  <a:pt x="944" y="1077"/>
                </a:cubicBezTo>
                <a:cubicBezTo>
                  <a:pt x="944" y="1084"/>
                  <a:pt x="949" y="1090"/>
                  <a:pt x="956" y="1090"/>
                </a:cubicBezTo>
                <a:close/>
                <a:moveTo>
                  <a:pt x="996" y="1090"/>
                </a:moveTo>
                <a:cubicBezTo>
                  <a:pt x="1003" y="1090"/>
                  <a:pt x="1009" y="1084"/>
                  <a:pt x="1009" y="1077"/>
                </a:cubicBezTo>
                <a:cubicBezTo>
                  <a:pt x="1009" y="1070"/>
                  <a:pt x="1003" y="1064"/>
                  <a:pt x="996" y="1064"/>
                </a:cubicBezTo>
                <a:cubicBezTo>
                  <a:pt x="989" y="1064"/>
                  <a:pt x="983" y="1070"/>
                  <a:pt x="983" y="1077"/>
                </a:cubicBezTo>
                <a:cubicBezTo>
                  <a:pt x="983" y="1084"/>
                  <a:pt x="989" y="1090"/>
                  <a:pt x="996" y="1090"/>
                </a:cubicBezTo>
                <a:close/>
                <a:moveTo>
                  <a:pt x="1035" y="1090"/>
                </a:moveTo>
                <a:cubicBezTo>
                  <a:pt x="1042" y="1090"/>
                  <a:pt x="1048" y="1084"/>
                  <a:pt x="1048" y="1077"/>
                </a:cubicBezTo>
                <a:cubicBezTo>
                  <a:pt x="1048" y="1070"/>
                  <a:pt x="1042" y="1064"/>
                  <a:pt x="1035" y="1064"/>
                </a:cubicBezTo>
                <a:cubicBezTo>
                  <a:pt x="1028" y="1064"/>
                  <a:pt x="1023" y="1070"/>
                  <a:pt x="1023" y="1077"/>
                </a:cubicBezTo>
                <a:cubicBezTo>
                  <a:pt x="1023" y="1084"/>
                  <a:pt x="1028" y="1090"/>
                  <a:pt x="1035" y="1090"/>
                </a:cubicBezTo>
                <a:close/>
                <a:moveTo>
                  <a:pt x="1075" y="1090"/>
                </a:moveTo>
                <a:cubicBezTo>
                  <a:pt x="1082" y="1090"/>
                  <a:pt x="1087" y="1084"/>
                  <a:pt x="1087" y="1077"/>
                </a:cubicBezTo>
                <a:cubicBezTo>
                  <a:pt x="1087" y="1070"/>
                  <a:pt x="1082" y="1064"/>
                  <a:pt x="1075" y="1064"/>
                </a:cubicBezTo>
                <a:cubicBezTo>
                  <a:pt x="1068" y="1064"/>
                  <a:pt x="1062" y="1070"/>
                  <a:pt x="1062" y="1077"/>
                </a:cubicBezTo>
                <a:cubicBezTo>
                  <a:pt x="1062" y="1084"/>
                  <a:pt x="1068" y="1090"/>
                  <a:pt x="1075" y="1090"/>
                </a:cubicBezTo>
                <a:close/>
                <a:moveTo>
                  <a:pt x="1114" y="1090"/>
                </a:moveTo>
                <a:cubicBezTo>
                  <a:pt x="1121" y="1090"/>
                  <a:pt x="1127" y="1084"/>
                  <a:pt x="1127" y="1077"/>
                </a:cubicBezTo>
                <a:cubicBezTo>
                  <a:pt x="1127" y="1070"/>
                  <a:pt x="1121" y="1064"/>
                  <a:pt x="1114" y="1064"/>
                </a:cubicBezTo>
                <a:cubicBezTo>
                  <a:pt x="1107" y="1064"/>
                  <a:pt x="1101" y="1070"/>
                  <a:pt x="1101" y="1077"/>
                </a:cubicBezTo>
                <a:cubicBezTo>
                  <a:pt x="1101" y="1084"/>
                  <a:pt x="1107" y="1090"/>
                  <a:pt x="1114" y="1090"/>
                </a:cubicBezTo>
                <a:close/>
                <a:moveTo>
                  <a:pt x="1154" y="1090"/>
                </a:moveTo>
                <a:cubicBezTo>
                  <a:pt x="1161" y="1090"/>
                  <a:pt x="1166" y="1084"/>
                  <a:pt x="1166" y="1077"/>
                </a:cubicBezTo>
                <a:cubicBezTo>
                  <a:pt x="1166" y="1070"/>
                  <a:pt x="1161" y="1064"/>
                  <a:pt x="1154" y="1064"/>
                </a:cubicBezTo>
                <a:cubicBezTo>
                  <a:pt x="1147" y="1064"/>
                  <a:pt x="1141" y="1070"/>
                  <a:pt x="1141" y="1077"/>
                </a:cubicBezTo>
                <a:cubicBezTo>
                  <a:pt x="1141" y="1084"/>
                  <a:pt x="1147" y="1090"/>
                  <a:pt x="1154" y="1090"/>
                </a:cubicBezTo>
                <a:close/>
                <a:moveTo>
                  <a:pt x="1627" y="1064"/>
                </a:moveTo>
                <a:cubicBezTo>
                  <a:pt x="1620" y="1064"/>
                  <a:pt x="1614" y="1070"/>
                  <a:pt x="1614" y="1077"/>
                </a:cubicBezTo>
                <a:cubicBezTo>
                  <a:pt x="1614" y="1084"/>
                  <a:pt x="1620" y="1090"/>
                  <a:pt x="1627" y="1090"/>
                </a:cubicBezTo>
                <a:cubicBezTo>
                  <a:pt x="1634" y="1090"/>
                  <a:pt x="1639" y="1084"/>
                  <a:pt x="1639" y="1077"/>
                </a:cubicBezTo>
                <a:cubicBezTo>
                  <a:pt x="1639" y="1070"/>
                  <a:pt x="1634" y="1064"/>
                  <a:pt x="1627" y="1064"/>
                </a:cubicBezTo>
                <a:close/>
                <a:moveTo>
                  <a:pt x="1666" y="1064"/>
                </a:moveTo>
                <a:cubicBezTo>
                  <a:pt x="1659" y="1064"/>
                  <a:pt x="1653" y="1070"/>
                  <a:pt x="1653" y="1077"/>
                </a:cubicBezTo>
                <a:cubicBezTo>
                  <a:pt x="1653" y="1084"/>
                  <a:pt x="1659" y="1090"/>
                  <a:pt x="1666" y="1090"/>
                </a:cubicBezTo>
                <a:cubicBezTo>
                  <a:pt x="1673" y="1090"/>
                  <a:pt x="1679" y="1084"/>
                  <a:pt x="1679" y="1077"/>
                </a:cubicBezTo>
                <a:cubicBezTo>
                  <a:pt x="1679" y="1070"/>
                  <a:pt x="1673" y="1064"/>
                  <a:pt x="1666" y="1064"/>
                </a:cubicBezTo>
                <a:close/>
                <a:moveTo>
                  <a:pt x="1784" y="1064"/>
                </a:moveTo>
                <a:cubicBezTo>
                  <a:pt x="1777" y="1064"/>
                  <a:pt x="1772" y="1070"/>
                  <a:pt x="1772" y="1077"/>
                </a:cubicBezTo>
                <a:cubicBezTo>
                  <a:pt x="1772" y="1084"/>
                  <a:pt x="1777" y="1090"/>
                  <a:pt x="1784" y="1090"/>
                </a:cubicBezTo>
                <a:cubicBezTo>
                  <a:pt x="1791" y="1090"/>
                  <a:pt x="1797" y="1084"/>
                  <a:pt x="1797" y="1077"/>
                </a:cubicBezTo>
                <a:cubicBezTo>
                  <a:pt x="1797" y="1070"/>
                  <a:pt x="1791" y="1064"/>
                  <a:pt x="1784" y="1064"/>
                </a:cubicBezTo>
                <a:close/>
                <a:moveTo>
                  <a:pt x="1824" y="1090"/>
                </a:moveTo>
                <a:cubicBezTo>
                  <a:pt x="1831" y="1090"/>
                  <a:pt x="1836" y="1084"/>
                  <a:pt x="1836" y="1077"/>
                </a:cubicBezTo>
                <a:cubicBezTo>
                  <a:pt x="1836" y="1070"/>
                  <a:pt x="1831" y="1064"/>
                  <a:pt x="1824" y="1064"/>
                </a:cubicBezTo>
                <a:cubicBezTo>
                  <a:pt x="1817" y="1064"/>
                  <a:pt x="1811" y="1070"/>
                  <a:pt x="1811" y="1077"/>
                </a:cubicBezTo>
                <a:cubicBezTo>
                  <a:pt x="1811" y="1084"/>
                  <a:pt x="1817" y="1090"/>
                  <a:pt x="1824" y="1090"/>
                </a:cubicBezTo>
                <a:close/>
                <a:moveTo>
                  <a:pt x="1863" y="1090"/>
                </a:moveTo>
                <a:cubicBezTo>
                  <a:pt x="1870" y="1090"/>
                  <a:pt x="1876" y="1084"/>
                  <a:pt x="1876" y="1077"/>
                </a:cubicBezTo>
                <a:cubicBezTo>
                  <a:pt x="1876" y="1070"/>
                  <a:pt x="1870" y="1064"/>
                  <a:pt x="1863" y="1064"/>
                </a:cubicBezTo>
                <a:cubicBezTo>
                  <a:pt x="1856" y="1064"/>
                  <a:pt x="1850" y="1070"/>
                  <a:pt x="1850" y="1077"/>
                </a:cubicBezTo>
                <a:cubicBezTo>
                  <a:pt x="1850" y="1084"/>
                  <a:pt x="1856" y="1090"/>
                  <a:pt x="1863" y="1090"/>
                </a:cubicBezTo>
                <a:close/>
                <a:moveTo>
                  <a:pt x="1903" y="1090"/>
                </a:moveTo>
                <a:cubicBezTo>
                  <a:pt x="1910" y="1090"/>
                  <a:pt x="1915" y="1084"/>
                  <a:pt x="1915" y="1077"/>
                </a:cubicBezTo>
                <a:cubicBezTo>
                  <a:pt x="1915" y="1070"/>
                  <a:pt x="1910" y="1064"/>
                  <a:pt x="1903" y="1064"/>
                </a:cubicBezTo>
                <a:cubicBezTo>
                  <a:pt x="1896" y="1064"/>
                  <a:pt x="1890" y="1070"/>
                  <a:pt x="1890" y="1077"/>
                </a:cubicBezTo>
                <a:cubicBezTo>
                  <a:pt x="1890" y="1084"/>
                  <a:pt x="1896" y="1090"/>
                  <a:pt x="1903" y="1090"/>
                </a:cubicBezTo>
                <a:close/>
                <a:moveTo>
                  <a:pt x="1942" y="1090"/>
                </a:moveTo>
                <a:cubicBezTo>
                  <a:pt x="1949" y="1090"/>
                  <a:pt x="1955" y="1084"/>
                  <a:pt x="1955" y="1077"/>
                </a:cubicBezTo>
                <a:cubicBezTo>
                  <a:pt x="1955" y="1070"/>
                  <a:pt x="1949" y="1064"/>
                  <a:pt x="1942" y="1064"/>
                </a:cubicBezTo>
                <a:cubicBezTo>
                  <a:pt x="1935" y="1064"/>
                  <a:pt x="1929" y="1070"/>
                  <a:pt x="1929" y="1077"/>
                </a:cubicBezTo>
                <a:cubicBezTo>
                  <a:pt x="1929" y="1084"/>
                  <a:pt x="1935" y="1090"/>
                  <a:pt x="1942" y="1090"/>
                </a:cubicBezTo>
                <a:close/>
                <a:moveTo>
                  <a:pt x="1981" y="1090"/>
                </a:moveTo>
                <a:cubicBezTo>
                  <a:pt x="1988" y="1090"/>
                  <a:pt x="1994" y="1084"/>
                  <a:pt x="1994" y="1077"/>
                </a:cubicBezTo>
                <a:cubicBezTo>
                  <a:pt x="1994" y="1070"/>
                  <a:pt x="1988" y="1064"/>
                  <a:pt x="1981" y="1064"/>
                </a:cubicBezTo>
                <a:cubicBezTo>
                  <a:pt x="1974" y="1064"/>
                  <a:pt x="1969" y="1070"/>
                  <a:pt x="1969" y="1077"/>
                </a:cubicBezTo>
                <a:cubicBezTo>
                  <a:pt x="1969" y="1084"/>
                  <a:pt x="1974" y="1090"/>
                  <a:pt x="1981" y="1090"/>
                </a:cubicBezTo>
                <a:close/>
                <a:moveTo>
                  <a:pt x="2008" y="1077"/>
                </a:moveTo>
                <a:cubicBezTo>
                  <a:pt x="2008" y="1084"/>
                  <a:pt x="2014" y="1090"/>
                  <a:pt x="2021" y="1090"/>
                </a:cubicBezTo>
                <a:cubicBezTo>
                  <a:pt x="2028" y="1090"/>
                  <a:pt x="2034" y="1084"/>
                  <a:pt x="2034" y="1077"/>
                </a:cubicBezTo>
                <a:cubicBezTo>
                  <a:pt x="2034" y="1070"/>
                  <a:pt x="2028" y="1064"/>
                  <a:pt x="2021" y="1064"/>
                </a:cubicBezTo>
                <a:cubicBezTo>
                  <a:pt x="2014" y="1064"/>
                  <a:pt x="2008" y="1070"/>
                  <a:pt x="2008" y="1077"/>
                </a:cubicBezTo>
                <a:close/>
                <a:moveTo>
                  <a:pt x="2060" y="1090"/>
                </a:moveTo>
                <a:cubicBezTo>
                  <a:pt x="2067" y="1090"/>
                  <a:pt x="2073" y="1084"/>
                  <a:pt x="2073" y="1077"/>
                </a:cubicBezTo>
                <a:cubicBezTo>
                  <a:pt x="2073" y="1070"/>
                  <a:pt x="2067" y="1064"/>
                  <a:pt x="2060" y="1064"/>
                </a:cubicBezTo>
                <a:cubicBezTo>
                  <a:pt x="2053" y="1064"/>
                  <a:pt x="2048" y="1070"/>
                  <a:pt x="2048" y="1077"/>
                </a:cubicBezTo>
                <a:cubicBezTo>
                  <a:pt x="2048" y="1084"/>
                  <a:pt x="2053" y="1090"/>
                  <a:pt x="2060" y="1090"/>
                </a:cubicBezTo>
                <a:close/>
                <a:moveTo>
                  <a:pt x="2100" y="1090"/>
                </a:moveTo>
                <a:cubicBezTo>
                  <a:pt x="2107" y="1090"/>
                  <a:pt x="2112" y="1084"/>
                  <a:pt x="2112" y="1077"/>
                </a:cubicBezTo>
                <a:cubicBezTo>
                  <a:pt x="2112" y="1070"/>
                  <a:pt x="2107" y="1064"/>
                  <a:pt x="2100" y="1064"/>
                </a:cubicBezTo>
                <a:cubicBezTo>
                  <a:pt x="2093" y="1064"/>
                  <a:pt x="2087" y="1070"/>
                  <a:pt x="2087" y="1077"/>
                </a:cubicBezTo>
                <a:cubicBezTo>
                  <a:pt x="2087" y="1084"/>
                  <a:pt x="2093" y="1090"/>
                  <a:pt x="2100" y="1090"/>
                </a:cubicBezTo>
                <a:close/>
                <a:moveTo>
                  <a:pt x="2139" y="1090"/>
                </a:moveTo>
                <a:cubicBezTo>
                  <a:pt x="2146" y="1090"/>
                  <a:pt x="2152" y="1084"/>
                  <a:pt x="2152" y="1077"/>
                </a:cubicBezTo>
                <a:cubicBezTo>
                  <a:pt x="2152" y="1070"/>
                  <a:pt x="2146" y="1064"/>
                  <a:pt x="2139" y="1064"/>
                </a:cubicBezTo>
                <a:cubicBezTo>
                  <a:pt x="2132" y="1064"/>
                  <a:pt x="2126" y="1070"/>
                  <a:pt x="2126" y="1077"/>
                </a:cubicBezTo>
                <a:cubicBezTo>
                  <a:pt x="2126" y="1084"/>
                  <a:pt x="2132" y="1090"/>
                  <a:pt x="2139" y="1090"/>
                </a:cubicBezTo>
                <a:close/>
                <a:moveTo>
                  <a:pt x="2179" y="1064"/>
                </a:moveTo>
                <a:cubicBezTo>
                  <a:pt x="2172" y="1064"/>
                  <a:pt x="2166" y="1070"/>
                  <a:pt x="2166" y="1077"/>
                </a:cubicBezTo>
                <a:cubicBezTo>
                  <a:pt x="2166" y="1084"/>
                  <a:pt x="2172" y="1090"/>
                  <a:pt x="2179" y="1090"/>
                </a:cubicBezTo>
                <a:cubicBezTo>
                  <a:pt x="2186" y="1090"/>
                  <a:pt x="2191" y="1084"/>
                  <a:pt x="2191" y="1077"/>
                </a:cubicBezTo>
                <a:cubicBezTo>
                  <a:pt x="2191" y="1070"/>
                  <a:pt x="2186" y="1064"/>
                  <a:pt x="2179" y="1064"/>
                </a:cubicBezTo>
                <a:close/>
                <a:moveTo>
                  <a:pt x="2730" y="1064"/>
                </a:moveTo>
                <a:cubicBezTo>
                  <a:pt x="2723" y="1064"/>
                  <a:pt x="2718" y="1070"/>
                  <a:pt x="2718" y="1077"/>
                </a:cubicBezTo>
                <a:cubicBezTo>
                  <a:pt x="2718" y="1084"/>
                  <a:pt x="2723" y="1090"/>
                  <a:pt x="2730" y="1090"/>
                </a:cubicBezTo>
                <a:cubicBezTo>
                  <a:pt x="2738" y="1090"/>
                  <a:pt x="2743" y="1084"/>
                  <a:pt x="2743" y="1077"/>
                </a:cubicBezTo>
                <a:cubicBezTo>
                  <a:pt x="2743" y="1070"/>
                  <a:pt x="2738" y="1064"/>
                  <a:pt x="2730" y="1064"/>
                </a:cubicBezTo>
                <a:close/>
                <a:moveTo>
                  <a:pt x="2888" y="1090"/>
                </a:moveTo>
                <a:cubicBezTo>
                  <a:pt x="2895" y="1090"/>
                  <a:pt x="2901" y="1084"/>
                  <a:pt x="2901" y="1077"/>
                </a:cubicBezTo>
                <a:cubicBezTo>
                  <a:pt x="2901" y="1070"/>
                  <a:pt x="2895" y="1064"/>
                  <a:pt x="2888" y="1064"/>
                </a:cubicBezTo>
                <a:cubicBezTo>
                  <a:pt x="2881" y="1064"/>
                  <a:pt x="2875" y="1070"/>
                  <a:pt x="2875" y="1077"/>
                </a:cubicBezTo>
                <a:cubicBezTo>
                  <a:pt x="2875" y="1084"/>
                  <a:pt x="2881" y="1090"/>
                  <a:pt x="2888" y="1090"/>
                </a:cubicBezTo>
                <a:close/>
                <a:moveTo>
                  <a:pt x="917" y="1129"/>
                </a:moveTo>
                <a:cubicBezTo>
                  <a:pt x="924" y="1129"/>
                  <a:pt x="930" y="1124"/>
                  <a:pt x="930" y="1117"/>
                </a:cubicBezTo>
                <a:cubicBezTo>
                  <a:pt x="930" y="1110"/>
                  <a:pt x="924" y="1104"/>
                  <a:pt x="917" y="1104"/>
                </a:cubicBezTo>
                <a:cubicBezTo>
                  <a:pt x="910" y="1104"/>
                  <a:pt x="904" y="1110"/>
                  <a:pt x="904" y="1117"/>
                </a:cubicBezTo>
                <a:cubicBezTo>
                  <a:pt x="904" y="1124"/>
                  <a:pt x="910" y="1129"/>
                  <a:pt x="917" y="1129"/>
                </a:cubicBezTo>
                <a:close/>
                <a:moveTo>
                  <a:pt x="956" y="1129"/>
                </a:moveTo>
                <a:cubicBezTo>
                  <a:pt x="963" y="1129"/>
                  <a:pt x="969" y="1124"/>
                  <a:pt x="969" y="1117"/>
                </a:cubicBezTo>
                <a:cubicBezTo>
                  <a:pt x="969" y="1110"/>
                  <a:pt x="963" y="1104"/>
                  <a:pt x="956" y="1104"/>
                </a:cubicBezTo>
                <a:cubicBezTo>
                  <a:pt x="949" y="1104"/>
                  <a:pt x="944" y="1110"/>
                  <a:pt x="944" y="1117"/>
                </a:cubicBezTo>
                <a:cubicBezTo>
                  <a:pt x="944" y="1124"/>
                  <a:pt x="949" y="1129"/>
                  <a:pt x="956" y="1129"/>
                </a:cubicBezTo>
                <a:close/>
                <a:moveTo>
                  <a:pt x="996" y="1129"/>
                </a:moveTo>
                <a:cubicBezTo>
                  <a:pt x="1003" y="1129"/>
                  <a:pt x="1009" y="1124"/>
                  <a:pt x="1009" y="1117"/>
                </a:cubicBezTo>
                <a:cubicBezTo>
                  <a:pt x="1009" y="1110"/>
                  <a:pt x="1003" y="1104"/>
                  <a:pt x="996" y="1104"/>
                </a:cubicBezTo>
                <a:cubicBezTo>
                  <a:pt x="989" y="1104"/>
                  <a:pt x="983" y="1110"/>
                  <a:pt x="983" y="1117"/>
                </a:cubicBezTo>
                <a:cubicBezTo>
                  <a:pt x="983" y="1124"/>
                  <a:pt x="989" y="1129"/>
                  <a:pt x="996" y="1129"/>
                </a:cubicBezTo>
                <a:close/>
                <a:moveTo>
                  <a:pt x="1035" y="1129"/>
                </a:moveTo>
                <a:cubicBezTo>
                  <a:pt x="1042" y="1129"/>
                  <a:pt x="1048" y="1124"/>
                  <a:pt x="1048" y="1117"/>
                </a:cubicBezTo>
                <a:cubicBezTo>
                  <a:pt x="1048" y="1110"/>
                  <a:pt x="1042" y="1104"/>
                  <a:pt x="1035" y="1104"/>
                </a:cubicBezTo>
                <a:cubicBezTo>
                  <a:pt x="1028" y="1104"/>
                  <a:pt x="1023" y="1110"/>
                  <a:pt x="1023" y="1117"/>
                </a:cubicBezTo>
                <a:cubicBezTo>
                  <a:pt x="1023" y="1124"/>
                  <a:pt x="1028" y="1129"/>
                  <a:pt x="1035" y="1129"/>
                </a:cubicBezTo>
                <a:close/>
                <a:moveTo>
                  <a:pt x="1075" y="1129"/>
                </a:moveTo>
                <a:cubicBezTo>
                  <a:pt x="1082" y="1129"/>
                  <a:pt x="1087" y="1124"/>
                  <a:pt x="1087" y="1117"/>
                </a:cubicBezTo>
                <a:cubicBezTo>
                  <a:pt x="1087" y="1110"/>
                  <a:pt x="1082" y="1104"/>
                  <a:pt x="1075" y="1104"/>
                </a:cubicBezTo>
                <a:cubicBezTo>
                  <a:pt x="1068" y="1104"/>
                  <a:pt x="1062" y="1110"/>
                  <a:pt x="1062" y="1117"/>
                </a:cubicBezTo>
                <a:cubicBezTo>
                  <a:pt x="1062" y="1124"/>
                  <a:pt x="1068" y="1129"/>
                  <a:pt x="1075" y="1129"/>
                </a:cubicBezTo>
                <a:close/>
                <a:moveTo>
                  <a:pt x="1114" y="1129"/>
                </a:moveTo>
                <a:cubicBezTo>
                  <a:pt x="1121" y="1129"/>
                  <a:pt x="1127" y="1124"/>
                  <a:pt x="1127" y="1117"/>
                </a:cubicBezTo>
                <a:cubicBezTo>
                  <a:pt x="1127" y="1110"/>
                  <a:pt x="1121" y="1104"/>
                  <a:pt x="1114" y="1104"/>
                </a:cubicBezTo>
                <a:cubicBezTo>
                  <a:pt x="1107" y="1104"/>
                  <a:pt x="1101" y="1110"/>
                  <a:pt x="1101" y="1117"/>
                </a:cubicBezTo>
                <a:cubicBezTo>
                  <a:pt x="1101" y="1124"/>
                  <a:pt x="1107" y="1129"/>
                  <a:pt x="1114" y="1129"/>
                </a:cubicBezTo>
                <a:close/>
                <a:moveTo>
                  <a:pt x="1154" y="1129"/>
                </a:moveTo>
                <a:cubicBezTo>
                  <a:pt x="1161" y="1129"/>
                  <a:pt x="1166" y="1124"/>
                  <a:pt x="1166" y="1117"/>
                </a:cubicBezTo>
                <a:cubicBezTo>
                  <a:pt x="1166" y="1110"/>
                  <a:pt x="1161" y="1104"/>
                  <a:pt x="1154" y="1104"/>
                </a:cubicBezTo>
                <a:cubicBezTo>
                  <a:pt x="1146" y="1104"/>
                  <a:pt x="1141" y="1110"/>
                  <a:pt x="1141" y="1117"/>
                </a:cubicBezTo>
                <a:cubicBezTo>
                  <a:pt x="1141" y="1124"/>
                  <a:pt x="1146" y="1129"/>
                  <a:pt x="1154" y="1129"/>
                </a:cubicBezTo>
                <a:close/>
                <a:moveTo>
                  <a:pt x="1824" y="1104"/>
                </a:moveTo>
                <a:cubicBezTo>
                  <a:pt x="1817" y="1104"/>
                  <a:pt x="1811" y="1110"/>
                  <a:pt x="1811" y="1117"/>
                </a:cubicBezTo>
                <a:cubicBezTo>
                  <a:pt x="1811" y="1124"/>
                  <a:pt x="1817" y="1129"/>
                  <a:pt x="1824" y="1129"/>
                </a:cubicBezTo>
                <a:cubicBezTo>
                  <a:pt x="1831" y="1129"/>
                  <a:pt x="1836" y="1124"/>
                  <a:pt x="1836" y="1117"/>
                </a:cubicBezTo>
                <a:cubicBezTo>
                  <a:pt x="1836" y="1110"/>
                  <a:pt x="1831" y="1104"/>
                  <a:pt x="1824" y="1104"/>
                </a:cubicBezTo>
                <a:close/>
                <a:moveTo>
                  <a:pt x="1863" y="1104"/>
                </a:moveTo>
                <a:cubicBezTo>
                  <a:pt x="1856" y="1104"/>
                  <a:pt x="1850" y="1110"/>
                  <a:pt x="1850" y="1117"/>
                </a:cubicBezTo>
                <a:cubicBezTo>
                  <a:pt x="1850" y="1124"/>
                  <a:pt x="1856" y="1129"/>
                  <a:pt x="1863" y="1129"/>
                </a:cubicBezTo>
                <a:cubicBezTo>
                  <a:pt x="1870" y="1129"/>
                  <a:pt x="1876" y="1124"/>
                  <a:pt x="1876" y="1117"/>
                </a:cubicBezTo>
                <a:cubicBezTo>
                  <a:pt x="1876" y="1110"/>
                  <a:pt x="1870" y="1104"/>
                  <a:pt x="1863" y="1104"/>
                </a:cubicBezTo>
                <a:close/>
                <a:moveTo>
                  <a:pt x="1903" y="1104"/>
                </a:moveTo>
                <a:cubicBezTo>
                  <a:pt x="1896" y="1104"/>
                  <a:pt x="1890" y="1110"/>
                  <a:pt x="1890" y="1117"/>
                </a:cubicBezTo>
                <a:cubicBezTo>
                  <a:pt x="1890" y="1124"/>
                  <a:pt x="1896" y="1129"/>
                  <a:pt x="1903" y="1129"/>
                </a:cubicBezTo>
                <a:cubicBezTo>
                  <a:pt x="1910" y="1129"/>
                  <a:pt x="1915" y="1124"/>
                  <a:pt x="1915" y="1117"/>
                </a:cubicBezTo>
                <a:cubicBezTo>
                  <a:pt x="1915" y="1110"/>
                  <a:pt x="1910" y="1104"/>
                  <a:pt x="1903" y="1104"/>
                </a:cubicBezTo>
                <a:close/>
                <a:moveTo>
                  <a:pt x="1942" y="1129"/>
                </a:moveTo>
                <a:cubicBezTo>
                  <a:pt x="1949" y="1129"/>
                  <a:pt x="1955" y="1124"/>
                  <a:pt x="1955" y="1117"/>
                </a:cubicBezTo>
                <a:cubicBezTo>
                  <a:pt x="1955" y="1110"/>
                  <a:pt x="1949" y="1104"/>
                  <a:pt x="1942" y="1104"/>
                </a:cubicBezTo>
                <a:cubicBezTo>
                  <a:pt x="1935" y="1104"/>
                  <a:pt x="1929" y="1110"/>
                  <a:pt x="1929" y="1117"/>
                </a:cubicBezTo>
                <a:cubicBezTo>
                  <a:pt x="1929" y="1124"/>
                  <a:pt x="1935" y="1129"/>
                  <a:pt x="1942" y="1129"/>
                </a:cubicBezTo>
                <a:close/>
                <a:moveTo>
                  <a:pt x="1981" y="1104"/>
                </a:moveTo>
                <a:cubicBezTo>
                  <a:pt x="1974" y="1104"/>
                  <a:pt x="1969" y="1110"/>
                  <a:pt x="1969" y="1117"/>
                </a:cubicBezTo>
                <a:cubicBezTo>
                  <a:pt x="1969" y="1124"/>
                  <a:pt x="1974" y="1129"/>
                  <a:pt x="1981" y="1129"/>
                </a:cubicBezTo>
                <a:cubicBezTo>
                  <a:pt x="1988" y="1129"/>
                  <a:pt x="1994" y="1124"/>
                  <a:pt x="1994" y="1117"/>
                </a:cubicBezTo>
                <a:cubicBezTo>
                  <a:pt x="1994" y="1110"/>
                  <a:pt x="1988" y="1104"/>
                  <a:pt x="1981" y="1104"/>
                </a:cubicBezTo>
                <a:close/>
                <a:moveTo>
                  <a:pt x="2021" y="1129"/>
                </a:moveTo>
                <a:cubicBezTo>
                  <a:pt x="2028" y="1129"/>
                  <a:pt x="2034" y="1124"/>
                  <a:pt x="2034" y="1117"/>
                </a:cubicBezTo>
                <a:cubicBezTo>
                  <a:pt x="2034" y="1110"/>
                  <a:pt x="2028" y="1104"/>
                  <a:pt x="2021" y="1104"/>
                </a:cubicBezTo>
                <a:cubicBezTo>
                  <a:pt x="2014" y="1104"/>
                  <a:pt x="2008" y="1110"/>
                  <a:pt x="2008" y="1117"/>
                </a:cubicBezTo>
                <a:cubicBezTo>
                  <a:pt x="2008" y="1124"/>
                  <a:pt x="2014" y="1129"/>
                  <a:pt x="2021" y="1129"/>
                </a:cubicBezTo>
                <a:close/>
                <a:moveTo>
                  <a:pt x="2060" y="1129"/>
                </a:moveTo>
                <a:cubicBezTo>
                  <a:pt x="2067" y="1129"/>
                  <a:pt x="2073" y="1124"/>
                  <a:pt x="2073" y="1117"/>
                </a:cubicBezTo>
                <a:cubicBezTo>
                  <a:pt x="2073" y="1110"/>
                  <a:pt x="2067" y="1104"/>
                  <a:pt x="2060" y="1104"/>
                </a:cubicBezTo>
                <a:cubicBezTo>
                  <a:pt x="2053" y="1104"/>
                  <a:pt x="2048" y="1110"/>
                  <a:pt x="2048" y="1117"/>
                </a:cubicBezTo>
                <a:cubicBezTo>
                  <a:pt x="2048" y="1124"/>
                  <a:pt x="2053" y="1129"/>
                  <a:pt x="2060" y="1129"/>
                </a:cubicBezTo>
                <a:close/>
                <a:moveTo>
                  <a:pt x="2100" y="1129"/>
                </a:moveTo>
                <a:cubicBezTo>
                  <a:pt x="2107" y="1129"/>
                  <a:pt x="2112" y="1124"/>
                  <a:pt x="2112" y="1117"/>
                </a:cubicBezTo>
                <a:cubicBezTo>
                  <a:pt x="2112" y="1110"/>
                  <a:pt x="2107" y="1104"/>
                  <a:pt x="2100" y="1104"/>
                </a:cubicBezTo>
                <a:cubicBezTo>
                  <a:pt x="2093" y="1104"/>
                  <a:pt x="2087" y="1110"/>
                  <a:pt x="2087" y="1117"/>
                </a:cubicBezTo>
                <a:cubicBezTo>
                  <a:pt x="2087" y="1124"/>
                  <a:pt x="2093" y="1129"/>
                  <a:pt x="2100" y="1129"/>
                </a:cubicBezTo>
                <a:close/>
                <a:moveTo>
                  <a:pt x="2139" y="1129"/>
                </a:moveTo>
                <a:cubicBezTo>
                  <a:pt x="2146" y="1129"/>
                  <a:pt x="2152" y="1124"/>
                  <a:pt x="2152" y="1117"/>
                </a:cubicBezTo>
                <a:cubicBezTo>
                  <a:pt x="2152" y="1110"/>
                  <a:pt x="2146" y="1104"/>
                  <a:pt x="2139" y="1104"/>
                </a:cubicBezTo>
                <a:cubicBezTo>
                  <a:pt x="2132" y="1104"/>
                  <a:pt x="2126" y="1110"/>
                  <a:pt x="2126" y="1117"/>
                </a:cubicBezTo>
                <a:cubicBezTo>
                  <a:pt x="2126" y="1124"/>
                  <a:pt x="2132" y="1129"/>
                  <a:pt x="2139" y="1129"/>
                </a:cubicBezTo>
                <a:close/>
                <a:moveTo>
                  <a:pt x="2730" y="1104"/>
                </a:moveTo>
                <a:cubicBezTo>
                  <a:pt x="2723" y="1104"/>
                  <a:pt x="2718" y="1110"/>
                  <a:pt x="2718" y="1117"/>
                </a:cubicBezTo>
                <a:cubicBezTo>
                  <a:pt x="2718" y="1124"/>
                  <a:pt x="2723" y="1129"/>
                  <a:pt x="2730" y="1129"/>
                </a:cubicBezTo>
                <a:cubicBezTo>
                  <a:pt x="2738" y="1129"/>
                  <a:pt x="2743" y="1124"/>
                  <a:pt x="2743" y="1117"/>
                </a:cubicBezTo>
                <a:cubicBezTo>
                  <a:pt x="2743" y="1110"/>
                  <a:pt x="2738" y="1104"/>
                  <a:pt x="2730" y="1104"/>
                </a:cubicBezTo>
                <a:close/>
                <a:moveTo>
                  <a:pt x="2809" y="1104"/>
                </a:moveTo>
                <a:cubicBezTo>
                  <a:pt x="2802" y="1104"/>
                  <a:pt x="2797" y="1110"/>
                  <a:pt x="2797" y="1117"/>
                </a:cubicBezTo>
                <a:cubicBezTo>
                  <a:pt x="2797" y="1124"/>
                  <a:pt x="2802" y="1129"/>
                  <a:pt x="2809" y="1129"/>
                </a:cubicBezTo>
                <a:cubicBezTo>
                  <a:pt x="2816" y="1129"/>
                  <a:pt x="2822" y="1124"/>
                  <a:pt x="2822" y="1117"/>
                </a:cubicBezTo>
                <a:cubicBezTo>
                  <a:pt x="2822" y="1110"/>
                  <a:pt x="2816" y="1104"/>
                  <a:pt x="2809" y="1104"/>
                </a:cubicBezTo>
                <a:close/>
                <a:moveTo>
                  <a:pt x="2849" y="1104"/>
                </a:moveTo>
                <a:cubicBezTo>
                  <a:pt x="2842" y="1104"/>
                  <a:pt x="2836" y="1110"/>
                  <a:pt x="2836" y="1117"/>
                </a:cubicBezTo>
                <a:cubicBezTo>
                  <a:pt x="2836" y="1124"/>
                  <a:pt x="2842" y="1129"/>
                  <a:pt x="2849" y="1129"/>
                </a:cubicBezTo>
                <a:cubicBezTo>
                  <a:pt x="2856" y="1129"/>
                  <a:pt x="2862" y="1124"/>
                  <a:pt x="2862" y="1117"/>
                </a:cubicBezTo>
                <a:cubicBezTo>
                  <a:pt x="2862" y="1110"/>
                  <a:pt x="2856" y="1104"/>
                  <a:pt x="2849" y="1104"/>
                </a:cubicBezTo>
                <a:close/>
                <a:moveTo>
                  <a:pt x="2888" y="1129"/>
                </a:moveTo>
                <a:cubicBezTo>
                  <a:pt x="2895" y="1129"/>
                  <a:pt x="2901" y="1124"/>
                  <a:pt x="2901" y="1117"/>
                </a:cubicBezTo>
                <a:cubicBezTo>
                  <a:pt x="2901" y="1110"/>
                  <a:pt x="2895" y="1104"/>
                  <a:pt x="2888" y="1104"/>
                </a:cubicBezTo>
                <a:cubicBezTo>
                  <a:pt x="2881" y="1104"/>
                  <a:pt x="2875" y="1110"/>
                  <a:pt x="2875" y="1117"/>
                </a:cubicBezTo>
                <a:cubicBezTo>
                  <a:pt x="2875" y="1124"/>
                  <a:pt x="2881" y="1129"/>
                  <a:pt x="2888" y="1129"/>
                </a:cubicBezTo>
                <a:close/>
                <a:moveTo>
                  <a:pt x="2919" y="1117"/>
                </a:moveTo>
                <a:cubicBezTo>
                  <a:pt x="2919" y="1121"/>
                  <a:pt x="2923" y="1125"/>
                  <a:pt x="2928" y="1125"/>
                </a:cubicBezTo>
                <a:cubicBezTo>
                  <a:pt x="2932" y="1125"/>
                  <a:pt x="2936" y="1121"/>
                  <a:pt x="2936" y="1117"/>
                </a:cubicBezTo>
                <a:cubicBezTo>
                  <a:pt x="2936" y="1112"/>
                  <a:pt x="2932" y="1108"/>
                  <a:pt x="2928" y="1108"/>
                </a:cubicBezTo>
                <a:cubicBezTo>
                  <a:pt x="2923" y="1108"/>
                  <a:pt x="2919" y="1112"/>
                  <a:pt x="2919" y="1117"/>
                </a:cubicBezTo>
                <a:close/>
                <a:moveTo>
                  <a:pt x="882" y="1156"/>
                </a:moveTo>
                <a:cubicBezTo>
                  <a:pt x="882" y="1154"/>
                  <a:pt x="880" y="1152"/>
                  <a:pt x="878" y="1152"/>
                </a:cubicBezTo>
                <a:cubicBezTo>
                  <a:pt x="875" y="1152"/>
                  <a:pt x="873" y="1154"/>
                  <a:pt x="873" y="1156"/>
                </a:cubicBezTo>
                <a:cubicBezTo>
                  <a:pt x="873" y="1158"/>
                  <a:pt x="875" y="1160"/>
                  <a:pt x="878" y="1160"/>
                </a:cubicBezTo>
                <a:cubicBezTo>
                  <a:pt x="880" y="1160"/>
                  <a:pt x="882" y="1158"/>
                  <a:pt x="882" y="1156"/>
                </a:cubicBezTo>
                <a:close/>
                <a:moveTo>
                  <a:pt x="917" y="1169"/>
                </a:moveTo>
                <a:cubicBezTo>
                  <a:pt x="924" y="1169"/>
                  <a:pt x="930" y="1163"/>
                  <a:pt x="930" y="1156"/>
                </a:cubicBezTo>
                <a:cubicBezTo>
                  <a:pt x="930" y="1149"/>
                  <a:pt x="924" y="1143"/>
                  <a:pt x="917" y="1143"/>
                </a:cubicBezTo>
                <a:cubicBezTo>
                  <a:pt x="910" y="1143"/>
                  <a:pt x="904" y="1149"/>
                  <a:pt x="904" y="1156"/>
                </a:cubicBezTo>
                <a:cubicBezTo>
                  <a:pt x="904" y="1163"/>
                  <a:pt x="910" y="1169"/>
                  <a:pt x="917" y="1169"/>
                </a:cubicBezTo>
                <a:close/>
                <a:moveTo>
                  <a:pt x="956" y="1169"/>
                </a:moveTo>
                <a:cubicBezTo>
                  <a:pt x="963" y="1169"/>
                  <a:pt x="969" y="1163"/>
                  <a:pt x="969" y="1156"/>
                </a:cubicBezTo>
                <a:cubicBezTo>
                  <a:pt x="969" y="1149"/>
                  <a:pt x="963" y="1143"/>
                  <a:pt x="956" y="1143"/>
                </a:cubicBezTo>
                <a:cubicBezTo>
                  <a:pt x="949" y="1143"/>
                  <a:pt x="944" y="1149"/>
                  <a:pt x="944" y="1156"/>
                </a:cubicBezTo>
                <a:cubicBezTo>
                  <a:pt x="944" y="1163"/>
                  <a:pt x="949" y="1169"/>
                  <a:pt x="956" y="1169"/>
                </a:cubicBezTo>
                <a:close/>
                <a:moveTo>
                  <a:pt x="996" y="1169"/>
                </a:moveTo>
                <a:cubicBezTo>
                  <a:pt x="1003" y="1169"/>
                  <a:pt x="1009" y="1163"/>
                  <a:pt x="1009" y="1156"/>
                </a:cubicBezTo>
                <a:cubicBezTo>
                  <a:pt x="1009" y="1149"/>
                  <a:pt x="1003" y="1143"/>
                  <a:pt x="996" y="1143"/>
                </a:cubicBezTo>
                <a:cubicBezTo>
                  <a:pt x="989" y="1143"/>
                  <a:pt x="983" y="1149"/>
                  <a:pt x="983" y="1156"/>
                </a:cubicBezTo>
                <a:cubicBezTo>
                  <a:pt x="983" y="1163"/>
                  <a:pt x="989" y="1169"/>
                  <a:pt x="996" y="1169"/>
                </a:cubicBezTo>
                <a:close/>
                <a:moveTo>
                  <a:pt x="1035" y="1169"/>
                </a:moveTo>
                <a:cubicBezTo>
                  <a:pt x="1042" y="1169"/>
                  <a:pt x="1048" y="1163"/>
                  <a:pt x="1048" y="1156"/>
                </a:cubicBezTo>
                <a:cubicBezTo>
                  <a:pt x="1048" y="1149"/>
                  <a:pt x="1042" y="1143"/>
                  <a:pt x="1035" y="1143"/>
                </a:cubicBezTo>
                <a:cubicBezTo>
                  <a:pt x="1028" y="1143"/>
                  <a:pt x="1023" y="1149"/>
                  <a:pt x="1023" y="1156"/>
                </a:cubicBezTo>
                <a:cubicBezTo>
                  <a:pt x="1023" y="1163"/>
                  <a:pt x="1028" y="1169"/>
                  <a:pt x="1035" y="1169"/>
                </a:cubicBezTo>
                <a:close/>
                <a:moveTo>
                  <a:pt x="1075" y="1169"/>
                </a:moveTo>
                <a:cubicBezTo>
                  <a:pt x="1082" y="1169"/>
                  <a:pt x="1087" y="1163"/>
                  <a:pt x="1087" y="1156"/>
                </a:cubicBezTo>
                <a:cubicBezTo>
                  <a:pt x="1087" y="1149"/>
                  <a:pt x="1082" y="1143"/>
                  <a:pt x="1075" y="1143"/>
                </a:cubicBezTo>
                <a:cubicBezTo>
                  <a:pt x="1068" y="1143"/>
                  <a:pt x="1062" y="1149"/>
                  <a:pt x="1062" y="1156"/>
                </a:cubicBezTo>
                <a:cubicBezTo>
                  <a:pt x="1062" y="1163"/>
                  <a:pt x="1068" y="1169"/>
                  <a:pt x="1075" y="1169"/>
                </a:cubicBezTo>
                <a:close/>
                <a:moveTo>
                  <a:pt x="1114" y="1169"/>
                </a:moveTo>
                <a:cubicBezTo>
                  <a:pt x="1121" y="1169"/>
                  <a:pt x="1127" y="1163"/>
                  <a:pt x="1127" y="1156"/>
                </a:cubicBezTo>
                <a:cubicBezTo>
                  <a:pt x="1127" y="1149"/>
                  <a:pt x="1121" y="1143"/>
                  <a:pt x="1114" y="1143"/>
                </a:cubicBezTo>
                <a:cubicBezTo>
                  <a:pt x="1107" y="1143"/>
                  <a:pt x="1101" y="1149"/>
                  <a:pt x="1101" y="1156"/>
                </a:cubicBezTo>
                <a:cubicBezTo>
                  <a:pt x="1101" y="1163"/>
                  <a:pt x="1107" y="1169"/>
                  <a:pt x="1114" y="1169"/>
                </a:cubicBezTo>
                <a:close/>
                <a:moveTo>
                  <a:pt x="1154" y="1169"/>
                </a:moveTo>
                <a:cubicBezTo>
                  <a:pt x="1161" y="1169"/>
                  <a:pt x="1166" y="1163"/>
                  <a:pt x="1166" y="1156"/>
                </a:cubicBezTo>
                <a:cubicBezTo>
                  <a:pt x="1166" y="1149"/>
                  <a:pt x="1161" y="1143"/>
                  <a:pt x="1154" y="1143"/>
                </a:cubicBezTo>
                <a:cubicBezTo>
                  <a:pt x="1146" y="1143"/>
                  <a:pt x="1141" y="1149"/>
                  <a:pt x="1141" y="1156"/>
                </a:cubicBezTo>
                <a:cubicBezTo>
                  <a:pt x="1141" y="1163"/>
                  <a:pt x="1146" y="1169"/>
                  <a:pt x="1154" y="1169"/>
                </a:cubicBezTo>
                <a:close/>
                <a:moveTo>
                  <a:pt x="1193" y="1169"/>
                </a:moveTo>
                <a:cubicBezTo>
                  <a:pt x="1200" y="1169"/>
                  <a:pt x="1206" y="1163"/>
                  <a:pt x="1206" y="1156"/>
                </a:cubicBezTo>
                <a:cubicBezTo>
                  <a:pt x="1206" y="1149"/>
                  <a:pt x="1200" y="1143"/>
                  <a:pt x="1193" y="1143"/>
                </a:cubicBezTo>
                <a:cubicBezTo>
                  <a:pt x="1186" y="1143"/>
                  <a:pt x="1180" y="1149"/>
                  <a:pt x="1180" y="1156"/>
                </a:cubicBezTo>
                <a:cubicBezTo>
                  <a:pt x="1180" y="1163"/>
                  <a:pt x="1186" y="1169"/>
                  <a:pt x="1193" y="1169"/>
                </a:cubicBezTo>
                <a:close/>
                <a:moveTo>
                  <a:pt x="1232" y="1169"/>
                </a:moveTo>
                <a:cubicBezTo>
                  <a:pt x="1239" y="1169"/>
                  <a:pt x="1245" y="1163"/>
                  <a:pt x="1245" y="1156"/>
                </a:cubicBezTo>
                <a:cubicBezTo>
                  <a:pt x="1245" y="1149"/>
                  <a:pt x="1239" y="1143"/>
                  <a:pt x="1232" y="1143"/>
                </a:cubicBezTo>
                <a:cubicBezTo>
                  <a:pt x="1225" y="1143"/>
                  <a:pt x="1220" y="1149"/>
                  <a:pt x="1220" y="1156"/>
                </a:cubicBezTo>
                <a:cubicBezTo>
                  <a:pt x="1220" y="1163"/>
                  <a:pt x="1225" y="1169"/>
                  <a:pt x="1232" y="1169"/>
                </a:cubicBezTo>
                <a:close/>
                <a:moveTo>
                  <a:pt x="1824" y="1169"/>
                </a:moveTo>
                <a:cubicBezTo>
                  <a:pt x="1831" y="1169"/>
                  <a:pt x="1836" y="1163"/>
                  <a:pt x="1836" y="1156"/>
                </a:cubicBezTo>
                <a:cubicBezTo>
                  <a:pt x="1836" y="1149"/>
                  <a:pt x="1831" y="1143"/>
                  <a:pt x="1824" y="1143"/>
                </a:cubicBezTo>
                <a:cubicBezTo>
                  <a:pt x="1817" y="1143"/>
                  <a:pt x="1811" y="1149"/>
                  <a:pt x="1811" y="1156"/>
                </a:cubicBezTo>
                <a:cubicBezTo>
                  <a:pt x="1811" y="1163"/>
                  <a:pt x="1817" y="1169"/>
                  <a:pt x="1824" y="1169"/>
                </a:cubicBezTo>
                <a:close/>
                <a:moveTo>
                  <a:pt x="1863" y="1169"/>
                </a:moveTo>
                <a:cubicBezTo>
                  <a:pt x="1870" y="1169"/>
                  <a:pt x="1876" y="1163"/>
                  <a:pt x="1876" y="1156"/>
                </a:cubicBezTo>
                <a:cubicBezTo>
                  <a:pt x="1876" y="1149"/>
                  <a:pt x="1870" y="1143"/>
                  <a:pt x="1863" y="1143"/>
                </a:cubicBezTo>
                <a:cubicBezTo>
                  <a:pt x="1856" y="1143"/>
                  <a:pt x="1850" y="1149"/>
                  <a:pt x="1850" y="1156"/>
                </a:cubicBezTo>
                <a:cubicBezTo>
                  <a:pt x="1850" y="1163"/>
                  <a:pt x="1856" y="1169"/>
                  <a:pt x="1863" y="1169"/>
                </a:cubicBezTo>
                <a:close/>
                <a:moveTo>
                  <a:pt x="1903" y="1169"/>
                </a:moveTo>
                <a:cubicBezTo>
                  <a:pt x="1910" y="1169"/>
                  <a:pt x="1915" y="1163"/>
                  <a:pt x="1915" y="1156"/>
                </a:cubicBezTo>
                <a:cubicBezTo>
                  <a:pt x="1915" y="1149"/>
                  <a:pt x="1910" y="1143"/>
                  <a:pt x="1903" y="1143"/>
                </a:cubicBezTo>
                <a:cubicBezTo>
                  <a:pt x="1896" y="1143"/>
                  <a:pt x="1890" y="1149"/>
                  <a:pt x="1890" y="1156"/>
                </a:cubicBezTo>
                <a:cubicBezTo>
                  <a:pt x="1890" y="1163"/>
                  <a:pt x="1896" y="1169"/>
                  <a:pt x="1903" y="1169"/>
                </a:cubicBezTo>
                <a:close/>
                <a:moveTo>
                  <a:pt x="1942" y="1169"/>
                </a:moveTo>
                <a:cubicBezTo>
                  <a:pt x="1949" y="1169"/>
                  <a:pt x="1955" y="1163"/>
                  <a:pt x="1955" y="1156"/>
                </a:cubicBezTo>
                <a:cubicBezTo>
                  <a:pt x="1955" y="1149"/>
                  <a:pt x="1949" y="1143"/>
                  <a:pt x="1942" y="1143"/>
                </a:cubicBezTo>
                <a:cubicBezTo>
                  <a:pt x="1935" y="1143"/>
                  <a:pt x="1929" y="1149"/>
                  <a:pt x="1929" y="1156"/>
                </a:cubicBezTo>
                <a:cubicBezTo>
                  <a:pt x="1929" y="1163"/>
                  <a:pt x="1935" y="1169"/>
                  <a:pt x="1942" y="1169"/>
                </a:cubicBezTo>
                <a:close/>
                <a:moveTo>
                  <a:pt x="1981" y="1169"/>
                </a:moveTo>
                <a:cubicBezTo>
                  <a:pt x="1988" y="1169"/>
                  <a:pt x="1994" y="1163"/>
                  <a:pt x="1994" y="1156"/>
                </a:cubicBezTo>
                <a:cubicBezTo>
                  <a:pt x="1994" y="1149"/>
                  <a:pt x="1988" y="1143"/>
                  <a:pt x="1981" y="1143"/>
                </a:cubicBezTo>
                <a:cubicBezTo>
                  <a:pt x="1974" y="1143"/>
                  <a:pt x="1969" y="1149"/>
                  <a:pt x="1969" y="1156"/>
                </a:cubicBezTo>
                <a:cubicBezTo>
                  <a:pt x="1969" y="1163"/>
                  <a:pt x="1974" y="1169"/>
                  <a:pt x="1981" y="1169"/>
                </a:cubicBezTo>
                <a:close/>
                <a:moveTo>
                  <a:pt x="2021" y="1169"/>
                </a:moveTo>
                <a:cubicBezTo>
                  <a:pt x="2028" y="1169"/>
                  <a:pt x="2034" y="1163"/>
                  <a:pt x="2034" y="1156"/>
                </a:cubicBezTo>
                <a:cubicBezTo>
                  <a:pt x="2034" y="1149"/>
                  <a:pt x="2028" y="1143"/>
                  <a:pt x="2021" y="1143"/>
                </a:cubicBezTo>
                <a:cubicBezTo>
                  <a:pt x="2014" y="1143"/>
                  <a:pt x="2008" y="1149"/>
                  <a:pt x="2008" y="1156"/>
                </a:cubicBezTo>
                <a:cubicBezTo>
                  <a:pt x="2008" y="1163"/>
                  <a:pt x="2014" y="1169"/>
                  <a:pt x="2021" y="1169"/>
                </a:cubicBezTo>
                <a:close/>
                <a:moveTo>
                  <a:pt x="2060" y="1169"/>
                </a:moveTo>
                <a:cubicBezTo>
                  <a:pt x="2067" y="1169"/>
                  <a:pt x="2073" y="1163"/>
                  <a:pt x="2073" y="1156"/>
                </a:cubicBezTo>
                <a:cubicBezTo>
                  <a:pt x="2073" y="1149"/>
                  <a:pt x="2067" y="1143"/>
                  <a:pt x="2060" y="1143"/>
                </a:cubicBezTo>
                <a:cubicBezTo>
                  <a:pt x="2053" y="1143"/>
                  <a:pt x="2048" y="1149"/>
                  <a:pt x="2048" y="1156"/>
                </a:cubicBezTo>
                <a:cubicBezTo>
                  <a:pt x="2048" y="1163"/>
                  <a:pt x="2053" y="1169"/>
                  <a:pt x="2060" y="1169"/>
                </a:cubicBezTo>
                <a:close/>
                <a:moveTo>
                  <a:pt x="2100" y="1143"/>
                </a:moveTo>
                <a:cubicBezTo>
                  <a:pt x="2093" y="1143"/>
                  <a:pt x="2087" y="1149"/>
                  <a:pt x="2087" y="1156"/>
                </a:cubicBezTo>
                <a:cubicBezTo>
                  <a:pt x="2087" y="1163"/>
                  <a:pt x="2093" y="1169"/>
                  <a:pt x="2100" y="1169"/>
                </a:cubicBezTo>
                <a:cubicBezTo>
                  <a:pt x="2107" y="1169"/>
                  <a:pt x="2112" y="1163"/>
                  <a:pt x="2112" y="1156"/>
                </a:cubicBezTo>
                <a:cubicBezTo>
                  <a:pt x="2112" y="1149"/>
                  <a:pt x="2107" y="1143"/>
                  <a:pt x="2100" y="1143"/>
                </a:cubicBezTo>
                <a:close/>
                <a:moveTo>
                  <a:pt x="2730" y="1143"/>
                </a:moveTo>
                <a:cubicBezTo>
                  <a:pt x="2723" y="1143"/>
                  <a:pt x="2718" y="1149"/>
                  <a:pt x="2718" y="1156"/>
                </a:cubicBezTo>
                <a:cubicBezTo>
                  <a:pt x="2718" y="1163"/>
                  <a:pt x="2723" y="1169"/>
                  <a:pt x="2730" y="1169"/>
                </a:cubicBezTo>
                <a:cubicBezTo>
                  <a:pt x="2738" y="1169"/>
                  <a:pt x="2743" y="1163"/>
                  <a:pt x="2743" y="1156"/>
                </a:cubicBezTo>
                <a:cubicBezTo>
                  <a:pt x="2743" y="1149"/>
                  <a:pt x="2738" y="1143"/>
                  <a:pt x="2730" y="1143"/>
                </a:cubicBezTo>
                <a:close/>
                <a:moveTo>
                  <a:pt x="2849" y="1143"/>
                </a:moveTo>
                <a:cubicBezTo>
                  <a:pt x="2842" y="1143"/>
                  <a:pt x="2836" y="1149"/>
                  <a:pt x="2836" y="1156"/>
                </a:cubicBezTo>
                <a:cubicBezTo>
                  <a:pt x="2836" y="1163"/>
                  <a:pt x="2842" y="1169"/>
                  <a:pt x="2849" y="1169"/>
                </a:cubicBezTo>
                <a:cubicBezTo>
                  <a:pt x="2856" y="1169"/>
                  <a:pt x="2862" y="1163"/>
                  <a:pt x="2862" y="1156"/>
                </a:cubicBezTo>
                <a:cubicBezTo>
                  <a:pt x="2862" y="1149"/>
                  <a:pt x="2856" y="1143"/>
                  <a:pt x="2849" y="1143"/>
                </a:cubicBezTo>
                <a:close/>
                <a:moveTo>
                  <a:pt x="2928" y="1169"/>
                </a:moveTo>
                <a:cubicBezTo>
                  <a:pt x="2935" y="1169"/>
                  <a:pt x="2940" y="1163"/>
                  <a:pt x="2940" y="1156"/>
                </a:cubicBezTo>
                <a:cubicBezTo>
                  <a:pt x="2940" y="1149"/>
                  <a:pt x="2935" y="1143"/>
                  <a:pt x="2928" y="1143"/>
                </a:cubicBezTo>
                <a:cubicBezTo>
                  <a:pt x="2921" y="1143"/>
                  <a:pt x="2915" y="1149"/>
                  <a:pt x="2915" y="1156"/>
                </a:cubicBezTo>
                <a:cubicBezTo>
                  <a:pt x="2915" y="1163"/>
                  <a:pt x="2921" y="1169"/>
                  <a:pt x="2928" y="1169"/>
                </a:cubicBezTo>
                <a:close/>
                <a:moveTo>
                  <a:pt x="3046" y="1144"/>
                </a:moveTo>
                <a:cubicBezTo>
                  <a:pt x="3039" y="1144"/>
                  <a:pt x="3034" y="1149"/>
                  <a:pt x="3034" y="1156"/>
                </a:cubicBezTo>
                <a:cubicBezTo>
                  <a:pt x="3034" y="1163"/>
                  <a:pt x="3039" y="1168"/>
                  <a:pt x="3046" y="1168"/>
                </a:cubicBezTo>
                <a:cubicBezTo>
                  <a:pt x="3053" y="1168"/>
                  <a:pt x="3058" y="1163"/>
                  <a:pt x="3058" y="1156"/>
                </a:cubicBezTo>
                <a:cubicBezTo>
                  <a:pt x="3058" y="1149"/>
                  <a:pt x="3053" y="1144"/>
                  <a:pt x="3046" y="1144"/>
                </a:cubicBezTo>
                <a:close/>
                <a:moveTo>
                  <a:pt x="3085" y="1169"/>
                </a:moveTo>
                <a:cubicBezTo>
                  <a:pt x="3092" y="1169"/>
                  <a:pt x="3098" y="1163"/>
                  <a:pt x="3098" y="1156"/>
                </a:cubicBezTo>
                <a:cubicBezTo>
                  <a:pt x="3098" y="1149"/>
                  <a:pt x="3092" y="1143"/>
                  <a:pt x="3085" y="1143"/>
                </a:cubicBezTo>
                <a:cubicBezTo>
                  <a:pt x="3078" y="1143"/>
                  <a:pt x="3073" y="1149"/>
                  <a:pt x="3073" y="1156"/>
                </a:cubicBezTo>
                <a:cubicBezTo>
                  <a:pt x="3073" y="1163"/>
                  <a:pt x="3078" y="1169"/>
                  <a:pt x="3085" y="1169"/>
                </a:cubicBezTo>
                <a:close/>
                <a:moveTo>
                  <a:pt x="3125" y="1167"/>
                </a:moveTo>
                <a:cubicBezTo>
                  <a:pt x="3131" y="1167"/>
                  <a:pt x="3136" y="1162"/>
                  <a:pt x="3136" y="1156"/>
                </a:cubicBezTo>
                <a:cubicBezTo>
                  <a:pt x="3136" y="1150"/>
                  <a:pt x="3131" y="1145"/>
                  <a:pt x="3125" y="1145"/>
                </a:cubicBezTo>
                <a:cubicBezTo>
                  <a:pt x="3118" y="1145"/>
                  <a:pt x="3113" y="1150"/>
                  <a:pt x="3113" y="1156"/>
                </a:cubicBezTo>
                <a:cubicBezTo>
                  <a:pt x="3113" y="1162"/>
                  <a:pt x="3118" y="1167"/>
                  <a:pt x="3125" y="1167"/>
                </a:cubicBezTo>
                <a:close/>
                <a:moveTo>
                  <a:pt x="878" y="1188"/>
                </a:moveTo>
                <a:cubicBezTo>
                  <a:pt x="873" y="1188"/>
                  <a:pt x="870" y="1191"/>
                  <a:pt x="870" y="1195"/>
                </a:cubicBezTo>
                <a:cubicBezTo>
                  <a:pt x="870" y="1199"/>
                  <a:pt x="873" y="1203"/>
                  <a:pt x="878" y="1203"/>
                </a:cubicBezTo>
                <a:cubicBezTo>
                  <a:pt x="882" y="1203"/>
                  <a:pt x="885" y="1199"/>
                  <a:pt x="885" y="1195"/>
                </a:cubicBezTo>
                <a:cubicBezTo>
                  <a:pt x="885" y="1191"/>
                  <a:pt x="882" y="1188"/>
                  <a:pt x="878" y="1188"/>
                </a:cubicBezTo>
                <a:close/>
                <a:moveTo>
                  <a:pt x="917" y="1183"/>
                </a:moveTo>
                <a:cubicBezTo>
                  <a:pt x="910" y="1183"/>
                  <a:pt x="904" y="1188"/>
                  <a:pt x="904" y="1195"/>
                </a:cubicBezTo>
                <a:cubicBezTo>
                  <a:pt x="904" y="1202"/>
                  <a:pt x="910" y="1208"/>
                  <a:pt x="917" y="1208"/>
                </a:cubicBezTo>
                <a:cubicBezTo>
                  <a:pt x="924" y="1208"/>
                  <a:pt x="930" y="1202"/>
                  <a:pt x="930" y="1195"/>
                </a:cubicBezTo>
                <a:cubicBezTo>
                  <a:pt x="930" y="1188"/>
                  <a:pt x="924" y="1183"/>
                  <a:pt x="917" y="1183"/>
                </a:cubicBezTo>
                <a:close/>
                <a:moveTo>
                  <a:pt x="956" y="1183"/>
                </a:moveTo>
                <a:cubicBezTo>
                  <a:pt x="949" y="1183"/>
                  <a:pt x="944" y="1188"/>
                  <a:pt x="944" y="1195"/>
                </a:cubicBezTo>
                <a:cubicBezTo>
                  <a:pt x="944" y="1202"/>
                  <a:pt x="949" y="1208"/>
                  <a:pt x="956" y="1208"/>
                </a:cubicBezTo>
                <a:cubicBezTo>
                  <a:pt x="963" y="1208"/>
                  <a:pt x="969" y="1202"/>
                  <a:pt x="969" y="1195"/>
                </a:cubicBezTo>
                <a:cubicBezTo>
                  <a:pt x="969" y="1188"/>
                  <a:pt x="963" y="1183"/>
                  <a:pt x="956" y="1183"/>
                </a:cubicBezTo>
                <a:close/>
                <a:moveTo>
                  <a:pt x="996" y="1208"/>
                </a:moveTo>
                <a:cubicBezTo>
                  <a:pt x="1003" y="1208"/>
                  <a:pt x="1009" y="1202"/>
                  <a:pt x="1009" y="1195"/>
                </a:cubicBezTo>
                <a:cubicBezTo>
                  <a:pt x="1009" y="1188"/>
                  <a:pt x="1003" y="1183"/>
                  <a:pt x="996" y="1183"/>
                </a:cubicBezTo>
                <a:cubicBezTo>
                  <a:pt x="989" y="1183"/>
                  <a:pt x="983" y="1188"/>
                  <a:pt x="983" y="1195"/>
                </a:cubicBezTo>
                <a:cubicBezTo>
                  <a:pt x="983" y="1202"/>
                  <a:pt x="989" y="1208"/>
                  <a:pt x="996" y="1208"/>
                </a:cubicBezTo>
                <a:close/>
                <a:moveTo>
                  <a:pt x="1035" y="1208"/>
                </a:moveTo>
                <a:cubicBezTo>
                  <a:pt x="1042" y="1208"/>
                  <a:pt x="1048" y="1202"/>
                  <a:pt x="1048" y="1195"/>
                </a:cubicBezTo>
                <a:cubicBezTo>
                  <a:pt x="1048" y="1188"/>
                  <a:pt x="1042" y="1183"/>
                  <a:pt x="1035" y="1183"/>
                </a:cubicBezTo>
                <a:cubicBezTo>
                  <a:pt x="1028" y="1183"/>
                  <a:pt x="1023" y="1188"/>
                  <a:pt x="1023" y="1195"/>
                </a:cubicBezTo>
                <a:cubicBezTo>
                  <a:pt x="1023" y="1202"/>
                  <a:pt x="1028" y="1208"/>
                  <a:pt x="1035" y="1208"/>
                </a:cubicBezTo>
                <a:close/>
                <a:moveTo>
                  <a:pt x="1075" y="1208"/>
                </a:moveTo>
                <a:cubicBezTo>
                  <a:pt x="1082" y="1208"/>
                  <a:pt x="1087" y="1202"/>
                  <a:pt x="1087" y="1195"/>
                </a:cubicBezTo>
                <a:cubicBezTo>
                  <a:pt x="1087" y="1188"/>
                  <a:pt x="1082" y="1183"/>
                  <a:pt x="1075" y="1183"/>
                </a:cubicBezTo>
                <a:cubicBezTo>
                  <a:pt x="1068" y="1183"/>
                  <a:pt x="1062" y="1188"/>
                  <a:pt x="1062" y="1195"/>
                </a:cubicBezTo>
                <a:cubicBezTo>
                  <a:pt x="1062" y="1202"/>
                  <a:pt x="1068" y="1208"/>
                  <a:pt x="1075" y="1208"/>
                </a:cubicBezTo>
                <a:close/>
                <a:moveTo>
                  <a:pt x="1114" y="1183"/>
                </a:moveTo>
                <a:cubicBezTo>
                  <a:pt x="1107" y="1183"/>
                  <a:pt x="1101" y="1188"/>
                  <a:pt x="1101" y="1195"/>
                </a:cubicBezTo>
                <a:cubicBezTo>
                  <a:pt x="1101" y="1202"/>
                  <a:pt x="1107" y="1208"/>
                  <a:pt x="1114" y="1208"/>
                </a:cubicBezTo>
                <a:cubicBezTo>
                  <a:pt x="1121" y="1208"/>
                  <a:pt x="1127" y="1202"/>
                  <a:pt x="1127" y="1195"/>
                </a:cubicBezTo>
                <a:cubicBezTo>
                  <a:pt x="1127" y="1188"/>
                  <a:pt x="1121" y="1183"/>
                  <a:pt x="1114" y="1183"/>
                </a:cubicBezTo>
                <a:close/>
                <a:moveTo>
                  <a:pt x="1154" y="1183"/>
                </a:moveTo>
                <a:cubicBezTo>
                  <a:pt x="1146" y="1183"/>
                  <a:pt x="1141" y="1188"/>
                  <a:pt x="1141" y="1195"/>
                </a:cubicBezTo>
                <a:cubicBezTo>
                  <a:pt x="1141" y="1202"/>
                  <a:pt x="1146" y="1208"/>
                  <a:pt x="1154" y="1208"/>
                </a:cubicBezTo>
                <a:cubicBezTo>
                  <a:pt x="1161" y="1208"/>
                  <a:pt x="1166" y="1202"/>
                  <a:pt x="1166" y="1195"/>
                </a:cubicBezTo>
                <a:cubicBezTo>
                  <a:pt x="1166" y="1188"/>
                  <a:pt x="1161" y="1183"/>
                  <a:pt x="1154" y="1183"/>
                </a:cubicBezTo>
                <a:close/>
                <a:moveTo>
                  <a:pt x="1193" y="1183"/>
                </a:moveTo>
                <a:cubicBezTo>
                  <a:pt x="1186" y="1183"/>
                  <a:pt x="1180" y="1188"/>
                  <a:pt x="1180" y="1195"/>
                </a:cubicBezTo>
                <a:cubicBezTo>
                  <a:pt x="1180" y="1202"/>
                  <a:pt x="1186" y="1208"/>
                  <a:pt x="1193" y="1208"/>
                </a:cubicBezTo>
                <a:cubicBezTo>
                  <a:pt x="1200" y="1208"/>
                  <a:pt x="1206" y="1202"/>
                  <a:pt x="1206" y="1195"/>
                </a:cubicBezTo>
                <a:cubicBezTo>
                  <a:pt x="1206" y="1188"/>
                  <a:pt x="1200" y="1183"/>
                  <a:pt x="1193" y="1183"/>
                </a:cubicBezTo>
                <a:close/>
                <a:moveTo>
                  <a:pt x="1232" y="1183"/>
                </a:moveTo>
                <a:cubicBezTo>
                  <a:pt x="1225" y="1183"/>
                  <a:pt x="1220" y="1188"/>
                  <a:pt x="1220" y="1195"/>
                </a:cubicBezTo>
                <a:cubicBezTo>
                  <a:pt x="1220" y="1202"/>
                  <a:pt x="1225" y="1208"/>
                  <a:pt x="1232" y="1208"/>
                </a:cubicBezTo>
                <a:cubicBezTo>
                  <a:pt x="1239" y="1208"/>
                  <a:pt x="1245" y="1202"/>
                  <a:pt x="1245" y="1195"/>
                </a:cubicBezTo>
                <a:cubicBezTo>
                  <a:pt x="1245" y="1188"/>
                  <a:pt x="1239" y="1183"/>
                  <a:pt x="1232" y="1183"/>
                </a:cubicBezTo>
                <a:close/>
                <a:moveTo>
                  <a:pt x="1272" y="1208"/>
                </a:moveTo>
                <a:cubicBezTo>
                  <a:pt x="1279" y="1208"/>
                  <a:pt x="1285" y="1202"/>
                  <a:pt x="1285" y="1195"/>
                </a:cubicBezTo>
                <a:cubicBezTo>
                  <a:pt x="1285" y="1188"/>
                  <a:pt x="1279" y="1183"/>
                  <a:pt x="1272" y="1183"/>
                </a:cubicBezTo>
                <a:cubicBezTo>
                  <a:pt x="1265" y="1183"/>
                  <a:pt x="1259" y="1188"/>
                  <a:pt x="1259" y="1195"/>
                </a:cubicBezTo>
                <a:cubicBezTo>
                  <a:pt x="1259" y="1202"/>
                  <a:pt x="1265" y="1208"/>
                  <a:pt x="1272" y="1208"/>
                </a:cubicBezTo>
                <a:close/>
                <a:moveTo>
                  <a:pt x="1311" y="1183"/>
                </a:moveTo>
                <a:cubicBezTo>
                  <a:pt x="1304" y="1183"/>
                  <a:pt x="1298" y="1188"/>
                  <a:pt x="1298" y="1195"/>
                </a:cubicBezTo>
                <a:cubicBezTo>
                  <a:pt x="1298" y="1202"/>
                  <a:pt x="1304" y="1208"/>
                  <a:pt x="1311" y="1208"/>
                </a:cubicBezTo>
                <a:cubicBezTo>
                  <a:pt x="1318" y="1208"/>
                  <a:pt x="1324" y="1202"/>
                  <a:pt x="1324" y="1195"/>
                </a:cubicBezTo>
                <a:cubicBezTo>
                  <a:pt x="1324" y="1188"/>
                  <a:pt x="1318" y="1183"/>
                  <a:pt x="1311" y="1183"/>
                </a:cubicBezTo>
                <a:close/>
                <a:moveTo>
                  <a:pt x="1824" y="1183"/>
                </a:moveTo>
                <a:cubicBezTo>
                  <a:pt x="1817" y="1183"/>
                  <a:pt x="1811" y="1188"/>
                  <a:pt x="1811" y="1195"/>
                </a:cubicBezTo>
                <a:cubicBezTo>
                  <a:pt x="1811" y="1202"/>
                  <a:pt x="1817" y="1208"/>
                  <a:pt x="1824" y="1208"/>
                </a:cubicBezTo>
                <a:cubicBezTo>
                  <a:pt x="1831" y="1208"/>
                  <a:pt x="1836" y="1202"/>
                  <a:pt x="1836" y="1195"/>
                </a:cubicBezTo>
                <a:cubicBezTo>
                  <a:pt x="1836" y="1188"/>
                  <a:pt x="1831" y="1183"/>
                  <a:pt x="1824" y="1183"/>
                </a:cubicBezTo>
                <a:close/>
                <a:moveTo>
                  <a:pt x="1863" y="1208"/>
                </a:moveTo>
                <a:cubicBezTo>
                  <a:pt x="1870" y="1208"/>
                  <a:pt x="1876" y="1202"/>
                  <a:pt x="1876" y="1195"/>
                </a:cubicBezTo>
                <a:cubicBezTo>
                  <a:pt x="1876" y="1188"/>
                  <a:pt x="1870" y="1183"/>
                  <a:pt x="1863" y="1183"/>
                </a:cubicBezTo>
                <a:cubicBezTo>
                  <a:pt x="1856" y="1183"/>
                  <a:pt x="1850" y="1188"/>
                  <a:pt x="1850" y="1195"/>
                </a:cubicBezTo>
                <a:cubicBezTo>
                  <a:pt x="1850" y="1202"/>
                  <a:pt x="1856" y="1208"/>
                  <a:pt x="1863" y="1208"/>
                </a:cubicBezTo>
                <a:close/>
                <a:moveTo>
                  <a:pt x="1903" y="1183"/>
                </a:moveTo>
                <a:cubicBezTo>
                  <a:pt x="1896" y="1183"/>
                  <a:pt x="1890" y="1188"/>
                  <a:pt x="1890" y="1195"/>
                </a:cubicBezTo>
                <a:cubicBezTo>
                  <a:pt x="1890" y="1202"/>
                  <a:pt x="1896" y="1208"/>
                  <a:pt x="1903" y="1208"/>
                </a:cubicBezTo>
                <a:cubicBezTo>
                  <a:pt x="1910" y="1208"/>
                  <a:pt x="1915" y="1202"/>
                  <a:pt x="1915" y="1195"/>
                </a:cubicBezTo>
                <a:cubicBezTo>
                  <a:pt x="1915" y="1188"/>
                  <a:pt x="1910" y="1183"/>
                  <a:pt x="1903" y="1183"/>
                </a:cubicBezTo>
                <a:close/>
                <a:moveTo>
                  <a:pt x="1942" y="1183"/>
                </a:moveTo>
                <a:cubicBezTo>
                  <a:pt x="1935" y="1183"/>
                  <a:pt x="1929" y="1188"/>
                  <a:pt x="1929" y="1195"/>
                </a:cubicBezTo>
                <a:cubicBezTo>
                  <a:pt x="1929" y="1202"/>
                  <a:pt x="1935" y="1208"/>
                  <a:pt x="1942" y="1208"/>
                </a:cubicBezTo>
                <a:cubicBezTo>
                  <a:pt x="1949" y="1208"/>
                  <a:pt x="1955" y="1202"/>
                  <a:pt x="1955" y="1195"/>
                </a:cubicBezTo>
                <a:cubicBezTo>
                  <a:pt x="1955" y="1188"/>
                  <a:pt x="1949" y="1183"/>
                  <a:pt x="1942" y="1183"/>
                </a:cubicBezTo>
                <a:close/>
                <a:moveTo>
                  <a:pt x="1981" y="1183"/>
                </a:moveTo>
                <a:cubicBezTo>
                  <a:pt x="1974" y="1183"/>
                  <a:pt x="1969" y="1188"/>
                  <a:pt x="1969" y="1195"/>
                </a:cubicBezTo>
                <a:cubicBezTo>
                  <a:pt x="1969" y="1202"/>
                  <a:pt x="1974" y="1208"/>
                  <a:pt x="1981" y="1208"/>
                </a:cubicBezTo>
                <a:cubicBezTo>
                  <a:pt x="1988" y="1208"/>
                  <a:pt x="1994" y="1202"/>
                  <a:pt x="1994" y="1195"/>
                </a:cubicBezTo>
                <a:cubicBezTo>
                  <a:pt x="1994" y="1188"/>
                  <a:pt x="1988" y="1183"/>
                  <a:pt x="1981" y="1183"/>
                </a:cubicBezTo>
                <a:close/>
                <a:moveTo>
                  <a:pt x="2021" y="1183"/>
                </a:moveTo>
                <a:cubicBezTo>
                  <a:pt x="2014" y="1183"/>
                  <a:pt x="2008" y="1188"/>
                  <a:pt x="2008" y="1195"/>
                </a:cubicBezTo>
                <a:cubicBezTo>
                  <a:pt x="2008" y="1202"/>
                  <a:pt x="2014" y="1208"/>
                  <a:pt x="2021" y="1208"/>
                </a:cubicBezTo>
                <a:cubicBezTo>
                  <a:pt x="2028" y="1208"/>
                  <a:pt x="2034" y="1202"/>
                  <a:pt x="2034" y="1195"/>
                </a:cubicBezTo>
                <a:cubicBezTo>
                  <a:pt x="2034" y="1188"/>
                  <a:pt x="2028" y="1183"/>
                  <a:pt x="2021" y="1183"/>
                </a:cubicBezTo>
                <a:close/>
                <a:moveTo>
                  <a:pt x="2060" y="1183"/>
                </a:moveTo>
                <a:cubicBezTo>
                  <a:pt x="2053" y="1183"/>
                  <a:pt x="2048" y="1188"/>
                  <a:pt x="2048" y="1195"/>
                </a:cubicBezTo>
                <a:cubicBezTo>
                  <a:pt x="2048" y="1202"/>
                  <a:pt x="2053" y="1208"/>
                  <a:pt x="2060" y="1208"/>
                </a:cubicBezTo>
                <a:cubicBezTo>
                  <a:pt x="2067" y="1208"/>
                  <a:pt x="2073" y="1202"/>
                  <a:pt x="2073" y="1195"/>
                </a:cubicBezTo>
                <a:cubicBezTo>
                  <a:pt x="2073" y="1188"/>
                  <a:pt x="2067" y="1183"/>
                  <a:pt x="2060" y="1183"/>
                </a:cubicBezTo>
                <a:close/>
                <a:moveTo>
                  <a:pt x="2770" y="1183"/>
                </a:moveTo>
                <a:cubicBezTo>
                  <a:pt x="2763" y="1183"/>
                  <a:pt x="2757" y="1188"/>
                  <a:pt x="2757" y="1195"/>
                </a:cubicBezTo>
                <a:cubicBezTo>
                  <a:pt x="2757" y="1202"/>
                  <a:pt x="2763" y="1208"/>
                  <a:pt x="2770" y="1208"/>
                </a:cubicBezTo>
                <a:cubicBezTo>
                  <a:pt x="2777" y="1208"/>
                  <a:pt x="2783" y="1202"/>
                  <a:pt x="2783" y="1195"/>
                </a:cubicBezTo>
                <a:cubicBezTo>
                  <a:pt x="2783" y="1188"/>
                  <a:pt x="2777" y="1183"/>
                  <a:pt x="2770" y="1183"/>
                </a:cubicBezTo>
                <a:close/>
                <a:moveTo>
                  <a:pt x="3125" y="1208"/>
                </a:moveTo>
                <a:cubicBezTo>
                  <a:pt x="3132" y="1208"/>
                  <a:pt x="3137" y="1202"/>
                  <a:pt x="3137" y="1195"/>
                </a:cubicBezTo>
                <a:cubicBezTo>
                  <a:pt x="3137" y="1188"/>
                  <a:pt x="3132" y="1183"/>
                  <a:pt x="3125" y="1183"/>
                </a:cubicBezTo>
                <a:cubicBezTo>
                  <a:pt x="3118" y="1183"/>
                  <a:pt x="3112" y="1188"/>
                  <a:pt x="3112" y="1195"/>
                </a:cubicBezTo>
                <a:cubicBezTo>
                  <a:pt x="3112" y="1202"/>
                  <a:pt x="3118" y="1208"/>
                  <a:pt x="3125" y="1208"/>
                </a:cubicBezTo>
                <a:close/>
                <a:moveTo>
                  <a:pt x="3164" y="1208"/>
                </a:moveTo>
                <a:cubicBezTo>
                  <a:pt x="3171" y="1208"/>
                  <a:pt x="3177" y="1202"/>
                  <a:pt x="3177" y="1195"/>
                </a:cubicBezTo>
                <a:cubicBezTo>
                  <a:pt x="3177" y="1188"/>
                  <a:pt x="3171" y="1183"/>
                  <a:pt x="3164" y="1183"/>
                </a:cubicBezTo>
                <a:cubicBezTo>
                  <a:pt x="3157" y="1183"/>
                  <a:pt x="3151" y="1188"/>
                  <a:pt x="3151" y="1195"/>
                </a:cubicBezTo>
                <a:cubicBezTo>
                  <a:pt x="3151" y="1202"/>
                  <a:pt x="3157" y="1208"/>
                  <a:pt x="3164" y="1208"/>
                </a:cubicBezTo>
                <a:close/>
                <a:moveTo>
                  <a:pt x="917" y="1222"/>
                </a:moveTo>
                <a:cubicBezTo>
                  <a:pt x="910" y="1222"/>
                  <a:pt x="904" y="1228"/>
                  <a:pt x="904" y="1235"/>
                </a:cubicBezTo>
                <a:cubicBezTo>
                  <a:pt x="904" y="1242"/>
                  <a:pt x="910" y="1248"/>
                  <a:pt x="917" y="1248"/>
                </a:cubicBezTo>
                <a:cubicBezTo>
                  <a:pt x="924" y="1248"/>
                  <a:pt x="930" y="1242"/>
                  <a:pt x="930" y="1235"/>
                </a:cubicBezTo>
                <a:cubicBezTo>
                  <a:pt x="930" y="1228"/>
                  <a:pt x="924" y="1222"/>
                  <a:pt x="917" y="1222"/>
                </a:cubicBezTo>
                <a:close/>
                <a:moveTo>
                  <a:pt x="956" y="1222"/>
                </a:moveTo>
                <a:cubicBezTo>
                  <a:pt x="949" y="1222"/>
                  <a:pt x="944" y="1228"/>
                  <a:pt x="944" y="1235"/>
                </a:cubicBezTo>
                <a:cubicBezTo>
                  <a:pt x="944" y="1242"/>
                  <a:pt x="949" y="1248"/>
                  <a:pt x="956" y="1248"/>
                </a:cubicBezTo>
                <a:cubicBezTo>
                  <a:pt x="963" y="1248"/>
                  <a:pt x="969" y="1242"/>
                  <a:pt x="969" y="1235"/>
                </a:cubicBezTo>
                <a:cubicBezTo>
                  <a:pt x="969" y="1228"/>
                  <a:pt x="963" y="1222"/>
                  <a:pt x="956" y="1222"/>
                </a:cubicBezTo>
                <a:close/>
                <a:moveTo>
                  <a:pt x="996" y="1222"/>
                </a:moveTo>
                <a:cubicBezTo>
                  <a:pt x="989" y="1222"/>
                  <a:pt x="983" y="1228"/>
                  <a:pt x="983" y="1235"/>
                </a:cubicBezTo>
                <a:cubicBezTo>
                  <a:pt x="983" y="1242"/>
                  <a:pt x="989" y="1248"/>
                  <a:pt x="996" y="1248"/>
                </a:cubicBezTo>
                <a:cubicBezTo>
                  <a:pt x="1003" y="1248"/>
                  <a:pt x="1009" y="1242"/>
                  <a:pt x="1009" y="1235"/>
                </a:cubicBezTo>
                <a:cubicBezTo>
                  <a:pt x="1009" y="1228"/>
                  <a:pt x="1003" y="1222"/>
                  <a:pt x="996" y="1222"/>
                </a:cubicBezTo>
                <a:close/>
                <a:moveTo>
                  <a:pt x="1035" y="1222"/>
                </a:moveTo>
                <a:cubicBezTo>
                  <a:pt x="1028" y="1222"/>
                  <a:pt x="1023" y="1228"/>
                  <a:pt x="1023" y="1235"/>
                </a:cubicBezTo>
                <a:cubicBezTo>
                  <a:pt x="1023" y="1242"/>
                  <a:pt x="1028" y="1248"/>
                  <a:pt x="1035" y="1248"/>
                </a:cubicBezTo>
                <a:cubicBezTo>
                  <a:pt x="1042" y="1248"/>
                  <a:pt x="1048" y="1242"/>
                  <a:pt x="1048" y="1235"/>
                </a:cubicBezTo>
                <a:cubicBezTo>
                  <a:pt x="1048" y="1228"/>
                  <a:pt x="1042" y="1222"/>
                  <a:pt x="1035" y="1222"/>
                </a:cubicBezTo>
                <a:close/>
                <a:moveTo>
                  <a:pt x="1075" y="1222"/>
                </a:moveTo>
                <a:cubicBezTo>
                  <a:pt x="1068" y="1222"/>
                  <a:pt x="1062" y="1228"/>
                  <a:pt x="1062" y="1235"/>
                </a:cubicBezTo>
                <a:cubicBezTo>
                  <a:pt x="1062" y="1242"/>
                  <a:pt x="1068" y="1248"/>
                  <a:pt x="1075" y="1248"/>
                </a:cubicBezTo>
                <a:cubicBezTo>
                  <a:pt x="1082" y="1248"/>
                  <a:pt x="1087" y="1242"/>
                  <a:pt x="1087" y="1235"/>
                </a:cubicBezTo>
                <a:cubicBezTo>
                  <a:pt x="1087" y="1228"/>
                  <a:pt x="1082" y="1222"/>
                  <a:pt x="1075" y="1222"/>
                </a:cubicBezTo>
                <a:close/>
                <a:moveTo>
                  <a:pt x="1114" y="1248"/>
                </a:moveTo>
                <a:cubicBezTo>
                  <a:pt x="1121" y="1248"/>
                  <a:pt x="1127" y="1242"/>
                  <a:pt x="1127" y="1235"/>
                </a:cubicBezTo>
                <a:cubicBezTo>
                  <a:pt x="1127" y="1228"/>
                  <a:pt x="1121" y="1222"/>
                  <a:pt x="1114" y="1222"/>
                </a:cubicBezTo>
                <a:cubicBezTo>
                  <a:pt x="1107" y="1222"/>
                  <a:pt x="1101" y="1228"/>
                  <a:pt x="1101" y="1235"/>
                </a:cubicBezTo>
                <a:cubicBezTo>
                  <a:pt x="1101" y="1242"/>
                  <a:pt x="1107" y="1248"/>
                  <a:pt x="1114" y="1248"/>
                </a:cubicBezTo>
                <a:close/>
                <a:moveTo>
                  <a:pt x="1154" y="1248"/>
                </a:moveTo>
                <a:cubicBezTo>
                  <a:pt x="1161" y="1248"/>
                  <a:pt x="1166" y="1242"/>
                  <a:pt x="1166" y="1235"/>
                </a:cubicBezTo>
                <a:cubicBezTo>
                  <a:pt x="1166" y="1228"/>
                  <a:pt x="1161" y="1222"/>
                  <a:pt x="1154" y="1222"/>
                </a:cubicBezTo>
                <a:cubicBezTo>
                  <a:pt x="1146" y="1222"/>
                  <a:pt x="1141" y="1228"/>
                  <a:pt x="1141" y="1235"/>
                </a:cubicBezTo>
                <a:cubicBezTo>
                  <a:pt x="1141" y="1242"/>
                  <a:pt x="1146" y="1248"/>
                  <a:pt x="1154" y="1248"/>
                </a:cubicBezTo>
                <a:close/>
                <a:moveTo>
                  <a:pt x="1193" y="1222"/>
                </a:moveTo>
                <a:cubicBezTo>
                  <a:pt x="1186" y="1222"/>
                  <a:pt x="1180" y="1228"/>
                  <a:pt x="1180" y="1235"/>
                </a:cubicBezTo>
                <a:cubicBezTo>
                  <a:pt x="1180" y="1242"/>
                  <a:pt x="1186" y="1248"/>
                  <a:pt x="1193" y="1248"/>
                </a:cubicBezTo>
                <a:cubicBezTo>
                  <a:pt x="1200" y="1248"/>
                  <a:pt x="1206" y="1242"/>
                  <a:pt x="1206" y="1235"/>
                </a:cubicBezTo>
                <a:cubicBezTo>
                  <a:pt x="1206" y="1228"/>
                  <a:pt x="1200" y="1222"/>
                  <a:pt x="1193" y="1222"/>
                </a:cubicBezTo>
                <a:close/>
                <a:moveTo>
                  <a:pt x="1232" y="1248"/>
                </a:moveTo>
                <a:cubicBezTo>
                  <a:pt x="1239" y="1248"/>
                  <a:pt x="1245" y="1242"/>
                  <a:pt x="1245" y="1235"/>
                </a:cubicBezTo>
                <a:cubicBezTo>
                  <a:pt x="1245" y="1228"/>
                  <a:pt x="1239" y="1222"/>
                  <a:pt x="1232" y="1222"/>
                </a:cubicBezTo>
                <a:cubicBezTo>
                  <a:pt x="1225" y="1222"/>
                  <a:pt x="1220" y="1228"/>
                  <a:pt x="1220" y="1235"/>
                </a:cubicBezTo>
                <a:cubicBezTo>
                  <a:pt x="1220" y="1242"/>
                  <a:pt x="1225" y="1248"/>
                  <a:pt x="1232" y="1248"/>
                </a:cubicBezTo>
                <a:close/>
                <a:moveTo>
                  <a:pt x="1272" y="1222"/>
                </a:moveTo>
                <a:cubicBezTo>
                  <a:pt x="1265" y="1222"/>
                  <a:pt x="1259" y="1228"/>
                  <a:pt x="1259" y="1235"/>
                </a:cubicBezTo>
                <a:cubicBezTo>
                  <a:pt x="1259" y="1242"/>
                  <a:pt x="1265" y="1248"/>
                  <a:pt x="1272" y="1248"/>
                </a:cubicBezTo>
                <a:cubicBezTo>
                  <a:pt x="1279" y="1248"/>
                  <a:pt x="1285" y="1242"/>
                  <a:pt x="1285" y="1235"/>
                </a:cubicBezTo>
                <a:cubicBezTo>
                  <a:pt x="1285" y="1228"/>
                  <a:pt x="1279" y="1222"/>
                  <a:pt x="1272" y="1222"/>
                </a:cubicBezTo>
                <a:close/>
                <a:moveTo>
                  <a:pt x="1311" y="1222"/>
                </a:moveTo>
                <a:cubicBezTo>
                  <a:pt x="1304" y="1222"/>
                  <a:pt x="1298" y="1228"/>
                  <a:pt x="1298" y="1235"/>
                </a:cubicBezTo>
                <a:cubicBezTo>
                  <a:pt x="1298" y="1242"/>
                  <a:pt x="1304" y="1248"/>
                  <a:pt x="1311" y="1248"/>
                </a:cubicBezTo>
                <a:cubicBezTo>
                  <a:pt x="1318" y="1248"/>
                  <a:pt x="1324" y="1242"/>
                  <a:pt x="1324" y="1235"/>
                </a:cubicBezTo>
                <a:cubicBezTo>
                  <a:pt x="1324" y="1228"/>
                  <a:pt x="1318" y="1222"/>
                  <a:pt x="1311" y="1222"/>
                </a:cubicBezTo>
                <a:close/>
                <a:moveTo>
                  <a:pt x="1863" y="1248"/>
                </a:moveTo>
                <a:cubicBezTo>
                  <a:pt x="1870" y="1248"/>
                  <a:pt x="1876" y="1242"/>
                  <a:pt x="1876" y="1235"/>
                </a:cubicBezTo>
                <a:cubicBezTo>
                  <a:pt x="1876" y="1228"/>
                  <a:pt x="1870" y="1222"/>
                  <a:pt x="1863" y="1222"/>
                </a:cubicBezTo>
                <a:cubicBezTo>
                  <a:pt x="1856" y="1222"/>
                  <a:pt x="1850" y="1228"/>
                  <a:pt x="1850" y="1235"/>
                </a:cubicBezTo>
                <a:cubicBezTo>
                  <a:pt x="1850" y="1242"/>
                  <a:pt x="1856" y="1248"/>
                  <a:pt x="1863" y="1248"/>
                </a:cubicBezTo>
                <a:close/>
                <a:moveTo>
                  <a:pt x="1903" y="1222"/>
                </a:moveTo>
                <a:cubicBezTo>
                  <a:pt x="1896" y="1222"/>
                  <a:pt x="1890" y="1228"/>
                  <a:pt x="1890" y="1235"/>
                </a:cubicBezTo>
                <a:cubicBezTo>
                  <a:pt x="1890" y="1242"/>
                  <a:pt x="1896" y="1248"/>
                  <a:pt x="1903" y="1248"/>
                </a:cubicBezTo>
                <a:cubicBezTo>
                  <a:pt x="1910" y="1248"/>
                  <a:pt x="1915" y="1242"/>
                  <a:pt x="1915" y="1235"/>
                </a:cubicBezTo>
                <a:cubicBezTo>
                  <a:pt x="1915" y="1228"/>
                  <a:pt x="1910" y="1222"/>
                  <a:pt x="1903" y="1222"/>
                </a:cubicBezTo>
                <a:close/>
                <a:moveTo>
                  <a:pt x="1942" y="1222"/>
                </a:moveTo>
                <a:cubicBezTo>
                  <a:pt x="1935" y="1222"/>
                  <a:pt x="1929" y="1228"/>
                  <a:pt x="1929" y="1235"/>
                </a:cubicBezTo>
                <a:cubicBezTo>
                  <a:pt x="1929" y="1242"/>
                  <a:pt x="1935" y="1248"/>
                  <a:pt x="1942" y="1248"/>
                </a:cubicBezTo>
                <a:cubicBezTo>
                  <a:pt x="1949" y="1248"/>
                  <a:pt x="1955" y="1242"/>
                  <a:pt x="1955" y="1235"/>
                </a:cubicBezTo>
                <a:cubicBezTo>
                  <a:pt x="1955" y="1228"/>
                  <a:pt x="1949" y="1222"/>
                  <a:pt x="1942" y="1222"/>
                </a:cubicBezTo>
                <a:close/>
                <a:moveTo>
                  <a:pt x="1981" y="1222"/>
                </a:moveTo>
                <a:cubicBezTo>
                  <a:pt x="1974" y="1222"/>
                  <a:pt x="1969" y="1228"/>
                  <a:pt x="1969" y="1235"/>
                </a:cubicBezTo>
                <a:cubicBezTo>
                  <a:pt x="1969" y="1242"/>
                  <a:pt x="1974" y="1248"/>
                  <a:pt x="1981" y="1248"/>
                </a:cubicBezTo>
                <a:cubicBezTo>
                  <a:pt x="1988" y="1248"/>
                  <a:pt x="1994" y="1242"/>
                  <a:pt x="1994" y="1235"/>
                </a:cubicBezTo>
                <a:cubicBezTo>
                  <a:pt x="1994" y="1228"/>
                  <a:pt x="1988" y="1222"/>
                  <a:pt x="1981" y="1222"/>
                </a:cubicBezTo>
                <a:close/>
                <a:moveTo>
                  <a:pt x="2021" y="1222"/>
                </a:moveTo>
                <a:cubicBezTo>
                  <a:pt x="2014" y="1222"/>
                  <a:pt x="2008" y="1228"/>
                  <a:pt x="2008" y="1235"/>
                </a:cubicBezTo>
                <a:cubicBezTo>
                  <a:pt x="2008" y="1242"/>
                  <a:pt x="2014" y="1248"/>
                  <a:pt x="2021" y="1248"/>
                </a:cubicBezTo>
                <a:cubicBezTo>
                  <a:pt x="2028" y="1248"/>
                  <a:pt x="2034" y="1242"/>
                  <a:pt x="2034" y="1235"/>
                </a:cubicBezTo>
                <a:cubicBezTo>
                  <a:pt x="2034" y="1228"/>
                  <a:pt x="2028" y="1222"/>
                  <a:pt x="2021" y="1222"/>
                </a:cubicBezTo>
                <a:close/>
                <a:moveTo>
                  <a:pt x="2060" y="1222"/>
                </a:moveTo>
                <a:cubicBezTo>
                  <a:pt x="2053" y="1222"/>
                  <a:pt x="2048" y="1228"/>
                  <a:pt x="2048" y="1235"/>
                </a:cubicBezTo>
                <a:cubicBezTo>
                  <a:pt x="2048" y="1242"/>
                  <a:pt x="2053" y="1248"/>
                  <a:pt x="2060" y="1248"/>
                </a:cubicBezTo>
                <a:cubicBezTo>
                  <a:pt x="2067" y="1248"/>
                  <a:pt x="2073" y="1242"/>
                  <a:pt x="2073" y="1235"/>
                </a:cubicBezTo>
                <a:cubicBezTo>
                  <a:pt x="2073" y="1228"/>
                  <a:pt x="2067" y="1222"/>
                  <a:pt x="2060" y="1222"/>
                </a:cubicBezTo>
                <a:close/>
                <a:moveTo>
                  <a:pt x="2100" y="1222"/>
                </a:moveTo>
                <a:cubicBezTo>
                  <a:pt x="2093" y="1222"/>
                  <a:pt x="2087" y="1228"/>
                  <a:pt x="2087" y="1235"/>
                </a:cubicBezTo>
                <a:cubicBezTo>
                  <a:pt x="2087" y="1242"/>
                  <a:pt x="2093" y="1248"/>
                  <a:pt x="2100" y="1248"/>
                </a:cubicBezTo>
                <a:cubicBezTo>
                  <a:pt x="2107" y="1248"/>
                  <a:pt x="2112" y="1242"/>
                  <a:pt x="2112" y="1235"/>
                </a:cubicBezTo>
                <a:cubicBezTo>
                  <a:pt x="2112" y="1228"/>
                  <a:pt x="2107" y="1222"/>
                  <a:pt x="2100" y="1222"/>
                </a:cubicBezTo>
                <a:close/>
                <a:moveTo>
                  <a:pt x="956" y="1287"/>
                </a:moveTo>
                <a:cubicBezTo>
                  <a:pt x="963" y="1287"/>
                  <a:pt x="969" y="1281"/>
                  <a:pt x="969" y="1274"/>
                </a:cubicBezTo>
                <a:cubicBezTo>
                  <a:pt x="969" y="1267"/>
                  <a:pt x="963" y="1261"/>
                  <a:pt x="956" y="1261"/>
                </a:cubicBezTo>
                <a:cubicBezTo>
                  <a:pt x="949" y="1261"/>
                  <a:pt x="944" y="1267"/>
                  <a:pt x="944" y="1274"/>
                </a:cubicBezTo>
                <a:cubicBezTo>
                  <a:pt x="944" y="1281"/>
                  <a:pt x="949" y="1287"/>
                  <a:pt x="956" y="1287"/>
                </a:cubicBezTo>
                <a:close/>
                <a:moveTo>
                  <a:pt x="996" y="1261"/>
                </a:moveTo>
                <a:cubicBezTo>
                  <a:pt x="989" y="1261"/>
                  <a:pt x="983" y="1267"/>
                  <a:pt x="983" y="1274"/>
                </a:cubicBezTo>
                <a:cubicBezTo>
                  <a:pt x="983" y="1281"/>
                  <a:pt x="989" y="1287"/>
                  <a:pt x="996" y="1287"/>
                </a:cubicBezTo>
                <a:cubicBezTo>
                  <a:pt x="1003" y="1287"/>
                  <a:pt x="1009" y="1281"/>
                  <a:pt x="1009" y="1274"/>
                </a:cubicBezTo>
                <a:cubicBezTo>
                  <a:pt x="1009" y="1267"/>
                  <a:pt x="1003" y="1261"/>
                  <a:pt x="996" y="1261"/>
                </a:cubicBezTo>
                <a:close/>
                <a:moveTo>
                  <a:pt x="1035" y="1261"/>
                </a:moveTo>
                <a:cubicBezTo>
                  <a:pt x="1028" y="1261"/>
                  <a:pt x="1023" y="1267"/>
                  <a:pt x="1023" y="1274"/>
                </a:cubicBezTo>
                <a:cubicBezTo>
                  <a:pt x="1023" y="1281"/>
                  <a:pt x="1028" y="1287"/>
                  <a:pt x="1035" y="1287"/>
                </a:cubicBezTo>
                <a:cubicBezTo>
                  <a:pt x="1042" y="1287"/>
                  <a:pt x="1048" y="1281"/>
                  <a:pt x="1048" y="1274"/>
                </a:cubicBezTo>
                <a:cubicBezTo>
                  <a:pt x="1048" y="1267"/>
                  <a:pt x="1042" y="1261"/>
                  <a:pt x="1035" y="1261"/>
                </a:cubicBezTo>
                <a:close/>
                <a:moveTo>
                  <a:pt x="1075" y="1261"/>
                </a:moveTo>
                <a:cubicBezTo>
                  <a:pt x="1068" y="1261"/>
                  <a:pt x="1062" y="1267"/>
                  <a:pt x="1062" y="1274"/>
                </a:cubicBezTo>
                <a:cubicBezTo>
                  <a:pt x="1062" y="1281"/>
                  <a:pt x="1068" y="1287"/>
                  <a:pt x="1075" y="1287"/>
                </a:cubicBezTo>
                <a:cubicBezTo>
                  <a:pt x="1082" y="1287"/>
                  <a:pt x="1087" y="1281"/>
                  <a:pt x="1087" y="1274"/>
                </a:cubicBezTo>
                <a:cubicBezTo>
                  <a:pt x="1087" y="1267"/>
                  <a:pt x="1082" y="1261"/>
                  <a:pt x="1075" y="1261"/>
                </a:cubicBezTo>
                <a:close/>
                <a:moveTo>
                  <a:pt x="1114" y="1261"/>
                </a:moveTo>
                <a:cubicBezTo>
                  <a:pt x="1107" y="1261"/>
                  <a:pt x="1101" y="1267"/>
                  <a:pt x="1101" y="1274"/>
                </a:cubicBezTo>
                <a:cubicBezTo>
                  <a:pt x="1101" y="1281"/>
                  <a:pt x="1107" y="1287"/>
                  <a:pt x="1114" y="1287"/>
                </a:cubicBezTo>
                <a:cubicBezTo>
                  <a:pt x="1121" y="1287"/>
                  <a:pt x="1127" y="1281"/>
                  <a:pt x="1127" y="1274"/>
                </a:cubicBezTo>
                <a:cubicBezTo>
                  <a:pt x="1127" y="1267"/>
                  <a:pt x="1121" y="1261"/>
                  <a:pt x="1114" y="1261"/>
                </a:cubicBezTo>
                <a:close/>
                <a:moveTo>
                  <a:pt x="1141" y="1274"/>
                </a:moveTo>
                <a:cubicBezTo>
                  <a:pt x="1141" y="1281"/>
                  <a:pt x="1146" y="1287"/>
                  <a:pt x="1154" y="1287"/>
                </a:cubicBezTo>
                <a:cubicBezTo>
                  <a:pt x="1161" y="1287"/>
                  <a:pt x="1166" y="1281"/>
                  <a:pt x="1166" y="1274"/>
                </a:cubicBezTo>
                <a:cubicBezTo>
                  <a:pt x="1166" y="1267"/>
                  <a:pt x="1161" y="1261"/>
                  <a:pt x="1154" y="1261"/>
                </a:cubicBezTo>
                <a:cubicBezTo>
                  <a:pt x="1146" y="1261"/>
                  <a:pt x="1141" y="1267"/>
                  <a:pt x="1141" y="1274"/>
                </a:cubicBezTo>
                <a:close/>
                <a:moveTo>
                  <a:pt x="1180" y="1274"/>
                </a:moveTo>
                <a:cubicBezTo>
                  <a:pt x="1180" y="1281"/>
                  <a:pt x="1186" y="1287"/>
                  <a:pt x="1193" y="1287"/>
                </a:cubicBezTo>
                <a:cubicBezTo>
                  <a:pt x="1200" y="1287"/>
                  <a:pt x="1206" y="1281"/>
                  <a:pt x="1206" y="1274"/>
                </a:cubicBezTo>
                <a:cubicBezTo>
                  <a:pt x="1206" y="1267"/>
                  <a:pt x="1200" y="1261"/>
                  <a:pt x="1193" y="1261"/>
                </a:cubicBezTo>
                <a:cubicBezTo>
                  <a:pt x="1186" y="1261"/>
                  <a:pt x="1180" y="1267"/>
                  <a:pt x="1180" y="1274"/>
                </a:cubicBezTo>
                <a:close/>
                <a:moveTo>
                  <a:pt x="1232" y="1287"/>
                </a:moveTo>
                <a:cubicBezTo>
                  <a:pt x="1239" y="1287"/>
                  <a:pt x="1245" y="1281"/>
                  <a:pt x="1245" y="1274"/>
                </a:cubicBezTo>
                <a:cubicBezTo>
                  <a:pt x="1245" y="1267"/>
                  <a:pt x="1239" y="1261"/>
                  <a:pt x="1232" y="1261"/>
                </a:cubicBezTo>
                <a:cubicBezTo>
                  <a:pt x="1225" y="1261"/>
                  <a:pt x="1220" y="1267"/>
                  <a:pt x="1220" y="1274"/>
                </a:cubicBezTo>
                <a:cubicBezTo>
                  <a:pt x="1220" y="1281"/>
                  <a:pt x="1225" y="1287"/>
                  <a:pt x="1232" y="1287"/>
                </a:cubicBezTo>
                <a:close/>
                <a:moveTo>
                  <a:pt x="1272" y="1261"/>
                </a:moveTo>
                <a:cubicBezTo>
                  <a:pt x="1265" y="1261"/>
                  <a:pt x="1259" y="1267"/>
                  <a:pt x="1259" y="1274"/>
                </a:cubicBezTo>
                <a:cubicBezTo>
                  <a:pt x="1259" y="1281"/>
                  <a:pt x="1265" y="1287"/>
                  <a:pt x="1272" y="1287"/>
                </a:cubicBezTo>
                <a:cubicBezTo>
                  <a:pt x="1279" y="1287"/>
                  <a:pt x="1285" y="1281"/>
                  <a:pt x="1285" y="1274"/>
                </a:cubicBezTo>
                <a:cubicBezTo>
                  <a:pt x="1285" y="1267"/>
                  <a:pt x="1279" y="1261"/>
                  <a:pt x="1272" y="1261"/>
                </a:cubicBezTo>
                <a:close/>
                <a:moveTo>
                  <a:pt x="1824" y="1261"/>
                </a:moveTo>
                <a:cubicBezTo>
                  <a:pt x="1817" y="1261"/>
                  <a:pt x="1811" y="1267"/>
                  <a:pt x="1811" y="1274"/>
                </a:cubicBezTo>
                <a:cubicBezTo>
                  <a:pt x="1811" y="1281"/>
                  <a:pt x="1817" y="1287"/>
                  <a:pt x="1824" y="1287"/>
                </a:cubicBezTo>
                <a:cubicBezTo>
                  <a:pt x="1831" y="1287"/>
                  <a:pt x="1837" y="1281"/>
                  <a:pt x="1837" y="1274"/>
                </a:cubicBezTo>
                <a:cubicBezTo>
                  <a:pt x="1837" y="1267"/>
                  <a:pt x="1831" y="1261"/>
                  <a:pt x="1824" y="1261"/>
                </a:cubicBezTo>
                <a:close/>
                <a:moveTo>
                  <a:pt x="1863" y="1287"/>
                </a:moveTo>
                <a:cubicBezTo>
                  <a:pt x="1870" y="1287"/>
                  <a:pt x="1876" y="1281"/>
                  <a:pt x="1876" y="1274"/>
                </a:cubicBezTo>
                <a:cubicBezTo>
                  <a:pt x="1876" y="1267"/>
                  <a:pt x="1870" y="1261"/>
                  <a:pt x="1863" y="1261"/>
                </a:cubicBezTo>
                <a:cubicBezTo>
                  <a:pt x="1856" y="1261"/>
                  <a:pt x="1850" y="1267"/>
                  <a:pt x="1850" y="1274"/>
                </a:cubicBezTo>
                <a:cubicBezTo>
                  <a:pt x="1850" y="1281"/>
                  <a:pt x="1856" y="1287"/>
                  <a:pt x="1863" y="1287"/>
                </a:cubicBezTo>
                <a:close/>
                <a:moveTo>
                  <a:pt x="1903" y="1261"/>
                </a:moveTo>
                <a:cubicBezTo>
                  <a:pt x="1896" y="1261"/>
                  <a:pt x="1890" y="1267"/>
                  <a:pt x="1890" y="1274"/>
                </a:cubicBezTo>
                <a:cubicBezTo>
                  <a:pt x="1890" y="1281"/>
                  <a:pt x="1896" y="1287"/>
                  <a:pt x="1903" y="1287"/>
                </a:cubicBezTo>
                <a:cubicBezTo>
                  <a:pt x="1910" y="1287"/>
                  <a:pt x="1915" y="1281"/>
                  <a:pt x="1915" y="1274"/>
                </a:cubicBezTo>
                <a:cubicBezTo>
                  <a:pt x="1915" y="1267"/>
                  <a:pt x="1910" y="1261"/>
                  <a:pt x="1903" y="1261"/>
                </a:cubicBezTo>
                <a:close/>
                <a:moveTo>
                  <a:pt x="1942" y="1261"/>
                </a:moveTo>
                <a:cubicBezTo>
                  <a:pt x="1935" y="1261"/>
                  <a:pt x="1929" y="1267"/>
                  <a:pt x="1929" y="1274"/>
                </a:cubicBezTo>
                <a:cubicBezTo>
                  <a:pt x="1929" y="1281"/>
                  <a:pt x="1935" y="1287"/>
                  <a:pt x="1942" y="1287"/>
                </a:cubicBezTo>
                <a:cubicBezTo>
                  <a:pt x="1949" y="1287"/>
                  <a:pt x="1955" y="1281"/>
                  <a:pt x="1955" y="1274"/>
                </a:cubicBezTo>
                <a:cubicBezTo>
                  <a:pt x="1955" y="1267"/>
                  <a:pt x="1949" y="1261"/>
                  <a:pt x="1942" y="1261"/>
                </a:cubicBezTo>
                <a:close/>
                <a:moveTo>
                  <a:pt x="1981" y="1261"/>
                </a:moveTo>
                <a:cubicBezTo>
                  <a:pt x="1974" y="1261"/>
                  <a:pt x="1969" y="1267"/>
                  <a:pt x="1969" y="1274"/>
                </a:cubicBezTo>
                <a:cubicBezTo>
                  <a:pt x="1969" y="1281"/>
                  <a:pt x="1974" y="1287"/>
                  <a:pt x="1981" y="1287"/>
                </a:cubicBezTo>
                <a:cubicBezTo>
                  <a:pt x="1988" y="1287"/>
                  <a:pt x="1994" y="1281"/>
                  <a:pt x="1994" y="1274"/>
                </a:cubicBezTo>
                <a:cubicBezTo>
                  <a:pt x="1994" y="1267"/>
                  <a:pt x="1988" y="1261"/>
                  <a:pt x="1981" y="1261"/>
                </a:cubicBezTo>
                <a:close/>
                <a:moveTo>
                  <a:pt x="2021" y="1261"/>
                </a:moveTo>
                <a:cubicBezTo>
                  <a:pt x="2014" y="1261"/>
                  <a:pt x="2008" y="1267"/>
                  <a:pt x="2008" y="1274"/>
                </a:cubicBezTo>
                <a:cubicBezTo>
                  <a:pt x="2008" y="1281"/>
                  <a:pt x="2014" y="1287"/>
                  <a:pt x="2021" y="1287"/>
                </a:cubicBezTo>
                <a:cubicBezTo>
                  <a:pt x="2028" y="1287"/>
                  <a:pt x="2034" y="1281"/>
                  <a:pt x="2034" y="1274"/>
                </a:cubicBezTo>
                <a:cubicBezTo>
                  <a:pt x="2034" y="1267"/>
                  <a:pt x="2028" y="1261"/>
                  <a:pt x="2021" y="1261"/>
                </a:cubicBezTo>
                <a:close/>
                <a:moveTo>
                  <a:pt x="2060" y="1287"/>
                </a:moveTo>
                <a:cubicBezTo>
                  <a:pt x="2067" y="1287"/>
                  <a:pt x="2073" y="1281"/>
                  <a:pt x="2073" y="1274"/>
                </a:cubicBezTo>
                <a:cubicBezTo>
                  <a:pt x="2073" y="1267"/>
                  <a:pt x="2067" y="1262"/>
                  <a:pt x="2060" y="1262"/>
                </a:cubicBezTo>
                <a:cubicBezTo>
                  <a:pt x="2053" y="1262"/>
                  <a:pt x="2048" y="1267"/>
                  <a:pt x="2048" y="1274"/>
                </a:cubicBezTo>
                <a:cubicBezTo>
                  <a:pt x="2048" y="1281"/>
                  <a:pt x="2053" y="1287"/>
                  <a:pt x="2060" y="1287"/>
                </a:cubicBezTo>
                <a:close/>
                <a:moveTo>
                  <a:pt x="2100" y="1261"/>
                </a:moveTo>
                <a:cubicBezTo>
                  <a:pt x="2093" y="1261"/>
                  <a:pt x="2087" y="1267"/>
                  <a:pt x="2087" y="1274"/>
                </a:cubicBezTo>
                <a:cubicBezTo>
                  <a:pt x="2087" y="1281"/>
                  <a:pt x="2093" y="1287"/>
                  <a:pt x="2100" y="1287"/>
                </a:cubicBezTo>
                <a:cubicBezTo>
                  <a:pt x="2107" y="1287"/>
                  <a:pt x="2112" y="1281"/>
                  <a:pt x="2112" y="1274"/>
                </a:cubicBezTo>
                <a:cubicBezTo>
                  <a:pt x="2112" y="1267"/>
                  <a:pt x="2107" y="1261"/>
                  <a:pt x="2100" y="1261"/>
                </a:cubicBezTo>
                <a:close/>
                <a:moveTo>
                  <a:pt x="3046" y="1287"/>
                </a:moveTo>
                <a:cubicBezTo>
                  <a:pt x="3053" y="1287"/>
                  <a:pt x="3059" y="1281"/>
                  <a:pt x="3059" y="1274"/>
                </a:cubicBezTo>
                <a:cubicBezTo>
                  <a:pt x="3059" y="1267"/>
                  <a:pt x="3053" y="1261"/>
                  <a:pt x="3046" y="1261"/>
                </a:cubicBezTo>
                <a:cubicBezTo>
                  <a:pt x="3039" y="1261"/>
                  <a:pt x="3033" y="1267"/>
                  <a:pt x="3033" y="1274"/>
                </a:cubicBezTo>
                <a:cubicBezTo>
                  <a:pt x="3033" y="1281"/>
                  <a:pt x="3039" y="1287"/>
                  <a:pt x="3046" y="1287"/>
                </a:cubicBezTo>
                <a:close/>
                <a:moveTo>
                  <a:pt x="996" y="1326"/>
                </a:moveTo>
                <a:cubicBezTo>
                  <a:pt x="1003" y="1326"/>
                  <a:pt x="1009" y="1321"/>
                  <a:pt x="1009" y="1314"/>
                </a:cubicBezTo>
                <a:cubicBezTo>
                  <a:pt x="1009" y="1307"/>
                  <a:pt x="1003" y="1301"/>
                  <a:pt x="996" y="1301"/>
                </a:cubicBezTo>
                <a:cubicBezTo>
                  <a:pt x="989" y="1301"/>
                  <a:pt x="983" y="1307"/>
                  <a:pt x="983" y="1314"/>
                </a:cubicBezTo>
                <a:cubicBezTo>
                  <a:pt x="983" y="1321"/>
                  <a:pt x="989" y="1326"/>
                  <a:pt x="996" y="1326"/>
                </a:cubicBezTo>
                <a:close/>
                <a:moveTo>
                  <a:pt x="1035" y="1326"/>
                </a:moveTo>
                <a:cubicBezTo>
                  <a:pt x="1042" y="1326"/>
                  <a:pt x="1048" y="1321"/>
                  <a:pt x="1048" y="1314"/>
                </a:cubicBezTo>
                <a:cubicBezTo>
                  <a:pt x="1048" y="1307"/>
                  <a:pt x="1042" y="1301"/>
                  <a:pt x="1035" y="1301"/>
                </a:cubicBezTo>
                <a:cubicBezTo>
                  <a:pt x="1028" y="1301"/>
                  <a:pt x="1023" y="1307"/>
                  <a:pt x="1023" y="1314"/>
                </a:cubicBezTo>
                <a:cubicBezTo>
                  <a:pt x="1023" y="1321"/>
                  <a:pt x="1028" y="1326"/>
                  <a:pt x="1035" y="1326"/>
                </a:cubicBezTo>
                <a:close/>
                <a:moveTo>
                  <a:pt x="1075" y="1326"/>
                </a:moveTo>
                <a:cubicBezTo>
                  <a:pt x="1082" y="1326"/>
                  <a:pt x="1087" y="1321"/>
                  <a:pt x="1087" y="1314"/>
                </a:cubicBezTo>
                <a:cubicBezTo>
                  <a:pt x="1087" y="1307"/>
                  <a:pt x="1082" y="1301"/>
                  <a:pt x="1075" y="1301"/>
                </a:cubicBezTo>
                <a:cubicBezTo>
                  <a:pt x="1068" y="1301"/>
                  <a:pt x="1062" y="1307"/>
                  <a:pt x="1062" y="1314"/>
                </a:cubicBezTo>
                <a:cubicBezTo>
                  <a:pt x="1062" y="1321"/>
                  <a:pt x="1068" y="1326"/>
                  <a:pt x="1075" y="1326"/>
                </a:cubicBezTo>
                <a:close/>
                <a:moveTo>
                  <a:pt x="1114" y="1326"/>
                </a:moveTo>
                <a:cubicBezTo>
                  <a:pt x="1121" y="1326"/>
                  <a:pt x="1127" y="1321"/>
                  <a:pt x="1127" y="1314"/>
                </a:cubicBezTo>
                <a:cubicBezTo>
                  <a:pt x="1127" y="1307"/>
                  <a:pt x="1121" y="1301"/>
                  <a:pt x="1114" y="1301"/>
                </a:cubicBezTo>
                <a:cubicBezTo>
                  <a:pt x="1107" y="1301"/>
                  <a:pt x="1101" y="1307"/>
                  <a:pt x="1101" y="1314"/>
                </a:cubicBezTo>
                <a:cubicBezTo>
                  <a:pt x="1101" y="1321"/>
                  <a:pt x="1107" y="1326"/>
                  <a:pt x="1114" y="1326"/>
                </a:cubicBezTo>
                <a:close/>
                <a:moveTo>
                  <a:pt x="1154" y="1326"/>
                </a:moveTo>
                <a:cubicBezTo>
                  <a:pt x="1161" y="1326"/>
                  <a:pt x="1166" y="1321"/>
                  <a:pt x="1166" y="1314"/>
                </a:cubicBezTo>
                <a:cubicBezTo>
                  <a:pt x="1166" y="1307"/>
                  <a:pt x="1161" y="1301"/>
                  <a:pt x="1154" y="1301"/>
                </a:cubicBezTo>
                <a:cubicBezTo>
                  <a:pt x="1146" y="1301"/>
                  <a:pt x="1141" y="1307"/>
                  <a:pt x="1141" y="1314"/>
                </a:cubicBezTo>
                <a:cubicBezTo>
                  <a:pt x="1141" y="1321"/>
                  <a:pt x="1146" y="1326"/>
                  <a:pt x="1154" y="1326"/>
                </a:cubicBezTo>
                <a:close/>
                <a:moveTo>
                  <a:pt x="1193" y="1326"/>
                </a:moveTo>
                <a:cubicBezTo>
                  <a:pt x="1200" y="1326"/>
                  <a:pt x="1206" y="1321"/>
                  <a:pt x="1206" y="1314"/>
                </a:cubicBezTo>
                <a:cubicBezTo>
                  <a:pt x="1206" y="1307"/>
                  <a:pt x="1200" y="1301"/>
                  <a:pt x="1193" y="1301"/>
                </a:cubicBezTo>
                <a:cubicBezTo>
                  <a:pt x="1186" y="1301"/>
                  <a:pt x="1180" y="1307"/>
                  <a:pt x="1180" y="1314"/>
                </a:cubicBezTo>
                <a:cubicBezTo>
                  <a:pt x="1180" y="1321"/>
                  <a:pt x="1186" y="1326"/>
                  <a:pt x="1193" y="1326"/>
                </a:cubicBezTo>
                <a:close/>
                <a:moveTo>
                  <a:pt x="1232" y="1326"/>
                </a:moveTo>
                <a:cubicBezTo>
                  <a:pt x="1239" y="1326"/>
                  <a:pt x="1245" y="1321"/>
                  <a:pt x="1245" y="1314"/>
                </a:cubicBezTo>
                <a:cubicBezTo>
                  <a:pt x="1245" y="1307"/>
                  <a:pt x="1239" y="1301"/>
                  <a:pt x="1232" y="1301"/>
                </a:cubicBezTo>
                <a:cubicBezTo>
                  <a:pt x="1225" y="1301"/>
                  <a:pt x="1220" y="1307"/>
                  <a:pt x="1220" y="1314"/>
                </a:cubicBezTo>
                <a:cubicBezTo>
                  <a:pt x="1220" y="1321"/>
                  <a:pt x="1225" y="1326"/>
                  <a:pt x="1232" y="1326"/>
                </a:cubicBezTo>
                <a:close/>
                <a:moveTo>
                  <a:pt x="1272" y="1301"/>
                </a:moveTo>
                <a:cubicBezTo>
                  <a:pt x="1265" y="1301"/>
                  <a:pt x="1259" y="1307"/>
                  <a:pt x="1259" y="1314"/>
                </a:cubicBezTo>
                <a:cubicBezTo>
                  <a:pt x="1259" y="1321"/>
                  <a:pt x="1265" y="1326"/>
                  <a:pt x="1272" y="1326"/>
                </a:cubicBezTo>
                <a:cubicBezTo>
                  <a:pt x="1279" y="1326"/>
                  <a:pt x="1285" y="1321"/>
                  <a:pt x="1285" y="1314"/>
                </a:cubicBezTo>
                <a:cubicBezTo>
                  <a:pt x="1285" y="1307"/>
                  <a:pt x="1279" y="1301"/>
                  <a:pt x="1272" y="1301"/>
                </a:cubicBezTo>
                <a:close/>
                <a:moveTo>
                  <a:pt x="1824" y="1301"/>
                </a:moveTo>
                <a:cubicBezTo>
                  <a:pt x="1817" y="1301"/>
                  <a:pt x="1811" y="1307"/>
                  <a:pt x="1811" y="1314"/>
                </a:cubicBezTo>
                <a:cubicBezTo>
                  <a:pt x="1811" y="1321"/>
                  <a:pt x="1817" y="1326"/>
                  <a:pt x="1824" y="1326"/>
                </a:cubicBezTo>
                <a:cubicBezTo>
                  <a:pt x="1831" y="1326"/>
                  <a:pt x="1837" y="1321"/>
                  <a:pt x="1837" y="1314"/>
                </a:cubicBezTo>
                <a:cubicBezTo>
                  <a:pt x="1837" y="1307"/>
                  <a:pt x="1831" y="1301"/>
                  <a:pt x="1824" y="1301"/>
                </a:cubicBezTo>
                <a:close/>
                <a:moveTo>
                  <a:pt x="1863" y="1326"/>
                </a:moveTo>
                <a:cubicBezTo>
                  <a:pt x="1870" y="1326"/>
                  <a:pt x="1876" y="1321"/>
                  <a:pt x="1876" y="1314"/>
                </a:cubicBezTo>
                <a:cubicBezTo>
                  <a:pt x="1876" y="1307"/>
                  <a:pt x="1870" y="1301"/>
                  <a:pt x="1863" y="1301"/>
                </a:cubicBezTo>
                <a:cubicBezTo>
                  <a:pt x="1856" y="1301"/>
                  <a:pt x="1850" y="1307"/>
                  <a:pt x="1850" y="1314"/>
                </a:cubicBezTo>
                <a:cubicBezTo>
                  <a:pt x="1850" y="1321"/>
                  <a:pt x="1856" y="1326"/>
                  <a:pt x="1863" y="1326"/>
                </a:cubicBezTo>
                <a:close/>
                <a:moveTo>
                  <a:pt x="1903" y="1326"/>
                </a:moveTo>
                <a:cubicBezTo>
                  <a:pt x="1910" y="1326"/>
                  <a:pt x="1915" y="1321"/>
                  <a:pt x="1915" y="1314"/>
                </a:cubicBezTo>
                <a:cubicBezTo>
                  <a:pt x="1915" y="1307"/>
                  <a:pt x="1910" y="1301"/>
                  <a:pt x="1903" y="1301"/>
                </a:cubicBezTo>
                <a:cubicBezTo>
                  <a:pt x="1896" y="1301"/>
                  <a:pt x="1890" y="1307"/>
                  <a:pt x="1890" y="1314"/>
                </a:cubicBezTo>
                <a:cubicBezTo>
                  <a:pt x="1890" y="1321"/>
                  <a:pt x="1896" y="1326"/>
                  <a:pt x="1903" y="1326"/>
                </a:cubicBezTo>
                <a:close/>
                <a:moveTo>
                  <a:pt x="1942" y="1326"/>
                </a:moveTo>
                <a:cubicBezTo>
                  <a:pt x="1949" y="1326"/>
                  <a:pt x="1955" y="1321"/>
                  <a:pt x="1955" y="1314"/>
                </a:cubicBezTo>
                <a:cubicBezTo>
                  <a:pt x="1955" y="1307"/>
                  <a:pt x="1949" y="1301"/>
                  <a:pt x="1942" y="1301"/>
                </a:cubicBezTo>
                <a:cubicBezTo>
                  <a:pt x="1935" y="1301"/>
                  <a:pt x="1929" y="1307"/>
                  <a:pt x="1929" y="1314"/>
                </a:cubicBezTo>
                <a:cubicBezTo>
                  <a:pt x="1929" y="1321"/>
                  <a:pt x="1935" y="1326"/>
                  <a:pt x="1942" y="1326"/>
                </a:cubicBezTo>
                <a:close/>
                <a:moveTo>
                  <a:pt x="1981" y="1301"/>
                </a:moveTo>
                <a:cubicBezTo>
                  <a:pt x="1974" y="1301"/>
                  <a:pt x="1969" y="1307"/>
                  <a:pt x="1969" y="1314"/>
                </a:cubicBezTo>
                <a:cubicBezTo>
                  <a:pt x="1969" y="1321"/>
                  <a:pt x="1974" y="1326"/>
                  <a:pt x="1981" y="1326"/>
                </a:cubicBezTo>
                <a:cubicBezTo>
                  <a:pt x="1988" y="1326"/>
                  <a:pt x="1994" y="1321"/>
                  <a:pt x="1994" y="1314"/>
                </a:cubicBezTo>
                <a:cubicBezTo>
                  <a:pt x="1994" y="1307"/>
                  <a:pt x="1988" y="1301"/>
                  <a:pt x="1981" y="1301"/>
                </a:cubicBezTo>
                <a:close/>
                <a:moveTo>
                  <a:pt x="2021" y="1326"/>
                </a:moveTo>
                <a:cubicBezTo>
                  <a:pt x="2028" y="1326"/>
                  <a:pt x="2034" y="1321"/>
                  <a:pt x="2034" y="1314"/>
                </a:cubicBezTo>
                <a:cubicBezTo>
                  <a:pt x="2034" y="1307"/>
                  <a:pt x="2028" y="1301"/>
                  <a:pt x="2021" y="1301"/>
                </a:cubicBezTo>
                <a:cubicBezTo>
                  <a:pt x="2014" y="1301"/>
                  <a:pt x="2008" y="1307"/>
                  <a:pt x="2008" y="1314"/>
                </a:cubicBezTo>
                <a:cubicBezTo>
                  <a:pt x="2008" y="1321"/>
                  <a:pt x="2014" y="1326"/>
                  <a:pt x="2021" y="1326"/>
                </a:cubicBezTo>
                <a:close/>
                <a:moveTo>
                  <a:pt x="2060" y="1301"/>
                </a:moveTo>
                <a:cubicBezTo>
                  <a:pt x="2053" y="1301"/>
                  <a:pt x="2048" y="1307"/>
                  <a:pt x="2048" y="1314"/>
                </a:cubicBezTo>
                <a:cubicBezTo>
                  <a:pt x="2048" y="1321"/>
                  <a:pt x="2053" y="1326"/>
                  <a:pt x="2060" y="1326"/>
                </a:cubicBezTo>
                <a:cubicBezTo>
                  <a:pt x="2067" y="1326"/>
                  <a:pt x="2073" y="1321"/>
                  <a:pt x="2073" y="1314"/>
                </a:cubicBezTo>
                <a:cubicBezTo>
                  <a:pt x="2073" y="1307"/>
                  <a:pt x="2067" y="1301"/>
                  <a:pt x="2060" y="1301"/>
                </a:cubicBezTo>
                <a:close/>
                <a:moveTo>
                  <a:pt x="2179" y="1301"/>
                </a:moveTo>
                <a:cubicBezTo>
                  <a:pt x="2172" y="1301"/>
                  <a:pt x="2166" y="1307"/>
                  <a:pt x="2166" y="1314"/>
                </a:cubicBezTo>
                <a:cubicBezTo>
                  <a:pt x="2166" y="1321"/>
                  <a:pt x="2172" y="1326"/>
                  <a:pt x="2179" y="1326"/>
                </a:cubicBezTo>
                <a:cubicBezTo>
                  <a:pt x="2186" y="1326"/>
                  <a:pt x="2191" y="1321"/>
                  <a:pt x="2191" y="1314"/>
                </a:cubicBezTo>
                <a:cubicBezTo>
                  <a:pt x="2191" y="1307"/>
                  <a:pt x="2186" y="1301"/>
                  <a:pt x="2179" y="1301"/>
                </a:cubicBezTo>
                <a:close/>
                <a:moveTo>
                  <a:pt x="2967" y="1326"/>
                </a:moveTo>
                <a:cubicBezTo>
                  <a:pt x="2974" y="1326"/>
                  <a:pt x="2980" y="1321"/>
                  <a:pt x="2980" y="1314"/>
                </a:cubicBezTo>
                <a:cubicBezTo>
                  <a:pt x="2980" y="1307"/>
                  <a:pt x="2974" y="1301"/>
                  <a:pt x="2967" y="1301"/>
                </a:cubicBezTo>
                <a:cubicBezTo>
                  <a:pt x="2960" y="1301"/>
                  <a:pt x="2954" y="1307"/>
                  <a:pt x="2954" y="1314"/>
                </a:cubicBezTo>
                <a:cubicBezTo>
                  <a:pt x="2954" y="1321"/>
                  <a:pt x="2960" y="1326"/>
                  <a:pt x="2967" y="1326"/>
                </a:cubicBezTo>
                <a:close/>
                <a:moveTo>
                  <a:pt x="3006" y="1326"/>
                </a:moveTo>
                <a:cubicBezTo>
                  <a:pt x="3014" y="1326"/>
                  <a:pt x="3019" y="1321"/>
                  <a:pt x="3019" y="1314"/>
                </a:cubicBezTo>
                <a:cubicBezTo>
                  <a:pt x="3019" y="1307"/>
                  <a:pt x="3014" y="1301"/>
                  <a:pt x="3006" y="1301"/>
                </a:cubicBezTo>
                <a:cubicBezTo>
                  <a:pt x="2999" y="1301"/>
                  <a:pt x="2994" y="1307"/>
                  <a:pt x="2994" y="1314"/>
                </a:cubicBezTo>
                <a:cubicBezTo>
                  <a:pt x="2994" y="1321"/>
                  <a:pt x="2999" y="1326"/>
                  <a:pt x="3006" y="1326"/>
                </a:cubicBezTo>
                <a:close/>
                <a:moveTo>
                  <a:pt x="3046" y="1326"/>
                </a:moveTo>
                <a:cubicBezTo>
                  <a:pt x="3053" y="1326"/>
                  <a:pt x="3059" y="1321"/>
                  <a:pt x="3059" y="1314"/>
                </a:cubicBezTo>
                <a:cubicBezTo>
                  <a:pt x="3059" y="1307"/>
                  <a:pt x="3053" y="1301"/>
                  <a:pt x="3046" y="1301"/>
                </a:cubicBezTo>
                <a:cubicBezTo>
                  <a:pt x="3039" y="1301"/>
                  <a:pt x="3033" y="1307"/>
                  <a:pt x="3033" y="1314"/>
                </a:cubicBezTo>
                <a:cubicBezTo>
                  <a:pt x="3033" y="1321"/>
                  <a:pt x="3039" y="1326"/>
                  <a:pt x="3046" y="1326"/>
                </a:cubicBezTo>
                <a:close/>
                <a:moveTo>
                  <a:pt x="3085" y="1326"/>
                </a:moveTo>
                <a:cubicBezTo>
                  <a:pt x="3092" y="1326"/>
                  <a:pt x="3098" y="1321"/>
                  <a:pt x="3098" y="1314"/>
                </a:cubicBezTo>
                <a:cubicBezTo>
                  <a:pt x="3098" y="1307"/>
                  <a:pt x="3092" y="1301"/>
                  <a:pt x="3085" y="1301"/>
                </a:cubicBezTo>
                <a:cubicBezTo>
                  <a:pt x="3078" y="1301"/>
                  <a:pt x="3073" y="1307"/>
                  <a:pt x="3073" y="1314"/>
                </a:cubicBezTo>
                <a:cubicBezTo>
                  <a:pt x="3073" y="1321"/>
                  <a:pt x="3078" y="1326"/>
                  <a:pt x="3085" y="1326"/>
                </a:cubicBezTo>
                <a:close/>
                <a:moveTo>
                  <a:pt x="3125" y="1326"/>
                </a:moveTo>
                <a:cubicBezTo>
                  <a:pt x="3132" y="1326"/>
                  <a:pt x="3137" y="1321"/>
                  <a:pt x="3137" y="1314"/>
                </a:cubicBezTo>
                <a:cubicBezTo>
                  <a:pt x="3137" y="1307"/>
                  <a:pt x="3132" y="1301"/>
                  <a:pt x="3125" y="1301"/>
                </a:cubicBezTo>
                <a:cubicBezTo>
                  <a:pt x="3118" y="1301"/>
                  <a:pt x="3112" y="1307"/>
                  <a:pt x="3112" y="1314"/>
                </a:cubicBezTo>
                <a:cubicBezTo>
                  <a:pt x="3112" y="1321"/>
                  <a:pt x="3118" y="1326"/>
                  <a:pt x="3125" y="1326"/>
                </a:cubicBezTo>
                <a:close/>
                <a:moveTo>
                  <a:pt x="3164" y="1326"/>
                </a:moveTo>
                <a:cubicBezTo>
                  <a:pt x="3171" y="1326"/>
                  <a:pt x="3177" y="1321"/>
                  <a:pt x="3177" y="1314"/>
                </a:cubicBezTo>
                <a:cubicBezTo>
                  <a:pt x="3177" y="1307"/>
                  <a:pt x="3171" y="1301"/>
                  <a:pt x="3164" y="1301"/>
                </a:cubicBezTo>
                <a:cubicBezTo>
                  <a:pt x="3157" y="1301"/>
                  <a:pt x="3151" y="1307"/>
                  <a:pt x="3151" y="1314"/>
                </a:cubicBezTo>
                <a:cubicBezTo>
                  <a:pt x="3151" y="1321"/>
                  <a:pt x="3157" y="1326"/>
                  <a:pt x="3164" y="1326"/>
                </a:cubicBezTo>
                <a:close/>
                <a:moveTo>
                  <a:pt x="996" y="1366"/>
                </a:moveTo>
                <a:cubicBezTo>
                  <a:pt x="1003" y="1366"/>
                  <a:pt x="1009" y="1360"/>
                  <a:pt x="1009" y="1353"/>
                </a:cubicBezTo>
                <a:cubicBezTo>
                  <a:pt x="1009" y="1346"/>
                  <a:pt x="1003" y="1340"/>
                  <a:pt x="996" y="1340"/>
                </a:cubicBezTo>
                <a:cubicBezTo>
                  <a:pt x="989" y="1340"/>
                  <a:pt x="983" y="1346"/>
                  <a:pt x="983" y="1353"/>
                </a:cubicBezTo>
                <a:cubicBezTo>
                  <a:pt x="983" y="1360"/>
                  <a:pt x="989" y="1366"/>
                  <a:pt x="996" y="1366"/>
                </a:cubicBezTo>
                <a:close/>
                <a:moveTo>
                  <a:pt x="1035" y="1366"/>
                </a:moveTo>
                <a:cubicBezTo>
                  <a:pt x="1042" y="1366"/>
                  <a:pt x="1048" y="1360"/>
                  <a:pt x="1048" y="1353"/>
                </a:cubicBezTo>
                <a:cubicBezTo>
                  <a:pt x="1048" y="1346"/>
                  <a:pt x="1042" y="1340"/>
                  <a:pt x="1035" y="1340"/>
                </a:cubicBezTo>
                <a:cubicBezTo>
                  <a:pt x="1028" y="1340"/>
                  <a:pt x="1023" y="1346"/>
                  <a:pt x="1023" y="1353"/>
                </a:cubicBezTo>
                <a:cubicBezTo>
                  <a:pt x="1023" y="1360"/>
                  <a:pt x="1028" y="1366"/>
                  <a:pt x="1035" y="1366"/>
                </a:cubicBezTo>
                <a:close/>
                <a:moveTo>
                  <a:pt x="1075" y="1366"/>
                </a:moveTo>
                <a:cubicBezTo>
                  <a:pt x="1082" y="1366"/>
                  <a:pt x="1087" y="1360"/>
                  <a:pt x="1087" y="1353"/>
                </a:cubicBezTo>
                <a:cubicBezTo>
                  <a:pt x="1087" y="1346"/>
                  <a:pt x="1082" y="1340"/>
                  <a:pt x="1075" y="1340"/>
                </a:cubicBezTo>
                <a:cubicBezTo>
                  <a:pt x="1068" y="1340"/>
                  <a:pt x="1062" y="1346"/>
                  <a:pt x="1062" y="1353"/>
                </a:cubicBezTo>
                <a:cubicBezTo>
                  <a:pt x="1062" y="1360"/>
                  <a:pt x="1068" y="1366"/>
                  <a:pt x="1075" y="1366"/>
                </a:cubicBezTo>
                <a:close/>
                <a:moveTo>
                  <a:pt x="1114" y="1366"/>
                </a:moveTo>
                <a:cubicBezTo>
                  <a:pt x="1121" y="1366"/>
                  <a:pt x="1127" y="1360"/>
                  <a:pt x="1127" y="1353"/>
                </a:cubicBezTo>
                <a:cubicBezTo>
                  <a:pt x="1127" y="1346"/>
                  <a:pt x="1121" y="1340"/>
                  <a:pt x="1114" y="1340"/>
                </a:cubicBezTo>
                <a:cubicBezTo>
                  <a:pt x="1107" y="1340"/>
                  <a:pt x="1101" y="1346"/>
                  <a:pt x="1101" y="1353"/>
                </a:cubicBezTo>
                <a:cubicBezTo>
                  <a:pt x="1101" y="1360"/>
                  <a:pt x="1107" y="1366"/>
                  <a:pt x="1114" y="1366"/>
                </a:cubicBezTo>
                <a:close/>
                <a:moveTo>
                  <a:pt x="1154" y="1366"/>
                </a:moveTo>
                <a:cubicBezTo>
                  <a:pt x="1161" y="1366"/>
                  <a:pt x="1166" y="1360"/>
                  <a:pt x="1166" y="1353"/>
                </a:cubicBezTo>
                <a:cubicBezTo>
                  <a:pt x="1166" y="1346"/>
                  <a:pt x="1161" y="1340"/>
                  <a:pt x="1154" y="1340"/>
                </a:cubicBezTo>
                <a:cubicBezTo>
                  <a:pt x="1146" y="1340"/>
                  <a:pt x="1141" y="1346"/>
                  <a:pt x="1141" y="1353"/>
                </a:cubicBezTo>
                <a:cubicBezTo>
                  <a:pt x="1141" y="1360"/>
                  <a:pt x="1146" y="1366"/>
                  <a:pt x="1154" y="1366"/>
                </a:cubicBezTo>
                <a:close/>
                <a:moveTo>
                  <a:pt x="1193" y="1366"/>
                </a:moveTo>
                <a:cubicBezTo>
                  <a:pt x="1200" y="1366"/>
                  <a:pt x="1206" y="1360"/>
                  <a:pt x="1206" y="1353"/>
                </a:cubicBezTo>
                <a:cubicBezTo>
                  <a:pt x="1206" y="1346"/>
                  <a:pt x="1200" y="1340"/>
                  <a:pt x="1193" y="1340"/>
                </a:cubicBezTo>
                <a:cubicBezTo>
                  <a:pt x="1186" y="1340"/>
                  <a:pt x="1180" y="1346"/>
                  <a:pt x="1180" y="1353"/>
                </a:cubicBezTo>
                <a:cubicBezTo>
                  <a:pt x="1180" y="1360"/>
                  <a:pt x="1186" y="1366"/>
                  <a:pt x="1193" y="1366"/>
                </a:cubicBezTo>
                <a:close/>
                <a:moveTo>
                  <a:pt x="1232" y="1340"/>
                </a:moveTo>
                <a:cubicBezTo>
                  <a:pt x="1225" y="1340"/>
                  <a:pt x="1220" y="1346"/>
                  <a:pt x="1220" y="1353"/>
                </a:cubicBezTo>
                <a:cubicBezTo>
                  <a:pt x="1220" y="1360"/>
                  <a:pt x="1225" y="1366"/>
                  <a:pt x="1232" y="1366"/>
                </a:cubicBezTo>
                <a:cubicBezTo>
                  <a:pt x="1239" y="1366"/>
                  <a:pt x="1245" y="1360"/>
                  <a:pt x="1245" y="1353"/>
                </a:cubicBezTo>
                <a:cubicBezTo>
                  <a:pt x="1245" y="1346"/>
                  <a:pt x="1239" y="1340"/>
                  <a:pt x="1232" y="1340"/>
                </a:cubicBezTo>
                <a:close/>
                <a:moveTo>
                  <a:pt x="1272" y="1340"/>
                </a:moveTo>
                <a:cubicBezTo>
                  <a:pt x="1265" y="1340"/>
                  <a:pt x="1259" y="1346"/>
                  <a:pt x="1259" y="1353"/>
                </a:cubicBezTo>
                <a:cubicBezTo>
                  <a:pt x="1259" y="1360"/>
                  <a:pt x="1265" y="1366"/>
                  <a:pt x="1272" y="1366"/>
                </a:cubicBezTo>
                <a:cubicBezTo>
                  <a:pt x="1279" y="1366"/>
                  <a:pt x="1285" y="1360"/>
                  <a:pt x="1285" y="1353"/>
                </a:cubicBezTo>
                <a:cubicBezTo>
                  <a:pt x="1285" y="1346"/>
                  <a:pt x="1279" y="1340"/>
                  <a:pt x="1272" y="1340"/>
                </a:cubicBezTo>
                <a:close/>
                <a:moveTo>
                  <a:pt x="1863" y="1366"/>
                </a:moveTo>
                <a:cubicBezTo>
                  <a:pt x="1870" y="1366"/>
                  <a:pt x="1876" y="1360"/>
                  <a:pt x="1876" y="1353"/>
                </a:cubicBezTo>
                <a:cubicBezTo>
                  <a:pt x="1876" y="1346"/>
                  <a:pt x="1870" y="1340"/>
                  <a:pt x="1863" y="1340"/>
                </a:cubicBezTo>
                <a:cubicBezTo>
                  <a:pt x="1856" y="1340"/>
                  <a:pt x="1850" y="1346"/>
                  <a:pt x="1850" y="1353"/>
                </a:cubicBezTo>
                <a:cubicBezTo>
                  <a:pt x="1850" y="1360"/>
                  <a:pt x="1856" y="1366"/>
                  <a:pt x="1863" y="1366"/>
                </a:cubicBezTo>
                <a:close/>
                <a:moveTo>
                  <a:pt x="1903" y="1366"/>
                </a:moveTo>
                <a:cubicBezTo>
                  <a:pt x="1910" y="1366"/>
                  <a:pt x="1915" y="1360"/>
                  <a:pt x="1915" y="1353"/>
                </a:cubicBezTo>
                <a:cubicBezTo>
                  <a:pt x="1915" y="1346"/>
                  <a:pt x="1910" y="1340"/>
                  <a:pt x="1903" y="1340"/>
                </a:cubicBezTo>
                <a:cubicBezTo>
                  <a:pt x="1896" y="1340"/>
                  <a:pt x="1890" y="1346"/>
                  <a:pt x="1890" y="1353"/>
                </a:cubicBezTo>
                <a:cubicBezTo>
                  <a:pt x="1890" y="1360"/>
                  <a:pt x="1896" y="1366"/>
                  <a:pt x="1903" y="1366"/>
                </a:cubicBezTo>
                <a:close/>
                <a:moveTo>
                  <a:pt x="1942" y="1366"/>
                </a:moveTo>
                <a:cubicBezTo>
                  <a:pt x="1949" y="1366"/>
                  <a:pt x="1955" y="1360"/>
                  <a:pt x="1955" y="1353"/>
                </a:cubicBezTo>
                <a:cubicBezTo>
                  <a:pt x="1955" y="1346"/>
                  <a:pt x="1949" y="1340"/>
                  <a:pt x="1942" y="1340"/>
                </a:cubicBezTo>
                <a:cubicBezTo>
                  <a:pt x="1935" y="1340"/>
                  <a:pt x="1929" y="1346"/>
                  <a:pt x="1929" y="1353"/>
                </a:cubicBezTo>
                <a:cubicBezTo>
                  <a:pt x="1929" y="1360"/>
                  <a:pt x="1935" y="1366"/>
                  <a:pt x="1942" y="1366"/>
                </a:cubicBezTo>
                <a:close/>
                <a:moveTo>
                  <a:pt x="1981" y="1366"/>
                </a:moveTo>
                <a:cubicBezTo>
                  <a:pt x="1988" y="1366"/>
                  <a:pt x="1994" y="1360"/>
                  <a:pt x="1994" y="1353"/>
                </a:cubicBezTo>
                <a:cubicBezTo>
                  <a:pt x="1994" y="1346"/>
                  <a:pt x="1988" y="1340"/>
                  <a:pt x="1981" y="1340"/>
                </a:cubicBezTo>
                <a:cubicBezTo>
                  <a:pt x="1974" y="1340"/>
                  <a:pt x="1969" y="1346"/>
                  <a:pt x="1969" y="1353"/>
                </a:cubicBezTo>
                <a:cubicBezTo>
                  <a:pt x="1969" y="1360"/>
                  <a:pt x="1974" y="1366"/>
                  <a:pt x="1981" y="1366"/>
                </a:cubicBezTo>
                <a:close/>
                <a:moveTo>
                  <a:pt x="2021" y="1366"/>
                </a:moveTo>
                <a:cubicBezTo>
                  <a:pt x="2028" y="1366"/>
                  <a:pt x="2034" y="1360"/>
                  <a:pt x="2034" y="1353"/>
                </a:cubicBezTo>
                <a:cubicBezTo>
                  <a:pt x="2034" y="1346"/>
                  <a:pt x="2028" y="1340"/>
                  <a:pt x="2021" y="1340"/>
                </a:cubicBezTo>
                <a:cubicBezTo>
                  <a:pt x="2014" y="1340"/>
                  <a:pt x="2008" y="1346"/>
                  <a:pt x="2008" y="1353"/>
                </a:cubicBezTo>
                <a:cubicBezTo>
                  <a:pt x="2008" y="1360"/>
                  <a:pt x="2014" y="1366"/>
                  <a:pt x="2021" y="1366"/>
                </a:cubicBezTo>
                <a:close/>
                <a:moveTo>
                  <a:pt x="2139" y="1340"/>
                </a:moveTo>
                <a:cubicBezTo>
                  <a:pt x="2132" y="1340"/>
                  <a:pt x="2126" y="1346"/>
                  <a:pt x="2126" y="1353"/>
                </a:cubicBezTo>
                <a:cubicBezTo>
                  <a:pt x="2126" y="1360"/>
                  <a:pt x="2132" y="1366"/>
                  <a:pt x="2139" y="1366"/>
                </a:cubicBezTo>
                <a:cubicBezTo>
                  <a:pt x="2146" y="1366"/>
                  <a:pt x="2152" y="1360"/>
                  <a:pt x="2152" y="1353"/>
                </a:cubicBezTo>
                <a:cubicBezTo>
                  <a:pt x="2152" y="1346"/>
                  <a:pt x="2146" y="1340"/>
                  <a:pt x="2139" y="1340"/>
                </a:cubicBezTo>
                <a:close/>
                <a:moveTo>
                  <a:pt x="2179" y="1340"/>
                </a:moveTo>
                <a:cubicBezTo>
                  <a:pt x="2172" y="1340"/>
                  <a:pt x="2166" y="1346"/>
                  <a:pt x="2166" y="1353"/>
                </a:cubicBezTo>
                <a:cubicBezTo>
                  <a:pt x="2166" y="1360"/>
                  <a:pt x="2172" y="1366"/>
                  <a:pt x="2179" y="1366"/>
                </a:cubicBezTo>
                <a:cubicBezTo>
                  <a:pt x="2186" y="1366"/>
                  <a:pt x="2191" y="1360"/>
                  <a:pt x="2191" y="1353"/>
                </a:cubicBezTo>
                <a:cubicBezTo>
                  <a:pt x="2191" y="1346"/>
                  <a:pt x="2186" y="1340"/>
                  <a:pt x="2179" y="1340"/>
                </a:cubicBezTo>
                <a:close/>
                <a:moveTo>
                  <a:pt x="2888" y="1366"/>
                </a:moveTo>
                <a:cubicBezTo>
                  <a:pt x="2895" y="1366"/>
                  <a:pt x="2901" y="1360"/>
                  <a:pt x="2901" y="1353"/>
                </a:cubicBezTo>
                <a:cubicBezTo>
                  <a:pt x="2901" y="1346"/>
                  <a:pt x="2895" y="1340"/>
                  <a:pt x="2888" y="1340"/>
                </a:cubicBezTo>
                <a:cubicBezTo>
                  <a:pt x="2881" y="1340"/>
                  <a:pt x="2875" y="1346"/>
                  <a:pt x="2875" y="1353"/>
                </a:cubicBezTo>
                <a:cubicBezTo>
                  <a:pt x="2875" y="1360"/>
                  <a:pt x="2881" y="1366"/>
                  <a:pt x="2888" y="1366"/>
                </a:cubicBezTo>
                <a:close/>
                <a:moveTo>
                  <a:pt x="2928" y="1366"/>
                </a:moveTo>
                <a:cubicBezTo>
                  <a:pt x="2935" y="1366"/>
                  <a:pt x="2940" y="1360"/>
                  <a:pt x="2940" y="1353"/>
                </a:cubicBezTo>
                <a:cubicBezTo>
                  <a:pt x="2940" y="1346"/>
                  <a:pt x="2935" y="1340"/>
                  <a:pt x="2928" y="1340"/>
                </a:cubicBezTo>
                <a:cubicBezTo>
                  <a:pt x="2921" y="1340"/>
                  <a:pt x="2915" y="1346"/>
                  <a:pt x="2915" y="1353"/>
                </a:cubicBezTo>
                <a:cubicBezTo>
                  <a:pt x="2915" y="1360"/>
                  <a:pt x="2921" y="1366"/>
                  <a:pt x="2928" y="1366"/>
                </a:cubicBezTo>
                <a:close/>
                <a:moveTo>
                  <a:pt x="2967" y="1366"/>
                </a:moveTo>
                <a:cubicBezTo>
                  <a:pt x="2974" y="1366"/>
                  <a:pt x="2980" y="1360"/>
                  <a:pt x="2980" y="1353"/>
                </a:cubicBezTo>
                <a:cubicBezTo>
                  <a:pt x="2980" y="1346"/>
                  <a:pt x="2974" y="1340"/>
                  <a:pt x="2967" y="1340"/>
                </a:cubicBezTo>
                <a:cubicBezTo>
                  <a:pt x="2960" y="1340"/>
                  <a:pt x="2954" y="1346"/>
                  <a:pt x="2954" y="1353"/>
                </a:cubicBezTo>
                <a:cubicBezTo>
                  <a:pt x="2954" y="1360"/>
                  <a:pt x="2960" y="1366"/>
                  <a:pt x="2967" y="1366"/>
                </a:cubicBezTo>
                <a:close/>
                <a:moveTo>
                  <a:pt x="3006" y="1366"/>
                </a:moveTo>
                <a:cubicBezTo>
                  <a:pt x="3014" y="1366"/>
                  <a:pt x="3019" y="1360"/>
                  <a:pt x="3019" y="1353"/>
                </a:cubicBezTo>
                <a:cubicBezTo>
                  <a:pt x="3019" y="1346"/>
                  <a:pt x="3014" y="1340"/>
                  <a:pt x="3006" y="1340"/>
                </a:cubicBezTo>
                <a:cubicBezTo>
                  <a:pt x="2999" y="1340"/>
                  <a:pt x="2994" y="1346"/>
                  <a:pt x="2994" y="1353"/>
                </a:cubicBezTo>
                <a:cubicBezTo>
                  <a:pt x="2994" y="1360"/>
                  <a:pt x="2999" y="1366"/>
                  <a:pt x="3006" y="1366"/>
                </a:cubicBezTo>
                <a:close/>
                <a:moveTo>
                  <a:pt x="3046" y="1366"/>
                </a:moveTo>
                <a:cubicBezTo>
                  <a:pt x="3053" y="1366"/>
                  <a:pt x="3059" y="1360"/>
                  <a:pt x="3059" y="1353"/>
                </a:cubicBezTo>
                <a:cubicBezTo>
                  <a:pt x="3059" y="1346"/>
                  <a:pt x="3053" y="1340"/>
                  <a:pt x="3046" y="1340"/>
                </a:cubicBezTo>
                <a:cubicBezTo>
                  <a:pt x="3039" y="1340"/>
                  <a:pt x="3033" y="1346"/>
                  <a:pt x="3033" y="1353"/>
                </a:cubicBezTo>
                <a:cubicBezTo>
                  <a:pt x="3033" y="1360"/>
                  <a:pt x="3039" y="1366"/>
                  <a:pt x="3046" y="1366"/>
                </a:cubicBezTo>
                <a:close/>
                <a:moveTo>
                  <a:pt x="3085" y="1366"/>
                </a:moveTo>
                <a:cubicBezTo>
                  <a:pt x="3092" y="1366"/>
                  <a:pt x="3098" y="1360"/>
                  <a:pt x="3098" y="1353"/>
                </a:cubicBezTo>
                <a:cubicBezTo>
                  <a:pt x="3098" y="1346"/>
                  <a:pt x="3092" y="1340"/>
                  <a:pt x="3085" y="1340"/>
                </a:cubicBezTo>
                <a:cubicBezTo>
                  <a:pt x="3078" y="1340"/>
                  <a:pt x="3073" y="1346"/>
                  <a:pt x="3073" y="1353"/>
                </a:cubicBezTo>
                <a:cubicBezTo>
                  <a:pt x="3073" y="1360"/>
                  <a:pt x="3078" y="1366"/>
                  <a:pt x="3085" y="1366"/>
                </a:cubicBezTo>
                <a:close/>
                <a:moveTo>
                  <a:pt x="3125" y="1366"/>
                </a:moveTo>
                <a:cubicBezTo>
                  <a:pt x="3132" y="1366"/>
                  <a:pt x="3137" y="1360"/>
                  <a:pt x="3137" y="1353"/>
                </a:cubicBezTo>
                <a:cubicBezTo>
                  <a:pt x="3137" y="1346"/>
                  <a:pt x="3132" y="1340"/>
                  <a:pt x="3125" y="1340"/>
                </a:cubicBezTo>
                <a:cubicBezTo>
                  <a:pt x="3118" y="1340"/>
                  <a:pt x="3112" y="1346"/>
                  <a:pt x="3112" y="1353"/>
                </a:cubicBezTo>
                <a:cubicBezTo>
                  <a:pt x="3112" y="1360"/>
                  <a:pt x="3118" y="1366"/>
                  <a:pt x="3125" y="1366"/>
                </a:cubicBezTo>
                <a:close/>
                <a:moveTo>
                  <a:pt x="3164" y="1366"/>
                </a:moveTo>
                <a:cubicBezTo>
                  <a:pt x="3171" y="1366"/>
                  <a:pt x="3177" y="1360"/>
                  <a:pt x="3177" y="1353"/>
                </a:cubicBezTo>
                <a:cubicBezTo>
                  <a:pt x="3177" y="1346"/>
                  <a:pt x="3171" y="1340"/>
                  <a:pt x="3164" y="1340"/>
                </a:cubicBezTo>
                <a:cubicBezTo>
                  <a:pt x="3157" y="1340"/>
                  <a:pt x="3151" y="1346"/>
                  <a:pt x="3151" y="1353"/>
                </a:cubicBezTo>
                <a:cubicBezTo>
                  <a:pt x="3151" y="1360"/>
                  <a:pt x="3157" y="1366"/>
                  <a:pt x="3164" y="1366"/>
                </a:cubicBezTo>
                <a:close/>
                <a:moveTo>
                  <a:pt x="3204" y="1366"/>
                </a:moveTo>
                <a:cubicBezTo>
                  <a:pt x="3211" y="1366"/>
                  <a:pt x="3216" y="1360"/>
                  <a:pt x="3216" y="1353"/>
                </a:cubicBezTo>
                <a:cubicBezTo>
                  <a:pt x="3216" y="1346"/>
                  <a:pt x="3211" y="1340"/>
                  <a:pt x="3204" y="1340"/>
                </a:cubicBezTo>
                <a:cubicBezTo>
                  <a:pt x="3197" y="1340"/>
                  <a:pt x="3191" y="1346"/>
                  <a:pt x="3191" y="1353"/>
                </a:cubicBezTo>
                <a:cubicBezTo>
                  <a:pt x="3191" y="1360"/>
                  <a:pt x="3197" y="1366"/>
                  <a:pt x="3204" y="1366"/>
                </a:cubicBezTo>
                <a:close/>
                <a:moveTo>
                  <a:pt x="996" y="1405"/>
                </a:moveTo>
                <a:cubicBezTo>
                  <a:pt x="1003" y="1405"/>
                  <a:pt x="1009" y="1400"/>
                  <a:pt x="1009" y="1393"/>
                </a:cubicBezTo>
                <a:cubicBezTo>
                  <a:pt x="1009" y="1385"/>
                  <a:pt x="1003" y="1380"/>
                  <a:pt x="996" y="1380"/>
                </a:cubicBezTo>
                <a:cubicBezTo>
                  <a:pt x="989" y="1380"/>
                  <a:pt x="983" y="1385"/>
                  <a:pt x="983" y="1393"/>
                </a:cubicBezTo>
                <a:cubicBezTo>
                  <a:pt x="983" y="1400"/>
                  <a:pt x="989" y="1405"/>
                  <a:pt x="996" y="1405"/>
                </a:cubicBezTo>
                <a:close/>
                <a:moveTo>
                  <a:pt x="1035" y="1405"/>
                </a:moveTo>
                <a:cubicBezTo>
                  <a:pt x="1042" y="1405"/>
                  <a:pt x="1048" y="1400"/>
                  <a:pt x="1048" y="1393"/>
                </a:cubicBezTo>
                <a:cubicBezTo>
                  <a:pt x="1048" y="1385"/>
                  <a:pt x="1042" y="1380"/>
                  <a:pt x="1035" y="1380"/>
                </a:cubicBezTo>
                <a:cubicBezTo>
                  <a:pt x="1028" y="1380"/>
                  <a:pt x="1023" y="1385"/>
                  <a:pt x="1023" y="1393"/>
                </a:cubicBezTo>
                <a:cubicBezTo>
                  <a:pt x="1023" y="1400"/>
                  <a:pt x="1028" y="1405"/>
                  <a:pt x="1035" y="1405"/>
                </a:cubicBezTo>
                <a:close/>
                <a:moveTo>
                  <a:pt x="1075" y="1405"/>
                </a:moveTo>
                <a:cubicBezTo>
                  <a:pt x="1082" y="1405"/>
                  <a:pt x="1087" y="1400"/>
                  <a:pt x="1087" y="1393"/>
                </a:cubicBezTo>
                <a:cubicBezTo>
                  <a:pt x="1087" y="1385"/>
                  <a:pt x="1082" y="1380"/>
                  <a:pt x="1075" y="1380"/>
                </a:cubicBezTo>
                <a:cubicBezTo>
                  <a:pt x="1068" y="1380"/>
                  <a:pt x="1062" y="1385"/>
                  <a:pt x="1062" y="1393"/>
                </a:cubicBezTo>
                <a:cubicBezTo>
                  <a:pt x="1062" y="1400"/>
                  <a:pt x="1068" y="1405"/>
                  <a:pt x="1075" y="1405"/>
                </a:cubicBezTo>
                <a:close/>
                <a:moveTo>
                  <a:pt x="1114" y="1405"/>
                </a:moveTo>
                <a:cubicBezTo>
                  <a:pt x="1121" y="1405"/>
                  <a:pt x="1127" y="1400"/>
                  <a:pt x="1127" y="1393"/>
                </a:cubicBezTo>
                <a:cubicBezTo>
                  <a:pt x="1127" y="1385"/>
                  <a:pt x="1121" y="1380"/>
                  <a:pt x="1114" y="1380"/>
                </a:cubicBezTo>
                <a:cubicBezTo>
                  <a:pt x="1107" y="1380"/>
                  <a:pt x="1101" y="1385"/>
                  <a:pt x="1101" y="1393"/>
                </a:cubicBezTo>
                <a:cubicBezTo>
                  <a:pt x="1101" y="1400"/>
                  <a:pt x="1107" y="1405"/>
                  <a:pt x="1114" y="1405"/>
                </a:cubicBezTo>
                <a:close/>
                <a:moveTo>
                  <a:pt x="1154" y="1405"/>
                </a:moveTo>
                <a:cubicBezTo>
                  <a:pt x="1161" y="1405"/>
                  <a:pt x="1166" y="1400"/>
                  <a:pt x="1166" y="1393"/>
                </a:cubicBezTo>
                <a:cubicBezTo>
                  <a:pt x="1166" y="1385"/>
                  <a:pt x="1161" y="1380"/>
                  <a:pt x="1154" y="1380"/>
                </a:cubicBezTo>
                <a:cubicBezTo>
                  <a:pt x="1146" y="1380"/>
                  <a:pt x="1141" y="1385"/>
                  <a:pt x="1141" y="1393"/>
                </a:cubicBezTo>
                <a:cubicBezTo>
                  <a:pt x="1141" y="1400"/>
                  <a:pt x="1146" y="1405"/>
                  <a:pt x="1154" y="1405"/>
                </a:cubicBezTo>
                <a:close/>
                <a:moveTo>
                  <a:pt x="1193" y="1380"/>
                </a:moveTo>
                <a:cubicBezTo>
                  <a:pt x="1186" y="1380"/>
                  <a:pt x="1180" y="1385"/>
                  <a:pt x="1180" y="1393"/>
                </a:cubicBezTo>
                <a:cubicBezTo>
                  <a:pt x="1180" y="1400"/>
                  <a:pt x="1186" y="1405"/>
                  <a:pt x="1193" y="1405"/>
                </a:cubicBezTo>
                <a:cubicBezTo>
                  <a:pt x="1200" y="1405"/>
                  <a:pt x="1206" y="1400"/>
                  <a:pt x="1206" y="1393"/>
                </a:cubicBezTo>
                <a:cubicBezTo>
                  <a:pt x="1206" y="1385"/>
                  <a:pt x="1200" y="1380"/>
                  <a:pt x="1193" y="1380"/>
                </a:cubicBezTo>
                <a:close/>
                <a:moveTo>
                  <a:pt x="1863" y="1380"/>
                </a:moveTo>
                <a:cubicBezTo>
                  <a:pt x="1856" y="1380"/>
                  <a:pt x="1850" y="1385"/>
                  <a:pt x="1850" y="1393"/>
                </a:cubicBezTo>
                <a:cubicBezTo>
                  <a:pt x="1850" y="1400"/>
                  <a:pt x="1856" y="1405"/>
                  <a:pt x="1863" y="1405"/>
                </a:cubicBezTo>
                <a:cubicBezTo>
                  <a:pt x="1870" y="1405"/>
                  <a:pt x="1876" y="1400"/>
                  <a:pt x="1876" y="1393"/>
                </a:cubicBezTo>
                <a:cubicBezTo>
                  <a:pt x="1876" y="1385"/>
                  <a:pt x="1870" y="1380"/>
                  <a:pt x="1863" y="1380"/>
                </a:cubicBezTo>
                <a:close/>
                <a:moveTo>
                  <a:pt x="1903" y="1405"/>
                </a:moveTo>
                <a:cubicBezTo>
                  <a:pt x="1910" y="1405"/>
                  <a:pt x="1915" y="1400"/>
                  <a:pt x="1915" y="1393"/>
                </a:cubicBezTo>
                <a:cubicBezTo>
                  <a:pt x="1915" y="1385"/>
                  <a:pt x="1910" y="1380"/>
                  <a:pt x="1903" y="1380"/>
                </a:cubicBezTo>
                <a:cubicBezTo>
                  <a:pt x="1896" y="1380"/>
                  <a:pt x="1890" y="1385"/>
                  <a:pt x="1890" y="1393"/>
                </a:cubicBezTo>
                <a:cubicBezTo>
                  <a:pt x="1890" y="1400"/>
                  <a:pt x="1896" y="1405"/>
                  <a:pt x="1903" y="1405"/>
                </a:cubicBezTo>
                <a:close/>
                <a:moveTo>
                  <a:pt x="1942" y="1405"/>
                </a:moveTo>
                <a:cubicBezTo>
                  <a:pt x="1949" y="1405"/>
                  <a:pt x="1955" y="1400"/>
                  <a:pt x="1955" y="1393"/>
                </a:cubicBezTo>
                <a:cubicBezTo>
                  <a:pt x="1955" y="1385"/>
                  <a:pt x="1949" y="1380"/>
                  <a:pt x="1942" y="1380"/>
                </a:cubicBezTo>
                <a:cubicBezTo>
                  <a:pt x="1935" y="1380"/>
                  <a:pt x="1929" y="1385"/>
                  <a:pt x="1929" y="1393"/>
                </a:cubicBezTo>
                <a:cubicBezTo>
                  <a:pt x="1929" y="1400"/>
                  <a:pt x="1935" y="1405"/>
                  <a:pt x="1942" y="1405"/>
                </a:cubicBezTo>
                <a:close/>
                <a:moveTo>
                  <a:pt x="1981" y="1405"/>
                </a:moveTo>
                <a:cubicBezTo>
                  <a:pt x="1988" y="1405"/>
                  <a:pt x="1994" y="1400"/>
                  <a:pt x="1994" y="1393"/>
                </a:cubicBezTo>
                <a:cubicBezTo>
                  <a:pt x="1994" y="1385"/>
                  <a:pt x="1988" y="1380"/>
                  <a:pt x="1981" y="1380"/>
                </a:cubicBezTo>
                <a:cubicBezTo>
                  <a:pt x="1974" y="1380"/>
                  <a:pt x="1969" y="1385"/>
                  <a:pt x="1969" y="1393"/>
                </a:cubicBezTo>
                <a:cubicBezTo>
                  <a:pt x="1969" y="1400"/>
                  <a:pt x="1974" y="1405"/>
                  <a:pt x="1981" y="1405"/>
                </a:cubicBezTo>
                <a:close/>
                <a:moveTo>
                  <a:pt x="2021" y="1380"/>
                </a:moveTo>
                <a:cubicBezTo>
                  <a:pt x="2014" y="1380"/>
                  <a:pt x="2008" y="1385"/>
                  <a:pt x="2008" y="1393"/>
                </a:cubicBezTo>
                <a:cubicBezTo>
                  <a:pt x="2008" y="1400"/>
                  <a:pt x="2014" y="1405"/>
                  <a:pt x="2021" y="1405"/>
                </a:cubicBezTo>
                <a:cubicBezTo>
                  <a:pt x="2028" y="1405"/>
                  <a:pt x="2034" y="1400"/>
                  <a:pt x="2034" y="1393"/>
                </a:cubicBezTo>
                <a:cubicBezTo>
                  <a:pt x="2034" y="1385"/>
                  <a:pt x="2028" y="1380"/>
                  <a:pt x="2021" y="1380"/>
                </a:cubicBezTo>
                <a:close/>
                <a:moveTo>
                  <a:pt x="2888" y="1405"/>
                </a:moveTo>
                <a:cubicBezTo>
                  <a:pt x="2895" y="1405"/>
                  <a:pt x="2901" y="1400"/>
                  <a:pt x="2901" y="1393"/>
                </a:cubicBezTo>
                <a:cubicBezTo>
                  <a:pt x="2901" y="1385"/>
                  <a:pt x="2895" y="1380"/>
                  <a:pt x="2888" y="1380"/>
                </a:cubicBezTo>
                <a:cubicBezTo>
                  <a:pt x="2881" y="1380"/>
                  <a:pt x="2875" y="1385"/>
                  <a:pt x="2875" y="1393"/>
                </a:cubicBezTo>
                <a:cubicBezTo>
                  <a:pt x="2875" y="1400"/>
                  <a:pt x="2881" y="1405"/>
                  <a:pt x="2888" y="1405"/>
                </a:cubicBezTo>
                <a:close/>
                <a:moveTo>
                  <a:pt x="2928" y="1405"/>
                </a:moveTo>
                <a:cubicBezTo>
                  <a:pt x="2935" y="1405"/>
                  <a:pt x="2940" y="1400"/>
                  <a:pt x="2940" y="1393"/>
                </a:cubicBezTo>
                <a:cubicBezTo>
                  <a:pt x="2940" y="1385"/>
                  <a:pt x="2935" y="1380"/>
                  <a:pt x="2928" y="1380"/>
                </a:cubicBezTo>
                <a:cubicBezTo>
                  <a:pt x="2921" y="1380"/>
                  <a:pt x="2915" y="1385"/>
                  <a:pt x="2915" y="1393"/>
                </a:cubicBezTo>
                <a:cubicBezTo>
                  <a:pt x="2915" y="1400"/>
                  <a:pt x="2921" y="1405"/>
                  <a:pt x="2928" y="1405"/>
                </a:cubicBezTo>
                <a:close/>
                <a:moveTo>
                  <a:pt x="2967" y="1405"/>
                </a:moveTo>
                <a:cubicBezTo>
                  <a:pt x="2974" y="1405"/>
                  <a:pt x="2980" y="1400"/>
                  <a:pt x="2980" y="1393"/>
                </a:cubicBezTo>
                <a:cubicBezTo>
                  <a:pt x="2980" y="1385"/>
                  <a:pt x="2974" y="1380"/>
                  <a:pt x="2967" y="1380"/>
                </a:cubicBezTo>
                <a:cubicBezTo>
                  <a:pt x="2960" y="1380"/>
                  <a:pt x="2954" y="1385"/>
                  <a:pt x="2954" y="1393"/>
                </a:cubicBezTo>
                <a:cubicBezTo>
                  <a:pt x="2954" y="1400"/>
                  <a:pt x="2960" y="1405"/>
                  <a:pt x="2967" y="1405"/>
                </a:cubicBezTo>
                <a:close/>
                <a:moveTo>
                  <a:pt x="3006" y="1380"/>
                </a:moveTo>
                <a:cubicBezTo>
                  <a:pt x="2999" y="1380"/>
                  <a:pt x="2994" y="1385"/>
                  <a:pt x="2994" y="1393"/>
                </a:cubicBezTo>
                <a:cubicBezTo>
                  <a:pt x="2994" y="1400"/>
                  <a:pt x="2999" y="1405"/>
                  <a:pt x="3006" y="1405"/>
                </a:cubicBezTo>
                <a:cubicBezTo>
                  <a:pt x="3014" y="1405"/>
                  <a:pt x="3019" y="1400"/>
                  <a:pt x="3019" y="1393"/>
                </a:cubicBezTo>
                <a:cubicBezTo>
                  <a:pt x="3019" y="1385"/>
                  <a:pt x="3014" y="1380"/>
                  <a:pt x="3006" y="1380"/>
                </a:cubicBezTo>
                <a:close/>
                <a:moveTo>
                  <a:pt x="3046" y="1405"/>
                </a:moveTo>
                <a:cubicBezTo>
                  <a:pt x="3053" y="1405"/>
                  <a:pt x="3059" y="1400"/>
                  <a:pt x="3059" y="1393"/>
                </a:cubicBezTo>
                <a:cubicBezTo>
                  <a:pt x="3059" y="1385"/>
                  <a:pt x="3053" y="1380"/>
                  <a:pt x="3046" y="1380"/>
                </a:cubicBezTo>
                <a:cubicBezTo>
                  <a:pt x="3039" y="1380"/>
                  <a:pt x="3033" y="1385"/>
                  <a:pt x="3033" y="1393"/>
                </a:cubicBezTo>
                <a:cubicBezTo>
                  <a:pt x="3033" y="1400"/>
                  <a:pt x="3039" y="1405"/>
                  <a:pt x="3046" y="1405"/>
                </a:cubicBezTo>
                <a:close/>
                <a:moveTo>
                  <a:pt x="3085" y="1380"/>
                </a:moveTo>
                <a:cubicBezTo>
                  <a:pt x="3078" y="1380"/>
                  <a:pt x="3073" y="1385"/>
                  <a:pt x="3073" y="1393"/>
                </a:cubicBezTo>
                <a:cubicBezTo>
                  <a:pt x="3073" y="1400"/>
                  <a:pt x="3078" y="1405"/>
                  <a:pt x="3085" y="1405"/>
                </a:cubicBezTo>
                <a:cubicBezTo>
                  <a:pt x="3092" y="1405"/>
                  <a:pt x="3098" y="1400"/>
                  <a:pt x="3098" y="1393"/>
                </a:cubicBezTo>
                <a:cubicBezTo>
                  <a:pt x="3098" y="1385"/>
                  <a:pt x="3092" y="1380"/>
                  <a:pt x="3085" y="1380"/>
                </a:cubicBezTo>
                <a:close/>
                <a:moveTo>
                  <a:pt x="3125" y="1405"/>
                </a:moveTo>
                <a:cubicBezTo>
                  <a:pt x="3132" y="1405"/>
                  <a:pt x="3137" y="1400"/>
                  <a:pt x="3137" y="1393"/>
                </a:cubicBezTo>
                <a:cubicBezTo>
                  <a:pt x="3137" y="1385"/>
                  <a:pt x="3132" y="1380"/>
                  <a:pt x="3125" y="1380"/>
                </a:cubicBezTo>
                <a:cubicBezTo>
                  <a:pt x="3118" y="1380"/>
                  <a:pt x="3112" y="1385"/>
                  <a:pt x="3112" y="1393"/>
                </a:cubicBezTo>
                <a:cubicBezTo>
                  <a:pt x="3112" y="1400"/>
                  <a:pt x="3118" y="1405"/>
                  <a:pt x="3125" y="1405"/>
                </a:cubicBezTo>
                <a:close/>
                <a:moveTo>
                  <a:pt x="3164" y="1405"/>
                </a:moveTo>
                <a:cubicBezTo>
                  <a:pt x="3171" y="1405"/>
                  <a:pt x="3177" y="1400"/>
                  <a:pt x="3177" y="1393"/>
                </a:cubicBezTo>
                <a:cubicBezTo>
                  <a:pt x="3177" y="1385"/>
                  <a:pt x="3171" y="1380"/>
                  <a:pt x="3164" y="1380"/>
                </a:cubicBezTo>
                <a:cubicBezTo>
                  <a:pt x="3157" y="1380"/>
                  <a:pt x="3151" y="1385"/>
                  <a:pt x="3151" y="1393"/>
                </a:cubicBezTo>
                <a:cubicBezTo>
                  <a:pt x="3151" y="1400"/>
                  <a:pt x="3157" y="1405"/>
                  <a:pt x="3164" y="1405"/>
                </a:cubicBezTo>
                <a:close/>
                <a:moveTo>
                  <a:pt x="3204" y="1380"/>
                </a:moveTo>
                <a:cubicBezTo>
                  <a:pt x="3197" y="1380"/>
                  <a:pt x="3191" y="1385"/>
                  <a:pt x="3191" y="1393"/>
                </a:cubicBezTo>
                <a:cubicBezTo>
                  <a:pt x="3191" y="1400"/>
                  <a:pt x="3197" y="1405"/>
                  <a:pt x="3204" y="1405"/>
                </a:cubicBezTo>
                <a:cubicBezTo>
                  <a:pt x="3211" y="1405"/>
                  <a:pt x="3216" y="1400"/>
                  <a:pt x="3216" y="1393"/>
                </a:cubicBezTo>
                <a:cubicBezTo>
                  <a:pt x="3216" y="1385"/>
                  <a:pt x="3211" y="1380"/>
                  <a:pt x="3204" y="1380"/>
                </a:cubicBezTo>
                <a:close/>
                <a:moveTo>
                  <a:pt x="3243" y="1405"/>
                </a:moveTo>
                <a:cubicBezTo>
                  <a:pt x="3250" y="1405"/>
                  <a:pt x="3256" y="1400"/>
                  <a:pt x="3256" y="1393"/>
                </a:cubicBezTo>
                <a:cubicBezTo>
                  <a:pt x="3256" y="1385"/>
                  <a:pt x="3250" y="1380"/>
                  <a:pt x="3243" y="1380"/>
                </a:cubicBezTo>
                <a:cubicBezTo>
                  <a:pt x="3236" y="1380"/>
                  <a:pt x="3230" y="1385"/>
                  <a:pt x="3230" y="1393"/>
                </a:cubicBezTo>
                <a:cubicBezTo>
                  <a:pt x="3230" y="1400"/>
                  <a:pt x="3236" y="1405"/>
                  <a:pt x="3243" y="1405"/>
                </a:cubicBezTo>
                <a:close/>
                <a:moveTo>
                  <a:pt x="996" y="1445"/>
                </a:moveTo>
                <a:cubicBezTo>
                  <a:pt x="1003" y="1445"/>
                  <a:pt x="1009" y="1439"/>
                  <a:pt x="1009" y="1432"/>
                </a:cubicBezTo>
                <a:cubicBezTo>
                  <a:pt x="1009" y="1425"/>
                  <a:pt x="1003" y="1419"/>
                  <a:pt x="996" y="1419"/>
                </a:cubicBezTo>
                <a:cubicBezTo>
                  <a:pt x="989" y="1419"/>
                  <a:pt x="983" y="1425"/>
                  <a:pt x="983" y="1432"/>
                </a:cubicBezTo>
                <a:cubicBezTo>
                  <a:pt x="983" y="1439"/>
                  <a:pt x="989" y="1445"/>
                  <a:pt x="996" y="1445"/>
                </a:cubicBezTo>
                <a:close/>
                <a:moveTo>
                  <a:pt x="1035" y="1445"/>
                </a:moveTo>
                <a:cubicBezTo>
                  <a:pt x="1042" y="1445"/>
                  <a:pt x="1048" y="1439"/>
                  <a:pt x="1048" y="1432"/>
                </a:cubicBezTo>
                <a:cubicBezTo>
                  <a:pt x="1048" y="1425"/>
                  <a:pt x="1042" y="1419"/>
                  <a:pt x="1035" y="1419"/>
                </a:cubicBezTo>
                <a:cubicBezTo>
                  <a:pt x="1028" y="1419"/>
                  <a:pt x="1023" y="1425"/>
                  <a:pt x="1023" y="1432"/>
                </a:cubicBezTo>
                <a:cubicBezTo>
                  <a:pt x="1023" y="1439"/>
                  <a:pt x="1028" y="1445"/>
                  <a:pt x="1035" y="1445"/>
                </a:cubicBezTo>
                <a:close/>
                <a:moveTo>
                  <a:pt x="1075" y="1445"/>
                </a:moveTo>
                <a:cubicBezTo>
                  <a:pt x="1082" y="1445"/>
                  <a:pt x="1087" y="1439"/>
                  <a:pt x="1087" y="1432"/>
                </a:cubicBezTo>
                <a:cubicBezTo>
                  <a:pt x="1087" y="1425"/>
                  <a:pt x="1082" y="1419"/>
                  <a:pt x="1075" y="1419"/>
                </a:cubicBezTo>
                <a:cubicBezTo>
                  <a:pt x="1068" y="1419"/>
                  <a:pt x="1062" y="1425"/>
                  <a:pt x="1062" y="1432"/>
                </a:cubicBezTo>
                <a:cubicBezTo>
                  <a:pt x="1062" y="1439"/>
                  <a:pt x="1068" y="1445"/>
                  <a:pt x="1075" y="1445"/>
                </a:cubicBezTo>
                <a:close/>
                <a:moveTo>
                  <a:pt x="1114" y="1445"/>
                </a:moveTo>
                <a:cubicBezTo>
                  <a:pt x="1121" y="1445"/>
                  <a:pt x="1127" y="1439"/>
                  <a:pt x="1127" y="1432"/>
                </a:cubicBezTo>
                <a:cubicBezTo>
                  <a:pt x="1127" y="1425"/>
                  <a:pt x="1121" y="1419"/>
                  <a:pt x="1114" y="1419"/>
                </a:cubicBezTo>
                <a:cubicBezTo>
                  <a:pt x="1107" y="1419"/>
                  <a:pt x="1101" y="1425"/>
                  <a:pt x="1101" y="1432"/>
                </a:cubicBezTo>
                <a:cubicBezTo>
                  <a:pt x="1101" y="1439"/>
                  <a:pt x="1107" y="1445"/>
                  <a:pt x="1114" y="1445"/>
                </a:cubicBezTo>
                <a:close/>
                <a:moveTo>
                  <a:pt x="1154" y="1445"/>
                </a:moveTo>
                <a:cubicBezTo>
                  <a:pt x="1161" y="1445"/>
                  <a:pt x="1166" y="1439"/>
                  <a:pt x="1166" y="1432"/>
                </a:cubicBezTo>
                <a:cubicBezTo>
                  <a:pt x="1166" y="1425"/>
                  <a:pt x="1161" y="1419"/>
                  <a:pt x="1154" y="1419"/>
                </a:cubicBezTo>
                <a:cubicBezTo>
                  <a:pt x="1146" y="1419"/>
                  <a:pt x="1141" y="1425"/>
                  <a:pt x="1141" y="1432"/>
                </a:cubicBezTo>
                <a:cubicBezTo>
                  <a:pt x="1141" y="1439"/>
                  <a:pt x="1146" y="1445"/>
                  <a:pt x="1154" y="1445"/>
                </a:cubicBezTo>
                <a:close/>
                <a:moveTo>
                  <a:pt x="1193" y="1419"/>
                </a:moveTo>
                <a:cubicBezTo>
                  <a:pt x="1186" y="1419"/>
                  <a:pt x="1180" y="1425"/>
                  <a:pt x="1180" y="1432"/>
                </a:cubicBezTo>
                <a:cubicBezTo>
                  <a:pt x="1180" y="1439"/>
                  <a:pt x="1186" y="1445"/>
                  <a:pt x="1193" y="1445"/>
                </a:cubicBezTo>
                <a:cubicBezTo>
                  <a:pt x="1200" y="1445"/>
                  <a:pt x="1206" y="1439"/>
                  <a:pt x="1206" y="1432"/>
                </a:cubicBezTo>
                <a:cubicBezTo>
                  <a:pt x="1206" y="1425"/>
                  <a:pt x="1200" y="1419"/>
                  <a:pt x="1193" y="1419"/>
                </a:cubicBezTo>
                <a:close/>
                <a:moveTo>
                  <a:pt x="1903" y="1419"/>
                </a:moveTo>
                <a:cubicBezTo>
                  <a:pt x="1896" y="1419"/>
                  <a:pt x="1890" y="1425"/>
                  <a:pt x="1890" y="1432"/>
                </a:cubicBezTo>
                <a:cubicBezTo>
                  <a:pt x="1890" y="1439"/>
                  <a:pt x="1896" y="1445"/>
                  <a:pt x="1903" y="1445"/>
                </a:cubicBezTo>
                <a:cubicBezTo>
                  <a:pt x="1910" y="1445"/>
                  <a:pt x="1915" y="1439"/>
                  <a:pt x="1915" y="1432"/>
                </a:cubicBezTo>
                <a:cubicBezTo>
                  <a:pt x="1915" y="1425"/>
                  <a:pt x="1910" y="1419"/>
                  <a:pt x="1903" y="1419"/>
                </a:cubicBezTo>
                <a:close/>
                <a:moveTo>
                  <a:pt x="1942" y="1445"/>
                </a:moveTo>
                <a:cubicBezTo>
                  <a:pt x="1949" y="1445"/>
                  <a:pt x="1955" y="1439"/>
                  <a:pt x="1955" y="1432"/>
                </a:cubicBezTo>
                <a:cubicBezTo>
                  <a:pt x="1955" y="1425"/>
                  <a:pt x="1949" y="1419"/>
                  <a:pt x="1942" y="1419"/>
                </a:cubicBezTo>
                <a:cubicBezTo>
                  <a:pt x="1935" y="1419"/>
                  <a:pt x="1929" y="1425"/>
                  <a:pt x="1929" y="1432"/>
                </a:cubicBezTo>
                <a:cubicBezTo>
                  <a:pt x="1929" y="1439"/>
                  <a:pt x="1935" y="1445"/>
                  <a:pt x="1942" y="1445"/>
                </a:cubicBezTo>
                <a:close/>
                <a:moveTo>
                  <a:pt x="1981" y="1445"/>
                </a:moveTo>
                <a:cubicBezTo>
                  <a:pt x="1988" y="1445"/>
                  <a:pt x="1994" y="1439"/>
                  <a:pt x="1994" y="1432"/>
                </a:cubicBezTo>
                <a:cubicBezTo>
                  <a:pt x="1994" y="1425"/>
                  <a:pt x="1988" y="1419"/>
                  <a:pt x="1981" y="1419"/>
                </a:cubicBezTo>
                <a:cubicBezTo>
                  <a:pt x="1974" y="1419"/>
                  <a:pt x="1969" y="1425"/>
                  <a:pt x="1969" y="1432"/>
                </a:cubicBezTo>
                <a:cubicBezTo>
                  <a:pt x="1969" y="1439"/>
                  <a:pt x="1974" y="1445"/>
                  <a:pt x="1981" y="1445"/>
                </a:cubicBezTo>
                <a:close/>
                <a:moveTo>
                  <a:pt x="2888" y="1419"/>
                </a:moveTo>
                <a:cubicBezTo>
                  <a:pt x="2881" y="1419"/>
                  <a:pt x="2875" y="1425"/>
                  <a:pt x="2875" y="1432"/>
                </a:cubicBezTo>
                <a:cubicBezTo>
                  <a:pt x="2875" y="1439"/>
                  <a:pt x="2881" y="1445"/>
                  <a:pt x="2888" y="1445"/>
                </a:cubicBezTo>
                <a:cubicBezTo>
                  <a:pt x="2895" y="1445"/>
                  <a:pt x="2901" y="1439"/>
                  <a:pt x="2901" y="1432"/>
                </a:cubicBezTo>
                <a:cubicBezTo>
                  <a:pt x="2901" y="1425"/>
                  <a:pt x="2895" y="1419"/>
                  <a:pt x="2888" y="1419"/>
                </a:cubicBezTo>
                <a:close/>
                <a:moveTo>
                  <a:pt x="2928" y="1419"/>
                </a:moveTo>
                <a:cubicBezTo>
                  <a:pt x="2921" y="1419"/>
                  <a:pt x="2915" y="1425"/>
                  <a:pt x="2915" y="1432"/>
                </a:cubicBezTo>
                <a:cubicBezTo>
                  <a:pt x="2915" y="1439"/>
                  <a:pt x="2921" y="1445"/>
                  <a:pt x="2928" y="1445"/>
                </a:cubicBezTo>
                <a:cubicBezTo>
                  <a:pt x="2935" y="1445"/>
                  <a:pt x="2940" y="1439"/>
                  <a:pt x="2940" y="1432"/>
                </a:cubicBezTo>
                <a:cubicBezTo>
                  <a:pt x="2940" y="1425"/>
                  <a:pt x="2935" y="1419"/>
                  <a:pt x="2928" y="1419"/>
                </a:cubicBezTo>
                <a:close/>
                <a:moveTo>
                  <a:pt x="2967" y="1445"/>
                </a:moveTo>
                <a:cubicBezTo>
                  <a:pt x="2974" y="1445"/>
                  <a:pt x="2980" y="1439"/>
                  <a:pt x="2980" y="1432"/>
                </a:cubicBezTo>
                <a:cubicBezTo>
                  <a:pt x="2980" y="1425"/>
                  <a:pt x="2974" y="1419"/>
                  <a:pt x="2967" y="1419"/>
                </a:cubicBezTo>
                <a:cubicBezTo>
                  <a:pt x="2960" y="1419"/>
                  <a:pt x="2954" y="1425"/>
                  <a:pt x="2954" y="1432"/>
                </a:cubicBezTo>
                <a:cubicBezTo>
                  <a:pt x="2954" y="1439"/>
                  <a:pt x="2960" y="1445"/>
                  <a:pt x="2967" y="1445"/>
                </a:cubicBezTo>
                <a:close/>
                <a:moveTo>
                  <a:pt x="3006" y="1419"/>
                </a:moveTo>
                <a:cubicBezTo>
                  <a:pt x="2999" y="1419"/>
                  <a:pt x="2994" y="1425"/>
                  <a:pt x="2994" y="1432"/>
                </a:cubicBezTo>
                <a:cubicBezTo>
                  <a:pt x="2994" y="1439"/>
                  <a:pt x="2999" y="1445"/>
                  <a:pt x="3006" y="1445"/>
                </a:cubicBezTo>
                <a:cubicBezTo>
                  <a:pt x="3014" y="1445"/>
                  <a:pt x="3019" y="1439"/>
                  <a:pt x="3019" y="1432"/>
                </a:cubicBezTo>
                <a:cubicBezTo>
                  <a:pt x="3019" y="1425"/>
                  <a:pt x="3014" y="1419"/>
                  <a:pt x="3006" y="1419"/>
                </a:cubicBezTo>
                <a:close/>
                <a:moveTo>
                  <a:pt x="3046" y="1419"/>
                </a:moveTo>
                <a:cubicBezTo>
                  <a:pt x="3039" y="1419"/>
                  <a:pt x="3033" y="1425"/>
                  <a:pt x="3033" y="1432"/>
                </a:cubicBezTo>
                <a:cubicBezTo>
                  <a:pt x="3033" y="1439"/>
                  <a:pt x="3039" y="1445"/>
                  <a:pt x="3046" y="1445"/>
                </a:cubicBezTo>
                <a:cubicBezTo>
                  <a:pt x="3053" y="1445"/>
                  <a:pt x="3059" y="1439"/>
                  <a:pt x="3059" y="1432"/>
                </a:cubicBezTo>
                <a:cubicBezTo>
                  <a:pt x="3059" y="1425"/>
                  <a:pt x="3053" y="1419"/>
                  <a:pt x="3046" y="1419"/>
                </a:cubicBezTo>
                <a:close/>
                <a:moveTo>
                  <a:pt x="3085" y="1445"/>
                </a:moveTo>
                <a:cubicBezTo>
                  <a:pt x="3092" y="1445"/>
                  <a:pt x="3098" y="1439"/>
                  <a:pt x="3098" y="1432"/>
                </a:cubicBezTo>
                <a:cubicBezTo>
                  <a:pt x="3098" y="1425"/>
                  <a:pt x="3092" y="1419"/>
                  <a:pt x="3085" y="1419"/>
                </a:cubicBezTo>
                <a:cubicBezTo>
                  <a:pt x="3078" y="1419"/>
                  <a:pt x="3073" y="1425"/>
                  <a:pt x="3073" y="1432"/>
                </a:cubicBezTo>
                <a:cubicBezTo>
                  <a:pt x="3073" y="1439"/>
                  <a:pt x="3078" y="1445"/>
                  <a:pt x="3085" y="1445"/>
                </a:cubicBezTo>
                <a:close/>
                <a:moveTo>
                  <a:pt x="3125" y="1419"/>
                </a:moveTo>
                <a:cubicBezTo>
                  <a:pt x="3118" y="1419"/>
                  <a:pt x="3112" y="1425"/>
                  <a:pt x="3112" y="1432"/>
                </a:cubicBezTo>
                <a:cubicBezTo>
                  <a:pt x="3112" y="1439"/>
                  <a:pt x="3118" y="1445"/>
                  <a:pt x="3125" y="1445"/>
                </a:cubicBezTo>
                <a:cubicBezTo>
                  <a:pt x="3132" y="1445"/>
                  <a:pt x="3137" y="1439"/>
                  <a:pt x="3137" y="1432"/>
                </a:cubicBezTo>
                <a:cubicBezTo>
                  <a:pt x="3137" y="1425"/>
                  <a:pt x="3132" y="1419"/>
                  <a:pt x="3125" y="1419"/>
                </a:cubicBezTo>
                <a:close/>
                <a:moveTo>
                  <a:pt x="3164" y="1445"/>
                </a:moveTo>
                <a:cubicBezTo>
                  <a:pt x="3171" y="1445"/>
                  <a:pt x="3177" y="1439"/>
                  <a:pt x="3177" y="1432"/>
                </a:cubicBezTo>
                <a:cubicBezTo>
                  <a:pt x="3177" y="1425"/>
                  <a:pt x="3171" y="1419"/>
                  <a:pt x="3164" y="1419"/>
                </a:cubicBezTo>
                <a:cubicBezTo>
                  <a:pt x="3157" y="1419"/>
                  <a:pt x="3151" y="1425"/>
                  <a:pt x="3151" y="1432"/>
                </a:cubicBezTo>
                <a:cubicBezTo>
                  <a:pt x="3151" y="1439"/>
                  <a:pt x="3157" y="1445"/>
                  <a:pt x="3164" y="1445"/>
                </a:cubicBezTo>
                <a:close/>
                <a:moveTo>
                  <a:pt x="3204" y="1445"/>
                </a:moveTo>
                <a:cubicBezTo>
                  <a:pt x="3211" y="1445"/>
                  <a:pt x="3216" y="1439"/>
                  <a:pt x="3216" y="1432"/>
                </a:cubicBezTo>
                <a:cubicBezTo>
                  <a:pt x="3216" y="1425"/>
                  <a:pt x="3211" y="1419"/>
                  <a:pt x="3204" y="1419"/>
                </a:cubicBezTo>
                <a:cubicBezTo>
                  <a:pt x="3197" y="1419"/>
                  <a:pt x="3191" y="1425"/>
                  <a:pt x="3191" y="1432"/>
                </a:cubicBezTo>
                <a:cubicBezTo>
                  <a:pt x="3191" y="1439"/>
                  <a:pt x="3197" y="1445"/>
                  <a:pt x="3204" y="1445"/>
                </a:cubicBezTo>
                <a:close/>
                <a:moveTo>
                  <a:pt x="3243" y="1419"/>
                </a:moveTo>
                <a:cubicBezTo>
                  <a:pt x="3236" y="1419"/>
                  <a:pt x="3230" y="1425"/>
                  <a:pt x="3230" y="1432"/>
                </a:cubicBezTo>
                <a:cubicBezTo>
                  <a:pt x="3230" y="1439"/>
                  <a:pt x="3236" y="1445"/>
                  <a:pt x="3243" y="1445"/>
                </a:cubicBezTo>
                <a:cubicBezTo>
                  <a:pt x="3250" y="1445"/>
                  <a:pt x="3256" y="1439"/>
                  <a:pt x="3256" y="1432"/>
                </a:cubicBezTo>
                <a:cubicBezTo>
                  <a:pt x="3256" y="1425"/>
                  <a:pt x="3250" y="1419"/>
                  <a:pt x="3243" y="1419"/>
                </a:cubicBezTo>
                <a:close/>
                <a:moveTo>
                  <a:pt x="996" y="1484"/>
                </a:moveTo>
                <a:cubicBezTo>
                  <a:pt x="1003" y="1484"/>
                  <a:pt x="1009" y="1478"/>
                  <a:pt x="1009" y="1471"/>
                </a:cubicBezTo>
                <a:cubicBezTo>
                  <a:pt x="1009" y="1464"/>
                  <a:pt x="1003" y="1459"/>
                  <a:pt x="996" y="1459"/>
                </a:cubicBezTo>
                <a:cubicBezTo>
                  <a:pt x="989" y="1459"/>
                  <a:pt x="983" y="1464"/>
                  <a:pt x="983" y="1471"/>
                </a:cubicBezTo>
                <a:cubicBezTo>
                  <a:pt x="983" y="1478"/>
                  <a:pt x="989" y="1484"/>
                  <a:pt x="996" y="1484"/>
                </a:cubicBezTo>
                <a:close/>
                <a:moveTo>
                  <a:pt x="1035" y="1484"/>
                </a:moveTo>
                <a:cubicBezTo>
                  <a:pt x="1042" y="1484"/>
                  <a:pt x="1048" y="1478"/>
                  <a:pt x="1048" y="1471"/>
                </a:cubicBezTo>
                <a:cubicBezTo>
                  <a:pt x="1048" y="1464"/>
                  <a:pt x="1042" y="1459"/>
                  <a:pt x="1035" y="1459"/>
                </a:cubicBezTo>
                <a:cubicBezTo>
                  <a:pt x="1028" y="1459"/>
                  <a:pt x="1023" y="1464"/>
                  <a:pt x="1023" y="1471"/>
                </a:cubicBezTo>
                <a:cubicBezTo>
                  <a:pt x="1023" y="1478"/>
                  <a:pt x="1028" y="1484"/>
                  <a:pt x="1035" y="1484"/>
                </a:cubicBezTo>
                <a:close/>
                <a:moveTo>
                  <a:pt x="1075" y="1484"/>
                </a:moveTo>
                <a:cubicBezTo>
                  <a:pt x="1082" y="1484"/>
                  <a:pt x="1087" y="1478"/>
                  <a:pt x="1087" y="1471"/>
                </a:cubicBezTo>
                <a:cubicBezTo>
                  <a:pt x="1087" y="1464"/>
                  <a:pt x="1082" y="1459"/>
                  <a:pt x="1075" y="1459"/>
                </a:cubicBezTo>
                <a:cubicBezTo>
                  <a:pt x="1068" y="1459"/>
                  <a:pt x="1062" y="1464"/>
                  <a:pt x="1062" y="1471"/>
                </a:cubicBezTo>
                <a:cubicBezTo>
                  <a:pt x="1062" y="1478"/>
                  <a:pt x="1068" y="1484"/>
                  <a:pt x="1075" y="1484"/>
                </a:cubicBezTo>
                <a:close/>
                <a:moveTo>
                  <a:pt x="1114" y="1459"/>
                </a:moveTo>
                <a:cubicBezTo>
                  <a:pt x="1107" y="1459"/>
                  <a:pt x="1101" y="1464"/>
                  <a:pt x="1101" y="1471"/>
                </a:cubicBezTo>
                <a:cubicBezTo>
                  <a:pt x="1101" y="1478"/>
                  <a:pt x="1107" y="1484"/>
                  <a:pt x="1114" y="1484"/>
                </a:cubicBezTo>
                <a:cubicBezTo>
                  <a:pt x="1121" y="1484"/>
                  <a:pt x="1127" y="1478"/>
                  <a:pt x="1127" y="1471"/>
                </a:cubicBezTo>
                <a:cubicBezTo>
                  <a:pt x="1127" y="1464"/>
                  <a:pt x="1121" y="1459"/>
                  <a:pt x="1114" y="1459"/>
                </a:cubicBezTo>
                <a:close/>
                <a:moveTo>
                  <a:pt x="1154" y="1459"/>
                </a:moveTo>
                <a:cubicBezTo>
                  <a:pt x="1146" y="1459"/>
                  <a:pt x="1141" y="1464"/>
                  <a:pt x="1141" y="1471"/>
                </a:cubicBezTo>
                <a:cubicBezTo>
                  <a:pt x="1141" y="1478"/>
                  <a:pt x="1146" y="1484"/>
                  <a:pt x="1154" y="1484"/>
                </a:cubicBezTo>
                <a:cubicBezTo>
                  <a:pt x="1161" y="1484"/>
                  <a:pt x="1166" y="1478"/>
                  <a:pt x="1166" y="1471"/>
                </a:cubicBezTo>
                <a:cubicBezTo>
                  <a:pt x="1166" y="1464"/>
                  <a:pt x="1161" y="1459"/>
                  <a:pt x="1154" y="1459"/>
                </a:cubicBezTo>
                <a:close/>
                <a:moveTo>
                  <a:pt x="1903" y="1459"/>
                </a:moveTo>
                <a:cubicBezTo>
                  <a:pt x="1896" y="1459"/>
                  <a:pt x="1890" y="1464"/>
                  <a:pt x="1890" y="1471"/>
                </a:cubicBezTo>
                <a:cubicBezTo>
                  <a:pt x="1890" y="1478"/>
                  <a:pt x="1896" y="1484"/>
                  <a:pt x="1903" y="1484"/>
                </a:cubicBezTo>
                <a:cubicBezTo>
                  <a:pt x="1910" y="1484"/>
                  <a:pt x="1915" y="1478"/>
                  <a:pt x="1915" y="1471"/>
                </a:cubicBezTo>
                <a:cubicBezTo>
                  <a:pt x="1915" y="1464"/>
                  <a:pt x="1910" y="1459"/>
                  <a:pt x="1903" y="1459"/>
                </a:cubicBezTo>
                <a:close/>
                <a:moveTo>
                  <a:pt x="1942" y="1459"/>
                </a:moveTo>
                <a:cubicBezTo>
                  <a:pt x="1935" y="1459"/>
                  <a:pt x="1929" y="1464"/>
                  <a:pt x="1929" y="1471"/>
                </a:cubicBezTo>
                <a:cubicBezTo>
                  <a:pt x="1929" y="1478"/>
                  <a:pt x="1935" y="1484"/>
                  <a:pt x="1942" y="1484"/>
                </a:cubicBezTo>
                <a:cubicBezTo>
                  <a:pt x="1949" y="1484"/>
                  <a:pt x="1955" y="1478"/>
                  <a:pt x="1955" y="1471"/>
                </a:cubicBezTo>
                <a:cubicBezTo>
                  <a:pt x="1955" y="1464"/>
                  <a:pt x="1949" y="1459"/>
                  <a:pt x="1942" y="1459"/>
                </a:cubicBezTo>
                <a:close/>
                <a:moveTo>
                  <a:pt x="1981" y="1459"/>
                </a:moveTo>
                <a:cubicBezTo>
                  <a:pt x="1974" y="1459"/>
                  <a:pt x="1969" y="1464"/>
                  <a:pt x="1969" y="1471"/>
                </a:cubicBezTo>
                <a:cubicBezTo>
                  <a:pt x="1969" y="1478"/>
                  <a:pt x="1974" y="1484"/>
                  <a:pt x="1981" y="1484"/>
                </a:cubicBezTo>
                <a:cubicBezTo>
                  <a:pt x="1988" y="1484"/>
                  <a:pt x="1994" y="1478"/>
                  <a:pt x="1994" y="1471"/>
                </a:cubicBezTo>
                <a:cubicBezTo>
                  <a:pt x="1994" y="1464"/>
                  <a:pt x="1988" y="1459"/>
                  <a:pt x="1981" y="1459"/>
                </a:cubicBezTo>
                <a:close/>
                <a:moveTo>
                  <a:pt x="2888" y="1459"/>
                </a:moveTo>
                <a:cubicBezTo>
                  <a:pt x="2881" y="1459"/>
                  <a:pt x="2875" y="1464"/>
                  <a:pt x="2875" y="1471"/>
                </a:cubicBezTo>
                <a:cubicBezTo>
                  <a:pt x="2875" y="1478"/>
                  <a:pt x="2881" y="1484"/>
                  <a:pt x="2888" y="1484"/>
                </a:cubicBezTo>
                <a:cubicBezTo>
                  <a:pt x="2895" y="1484"/>
                  <a:pt x="2901" y="1478"/>
                  <a:pt x="2901" y="1471"/>
                </a:cubicBezTo>
                <a:cubicBezTo>
                  <a:pt x="2901" y="1464"/>
                  <a:pt x="2895" y="1459"/>
                  <a:pt x="2888" y="1459"/>
                </a:cubicBezTo>
                <a:close/>
                <a:moveTo>
                  <a:pt x="2928" y="1459"/>
                </a:moveTo>
                <a:cubicBezTo>
                  <a:pt x="2921" y="1459"/>
                  <a:pt x="2915" y="1464"/>
                  <a:pt x="2915" y="1471"/>
                </a:cubicBezTo>
                <a:cubicBezTo>
                  <a:pt x="2915" y="1478"/>
                  <a:pt x="2921" y="1484"/>
                  <a:pt x="2928" y="1484"/>
                </a:cubicBezTo>
                <a:cubicBezTo>
                  <a:pt x="2935" y="1484"/>
                  <a:pt x="2940" y="1478"/>
                  <a:pt x="2940" y="1471"/>
                </a:cubicBezTo>
                <a:cubicBezTo>
                  <a:pt x="2940" y="1464"/>
                  <a:pt x="2935" y="1459"/>
                  <a:pt x="2928" y="1459"/>
                </a:cubicBezTo>
                <a:close/>
                <a:moveTo>
                  <a:pt x="2967" y="1459"/>
                </a:moveTo>
                <a:cubicBezTo>
                  <a:pt x="2960" y="1459"/>
                  <a:pt x="2954" y="1464"/>
                  <a:pt x="2954" y="1471"/>
                </a:cubicBezTo>
                <a:cubicBezTo>
                  <a:pt x="2954" y="1478"/>
                  <a:pt x="2960" y="1484"/>
                  <a:pt x="2967" y="1484"/>
                </a:cubicBezTo>
                <a:cubicBezTo>
                  <a:pt x="2974" y="1484"/>
                  <a:pt x="2980" y="1478"/>
                  <a:pt x="2980" y="1471"/>
                </a:cubicBezTo>
                <a:cubicBezTo>
                  <a:pt x="2980" y="1464"/>
                  <a:pt x="2974" y="1459"/>
                  <a:pt x="2967" y="1459"/>
                </a:cubicBezTo>
                <a:close/>
                <a:moveTo>
                  <a:pt x="3085" y="1459"/>
                </a:moveTo>
                <a:cubicBezTo>
                  <a:pt x="3078" y="1459"/>
                  <a:pt x="3073" y="1464"/>
                  <a:pt x="3073" y="1471"/>
                </a:cubicBezTo>
                <a:cubicBezTo>
                  <a:pt x="3073" y="1478"/>
                  <a:pt x="3078" y="1484"/>
                  <a:pt x="3085" y="1484"/>
                </a:cubicBezTo>
                <a:cubicBezTo>
                  <a:pt x="3092" y="1484"/>
                  <a:pt x="3098" y="1478"/>
                  <a:pt x="3098" y="1471"/>
                </a:cubicBezTo>
                <a:cubicBezTo>
                  <a:pt x="3098" y="1464"/>
                  <a:pt x="3092" y="1459"/>
                  <a:pt x="3085" y="1459"/>
                </a:cubicBezTo>
                <a:close/>
                <a:moveTo>
                  <a:pt x="3125" y="1459"/>
                </a:moveTo>
                <a:cubicBezTo>
                  <a:pt x="3118" y="1459"/>
                  <a:pt x="3112" y="1464"/>
                  <a:pt x="3112" y="1471"/>
                </a:cubicBezTo>
                <a:cubicBezTo>
                  <a:pt x="3112" y="1478"/>
                  <a:pt x="3118" y="1484"/>
                  <a:pt x="3125" y="1484"/>
                </a:cubicBezTo>
                <a:cubicBezTo>
                  <a:pt x="3132" y="1484"/>
                  <a:pt x="3137" y="1478"/>
                  <a:pt x="3137" y="1471"/>
                </a:cubicBezTo>
                <a:cubicBezTo>
                  <a:pt x="3137" y="1464"/>
                  <a:pt x="3132" y="1459"/>
                  <a:pt x="3125" y="1459"/>
                </a:cubicBezTo>
                <a:close/>
                <a:moveTo>
                  <a:pt x="3164" y="1459"/>
                </a:moveTo>
                <a:cubicBezTo>
                  <a:pt x="3157" y="1459"/>
                  <a:pt x="3151" y="1464"/>
                  <a:pt x="3151" y="1471"/>
                </a:cubicBezTo>
                <a:cubicBezTo>
                  <a:pt x="3151" y="1478"/>
                  <a:pt x="3157" y="1484"/>
                  <a:pt x="3164" y="1484"/>
                </a:cubicBezTo>
                <a:cubicBezTo>
                  <a:pt x="3171" y="1484"/>
                  <a:pt x="3177" y="1478"/>
                  <a:pt x="3177" y="1471"/>
                </a:cubicBezTo>
                <a:cubicBezTo>
                  <a:pt x="3177" y="1464"/>
                  <a:pt x="3171" y="1459"/>
                  <a:pt x="3164" y="1459"/>
                </a:cubicBezTo>
                <a:close/>
                <a:moveTo>
                  <a:pt x="3204" y="1459"/>
                </a:moveTo>
                <a:cubicBezTo>
                  <a:pt x="3197" y="1459"/>
                  <a:pt x="3191" y="1464"/>
                  <a:pt x="3191" y="1471"/>
                </a:cubicBezTo>
                <a:cubicBezTo>
                  <a:pt x="3191" y="1478"/>
                  <a:pt x="3197" y="1484"/>
                  <a:pt x="3204" y="1484"/>
                </a:cubicBezTo>
                <a:cubicBezTo>
                  <a:pt x="3211" y="1484"/>
                  <a:pt x="3216" y="1478"/>
                  <a:pt x="3216" y="1471"/>
                </a:cubicBezTo>
                <a:cubicBezTo>
                  <a:pt x="3216" y="1464"/>
                  <a:pt x="3211" y="1459"/>
                  <a:pt x="3204" y="1459"/>
                </a:cubicBezTo>
                <a:close/>
                <a:moveTo>
                  <a:pt x="3243" y="1466"/>
                </a:moveTo>
                <a:cubicBezTo>
                  <a:pt x="3240" y="1466"/>
                  <a:pt x="3238" y="1469"/>
                  <a:pt x="3238" y="1471"/>
                </a:cubicBezTo>
                <a:cubicBezTo>
                  <a:pt x="3238" y="1474"/>
                  <a:pt x="3240" y="1476"/>
                  <a:pt x="3243" y="1476"/>
                </a:cubicBezTo>
                <a:cubicBezTo>
                  <a:pt x="3246" y="1476"/>
                  <a:pt x="3248" y="1474"/>
                  <a:pt x="3248" y="1471"/>
                </a:cubicBezTo>
                <a:cubicBezTo>
                  <a:pt x="3248" y="1469"/>
                  <a:pt x="3246" y="1466"/>
                  <a:pt x="3243" y="1466"/>
                </a:cubicBezTo>
                <a:close/>
                <a:moveTo>
                  <a:pt x="996" y="1498"/>
                </a:moveTo>
                <a:cubicBezTo>
                  <a:pt x="989" y="1498"/>
                  <a:pt x="983" y="1504"/>
                  <a:pt x="983" y="1511"/>
                </a:cubicBezTo>
                <a:cubicBezTo>
                  <a:pt x="983" y="1518"/>
                  <a:pt x="989" y="1524"/>
                  <a:pt x="996" y="1524"/>
                </a:cubicBezTo>
                <a:cubicBezTo>
                  <a:pt x="1003" y="1524"/>
                  <a:pt x="1009" y="1518"/>
                  <a:pt x="1009" y="1511"/>
                </a:cubicBezTo>
                <a:cubicBezTo>
                  <a:pt x="1009" y="1504"/>
                  <a:pt x="1003" y="1498"/>
                  <a:pt x="996" y="1498"/>
                </a:cubicBezTo>
                <a:close/>
                <a:moveTo>
                  <a:pt x="1035" y="1498"/>
                </a:moveTo>
                <a:cubicBezTo>
                  <a:pt x="1028" y="1498"/>
                  <a:pt x="1023" y="1504"/>
                  <a:pt x="1023" y="1511"/>
                </a:cubicBezTo>
                <a:cubicBezTo>
                  <a:pt x="1023" y="1518"/>
                  <a:pt x="1028" y="1524"/>
                  <a:pt x="1035" y="1524"/>
                </a:cubicBezTo>
                <a:cubicBezTo>
                  <a:pt x="1042" y="1524"/>
                  <a:pt x="1048" y="1518"/>
                  <a:pt x="1048" y="1511"/>
                </a:cubicBezTo>
                <a:cubicBezTo>
                  <a:pt x="1048" y="1504"/>
                  <a:pt x="1042" y="1498"/>
                  <a:pt x="1035" y="1498"/>
                </a:cubicBezTo>
                <a:close/>
                <a:moveTo>
                  <a:pt x="1075" y="1498"/>
                </a:moveTo>
                <a:cubicBezTo>
                  <a:pt x="1068" y="1498"/>
                  <a:pt x="1062" y="1504"/>
                  <a:pt x="1062" y="1511"/>
                </a:cubicBezTo>
                <a:cubicBezTo>
                  <a:pt x="1062" y="1518"/>
                  <a:pt x="1068" y="1524"/>
                  <a:pt x="1075" y="1524"/>
                </a:cubicBezTo>
                <a:cubicBezTo>
                  <a:pt x="1082" y="1524"/>
                  <a:pt x="1087" y="1518"/>
                  <a:pt x="1087" y="1511"/>
                </a:cubicBezTo>
                <a:cubicBezTo>
                  <a:pt x="1087" y="1504"/>
                  <a:pt x="1082" y="1498"/>
                  <a:pt x="1075" y="1498"/>
                </a:cubicBezTo>
                <a:close/>
                <a:moveTo>
                  <a:pt x="3085" y="1498"/>
                </a:moveTo>
                <a:cubicBezTo>
                  <a:pt x="3078" y="1498"/>
                  <a:pt x="3073" y="1504"/>
                  <a:pt x="3073" y="1511"/>
                </a:cubicBezTo>
                <a:cubicBezTo>
                  <a:pt x="3073" y="1518"/>
                  <a:pt x="3078" y="1524"/>
                  <a:pt x="3085" y="1524"/>
                </a:cubicBezTo>
                <a:cubicBezTo>
                  <a:pt x="3092" y="1524"/>
                  <a:pt x="3098" y="1518"/>
                  <a:pt x="3098" y="1511"/>
                </a:cubicBezTo>
                <a:cubicBezTo>
                  <a:pt x="3098" y="1504"/>
                  <a:pt x="3092" y="1498"/>
                  <a:pt x="3085" y="1498"/>
                </a:cubicBezTo>
                <a:close/>
                <a:moveTo>
                  <a:pt x="3125" y="1498"/>
                </a:moveTo>
                <a:cubicBezTo>
                  <a:pt x="3118" y="1498"/>
                  <a:pt x="3112" y="1504"/>
                  <a:pt x="3112" y="1511"/>
                </a:cubicBezTo>
                <a:cubicBezTo>
                  <a:pt x="3112" y="1518"/>
                  <a:pt x="3118" y="1524"/>
                  <a:pt x="3125" y="1524"/>
                </a:cubicBezTo>
                <a:cubicBezTo>
                  <a:pt x="3132" y="1524"/>
                  <a:pt x="3137" y="1518"/>
                  <a:pt x="3137" y="1511"/>
                </a:cubicBezTo>
                <a:cubicBezTo>
                  <a:pt x="3137" y="1504"/>
                  <a:pt x="3132" y="1498"/>
                  <a:pt x="3125" y="1498"/>
                </a:cubicBezTo>
                <a:close/>
                <a:moveTo>
                  <a:pt x="3164" y="1498"/>
                </a:moveTo>
                <a:cubicBezTo>
                  <a:pt x="3157" y="1498"/>
                  <a:pt x="3151" y="1504"/>
                  <a:pt x="3151" y="1511"/>
                </a:cubicBezTo>
                <a:cubicBezTo>
                  <a:pt x="3151" y="1518"/>
                  <a:pt x="3157" y="1524"/>
                  <a:pt x="3164" y="1524"/>
                </a:cubicBezTo>
                <a:cubicBezTo>
                  <a:pt x="3171" y="1524"/>
                  <a:pt x="3177" y="1518"/>
                  <a:pt x="3177" y="1511"/>
                </a:cubicBezTo>
                <a:cubicBezTo>
                  <a:pt x="3177" y="1504"/>
                  <a:pt x="3171" y="1498"/>
                  <a:pt x="3164" y="1498"/>
                </a:cubicBezTo>
                <a:close/>
                <a:moveTo>
                  <a:pt x="3204" y="1498"/>
                </a:moveTo>
                <a:cubicBezTo>
                  <a:pt x="3197" y="1498"/>
                  <a:pt x="3191" y="1504"/>
                  <a:pt x="3191" y="1511"/>
                </a:cubicBezTo>
                <a:cubicBezTo>
                  <a:pt x="3191" y="1518"/>
                  <a:pt x="3197" y="1524"/>
                  <a:pt x="3204" y="1524"/>
                </a:cubicBezTo>
                <a:cubicBezTo>
                  <a:pt x="3211" y="1524"/>
                  <a:pt x="3216" y="1518"/>
                  <a:pt x="3216" y="1511"/>
                </a:cubicBezTo>
                <a:cubicBezTo>
                  <a:pt x="3216" y="1504"/>
                  <a:pt x="3211" y="1498"/>
                  <a:pt x="3204" y="1498"/>
                </a:cubicBezTo>
                <a:close/>
                <a:moveTo>
                  <a:pt x="956" y="1537"/>
                </a:moveTo>
                <a:cubicBezTo>
                  <a:pt x="949" y="1537"/>
                  <a:pt x="944" y="1543"/>
                  <a:pt x="944" y="1550"/>
                </a:cubicBezTo>
                <a:cubicBezTo>
                  <a:pt x="944" y="1557"/>
                  <a:pt x="949" y="1563"/>
                  <a:pt x="956" y="1563"/>
                </a:cubicBezTo>
                <a:cubicBezTo>
                  <a:pt x="963" y="1563"/>
                  <a:pt x="969" y="1557"/>
                  <a:pt x="969" y="1550"/>
                </a:cubicBezTo>
                <a:cubicBezTo>
                  <a:pt x="969" y="1543"/>
                  <a:pt x="963" y="1537"/>
                  <a:pt x="956" y="1537"/>
                </a:cubicBezTo>
                <a:close/>
                <a:moveTo>
                  <a:pt x="996" y="1537"/>
                </a:moveTo>
                <a:cubicBezTo>
                  <a:pt x="989" y="1537"/>
                  <a:pt x="983" y="1543"/>
                  <a:pt x="983" y="1550"/>
                </a:cubicBezTo>
                <a:cubicBezTo>
                  <a:pt x="983" y="1557"/>
                  <a:pt x="989" y="1563"/>
                  <a:pt x="996" y="1563"/>
                </a:cubicBezTo>
                <a:cubicBezTo>
                  <a:pt x="1003" y="1563"/>
                  <a:pt x="1009" y="1557"/>
                  <a:pt x="1009" y="1550"/>
                </a:cubicBezTo>
                <a:cubicBezTo>
                  <a:pt x="1009" y="1543"/>
                  <a:pt x="1003" y="1537"/>
                  <a:pt x="996" y="1537"/>
                </a:cubicBezTo>
                <a:close/>
                <a:moveTo>
                  <a:pt x="1035" y="1537"/>
                </a:moveTo>
                <a:cubicBezTo>
                  <a:pt x="1028" y="1537"/>
                  <a:pt x="1023" y="1543"/>
                  <a:pt x="1023" y="1550"/>
                </a:cubicBezTo>
                <a:cubicBezTo>
                  <a:pt x="1023" y="1557"/>
                  <a:pt x="1028" y="1563"/>
                  <a:pt x="1035" y="1563"/>
                </a:cubicBezTo>
                <a:cubicBezTo>
                  <a:pt x="1042" y="1563"/>
                  <a:pt x="1048" y="1557"/>
                  <a:pt x="1048" y="1550"/>
                </a:cubicBezTo>
                <a:cubicBezTo>
                  <a:pt x="1048" y="1543"/>
                  <a:pt x="1042" y="1537"/>
                  <a:pt x="1035" y="1537"/>
                </a:cubicBezTo>
                <a:close/>
                <a:moveTo>
                  <a:pt x="3480" y="1537"/>
                </a:moveTo>
                <a:cubicBezTo>
                  <a:pt x="3473" y="1537"/>
                  <a:pt x="3467" y="1543"/>
                  <a:pt x="3467" y="1550"/>
                </a:cubicBezTo>
                <a:cubicBezTo>
                  <a:pt x="3467" y="1557"/>
                  <a:pt x="3473" y="1563"/>
                  <a:pt x="3480" y="1563"/>
                </a:cubicBezTo>
                <a:cubicBezTo>
                  <a:pt x="3487" y="1563"/>
                  <a:pt x="3492" y="1557"/>
                  <a:pt x="3492" y="1550"/>
                </a:cubicBezTo>
                <a:cubicBezTo>
                  <a:pt x="3492" y="1543"/>
                  <a:pt x="3487" y="1537"/>
                  <a:pt x="3480" y="1537"/>
                </a:cubicBezTo>
                <a:close/>
                <a:moveTo>
                  <a:pt x="965" y="1590"/>
                </a:moveTo>
                <a:cubicBezTo>
                  <a:pt x="965" y="1585"/>
                  <a:pt x="961" y="1581"/>
                  <a:pt x="956" y="1581"/>
                </a:cubicBezTo>
                <a:cubicBezTo>
                  <a:pt x="952" y="1581"/>
                  <a:pt x="948" y="1585"/>
                  <a:pt x="948" y="1590"/>
                </a:cubicBezTo>
                <a:cubicBezTo>
                  <a:pt x="948" y="1594"/>
                  <a:pt x="952" y="1598"/>
                  <a:pt x="956" y="1598"/>
                </a:cubicBezTo>
                <a:cubicBezTo>
                  <a:pt x="961" y="1598"/>
                  <a:pt x="965" y="1594"/>
                  <a:pt x="965" y="1590"/>
                </a:cubicBezTo>
                <a:close/>
                <a:moveTo>
                  <a:pt x="996" y="1577"/>
                </a:moveTo>
                <a:cubicBezTo>
                  <a:pt x="989" y="1577"/>
                  <a:pt x="983" y="1583"/>
                  <a:pt x="983" y="1590"/>
                </a:cubicBezTo>
                <a:cubicBezTo>
                  <a:pt x="983" y="1597"/>
                  <a:pt x="989" y="1602"/>
                  <a:pt x="996" y="1602"/>
                </a:cubicBezTo>
                <a:cubicBezTo>
                  <a:pt x="1003" y="1602"/>
                  <a:pt x="1009" y="1597"/>
                  <a:pt x="1009" y="1590"/>
                </a:cubicBezTo>
                <a:cubicBezTo>
                  <a:pt x="1009" y="1583"/>
                  <a:pt x="1003" y="1577"/>
                  <a:pt x="996" y="1577"/>
                </a:cubicBezTo>
                <a:close/>
                <a:moveTo>
                  <a:pt x="1035" y="1577"/>
                </a:moveTo>
                <a:cubicBezTo>
                  <a:pt x="1028" y="1577"/>
                  <a:pt x="1023" y="1583"/>
                  <a:pt x="1023" y="1590"/>
                </a:cubicBezTo>
                <a:cubicBezTo>
                  <a:pt x="1023" y="1597"/>
                  <a:pt x="1028" y="1602"/>
                  <a:pt x="1035" y="1602"/>
                </a:cubicBezTo>
                <a:cubicBezTo>
                  <a:pt x="1042" y="1602"/>
                  <a:pt x="1048" y="1597"/>
                  <a:pt x="1048" y="1590"/>
                </a:cubicBezTo>
                <a:cubicBezTo>
                  <a:pt x="1048" y="1583"/>
                  <a:pt x="1042" y="1577"/>
                  <a:pt x="1035" y="1577"/>
                </a:cubicBezTo>
                <a:close/>
                <a:moveTo>
                  <a:pt x="3440" y="1577"/>
                </a:moveTo>
                <a:cubicBezTo>
                  <a:pt x="3433" y="1577"/>
                  <a:pt x="3427" y="1583"/>
                  <a:pt x="3427" y="1590"/>
                </a:cubicBezTo>
                <a:cubicBezTo>
                  <a:pt x="3427" y="1597"/>
                  <a:pt x="3433" y="1602"/>
                  <a:pt x="3440" y="1602"/>
                </a:cubicBezTo>
                <a:cubicBezTo>
                  <a:pt x="3447" y="1602"/>
                  <a:pt x="3453" y="1597"/>
                  <a:pt x="3453" y="1590"/>
                </a:cubicBezTo>
                <a:cubicBezTo>
                  <a:pt x="3453" y="1583"/>
                  <a:pt x="3447" y="1577"/>
                  <a:pt x="3440" y="1577"/>
                </a:cubicBezTo>
                <a:close/>
                <a:moveTo>
                  <a:pt x="944" y="1629"/>
                </a:moveTo>
                <a:cubicBezTo>
                  <a:pt x="944" y="1636"/>
                  <a:pt x="949" y="1642"/>
                  <a:pt x="956" y="1642"/>
                </a:cubicBezTo>
                <a:cubicBezTo>
                  <a:pt x="963" y="1642"/>
                  <a:pt x="969" y="1636"/>
                  <a:pt x="969" y="1629"/>
                </a:cubicBezTo>
                <a:cubicBezTo>
                  <a:pt x="969" y="1622"/>
                  <a:pt x="963" y="1616"/>
                  <a:pt x="956" y="1616"/>
                </a:cubicBezTo>
                <a:cubicBezTo>
                  <a:pt x="949" y="1616"/>
                  <a:pt x="944" y="1622"/>
                  <a:pt x="944" y="1629"/>
                </a:cubicBezTo>
                <a:close/>
                <a:moveTo>
                  <a:pt x="996" y="1616"/>
                </a:moveTo>
                <a:cubicBezTo>
                  <a:pt x="989" y="1616"/>
                  <a:pt x="983" y="1622"/>
                  <a:pt x="983" y="1629"/>
                </a:cubicBezTo>
                <a:cubicBezTo>
                  <a:pt x="983" y="1636"/>
                  <a:pt x="989" y="1642"/>
                  <a:pt x="996" y="1642"/>
                </a:cubicBezTo>
                <a:cubicBezTo>
                  <a:pt x="1003" y="1642"/>
                  <a:pt x="1009" y="1636"/>
                  <a:pt x="1009" y="1629"/>
                </a:cubicBezTo>
                <a:cubicBezTo>
                  <a:pt x="1009" y="1622"/>
                  <a:pt x="1003" y="1616"/>
                  <a:pt x="996" y="1616"/>
                </a:cubicBezTo>
                <a:close/>
                <a:moveTo>
                  <a:pt x="3401" y="1616"/>
                </a:moveTo>
                <a:cubicBezTo>
                  <a:pt x="3394" y="1616"/>
                  <a:pt x="3388" y="1622"/>
                  <a:pt x="3388" y="1629"/>
                </a:cubicBezTo>
                <a:cubicBezTo>
                  <a:pt x="3388" y="1636"/>
                  <a:pt x="3394" y="1642"/>
                  <a:pt x="3401" y="1642"/>
                </a:cubicBezTo>
                <a:cubicBezTo>
                  <a:pt x="3408" y="1642"/>
                  <a:pt x="3413" y="1636"/>
                  <a:pt x="3413" y="1629"/>
                </a:cubicBezTo>
                <a:cubicBezTo>
                  <a:pt x="3413" y="1622"/>
                  <a:pt x="3408" y="1616"/>
                  <a:pt x="3401" y="1616"/>
                </a:cubicBezTo>
                <a:close/>
                <a:moveTo>
                  <a:pt x="956" y="1656"/>
                </a:moveTo>
                <a:cubicBezTo>
                  <a:pt x="949" y="1656"/>
                  <a:pt x="944" y="1661"/>
                  <a:pt x="944" y="1668"/>
                </a:cubicBezTo>
                <a:cubicBezTo>
                  <a:pt x="944" y="1676"/>
                  <a:pt x="949" y="1681"/>
                  <a:pt x="956" y="1681"/>
                </a:cubicBezTo>
                <a:cubicBezTo>
                  <a:pt x="963" y="1681"/>
                  <a:pt x="969" y="1676"/>
                  <a:pt x="969" y="1668"/>
                </a:cubicBezTo>
                <a:cubicBezTo>
                  <a:pt x="969" y="1661"/>
                  <a:pt x="963" y="1656"/>
                  <a:pt x="956" y="1656"/>
                </a:cubicBezTo>
                <a:close/>
                <a:moveTo>
                  <a:pt x="996" y="1656"/>
                </a:moveTo>
                <a:cubicBezTo>
                  <a:pt x="989" y="1656"/>
                  <a:pt x="983" y="1661"/>
                  <a:pt x="983" y="1668"/>
                </a:cubicBezTo>
                <a:cubicBezTo>
                  <a:pt x="983" y="1676"/>
                  <a:pt x="989" y="1681"/>
                  <a:pt x="996" y="1681"/>
                </a:cubicBezTo>
                <a:cubicBezTo>
                  <a:pt x="1003" y="1681"/>
                  <a:pt x="1009" y="1676"/>
                  <a:pt x="1009" y="1668"/>
                </a:cubicBezTo>
                <a:cubicBezTo>
                  <a:pt x="1009" y="1661"/>
                  <a:pt x="1003" y="1656"/>
                  <a:pt x="996" y="1656"/>
                </a:cubicBezTo>
                <a:close/>
                <a:moveTo>
                  <a:pt x="956" y="1696"/>
                </a:moveTo>
                <a:cubicBezTo>
                  <a:pt x="950" y="1696"/>
                  <a:pt x="945" y="1702"/>
                  <a:pt x="945" y="1708"/>
                </a:cubicBezTo>
                <a:cubicBezTo>
                  <a:pt x="945" y="1714"/>
                  <a:pt x="950" y="1719"/>
                  <a:pt x="956" y="1719"/>
                </a:cubicBezTo>
                <a:cubicBezTo>
                  <a:pt x="963" y="1719"/>
                  <a:pt x="968" y="1714"/>
                  <a:pt x="968" y="1708"/>
                </a:cubicBezTo>
                <a:cubicBezTo>
                  <a:pt x="968" y="1702"/>
                  <a:pt x="963" y="1696"/>
                  <a:pt x="956" y="1696"/>
                </a:cubicBezTo>
                <a:close/>
                <a:moveTo>
                  <a:pt x="996" y="1719"/>
                </a:moveTo>
                <a:cubicBezTo>
                  <a:pt x="1002" y="1719"/>
                  <a:pt x="1007" y="1714"/>
                  <a:pt x="1007" y="1708"/>
                </a:cubicBezTo>
                <a:cubicBezTo>
                  <a:pt x="1007" y="1702"/>
                  <a:pt x="1002" y="1697"/>
                  <a:pt x="996" y="1697"/>
                </a:cubicBezTo>
                <a:cubicBezTo>
                  <a:pt x="990" y="1697"/>
                  <a:pt x="985" y="1702"/>
                  <a:pt x="985" y="1708"/>
                </a:cubicBezTo>
                <a:cubicBezTo>
                  <a:pt x="985" y="1714"/>
                  <a:pt x="990" y="1719"/>
                  <a:pt x="996" y="1719"/>
                </a:cubicBezTo>
                <a:close/>
                <a:moveTo>
                  <a:pt x="996" y="1735"/>
                </a:moveTo>
                <a:cubicBezTo>
                  <a:pt x="989" y="1735"/>
                  <a:pt x="983" y="1740"/>
                  <a:pt x="983" y="1747"/>
                </a:cubicBezTo>
                <a:cubicBezTo>
                  <a:pt x="983" y="1754"/>
                  <a:pt x="989" y="1760"/>
                  <a:pt x="996" y="1760"/>
                </a:cubicBezTo>
                <a:cubicBezTo>
                  <a:pt x="1003" y="1760"/>
                  <a:pt x="1009" y="1754"/>
                  <a:pt x="1009" y="1747"/>
                </a:cubicBezTo>
                <a:cubicBezTo>
                  <a:pt x="1009" y="1740"/>
                  <a:pt x="1003" y="1735"/>
                  <a:pt x="996" y="1735"/>
                </a:cubicBezTo>
                <a:close/>
              </a:path>
            </a:pathLst>
          </a:custGeom>
          <a:solidFill>
            <a:srgbClr val="595959">
              <a:alpha val="56000"/>
            </a:srgbClr>
          </a:solidFill>
          <a:ln>
            <a:noFill/>
          </a:ln>
        </p:spPr>
        <p:txBody>
          <a:bodyPr anchor="ctr"/>
          <a:lstStyle/>
          <a:p>
            <a:pPr algn="ctr"/>
            <a:endParaRPr/>
          </a:p>
        </p:txBody>
      </p:sp>
      <p:sp>
        <p:nvSpPr>
          <p:cNvPr id="5" name="Oval 14"/>
          <p:cNvSpPr/>
          <p:nvPr/>
        </p:nvSpPr>
        <p:spPr>
          <a:xfrm>
            <a:off x="5893934" y="2799489"/>
            <a:ext cx="1058516" cy="1058516"/>
          </a:xfrm>
          <a:prstGeom prst="ellipse">
            <a:avLst/>
          </a:pr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p>
            <a:pPr algn="ctr"/>
            <a:r>
              <a:rPr altLang="zh-CN" lang="en-GB" sz="1200"/>
              <a:t>60%</a:t>
            </a:r>
          </a:p>
        </p:txBody>
      </p:sp>
      <p:sp>
        <p:nvSpPr>
          <p:cNvPr id="6" name="Oval 525"/>
          <p:cNvSpPr/>
          <p:nvPr/>
        </p:nvSpPr>
        <p:spPr>
          <a:xfrm>
            <a:off x="4058885" y="2446337"/>
            <a:ext cx="620865" cy="620865"/>
          </a:xfrm>
          <a:prstGeom prst="ellipse">
            <a:avLst/>
          </a:pr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p>
            <a:pPr algn="ctr"/>
            <a:r>
              <a:rPr lang="en-GB" sz="800"/>
              <a:t>10%</a:t>
            </a:r>
          </a:p>
        </p:txBody>
      </p:sp>
      <p:sp>
        <p:nvSpPr>
          <p:cNvPr id="7" name="Oval 528"/>
          <p:cNvSpPr/>
          <p:nvPr/>
        </p:nvSpPr>
        <p:spPr>
          <a:xfrm>
            <a:off x="1926716" y="2856898"/>
            <a:ext cx="805532" cy="805532"/>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p>
            <a:pPr algn="ctr"/>
            <a:r>
              <a:rPr altLang="zh-CN" lang="en-GB" sz="1200"/>
              <a:t>34%</a:t>
            </a:r>
          </a:p>
        </p:txBody>
      </p:sp>
      <p:sp>
        <p:nvSpPr>
          <p:cNvPr id="8" name="Oval 1039"/>
          <p:cNvSpPr/>
          <p:nvPr/>
        </p:nvSpPr>
        <p:spPr>
          <a:xfrm>
            <a:off x="4303259" y="3561489"/>
            <a:ext cx="535693" cy="535693"/>
          </a:xfrm>
          <a:prstGeom prst="ellipse">
            <a:avLst/>
          </a:pr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p>
            <a:pPr algn="ctr"/>
            <a:r>
              <a:rPr altLang="zh-CN" lang="en-GB" sz="1000"/>
              <a:t>8%</a:t>
            </a:r>
          </a:p>
        </p:txBody>
      </p:sp>
      <p:sp>
        <p:nvSpPr>
          <p:cNvPr id="9" name="Oval 1040"/>
          <p:cNvSpPr/>
          <p:nvPr/>
        </p:nvSpPr>
        <p:spPr>
          <a:xfrm>
            <a:off x="5035409" y="2756770"/>
            <a:ext cx="707143" cy="707143"/>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p>
            <a:pPr algn="ctr"/>
            <a:r>
              <a:rPr altLang="zh-CN" lang="en-GB" sz="1200"/>
              <a:t>28%</a:t>
            </a:r>
          </a:p>
        </p:txBody>
      </p:sp>
      <p:grpSp>
        <p:nvGrpSpPr>
          <p:cNvPr id="23" name="组合 22"/>
          <p:cNvGrpSpPr/>
          <p:nvPr/>
        </p:nvGrpSpPr>
        <p:grpSpPr>
          <a:xfrm>
            <a:off x="347913" y="224310"/>
            <a:ext cx="6056533" cy="1159989"/>
            <a:chOff x="347913" y="224310"/>
            <a:chExt cx="6056533" cy="1159989"/>
          </a:xfrm>
        </p:grpSpPr>
        <p:pic>
          <p:nvPicPr>
            <p:cNvPr id="24" name="图片 23"/>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25" name="文本框 24"/>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26" name="组合 25"/>
            <p:cNvGrpSpPr/>
            <p:nvPr/>
          </p:nvGrpSpPr>
          <p:grpSpPr>
            <a:xfrm>
              <a:off x="1518453" y="442643"/>
              <a:ext cx="4885993" cy="632939"/>
              <a:chOff x="1456842" y="306332"/>
              <a:chExt cx="4885993" cy="632939"/>
            </a:xfrm>
          </p:grpSpPr>
          <p:sp>
            <p:nvSpPr>
              <p:cNvPr id="27" name="文本框 26"/>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28" name="文本框 27"/>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29" name="组合 28"/>
          <p:cNvGrpSpPr/>
          <p:nvPr/>
        </p:nvGrpSpPr>
        <p:grpSpPr>
          <a:xfrm>
            <a:off x="5657056" y="6334125"/>
            <a:ext cx="877888" cy="128231"/>
            <a:chOff x="1670731" y="2023448"/>
            <a:chExt cx="8576128" cy="1252698"/>
          </a:xfrm>
        </p:grpSpPr>
        <p:sp>
          <p:nvSpPr>
            <p:cNvPr id="30"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8000638" y="3830927"/>
            <a:ext cx="3255830" cy="1427415"/>
            <a:chOff x="7727480" y="3506139"/>
            <a:chExt cx="3255830" cy="1427415"/>
          </a:xfrm>
        </p:grpSpPr>
        <p:sp>
          <p:nvSpPr>
            <p:cNvPr id="36" name="矩形 35"/>
            <p:cNvSpPr/>
            <p:nvPr/>
          </p:nvSpPr>
          <p:spPr>
            <a:xfrm>
              <a:off x="7727479" y="3871725"/>
              <a:ext cx="3255830" cy="1051560"/>
            </a:xfrm>
            <a:prstGeom prst="rect">
              <a:avLst/>
            </a:prstGeom>
          </p:spPr>
          <p:txBody>
            <a:bodyPr wrap="square">
              <a:spAutoFit/>
              <a:scene3d>
                <a:camera prst="orthographicFront"/>
                <a:lightRig dir="t" rig="threePt"/>
              </a:scene3d>
              <a:sp3d contourW="12700"/>
            </a:bodyPr>
            <a:lstStyle/>
            <a:p>
              <a:pPr>
                <a:lnSpc>
                  <a:spcPct val="150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37" name="矩形 36"/>
            <p:cNvSpPr/>
            <p:nvPr/>
          </p:nvSpPr>
          <p:spPr>
            <a:xfrm>
              <a:off x="7727482" y="3506139"/>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spTree>
    <p:extLst>
      <p:ext uri="{BB962C8B-B14F-4D97-AF65-F5344CB8AC3E}">
        <p14:creationId val="100142176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childTnLst>
                          </p:cTn>
                        </p:par>
                        <p:par>
                          <p:cTn fill="hold" id="36" nodeType="afterGroup">
                            <p:stCondLst>
                              <p:cond delay="1500"/>
                            </p:stCondLst>
                            <p:childTnLst>
                              <p:par>
                                <p:cTn fill="hold" id="37" nodeType="afterEffect" presetClass="entr" presetID="12" presetSubtype="8">
                                  <p:stCondLst>
                                    <p:cond delay="0"/>
                                  </p:stCondLst>
                                  <p:childTnLst>
                                    <p:set>
                                      <p:cBhvr>
                                        <p:cTn dur="1" fill="hold" id="38">
                                          <p:stCondLst>
                                            <p:cond delay="0"/>
                                          </p:stCondLst>
                                        </p:cTn>
                                        <p:tgtEl>
                                          <p:spTgt spid="35"/>
                                        </p:tgtEl>
                                        <p:attrNameLst>
                                          <p:attrName>style.visibility</p:attrName>
                                        </p:attrNameLst>
                                      </p:cBhvr>
                                      <p:to>
                                        <p:strVal val="visible"/>
                                      </p:to>
                                    </p:set>
                                    <p:anim calcmode="lin" valueType="num">
                                      <p:cBhvr additive="base">
                                        <p:cTn dur="500" id="39"/>
                                        <p:tgtEl>
                                          <p:spTgt spid="35"/>
                                        </p:tgtEl>
                                        <p:attrNameLst>
                                          <p:attrName>ppt_x</p:attrName>
                                        </p:attrNameLst>
                                      </p:cBhvr>
                                      <p:tavLst>
                                        <p:tav tm="0">
                                          <p:val>
                                            <p:strVal val="#ppt_x-#ppt_w*1.125000"/>
                                          </p:val>
                                        </p:tav>
                                        <p:tav tm="100000">
                                          <p:val>
                                            <p:strVal val="#ppt_x"/>
                                          </p:val>
                                        </p:tav>
                                      </p:tavLst>
                                    </p:anim>
                                    <p:animEffect filter="wipe(right)" transition="in">
                                      <p:cBhvr>
                                        <p:cTn dur="500" id="4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Freeform: Shape 15"/>
          <p:cNvSpPr/>
          <p:nvPr/>
        </p:nvSpPr>
        <p:spPr bwMode="auto">
          <a:xfrm>
            <a:off x="1542330" y="1873918"/>
            <a:ext cx="2086488" cy="4094114"/>
          </a:xfrm>
          <a:custGeom>
            <a:gdLst>
              <a:gd fmla="*/ 1393 w 1393" name="T0"/>
              <a:gd fmla="*/ 2559 h 2739" name="T1"/>
              <a:gd fmla="*/ 1213 w 1393" name="T2"/>
              <a:gd fmla="*/ 2739 h 2739" name="T3"/>
              <a:gd fmla="*/ 180 w 1393" name="T4"/>
              <a:gd fmla="*/ 2739 h 2739" name="T5"/>
              <a:gd fmla="*/ 0 w 1393" name="T6"/>
              <a:gd fmla="*/ 2559 h 2739" name="T7"/>
              <a:gd fmla="*/ 0 w 1393" name="T8"/>
              <a:gd fmla="*/ 180 h 2739" name="T9"/>
              <a:gd fmla="*/ 180 w 1393" name="T10"/>
              <a:gd fmla="*/ 0 h 2739" name="T11"/>
              <a:gd fmla="*/ 1213 w 1393" name="T12"/>
              <a:gd fmla="*/ 0 h 2739" name="T13"/>
              <a:gd fmla="*/ 1393 w 1393" name="T14"/>
              <a:gd fmla="*/ 180 h 2739" name="T15"/>
              <a:gd fmla="*/ 1393 w 1393" name="T16"/>
              <a:gd fmla="*/ 2559 h 27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39" w="1393">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p>
        </p:txBody>
      </p:sp>
      <p:sp>
        <p:nvSpPr>
          <p:cNvPr id="14" name="Freeform: Shape 16"/>
          <p:cNvSpPr/>
          <p:nvPr/>
        </p:nvSpPr>
        <p:spPr bwMode="auto">
          <a:xfrm>
            <a:off x="1566390" y="1887284"/>
            <a:ext cx="2046389" cy="4067381"/>
          </a:xfrm>
          <a:custGeom>
            <a:gdLst>
              <a:gd fmla="*/ 1366 w 1366" name="T0"/>
              <a:gd fmla="*/ 2542 h 2721" name="T1"/>
              <a:gd fmla="*/ 1189 w 1366" name="T2"/>
              <a:gd fmla="*/ 2721 h 2721" name="T3"/>
              <a:gd fmla="*/ 176 w 1366" name="T4"/>
              <a:gd fmla="*/ 2721 h 2721" name="T5"/>
              <a:gd fmla="*/ 0 w 1366" name="T6"/>
              <a:gd fmla="*/ 2542 h 2721" name="T7"/>
              <a:gd fmla="*/ 0 w 1366" name="T8"/>
              <a:gd fmla="*/ 179 h 2721" name="T9"/>
              <a:gd fmla="*/ 176 w 1366" name="T10"/>
              <a:gd fmla="*/ 0 h 2721" name="T11"/>
              <a:gd fmla="*/ 1189 w 1366" name="T12"/>
              <a:gd fmla="*/ 0 h 2721" name="T13"/>
              <a:gd fmla="*/ 1366 w 1366" name="T14"/>
              <a:gd fmla="*/ 179 h 2721" name="T15"/>
              <a:gd fmla="*/ 1366 w 1366" name="T16"/>
              <a:gd fmla="*/ 2542 h 27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21" w="1366">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p>
        </p:txBody>
      </p:sp>
      <p:sp>
        <p:nvSpPr>
          <p:cNvPr id="15" name="Oval 17"/>
          <p:cNvSpPr/>
          <p:nvPr/>
        </p:nvSpPr>
        <p:spPr bwMode="auto">
          <a:xfrm>
            <a:off x="2424510" y="5545654"/>
            <a:ext cx="339505" cy="338169"/>
          </a:xfrm>
          <a:prstGeom prst="ellipse">
            <a:avLst/>
          </a:prstGeom>
          <a:solidFill>
            <a:schemeClr val="bg1">
              <a:lumMod val="65000"/>
            </a:schemeClr>
          </a:solidFill>
          <a:ln>
            <a:noFill/>
          </a:ln>
        </p:spPr>
        <p:txBody>
          <a:bodyPr anchor="ctr"/>
          <a:lstStyle/>
          <a:p>
            <a:pPr algn="ctr"/>
            <a:endParaRPr/>
          </a:p>
        </p:txBody>
      </p:sp>
      <p:sp>
        <p:nvSpPr>
          <p:cNvPr id="16" name="Oval 18"/>
          <p:cNvSpPr/>
          <p:nvPr/>
        </p:nvSpPr>
        <p:spPr bwMode="auto">
          <a:xfrm>
            <a:off x="2441887" y="5563031"/>
            <a:ext cx="304753" cy="30341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Freeform: Shape 19"/>
          <p:cNvSpPr/>
          <p:nvPr/>
        </p:nvSpPr>
        <p:spPr bwMode="auto">
          <a:xfrm>
            <a:off x="2570204" y="1982185"/>
            <a:ext cx="40099" cy="38763"/>
          </a:xfrm>
          <a:custGeom>
            <a:gdLst>
              <a:gd fmla="*/ 13 w 27" name="T0"/>
              <a:gd fmla="*/ 0 h 26" name="T1"/>
              <a:gd fmla="*/ 0 w 27" name="T2"/>
              <a:gd fmla="*/ 13 h 26" name="T3"/>
              <a:gd fmla="*/ 13 w 27" name="T4"/>
              <a:gd fmla="*/ 26 h 26" name="T5"/>
              <a:gd fmla="*/ 25 w 27" name="T6"/>
              <a:gd fmla="*/ 13 h 26" name="T7"/>
              <a:gd fmla="*/ 27 w 27" name="T8"/>
              <a:gd fmla="*/ 13 h 26" name="T9"/>
              <a:gd fmla="*/ 27 w 27" name="T10"/>
              <a:gd fmla="*/ 13 h 26" name="T11"/>
              <a:gd fmla="*/ 25 w 27" name="T12"/>
              <a:gd fmla="*/ 13 h 26" name="T13"/>
              <a:gd fmla="*/ 13 w 27" name="T14"/>
              <a:gd fmla="*/ 0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27">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Freeform: Shape 20"/>
          <p:cNvSpPr/>
          <p:nvPr/>
        </p:nvSpPr>
        <p:spPr bwMode="auto">
          <a:xfrm>
            <a:off x="2563520" y="1975502"/>
            <a:ext cx="49455" cy="50792"/>
          </a:xfrm>
          <a:custGeom>
            <a:gdLst>
              <a:gd fmla="*/ 33 w 33" name="T0"/>
              <a:gd fmla="*/ 17 h 34" name="T1"/>
              <a:gd fmla="*/ 33 w 33" name="T2"/>
              <a:gd fmla="*/ 17 h 34" name="T3"/>
              <a:gd fmla="*/ 33 w 33" name="T4"/>
              <a:gd fmla="*/ 17 h 34" name="T5"/>
              <a:gd fmla="*/ 17 w 33" name="T6"/>
              <a:gd fmla="*/ 0 h 34" name="T7"/>
              <a:gd fmla="*/ 0 w 33" name="T8"/>
              <a:gd fmla="*/ 17 h 34" name="T9"/>
              <a:gd fmla="*/ 17 w 33" name="T10"/>
              <a:gd fmla="*/ 34 h 34" name="T11"/>
              <a:gd fmla="*/ 33 w 33" name="T12"/>
              <a:gd fmla="*/ 17 h 34" name="T13"/>
              <a:gd fmla="*/ 31 w 33" name="T14"/>
              <a:gd fmla="*/ 17 h 34" name="T15"/>
              <a:gd fmla="*/ 29 w 33" name="T16"/>
              <a:gd fmla="*/ 17 h 34" name="T17"/>
              <a:gd fmla="*/ 17 w 33" name="T18"/>
              <a:gd fmla="*/ 30 h 34" name="T19"/>
              <a:gd fmla="*/ 4 w 33" name="T20"/>
              <a:gd fmla="*/ 17 h 34" name="T21"/>
              <a:gd fmla="*/ 17 w 33" name="T22"/>
              <a:gd fmla="*/ 4 h 34" name="T23"/>
              <a:gd fmla="*/ 29 w 33" name="T24"/>
              <a:gd fmla="*/ 17 h 34" name="T25"/>
              <a:gd fmla="*/ 31 w 33" name="T26"/>
              <a:gd fmla="*/ 17 h 34" name="T27"/>
              <a:gd fmla="*/ 33 w 33" name="T28"/>
              <a:gd fmla="*/ 17 h 34" name="T29"/>
              <a:gd fmla="*/ 33 w 33" name="T30"/>
              <a:gd fmla="*/ 17 h 34" name="T31"/>
              <a:gd fmla="*/ 17 w 33" name="T32"/>
              <a:gd fmla="*/ 0 h 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 w="33">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Freeform: Shape 21"/>
          <p:cNvSpPr/>
          <p:nvPr/>
        </p:nvSpPr>
        <p:spPr bwMode="auto">
          <a:xfrm>
            <a:off x="2225352" y="2101146"/>
            <a:ext cx="65495" cy="62822"/>
          </a:xfrm>
          <a:custGeom>
            <a:gdLst>
              <a:gd fmla="*/ 21 w 44" name="T0"/>
              <a:gd fmla="*/ 0 h 42" name="T1"/>
              <a:gd fmla="*/ 6 w 44" name="T2"/>
              <a:gd fmla="*/ 6 h 42" name="T3"/>
              <a:gd fmla="*/ 0 w 44" name="T4"/>
              <a:gd fmla="*/ 21 h 42" name="T5"/>
              <a:gd fmla="*/ 6 w 44" name="T6"/>
              <a:gd fmla="*/ 36 h 42" name="T7"/>
              <a:gd fmla="*/ 21 w 44" name="T8"/>
              <a:gd fmla="*/ 42 h 42" name="T9"/>
              <a:gd fmla="*/ 36 w 44" name="T10"/>
              <a:gd fmla="*/ 36 h 42" name="T11"/>
              <a:gd fmla="*/ 42 w 44" name="T12"/>
              <a:gd fmla="*/ 21 h 42" name="T13"/>
              <a:gd fmla="*/ 44 w 44" name="T14"/>
              <a:gd fmla="*/ 21 h 42" name="T15"/>
              <a:gd fmla="*/ 44 w 44" name="T16"/>
              <a:gd fmla="*/ 21 h 42" name="T17"/>
              <a:gd fmla="*/ 42 w 44" name="T18"/>
              <a:gd fmla="*/ 21 h 42" name="T19"/>
              <a:gd fmla="*/ 36 w 44" name="T20"/>
              <a:gd fmla="*/ 6 h 42" name="T21"/>
              <a:gd fmla="*/ 21 w 44" name="T22"/>
              <a:gd fmla="*/ 0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44">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Freeform: Shape 22"/>
          <p:cNvSpPr/>
          <p:nvPr/>
        </p:nvSpPr>
        <p:spPr bwMode="auto">
          <a:xfrm>
            <a:off x="2218668" y="2095799"/>
            <a:ext cx="74852" cy="74852"/>
          </a:xfrm>
          <a:custGeom>
            <a:gdLst>
              <a:gd fmla="*/ 50 w 50" name="T0"/>
              <a:gd fmla="*/ 25 h 50" name="T1"/>
              <a:gd fmla="*/ 50 w 50" name="T2"/>
              <a:gd fmla="*/ 25 h 50" name="T3"/>
              <a:gd fmla="*/ 50 w 50" name="T4"/>
              <a:gd fmla="*/ 25 h 50" name="T5"/>
              <a:gd fmla="*/ 25 w 50" name="T6"/>
              <a:gd fmla="*/ 0 h 50" name="T7"/>
              <a:gd fmla="*/ 0 w 50" name="T8"/>
              <a:gd fmla="*/ 25 h 50" name="T9"/>
              <a:gd fmla="*/ 25 w 50" name="T10"/>
              <a:gd fmla="*/ 50 h 50" name="T11"/>
              <a:gd fmla="*/ 50 w 50" name="T12"/>
              <a:gd fmla="*/ 25 h 50" name="T13"/>
              <a:gd fmla="*/ 48 w 50" name="T14"/>
              <a:gd fmla="*/ 25 h 50" name="T15"/>
              <a:gd fmla="*/ 46 w 50" name="T16"/>
              <a:gd fmla="*/ 25 h 50" name="T17"/>
              <a:gd fmla="*/ 40 w 50" name="T18"/>
              <a:gd fmla="*/ 40 h 50" name="T19"/>
              <a:gd fmla="*/ 25 w 50" name="T20"/>
              <a:gd fmla="*/ 46 h 50" name="T21"/>
              <a:gd fmla="*/ 10 w 50" name="T22"/>
              <a:gd fmla="*/ 40 h 50" name="T23"/>
              <a:gd fmla="*/ 4 w 50" name="T24"/>
              <a:gd fmla="*/ 25 h 50" name="T25"/>
              <a:gd fmla="*/ 10 w 50" name="T26"/>
              <a:gd fmla="*/ 10 h 50" name="T27"/>
              <a:gd fmla="*/ 25 w 50" name="T28"/>
              <a:gd fmla="*/ 4 h 50" name="T29"/>
              <a:gd fmla="*/ 40 w 50" name="T30"/>
              <a:gd fmla="*/ 10 h 50" name="T31"/>
              <a:gd fmla="*/ 46 w 50" name="T32"/>
              <a:gd fmla="*/ 25 h 50" name="T33"/>
              <a:gd fmla="*/ 48 w 50" name="T34"/>
              <a:gd fmla="*/ 25 h 50" name="T35"/>
              <a:gd fmla="*/ 50 w 50" name="T36"/>
              <a:gd fmla="*/ 25 h 50" name="T37"/>
              <a:gd fmla="*/ 50 w 50" name="T38"/>
              <a:gd fmla="*/ 25 h 50" name="T39"/>
              <a:gd fmla="*/ 25 w 50" name="T40"/>
              <a:gd fmla="*/ 0 h 5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0" w="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Freeform: Shape 23"/>
          <p:cNvSpPr/>
          <p:nvPr/>
        </p:nvSpPr>
        <p:spPr bwMode="auto">
          <a:xfrm>
            <a:off x="2423174" y="2121195"/>
            <a:ext cx="331486" cy="33416"/>
          </a:xfrm>
          <a:custGeom>
            <a:gdLst>
              <a:gd fmla="*/ 210 w 221" name="T0"/>
              <a:gd fmla="*/ 0 h 23" name="T1"/>
              <a:gd fmla="*/ 11 w 221" name="T2"/>
              <a:gd fmla="*/ 0 h 23" name="T3"/>
              <a:gd fmla="*/ 0 w 221" name="T4"/>
              <a:gd fmla="*/ 11 h 23" name="T5"/>
              <a:gd fmla="*/ 11 w 221" name="T6"/>
              <a:gd fmla="*/ 23 h 23" name="T7"/>
              <a:gd fmla="*/ 210 w 221" name="T8"/>
              <a:gd fmla="*/ 23 h 23" name="T9"/>
              <a:gd fmla="*/ 221 w 221" name="T10"/>
              <a:gd fmla="*/ 11 h 23" name="T11"/>
              <a:gd fmla="*/ 210 w 221" name="T12"/>
              <a:gd fmla="*/ 0 h 23" name="T13"/>
            </a:gdLst>
            <a:cxnLst>
              <a:cxn ang="0">
                <a:pos x="T0" y="T1"/>
              </a:cxn>
              <a:cxn ang="0">
                <a:pos x="T2" y="T3"/>
              </a:cxn>
              <a:cxn ang="0">
                <a:pos x="T4" y="T5"/>
              </a:cxn>
              <a:cxn ang="0">
                <a:pos x="T6" y="T7"/>
              </a:cxn>
              <a:cxn ang="0">
                <a:pos x="T8" y="T9"/>
              </a:cxn>
              <a:cxn ang="0">
                <a:pos x="T10" y="T11"/>
              </a:cxn>
              <a:cxn ang="0">
                <a:pos x="T12" y="T13"/>
              </a:cxn>
            </a:cxnLst>
            <a:rect b="b" l="0" r="r" t="0"/>
            <a:pathLst>
              <a:path h="23" w="221">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 name="Freeform: Shape 26"/>
          <p:cNvSpPr/>
          <p:nvPr/>
        </p:nvSpPr>
        <p:spPr bwMode="auto">
          <a:xfrm>
            <a:off x="1519608" y="2388522"/>
            <a:ext cx="26733" cy="181782"/>
          </a:xfrm>
          <a:custGeom>
            <a:gdLst>
              <a:gd fmla="*/ 18 w 18" name="T0"/>
              <a:gd fmla="*/ 113 h 122" name="T1"/>
              <a:gd fmla="*/ 9 w 18" name="T2"/>
              <a:gd fmla="*/ 122 h 122" name="T3"/>
              <a:gd fmla="*/ 0 w 18" name="T4"/>
              <a:gd fmla="*/ 113 h 122" name="T5"/>
              <a:gd fmla="*/ 0 w 18" name="T6"/>
              <a:gd fmla="*/ 9 h 122" name="T7"/>
              <a:gd fmla="*/ 9 w 18" name="T8"/>
              <a:gd fmla="*/ 0 h 122" name="T9"/>
              <a:gd fmla="*/ 18 w 18" name="T10"/>
              <a:gd fmla="*/ 9 h 122" name="T11"/>
              <a:gd fmla="*/ 18 w 18" name="T12"/>
              <a:gd fmla="*/ 113 h 122" name="T13"/>
            </a:gdLst>
            <a:cxnLst>
              <a:cxn ang="0">
                <a:pos x="T0" y="T1"/>
              </a:cxn>
              <a:cxn ang="0">
                <a:pos x="T2" y="T3"/>
              </a:cxn>
              <a:cxn ang="0">
                <a:pos x="T4" y="T5"/>
              </a:cxn>
              <a:cxn ang="0">
                <a:pos x="T6" y="T7"/>
              </a:cxn>
              <a:cxn ang="0">
                <a:pos x="T8" y="T9"/>
              </a:cxn>
              <a:cxn ang="0">
                <a:pos x="T10" y="T11"/>
              </a:cxn>
              <a:cxn ang="0">
                <a:pos x="T12" y="T13"/>
              </a:cxn>
            </a:cxnLst>
            <a:rect b="b" l="0" r="r" t="0"/>
            <a:pathLst>
              <a:path h="122" w="18">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p>
        </p:txBody>
      </p:sp>
      <p:sp>
        <p:nvSpPr>
          <p:cNvPr id="25" name="Freeform: Shape 27"/>
          <p:cNvSpPr/>
          <p:nvPr/>
        </p:nvSpPr>
        <p:spPr bwMode="auto">
          <a:xfrm>
            <a:off x="1519608" y="2734711"/>
            <a:ext cx="26733" cy="306090"/>
          </a:xfrm>
          <a:custGeom>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26" name="Freeform: Shape 28"/>
          <p:cNvSpPr/>
          <p:nvPr/>
        </p:nvSpPr>
        <p:spPr bwMode="auto">
          <a:xfrm>
            <a:off x="1519608" y="3123671"/>
            <a:ext cx="26733" cy="306090"/>
          </a:xfrm>
          <a:custGeom>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27" name="Freeform: Shape 29"/>
          <p:cNvSpPr/>
          <p:nvPr/>
        </p:nvSpPr>
        <p:spPr bwMode="auto">
          <a:xfrm>
            <a:off x="3612779" y="2734711"/>
            <a:ext cx="26733" cy="306090"/>
          </a:xfrm>
          <a:custGeom>
            <a:gdLst>
              <a:gd fmla="*/ 18 w 18" name="T0"/>
              <a:gd fmla="*/ 190 h 205" name="T1"/>
              <a:gd fmla="*/ 9 w 18" name="T2"/>
              <a:gd fmla="*/ 205 h 205" name="T3"/>
              <a:gd fmla="*/ 0 w 18" name="T4"/>
              <a:gd fmla="*/ 190 h 205" name="T5"/>
              <a:gd fmla="*/ 0 w 18" name="T6"/>
              <a:gd fmla="*/ 15 h 205" name="T7"/>
              <a:gd fmla="*/ 9 w 18" name="T8"/>
              <a:gd fmla="*/ 0 h 205" name="T9"/>
              <a:gd fmla="*/ 18 w 18" name="T10"/>
              <a:gd fmla="*/ 15 h 205" name="T11"/>
              <a:gd fmla="*/ 18 w 18" name="T12"/>
              <a:gd fmla="*/ 190 h 205" name="T13"/>
            </a:gdLst>
            <a:cxnLst>
              <a:cxn ang="0">
                <a:pos x="T0" y="T1"/>
              </a:cxn>
              <a:cxn ang="0">
                <a:pos x="T2" y="T3"/>
              </a:cxn>
              <a:cxn ang="0">
                <a:pos x="T4" y="T5"/>
              </a:cxn>
              <a:cxn ang="0">
                <a:pos x="T6" y="T7"/>
              </a:cxn>
              <a:cxn ang="0">
                <a:pos x="T8" y="T9"/>
              </a:cxn>
              <a:cxn ang="0">
                <a:pos x="T10" y="T11"/>
              </a:cxn>
              <a:cxn ang="0">
                <a:pos x="T12" y="T13"/>
              </a:cxn>
            </a:cxnLst>
            <a:rect b="b" l="0" r="r" t="0"/>
            <a:pathLst>
              <a:path h="205" w="18">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grpSp>
        <p:nvGrpSpPr>
          <p:cNvPr id="28" name="组合 27"/>
          <p:cNvGrpSpPr/>
          <p:nvPr/>
        </p:nvGrpSpPr>
        <p:grpSpPr>
          <a:xfrm>
            <a:off x="347913" y="224310"/>
            <a:ext cx="6056533" cy="1159989"/>
            <a:chOff x="347913" y="224310"/>
            <a:chExt cx="6056533" cy="1159989"/>
          </a:xfrm>
        </p:grpSpPr>
        <p:pic>
          <p:nvPicPr>
            <p:cNvPr id="29" name="图片 28"/>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30" name="文本框 29"/>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31" name="组合 30"/>
            <p:cNvGrpSpPr/>
            <p:nvPr/>
          </p:nvGrpSpPr>
          <p:grpSpPr>
            <a:xfrm>
              <a:off x="1518453" y="442643"/>
              <a:ext cx="4885993" cy="632939"/>
              <a:chOff x="1456842" y="306332"/>
              <a:chExt cx="4885993" cy="632939"/>
            </a:xfrm>
          </p:grpSpPr>
          <p:sp>
            <p:nvSpPr>
              <p:cNvPr id="32" name="文本框 31"/>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33" name="文本框 32"/>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34" name="组合 33"/>
          <p:cNvGrpSpPr/>
          <p:nvPr/>
        </p:nvGrpSpPr>
        <p:grpSpPr>
          <a:xfrm>
            <a:off x="5657056" y="6334125"/>
            <a:ext cx="877888" cy="128231"/>
            <a:chOff x="1670731" y="2023448"/>
            <a:chExt cx="8576128" cy="1252698"/>
          </a:xfrm>
        </p:grpSpPr>
        <p:sp>
          <p:nvSpPr>
            <p:cNvPr id="35"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7803155" y="2373623"/>
            <a:ext cx="3315117" cy="778748"/>
            <a:chOff x="7727479" y="3464575"/>
            <a:chExt cx="3315117" cy="778748"/>
          </a:xfrm>
        </p:grpSpPr>
        <p:sp>
          <p:nvSpPr>
            <p:cNvPr id="40" name="矩形 39"/>
            <p:cNvSpPr/>
            <p:nvPr/>
          </p:nvSpPr>
          <p:spPr>
            <a:xfrm>
              <a:off x="7727478" y="3747033"/>
              <a:ext cx="3315117"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1" name="矩形 40"/>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42" name="组合 41"/>
          <p:cNvGrpSpPr/>
          <p:nvPr/>
        </p:nvGrpSpPr>
        <p:grpSpPr>
          <a:xfrm>
            <a:off x="7803155" y="3468697"/>
            <a:ext cx="3315117" cy="778748"/>
            <a:chOff x="7727479" y="3464575"/>
            <a:chExt cx="3315117" cy="778748"/>
          </a:xfrm>
        </p:grpSpPr>
        <p:sp>
          <p:nvSpPr>
            <p:cNvPr id="43" name="矩形 42"/>
            <p:cNvSpPr/>
            <p:nvPr/>
          </p:nvSpPr>
          <p:spPr>
            <a:xfrm>
              <a:off x="7727478" y="3747033"/>
              <a:ext cx="3315117"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4" name="矩形 43"/>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45" name="组合 44"/>
          <p:cNvGrpSpPr/>
          <p:nvPr/>
        </p:nvGrpSpPr>
        <p:grpSpPr>
          <a:xfrm>
            <a:off x="7803155" y="4563771"/>
            <a:ext cx="3315117" cy="778748"/>
            <a:chOff x="7727479" y="3464575"/>
            <a:chExt cx="3315117" cy="778748"/>
          </a:xfrm>
        </p:grpSpPr>
        <p:sp>
          <p:nvSpPr>
            <p:cNvPr id="46" name="矩形 45"/>
            <p:cNvSpPr/>
            <p:nvPr/>
          </p:nvSpPr>
          <p:spPr>
            <a:xfrm>
              <a:off x="7727478" y="3747033"/>
              <a:ext cx="3315117"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7" name="矩形 46"/>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pic>
        <p:nvPicPr>
          <p:cNvPr id="51" name="图片占位符 50"/>
          <p:cNvPicPr>
            <a:picLocks noChangeAspect="1" noGrp="1"/>
          </p:cNvPicPr>
          <p:nvPr>
            <p:ph idx="10" sz="quarter" type="pic"/>
          </p:nvPr>
        </p:nvPicPr>
        <p:blipFill>
          <a:blip r:embed="rId4">
            <a:extLst>
              <a:ext uri="{28A0092B-C50C-407E-A947-70E740481C1C}">
                <a14:useLocalDpi/>
              </a:ext>
            </a:extLst>
          </a:blip>
          <a:stretch>
            <a:fillRect/>
          </a:stretch>
        </p:blipFill>
        <p:spPr/>
      </p:pic>
      <p:pic>
        <p:nvPicPr>
          <p:cNvPr id="53" name="图片占位符 52"/>
          <p:cNvPicPr>
            <a:picLocks noChangeAspect="1" noGrp="1"/>
          </p:cNvPicPr>
          <p:nvPr>
            <p:ph idx="11" sz="quarter" type="pic"/>
          </p:nvPr>
        </p:nvPicPr>
        <p:blipFill>
          <a:blip r:embed="rId5">
            <a:extLst>
              <a:ext uri="{28A0092B-C50C-407E-A947-70E740481C1C}">
                <a14:useLocalDpi/>
              </a:ext>
            </a:extLst>
          </a:blip>
          <a:stretch>
            <a:fillRect/>
          </a:stretch>
        </p:blipFill>
        <p:spPr/>
      </p:pic>
      <p:pic>
        <p:nvPicPr>
          <p:cNvPr id="54" name="图片占位符 53"/>
          <p:cNvPicPr>
            <a:picLocks noChangeAspect="1" noGrp="1"/>
          </p:cNvPicPr>
          <p:nvPr>
            <p:ph idx="12" sz="quarter" type="pic"/>
          </p:nvPr>
        </p:nvPicPr>
        <p:blipFill>
          <a:blip r:embed="rId6">
            <a:extLst>
              <a:ext uri="{28A0092B-C50C-407E-A947-70E740481C1C}">
                <a14:useLocalDpi/>
              </a:ext>
            </a:extLst>
          </a:blip>
          <a:stretch>
            <a:fillRect/>
          </a:stretch>
        </p:blipFill>
        <p:spPr/>
      </p:pic>
      <p:grpSp>
        <p:nvGrpSpPr>
          <p:cNvPr id="52" name="组合 51"/>
          <p:cNvGrpSpPr/>
          <p:nvPr/>
        </p:nvGrpSpPr>
        <p:grpSpPr>
          <a:xfrm>
            <a:off x="1097481" y="1610693"/>
            <a:ext cx="1106568" cy="1106568"/>
            <a:chOff x="1097481" y="1610693"/>
            <a:chExt cx="1106568" cy="1106568"/>
          </a:xfrm>
        </p:grpSpPr>
        <p:sp>
          <p:nvSpPr>
            <p:cNvPr id="11" name="Oval 4"/>
            <p:cNvSpPr>
              <a:spLocks noChangeAspect="1"/>
            </p:cNvSpPr>
            <p:nvPr/>
          </p:nvSpPr>
          <p:spPr>
            <a:xfrm>
              <a:off x="1097481" y="1610693"/>
              <a:ext cx="1106568" cy="1106568"/>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2" name="Freeform: Shape 5"/>
            <p:cNvSpPr/>
            <p:nvPr/>
          </p:nvSpPr>
          <p:spPr bwMode="auto">
            <a:xfrm>
              <a:off x="1466753" y="2014324"/>
              <a:ext cx="368026" cy="298341"/>
            </a:xfrm>
            <a:custGeom>
              <a:gdLst>
                <a:gd fmla="*/ 68 w 186" name="T0"/>
                <a:gd fmla="*/ 84 h 151" name="T1"/>
                <a:gd fmla="*/ 118 w 186" name="T2"/>
                <a:gd fmla="*/ 84 h 151" name="T3"/>
                <a:gd fmla="*/ 93 w 186" name="T4"/>
                <a:gd fmla="*/ 101 h 151" name="T5"/>
                <a:gd fmla="*/ 93 w 186" name="T6"/>
                <a:gd fmla="*/ 67 h 151" name="T7"/>
                <a:gd fmla="*/ 93 w 186" name="T8"/>
                <a:gd fmla="*/ 101 h 151" name="T9"/>
                <a:gd fmla="*/ 114 w 186" name="T10"/>
                <a:gd fmla="*/ 25 h 151" name="T11"/>
                <a:gd fmla="*/ 114 w 186" name="T12"/>
                <a:gd fmla="*/ 16 h 151" name="T13"/>
                <a:gd fmla="*/ 68 w 186" name="T14"/>
                <a:gd fmla="*/ 21 h 151" name="T15"/>
                <a:gd fmla="*/ 156 w 186" name="T16"/>
                <a:gd fmla="*/ 33 h 151" name="T17"/>
                <a:gd fmla="*/ 156 w 186" name="T18"/>
                <a:gd fmla="*/ 59 h 151" name="T19"/>
                <a:gd fmla="*/ 156 w 186" name="T20"/>
                <a:gd fmla="*/ 33 h 151" name="T21"/>
                <a:gd fmla="*/ 152 w 186" name="T22"/>
                <a:gd fmla="*/ 46 h 151" name="T23"/>
                <a:gd fmla="*/ 160 w 186" name="T24"/>
                <a:gd fmla="*/ 46 h 151" name="T25"/>
                <a:gd fmla="*/ 169 w 186" name="T26"/>
                <a:gd fmla="*/ 16 h 151" name="T27"/>
                <a:gd fmla="*/ 122 w 186" name="T28"/>
                <a:gd fmla="*/ 0 h 151" name="T29"/>
                <a:gd fmla="*/ 63 w 186" name="T30"/>
                <a:gd fmla="*/ 0 h 151" name="T31"/>
                <a:gd fmla="*/ 17 w 186" name="T32"/>
                <a:gd fmla="*/ 16 h 151" name="T33"/>
                <a:gd fmla="*/ 0 w 186" name="T34"/>
                <a:gd fmla="*/ 135 h 151" name="T35"/>
                <a:gd fmla="*/ 169 w 186" name="T36"/>
                <a:gd fmla="*/ 151 h 151" name="T37"/>
                <a:gd fmla="*/ 186 w 186" name="T38"/>
                <a:gd fmla="*/ 33 h 151" name="T39"/>
                <a:gd fmla="*/ 177 w 186" name="T40"/>
                <a:gd fmla="*/ 101 h 151" name="T41"/>
                <a:gd fmla="*/ 137 w 186" name="T42"/>
                <a:gd fmla="*/ 109 h 151" name="T43"/>
                <a:gd fmla="*/ 177 w 186" name="T44"/>
                <a:gd fmla="*/ 135 h 151" name="T45"/>
                <a:gd fmla="*/ 17 w 186" name="T46"/>
                <a:gd fmla="*/ 143 h 151" name="T47"/>
                <a:gd fmla="*/ 9 w 186" name="T48"/>
                <a:gd fmla="*/ 109 h 151" name="T49"/>
                <a:gd fmla="*/ 45 w 186" name="T50"/>
                <a:gd fmla="*/ 101 h 151" name="T51"/>
                <a:gd fmla="*/ 9 w 186" name="T52"/>
                <a:gd fmla="*/ 33 h 151" name="T53"/>
                <a:gd fmla="*/ 34 w 186" name="T54"/>
                <a:gd fmla="*/ 25 h 151" name="T55"/>
                <a:gd fmla="*/ 93 w 186" name="T56"/>
                <a:gd fmla="*/ 8 h 151" name="T57"/>
                <a:gd fmla="*/ 152 w 186" name="T58"/>
                <a:gd fmla="*/ 25 h 151" name="T59"/>
                <a:gd fmla="*/ 177 w 186" name="T60"/>
                <a:gd fmla="*/ 33 h 151" name="T61"/>
                <a:gd fmla="*/ 156 w 186" name="T62"/>
                <a:gd fmla="*/ 67 h 151" name="T63"/>
                <a:gd fmla="*/ 156 w 186" name="T64"/>
                <a:gd fmla="*/ 75 h 151" name="T65"/>
                <a:gd fmla="*/ 156 w 186" name="T66"/>
                <a:gd fmla="*/ 67 h 151" name="T67"/>
                <a:gd fmla="*/ 51 w 186" name="T68"/>
                <a:gd fmla="*/ 84 h 151" name="T69"/>
                <a:gd fmla="*/ 135 w 186" name="T70"/>
                <a:gd fmla="*/ 84 h 151" name="T71"/>
                <a:gd fmla="*/ 93 w 186" name="T72"/>
                <a:gd fmla="*/ 118 h 151" name="T73"/>
                <a:gd fmla="*/ 93 w 186" name="T74"/>
                <a:gd fmla="*/ 50 h 151" name="T75"/>
                <a:gd fmla="*/ 93 w 186" name="T76"/>
                <a:gd fmla="*/ 118 h 15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1" w="186">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solidFill>
            <a:ln>
              <a:noFill/>
            </a:ln>
          </p:spPr>
          <p:txBody>
            <a:bodyPr anchor="ctr"/>
            <a:lstStyle/>
            <a:p>
              <a:pPr algn="ctr"/>
              <a:endParaRPr/>
            </a:p>
          </p:txBody>
        </p:sp>
      </p:grpSp>
    </p:spTree>
    <p:extLst>
      <p:ext uri="{BB962C8B-B14F-4D97-AF65-F5344CB8AC3E}">
        <p14:creationId val="13323045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1000" id="22"/>
                                        <p:tgtEl>
                                          <p:spTgt spid="16"/>
                                        </p:tgtEl>
                                      </p:cBhvr>
                                    </p:animEffect>
                                    <p:anim calcmode="lin" valueType="num">
                                      <p:cBhvr>
                                        <p:cTn dur="1000" fill="hold" id="23"/>
                                        <p:tgtEl>
                                          <p:spTgt spid="16"/>
                                        </p:tgtEl>
                                        <p:attrNameLst>
                                          <p:attrName>ppt_x</p:attrName>
                                        </p:attrNameLst>
                                      </p:cBhvr>
                                      <p:tavLst>
                                        <p:tav tm="0">
                                          <p:val>
                                            <p:strVal val="#ppt_x"/>
                                          </p:val>
                                        </p:tav>
                                        <p:tav tm="100000">
                                          <p:val>
                                            <p:strVal val="#ppt_x"/>
                                          </p:val>
                                        </p:tav>
                                      </p:tavLst>
                                    </p:anim>
                                    <p:anim calcmode="lin" valueType="num">
                                      <p:cBhvr>
                                        <p:cTn dur="1000" fill="hold" id="24"/>
                                        <p:tgtEl>
                                          <p:spTgt spid="1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1000" id="27"/>
                                        <p:tgtEl>
                                          <p:spTgt spid="17"/>
                                        </p:tgtEl>
                                      </p:cBhvr>
                                    </p:animEffect>
                                    <p:anim calcmode="lin" valueType="num">
                                      <p:cBhvr>
                                        <p:cTn dur="1000" fill="hold" id="28"/>
                                        <p:tgtEl>
                                          <p:spTgt spid="17"/>
                                        </p:tgtEl>
                                        <p:attrNameLst>
                                          <p:attrName>ppt_x</p:attrName>
                                        </p:attrNameLst>
                                      </p:cBhvr>
                                      <p:tavLst>
                                        <p:tav tm="0">
                                          <p:val>
                                            <p:strVal val="#ppt_x"/>
                                          </p:val>
                                        </p:tav>
                                        <p:tav tm="100000">
                                          <p:val>
                                            <p:strVal val="#ppt_x"/>
                                          </p:val>
                                        </p:tav>
                                      </p:tavLst>
                                    </p:anim>
                                    <p:anim calcmode="lin" valueType="num">
                                      <p:cBhvr>
                                        <p:cTn dur="1000" fill="hold" id="29"/>
                                        <p:tgtEl>
                                          <p:spTgt spid="1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000" id="37"/>
                                        <p:tgtEl>
                                          <p:spTgt spid="19"/>
                                        </p:tgtEl>
                                      </p:cBhvr>
                                    </p:animEffect>
                                    <p:anim calcmode="lin" valueType="num">
                                      <p:cBhvr>
                                        <p:cTn dur="1000" fill="hold" id="38"/>
                                        <p:tgtEl>
                                          <p:spTgt spid="19"/>
                                        </p:tgtEl>
                                        <p:attrNameLst>
                                          <p:attrName>ppt_x</p:attrName>
                                        </p:attrNameLst>
                                      </p:cBhvr>
                                      <p:tavLst>
                                        <p:tav tm="0">
                                          <p:val>
                                            <p:strVal val="#ppt_x"/>
                                          </p:val>
                                        </p:tav>
                                        <p:tav tm="100000">
                                          <p:val>
                                            <p:strVal val="#ppt_x"/>
                                          </p:val>
                                        </p:tav>
                                      </p:tavLst>
                                    </p:anim>
                                    <p:anim calcmode="lin" valueType="num">
                                      <p:cBhvr>
                                        <p:cTn dur="1000" fill="hold" id="39"/>
                                        <p:tgtEl>
                                          <p:spTgt spid="1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0"/>
                                        </p:tgtEl>
                                        <p:attrNameLst>
                                          <p:attrName>style.visibility</p:attrName>
                                        </p:attrNameLst>
                                      </p:cBhvr>
                                      <p:to>
                                        <p:strVal val="visible"/>
                                      </p:to>
                                    </p:set>
                                    <p:animEffect filter="fade" transition="in">
                                      <p:cBhvr>
                                        <p:cTn dur="1000" id="42"/>
                                        <p:tgtEl>
                                          <p:spTgt spid="20"/>
                                        </p:tgtEl>
                                      </p:cBhvr>
                                    </p:animEffect>
                                    <p:anim calcmode="lin" valueType="num">
                                      <p:cBhvr>
                                        <p:cTn dur="1000" fill="hold" id="43"/>
                                        <p:tgtEl>
                                          <p:spTgt spid="20"/>
                                        </p:tgtEl>
                                        <p:attrNameLst>
                                          <p:attrName>ppt_x</p:attrName>
                                        </p:attrNameLst>
                                      </p:cBhvr>
                                      <p:tavLst>
                                        <p:tav tm="0">
                                          <p:val>
                                            <p:strVal val="#ppt_x"/>
                                          </p:val>
                                        </p:tav>
                                        <p:tav tm="100000">
                                          <p:val>
                                            <p:strVal val="#ppt_x"/>
                                          </p:val>
                                        </p:tav>
                                      </p:tavLst>
                                    </p:anim>
                                    <p:anim calcmode="lin" valueType="num">
                                      <p:cBhvr>
                                        <p:cTn dur="1000" fill="hold" id="44"/>
                                        <p:tgtEl>
                                          <p:spTgt spid="2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4"/>
                                        </p:tgtEl>
                                        <p:attrNameLst>
                                          <p:attrName>style.visibility</p:attrName>
                                        </p:attrNameLst>
                                      </p:cBhvr>
                                      <p:to>
                                        <p:strVal val="visible"/>
                                      </p:to>
                                    </p:set>
                                    <p:animEffect filter="fade" transition="in">
                                      <p:cBhvr>
                                        <p:cTn dur="1000" id="52"/>
                                        <p:tgtEl>
                                          <p:spTgt spid="24"/>
                                        </p:tgtEl>
                                      </p:cBhvr>
                                    </p:animEffect>
                                    <p:anim calcmode="lin" valueType="num">
                                      <p:cBhvr>
                                        <p:cTn dur="1000" fill="hold" id="53"/>
                                        <p:tgtEl>
                                          <p:spTgt spid="24"/>
                                        </p:tgtEl>
                                        <p:attrNameLst>
                                          <p:attrName>ppt_x</p:attrName>
                                        </p:attrNameLst>
                                      </p:cBhvr>
                                      <p:tavLst>
                                        <p:tav tm="0">
                                          <p:val>
                                            <p:strVal val="#ppt_x"/>
                                          </p:val>
                                        </p:tav>
                                        <p:tav tm="100000">
                                          <p:val>
                                            <p:strVal val="#ppt_x"/>
                                          </p:val>
                                        </p:tav>
                                      </p:tavLst>
                                    </p:anim>
                                    <p:anim calcmode="lin" valueType="num">
                                      <p:cBhvr>
                                        <p:cTn dur="1000" fill="hold" id="54"/>
                                        <p:tgtEl>
                                          <p:spTgt spid="24"/>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1000" id="57"/>
                                        <p:tgtEl>
                                          <p:spTgt spid="25"/>
                                        </p:tgtEl>
                                      </p:cBhvr>
                                    </p:animEffect>
                                    <p:anim calcmode="lin" valueType="num">
                                      <p:cBhvr>
                                        <p:cTn dur="1000" fill="hold" id="58"/>
                                        <p:tgtEl>
                                          <p:spTgt spid="25"/>
                                        </p:tgtEl>
                                        <p:attrNameLst>
                                          <p:attrName>ppt_x</p:attrName>
                                        </p:attrNameLst>
                                      </p:cBhvr>
                                      <p:tavLst>
                                        <p:tav tm="0">
                                          <p:val>
                                            <p:strVal val="#ppt_x"/>
                                          </p:val>
                                        </p:tav>
                                        <p:tav tm="100000">
                                          <p:val>
                                            <p:strVal val="#ppt_x"/>
                                          </p:val>
                                        </p:tav>
                                      </p:tavLst>
                                    </p:anim>
                                    <p:anim calcmode="lin" valueType="num">
                                      <p:cBhvr>
                                        <p:cTn dur="1000" fill="hold" id="59"/>
                                        <p:tgtEl>
                                          <p:spTgt spid="25"/>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26"/>
                                        </p:tgtEl>
                                        <p:attrNameLst>
                                          <p:attrName>style.visibility</p:attrName>
                                        </p:attrNameLst>
                                      </p:cBhvr>
                                      <p:to>
                                        <p:strVal val="visible"/>
                                      </p:to>
                                    </p:set>
                                    <p:animEffect filter="fade" transition="in">
                                      <p:cBhvr>
                                        <p:cTn dur="1000" id="62"/>
                                        <p:tgtEl>
                                          <p:spTgt spid="26"/>
                                        </p:tgtEl>
                                      </p:cBhvr>
                                    </p:animEffect>
                                    <p:anim calcmode="lin" valueType="num">
                                      <p:cBhvr>
                                        <p:cTn dur="1000" fill="hold" id="63"/>
                                        <p:tgtEl>
                                          <p:spTgt spid="26"/>
                                        </p:tgtEl>
                                        <p:attrNameLst>
                                          <p:attrName>ppt_x</p:attrName>
                                        </p:attrNameLst>
                                      </p:cBhvr>
                                      <p:tavLst>
                                        <p:tav tm="0">
                                          <p:val>
                                            <p:strVal val="#ppt_x"/>
                                          </p:val>
                                        </p:tav>
                                        <p:tav tm="100000">
                                          <p:val>
                                            <p:strVal val="#ppt_x"/>
                                          </p:val>
                                        </p:tav>
                                      </p:tavLst>
                                    </p:anim>
                                    <p:anim calcmode="lin" valueType="num">
                                      <p:cBhvr>
                                        <p:cTn dur="1000" fill="hold" id="64"/>
                                        <p:tgtEl>
                                          <p:spTgt spid="26"/>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1000" id="67"/>
                                        <p:tgtEl>
                                          <p:spTgt spid="27"/>
                                        </p:tgtEl>
                                      </p:cBhvr>
                                    </p:animEffect>
                                    <p:anim calcmode="lin" valueType="num">
                                      <p:cBhvr>
                                        <p:cTn dur="1000" fill="hold" id="68"/>
                                        <p:tgtEl>
                                          <p:spTgt spid="27"/>
                                        </p:tgtEl>
                                        <p:attrNameLst>
                                          <p:attrName>ppt_x</p:attrName>
                                        </p:attrNameLst>
                                      </p:cBhvr>
                                      <p:tavLst>
                                        <p:tav tm="0">
                                          <p:val>
                                            <p:strVal val="#ppt_x"/>
                                          </p:val>
                                        </p:tav>
                                        <p:tav tm="100000">
                                          <p:val>
                                            <p:strVal val="#ppt_x"/>
                                          </p:val>
                                        </p:tav>
                                      </p:tavLst>
                                    </p:anim>
                                    <p:anim calcmode="lin" valueType="num">
                                      <p:cBhvr>
                                        <p:cTn dur="1000" fill="hold" id="69"/>
                                        <p:tgtEl>
                                          <p:spTgt spid="27"/>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51"/>
                                        </p:tgtEl>
                                        <p:attrNameLst>
                                          <p:attrName>style.visibility</p:attrName>
                                        </p:attrNameLst>
                                      </p:cBhvr>
                                      <p:to>
                                        <p:strVal val="visible"/>
                                      </p:to>
                                    </p:set>
                                    <p:animEffect filter="fade" transition="in">
                                      <p:cBhvr>
                                        <p:cTn dur="1000" id="72"/>
                                        <p:tgtEl>
                                          <p:spTgt spid="51"/>
                                        </p:tgtEl>
                                      </p:cBhvr>
                                    </p:animEffect>
                                    <p:anim calcmode="lin" valueType="num">
                                      <p:cBhvr>
                                        <p:cTn dur="1000" fill="hold" id="73"/>
                                        <p:tgtEl>
                                          <p:spTgt spid="51"/>
                                        </p:tgtEl>
                                        <p:attrNameLst>
                                          <p:attrName>ppt_x</p:attrName>
                                        </p:attrNameLst>
                                      </p:cBhvr>
                                      <p:tavLst>
                                        <p:tav tm="0">
                                          <p:val>
                                            <p:strVal val="#ppt_x"/>
                                          </p:val>
                                        </p:tav>
                                        <p:tav tm="100000">
                                          <p:val>
                                            <p:strVal val="#ppt_x"/>
                                          </p:val>
                                        </p:tav>
                                      </p:tavLst>
                                    </p:anim>
                                    <p:anim calcmode="lin" valueType="num">
                                      <p:cBhvr>
                                        <p:cTn dur="1000" fill="hold" id="74"/>
                                        <p:tgtEl>
                                          <p:spTgt spid="51"/>
                                        </p:tgtEl>
                                        <p:attrNameLst>
                                          <p:attrName>ppt_y</p:attrName>
                                        </p:attrNameLst>
                                      </p:cBhvr>
                                      <p:tavLst>
                                        <p:tav tm="0">
                                          <p:val>
                                            <p:strVal val="#ppt_y+.1"/>
                                          </p:val>
                                        </p:tav>
                                        <p:tav tm="100000">
                                          <p:val>
                                            <p:strVal val="#ppt_y"/>
                                          </p:val>
                                        </p:tav>
                                      </p:tavLst>
                                    </p:anim>
                                  </p:childTnLst>
                                </p:cTn>
                              </p:par>
                              <p:par>
                                <p:cTn fill="hold" id="75" nodeType="withEffect" presetClass="entr" presetID="42" presetSubtype="0">
                                  <p:stCondLst>
                                    <p:cond delay="0"/>
                                  </p:stCondLst>
                                  <p:childTnLst>
                                    <p:set>
                                      <p:cBhvr>
                                        <p:cTn dur="1" fill="hold" id="76">
                                          <p:stCondLst>
                                            <p:cond delay="0"/>
                                          </p:stCondLst>
                                        </p:cTn>
                                        <p:tgtEl>
                                          <p:spTgt spid="52"/>
                                        </p:tgtEl>
                                        <p:attrNameLst>
                                          <p:attrName>style.visibility</p:attrName>
                                        </p:attrNameLst>
                                      </p:cBhvr>
                                      <p:to>
                                        <p:strVal val="visible"/>
                                      </p:to>
                                    </p:set>
                                    <p:animEffect filter="fade" transition="in">
                                      <p:cBhvr>
                                        <p:cTn dur="1000" id="77"/>
                                        <p:tgtEl>
                                          <p:spTgt spid="52"/>
                                        </p:tgtEl>
                                      </p:cBhvr>
                                    </p:animEffect>
                                    <p:anim calcmode="lin" valueType="num">
                                      <p:cBhvr>
                                        <p:cTn dur="1000" fill="hold" id="78"/>
                                        <p:tgtEl>
                                          <p:spTgt spid="52"/>
                                        </p:tgtEl>
                                        <p:attrNameLst>
                                          <p:attrName>ppt_x</p:attrName>
                                        </p:attrNameLst>
                                      </p:cBhvr>
                                      <p:tavLst>
                                        <p:tav tm="0">
                                          <p:val>
                                            <p:strVal val="#ppt_x"/>
                                          </p:val>
                                        </p:tav>
                                        <p:tav tm="100000">
                                          <p:val>
                                            <p:strVal val="#ppt_x"/>
                                          </p:val>
                                        </p:tav>
                                      </p:tavLst>
                                    </p:anim>
                                    <p:anim calcmode="lin" valueType="num">
                                      <p:cBhvr>
                                        <p:cTn dur="1000" fill="hold" id="79"/>
                                        <p:tgtEl>
                                          <p:spTgt spid="52"/>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1000"/>
                            </p:stCondLst>
                            <p:childTnLst>
                              <p:par>
                                <p:cTn fill="hold" id="81" nodeType="afterEffect" presetClass="entr" presetID="10" presetSubtype="0">
                                  <p:stCondLst>
                                    <p:cond delay="0"/>
                                  </p:stCondLst>
                                  <p:childTnLst>
                                    <p:set>
                                      <p:cBhvr>
                                        <p:cTn dur="1" fill="hold" id="82">
                                          <p:stCondLst>
                                            <p:cond delay="0"/>
                                          </p:stCondLst>
                                        </p:cTn>
                                        <p:tgtEl>
                                          <p:spTgt spid="53"/>
                                        </p:tgtEl>
                                        <p:attrNameLst>
                                          <p:attrName>style.visibility</p:attrName>
                                        </p:attrNameLst>
                                      </p:cBhvr>
                                      <p:to>
                                        <p:strVal val="visible"/>
                                      </p:to>
                                    </p:set>
                                    <p:animEffect filter="fade" transition="in">
                                      <p:cBhvr>
                                        <p:cTn dur="500" id="83"/>
                                        <p:tgtEl>
                                          <p:spTgt spid="53"/>
                                        </p:tgtEl>
                                      </p:cBhvr>
                                    </p:animEffect>
                                  </p:childTnLst>
                                </p:cTn>
                              </p:par>
                            </p:childTnLst>
                          </p:cTn>
                        </p:par>
                        <p:par>
                          <p:cTn fill="hold" id="84" nodeType="afterGroup">
                            <p:stCondLst>
                              <p:cond delay="1500"/>
                            </p:stCondLst>
                            <p:childTnLst>
                              <p:par>
                                <p:cTn fill="hold" id="85" nodeType="afterEffect" presetClass="entr" presetID="10" presetSubtype="0">
                                  <p:stCondLst>
                                    <p:cond delay="0"/>
                                  </p:stCondLst>
                                  <p:childTnLst>
                                    <p:set>
                                      <p:cBhvr>
                                        <p:cTn dur="1" fill="hold" id="86">
                                          <p:stCondLst>
                                            <p:cond delay="0"/>
                                          </p:stCondLst>
                                        </p:cTn>
                                        <p:tgtEl>
                                          <p:spTgt spid="54"/>
                                        </p:tgtEl>
                                        <p:attrNameLst>
                                          <p:attrName>style.visibility</p:attrName>
                                        </p:attrNameLst>
                                      </p:cBhvr>
                                      <p:to>
                                        <p:strVal val="visible"/>
                                      </p:to>
                                    </p:set>
                                    <p:animEffect filter="fade" transition="in">
                                      <p:cBhvr>
                                        <p:cTn dur="500" id="87"/>
                                        <p:tgtEl>
                                          <p:spTgt spid="54"/>
                                        </p:tgtEl>
                                      </p:cBhvr>
                                    </p:animEffect>
                                  </p:childTnLst>
                                </p:cTn>
                              </p:par>
                            </p:childTnLst>
                          </p:cTn>
                        </p:par>
                        <p:par>
                          <p:cTn fill="hold" id="88" nodeType="afterGroup">
                            <p:stCondLst>
                              <p:cond delay="2000"/>
                            </p:stCondLst>
                            <p:childTnLst>
                              <p:par>
                                <p:cTn fill="hold" id="89" nodeType="afterEffect" presetClass="entr" presetID="12" presetSubtype="8">
                                  <p:stCondLst>
                                    <p:cond delay="0"/>
                                  </p:stCondLst>
                                  <p:childTnLst>
                                    <p:set>
                                      <p:cBhvr>
                                        <p:cTn dur="1" fill="hold" id="90">
                                          <p:stCondLst>
                                            <p:cond delay="0"/>
                                          </p:stCondLst>
                                        </p:cTn>
                                        <p:tgtEl>
                                          <p:spTgt spid="39"/>
                                        </p:tgtEl>
                                        <p:attrNameLst>
                                          <p:attrName>style.visibility</p:attrName>
                                        </p:attrNameLst>
                                      </p:cBhvr>
                                      <p:to>
                                        <p:strVal val="visible"/>
                                      </p:to>
                                    </p:set>
                                    <p:anim calcmode="lin" valueType="num">
                                      <p:cBhvr additive="base">
                                        <p:cTn dur="500" id="91"/>
                                        <p:tgtEl>
                                          <p:spTgt spid="39"/>
                                        </p:tgtEl>
                                        <p:attrNameLst>
                                          <p:attrName>ppt_x</p:attrName>
                                        </p:attrNameLst>
                                      </p:cBhvr>
                                      <p:tavLst>
                                        <p:tav tm="0">
                                          <p:val>
                                            <p:strVal val="#ppt_x-#ppt_w*1.125000"/>
                                          </p:val>
                                        </p:tav>
                                        <p:tav tm="100000">
                                          <p:val>
                                            <p:strVal val="#ppt_x"/>
                                          </p:val>
                                        </p:tav>
                                      </p:tavLst>
                                    </p:anim>
                                    <p:animEffect filter="wipe(right)" transition="in">
                                      <p:cBhvr>
                                        <p:cTn dur="500" id="92"/>
                                        <p:tgtEl>
                                          <p:spTgt spid="39"/>
                                        </p:tgtEl>
                                      </p:cBhvr>
                                    </p:animEffect>
                                  </p:childTnLst>
                                </p:cTn>
                              </p:par>
                            </p:childTnLst>
                          </p:cTn>
                        </p:par>
                        <p:par>
                          <p:cTn fill="hold" id="93" nodeType="afterGroup">
                            <p:stCondLst>
                              <p:cond delay="2500"/>
                            </p:stCondLst>
                            <p:childTnLst>
                              <p:par>
                                <p:cTn fill="hold" id="94" nodeType="afterEffect" presetClass="entr" presetID="12" presetSubtype="8">
                                  <p:stCondLst>
                                    <p:cond delay="0"/>
                                  </p:stCondLst>
                                  <p:childTnLst>
                                    <p:set>
                                      <p:cBhvr>
                                        <p:cTn dur="1" fill="hold" id="95">
                                          <p:stCondLst>
                                            <p:cond delay="0"/>
                                          </p:stCondLst>
                                        </p:cTn>
                                        <p:tgtEl>
                                          <p:spTgt spid="42"/>
                                        </p:tgtEl>
                                        <p:attrNameLst>
                                          <p:attrName>style.visibility</p:attrName>
                                        </p:attrNameLst>
                                      </p:cBhvr>
                                      <p:to>
                                        <p:strVal val="visible"/>
                                      </p:to>
                                    </p:set>
                                    <p:anim calcmode="lin" valueType="num">
                                      <p:cBhvr additive="base">
                                        <p:cTn dur="500" id="96"/>
                                        <p:tgtEl>
                                          <p:spTgt spid="42"/>
                                        </p:tgtEl>
                                        <p:attrNameLst>
                                          <p:attrName>ppt_x</p:attrName>
                                        </p:attrNameLst>
                                      </p:cBhvr>
                                      <p:tavLst>
                                        <p:tav tm="0">
                                          <p:val>
                                            <p:strVal val="#ppt_x-#ppt_w*1.125000"/>
                                          </p:val>
                                        </p:tav>
                                        <p:tav tm="100000">
                                          <p:val>
                                            <p:strVal val="#ppt_x"/>
                                          </p:val>
                                        </p:tav>
                                      </p:tavLst>
                                    </p:anim>
                                    <p:animEffect filter="wipe(right)" transition="in">
                                      <p:cBhvr>
                                        <p:cTn dur="500" id="97"/>
                                        <p:tgtEl>
                                          <p:spTgt spid="42"/>
                                        </p:tgtEl>
                                      </p:cBhvr>
                                    </p:animEffect>
                                  </p:childTnLst>
                                </p:cTn>
                              </p:par>
                            </p:childTnLst>
                          </p:cTn>
                        </p:par>
                        <p:par>
                          <p:cTn fill="hold" id="98" nodeType="afterGroup">
                            <p:stCondLst>
                              <p:cond delay="3000"/>
                            </p:stCondLst>
                            <p:childTnLst>
                              <p:par>
                                <p:cTn fill="hold" id="99" nodeType="afterEffect" presetClass="entr" presetID="12" presetSubtype="8">
                                  <p:stCondLst>
                                    <p:cond delay="0"/>
                                  </p:stCondLst>
                                  <p:childTnLst>
                                    <p:set>
                                      <p:cBhvr>
                                        <p:cTn dur="1" fill="hold" id="100">
                                          <p:stCondLst>
                                            <p:cond delay="0"/>
                                          </p:stCondLst>
                                        </p:cTn>
                                        <p:tgtEl>
                                          <p:spTgt spid="45"/>
                                        </p:tgtEl>
                                        <p:attrNameLst>
                                          <p:attrName>style.visibility</p:attrName>
                                        </p:attrNameLst>
                                      </p:cBhvr>
                                      <p:to>
                                        <p:strVal val="visible"/>
                                      </p:to>
                                    </p:set>
                                    <p:anim calcmode="lin" valueType="num">
                                      <p:cBhvr additive="base">
                                        <p:cTn dur="500" id="101"/>
                                        <p:tgtEl>
                                          <p:spTgt spid="45"/>
                                        </p:tgtEl>
                                        <p:attrNameLst>
                                          <p:attrName>ppt_x</p:attrName>
                                        </p:attrNameLst>
                                      </p:cBhvr>
                                      <p:tavLst>
                                        <p:tav tm="0">
                                          <p:val>
                                            <p:strVal val="#ppt_x-#ppt_w*1.125000"/>
                                          </p:val>
                                        </p:tav>
                                        <p:tav tm="100000">
                                          <p:val>
                                            <p:strVal val="#ppt_x"/>
                                          </p:val>
                                        </p:tav>
                                      </p:tavLst>
                                    </p:anim>
                                    <p:animEffect filter="wipe(right)" transition="in">
                                      <p:cBhvr>
                                        <p:cTn dur="500" id="10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4"/>
      <p:bldP grpId="0" spid="25"/>
      <p:bldP grpId="0" spid="26"/>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1781036" y="1524000"/>
            <a:ext cx="3905528" cy="3870326"/>
          </a:xfrm>
          <a:prstGeom prst="rect">
            <a:avLst/>
          </a:prstGeom>
        </p:spPr>
      </p:pic>
      <p:sp>
        <p:nvSpPr>
          <p:cNvPr id="7" name="文本框 6"/>
          <p:cNvSpPr txBox="1"/>
          <p:nvPr/>
        </p:nvSpPr>
        <p:spPr>
          <a:xfrm>
            <a:off x="2953389" y="2583483"/>
            <a:ext cx="1116330" cy="10972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600" u="none">
                <a:ln>
                  <a:noFill/>
                </a:ln>
                <a:gradFill>
                  <a:gsLst>
                    <a:gs pos="0">
                      <a:srgbClr val="00C8AF"/>
                    </a:gs>
                    <a:gs pos="100000">
                      <a:srgbClr val="006FBB"/>
                    </a:gs>
                  </a:gsLst>
                  <a:lin ang="8100000" scaled="1"/>
                </a:gradFill>
                <a:effectLst/>
                <a:uLnTx/>
                <a:uFillTx/>
                <a:latin typeface="Arial"/>
                <a:ea typeface="微软雅黑"/>
                <a:cs typeface="+mn-cs"/>
              </a:rPr>
              <a:t>04</a:t>
            </a: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008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lumMod val="85000"/>
                      <a:lumOff val="15000"/>
                    </a:prstClr>
                  </a:solidFill>
                  <a:effectLst/>
                  <a:uLnTx/>
                  <a:uFillTx/>
                  <a:latin typeface="微软雅黑"/>
                  <a:ea typeface="微软雅黑"/>
                  <a:cs typeface="+mn-cs"/>
                </a:rPr>
                <a:t>标题文字添加此处</a:t>
              </a:r>
            </a:p>
          </p:txBody>
        </p:sp>
        <p:sp>
          <p:nvSpPr>
            <p:cNvPr id="10" name="文本框 9"/>
            <p:cNvSpPr txBox="1"/>
            <p:nvPr/>
          </p:nvSpPr>
          <p:spPr>
            <a:xfrm>
              <a:off x="1456843" y="1006946"/>
              <a:ext cx="4885992" cy="603504"/>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white">
                      <a:lumMod val="50000"/>
                    </a:prstClr>
                  </a:solidFill>
                  <a:effectLst/>
                  <a:uLnTx/>
                  <a:uFillTx/>
                  <a:latin typeface="微软雅黑"/>
                  <a:ea typeface="微软雅黑"/>
                  <a:cs typeface="+mn-cs"/>
                </a:rPr>
                <a:t>print the presentation and make it into a film to be used in a wider field</a:t>
              </a:r>
            </a:p>
          </p:txBody>
        </p:sp>
      </p:grpSp>
      <p:sp>
        <p:nvSpPr>
          <p:cNvPr id="11" name="文本框 10"/>
          <p:cNvSpPr txBox="1"/>
          <p:nvPr/>
        </p:nvSpPr>
        <p:spPr>
          <a:xfrm>
            <a:off x="10340010" y="517432"/>
            <a:ext cx="1306013" cy="290303"/>
          </a:xfrm>
          <a:custGeom>
            <a:rect b="b" l="l" r="r" t="t"/>
            <a:pathLst>
              <a:path h="290303" w="130601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defPPr>
              <a:defRPr lang="zh-CN"/>
            </a:defPPr>
            <a:lvl1pPr algn="ctr">
              <a:defRPr b="1" sz="6600">
                <a:gradFill>
                  <a:gsLst>
                    <a:gs pos="0">
                      <a:srgbClr val="00C8AF"/>
                    </a:gs>
                    <a:gs pos="100000">
                      <a:srgbClr val="006FBB"/>
                    </a:gs>
                  </a:gsLst>
                  <a:lin ang="8100000" scaled="1"/>
                </a:gradFill>
              </a:defRPr>
            </a:lvl1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gradFill>
                <a:gsLst>
                  <a:gs pos="0">
                    <a:srgbClr val="00C8AF"/>
                  </a:gs>
                  <a:gs pos="100000">
                    <a:srgbClr val="006FBB"/>
                  </a:gs>
                </a:gsLst>
                <a:lin ang="8100000" scaled="1"/>
              </a:gradFill>
              <a:effectLst/>
              <a:uLnTx/>
              <a:uFillTx/>
              <a:latin charset="0" panose="020b0806030902050204" pitchFamily="34" typeface="Impact"/>
              <a:ea typeface="微软雅黑"/>
              <a:cs typeface="+mn-cs"/>
            </a:endParaRPr>
          </a:p>
        </p:txBody>
      </p:sp>
      <p:sp>
        <p:nvSpPr>
          <p:cNvPr id="14" name="椭圆 21"/>
          <p:cNvSpPr/>
          <p:nvPr/>
        </p:nvSpPr>
        <p:spPr>
          <a:xfrm>
            <a:off x="466547" y="476250"/>
            <a:ext cx="436544" cy="397722"/>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Tree>
    <p:extLst>
      <p:ext uri="{BB962C8B-B14F-4D97-AF65-F5344CB8AC3E}">
        <p14:creationId val="30056983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id="16" nodeType="afterEffect" presetClass="entr" presetID="12" presetSubtype="8">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id="18"/>
                                        <p:tgtEl>
                                          <p:spTgt spid="8"/>
                                        </p:tgtEl>
                                        <p:attrNameLst>
                                          <p:attrName>ppt_x</p:attrName>
                                        </p:attrNameLst>
                                      </p:cBhvr>
                                      <p:tavLst>
                                        <p:tav tm="0">
                                          <p:val>
                                            <p:strVal val="#ppt_x-#ppt_w*1.125000"/>
                                          </p:val>
                                        </p:tav>
                                        <p:tav tm="100000">
                                          <p:val>
                                            <p:strVal val="#ppt_x"/>
                                          </p:val>
                                        </p:tav>
                                      </p:tavLst>
                                    </p:anim>
                                    <p:animEffect filter="wipe(righ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959799" y="2194363"/>
            <a:ext cx="2040345" cy="2001400"/>
          </a:xfrm>
          <a:prstGeom prst="rect">
            <a:avLst/>
          </a:prstGeom>
        </p:spPr>
      </p:pic>
      <p:pic>
        <p:nvPicPr>
          <p:cNvPr id="7" name="图片 6"/>
          <p:cNvPicPr>
            <a:picLocks noChangeAspect="1"/>
          </p:cNvPicPr>
          <p:nvPr/>
        </p:nvPicPr>
        <p:blipFill>
          <a:blip r:embed="rId4">
            <a:extLst>
              <a:ext uri="{28A0092B-C50C-407E-A947-70E740481C1C}">
                <a14:useLocalDpi/>
              </a:ext>
            </a:extLst>
          </a:blip>
          <a:stretch>
            <a:fillRect/>
          </a:stretch>
        </p:blipFill>
        <p:spPr>
          <a:xfrm>
            <a:off x="6228486" y="2194363"/>
            <a:ext cx="2040425" cy="2001400"/>
          </a:xfrm>
          <a:prstGeom prst="rect">
            <a:avLst/>
          </a:prstGeom>
        </p:spPr>
      </p:pic>
      <p:pic>
        <p:nvPicPr>
          <p:cNvPr id="8" name="图片 7"/>
          <p:cNvPicPr>
            <a:picLocks noChangeAspect="1"/>
          </p:cNvPicPr>
          <p:nvPr/>
        </p:nvPicPr>
        <p:blipFill>
          <a:blip r:embed="rId5">
            <a:extLst>
              <a:ext uri="{28A0092B-C50C-407E-A947-70E740481C1C}">
                <a14:useLocalDpi/>
              </a:ext>
            </a:extLst>
          </a:blip>
          <a:stretch>
            <a:fillRect/>
          </a:stretch>
        </p:blipFill>
        <p:spPr>
          <a:xfrm>
            <a:off x="8497253" y="2194363"/>
            <a:ext cx="2018368" cy="2001400"/>
          </a:xfrm>
          <a:prstGeom prst="rect">
            <a:avLst/>
          </a:prstGeom>
        </p:spPr>
      </p:pic>
      <p:pic>
        <p:nvPicPr>
          <p:cNvPr id="9" name="图片 8"/>
          <p:cNvPicPr>
            <a:picLocks noChangeAspect="1"/>
          </p:cNvPicPr>
          <p:nvPr/>
        </p:nvPicPr>
        <p:blipFill>
          <a:blip r:embed="rId6">
            <a:extLst>
              <a:ext uri="{28A0092B-C50C-407E-A947-70E740481C1C}">
                <a14:useLocalDpi/>
              </a:ext>
            </a:extLst>
          </a:blip>
          <a:stretch>
            <a:fillRect/>
          </a:stretch>
        </p:blipFill>
        <p:spPr>
          <a:xfrm>
            <a:off x="1711854" y="2194363"/>
            <a:ext cx="2019603" cy="2001400"/>
          </a:xfrm>
          <a:prstGeom prst="rect">
            <a:avLst/>
          </a:prstGeom>
        </p:spPr>
      </p:pic>
      <p:sp>
        <p:nvSpPr>
          <p:cNvPr id="10" name="文本框 9"/>
          <p:cNvSpPr txBox="1"/>
          <p:nvPr/>
        </p:nvSpPr>
        <p:spPr>
          <a:xfrm>
            <a:off x="4886959" y="424483"/>
            <a:ext cx="2418080" cy="579120"/>
          </a:xfrm>
          <a:prstGeom prst="rect">
            <a:avLst/>
          </a:prstGeom>
          <a:noFill/>
        </p:spPr>
        <p:txBody>
          <a:bodyPr rtlCol="0" wrap="none">
            <a:spAutoFit/>
            <a:scene3d>
              <a:camera prst="orthographicFront"/>
              <a:lightRig dir="t" rig="threePt"/>
            </a:scene3d>
            <a:sp3d contourW="12700"/>
          </a:bodyPr>
          <a:lstStyle/>
          <a:p>
            <a:pPr algn="ctr"/>
            <a:r>
              <a:rPr altLang="zh-CN" b="1" lang="en-US" sz="3200">
                <a:gradFill>
                  <a:gsLst>
                    <a:gs pos="0">
                      <a:srgbClr val="00C8AF"/>
                    </a:gs>
                    <a:gs pos="100000">
                      <a:srgbClr val="006FBB"/>
                    </a:gs>
                  </a:gsLst>
                  <a:lin ang="8100000" scaled="1"/>
                </a:gradFill>
              </a:rPr>
              <a:t>CONTENTS</a:t>
            </a:r>
          </a:p>
        </p:txBody>
      </p:sp>
      <p:grpSp>
        <p:nvGrpSpPr>
          <p:cNvPr id="16" name="组合 15"/>
          <p:cNvGrpSpPr/>
          <p:nvPr/>
        </p:nvGrpSpPr>
        <p:grpSpPr>
          <a:xfrm>
            <a:off x="5657056" y="1074911"/>
            <a:ext cx="877888" cy="128231"/>
            <a:chOff x="1670731" y="2023448"/>
            <a:chExt cx="8576128" cy="1252698"/>
          </a:xfrm>
        </p:grpSpPr>
        <p:sp>
          <p:nvSpPr>
            <p:cNvPr id="17"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1913059" y="5446847"/>
            <a:ext cx="8386662" cy="694944"/>
          </a:xfrm>
          <a:prstGeom prst="rect">
            <a:avLst/>
          </a:prstGeom>
          <a:noFill/>
        </p:spPr>
        <p:txBody>
          <a:bodyPr rtlCol="0" wrap="square">
            <a:spAutoFit/>
            <a:scene3d>
              <a:camera prst="orthographicFront"/>
              <a:lightRig dir="t" rig="threePt"/>
            </a:scene3d>
            <a:sp3d contourW="12700"/>
          </a:bodyPr>
          <a:lstStyle/>
          <a:p>
            <a:pPr algn="ctr">
              <a:lnSpc>
                <a:spcPct val="120000"/>
              </a:lnSpc>
            </a:pPr>
            <a:r>
              <a:rPr altLang="zh-CN" lang="en-US" sz="1100">
                <a:solidFill>
                  <a:schemeClr val="bg1">
                    <a:lumMod val="50000"/>
                  </a:schemeClr>
                </a:solidFill>
                <a:latin typeface="+mj-ea"/>
                <a:ea typeface="+mj-ea"/>
              </a:rPr>
              <a:t>print the presentation and make it into a film to be used in a wider fieldprint the presentation and make it into a film to be used in a wider fieldprint the presentation and make it into a film to be used in a wider fieldprint the</a:t>
            </a:r>
          </a:p>
          <a:p>
            <a:pPr algn="ctr">
              <a:lnSpc>
                <a:spcPct val="120000"/>
              </a:lnSpc>
            </a:pPr>
            <a:r>
              <a:rPr altLang="zh-CN" lang="en-US" sz="1100">
                <a:solidFill>
                  <a:schemeClr val="bg1">
                    <a:lumMod val="50000"/>
                  </a:schemeClr>
                </a:solidFill>
                <a:latin typeface="+mj-ea"/>
                <a:ea typeface="+mj-ea"/>
              </a:rPr>
              <a:t> presentation and make it into a film to be used in a wider field</a:t>
            </a:r>
          </a:p>
        </p:txBody>
      </p:sp>
      <p:sp>
        <p:nvSpPr>
          <p:cNvPr id="22" name="文本框 21"/>
          <p:cNvSpPr txBox="1"/>
          <p:nvPr/>
        </p:nvSpPr>
        <p:spPr>
          <a:xfrm>
            <a:off x="1839679" y="4246563"/>
            <a:ext cx="1763952" cy="365760"/>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tx1">
                    <a:lumMod val="85000"/>
                    <a:lumOff val="15000"/>
                  </a:schemeClr>
                </a:solidFill>
                <a:latin typeface="+mn-ea"/>
              </a:rPr>
              <a:t>标题添加此处</a:t>
            </a:r>
          </a:p>
        </p:txBody>
      </p:sp>
      <p:sp>
        <p:nvSpPr>
          <p:cNvPr id="23" name="文本框 22"/>
          <p:cNvSpPr txBox="1"/>
          <p:nvPr/>
        </p:nvSpPr>
        <p:spPr>
          <a:xfrm>
            <a:off x="4097995" y="4246563"/>
            <a:ext cx="1763952" cy="365760"/>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tx1">
                    <a:lumMod val="85000"/>
                    <a:lumOff val="15000"/>
                  </a:schemeClr>
                </a:solidFill>
                <a:latin typeface="+mn-ea"/>
              </a:rPr>
              <a:t>标题添加此处</a:t>
            </a:r>
          </a:p>
        </p:txBody>
      </p:sp>
      <p:sp>
        <p:nvSpPr>
          <p:cNvPr id="24" name="文本框 23"/>
          <p:cNvSpPr txBox="1"/>
          <p:nvPr/>
        </p:nvSpPr>
        <p:spPr>
          <a:xfrm>
            <a:off x="6356311" y="4246563"/>
            <a:ext cx="1763952" cy="365760"/>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tx1">
                    <a:lumMod val="85000"/>
                    <a:lumOff val="15000"/>
                  </a:schemeClr>
                </a:solidFill>
                <a:latin typeface="+mn-ea"/>
              </a:rPr>
              <a:t>标题添加此处</a:t>
            </a:r>
          </a:p>
        </p:txBody>
      </p:sp>
      <p:sp>
        <p:nvSpPr>
          <p:cNvPr id="25" name="文本框 24"/>
          <p:cNvSpPr txBox="1"/>
          <p:nvPr/>
        </p:nvSpPr>
        <p:spPr>
          <a:xfrm>
            <a:off x="8614628" y="4246563"/>
            <a:ext cx="1763952" cy="365760"/>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tx1">
                    <a:lumMod val="85000"/>
                    <a:lumOff val="15000"/>
                  </a:schemeClr>
                </a:solidFill>
                <a:latin typeface="+mn-ea"/>
              </a:rPr>
              <a:t>标题添加此处</a:t>
            </a:r>
          </a:p>
        </p:txBody>
      </p:sp>
      <p:sp>
        <p:nvSpPr>
          <p:cNvPr id="26" name="文本框 25"/>
          <p:cNvSpPr txBox="1"/>
          <p:nvPr/>
        </p:nvSpPr>
        <p:spPr>
          <a:xfrm>
            <a:off x="2224562" y="2640025"/>
            <a:ext cx="805180" cy="762000"/>
          </a:xfrm>
          <a:prstGeom prst="rect">
            <a:avLst/>
          </a:prstGeom>
          <a:noFill/>
        </p:spPr>
        <p:txBody>
          <a:bodyPr rtlCol="0" wrap="none">
            <a:spAutoFit/>
            <a:scene3d>
              <a:camera prst="orthographicFront"/>
              <a:lightRig dir="t" rig="threePt"/>
            </a:scene3d>
            <a:sp3d contourW="12700"/>
          </a:bodyPr>
          <a:lstStyle/>
          <a:p>
            <a:pPr algn="ctr"/>
            <a:r>
              <a:rPr altLang="zh-CN" b="1" lang="en-US" sz="4400">
                <a:gradFill>
                  <a:gsLst>
                    <a:gs pos="0">
                      <a:srgbClr val="595959"/>
                    </a:gs>
                    <a:gs pos="100000">
                      <a:srgbClr val="333435"/>
                    </a:gs>
                  </a:gsLst>
                  <a:lin ang="8100000" scaled="1"/>
                </a:gradFill>
              </a:rPr>
              <a:t>01</a:t>
            </a:r>
          </a:p>
        </p:txBody>
      </p:sp>
      <p:sp>
        <p:nvSpPr>
          <p:cNvPr id="27" name="文本框 26"/>
          <p:cNvSpPr txBox="1"/>
          <p:nvPr/>
        </p:nvSpPr>
        <p:spPr>
          <a:xfrm>
            <a:off x="4459861" y="2640025"/>
            <a:ext cx="805180" cy="762000"/>
          </a:xfrm>
          <a:prstGeom prst="rect">
            <a:avLst/>
          </a:prstGeom>
          <a:noFill/>
        </p:spPr>
        <p:txBody>
          <a:bodyPr rtlCol="0" wrap="none">
            <a:spAutoFit/>
            <a:scene3d>
              <a:camera prst="orthographicFront"/>
              <a:lightRig dir="t" rig="threePt"/>
            </a:scene3d>
            <a:sp3d contourW="12700"/>
          </a:bodyPr>
          <a:lstStyle/>
          <a:p>
            <a:pPr algn="ctr"/>
            <a:r>
              <a:rPr altLang="zh-CN" b="1" lang="en-US" sz="4400">
                <a:gradFill>
                  <a:gsLst>
                    <a:gs pos="0">
                      <a:srgbClr val="595959"/>
                    </a:gs>
                    <a:gs pos="100000">
                      <a:srgbClr val="333435"/>
                    </a:gs>
                  </a:gsLst>
                  <a:lin ang="8100000" scaled="1"/>
                </a:gradFill>
              </a:rPr>
              <a:t>02</a:t>
            </a:r>
          </a:p>
        </p:txBody>
      </p:sp>
      <p:sp>
        <p:nvSpPr>
          <p:cNvPr id="28" name="文本框 27"/>
          <p:cNvSpPr txBox="1"/>
          <p:nvPr/>
        </p:nvSpPr>
        <p:spPr>
          <a:xfrm>
            <a:off x="6746797" y="2640025"/>
            <a:ext cx="805180" cy="762000"/>
          </a:xfrm>
          <a:prstGeom prst="rect">
            <a:avLst/>
          </a:prstGeom>
          <a:noFill/>
        </p:spPr>
        <p:txBody>
          <a:bodyPr rtlCol="0" wrap="none">
            <a:spAutoFit/>
            <a:scene3d>
              <a:camera prst="orthographicFront"/>
              <a:lightRig dir="t" rig="threePt"/>
            </a:scene3d>
            <a:sp3d contourW="12700"/>
          </a:bodyPr>
          <a:lstStyle/>
          <a:p>
            <a:pPr algn="ctr"/>
            <a:r>
              <a:rPr altLang="zh-CN" b="1" lang="en-US" sz="4400">
                <a:gradFill>
                  <a:gsLst>
                    <a:gs pos="0">
                      <a:srgbClr val="595959"/>
                    </a:gs>
                    <a:gs pos="100000">
                      <a:srgbClr val="333435"/>
                    </a:gs>
                  </a:gsLst>
                  <a:lin ang="8100000" scaled="1"/>
                </a:gradFill>
              </a:rPr>
              <a:t>03</a:t>
            </a:r>
          </a:p>
        </p:txBody>
      </p:sp>
      <p:sp>
        <p:nvSpPr>
          <p:cNvPr id="29" name="文本框 28"/>
          <p:cNvSpPr txBox="1"/>
          <p:nvPr/>
        </p:nvSpPr>
        <p:spPr>
          <a:xfrm>
            <a:off x="9030512" y="2640025"/>
            <a:ext cx="805180" cy="762000"/>
          </a:xfrm>
          <a:prstGeom prst="rect">
            <a:avLst/>
          </a:prstGeom>
          <a:noFill/>
        </p:spPr>
        <p:txBody>
          <a:bodyPr rtlCol="0" wrap="none">
            <a:spAutoFit/>
            <a:scene3d>
              <a:camera prst="orthographicFront"/>
              <a:lightRig dir="t" rig="threePt"/>
            </a:scene3d>
            <a:sp3d contourW="12700"/>
          </a:bodyPr>
          <a:lstStyle/>
          <a:p>
            <a:pPr algn="ctr"/>
            <a:r>
              <a:rPr altLang="zh-CN" b="1" lang="en-US" sz="4400">
                <a:gradFill>
                  <a:gsLst>
                    <a:gs pos="0">
                      <a:srgbClr val="595959"/>
                    </a:gs>
                    <a:gs pos="100000">
                      <a:srgbClr val="333435"/>
                    </a:gs>
                  </a:gsLst>
                  <a:lin ang="8100000" scaled="1"/>
                </a:gradFill>
              </a:rPr>
              <a:t>04</a:t>
            </a:r>
          </a:p>
        </p:txBody>
      </p:sp>
    </p:spTree>
    <p:extLst>
      <p:ext uri="{BB962C8B-B14F-4D97-AF65-F5344CB8AC3E}">
        <p14:creationId val="344791858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500" fill="hold" id="17"/>
                                        <p:tgtEl>
                                          <p:spTgt spid="2"/>
                                        </p:tgtEl>
                                        <p:attrNameLst>
                                          <p:attrName>ppt_w</p:attrName>
                                        </p:attrNameLst>
                                      </p:cBhvr>
                                      <p:tavLst>
                                        <p:tav tm="0">
                                          <p:val>
                                            <p:fltVal val="0"/>
                                          </p:val>
                                        </p:tav>
                                        <p:tav tm="100000">
                                          <p:val>
                                            <p:strVal val="#ppt_w"/>
                                          </p:val>
                                        </p:tav>
                                      </p:tavLst>
                                    </p:anim>
                                    <p:anim calcmode="lin" valueType="num">
                                      <p:cBhvr>
                                        <p:cTn dur="500" fill="hold" id="18"/>
                                        <p:tgtEl>
                                          <p:spTgt spid="2"/>
                                        </p:tgtEl>
                                        <p:attrNameLst>
                                          <p:attrName>ppt_h</p:attrName>
                                        </p:attrNameLst>
                                      </p:cBhvr>
                                      <p:tavLst>
                                        <p:tav tm="0">
                                          <p:val>
                                            <p:fltVal val="0"/>
                                          </p:val>
                                        </p:tav>
                                        <p:tav tm="100000">
                                          <p:val>
                                            <p:strVal val="#ppt_h"/>
                                          </p:val>
                                        </p:tav>
                                      </p:tavLst>
                                    </p:anim>
                                    <p:animEffect filter="fade" transition="in">
                                      <p:cBhvr>
                                        <p:cTn dur="500" id="19"/>
                                        <p:tgtEl>
                                          <p:spTgt spid="2"/>
                                        </p:tgtEl>
                                      </p:cBhvr>
                                    </p:animEffect>
                                  </p:childTnLst>
                                </p:cTn>
                              </p:par>
                              <p:par>
                                <p:cTn fill="hold"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id="30" nodeType="with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p:cTn dur="500" fill="hold" id="37"/>
                                        <p:tgtEl>
                                          <p:spTgt spid="26"/>
                                        </p:tgtEl>
                                        <p:attrNameLst>
                                          <p:attrName>ppt_w</p:attrName>
                                        </p:attrNameLst>
                                      </p:cBhvr>
                                      <p:tavLst>
                                        <p:tav tm="0">
                                          <p:val>
                                            <p:fltVal val="0"/>
                                          </p:val>
                                        </p:tav>
                                        <p:tav tm="100000">
                                          <p:val>
                                            <p:strVal val="#ppt_w"/>
                                          </p:val>
                                        </p:tav>
                                      </p:tavLst>
                                    </p:anim>
                                    <p:anim calcmode="lin" valueType="num">
                                      <p:cBhvr>
                                        <p:cTn dur="500" fill="hold" id="38"/>
                                        <p:tgtEl>
                                          <p:spTgt spid="26"/>
                                        </p:tgtEl>
                                        <p:attrNameLst>
                                          <p:attrName>ppt_h</p:attrName>
                                        </p:attrNameLst>
                                      </p:cBhvr>
                                      <p:tavLst>
                                        <p:tav tm="0">
                                          <p:val>
                                            <p:fltVal val="0"/>
                                          </p:val>
                                        </p:tav>
                                        <p:tav tm="100000">
                                          <p:val>
                                            <p:strVal val="#ppt_h"/>
                                          </p:val>
                                        </p:tav>
                                      </p:tavLst>
                                    </p:anim>
                                    <p:animEffect filter="fade" transition="in">
                                      <p:cBhvr>
                                        <p:cTn dur="500" id="39"/>
                                        <p:tgtEl>
                                          <p:spTgt spid="26"/>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p:cTn dur="500" fill="hold" id="42"/>
                                        <p:tgtEl>
                                          <p:spTgt spid="27"/>
                                        </p:tgtEl>
                                        <p:attrNameLst>
                                          <p:attrName>ppt_w</p:attrName>
                                        </p:attrNameLst>
                                      </p:cBhvr>
                                      <p:tavLst>
                                        <p:tav tm="0">
                                          <p:val>
                                            <p:fltVal val="0"/>
                                          </p:val>
                                        </p:tav>
                                        <p:tav tm="100000">
                                          <p:val>
                                            <p:strVal val="#ppt_w"/>
                                          </p:val>
                                        </p:tav>
                                      </p:tavLst>
                                    </p:anim>
                                    <p:anim calcmode="lin" valueType="num">
                                      <p:cBhvr>
                                        <p:cTn dur="500" fill="hold" id="43"/>
                                        <p:tgtEl>
                                          <p:spTgt spid="27"/>
                                        </p:tgtEl>
                                        <p:attrNameLst>
                                          <p:attrName>ppt_h</p:attrName>
                                        </p:attrNameLst>
                                      </p:cBhvr>
                                      <p:tavLst>
                                        <p:tav tm="0">
                                          <p:val>
                                            <p:fltVal val="0"/>
                                          </p:val>
                                        </p:tav>
                                        <p:tav tm="100000">
                                          <p:val>
                                            <p:strVal val="#ppt_h"/>
                                          </p:val>
                                        </p:tav>
                                      </p:tavLst>
                                    </p:anim>
                                    <p:animEffect filter="fade" transition="in">
                                      <p:cBhvr>
                                        <p:cTn dur="500" id="44"/>
                                        <p:tgtEl>
                                          <p:spTgt spid="27"/>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8"/>
                                        </p:tgtEl>
                                        <p:attrNameLst>
                                          <p:attrName>style.visibility</p:attrName>
                                        </p:attrNameLst>
                                      </p:cBhvr>
                                      <p:to>
                                        <p:strVal val="visible"/>
                                      </p:to>
                                    </p:set>
                                    <p:anim calcmode="lin" valueType="num">
                                      <p:cBhvr>
                                        <p:cTn dur="500" fill="hold" id="47"/>
                                        <p:tgtEl>
                                          <p:spTgt spid="28"/>
                                        </p:tgtEl>
                                        <p:attrNameLst>
                                          <p:attrName>ppt_w</p:attrName>
                                        </p:attrNameLst>
                                      </p:cBhvr>
                                      <p:tavLst>
                                        <p:tav tm="0">
                                          <p:val>
                                            <p:fltVal val="0"/>
                                          </p:val>
                                        </p:tav>
                                        <p:tav tm="100000">
                                          <p:val>
                                            <p:strVal val="#ppt_w"/>
                                          </p:val>
                                        </p:tav>
                                      </p:tavLst>
                                    </p:anim>
                                    <p:anim calcmode="lin" valueType="num">
                                      <p:cBhvr>
                                        <p:cTn dur="500" fill="hold" id="48"/>
                                        <p:tgtEl>
                                          <p:spTgt spid="28"/>
                                        </p:tgtEl>
                                        <p:attrNameLst>
                                          <p:attrName>ppt_h</p:attrName>
                                        </p:attrNameLst>
                                      </p:cBhvr>
                                      <p:tavLst>
                                        <p:tav tm="0">
                                          <p:val>
                                            <p:fltVal val="0"/>
                                          </p:val>
                                        </p:tav>
                                        <p:tav tm="100000">
                                          <p:val>
                                            <p:strVal val="#ppt_h"/>
                                          </p:val>
                                        </p:tav>
                                      </p:tavLst>
                                    </p:anim>
                                    <p:animEffect filter="fade" transition="in">
                                      <p:cBhvr>
                                        <p:cTn dur="500" id="49"/>
                                        <p:tgtEl>
                                          <p:spTgt spid="28"/>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29"/>
                                        </p:tgtEl>
                                        <p:attrNameLst>
                                          <p:attrName>style.visibility</p:attrName>
                                        </p:attrNameLst>
                                      </p:cBhvr>
                                      <p:to>
                                        <p:strVal val="visible"/>
                                      </p:to>
                                    </p:set>
                                    <p:anim calcmode="lin" valueType="num">
                                      <p:cBhvr>
                                        <p:cTn dur="500" fill="hold" id="52"/>
                                        <p:tgtEl>
                                          <p:spTgt spid="29"/>
                                        </p:tgtEl>
                                        <p:attrNameLst>
                                          <p:attrName>ppt_w</p:attrName>
                                        </p:attrNameLst>
                                      </p:cBhvr>
                                      <p:tavLst>
                                        <p:tav tm="0">
                                          <p:val>
                                            <p:fltVal val="0"/>
                                          </p:val>
                                        </p:tav>
                                        <p:tav tm="100000">
                                          <p:val>
                                            <p:strVal val="#ppt_w"/>
                                          </p:val>
                                        </p:tav>
                                      </p:tavLst>
                                    </p:anim>
                                    <p:anim calcmode="lin" valueType="num">
                                      <p:cBhvr>
                                        <p:cTn dur="500" fill="hold" id="53"/>
                                        <p:tgtEl>
                                          <p:spTgt spid="29"/>
                                        </p:tgtEl>
                                        <p:attrNameLst>
                                          <p:attrName>ppt_h</p:attrName>
                                        </p:attrNameLst>
                                      </p:cBhvr>
                                      <p:tavLst>
                                        <p:tav tm="0">
                                          <p:val>
                                            <p:fltVal val="0"/>
                                          </p:val>
                                        </p:tav>
                                        <p:tav tm="100000">
                                          <p:val>
                                            <p:strVal val="#ppt_h"/>
                                          </p:val>
                                        </p:tav>
                                      </p:tavLst>
                                    </p:anim>
                                    <p:animEffect filter="fade" transition="in">
                                      <p:cBhvr>
                                        <p:cTn dur="500" id="54"/>
                                        <p:tgtEl>
                                          <p:spTgt spid="29"/>
                                        </p:tgtEl>
                                      </p:cBhvr>
                                    </p:animEffect>
                                  </p:childTnLst>
                                </p:cTn>
                              </p:par>
                            </p:childTnLst>
                          </p:cTn>
                        </p:par>
                        <p:par>
                          <p:cTn fill="hold" id="55" nodeType="afterGroup">
                            <p:stCondLst>
                              <p:cond delay="1500"/>
                            </p:stCondLst>
                            <p:childTnLst>
                              <p:par>
                                <p:cTn fill="hold" grpId="0" id="56" nodeType="afterEffect" presetClass="entr" presetID="12" presetSubtype="4">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additive="base">
                                        <p:cTn dur="500" id="58"/>
                                        <p:tgtEl>
                                          <p:spTgt spid="22"/>
                                        </p:tgtEl>
                                        <p:attrNameLst>
                                          <p:attrName>ppt_y</p:attrName>
                                        </p:attrNameLst>
                                      </p:cBhvr>
                                      <p:tavLst>
                                        <p:tav tm="0">
                                          <p:val>
                                            <p:strVal val="#ppt_y+#ppt_h*1.125000"/>
                                          </p:val>
                                        </p:tav>
                                        <p:tav tm="100000">
                                          <p:val>
                                            <p:strVal val="#ppt_y"/>
                                          </p:val>
                                        </p:tav>
                                      </p:tavLst>
                                    </p:anim>
                                    <p:animEffect filter="wipe(up)" transition="in">
                                      <p:cBhvr>
                                        <p:cTn dur="500" id="59"/>
                                        <p:tgtEl>
                                          <p:spTgt spid="22"/>
                                        </p:tgtEl>
                                      </p:cBhvr>
                                    </p:animEffect>
                                  </p:childTnLst>
                                </p:cTn>
                              </p:par>
                            </p:childTnLst>
                          </p:cTn>
                        </p:par>
                        <p:par>
                          <p:cTn fill="hold" id="60" nodeType="afterGroup">
                            <p:stCondLst>
                              <p:cond delay="2000"/>
                            </p:stCondLst>
                            <p:childTnLst>
                              <p:par>
                                <p:cTn fill="hold" grpId="0" id="61" nodeType="afterEffect" presetClass="entr" presetID="12" presetSubtype="4">
                                  <p:stCondLst>
                                    <p:cond delay="0"/>
                                  </p:stCondLst>
                                  <p:childTnLst>
                                    <p:set>
                                      <p:cBhvr>
                                        <p:cTn dur="1" fill="hold" id="62">
                                          <p:stCondLst>
                                            <p:cond delay="0"/>
                                          </p:stCondLst>
                                        </p:cTn>
                                        <p:tgtEl>
                                          <p:spTgt spid="23"/>
                                        </p:tgtEl>
                                        <p:attrNameLst>
                                          <p:attrName>style.visibility</p:attrName>
                                        </p:attrNameLst>
                                      </p:cBhvr>
                                      <p:to>
                                        <p:strVal val="visible"/>
                                      </p:to>
                                    </p:set>
                                    <p:anim calcmode="lin" valueType="num">
                                      <p:cBhvr additive="base">
                                        <p:cTn dur="500" id="63"/>
                                        <p:tgtEl>
                                          <p:spTgt spid="23"/>
                                        </p:tgtEl>
                                        <p:attrNameLst>
                                          <p:attrName>ppt_y</p:attrName>
                                        </p:attrNameLst>
                                      </p:cBhvr>
                                      <p:tavLst>
                                        <p:tav tm="0">
                                          <p:val>
                                            <p:strVal val="#ppt_y+#ppt_h*1.125000"/>
                                          </p:val>
                                        </p:tav>
                                        <p:tav tm="100000">
                                          <p:val>
                                            <p:strVal val="#ppt_y"/>
                                          </p:val>
                                        </p:tav>
                                      </p:tavLst>
                                    </p:anim>
                                    <p:animEffect filter="wipe(up)" transition="in">
                                      <p:cBhvr>
                                        <p:cTn dur="500" id="64"/>
                                        <p:tgtEl>
                                          <p:spTgt spid="23"/>
                                        </p:tgtEl>
                                      </p:cBhvr>
                                    </p:animEffect>
                                  </p:childTnLst>
                                </p:cTn>
                              </p:par>
                            </p:childTnLst>
                          </p:cTn>
                        </p:par>
                        <p:par>
                          <p:cTn fill="hold" id="65" nodeType="afterGroup">
                            <p:stCondLst>
                              <p:cond delay="2500"/>
                            </p:stCondLst>
                            <p:childTnLst>
                              <p:par>
                                <p:cTn fill="hold" grpId="0" id="66" nodeType="afterEffect" presetClass="entr" presetID="12" presetSubtype="4">
                                  <p:stCondLst>
                                    <p:cond delay="0"/>
                                  </p:stCondLst>
                                  <p:childTnLst>
                                    <p:set>
                                      <p:cBhvr>
                                        <p:cTn dur="1" fill="hold" id="67">
                                          <p:stCondLst>
                                            <p:cond delay="0"/>
                                          </p:stCondLst>
                                        </p:cTn>
                                        <p:tgtEl>
                                          <p:spTgt spid="24"/>
                                        </p:tgtEl>
                                        <p:attrNameLst>
                                          <p:attrName>style.visibility</p:attrName>
                                        </p:attrNameLst>
                                      </p:cBhvr>
                                      <p:to>
                                        <p:strVal val="visible"/>
                                      </p:to>
                                    </p:set>
                                    <p:anim calcmode="lin" valueType="num">
                                      <p:cBhvr additive="base">
                                        <p:cTn dur="500" id="68"/>
                                        <p:tgtEl>
                                          <p:spTgt spid="24"/>
                                        </p:tgtEl>
                                        <p:attrNameLst>
                                          <p:attrName>ppt_y</p:attrName>
                                        </p:attrNameLst>
                                      </p:cBhvr>
                                      <p:tavLst>
                                        <p:tav tm="0">
                                          <p:val>
                                            <p:strVal val="#ppt_y+#ppt_h*1.125000"/>
                                          </p:val>
                                        </p:tav>
                                        <p:tav tm="100000">
                                          <p:val>
                                            <p:strVal val="#ppt_y"/>
                                          </p:val>
                                        </p:tav>
                                      </p:tavLst>
                                    </p:anim>
                                    <p:animEffect filter="wipe(up)" transition="in">
                                      <p:cBhvr>
                                        <p:cTn dur="500" id="69"/>
                                        <p:tgtEl>
                                          <p:spTgt spid="24"/>
                                        </p:tgtEl>
                                      </p:cBhvr>
                                    </p:animEffect>
                                  </p:childTnLst>
                                </p:cTn>
                              </p:par>
                            </p:childTnLst>
                          </p:cTn>
                        </p:par>
                        <p:par>
                          <p:cTn fill="hold" id="70" nodeType="afterGroup">
                            <p:stCondLst>
                              <p:cond delay="3000"/>
                            </p:stCondLst>
                            <p:childTnLst>
                              <p:par>
                                <p:cTn fill="hold" grpId="0" id="71" nodeType="afterEffect" presetClass="entr" presetID="12" presetSubtype="4">
                                  <p:stCondLst>
                                    <p:cond delay="0"/>
                                  </p:stCondLst>
                                  <p:childTnLst>
                                    <p:set>
                                      <p:cBhvr>
                                        <p:cTn dur="1" fill="hold" id="72">
                                          <p:stCondLst>
                                            <p:cond delay="0"/>
                                          </p:stCondLst>
                                        </p:cTn>
                                        <p:tgtEl>
                                          <p:spTgt spid="25"/>
                                        </p:tgtEl>
                                        <p:attrNameLst>
                                          <p:attrName>style.visibility</p:attrName>
                                        </p:attrNameLst>
                                      </p:cBhvr>
                                      <p:to>
                                        <p:strVal val="visible"/>
                                      </p:to>
                                    </p:set>
                                    <p:anim calcmode="lin" valueType="num">
                                      <p:cBhvr additive="base">
                                        <p:cTn dur="500" id="73"/>
                                        <p:tgtEl>
                                          <p:spTgt spid="25"/>
                                        </p:tgtEl>
                                        <p:attrNameLst>
                                          <p:attrName>ppt_y</p:attrName>
                                        </p:attrNameLst>
                                      </p:cBhvr>
                                      <p:tavLst>
                                        <p:tav tm="0">
                                          <p:val>
                                            <p:strVal val="#ppt_y+#ppt_h*1.125000"/>
                                          </p:val>
                                        </p:tav>
                                        <p:tav tm="100000">
                                          <p:val>
                                            <p:strVal val="#ppt_y"/>
                                          </p:val>
                                        </p:tav>
                                      </p:tavLst>
                                    </p:anim>
                                    <p:animEffect filter="wipe(up)" transition="in">
                                      <p:cBhvr>
                                        <p:cTn dur="500" id="74"/>
                                        <p:tgtEl>
                                          <p:spTgt spid="25"/>
                                        </p:tgtEl>
                                      </p:cBhvr>
                                    </p:animEffect>
                                  </p:childTnLst>
                                </p:cTn>
                              </p:par>
                            </p:childTnLst>
                          </p:cTn>
                        </p:par>
                        <p:par>
                          <p:cTn fill="hold" id="75" nodeType="afterGroup">
                            <p:stCondLst>
                              <p:cond delay="3500"/>
                            </p:stCondLst>
                            <p:childTnLst>
                              <p:par>
                                <p:cTn fill="hold" grpId="0" id="76" nodeType="afterEffect" presetClass="entr" presetID="14" presetSubtype="10">
                                  <p:stCondLst>
                                    <p:cond delay="0"/>
                                  </p:stCondLst>
                                  <p:childTnLst>
                                    <p:set>
                                      <p:cBhvr>
                                        <p:cTn dur="1" fill="hold" id="77">
                                          <p:stCondLst>
                                            <p:cond delay="0"/>
                                          </p:stCondLst>
                                        </p:cTn>
                                        <p:tgtEl>
                                          <p:spTgt spid="21"/>
                                        </p:tgtEl>
                                        <p:attrNameLst>
                                          <p:attrName>style.visibility</p:attrName>
                                        </p:attrNameLst>
                                      </p:cBhvr>
                                      <p:to>
                                        <p:strVal val="visible"/>
                                      </p:to>
                                    </p:set>
                                    <p:animEffect filter="randombar(horizontal)" transition="in">
                                      <p:cBhvr>
                                        <p:cTn dur="500" id="7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1"/>
      <p:bldP grpId="0" spid="22"/>
      <p:bldP grpId="0" spid="23"/>
      <p:bldP grpId="0" spid="24"/>
      <p:bldP grpId="0" spid="25"/>
      <p:bldP grpId="0" spid="26"/>
      <p:bldP grpId="0" spid="27"/>
      <p:bldP grpId="0" spid="28"/>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图片占位符 29"/>
          <p:cNvPicPr>
            <a:picLocks noChangeAspect="1" noGrp="1"/>
          </p:cNvPicPr>
          <p:nvPr>
            <p:ph idx="10" sz="quarter" type="pic"/>
          </p:nvPr>
        </p:nvPicPr>
        <p:blipFill>
          <a:blip r:embed="rId3">
            <a:extLst>
              <a:ext uri="{28A0092B-C50C-407E-A947-70E740481C1C}">
                <a14:useLocalDpi/>
              </a:ext>
            </a:extLst>
          </a:blip>
          <a:stretch>
            <a:fillRect/>
          </a:stretch>
        </p:blipFill>
        <p:spPr/>
      </p:pic>
      <p:pic>
        <p:nvPicPr>
          <p:cNvPr id="31" name="图片占位符 30"/>
          <p:cNvPicPr>
            <a:picLocks noChangeAspect="1" noGrp="1"/>
          </p:cNvPicPr>
          <p:nvPr>
            <p:ph idx="11" sz="quarter" type="pic"/>
          </p:nvPr>
        </p:nvPicPr>
        <p:blipFill>
          <a:blip r:embed="rId4">
            <a:extLst>
              <a:ext uri="{28A0092B-C50C-407E-A947-70E740481C1C}">
                <a14:useLocalDpi/>
              </a:ext>
            </a:extLst>
          </a:blip>
          <a:stretch>
            <a:fillRect/>
          </a:stretch>
        </p:blipFill>
        <p:spPr/>
      </p:pic>
      <p:grpSp>
        <p:nvGrpSpPr>
          <p:cNvPr id="27" name="组合 26"/>
          <p:cNvGrpSpPr/>
          <p:nvPr/>
        </p:nvGrpSpPr>
        <p:grpSpPr>
          <a:xfrm>
            <a:off x="347913" y="224310"/>
            <a:ext cx="6056533" cy="1159989"/>
            <a:chOff x="347913" y="224310"/>
            <a:chExt cx="6056533" cy="1159989"/>
          </a:xfrm>
        </p:grpSpPr>
        <p:pic>
          <p:nvPicPr>
            <p:cNvPr id="2" name="图片 1"/>
            <p:cNvPicPr>
              <a:picLocks noChangeAspect="1"/>
            </p:cNvPicPr>
            <p:nvPr/>
          </p:nvPicPr>
          <p:blipFill>
            <a:blip r:embed="rId5">
              <a:extLst>
                <a:ext uri="{28A0092B-C50C-407E-A947-70E740481C1C}">
                  <a14:useLocalDpi/>
                </a:ext>
              </a:extLst>
            </a:blip>
            <a:stretch>
              <a:fillRect/>
            </a:stretch>
          </p:blipFill>
          <p:spPr>
            <a:xfrm>
              <a:off x="347913" y="224310"/>
              <a:ext cx="1170540" cy="1159989"/>
            </a:xfrm>
            <a:prstGeom prst="rect">
              <a:avLst/>
            </a:prstGeom>
          </p:spPr>
        </p:pic>
        <p:sp>
          <p:nvSpPr>
            <p:cNvPr id="7" name="文本框 6"/>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10" name="组合 9"/>
            <p:cNvGrpSpPr/>
            <p:nvPr/>
          </p:nvGrpSpPr>
          <p:grpSpPr>
            <a:xfrm>
              <a:off x="1518453" y="442643"/>
              <a:ext cx="4885993" cy="632939"/>
              <a:chOff x="1456842" y="306332"/>
              <a:chExt cx="4885993" cy="632939"/>
            </a:xfrm>
          </p:grpSpPr>
          <p:sp>
            <p:nvSpPr>
              <p:cNvPr id="8" name="文本框 7"/>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9" name="文本框 8"/>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11" name="组合 10"/>
          <p:cNvGrpSpPr/>
          <p:nvPr/>
        </p:nvGrpSpPr>
        <p:grpSpPr>
          <a:xfrm>
            <a:off x="5657056" y="6334125"/>
            <a:ext cx="877888" cy="128231"/>
            <a:chOff x="1670731" y="2023448"/>
            <a:chExt cx="8576128" cy="1252698"/>
          </a:xfrm>
        </p:grpSpPr>
        <p:sp>
          <p:nvSpPr>
            <p:cNvPr id="12"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2385236" y="4551509"/>
            <a:ext cx="3255830" cy="1150103"/>
            <a:chOff x="7727480" y="3360665"/>
            <a:chExt cx="3255830" cy="1150103"/>
          </a:xfrm>
        </p:grpSpPr>
        <p:sp>
          <p:nvSpPr>
            <p:cNvPr id="21" name="矩形 20"/>
            <p:cNvSpPr/>
            <p:nvPr/>
          </p:nvSpPr>
          <p:spPr>
            <a:xfrm>
              <a:off x="7727480" y="3747033"/>
              <a:ext cx="3255830" cy="7772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22" name="矩形 21"/>
            <p:cNvSpPr/>
            <p:nvPr/>
          </p:nvSpPr>
          <p:spPr>
            <a:xfrm>
              <a:off x="8330118" y="3360665"/>
              <a:ext cx="2050552" cy="45720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000">
                  <a:latin typeface="+mn-ea"/>
                </a:rPr>
                <a:t>标题文字添加</a:t>
              </a:r>
            </a:p>
          </p:txBody>
        </p:sp>
      </p:grpSp>
      <p:grpSp>
        <p:nvGrpSpPr>
          <p:cNvPr id="23" name="组合 22"/>
          <p:cNvGrpSpPr/>
          <p:nvPr/>
        </p:nvGrpSpPr>
        <p:grpSpPr>
          <a:xfrm>
            <a:off x="6579962" y="4551509"/>
            <a:ext cx="3255830" cy="1150103"/>
            <a:chOff x="7727480" y="3360665"/>
            <a:chExt cx="3255830" cy="1150103"/>
          </a:xfrm>
        </p:grpSpPr>
        <p:sp>
          <p:nvSpPr>
            <p:cNvPr id="24" name="矩形 23"/>
            <p:cNvSpPr/>
            <p:nvPr/>
          </p:nvSpPr>
          <p:spPr>
            <a:xfrm>
              <a:off x="7727478" y="3747033"/>
              <a:ext cx="3255830" cy="7772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25" name="矩形 24"/>
            <p:cNvSpPr/>
            <p:nvPr/>
          </p:nvSpPr>
          <p:spPr>
            <a:xfrm>
              <a:off x="8330119" y="3360665"/>
              <a:ext cx="2050552" cy="45720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000">
                  <a:latin typeface="+mn-ea"/>
                </a:rPr>
                <a:t>标题文字添加</a:t>
              </a:r>
            </a:p>
          </p:txBody>
        </p:sp>
      </p:grpSp>
      <p:grpSp>
        <p:nvGrpSpPr>
          <p:cNvPr id="37" name="组合 36"/>
          <p:cNvGrpSpPr/>
          <p:nvPr/>
        </p:nvGrpSpPr>
        <p:grpSpPr>
          <a:xfrm>
            <a:off x="5044366" y="2061029"/>
            <a:ext cx="2132296" cy="2132296"/>
            <a:chOff x="5044366" y="2061029"/>
            <a:chExt cx="2132296" cy="2132296"/>
          </a:xfrm>
        </p:grpSpPr>
        <p:sp>
          <p:nvSpPr>
            <p:cNvPr id="17" name="椭圆 16"/>
            <p:cNvSpPr/>
            <p:nvPr/>
          </p:nvSpPr>
          <p:spPr>
            <a:xfrm>
              <a:off x="5044366" y="2061029"/>
              <a:ext cx="2132296" cy="2132296"/>
            </a:xfrm>
            <a:prstGeom prst="ellipse">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25"/>
            <p:cNvSpPr/>
            <p:nvPr/>
          </p:nvSpPr>
          <p:spPr>
            <a:xfrm>
              <a:off x="5718628" y="2770140"/>
              <a:ext cx="783772" cy="714074"/>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Tree>
    <p:extLst>
      <p:ext uri="{BB962C8B-B14F-4D97-AF65-F5344CB8AC3E}">
        <p14:creationId val="167651047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p:cTn dur="500" fill="hold" id="7"/>
                                        <p:tgtEl>
                                          <p:spTgt spid="37"/>
                                        </p:tgtEl>
                                        <p:attrNameLst>
                                          <p:attrName>ppt_w</p:attrName>
                                        </p:attrNameLst>
                                      </p:cBhvr>
                                      <p:tavLst>
                                        <p:tav tm="0">
                                          <p:val>
                                            <p:fltVal val="0"/>
                                          </p:val>
                                        </p:tav>
                                        <p:tav tm="100000">
                                          <p:val>
                                            <p:strVal val="#ppt_w"/>
                                          </p:val>
                                        </p:tav>
                                      </p:tavLst>
                                    </p:anim>
                                    <p:anim calcmode="lin" valueType="num">
                                      <p:cBhvr>
                                        <p:cTn dur="500" fill="hold" id="8"/>
                                        <p:tgtEl>
                                          <p:spTgt spid="37"/>
                                        </p:tgtEl>
                                        <p:attrNameLst>
                                          <p:attrName>ppt_h</p:attrName>
                                        </p:attrNameLst>
                                      </p:cBhvr>
                                      <p:tavLst>
                                        <p:tav tm="0">
                                          <p:val>
                                            <p:fltVal val="0"/>
                                          </p:val>
                                        </p:tav>
                                        <p:tav tm="100000">
                                          <p:val>
                                            <p:strVal val="#ppt_h"/>
                                          </p:val>
                                        </p:tav>
                                      </p:tavLst>
                                    </p:anim>
                                    <p:animEffect filter="fade" transition="in">
                                      <p:cBhvr>
                                        <p:cTn dur="500" id="9"/>
                                        <p:tgtEl>
                                          <p:spTgt spid="37"/>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ppt_w</p:attrName>
                                        </p:attrNameLst>
                                      </p:cBhvr>
                                      <p:tavLst>
                                        <p:tav tm="0">
                                          <p:val>
                                            <p:fltVal val="0"/>
                                          </p:val>
                                        </p:tav>
                                        <p:tav tm="100000">
                                          <p:val>
                                            <p:strVal val="#ppt_w"/>
                                          </p:val>
                                        </p:tav>
                                      </p:tavLst>
                                    </p:anim>
                                    <p:anim calcmode="lin" valueType="num">
                                      <p:cBhvr>
                                        <p:cTn dur="500" fill="hold" id="14"/>
                                        <p:tgtEl>
                                          <p:spTgt spid="31"/>
                                        </p:tgtEl>
                                        <p:attrNameLst>
                                          <p:attrName>ppt_h</p:attrName>
                                        </p:attrNameLst>
                                      </p:cBhvr>
                                      <p:tavLst>
                                        <p:tav tm="0">
                                          <p:val>
                                            <p:fltVal val="0"/>
                                          </p:val>
                                        </p:tav>
                                        <p:tav tm="100000">
                                          <p:val>
                                            <p:strVal val="#ppt_h"/>
                                          </p:val>
                                        </p:tav>
                                      </p:tavLst>
                                    </p:anim>
                                    <p:animEffect filter="fade" transition="in">
                                      <p:cBhvr>
                                        <p:cTn dur="500" id="15"/>
                                        <p:tgtEl>
                                          <p:spTgt spid="31"/>
                                        </p:tgtEl>
                                      </p:cBhvr>
                                    </p:animEffect>
                                  </p:childTnLst>
                                </p:cTn>
                              </p:par>
                              <p:par>
                                <p:cTn fill="hold" id="16" nodeType="withEffect" presetClass="entr" presetID="53" presetSubtype="0">
                                  <p:stCondLst>
                                    <p:cond delay="0"/>
                                  </p:stCondLst>
                                  <p:childTnLst>
                                    <p:set>
                                      <p:cBhvr>
                                        <p:cTn dur="1" fill="hold" id="17">
                                          <p:stCondLst>
                                            <p:cond delay="0"/>
                                          </p:stCondLst>
                                        </p:cTn>
                                        <p:tgtEl>
                                          <p:spTgt spid="30"/>
                                        </p:tgtEl>
                                        <p:attrNameLst>
                                          <p:attrName>style.visibility</p:attrName>
                                        </p:attrNameLst>
                                      </p:cBhvr>
                                      <p:to>
                                        <p:strVal val="visible"/>
                                      </p:to>
                                    </p:set>
                                    <p:anim calcmode="lin" valueType="num">
                                      <p:cBhvr>
                                        <p:cTn dur="500" fill="hold" id="18"/>
                                        <p:tgtEl>
                                          <p:spTgt spid="30"/>
                                        </p:tgtEl>
                                        <p:attrNameLst>
                                          <p:attrName>ppt_w</p:attrName>
                                        </p:attrNameLst>
                                      </p:cBhvr>
                                      <p:tavLst>
                                        <p:tav tm="0">
                                          <p:val>
                                            <p:fltVal val="0"/>
                                          </p:val>
                                        </p:tav>
                                        <p:tav tm="100000">
                                          <p:val>
                                            <p:strVal val="#ppt_w"/>
                                          </p:val>
                                        </p:tav>
                                      </p:tavLst>
                                    </p:anim>
                                    <p:anim calcmode="lin" valueType="num">
                                      <p:cBhvr>
                                        <p:cTn dur="500" fill="hold" id="19"/>
                                        <p:tgtEl>
                                          <p:spTgt spid="30"/>
                                        </p:tgtEl>
                                        <p:attrNameLst>
                                          <p:attrName>ppt_h</p:attrName>
                                        </p:attrNameLst>
                                      </p:cBhvr>
                                      <p:tavLst>
                                        <p:tav tm="0">
                                          <p:val>
                                            <p:fltVal val="0"/>
                                          </p:val>
                                        </p:tav>
                                        <p:tav tm="100000">
                                          <p:val>
                                            <p:strVal val="#ppt_h"/>
                                          </p:val>
                                        </p:tav>
                                      </p:tavLst>
                                    </p:anim>
                                    <p:animEffect filter="fade" transition="in">
                                      <p:cBhvr>
                                        <p:cTn dur="500" id="20"/>
                                        <p:tgtEl>
                                          <p:spTgt spid="30"/>
                                        </p:tgtEl>
                                      </p:cBhvr>
                                    </p:animEffect>
                                  </p:childTnLst>
                                </p:cTn>
                              </p:par>
                            </p:childTnLst>
                          </p:cTn>
                        </p:par>
                        <p:par>
                          <p:cTn fill="hold" id="21" nodeType="afterGroup">
                            <p:stCondLst>
                              <p:cond delay="1000"/>
                            </p:stCondLst>
                            <p:childTnLst>
                              <p:par>
                                <p:cTn fill="hold" id="22" nodeType="afterEffect" presetClass="entr" presetID="12" presetSubtype="1">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ppt_y</p:attrName>
                                        </p:attrNameLst>
                                      </p:cBhvr>
                                      <p:tavLst>
                                        <p:tav tm="0">
                                          <p:val>
                                            <p:strVal val="#ppt_y-#ppt_h*1.125000"/>
                                          </p:val>
                                        </p:tav>
                                        <p:tav tm="100000">
                                          <p:val>
                                            <p:strVal val="#ppt_y"/>
                                          </p:val>
                                        </p:tav>
                                      </p:tavLst>
                                    </p:anim>
                                    <p:animEffect filter="wipe(down)" transition="in">
                                      <p:cBhvr>
                                        <p:cTn dur="500" id="25"/>
                                        <p:tgtEl>
                                          <p:spTgt spid="20"/>
                                        </p:tgtEl>
                                      </p:cBhvr>
                                    </p:animEffect>
                                  </p:childTnLst>
                                </p:cTn>
                              </p:par>
                              <p:par>
                                <p:cTn fill="hold" id="26" nodeType="withEffect" presetClass="entr" presetID="12" presetSubtype="1">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id="28"/>
                                        <p:tgtEl>
                                          <p:spTgt spid="23"/>
                                        </p:tgtEl>
                                        <p:attrNameLst>
                                          <p:attrName>ppt_y</p:attrName>
                                        </p:attrNameLst>
                                      </p:cBhvr>
                                      <p:tavLst>
                                        <p:tav tm="0">
                                          <p:val>
                                            <p:strVal val="#ppt_y-#ppt_h*1.125000"/>
                                          </p:val>
                                        </p:tav>
                                        <p:tav tm="100000">
                                          <p:val>
                                            <p:strVal val="#ppt_y"/>
                                          </p:val>
                                        </p:tav>
                                      </p:tavLst>
                                    </p:anim>
                                    <p:animEffect filter="wipe(down)" transition="in">
                                      <p:cBhvr>
                                        <p:cTn dur="500" id="2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 name="文本框 3"/>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gradFill>
                    <a:gsLst>
                      <a:gs pos="0">
                        <a:srgbClr val="00C8AF"/>
                      </a:gs>
                      <a:gs pos="100000">
                        <a:srgbClr val="006FBB"/>
                      </a:gs>
                    </a:gsLst>
                    <a:lin ang="8100000" scaled="1"/>
                  </a:gradFill>
                  <a:effectLst/>
                  <a:uLnTx/>
                  <a:uFillTx/>
                  <a:latin typeface="Arial"/>
                  <a:ea typeface="微软雅黑"/>
                  <a:cs typeface="+mn-cs"/>
                </a:rPr>
                <a:t>01</a:t>
              </a: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black">
                        <a:lumMod val="85000"/>
                        <a:lumOff val="15000"/>
                      </a:prstClr>
                    </a:solidFill>
                    <a:effectLst/>
                    <a:uLnTx/>
                    <a:uFillTx/>
                    <a:latin typeface="微软雅黑"/>
                    <a:ea typeface="微软雅黑"/>
                    <a:cs typeface="+mn-cs"/>
                  </a:rPr>
                  <a:t>标题文字添加此处</a:t>
                </a:r>
              </a:p>
            </p:txBody>
          </p:sp>
          <p:sp>
            <p:nvSpPr>
              <p:cNvPr id="7" name="文本框 6"/>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lumMod val="50000"/>
                      </a:prstClr>
                    </a:solidFill>
                    <a:effectLst/>
                    <a:uLnTx/>
                    <a:uFillTx/>
                    <a:latin typeface="微软雅黑"/>
                    <a:ea typeface="微软雅黑"/>
                    <a:cs typeface="+mn-cs"/>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grpSp>
      <p:grpSp>
        <p:nvGrpSpPr>
          <p:cNvPr id="44" name="组合 43"/>
          <p:cNvGrpSpPr/>
          <p:nvPr/>
        </p:nvGrpSpPr>
        <p:grpSpPr>
          <a:xfrm>
            <a:off x="874712" y="2143847"/>
            <a:ext cx="2376191" cy="3291032"/>
            <a:chOff x="874712" y="2143847"/>
            <a:chExt cx="2376191" cy="3291032"/>
          </a:xfrm>
        </p:grpSpPr>
        <p:sp>
          <p:nvSpPr>
            <p:cNvPr id="13" name="圆角矩形 12"/>
            <p:cNvSpPr/>
            <p:nvPr/>
          </p:nvSpPr>
          <p:spPr>
            <a:xfrm>
              <a:off x="874712" y="2143847"/>
              <a:ext cx="2376191" cy="3291032"/>
            </a:xfrm>
            <a:prstGeom prst="roundRect">
              <a:avLst>
                <a:gd fmla="val 9557" name="adj"/>
              </a:avLst>
            </a:pr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1191914" y="4832350"/>
              <a:ext cx="1741786" cy="338912"/>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25"/>
            <p:cNvSpPr/>
            <p:nvPr/>
          </p:nvSpPr>
          <p:spPr>
            <a:xfrm>
              <a:off x="1783760" y="2486025"/>
              <a:ext cx="558095" cy="577462"/>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矩形 29"/>
            <p:cNvSpPr/>
            <p:nvPr/>
          </p:nvSpPr>
          <p:spPr>
            <a:xfrm>
              <a:off x="1191914" y="4810885"/>
              <a:ext cx="1741786"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34" name="矩形 33"/>
            <p:cNvSpPr/>
            <p:nvPr/>
          </p:nvSpPr>
          <p:spPr>
            <a:xfrm>
              <a:off x="1115714" y="3362028"/>
              <a:ext cx="1894186" cy="11391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bg1"/>
                  </a:solidFill>
                  <a:latin typeface="+mn-ea"/>
                </a:rPr>
                <a:t>用户可以在投影仪或者计算机上进行演示也可以将演示文稿打印出来制作成胶片用户可以在投影仪或者计算机上进行演示也可以</a:t>
              </a:r>
            </a:p>
          </p:txBody>
        </p:sp>
      </p:grpSp>
      <p:grpSp>
        <p:nvGrpSpPr>
          <p:cNvPr id="45" name="组合 44"/>
          <p:cNvGrpSpPr/>
          <p:nvPr/>
        </p:nvGrpSpPr>
        <p:grpSpPr>
          <a:xfrm>
            <a:off x="3563507" y="2143847"/>
            <a:ext cx="2376191" cy="3291032"/>
            <a:chOff x="3563507" y="2143847"/>
            <a:chExt cx="2376191" cy="3291032"/>
          </a:xfrm>
        </p:grpSpPr>
        <p:sp>
          <p:nvSpPr>
            <p:cNvPr id="14" name="圆角矩形 13"/>
            <p:cNvSpPr/>
            <p:nvPr/>
          </p:nvSpPr>
          <p:spPr>
            <a:xfrm>
              <a:off x="3563507" y="2143847"/>
              <a:ext cx="2376191" cy="3291032"/>
            </a:xfrm>
            <a:prstGeom prst="roundRect">
              <a:avLst>
                <a:gd fmla="val 9557" name="adj"/>
              </a:avLst>
            </a:pr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3880709" y="4832350"/>
              <a:ext cx="1741786" cy="338912"/>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26"/>
            <p:cNvSpPr/>
            <p:nvPr/>
          </p:nvSpPr>
          <p:spPr>
            <a:xfrm>
              <a:off x="4462871" y="2486025"/>
              <a:ext cx="577462" cy="577462"/>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1" name="矩形 30"/>
            <p:cNvSpPr/>
            <p:nvPr/>
          </p:nvSpPr>
          <p:spPr>
            <a:xfrm>
              <a:off x="3880709" y="4810885"/>
              <a:ext cx="1741786"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37" name="矩形 36"/>
            <p:cNvSpPr/>
            <p:nvPr/>
          </p:nvSpPr>
          <p:spPr>
            <a:xfrm>
              <a:off x="3804509" y="3362028"/>
              <a:ext cx="1894186" cy="11391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bg1"/>
                  </a:solidFill>
                  <a:latin typeface="+mn-ea"/>
                </a:rPr>
                <a:t>用户可以在投影仪或者计算机上进行演示也可以将演示文稿打印出来制作成胶片用户可以在投影仪或者计算机上进行演示也可以</a:t>
              </a:r>
            </a:p>
          </p:txBody>
        </p:sp>
      </p:grpSp>
      <p:grpSp>
        <p:nvGrpSpPr>
          <p:cNvPr id="46" name="组合 45"/>
          <p:cNvGrpSpPr/>
          <p:nvPr/>
        </p:nvGrpSpPr>
        <p:grpSpPr>
          <a:xfrm>
            <a:off x="6252302" y="2143847"/>
            <a:ext cx="2376191" cy="3291032"/>
            <a:chOff x="6252302" y="2143847"/>
            <a:chExt cx="2376191" cy="3291032"/>
          </a:xfrm>
        </p:grpSpPr>
        <p:sp>
          <p:nvSpPr>
            <p:cNvPr id="15" name="圆角矩形 14"/>
            <p:cNvSpPr/>
            <p:nvPr/>
          </p:nvSpPr>
          <p:spPr>
            <a:xfrm>
              <a:off x="6252302" y="2143847"/>
              <a:ext cx="2376191" cy="3291032"/>
            </a:xfrm>
            <a:prstGeom prst="roundRect">
              <a:avLst>
                <a:gd fmla="val 9557" name="adj"/>
              </a:avLst>
            </a:pr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6569504" y="4832350"/>
              <a:ext cx="1741786" cy="338912"/>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27"/>
            <p:cNvSpPr/>
            <p:nvPr/>
          </p:nvSpPr>
          <p:spPr>
            <a:xfrm>
              <a:off x="7151666" y="2494975"/>
              <a:ext cx="577462" cy="559562"/>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2" name="矩形 31"/>
            <p:cNvSpPr/>
            <p:nvPr/>
          </p:nvSpPr>
          <p:spPr>
            <a:xfrm>
              <a:off x="6569504" y="4810885"/>
              <a:ext cx="1741786"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38" name="矩形 37"/>
            <p:cNvSpPr/>
            <p:nvPr/>
          </p:nvSpPr>
          <p:spPr>
            <a:xfrm>
              <a:off x="6493304" y="3362028"/>
              <a:ext cx="1894186" cy="11391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bg1"/>
                  </a:solidFill>
                  <a:latin typeface="+mn-ea"/>
                </a:rPr>
                <a:t>用户可以在投影仪或者计算机上进行演示也可以将演示文稿打印出来制作成胶片用户可以在投影仪或者计算机上进行演示也可以</a:t>
              </a:r>
            </a:p>
          </p:txBody>
        </p:sp>
      </p:grpSp>
      <p:grpSp>
        <p:nvGrpSpPr>
          <p:cNvPr id="47" name="组合 46"/>
          <p:cNvGrpSpPr/>
          <p:nvPr/>
        </p:nvGrpSpPr>
        <p:grpSpPr>
          <a:xfrm>
            <a:off x="8941097" y="2143847"/>
            <a:ext cx="2376191" cy="3291032"/>
            <a:chOff x="8941097" y="2143847"/>
            <a:chExt cx="2376191" cy="3291032"/>
          </a:xfrm>
        </p:grpSpPr>
        <p:sp>
          <p:nvSpPr>
            <p:cNvPr id="16" name="圆角矩形 15"/>
            <p:cNvSpPr/>
            <p:nvPr/>
          </p:nvSpPr>
          <p:spPr>
            <a:xfrm>
              <a:off x="8941097" y="2143847"/>
              <a:ext cx="2376191" cy="3291032"/>
            </a:xfrm>
            <a:prstGeom prst="roundRect">
              <a:avLst>
                <a:gd fmla="val 9557" name="adj"/>
              </a:avLst>
            </a:pr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9258299" y="4832350"/>
              <a:ext cx="1741786" cy="338912"/>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28"/>
            <p:cNvSpPr/>
            <p:nvPr/>
          </p:nvSpPr>
          <p:spPr>
            <a:xfrm>
              <a:off x="9878450" y="2486025"/>
              <a:ext cx="501485" cy="577462"/>
            </a:xfrm>
            <a:custGeom>
              <a:gdLst>
                <a:gd fmla="*/ 184010 w 292270" name="connsiteX0"/>
                <a:gd fmla="*/ 131763 h 336550" name="connsiteY0"/>
                <a:gd fmla="*/ 178567 w 292270" name="connsiteX1"/>
                <a:gd fmla="*/ 141923 h 336550" name="connsiteY1"/>
                <a:gd fmla="*/ 184010 w 292270" name="connsiteX2"/>
                <a:gd fmla="*/ 150813 h 336550" name="connsiteY2"/>
                <a:gd fmla="*/ 188092 w 292270" name="connsiteX3"/>
                <a:gd fmla="*/ 141923 h 336550" name="connsiteY3"/>
                <a:gd fmla="*/ 184010 w 292270" name="connsiteX4"/>
                <a:gd fmla="*/ 131763 h 336550" name="connsiteY4"/>
                <a:gd fmla="*/ 141147 w 292270" name="connsiteX5"/>
                <a:gd fmla="*/ 131763 h 336550" name="connsiteY5"/>
                <a:gd fmla="*/ 135704 w 292270" name="connsiteX6"/>
                <a:gd fmla="*/ 141923 h 336550" name="connsiteY6"/>
                <a:gd fmla="*/ 141147 w 292270" name="connsiteX7"/>
                <a:gd fmla="*/ 150813 h 336550" name="connsiteY7"/>
                <a:gd fmla="*/ 145229 w 292270" name="connsiteX8"/>
                <a:gd fmla="*/ 141923 h 336550" name="connsiteY8"/>
                <a:gd fmla="*/ 141147 w 292270" name="connsiteX9"/>
                <a:gd fmla="*/ 131763 h 336550" name="connsiteY9"/>
                <a:gd fmla="*/ 96811 w 292270" name="connsiteX10"/>
                <a:gd fmla="*/ 131763 h 336550" name="connsiteY10"/>
                <a:gd fmla="*/ 92842 w 292270" name="connsiteX11"/>
                <a:gd fmla="*/ 134938 h 336550" name="connsiteY11"/>
                <a:gd fmla="*/ 100780 w 292270" name="connsiteX12"/>
                <a:gd fmla="*/ 134938 h 336550" name="connsiteY12"/>
                <a:gd fmla="*/ 96811 w 292270" name="connsiteX13"/>
                <a:gd fmla="*/ 131763 h 336550" name="connsiteY13"/>
                <a:gd fmla="*/ 225310 w 292270" name="connsiteX14"/>
                <a:gd fmla="*/ 127000 h 336550" name="connsiteY14"/>
                <a:gd fmla="*/ 226721 w 292270" name="connsiteX15"/>
                <a:gd fmla="*/ 127000 h 336550" name="connsiteY15"/>
                <a:gd fmla="*/ 229543 w 292270" name="connsiteX16"/>
                <a:gd fmla="*/ 127000 h 336550" name="connsiteY16"/>
                <a:gd fmla="*/ 230954 w 292270" name="connsiteX17"/>
                <a:gd fmla="*/ 127000 h 336550" name="connsiteY17"/>
                <a:gd fmla="*/ 230954 w 292270" name="connsiteX18"/>
                <a:gd fmla="*/ 155792 h 336550" name="connsiteY18"/>
                <a:gd fmla="*/ 229543 w 292270" name="connsiteX19"/>
                <a:gd fmla="*/ 157163 h 336550" name="connsiteY19"/>
                <a:gd fmla="*/ 225310 w 292270" name="connsiteX20"/>
                <a:gd fmla="*/ 157163 h 336550" name="connsiteY20"/>
                <a:gd fmla="*/ 225310 w 292270" name="connsiteX21"/>
                <a:gd fmla="*/ 155792 h 336550" name="connsiteY21"/>
                <a:gd fmla="*/ 225310 w 292270" name="connsiteX22"/>
                <a:gd fmla="*/ 132484 h 336550" name="connsiteY22"/>
                <a:gd fmla="*/ 221076 w 292270" name="connsiteX23"/>
                <a:gd fmla="*/ 133855 h 336550" name="connsiteY23"/>
                <a:gd fmla="*/ 221076 w 292270" name="connsiteX24"/>
                <a:gd fmla="*/ 135227 h 336550" name="connsiteY24"/>
                <a:gd fmla="*/ 219665 w 292270" name="connsiteX25"/>
                <a:gd fmla="*/ 133855 h 336550" name="connsiteY25"/>
                <a:gd fmla="*/ 219665 w 292270" name="connsiteX26"/>
                <a:gd fmla="*/ 131113 h 336550" name="connsiteY26"/>
                <a:gd fmla="*/ 219665 w 292270" name="connsiteX27"/>
                <a:gd fmla="*/ 129742 h 336550" name="connsiteY27"/>
                <a:gd fmla="*/ 225310 w 292270" name="connsiteX28"/>
                <a:gd fmla="*/ 127000 h 336550" name="connsiteY28"/>
                <a:gd fmla="*/ 203791 w 292270" name="connsiteX29"/>
                <a:gd fmla="*/ 127000 h 336550" name="connsiteY29"/>
                <a:gd fmla="*/ 207495 w 292270" name="connsiteX30"/>
                <a:gd fmla="*/ 127000 h 336550" name="connsiteY30"/>
                <a:gd fmla="*/ 208730 w 292270" name="connsiteX31"/>
                <a:gd fmla="*/ 127000 h 336550" name="connsiteY31"/>
                <a:gd fmla="*/ 208730 w 292270" name="connsiteX32"/>
                <a:gd fmla="*/ 155792 h 336550" name="connsiteY32"/>
                <a:gd fmla="*/ 207495 w 292270" name="connsiteX33"/>
                <a:gd fmla="*/ 157163 h 336550" name="connsiteY33"/>
                <a:gd fmla="*/ 203791 w 292270" name="connsiteX34"/>
                <a:gd fmla="*/ 157163 h 336550" name="connsiteY34"/>
                <a:gd fmla="*/ 202556 w 292270" name="connsiteX35"/>
                <a:gd fmla="*/ 155792 h 336550" name="connsiteY35"/>
                <a:gd fmla="*/ 202556 w 292270" name="connsiteX36"/>
                <a:gd fmla="*/ 132484 h 336550" name="connsiteY36"/>
                <a:gd fmla="*/ 200086 w 292270" name="connsiteX37"/>
                <a:gd fmla="*/ 133855 h 336550" name="connsiteY37"/>
                <a:gd fmla="*/ 198852 w 292270" name="connsiteX38"/>
                <a:gd fmla="*/ 135227 h 336550" name="connsiteY38"/>
                <a:gd fmla="*/ 198852 w 292270" name="connsiteX39"/>
                <a:gd fmla="*/ 133855 h 336550" name="connsiteY39"/>
                <a:gd fmla="*/ 197617 w 292270" name="connsiteX40"/>
                <a:gd fmla="*/ 131113 h 336550" name="connsiteY40"/>
                <a:gd fmla="*/ 198852 w 292270" name="connsiteX41"/>
                <a:gd fmla="*/ 129742 h 336550" name="connsiteY41"/>
                <a:gd fmla="*/ 203791 w 292270" name="connsiteX42"/>
                <a:gd fmla="*/ 127000 h 336550" name="connsiteY42"/>
                <a:gd fmla="*/ 183964 w 292270" name="connsiteX43"/>
                <a:gd fmla="*/ 127000 h 336550" name="connsiteY43"/>
                <a:gd fmla="*/ 192854 w 292270" name="connsiteX44"/>
                <a:gd fmla="*/ 141426 h 336550" name="connsiteY44"/>
                <a:gd fmla="*/ 182694 w 292270" name="connsiteX45"/>
                <a:gd fmla="*/ 157163 h 336550" name="connsiteY45"/>
                <a:gd fmla="*/ 173804 w 292270" name="connsiteX46"/>
                <a:gd fmla="*/ 142737 h 336550" name="connsiteY46"/>
                <a:gd fmla="*/ 183964 w 292270" name="connsiteX47"/>
                <a:gd fmla="*/ 127000 h 336550" name="connsiteY47"/>
                <a:gd fmla="*/ 161699 w 292270" name="connsiteX48"/>
                <a:gd fmla="*/ 127000 h 336550" name="connsiteY48"/>
                <a:gd fmla="*/ 164478 w 292270" name="connsiteX49"/>
                <a:gd fmla="*/ 127000 h 336550" name="connsiteY49"/>
                <a:gd fmla="*/ 165867 w 292270" name="connsiteX50"/>
                <a:gd fmla="*/ 127000 h 336550" name="connsiteY50"/>
                <a:gd fmla="*/ 165867 w 292270" name="connsiteX51"/>
                <a:gd fmla="*/ 155792 h 336550" name="connsiteY51"/>
                <a:gd fmla="*/ 164478 w 292270" name="connsiteX52"/>
                <a:gd fmla="*/ 157163 h 336550" name="connsiteY52"/>
                <a:gd fmla="*/ 161699 w 292270" name="connsiteX53"/>
                <a:gd fmla="*/ 157163 h 336550" name="connsiteY53"/>
                <a:gd fmla="*/ 160310 w 292270" name="connsiteX54"/>
                <a:gd fmla="*/ 155792 h 336550" name="connsiteY54"/>
                <a:gd fmla="*/ 160310 w 292270" name="connsiteX55"/>
                <a:gd fmla="*/ 132484 h 336550" name="connsiteY55"/>
                <a:gd fmla="*/ 156143 w 292270" name="connsiteX56"/>
                <a:gd fmla="*/ 133855 h 336550" name="connsiteY56"/>
                <a:gd fmla="*/ 156143 w 292270" name="connsiteX57"/>
                <a:gd fmla="*/ 135227 h 336550" name="connsiteY57"/>
                <a:gd fmla="*/ 154754 w 292270" name="connsiteX58"/>
                <a:gd fmla="*/ 133855 h 336550" name="connsiteY58"/>
                <a:gd fmla="*/ 154754 w 292270" name="connsiteX59"/>
                <a:gd fmla="*/ 131113 h 336550" name="connsiteY59"/>
                <a:gd fmla="*/ 154754 w 292270" name="connsiteX60"/>
                <a:gd fmla="*/ 129742 h 336550" name="connsiteY60"/>
                <a:gd fmla="*/ 161699 w 292270" name="connsiteX61"/>
                <a:gd fmla="*/ 127000 h 336550" name="connsiteY61"/>
                <a:gd fmla="*/ 141261 w 292270" name="connsiteX62"/>
                <a:gd fmla="*/ 127000 h 336550" name="connsiteY62"/>
                <a:gd fmla="*/ 151580 w 292270" name="connsiteX63"/>
                <a:gd fmla="*/ 141426 h 336550" name="connsiteY63"/>
                <a:gd fmla="*/ 141261 w 292270" name="connsiteX64"/>
                <a:gd fmla="*/ 157163 h 336550" name="connsiteY64"/>
                <a:gd fmla="*/ 130942 w 292270" name="connsiteX65"/>
                <a:gd fmla="*/ 142737 h 336550" name="connsiteY65"/>
                <a:gd fmla="*/ 141261 w 292270" name="connsiteX66"/>
                <a:gd fmla="*/ 127000 h 336550" name="connsiteY66"/>
                <a:gd fmla="*/ 247736 w 292270" name="connsiteX67"/>
                <a:gd fmla="*/ 80963 h 336550" name="connsiteY67"/>
                <a:gd fmla="*/ 243654 w 292270" name="connsiteX68"/>
                <a:gd fmla="*/ 91970 h 336550" name="connsiteY68"/>
                <a:gd fmla="*/ 247736 w 292270" name="connsiteX69"/>
                <a:gd fmla="*/ 101601 h 336550" name="connsiteY69"/>
                <a:gd fmla="*/ 253179 w 292270" name="connsiteX70"/>
                <a:gd fmla="*/ 90594 h 336550" name="connsiteY70"/>
                <a:gd fmla="*/ 247736 w 292270" name="connsiteX71"/>
                <a:gd fmla="*/ 80963 h 336550" name="connsiteY71"/>
                <a:gd fmla="*/ 205328 w 292270" name="connsiteX72"/>
                <a:gd fmla="*/ 80963 h 336550" name="connsiteY72"/>
                <a:gd fmla="*/ 200792 w 292270" name="connsiteX73"/>
                <a:gd fmla="*/ 91970 h 336550" name="connsiteY73"/>
                <a:gd fmla="*/ 205328 w 292270" name="connsiteX74"/>
                <a:gd fmla="*/ 101601 h 336550" name="connsiteY74"/>
                <a:gd fmla="*/ 208730 w 292270" name="connsiteX75"/>
                <a:gd fmla="*/ 90594 h 336550" name="connsiteY75"/>
                <a:gd fmla="*/ 205328 w 292270" name="connsiteX76"/>
                <a:gd fmla="*/ 80963 h 336550" name="connsiteY76"/>
                <a:gd fmla="*/ 184010 w 292270" name="connsiteX77"/>
                <a:gd fmla="*/ 80963 h 336550" name="connsiteY77"/>
                <a:gd fmla="*/ 178567 w 292270" name="connsiteX78"/>
                <a:gd fmla="*/ 91970 h 336550" name="connsiteY78"/>
                <a:gd fmla="*/ 184010 w 292270" name="connsiteX79"/>
                <a:gd fmla="*/ 101601 h 336550" name="connsiteY79"/>
                <a:gd fmla="*/ 188092 w 292270" name="connsiteX80"/>
                <a:gd fmla="*/ 90594 h 336550" name="connsiteY80"/>
                <a:gd fmla="*/ 184010 w 292270" name="connsiteX81"/>
                <a:gd fmla="*/ 80963 h 336550" name="connsiteY81"/>
                <a:gd fmla="*/ 162011 w 292270" name="connsiteX82"/>
                <a:gd fmla="*/ 80963 h 336550" name="connsiteY82"/>
                <a:gd fmla="*/ 157929 w 292270" name="connsiteX83"/>
                <a:gd fmla="*/ 91970 h 336550" name="connsiteY83"/>
                <a:gd fmla="*/ 162011 w 292270" name="connsiteX84"/>
                <a:gd fmla="*/ 101601 h 336550" name="connsiteY84"/>
                <a:gd fmla="*/ 167454 w 292270" name="connsiteX85"/>
                <a:gd fmla="*/ 90594 h 336550" name="connsiteY85"/>
                <a:gd fmla="*/ 162011 w 292270" name="connsiteX86"/>
                <a:gd fmla="*/ 80963 h 336550" name="connsiteY86"/>
                <a:gd fmla="*/ 76173 w 292270" name="connsiteX87"/>
                <a:gd fmla="*/ 80963 h 336550" name="connsiteY87"/>
                <a:gd fmla="*/ 72204 w 292270" name="connsiteX88"/>
                <a:gd fmla="*/ 91970 h 336550" name="connsiteY88"/>
                <a:gd fmla="*/ 76173 w 292270" name="connsiteX89"/>
                <a:gd fmla="*/ 101601 h 336550" name="connsiteY89"/>
                <a:gd fmla="*/ 80142 w 292270" name="connsiteX90"/>
                <a:gd fmla="*/ 90594 h 336550" name="connsiteY90"/>
                <a:gd fmla="*/ 76173 w 292270" name="connsiteX91"/>
                <a:gd fmla="*/ 80963 h 336550" name="connsiteY91"/>
                <a:gd fmla="*/ 225310 w 292270" name="connsiteX92"/>
                <a:gd fmla="*/ 76200 h 336550" name="connsiteY92"/>
                <a:gd fmla="*/ 226721 w 292270" name="connsiteX93"/>
                <a:gd fmla="*/ 76200 h 336550" name="connsiteY93"/>
                <a:gd fmla="*/ 229543 w 292270" name="connsiteX94"/>
                <a:gd fmla="*/ 76200 h 336550" name="connsiteY94"/>
                <a:gd fmla="*/ 230954 w 292270" name="connsiteX95"/>
                <a:gd fmla="*/ 77511 h 336550" name="connsiteY95"/>
                <a:gd fmla="*/ 230954 w 292270" name="connsiteX96"/>
                <a:gd fmla="*/ 105052 h 336550" name="connsiteY96"/>
                <a:gd fmla="*/ 229543 w 292270" name="connsiteX97"/>
                <a:gd fmla="*/ 106363 h 336550" name="connsiteY97"/>
                <a:gd fmla="*/ 225310 w 292270" name="connsiteX98"/>
                <a:gd fmla="*/ 106363 h 336550" name="connsiteY98"/>
                <a:gd fmla="*/ 225310 w 292270" name="connsiteX99"/>
                <a:gd fmla="*/ 105052 h 336550" name="connsiteY99"/>
                <a:gd fmla="*/ 225310 w 292270" name="connsiteX100"/>
                <a:gd fmla="*/ 82757 h 336550" name="connsiteY100"/>
                <a:gd fmla="*/ 221076 w 292270" name="connsiteX101"/>
                <a:gd fmla="*/ 84069 h 336550" name="connsiteY101"/>
                <a:gd fmla="*/ 219665 w 292270" name="connsiteX102"/>
                <a:gd fmla="*/ 84069 h 336550" name="connsiteY102"/>
                <a:gd fmla="*/ 219665 w 292270" name="connsiteX103"/>
                <a:gd fmla="*/ 81446 h 336550" name="connsiteY103"/>
                <a:gd fmla="*/ 219665 w 292270" name="connsiteX104"/>
                <a:gd fmla="*/ 80134 h 336550" name="connsiteY104"/>
                <a:gd fmla="*/ 225310 w 292270" name="connsiteX105"/>
                <a:gd fmla="*/ 76200 h 336550" name="connsiteY105"/>
                <a:gd fmla="*/ 205555 w 292270" name="connsiteX106"/>
                <a:gd fmla="*/ 76200 h 336550" name="connsiteY106"/>
                <a:gd fmla="*/ 216667 w 292270" name="connsiteX107"/>
                <a:gd fmla="*/ 90626 h 336550" name="connsiteY107"/>
                <a:gd fmla="*/ 205555 w 292270" name="connsiteX108"/>
                <a:gd fmla="*/ 106363 h 336550" name="connsiteY108"/>
                <a:gd fmla="*/ 194442 w 292270" name="connsiteX109"/>
                <a:gd fmla="*/ 91937 h 336550" name="connsiteY109"/>
                <a:gd fmla="*/ 205555 w 292270" name="connsiteX110"/>
                <a:gd fmla="*/ 76200 h 336550" name="connsiteY110"/>
                <a:gd fmla="*/ 183964 w 292270" name="connsiteX111"/>
                <a:gd fmla="*/ 76200 h 336550" name="connsiteY111"/>
                <a:gd fmla="*/ 192854 w 292270" name="connsiteX112"/>
                <a:gd fmla="*/ 90626 h 336550" name="connsiteY112"/>
                <a:gd fmla="*/ 182694 w 292270" name="connsiteX113"/>
                <a:gd fmla="*/ 106363 h 336550" name="connsiteY113"/>
                <a:gd fmla="*/ 173804 w 292270" name="connsiteX114"/>
                <a:gd fmla="*/ 91937 h 336550" name="connsiteY114"/>
                <a:gd fmla="*/ 183964 w 292270" name="connsiteX115"/>
                <a:gd fmla="*/ 76200 h 336550" name="connsiteY115"/>
                <a:gd fmla="*/ 161898 w 292270" name="connsiteX116"/>
                <a:gd fmla="*/ 76200 h 336550" name="connsiteY116"/>
                <a:gd fmla="*/ 172217 w 292270" name="connsiteX117"/>
                <a:gd fmla="*/ 90626 h 336550" name="connsiteY117"/>
                <a:gd fmla="*/ 161898 w 292270" name="connsiteX118"/>
                <a:gd fmla="*/ 106363 h 336550" name="connsiteY118"/>
                <a:gd fmla="*/ 151579 w 292270" name="connsiteX119"/>
                <a:gd fmla="*/ 91937 h 336550" name="connsiteY119"/>
                <a:gd fmla="*/ 161898 w 292270" name="connsiteX120"/>
                <a:gd fmla="*/ 76200 h 336550" name="connsiteY120"/>
                <a:gd fmla="*/ 139584 w 292270" name="connsiteX121"/>
                <a:gd fmla="*/ 76200 h 336550" name="connsiteY121"/>
                <a:gd fmla="*/ 140996 w 292270" name="connsiteX122"/>
                <a:gd fmla="*/ 76200 h 336550" name="connsiteY122"/>
                <a:gd fmla="*/ 143818 w 292270" name="connsiteX123"/>
                <a:gd fmla="*/ 76200 h 336550" name="connsiteY123"/>
                <a:gd fmla="*/ 145229 w 292270" name="connsiteX124"/>
                <a:gd fmla="*/ 77511 h 336550" name="connsiteY124"/>
                <a:gd fmla="*/ 145229 w 292270" name="connsiteX125"/>
                <a:gd fmla="*/ 105052 h 336550" name="connsiteY125"/>
                <a:gd fmla="*/ 143818 w 292270" name="connsiteX126"/>
                <a:gd fmla="*/ 106363 h 336550" name="connsiteY126"/>
                <a:gd fmla="*/ 139584 w 292270" name="connsiteX127"/>
                <a:gd fmla="*/ 106363 h 336550" name="connsiteY127"/>
                <a:gd fmla="*/ 139584 w 292270" name="connsiteX128"/>
                <a:gd fmla="*/ 105052 h 336550" name="connsiteY128"/>
                <a:gd fmla="*/ 139584 w 292270" name="connsiteX129"/>
                <a:gd fmla="*/ 82757 h 336550" name="connsiteY129"/>
                <a:gd fmla="*/ 135351 w 292270" name="connsiteX130"/>
                <a:gd fmla="*/ 84069 h 336550" name="connsiteY130"/>
                <a:gd fmla="*/ 133940 w 292270" name="connsiteX131"/>
                <a:gd fmla="*/ 84069 h 336550" name="connsiteY131"/>
                <a:gd fmla="*/ 132529 w 292270" name="connsiteX132"/>
                <a:gd fmla="*/ 81446 h 336550" name="connsiteY132"/>
                <a:gd fmla="*/ 133940 w 292270" name="connsiteX133"/>
                <a:gd fmla="*/ 80134 h 336550" name="connsiteY133"/>
                <a:gd fmla="*/ 139584 w 292270" name="connsiteX134"/>
                <a:gd fmla="*/ 76200 h 336550" name="connsiteY134"/>
                <a:gd fmla="*/ 118837 w 292270" name="connsiteX135"/>
                <a:gd fmla="*/ 76200 h 336550" name="connsiteY135"/>
                <a:gd fmla="*/ 123005 w 292270" name="connsiteX136"/>
                <a:gd fmla="*/ 76200 h 336550" name="connsiteY136"/>
                <a:gd fmla="*/ 123005 w 292270" name="connsiteX137"/>
                <a:gd fmla="*/ 77511 h 336550" name="connsiteY137"/>
                <a:gd fmla="*/ 123005 w 292270" name="connsiteX138"/>
                <a:gd fmla="*/ 105052 h 336550" name="connsiteY138"/>
                <a:gd fmla="*/ 123005 w 292270" name="connsiteX139"/>
                <a:gd fmla="*/ 106363 h 336550" name="connsiteY139"/>
                <a:gd fmla="*/ 118837 w 292270" name="connsiteX140"/>
                <a:gd fmla="*/ 106363 h 336550" name="connsiteY140"/>
                <a:gd fmla="*/ 117448 w 292270" name="connsiteX141"/>
                <a:gd fmla="*/ 105052 h 336550" name="connsiteY141"/>
                <a:gd fmla="*/ 117448 w 292270" name="connsiteX142"/>
                <a:gd fmla="*/ 82757 h 336550" name="connsiteY142"/>
                <a:gd fmla="*/ 114670 w 292270" name="connsiteX143"/>
                <a:gd fmla="*/ 84069 h 336550" name="connsiteY143"/>
                <a:gd fmla="*/ 113281 w 292270" name="connsiteX144"/>
                <a:gd fmla="*/ 84069 h 336550" name="connsiteY144"/>
                <a:gd fmla="*/ 111892 w 292270" name="connsiteX145"/>
                <a:gd fmla="*/ 81446 h 336550" name="connsiteY145"/>
                <a:gd fmla="*/ 111892 w 292270" name="connsiteX146"/>
                <a:gd fmla="*/ 80134 h 336550" name="connsiteY146"/>
                <a:gd fmla="*/ 118837 w 292270" name="connsiteX147"/>
                <a:gd fmla="*/ 76200 h 336550" name="connsiteY147"/>
                <a:gd fmla="*/ 97207 w 292270" name="connsiteX148"/>
                <a:gd fmla="*/ 76200 h 336550" name="connsiteY148"/>
                <a:gd fmla="*/ 99588 w 292270" name="connsiteX149"/>
                <a:gd fmla="*/ 76200 h 336550" name="connsiteY149"/>
                <a:gd fmla="*/ 100779 w 292270" name="connsiteX150"/>
                <a:gd fmla="*/ 77511 h 336550" name="connsiteY150"/>
                <a:gd fmla="*/ 100779 w 292270" name="connsiteX151"/>
                <a:gd fmla="*/ 105052 h 336550" name="connsiteY151"/>
                <a:gd fmla="*/ 99588 w 292270" name="connsiteX152"/>
                <a:gd fmla="*/ 106363 h 336550" name="connsiteY152"/>
                <a:gd fmla="*/ 97207 w 292270" name="connsiteX153"/>
                <a:gd fmla="*/ 106363 h 336550" name="connsiteY153"/>
                <a:gd fmla="*/ 96016 w 292270" name="connsiteX154"/>
                <a:gd fmla="*/ 105052 h 336550" name="connsiteY154"/>
                <a:gd fmla="*/ 96016 w 292270" name="connsiteX155"/>
                <a:gd fmla="*/ 82757 h 336550" name="connsiteY155"/>
                <a:gd fmla="*/ 92444 w 292270" name="connsiteX156"/>
                <a:gd fmla="*/ 84069 h 336550" name="connsiteY156"/>
                <a:gd fmla="*/ 91254 w 292270" name="connsiteX157"/>
                <a:gd fmla="*/ 84069 h 336550" name="connsiteY157"/>
                <a:gd fmla="*/ 91254 w 292270" name="connsiteX158"/>
                <a:gd fmla="*/ 81446 h 336550" name="connsiteY158"/>
                <a:gd fmla="*/ 91254 w 292270" name="connsiteX159"/>
                <a:gd fmla="*/ 80134 h 336550" name="connsiteY159"/>
                <a:gd fmla="*/ 97207 w 292270" name="connsiteX160"/>
                <a:gd fmla="*/ 76200 h 336550" name="connsiteY160"/>
                <a:gd fmla="*/ 201926 w 292270" name="connsiteX161"/>
                <a:gd fmla="*/ 36513 h 336550" name="connsiteY161"/>
                <a:gd fmla="*/ 200792 w 292270" name="connsiteX162"/>
                <a:gd fmla="*/ 40409 h 336550" name="connsiteY162"/>
                <a:gd fmla="*/ 205328 w 292270" name="connsiteX163"/>
                <a:gd fmla="*/ 50801 h 336550" name="connsiteY163"/>
                <a:gd fmla="*/ 208730 w 292270" name="connsiteX164"/>
                <a:gd fmla="*/ 40409 h 336550" name="connsiteY164"/>
                <a:gd fmla="*/ 208730 w 292270" name="connsiteX165"/>
                <a:gd fmla="*/ 39111 h 336550" name="connsiteY165"/>
                <a:gd fmla="*/ 201926 w 292270" name="connsiteX166"/>
                <a:gd fmla="*/ 36513 h 336550" name="connsiteY166"/>
                <a:gd fmla="*/ 123005 w 292270" name="connsiteX167"/>
                <a:gd fmla="*/ 34925 h 336550" name="connsiteY167"/>
                <a:gd fmla="*/ 116201 w 292270" name="connsiteX168"/>
                <a:gd fmla="*/ 37571 h 336550" name="connsiteY168"/>
                <a:gd fmla="*/ 115067 w 292270" name="connsiteX169"/>
                <a:gd fmla="*/ 38894 h 336550" name="connsiteY169"/>
                <a:gd fmla="*/ 115067 w 292270" name="connsiteX170"/>
                <a:gd fmla="*/ 40216 h 336550" name="connsiteY170"/>
                <a:gd fmla="*/ 119603 w 292270" name="connsiteX171"/>
                <a:gd fmla="*/ 50800 h 336550" name="connsiteY171"/>
                <a:gd fmla="*/ 123005 w 292270" name="connsiteX172"/>
                <a:gd fmla="*/ 40216 h 336550" name="connsiteY172"/>
                <a:gd fmla="*/ 123005 w 292270" name="connsiteX173"/>
                <a:gd fmla="*/ 34925 h 336550" name="connsiteY173"/>
                <a:gd fmla="*/ 162011 w 292270" name="connsiteX174"/>
                <a:gd fmla="*/ 31750 h 336550" name="connsiteY174"/>
                <a:gd fmla="*/ 157929 w 292270" name="connsiteX175"/>
                <a:gd fmla="*/ 40640 h 336550" name="connsiteY175"/>
                <a:gd fmla="*/ 162011 w 292270" name="connsiteX176"/>
                <a:gd fmla="*/ 50800 h 336550" name="connsiteY176"/>
                <a:gd fmla="*/ 167454 w 292270" name="connsiteX177"/>
                <a:gd fmla="*/ 40640 h 336550" name="connsiteY177"/>
                <a:gd fmla="*/ 162011 w 292270" name="connsiteX178"/>
                <a:gd fmla="*/ 31750 h 336550" name="connsiteY178"/>
                <a:gd fmla="*/ 144703 w 292270" name="connsiteX179"/>
                <a:gd fmla="*/ 28575 h 336550" name="connsiteY179"/>
                <a:gd fmla="*/ 144703 w 292270" name="connsiteX180"/>
                <a:gd fmla="*/ 55075 h 336550" name="connsiteY180"/>
                <a:gd fmla="*/ 143389 w 292270" name="connsiteX181"/>
                <a:gd fmla="*/ 55075 h 336550" name="connsiteY181"/>
                <a:gd fmla="*/ 139447 w 292270" name="connsiteX182"/>
                <a:gd fmla="*/ 55075 h 336550" name="connsiteY182"/>
                <a:gd fmla="*/ 139447 w 292270" name="connsiteX183"/>
                <a:gd fmla="*/ 32550 h 336550" name="connsiteY183"/>
                <a:gd fmla="*/ 135504 w 292270" name="connsiteX184"/>
                <a:gd fmla="*/ 33875 h 336550" name="connsiteY184"/>
                <a:gd fmla="*/ 134190 w 292270" name="connsiteX185"/>
                <a:gd fmla="*/ 33875 h 336550" name="connsiteY185"/>
                <a:gd fmla="*/ 132876 w 292270" name="connsiteX186"/>
                <a:gd fmla="*/ 31225 h 336550" name="connsiteY186"/>
                <a:gd fmla="*/ 127619 w 292270" name="connsiteX187"/>
                <a:gd fmla="*/ 32550 h 336550" name="connsiteY187"/>
                <a:gd fmla="*/ 128934 w 292270" name="connsiteX188"/>
                <a:gd fmla="*/ 40500 h 336550" name="connsiteY188"/>
                <a:gd fmla="*/ 118420 w 292270" name="connsiteX189"/>
                <a:gd fmla="*/ 56400 h 336550" name="connsiteY189"/>
                <a:gd fmla="*/ 109221 w 292270" name="connsiteX190"/>
                <a:gd fmla="*/ 41825 h 336550" name="connsiteY190"/>
                <a:gd fmla="*/ 101336 w 292270" name="connsiteX191"/>
                <a:gd fmla="*/ 47125 h 336550" name="connsiteY191"/>
                <a:gd fmla="*/ 101336 w 292270" name="connsiteX192"/>
                <a:gd fmla="*/ 55075 h 336550" name="connsiteY192"/>
                <a:gd fmla="*/ 100022 w 292270" name="connsiteX193"/>
                <a:gd fmla="*/ 55075 h 336550" name="connsiteY193"/>
                <a:gd fmla="*/ 97394 w 292270" name="connsiteX194"/>
                <a:gd fmla="*/ 55075 h 336550" name="connsiteY194"/>
                <a:gd fmla="*/ 96080 w 292270" name="connsiteX195"/>
                <a:gd fmla="*/ 55075 h 336550" name="connsiteY195"/>
                <a:gd fmla="*/ 96080 w 292270" name="connsiteX196"/>
                <a:gd fmla="*/ 49775 h 336550" name="connsiteY196"/>
                <a:gd fmla="*/ 72425 w 292270" name="connsiteX197"/>
                <a:gd fmla="*/ 77600 h 336550" name="connsiteY197"/>
                <a:gd fmla="*/ 76367 w 292270" name="connsiteX198"/>
                <a:gd fmla="*/ 76275 h 336550" name="connsiteY198"/>
                <a:gd fmla="*/ 86880 w 292270" name="connsiteX199"/>
                <a:gd fmla="*/ 90850 h 336550" name="connsiteY199"/>
                <a:gd fmla="*/ 76367 w 292270" name="connsiteX200"/>
                <a:gd fmla="*/ 106750 h 336550" name="connsiteY200"/>
                <a:gd fmla="*/ 67168 w 292270" name="connsiteX201"/>
                <a:gd fmla="*/ 97475 h 336550" name="connsiteY201"/>
                <a:gd fmla="*/ 75053 w 292270" name="connsiteX202"/>
                <a:gd fmla="*/ 127950 h 336550" name="connsiteY202"/>
                <a:gd fmla="*/ 76367 w 292270" name="connsiteX203"/>
                <a:gd fmla="*/ 127950 h 336550" name="connsiteY203"/>
                <a:gd fmla="*/ 78995 w 292270" name="connsiteX204"/>
                <a:gd fmla="*/ 127950 h 336550" name="connsiteY204"/>
                <a:gd fmla="*/ 80310 w 292270" name="connsiteX205"/>
                <a:gd fmla="*/ 127950 h 336550" name="connsiteY205"/>
                <a:gd fmla="*/ 80310 w 292270" name="connsiteX206"/>
                <a:gd fmla="*/ 133250 h 336550" name="connsiteY206"/>
                <a:gd fmla="*/ 88195 w 292270" name="connsiteX207"/>
                <a:gd fmla="*/ 135900 h 336550" name="connsiteY207"/>
                <a:gd fmla="*/ 97394 w 292270" name="connsiteX208"/>
                <a:gd fmla="*/ 126625 h 336550" name="connsiteY208"/>
                <a:gd fmla="*/ 107907 w 292270" name="connsiteX209"/>
                <a:gd fmla="*/ 135900 h 336550" name="connsiteY209"/>
                <a:gd fmla="*/ 114478 w 292270" name="connsiteX210"/>
                <a:gd fmla="*/ 145175 h 336550" name="connsiteY210"/>
                <a:gd fmla="*/ 117106 w 292270" name="connsiteX211"/>
                <a:gd fmla="*/ 151800 h 336550" name="connsiteY211"/>
                <a:gd fmla="*/ 117106 w 292270" name="connsiteX212"/>
                <a:gd fmla="*/ 133250 h 336550" name="connsiteY212"/>
                <a:gd fmla="*/ 114478 w 292270" name="connsiteX213"/>
                <a:gd fmla="*/ 134575 h 336550" name="connsiteY213"/>
                <a:gd fmla="*/ 113164 w 292270" name="connsiteX214"/>
                <a:gd fmla="*/ 135900 h 336550" name="connsiteY214"/>
                <a:gd fmla="*/ 113164 w 292270" name="connsiteX215"/>
                <a:gd fmla="*/ 134575 h 336550" name="connsiteY215"/>
                <a:gd fmla="*/ 111849 w 292270" name="connsiteX216"/>
                <a:gd fmla="*/ 131925 h 336550" name="connsiteY216"/>
                <a:gd fmla="*/ 111849 w 292270" name="connsiteX217"/>
                <a:gd fmla="*/ 130600 h 336550" name="connsiteY217"/>
                <a:gd fmla="*/ 118420 w 292270" name="connsiteX218"/>
                <a:gd fmla="*/ 127950 h 336550" name="connsiteY218"/>
                <a:gd fmla="*/ 122363 w 292270" name="connsiteX219"/>
                <a:gd fmla="*/ 127950 h 336550" name="connsiteY219"/>
                <a:gd fmla="*/ 122363 w 292270" name="connsiteX220"/>
                <a:gd fmla="*/ 155775 h 336550" name="connsiteY220"/>
                <a:gd fmla="*/ 122363 w 292270" name="connsiteX221"/>
                <a:gd fmla="*/ 157100 h 336550" name="connsiteY221"/>
                <a:gd fmla="*/ 121049 w 292270" name="connsiteX222"/>
                <a:gd fmla="*/ 157100 h 336550" name="connsiteY222"/>
                <a:gd fmla="*/ 135504 w 292270" name="connsiteX223"/>
                <a:gd fmla="*/ 162400 h 336550" name="connsiteY223"/>
                <a:gd fmla="*/ 161787 w 292270" name="connsiteX224"/>
                <a:gd fmla="*/ 159750 h 336550" name="connsiteY224"/>
                <a:gd fmla="*/ 181500 w 292270" name="connsiteX225"/>
                <a:gd fmla="*/ 191550 h 336550" name="connsiteY225"/>
                <a:gd fmla="*/ 181500 w 292270" name="connsiteX226"/>
                <a:gd fmla="*/ 183600 h 336550" name="connsiteY226"/>
                <a:gd fmla="*/ 178872 w 292270" name="connsiteX227"/>
                <a:gd fmla="*/ 186250 h 336550" name="connsiteY227"/>
                <a:gd fmla="*/ 177557 w 292270" name="connsiteX228"/>
                <a:gd fmla="*/ 186250 h 336550" name="connsiteY228"/>
                <a:gd fmla="*/ 176243 w 292270" name="connsiteX229"/>
                <a:gd fmla="*/ 184925 h 336550" name="connsiteY229"/>
                <a:gd fmla="*/ 176243 w 292270" name="connsiteX230"/>
                <a:gd fmla="*/ 182275 h 336550" name="connsiteY230"/>
                <a:gd fmla="*/ 176243 w 292270" name="connsiteX231"/>
                <a:gd fmla="*/ 180950 h 336550" name="connsiteY231"/>
                <a:gd fmla="*/ 182814 w 292270" name="connsiteX232"/>
                <a:gd fmla="*/ 178300 h 336550" name="connsiteY232"/>
                <a:gd fmla="*/ 186756 w 292270" name="connsiteX233"/>
                <a:gd fmla="*/ 178300 h 336550" name="connsiteY233"/>
                <a:gd fmla="*/ 186756 w 292270" name="connsiteX234"/>
                <a:gd fmla="*/ 194200 h 336550" name="connsiteY234"/>
                <a:gd fmla="*/ 199898 w 292270" name="connsiteX235"/>
                <a:gd fmla="*/ 186250 h 336550" name="connsiteY235"/>
                <a:gd fmla="*/ 198584 w 292270" name="connsiteX236"/>
                <a:gd fmla="*/ 186250 h 336550" name="connsiteY236"/>
                <a:gd fmla="*/ 198584 w 292270" name="connsiteX237"/>
                <a:gd fmla="*/ 184925 h 336550" name="connsiteY237"/>
                <a:gd fmla="*/ 197270 w 292270" name="connsiteX238"/>
                <a:gd fmla="*/ 182275 h 336550" name="connsiteY238"/>
                <a:gd fmla="*/ 198584 w 292270" name="connsiteX239"/>
                <a:gd fmla="*/ 180950 h 336550" name="connsiteY239"/>
                <a:gd fmla="*/ 199898 w 292270" name="connsiteX240"/>
                <a:gd fmla="*/ 180950 h 336550" name="connsiteY240"/>
                <a:gd fmla="*/ 199898 w 292270" name="connsiteX241"/>
                <a:gd fmla="*/ 166375 h 336550" name="connsiteY241"/>
                <a:gd fmla="*/ 234066 w 292270" name="connsiteX242"/>
                <a:gd fmla="*/ 161075 h 336550" name="connsiteY242"/>
                <a:gd fmla="*/ 241951 w 292270" name="connsiteX243"/>
                <a:gd fmla="*/ 146500 h 336550" name="connsiteY243"/>
                <a:gd fmla="*/ 245894 w 292270" name="connsiteX244"/>
                <a:gd fmla="*/ 143850 h 336550" name="connsiteY244"/>
                <a:gd fmla="*/ 245894 w 292270" name="connsiteX245"/>
                <a:gd fmla="*/ 133250 h 336550" name="connsiteY245"/>
                <a:gd fmla="*/ 241951 w 292270" name="connsiteX246"/>
                <a:gd fmla="*/ 134575 h 336550" name="connsiteY246"/>
                <a:gd fmla="*/ 241951 w 292270" name="connsiteX247"/>
                <a:gd fmla="*/ 135900 h 336550" name="connsiteY247"/>
                <a:gd fmla="*/ 240637 w 292270" name="connsiteX248"/>
                <a:gd fmla="*/ 134575 h 336550" name="connsiteY248"/>
                <a:gd fmla="*/ 240637 w 292270" name="connsiteX249"/>
                <a:gd fmla="*/ 131925 h 336550" name="connsiteY249"/>
                <a:gd fmla="*/ 240637 w 292270" name="connsiteX250"/>
                <a:gd fmla="*/ 130600 h 336550" name="connsiteY250"/>
                <a:gd fmla="*/ 247208 w 292270" name="connsiteX251"/>
                <a:gd fmla="*/ 127950 h 336550" name="connsiteY251"/>
                <a:gd fmla="*/ 249836 w 292270" name="connsiteX252"/>
                <a:gd fmla="*/ 127950 h 336550" name="connsiteY252"/>
                <a:gd fmla="*/ 251151 w 292270" name="connsiteX253"/>
                <a:gd fmla="*/ 127950 h 336550" name="connsiteY253"/>
                <a:gd fmla="*/ 251151 w 292270" name="connsiteX254"/>
                <a:gd fmla="*/ 143850 h 336550" name="connsiteY254"/>
                <a:gd fmla="*/ 252465 w 292270" name="connsiteX255"/>
                <a:gd fmla="*/ 143850 h 336550" name="connsiteY255"/>
                <a:gd fmla="*/ 257721 w 292270" name="connsiteX256"/>
                <a:gd fmla="*/ 94825 h 336550" name="connsiteY256"/>
                <a:gd fmla="*/ 247208 w 292270" name="connsiteX257"/>
                <a:gd fmla="*/ 106750 h 336550" name="connsiteY257"/>
                <a:gd fmla="*/ 238009 w 292270" name="connsiteX258"/>
                <a:gd fmla="*/ 92175 h 336550" name="connsiteY258"/>
                <a:gd fmla="*/ 248522 w 292270" name="connsiteX259"/>
                <a:gd fmla="*/ 76275 h 336550" name="connsiteY259"/>
                <a:gd fmla="*/ 249836 w 292270" name="connsiteX260"/>
                <a:gd fmla="*/ 76275 h 336550" name="connsiteY260"/>
                <a:gd fmla="*/ 230124 w 292270" name="connsiteX261"/>
                <a:gd fmla="*/ 52425 h 336550" name="connsiteY261"/>
                <a:gd fmla="*/ 230124 w 292270" name="connsiteX262"/>
                <a:gd fmla="*/ 55075 h 336550" name="connsiteY262"/>
                <a:gd fmla="*/ 228810 w 292270" name="connsiteX263"/>
                <a:gd fmla="*/ 55075 h 336550" name="connsiteY263"/>
                <a:gd fmla="*/ 224867 w 292270" name="connsiteX264"/>
                <a:gd fmla="*/ 55075 h 336550" name="connsiteY264"/>
                <a:gd fmla="*/ 224867 w 292270" name="connsiteX265"/>
                <a:gd fmla="*/ 48450 h 336550" name="connsiteY265"/>
                <a:gd fmla="*/ 215668 w 292270" name="connsiteX266"/>
                <a:gd fmla="*/ 43150 h 336550" name="connsiteY266"/>
                <a:gd fmla="*/ 205155 w 292270" name="connsiteX267"/>
                <a:gd fmla="*/ 56400 h 336550" name="connsiteY267"/>
                <a:gd fmla="*/ 194641 w 292270" name="connsiteX268"/>
                <a:gd fmla="*/ 40500 h 336550" name="connsiteY268"/>
                <a:gd fmla="*/ 195956 w 292270" name="connsiteX269"/>
                <a:gd fmla="*/ 33875 h 336550" name="connsiteY269"/>
                <a:gd fmla="*/ 186756 w 292270" name="connsiteX270"/>
                <a:gd fmla="*/ 31225 h 336550" name="connsiteY270"/>
                <a:gd fmla="*/ 186756 w 292270" name="connsiteX271"/>
                <a:gd fmla="*/ 55075 h 336550" name="connsiteY271"/>
                <a:gd fmla="*/ 182814 w 292270" name="connsiteX272"/>
                <a:gd fmla="*/ 55075 h 336550" name="connsiteY272"/>
                <a:gd fmla="*/ 181500 w 292270" name="connsiteX273"/>
                <a:gd fmla="*/ 55075 h 336550" name="connsiteY273"/>
                <a:gd fmla="*/ 181500 w 292270" name="connsiteX274"/>
                <a:gd fmla="*/ 32550 h 336550" name="connsiteY274"/>
                <a:gd fmla="*/ 178872 w 292270" name="connsiteX275"/>
                <a:gd fmla="*/ 33875 h 336550" name="connsiteY275"/>
                <a:gd fmla="*/ 177557 w 292270" name="connsiteX276"/>
                <a:gd fmla="*/ 33875 h 336550" name="connsiteY276"/>
                <a:gd fmla="*/ 176243 w 292270" name="connsiteX277"/>
                <a:gd fmla="*/ 33875 h 336550" name="connsiteY277"/>
                <a:gd fmla="*/ 176243 w 292270" name="connsiteX278"/>
                <a:gd fmla="*/ 31225 h 336550" name="connsiteY278"/>
                <a:gd fmla="*/ 176243 w 292270" name="connsiteX279"/>
                <a:gd fmla="*/ 29900 h 336550" name="connsiteY279"/>
                <a:gd fmla="*/ 177557 w 292270" name="connsiteX280"/>
                <a:gd fmla="*/ 29900 h 336550" name="connsiteY280"/>
                <a:gd fmla="*/ 168358 w 292270" name="connsiteX281"/>
                <a:gd fmla="*/ 28575 h 336550" name="connsiteY281"/>
                <a:gd fmla="*/ 172301 w 292270" name="connsiteX282"/>
                <a:gd fmla="*/ 40500 h 336550" name="connsiteY282"/>
                <a:gd fmla="*/ 161787 w 292270" name="connsiteX283"/>
                <a:gd fmla="*/ 56400 h 336550" name="connsiteY283"/>
                <a:gd fmla="*/ 151274 w 292270" name="connsiteX284"/>
                <a:gd fmla="*/ 40500 h 336550" name="connsiteY284"/>
                <a:gd fmla="*/ 156531 w 292270" name="connsiteX285"/>
                <a:gd fmla="*/ 28575 h 336550" name="connsiteY285"/>
                <a:gd fmla="*/ 144703 w 292270" name="connsiteX286"/>
                <a:gd fmla="*/ 28575 h 336550" name="connsiteY286"/>
                <a:gd fmla="*/ 164533 w 292270" name="connsiteX287"/>
                <a:gd fmla="*/ 0 h 336550" name="connsiteY287"/>
                <a:gd fmla="*/ 266895 w 292270" name="connsiteX288"/>
                <a:gd fmla="*/ 48642 h 336550" name="connsiteY288"/>
                <a:gd fmla="*/ 291829 w 292270" name="connsiteX289"/>
                <a:gd fmla="*/ 130150 h 336550" name="connsiteY289"/>
                <a:gd fmla="*/ 269520 w 292270" name="connsiteX290"/>
                <a:gd fmla="*/ 206400 h 336550" name="connsiteY290"/>
                <a:gd fmla="*/ 257709 w 292270" name="connsiteX291"/>
                <a:gd fmla="*/ 324718 h 336550" name="connsiteY291"/>
                <a:gd fmla="*/ 256396 w 292270" name="connsiteX292"/>
                <a:gd fmla="*/ 332606 h 336550" name="connsiteY292"/>
                <a:gd fmla="*/ 249835 w 292270" name="connsiteX293"/>
                <a:gd fmla="*/ 336550 h 336550" name="connsiteY293"/>
                <a:gd fmla="*/ 105478 w 292270" name="connsiteX294"/>
                <a:gd fmla="*/ 336550 h 336550" name="connsiteY294"/>
                <a:gd fmla="*/ 97604 w 292270" name="connsiteX295"/>
                <a:gd fmla="*/ 331292 h 336550" name="connsiteY295"/>
                <a:gd fmla="*/ 96292 w 292270" name="connsiteX296"/>
                <a:gd fmla="*/ 315516 h 336550" name="connsiteY296"/>
                <a:gd fmla="*/ 96292 w 292270" name="connsiteX297"/>
                <a:gd fmla="*/ 312887 h 336550" name="connsiteY297"/>
                <a:gd fmla="*/ 71357 w 292270" name="connsiteX298"/>
                <a:gd fmla="*/ 294481 h 336550" name="connsiteY298"/>
                <a:gd fmla="*/ 31987 w 292270" name="connsiteX299"/>
                <a:gd fmla="*/ 278706 h 336550" name="connsiteY299"/>
                <a:gd fmla="*/ 25426 w 292270" name="connsiteX300"/>
                <a:gd fmla="*/ 236637 h 336550" name="connsiteY300"/>
                <a:gd fmla="*/ 21489 w 292270" name="connsiteX301"/>
                <a:gd fmla="*/ 209029 h 336550" name="connsiteY301"/>
                <a:gd fmla="*/ 16239 w 292270" name="connsiteX302"/>
                <a:gd fmla="*/ 205085 h 336550" name="connsiteY302"/>
                <a:gd fmla="*/ 491 w 292270" name="connsiteX303"/>
                <a:gd fmla="*/ 191939 h 336550" name="connsiteY303"/>
                <a:gd fmla="*/ 4428 w 292270" name="connsiteX304"/>
                <a:gd fmla="*/ 177478 h 336550" name="connsiteY304"/>
                <a:gd fmla="*/ 24113 w 292270" name="connsiteX305"/>
                <a:gd fmla="*/ 126206 h 336550" name="connsiteY305"/>
                <a:gd fmla="*/ 29363 w 292270" name="connsiteX306"/>
                <a:gd fmla="*/ 97284 h 336550" name="connsiteY306"/>
                <a:gd fmla="*/ 81856 w 292270" name="connsiteX307"/>
                <a:gd fmla="*/ 26293 h 336550" name="connsiteY307"/>
                <a:gd fmla="*/ 164533 w 292270" name="connsiteX308"/>
                <a:gd fmla="*/ 0 h 336550" name="connsiteY3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b="b" l="l" r="r" t="t"/>
              <a:pathLst>
                <a:path h="336550" w="29227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矩形 32"/>
            <p:cNvSpPr/>
            <p:nvPr/>
          </p:nvSpPr>
          <p:spPr>
            <a:xfrm>
              <a:off x="9258299" y="4810885"/>
              <a:ext cx="1741786"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39" name="矩形 38"/>
            <p:cNvSpPr/>
            <p:nvPr/>
          </p:nvSpPr>
          <p:spPr>
            <a:xfrm>
              <a:off x="9182099" y="3362028"/>
              <a:ext cx="1894186" cy="11391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100">
                  <a:solidFill>
                    <a:schemeClr val="bg1"/>
                  </a:solidFill>
                  <a:latin typeface="+mn-ea"/>
                </a:rPr>
                <a:t>用户可以在投影仪或者计算机上进行演示也可以将演示文稿打印出来制作成胶片用户可以在投影仪或者计算机上进行演示也可以</a:t>
              </a:r>
            </a:p>
          </p:txBody>
        </p:sp>
      </p:grpSp>
    </p:spTree>
    <p:extLst>
      <p:ext uri="{BB962C8B-B14F-4D97-AF65-F5344CB8AC3E}">
        <p14:creationId val="181073616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4"/>
                                        </p:tgtEl>
                                        <p:attrNameLst>
                                          <p:attrName>style.visibility</p:attrName>
                                        </p:attrNameLst>
                                      </p:cBhvr>
                                      <p:to>
                                        <p:strVal val="visible"/>
                                      </p:to>
                                    </p:set>
                                    <p:animEffect filter="fade" transition="in">
                                      <p:cBhvr>
                                        <p:cTn dur="1000" id="7"/>
                                        <p:tgtEl>
                                          <p:spTgt spid="44"/>
                                        </p:tgtEl>
                                      </p:cBhvr>
                                    </p:animEffect>
                                    <p:anim calcmode="lin" valueType="num">
                                      <p:cBhvr>
                                        <p:cTn dur="1000" fill="hold" id="8"/>
                                        <p:tgtEl>
                                          <p:spTgt spid="44"/>
                                        </p:tgtEl>
                                        <p:attrNameLst>
                                          <p:attrName>ppt_x</p:attrName>
                                        </p:attrNameLst>
                                      </p:cBhvr>
                                      <p:tavLst>
                                        <p:tav tm="0">
                                          <p:val>
                                            <p:strVal val="#ppt_x"/>
                                          </p:val>
                                        </p:tav>
                                        <p:tav tm="100000">
                                          <p:val>
                                            <p:strVal val="#ppt_x"/>
                                          </p:val>
                                        </p:tav>
                                      </p:tavLst>
                                    </p:anim>
                                    <p:anim calcmode="lin" valueType="num">
                                      <p:cBhvr>
                                        <p:cTn dur="1000" fill="hold" id="9"/>
                                        <p:tgtEl>
                                          <p:spTgt spid="4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5"/>
                                        </p:tgtEl>
                                        <p:attrNameLst>
                                          <p:attrName>style.visibility</p:attrName>
                                        </p:attrNameLst>
                                      </p:cBhvr>
                                      <p:to>
                                        <p:strVal val="visible"/>
                                      </p:to>
                                    </p:set>
                                    <p:animEffect filter="fade" transition="in">
                                      <p:cBhvr>
                                        <p:cTn dur="1000" id="13"/>
                                        <p:tgtEl>
                                          <p:spTgt spid="45"/>
                                        </p:tgtEl>
                                      </p:cBhvr>
                                    </p:animEffect>
                                    <p:anim calcmode="lin" valueType="num">
                                      <p:cBhvr>
                                        <p:cTn dur="1000" fill="hold" id="14"/>
                                        <p:tgtEl>
                                          <p:spTgt spid="45"/>
                                        </p:tgtEl>
                                        <p:attrNameLst>
                                          <p:attrName>ppt_x</p:attrName>
                                        </p:attrNameLst>
                                      </p:cBhvr>
                                      <p:tavLst>
                                        <p:tav tm="0">
                                          <p:val>
                                            <p:strVal val="#ppt_x"/>
                                          </p:val>
                                        </p:tav>
                                        <p:tav tm="100000">
                                          <p:val>
                                            <p:strVal val="#ppt_x"/>
                                          </p:val>
                                        </p:tav>
                                      </p:tavLst>
                                    </p:anim>
                                    <p:anim calcmode="lin" valueType="num">
                                      <p:cBhvr>
                                        <p:cTn dur="1000" fill="hold" id="15"/>
                                        <p:tgtEl>
                                          <p:spTgt spid="4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1000" id="19"/>
                                        <p:tgtEl>
                                          <p:spTgt spid="46"/>
                                        </p:tgtEl>
                                      </p:cBhvr>
                                    </p:animEffect>
                                    <p:anim calcmode="lin" valueType="num">
                                      <p:cBhvr>
                                        <p:cTn dur="1000" fill="hold" id="20"/>
                                        <p:tgtEl>
                                          <p:spTgt spid="46"/>
                                        </p:tgtEl>
                                        <p:attrNameLst>
                                          <p:attrName>ppt_x</p:attrName>
                                        </p:attrNameLst>
                                      </p:cBhvr>
                                      <p:tavLst>
                                        <p:tav tm="0">
                                          <p:val>
                                            <p:strVal val="#ppt_x"/>
                                          </p:val>
                                        </p:tav>
                                        <p:tav tm="100000">
                                          <p:val>
                                            <p:strVal val="#ppt_x"/>
                                          </p:val>
                                        </p:tav>
                                      </p:tavLst>
                                    </p:anim>
                                    <p:anim calcmode="lin" valueType="num">
                                      <p:cBhvr>
                                        <p:cTn dur="1000" fill="hold" id="21"/>
                                        <p:tgtEl>
                                          <p:spTgt spid="4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47"/>
                                        </p:tgtEl>
                                        <p:attrNameLst>
                                          <p:attrName>style.visibility</p:attrName>
                                        </p:attrNameLst>
                                      </p:cBhvr>
                                      <p:to>
                                        <p:strVal val="visible"/>
                                      </p:to>
                                    </p:set>
                                    <p:animEffect filter="fade" transition="in">
                                      <p:cBhvr>
                                        <p:cTn dur="1000" id="25"/>
                                        <p:tgtEl>
                                          <p:spTgt spid="47"/>
                                        </p:tgtEl>
                                      </p:cBhvr>
                                    </p:animEffect>
                                    <p:anim calcmode="lin" valueType="num">
                                      <p:cBhvr>
                                        <p:cTn dur="1000" fill="hold" id="26"/>
                                        <p:tgtEl>
                                          <p:spTgt spid="47"/>
                                        </p:tgtEl>
                                        <p:attrNameLst>
                                          <p:attrName>ppt_x</p:attrName>
                                        </p:attrNameLst>
                                      </p:cBhvr>
                                      <p:tavLst>
                                        <p:tav tm="0">
                                          <p:val>
                                            <p:strVal val="#ppt_x"/>
                                          </p:val>
                                        </p:tav>
                                        <p:tav tm="100000">
                                          <p:val>
                                            <p:strVal val="#ppt_x"/>
                                          </p:val>
                                        </p:tav>
                                      </p:tavLst>
                                    </p:anim>
                                    <p:anim calcmode="lin" valueType="num">
                                      <p:cBhvr>
                                        <p:cTn dur="1000" fill="hold" id="27"/>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 name="文本框 3"/>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7" name="文本框 6"/>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圆角矩形 12"/>
          <p:cNvSpPr/>
          <p:nvPr/>
        </p:nvSpPr>
        <p:spPr>
          <a:xfrm>
            <a:off x="874712" y="2551814"/>
            <a:ext cx="2376191" cy="2475098"/>
          </a:xfrm>
          <a:prstGeom prst="roundRect">
            <a:avLst>
              <a:gd fmla="val 9557" name="adj"/>
            </a:avLst>
          </a:prstGeom>
          <a:gradFill flip="none" rotWithShape="1">
            <a:gsLst>
              <a:gs pos="0">
                <a:srgbClr val="E8EAED"/>
              </a:gs>
              <a:gs pos="100000">
                <a:srgbClr val="B7BDC7"/>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3563507" y="2551814"/>
            <a:ext cx="2376191" cy="2475098"/>
          </a:xfrm>
          <a:prstGeom prst="roundRect">
            <a:avLst>
              <a:gd fmla="val 9557" name="adj"/>
            </a:avLst>
          </a:prstGeom>
          <a:gradFill flip="none" rotWithShape="1">
            <a:gsLst>
              <a:gs pos="0">
                <a:srgbClr val="E8EAED"/>
              </a:gs>
              <a:gs pos="100000">
                <a:srgbClr val="B7BDC7"/>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252302" y="2143847"/>
            <a:ext cx="2376191" cy="3291032"/>
          </a:xfrm>
          <a:prstGeom prst="roundRect">
            <a:avLst>
              <a:gd fmla="val 9557" name="adj"/>
            </a:avLst>
          </a:pr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8941097" y="2551814"/>
            <a:ext cx="2376191" cy="2475098"/>
          </a:xfrm>
          <a:prstGeom prst="roundRect">
            <a:avLst>
              <a:gd fmla="val 9557" name="adj"/>
            </a:avLst>
          </a:prstGeom>
          <a:gradFill flip="none" rotWithShape="1">
            <a:gsLst>
              <a:gs pos="0">
                <a:srgbClr val="E8EAED"/>
              </a:gs>
              <a:gs pos="100000">
                <a:srgbClr val="B7BDC7"/>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037531" y="4107448"/>
            <a:ext cx="2050552" cy="802834"/>
            <a:chOff x="8330118" y="3440489"/>
            <a:chExt cx="2050552" cy="802834"/>
          </a:xfrm>
        </p:grpSpPr>
        <p:sp>
          <p:nvSpPr>
            <p:cNvPr id="26" name="矩形 25"/>
            <p:cNvSpPr/>
            <p:nvPr/>
          </p:nvSpPr>
          <p:spPr>
            <a:xfrm>
              <a:off x="8330119" y="3747034"/>
              <a:ext cx="205055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a:t>
              </a:r>
            </a:p>
          </p:txBody>
        </p:sp>
        <p:sp>
          <p:nvSpPr>
            <p:cNvPr id="27" name="矩形 26"/>
            <p:cNvSpPr/>
            <p:nvPr/>
          </p:nvSpPr>
          <p:spPr>
            <a:xfrm>
              <a:off x="8330118" y="344048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28" name="组合 27"/>
          <p:cNvGrpSpPr/>
          <p:nvPr/>
        </p:nvGrpSpPr>
        <p:grpSpPr>
          <a:xfrm>
            <a:off x="3726326" y="4107448"/>
            <a:ext cx="2050552" cy="802834"/>
            <a:chOff x="8330118" y="3440489"/>
            <a:chExt cx="2050552" cy="802834"/>
          </a:xfrm>
        </p:grpSpPr>
        <p:sp>
          <p:nvSpPr>
            <p:cNvPr id="29" name="矩形 28"/>
            <p:cNvSpPr/>
            <p:nvPr/>
          </p:nvSpPr>
          <p:spPr>
            <a:xfrm>
              <a:off x="8330119" y="3747034"/>
              <a:ext cx="205055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a:t>
              </a:r>
            </a:p>
          </p:txBody>
        </p:sp>
        <p:sp>
          <p:nvSpPr>
            <p:cNvPr id="30" name="矩形 29"/>
            <p:cNvSpPr/>
            <p:nvPr/>
          </p:nvSpPr>
          <p:spPr>
            <a:xfrm>
              <a:off x="8330118" y="344048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31" name="组合 30"/>
          <p:cNvGrpSpPr/>
          <p:nvPr/>
        </p:nvGrpSpPr>
        <p:grpSpPr>
          <a:xfrm>
            <a:off x="9103916" y="4107448"/>
            <a:ext cx="2050552" cy="802834"/>
            <a:chOff x="8330118" y="3440489"/>
            <a:chExt cx="2050552" cy="802834"/>
          </a:xfrm>
        </p:grpSpPr>
        <p:sp>
          <p:nvSpPr>
            <p:cNvPr id="32" name="矩形 31"/>
            <p:cNvSpPr/>
            <p:nvPr/>
          </p:nvSpPr>
          <p:spPr>
            <a:xfrm>
              <a:off x="8330123" y="3747034"/>
              <a:ext cx="205055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75000"/>
                      <a:lumOff val="25000"/>
                    </a:schemeClr>
                  </a:solidFill>
                  <a:latin typeface="+mn-ea"/>
                </a:rPr>
                <a:t>用户可以在投影仪或者计算机上进行演示也可以将演示文稿</a:t>
              </a:r>
            </a:p>
          </p:txBody>
        </p:sp>
        <p:sp>
          <p:nvSpPr>
            <p:cNvPr id="33" name="矩形 32"/>
            <p:cNvSpPr/>
            <p:nvPr/>
          </p:nvSpPr>
          <p:spPr>
            <a:xfrm>
              <a:off x="8330119" y="344048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grpSp>
      <p:grpSp>
        <p:nvGrpSpPr>
          <p:cNvPr id="34" name="组合 33"/>
          <p:cNvGrpSpPr/>
          <p:nvPr/>
        </p:nvGrpSpPr>
        <p:grpSpPr>
          <a:xfrm>
            <a:off x="6415121" y="4260269"/>
            <a:ext cx="2050552" cy="802834"/>
            <a:chOff x="8330118" y="3440489"/>
            <a:chExt cx="2050552" cy="802834"/>
          </a:xfrm>
        </p:grpSpPr>
        <p:sp>
          <p:nvSpPr>
            <p:cNvPr id="35" name="矩形 34"/>
            <p:cNvSpPr/>
            <p:nvPr/>
          </p:nvSpPr>
          <p:spPr>
            <a:xfrm>
              <a:off x="8330121" y="3747033"/>
              <a:ext cx="2050550" cy="49149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bg1"/>
                  </a:solidFill>
                  <a:latin typeface="+mn-ea"/>
                </a:rPr>
                <a:t>用户可以在投影仪或者计算机上进行演示也可以将演示文稿</a:t>
              </a:r>
            </a:p>
          </p:txBody>
        </p:sp>
        <p:sp>
          <p:nvSpPr>
            <p:cNvPr id="36" name="矩形 35"/>
            <p:cNvSpPr/>
            <p:nvPr/>
          </p:nvSpPr>
          <p:spPr>
            <a:xfrm>
              <a:off x="8330118" y="3440489"/>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grpSp>
      <p:pic>
        <p:nvPicPr>
          <p:cNvPr id="41" name="图片占位符 40"/>
          <p:cNvPicPr>
            <a:picLocks noChangeAspect="1" noGrp="1"/>
          </p:cNvPicPr>
          <p:nvPr>
            <p:ph idx="10" sz="quarter" type="pic"/>
          </p:nvPr>
        </p:nvPicPr>
        <p:blipFill>
          <a:blip r:embed="rId4">
            <a:extLst>
              <a:ext uri="{28A0092B-C50C-407E-A947-70E740481C1C}">
                <a14:useLocalDpi/>
              </a:ext>
            </a:extLst>
          </a:blip>
          <a:stretch>
            <a:fillRect/>
          </a:stretch>
        </p:blipFill>
        <p:spPr/>
      </p:pic>
      <p:pic>
        <p:nvPicPr>
          <p:cNvPr id="42" name="图片占位符 41"/>
          <p:cNvPicPr>
            <a:picLocks noChangeAspect="1" noGrp="1"/>
          </p:cNvPicPr>
          <p:nvPr>
            <p:ph idx="11" sz="quarter" type="pic"/>
          </p:nvPr>
        </p:nvPicPr>
        <p:blipFill>
          <a:blip r:embed="rId5">
            <a:extLst>
              <a:ext uri="{28A0092B-C50C-407E-A947-70E740481C1C}">
                <a14:useLocalDpi/>
              </a:ext>
            </a:extLst>
          </a:blip>
          <a:stretch>
            <a:fillRect/>
          </a:stretch>
        </p:blipFill>
        <p:spPr/>
      </p:pic>
      <p:pic>
        <p:nvPicPr>
          <p:cNvPr id="43" name="图片占位符 42"/>
          <p:cNvPicPr>
            <a:picLocks noChangeAspect="1" noGrp="1"/>
          </p:cNvPicPr>
          <p:nvPr>
            <p:ph idx="12" sz="quarter" type="pic"/>
          </p:nvPr>
        </p:nvPicPr>
        <p:blipFill>
          <a:blip r:embed="rId6">
            <a:extLst>
              <a:ext uri="{28A0092B-C50C-407E-A947-70E740481C1C}">
                <a14:useLocalDpi/>
              </a:ext>
            </a:extLst>
          </a:blip>
          <a:stretch>
            <a:fillRect/>
          </a:stretch>
        </p:blipFill>
        <p:spPr/>
      </p:pic>
      <p:pic>
        <p:nvPicPr>
          <p:cNvPr id="44" name="图片占位符 43"/>
          <p:cNvPicPr>
            <a:picLocks noChangeAspect="1" noGrp="1"/>
          </p:cNvPicPr>
          <p:nvPr>
            <p:ph idx="13" sz="quarter" type="pic"/>
          </p:nvPr>
        </p:nvPicPr>
        <p:blipFill>
          <a:blip r:embed="rId5">
            <a:extLst>
              <a:ext uri="{28A0092B-C50C-407E-A947-70E740481C1C}">
                <a14:useLocalDpi/>
              </a:ext>
            </a:extLst>
          </a:blip>
          <a:stretch>
            <a:fillRect/>
          </a:stretch>
        </p:blipFill>
        <p:spPr/>
      </p:pic>
    </p:spTree>
    <p:extLst>
      <p:ext uri="{BB962C8B-B14F-4D97-AF65-F5344CB8AC3E}">
        <p14:creationId val="92712123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anim calcmode="lin" valueType="num">
                                      <p:cBhvr>
                                        <p:cTn dur="500" fill="hold" id="10"/>
                                        <p:tgtEl>
                                          <p:spTgt spid="25"/>
                                        </p:tgtEl>
                                        <p:attrNameLst>
                                          <p:attrName>ppt_x</p:attrName>
                                        </p:attrNameLst>
                                      </p:cBhvr>
                                      <p:tavLst>
                                        <p:tav tm="0">
                                          <p:val>
                                            <p:fltVal val="0.5"/>
                                          </p:val>
                                        </p:tav>
                                        <p:tav tm="100000">
                                          <p:val>
                                            <p:strVal val="#ppt_x"/>
                                          </p:val>
                                        </p:tav>
                                      </p:tavLst>
                                    </p:anim>
                                    <p:anim calcmode="lin" valueType="num">
                                      <p:cBhvr>
                                        <p:cTn dur="500" fill="hold" id="11"/>
                                        <p:tgtEl>
                                          <p:spTgt spid="25"/>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13"/>
                                        </p:tgtEl>
                                        <p:attrNameLst>
                                          <p:attrName>style.visibility</p:attrName>
                                        </p:attrNameLst>
                                      </p:cBhvr>
                                      <p:to>
                                        <p:strVal val="visible"/>
                                      </p:to>
                                    </p:set>
                                    <p:anim calcmode="lin" valueType="num">
                                      <p:cBhvr>
                                        <p:cTn dur="500" fill="hold" id="14"/>
                                        <p:tgtEl>
                                          <p:spTgt spid="13"/>
                                        </p:tgtEl>
                                        <p:attrNameLst>
                                          <p:attrName>ppt_w</p:attrName>
                                        </p:attrNameLst>
                                      </p:cBhvr>
                                      <p:tavLst>
                                        <p:tav tm="0">
                                          <p:val>
                                            <p:fltVal val="0"/>
                                          </p:val>
                                        </p:tav>
                                        <p:tav tm="100000">
                                          <p:val>
                                            <p:strVal val="#ppt_w"/>
                                          </p:val>
                                        </p:tav>
                                      </p:tavLst>
                                    </p:anim>
                                    <p:anim calcmode="lin" valueType="num">
                                      <p:cBhvr>
                                        <p:cTn dur="500" fill="hold" id="15"/>
                                        <p:tgtEl>
                                          <p:spTgt spid="13"/>
                                        </p:tgtEl>
                                        <p:attrNameLst>
                                          <p:attrName>ppt_h</p:attrName>
                                        </p:attrNameLst>
                                      </p:cBhvr>
                                      <p:tavLst>
                                        <p:tav tm="0">
                                          <p:val>
                                            <p:fltVal val="0"/>
                                          </p:val>
                                        </p:tav>
                                        <p:tav tm="100000">
                                          <p:val>
                                            <p:strVal val="#ppt_h"/>
                                          </p:val>
                                        </p:tav>
                                      </p:tavLst>
                                    </p:anim>
                                    <p:animEffect filter="fade" transition="in">
                                      <p:cBhvr>
                                        <p:cTn dur="500" id="16"/>
                                        <p:tgtEl>
                                          <p:spTgt spid="13"/>
                                        </p:tgtEl>
                                      </p:cBhvr>
                                    </p:animEffect>
                                    <p:anim calcmode="lin" valueType="num">
                                      <p:cBhvr>
                                        <p:cTn dur="500" fill="hold" id="17"/>
                                        <p:tgtEl>
                                          <p:spTgt spid="13"/>
                                        </p:tgtEl>
                                        <p:attrNameLst>
                                          <p:attrName>ppt_x</p:attrName>
                                        </p:attrNameLst>
                                      </p:cBhvr>
                                      <p:tavLst>
                                        <p:tav tm="0">
                                          <p:val>
                                            <p:fltVal val="0.5"/>
                                          </p:val>
                                        </p:tav>
                                        <p:tav tm="100000">
                                          <p:val>
                                            <p:strVal val="#ppt_x"/>
                                          </p:val>
                                        </p:tav>
                                      </p:tavLst>
                                    </p:anim>
                                    <p:anim calcmode="lin" valueType="num">
                                      <p:cBhvr>
                                        <p:cTn dur="500" fill="hold" id="18"/>
                                        <p:tgtEl>
                                          <p:spTgt spid="13"/>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p:cTn dur="500" fill="hold" id="21"/>
                                        <p:tgtEl>
                                          <p:spTgt spid="41"/>
                                        </p:tgtEl>
                                        <p:attrNameLst>
                                          <p:attrName>ppt_w</p:attrName>
                                        </p:attrNameLst>
                                      </p:cBhvr>
                                      <p:tavLst>
                                        <p:tav tm="0">
                                          <p:val>
                                            <p:fltVal val="0"/>
                                          </p:val>
                                        </p:tav>
                                        <p:tav tm="100000">
                                          <p:val>
                                            <p:strVal val="#ppt_w"/>
                                          </p:val>
                                        </p:tav>
                                      </p:tavLst>
                                    </p:anim>
                                    <p:anim calcmode="lin" valueType="num">
                                      <p:cBhvr>
                                        <p:cTn dur="500" fill="hold" id="22"/>
                                        <p:tgtEl>
                                          <p:spTgt spid="41"/>
                                        </p:tgtEl>
                                        <p:attrNameLst>
                                          <p:attrName>ppt_h</p:attrName>
                                        </p:attrNameLst>
                                      </p:cBhvr>
                                      <p:tavLst>
                                        <p:tav tm="0">
                                          <p:val>
                                            <p:fltVal val="0"/>
                                          </p:val>
                                        </p:tav>
                                        <p:tav tm="100000">
                                          <p:val>
                                            <p:strVal val="#ppt_h"/>
                                          </p:val>
                                        </p:tav>
                                      </p:tavLst>
                                    </p:anim>
                                    <p:animEffect filter="fade" transition="in">
                                      <p:cBhvr>
                                        <p:cTn dur="500" id="23"/>
                                        <p:tgtEl>
                                          <p:spTgt spid="41"/>
                                        </p:tgtEl>
                                      </p:cBhvr>
                                    </p:animEffect>
                                    <p:anim calcmode="lin" valueType="num">
                                      <p:cBhvr>
                                        <p:cTn dur="500" fill="hold" id="24"/>
                                        <p:tgtEl>
                                          <p:spTgt spid="41"/>
                                        </p:tgtEl>
                                        <p:attrNameLst>
                                          <p:attrName>ppt_x</p:attrName>
                                        </p:attrNameLst>
                                      </p:cBhvr>
                                      <p:tavLst>
                                        <p:tav tm="0">
                                          <p:val>
                                            <p:fltVal val="0.5"/>
                                          </p:val>
                                        </p:tav>
                                        <p:tav tm="100000">
                                          <p:val>
                                            <p:strVal val="#ppt_x"/>
                                          </p:val>
                                        </p:tav>
                                      </p:tavLst>
                                    </p:anim>
                                    <p:anim calcmode="lin" valueType="num">
                                      <p:cBhvr>
                                        <p:cTn dur="500" fill="hold" id="25"/>
                                        <p:tgtEl>
                                          <p:spTgt spid="41"/>
                                        </p:tgtEl>
                                        <p:attrNameLst>
                                          <p:attrName>ppt_y</p:attrName>
                                        </p:attrNameLst>
                                      </p:cBhvr>
                                      <p:tavLst>
                                        <p:tav tm="0">
                                          <p:val>
                                            <p:fltVal val="0.5"/>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53" presetSubtype="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fltVal val="0"/>
                                          </p:val>
                                        </p:tav>
                                        <p:tav tm="100000">
                                          <p:val>
                                            <p:strVal val="#ppt_h"/>
                                          </p:val>
                                        </p:tav>
                                      </p:tavLst>
                                    </p:anim>
                                    <p:animEffect filter="fade" transition="in">
                                      <p:cBhvr>
                                        <p:cTn dur="500" id="31"/>
                                        <p:tgtEl>
                                          <p:spTgt spid="14"/>
                                        </p:tgtEl>
                                      </p:cBhvr>
                                    </p:animEffect>
                                    <p:anim calcmode="lin" valueType="num">
                                      <p:cBhvr>
                                        <p:cTn dur="500" fill="hold" id="32"/>
                                        <p:tgtEl>
                                          <p:spTgt spid="14"/>
                                        </p:tgtEl>
                                        <p:attrNameLst>
                                          <p:attrName>ppt_x</p:attrName>
                                        </p:attrNameLst>
                                      </p:cBhvr>
                                      <p:tavLst>
                                        <p:tav tm="0">
                                          <p:val>
                                            <p:fltVal val="0.5"/>
                                          </p:val>
                                        </p:tav>
                                        <p:tav tm="100000">
                                          <p:val>
                                            <p:strVal val="#ppt_x"/>
                                          </p:val>
                                        </p:tav>
                                      </p:tavLst>
                                    </p:anim>
                                    <p:anim calcmode="lin" valueType="num">
                                      <p:cBhvr>
                                        <p:cTn dur="500" fill="hold" id="33"/>
                                        <p:tgtEl>
                                          <p:spTgt spid="14"/>
                                        </p:tgtEl>
                                        <p:attrNameLst>
                                          <p:attrName>ppt_y</p:attrName>
                                        </p:attrNameLst>
                                      </p:cBhvr>
                                      <p:tavLst>
                                        <p:tav tm="0">
                                          <p:val>
                                            <p:fltVal val="0.5"/>
                                          </p:val>
                                        </p:tav>
                                        <p:tav tm="100000">
                                          <p:val>
                                            <p:strVal val="#ppt_y"/>
                                          </p:val>
                                        </p:tav>
                                      </p:tavLst>
                                    </p:anim>
                                  </p:childTnLst>
                                </p:cTn>
                              </p:par>
                              <p:par>
                                <p:cTn fill="hold" id="34" nodeType="withEffect" presetClass="entr" presetID="53" presetSubtype="0">
                                  <p:stCondLst>
                                    <p:cond delay="0"/>
                                  </p:stCondLst>
                                  <p:childTnLst>
                                    <p:set>
                                      <p:cBhvr>
                                        <p:cTn dur="1" fill="hold" id="35">
                                          <p:stCondLst>
                                            <p:cond delay="0"/>
                                          </p:stCondLst>
                                        </p:cTn>
                                        <p:tgtEl>
                                          <p:spTgt spid="28"/>
                                        </p:tgtEl>
                                        <p:attrNameLst>
                                          <p:attrName>style.visibility</p:attrName>
                                        </p:attrNameLst>
                                      </p:cBhvr>
                                      <p:to>
                                        <p:strVal val="visible"/>
                                      </p:to>
                                    </p:set>
                                    <p:anim calcmode="lin" valueType="num">
                                      <p:cBhvr>
                                        <p:cTn dur="500" fill="hold" id="36"/>
                                        <p:tgtEl>
                                          <p:spTgt spid="28"/>
                                        </p:tgtEl>
                                        <p:attrNameLst>
                                          <p:attrName>ppt_w</p:attrName>
                                        </p:attrNameLst>
                                      </p:cBhvr>
                                      <p:tavLst>
                                        <p:tav tm="0">
                                          <p:val>
                                            <p:fltVal val="0"/>
                                          </p:val>
                                        </p:tav>
                                        <p:tav tm="100000">
                                          <p:val>
                                            <p:strVal val="#ppt_w"/>
                                          </p:val>
                                        </p:tav>
                                      </p:tavLst>
                                    </p:anim>
                                    <p:anim calcmode="lin" valueType="num">
                                      <p:cBhvr>
                                        <p:cTn dur="500" fill="hold" id="37"/>
                                        <p:tgtEl>
                                          <p:spTgt spid="28"/>
                                        </p:tgtEl>
                                        <p:attrNameLst>
                                          <p:attrName>ppt_h</p:attrName>
                                        </p:attrNameLst>
                                      </p:cBhvr>
                                      <p:tavLst>
                                        <p:tav tm="0">
                                          <p:val>
                                            <p:fltVal val="0"/>
                                          </p:val>
                                        </p:tav>
                                        <p:tav tm="100000">
                                          <p:val>
                                            <p:strVal val="#ppt_h"/>
                                          </p:val>
                                        </p:tav>
                                      </p:tavLst>
                                    </p:anim>
                                    <p:animEffect filter="fade" transition="in">
                                      <p:cBhvr>
                                        <p:cTn dur="500" id="38"/>
                                        <p:tgtEl>
                                          <p:spTgt spid="28"/>
                                        </p:tgtEl>
                                      </p:cBhvr>
                                    </p:animEffect>
                                    <p:anim calcmode="lin" valueType="num">
                                      <p:cBhvr>
                                        <p:cTn dur="500" fill="hold" id="39"/>
                                        <p:tgtEl>
                                          <p:spTgt spid="28"/>
                                        </p:tgtEl>
                                        <p:attrNameLst>
                                          <p:attrName>ppt_x</p:attrName>
                                        </p:attrNameLst>
                                      </p:cBhvr>
                                      <p:tavLst>
                                        <p:tav tm="0">
                                          <p:val>
                                            <p:fltVal val="0.5"/>
                                          </p:val>
                                        </p:tav>
                                        <p:tav tm="100000">
                                          <p:val>
                                            <p:strVal val="#ppt_x"/>
                                          </p:val>
                                        </p:tav>
                                      </p:tavLst>
                                    </p:anim>
                                    <p:anim calcmode="lin" valueType="num">
                                      <p:cBhvr>
                                        <p:cTn dur="500" fill="hold" id="40"/>
                                        <p:tgtEl>
                                          <p:spTgt spid="28"/>
                                        </p:tgtEl>
                                        <p:attrNameLst>
                                          <p:attrName>ppt_y</p:attrName>
                                        </p:attrNameLst>
                                      </p:cBhvr>
                                      <p:tavLst>
                                        <p:tav tm="0">
                                          <p:val>
                                            <p:fltVal val="0.5"/>
                                          </p:val>
                                        </p:tav>
                                        <p:tav tm="100000">
                                          <p:val>
                                            <p:strVal val="#ppt_y"/>
                                          </p:val>
                                        </p:tav>
                                      </p:tavLst>
                                    </p:anim>
                                  </p:childTnLst>
                                </p:cTn>
                              </p:par>
                              <p:par>
                                <p:cTn fill="hold" id="41" nodeType="withEffect" presetClass="entr" presetID="53" presetSubtype="0">
                                  <p:stCondLst>
                                    <p:cond delay="0"/>
                                  </p:stCondLst>
                                  <p:childTnLst>
                                    <p:set>
                                      <p:cBhvr>
                                        <p:cTn dur="1" fill="hold" id="42">
                                          <p:stCondLst>
                                            <p:cond delay="0"/>
                                          </p:stCondLst>
                                        </p:cTn>
                                        <p:tgtEl>
                                          <p:spTgt spid="42"/>
                                        </p:tgtEl>
                                        <p:attrNameLst>
                                          <p:attrName>style.visibility</p:attrName>
                                        </p:attrNameLst>
                                      </p:cBhvr>
                                      <p:to>
                                        <p:strVal val="visible"/>
                                      </p:to>
                                    </p:set>
                                    <p:anim calcmode="lin" valueType="num">
                                      <p:cBhvr>
                                        <p:cTn dur="500" fill="hold" id="43"/>
                                        <p:tgtEl>
                                          <p:spTgt spid="42"/>
                                        </p:tgtEl>
                                        <p:attrNameLst>
                                          <p:attrName>ppt_w</p:attrName>
                                        </p:attrNameLst>
                                      </p:cBhvr>
                                      <p:tavLst>
                                        <p:tav tm="0">
                                          <p:val>
                                            <p:fltVal val="0"/>
                                          </p:val>
                                        </p:tav>
                                        <p:tav tm="100000">
                                          <p:val>
                                            <p:strVal val="#ppt_w"/>
                                          </p:val>
                                        </p:tav>
                                      </p:tavLst>
                                    </p:anim>
                                    <p:anim calcmode="lin" valueType="num">
                                      <p:cBhvr>
                                        <p:cTn dur="500" fill="hold" id="44"/>
                                        <p:tgtEl>
                                          <p:spTgt spid="42"/>
                                        </p:tgtEl>
                                        <p:attrNameLst>
                                          <p:attrName>ppt_h</p:attrName>
                                        </p:attrNameLst>
                                      </p:cBhvr>
                                      <p:tavLst>
                                        <p:tav tm="0">
                                          <p:val>
                                            <p:fltVal val="0"/>
                                          </p:val>
                                        </p:tav>
                                        <p:tav tm="100000">
                                          <p:val>
                                            <p:strVal val="#ppt_h"/>
                                          </p:val>
                                        </p:tav>
                                      </p:tavLst>
                                    </p:anim>
                                    <p:animEffect filter="fade" transition="in">
                                      <p:cBhvr>
                                        <p:cTn dur="500" id="45"/>
                                        <p:tgtEl>
                                          <p:spTgt spid="42"/>
                                        </p:tgtEl>
                                      </p:cBhvr>
                                    </p:animEffect>
                                    <p:anim calcmode="lin" valueType="num">
                                      <p:cBhvr>
                                        <p:cTn dur="500" fill="hold" id="46"/>
                                        <p:tgtEl>
                                          <p:spTgt spid="42"/>
                                        </p:tgtEl>
                                        <p:attrNameLst>
                                          <p:attrName>ppt_x</p:attrName>
                                        </p:attrNameLst>
                                      </p:cBhvr>
                                      <p:tavLst>
                                        <p:tav tm="0">
                                          <p:val>
                                            <p:fltVal val="0.5"/>
                                          </p:val>
                                        </p:tav>
                                        <p:tav tm="100000">
                                          <p:val>
                                            <p:strVal val="#ppt_x"/>
                                          </p:val>
                                        </p:tav>
                                      </p:tavLst>
                                    </p:anim>
                                    <p:anim calcmode="lin" valueType="num">
                                      <p:cBhvr>
                                        <p:cTn dur="500" fill="hold" id="47"/>
                                        <p:tgtEl>
                                          <p:spTgt spid="42"/>
                                        </p:tgtEl>
                                        <p:attrNameLst>
                                          <p:attrName>ppt_y</p:attrName>
                                        </p:attrNameLst>
                                      </p:cBhvr>
                                      <p:tavLst>
                                        <p:tav tm="0">
                                          <p:val>
                                            <p:fltVal val="0.5"/>
                                          </p:val>
                                        </p:tav>
                                        <p:tav tm="100000">
                                          <p:val>
                                            <p:strVal val="#ppt_y"/>
                                          </p:val>
                                        </p:tav>
                                      </p:tavLst>
                                    </p:anim>
                                  </p:childTnLst>
                                </p:cTn>
                              </p:par>
                            </p:childTnLst>
                          </p:cTn>
                        </p:par>
                        <p:par>
                          <p:cTn fill="hold" id="48" nodeType="afterGroup">
                            <p:stCondLst>
                              <p:cond delay="1000"/>
                            </p:stCondLst>
                            <p:childTnLst>
                              <p:par>
                                <p:cTn fill="hold" grpId="0" id="49" nodeType="afterEffect" presetClass="entr" presetID="53" presetSubtype="0">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p:cTn dur="500" fill="hold" id="51"/>
                                        <p:tgtEl>
                                          <p:spTgt spid="16"/>
                                        </p:tgtEl>
                                        <p:attrNameLst>
                                          <p:attrName>ppt_w</p:attrName>
                                        </p:attrNameLst>
                                      </p:cBhvr>
                                      <p:tavLst>
                                        <p:tav tm="0">
                                          <p:val>
                                            <p:fltVal val="0"/>
                                          </p:val>
                                        </p:tav>
                                        <p:tav tm="100000">
                                          <p:val>
                                            <p:strVal val="#ppt_w"/>
                                          </p:val>
                                        </p:tav>
                                      </p:tavLst>
                                    </p:anim>
                                    <p:anim calcmode="lin" valueType="num">
                                      <p:cBhvr>
                                        <p:cTn dur="500" fill="hold" id="52"/>
                                        <p:tgtEl>
                                          <p:spTgt spid="16"/>
                                        </p:tgtEl>
                                        <p:attrNameLst>
                                          <p:attrName>ppt_h</p:attrName>
                                        </p:attrNameLst>
                                      </p:cBhvr>
                                      <p:tavLst>
                                        <p:tav tm="0">
                                          <p:val>
                                            <p:fltVal val="0"/>
                                          </p:val>
                                        </p:tav>
                                        <p:tav tm="100000">
                                          <p:val>
                                            <p:strVal val="#ppt_h"/>
                                          </p:val>
                                        </p:tav>
                                      </p:tavLst>
                                    </p:anim>
                                    <p:animEffect filter="fade" transition="in">
                                      <p:cBhvr>
                                        <p:cTn dur="500" id="53"/>
                                        <p:tgtEl>
                                          <p:spTgt spid="16"/>
                                        </p:tgtEl>
                                      </p:cBhvr>
                                    </p:animEffect>
                                    <p:anim calcmode="lin" valueType="num">
                                      <p:cBhvr>
                                        <p:cTn dur="500" fill="hold" id="54"/>
                                        <p:tgtEl>
                                          <p:spTgt spid="16"/>
                                        </p:tgtEl>
                                        <p:attrNameLst>
                                          <p:attrName>ppt_x</p:attrName>
                                        </p:attrNameLst>
                                      </p:cBhvr>
                                      <p:tavLst>
                                        <p:tav tm="0">
                                          <p:val>
                                            <p:fltVal val="0.5"/>
                                          </p:val>
                                        </p:tav>
                                        <p:tav tm="100000">
                                          <p:val>
                                            <p:strVal val="#ppt_x"/>
                                          </p:val>
                                        </p:tav>
                                      </p:tavLst>
                                    </p:anim>
                                    <p:anim calcmode="lin" valueType="num">
                                      <p:cBhvr>
                                        <p:cTn dur="500" fill="hold" id="55"/>
                                        <p:tgtEl>
                                          <p:spTgt spid="16"/>
                                        </p:tgtEl>
                                        <p:attrNameLst>
                                          <p:attrName>ppt_y</p:attrName>
                                        </p:attrNameLst>
                                      </p:cBhvr>
                                      <p:tavLst>
                                        <p:tav tm="0">
                                          <p:val>
                                            <p:fltVal val="0.5"/>
                                          </p:val>
                                        </p:tav>
                                        <p:tav tm="100000">
                                          <p:val>
                                            <p:strVal val="#ppt_y"/>
                                          </p:val>
                                        </p:tav>
                                      </p:tavLst>
                                    </p:anim>
                                  </p:childTnLst>
                                </p:cTn>
                              </p:par>
                              <p:par>
                                <p:cTn fill="hold" id="56" nodeType="withEffect" presetClass="entr" presetID="53" presetSubtype="0">
                                  <p:stCondLst>
                                    <p:cond delay="0"/>
                                  </p:stCondLst>
                                  <p:childTnLst>
                                    <p:set>
                                      <p:cBhvr>
                                        <p:cTn dur="1" fill="hold" id="57">
                                          <p:stCondLst>
                                            <p:cond delay="0"/>
                                          </p:stCondLst>
                                        </p:cTn>
                                        <p:tgtEl>
                                          <p:spTgt spid="31"/>
                                        </p:tgtEl>
                                        <p:attrNameLst>
                                          <p:attrName>style.visibility</p:attrName>
                                        </p:attrNameLst>
                                      </p:cBhvr>
                                      <p:to>
                                        <p:strVal val="visible"/>
                                      </p:to>
                                    </p:set>
                                    <p:anim calcmode="lin" valueType="num">
                                      <p:cBhvr>
                                        <p:cTn dur="500" fill="hold" id="58"/>
                                        <p:tgtEl>
                                          <p:spTgt spid="31"/>
                                        </p:tgtEl>
                                        <p:attrNameLst>
                                          <p:attrName>ppt_w</p:attrName>
                                        </p:attrNameLst>
                                      </p:cBhvr>
                                      <p:tavLst>
                                        <p:tav tm="0">
                                          <p:val>
                                            <p:fltVal val="0"/>
                                          </p:val>
                                        </p:tav>
                                        <p:tav tm="100000">
                                          <p:val>
                                            <p:strVal val="#ppt_w"/>
                                          </p:val>
                                        </p:tav>
                                      </p:tavLst>
                                    </p:anim>
                                    <p:anim calcmode="lin" valueType="num">
                                      <p:cBhvr>
                                        <p:cTn dur="500" fill="hold" id="59"/>
                                        <p:tgtEl>
                                          <p:spTgt spid="31"/>
                                        </p:tgtEl>
                                        <p:attrNameLst>
                                          <p:attrName>ppt_h</p:attrName>
                                        </p:attrNameLst>
                                      </p:cBhvr>
                                      <p:tavLst>
                                        <p:tav tm="0">
                                          <p:val>
                                            <p:fltVal val="0"/>
                                          </p:val>
                                        </p:tav>
                                        <p:tav tm="100000">
                                          <p:val>
                                            <p:strVal val="#ppt_h"/>
                                          </p:val>
                                        </p:tav>
                                      </p:tavLst>
                                    </p:anim>
                                    <p:animEffect filter="fade" transition="in">
                                      <p:cBhvr>
                                        <p:cTn dur="500" id="60"/>
                                        <p:tgtEl>
                                          <p:spTgt spid="31"/>
                                        </p:tgtEl>
                                      </p:cBhvr>
                                    </p:animEffect>
                                    <p:anim calcmode="lin" valueType="num">
                                      <p:cBhvr>
                                        <p:cTn dur="500" fill="hold" id="61"/>
                                        <p:tgtEl>
                                          <p:spTgt spid="31"/>
                                        </p:tgtEl>
                                        <p:attrNameLst>
                                          <p:attrName>ppt_x</p:attrName>
                                        </p:attrNameLst>
                                      </p:cBhvr>
                                      <p:tavLst>
                                        <p:tav tm="0">
                                          <p:val>
                                            <p:fltVal val="0.5"/>
                                          </p:val>
                                        </p:tav>
                                        <p:tav tm="100000">
                                          <p:val>
                                            <p:strVal val="#ppt_x"/>
                                          </p:val>
                                        </p:tav>
                                      </p:tavLst>
                                    </p:anim>
                                    <p:anim calcmode="lin" valueType="num">
                                      <p:cBhvr>
                                        <p:cTn dur="500" fill="hold" id="62"/>
                                        <p:tgtEl>
                                          <p:spTgt spid="31"/>
                                        </p:tgtEl>
                                        <p:attrNameLst>
                                          <p:attrName>ppt_y</p:attrName>
                                        </p:attrNameLst>
                                      </p:cBhvr>
                                      <p:tavLst>
                                        <p:tav tm="0">
                                          <p:val>
                                            <p:fltVal val="0.5"/>
                                          </p:val>
                                        </p:tav>
                                        <p:tav tm="100000">
                                          <p:val>
                                            <p:strVal val="#ppt_y"/>
                                          </p:val>
                                        </p:tav>
                                      </p:tavLst>
                                    </p:anim>
                                  </p:childTnLst>
                                </p:cTn>
                              </p:par>
                              <p:par>
                                <p:cTn fill="hold" id="63" nodeType="withEffect" presetClass="entr" presetID="53" presetSubtype="0">
                                  <p:stCondLst>
                                    <p:cond delay="0"/>
                                  </p:stCondLst>
                                  <p:childTnLst>
                                    <p:set>
                                      <p:cBhvr>
                                        <p:cTn dur="1" fill="hold" id="64">
                                          <p:stCondLst>
                                            <p:cond delay="0"/>
                                          </p:stCondLst>
                                        </p:cTn>
                                        <p:tgtEl>
                                          <p:spTgt spid="44"/>
                                        </p:tgtEl>
                                        <p:attrNameLst>
                                          <p:attrName>style.visibility</p:attrName>
                                        </p:attrNameLst>
                                      </p:cBhvr>
                                      <p:to>
                                        <p:strVal val="visible"/>
                                      </p:to>
                                    </p:set>
                                    <p:anim calcmode="lin" valueType="num">
                                      <p:cBhvr>
                                        <p:cTn dur="500" fill="hold" id="65"/>
                                        <p:tgtEl>
                                          <p:spTgt spid="44"/>
                                        </p:tgtEl>
                                        <p:attrNameLst>
                                          <p:attrName>ppt_w</p:attrName>
                                        </p:attrNameLst>
                                      </p:cBhvr>
                                      <p:tavLst>
                                        <p:tav tm="0">
                                          <p:val>
                                            <p:fltVal val="0"/>
                                          </p:val>
                                        </p:tav>
                                        <p:tav tm="100000">
                                          <p:val>
                                            <p:strVal val="#ppt_w"/>
                                          </p:val>
                                        </p:tav>
                                      </p:tavLst>
                                    </p:anim>
                                    <p:anim calcmode="lin" valueType="num">
                                      <p:cBhvr>
                                        <p:cTn dur="500" fill="hold" id="66"/>
                                        <p:tgtEl>
                                          <p:spTgt spid="44"/>
                                        </p:tgtEl>
                                        <p:attrNameLst>
                                          <p:attrName>ppt_h</p:attrName>
                                        </p:attrNameLst>
                                      </p:cBhvr>
                                      <p:tavLst>
                                        <p:tav tm="0">
                                          <p:val>
                                            <p:fltVal val="0"/>
                                          </p:val>
                                        </p:tav>
                                        <p:tav tm="100000">
                                          <p:val>
                                            <p:strVal val="#ppt_h"/>
                                          </p:val>
                                        </p:tav>
                                      </p:tavLst>
                                    </p:anim>
                                    <p:animEffect filter="fade" transition="in">
                                      <p:cBhvr>
                                        <p:cTn dur="500" id="67"/>
                                        <p:tgtEl>
                                          <p:spTgt spid="44"/>
                                        </p:tgtEl>
                                      </p:cBhvr>
                                    </p:animEffect>
                                    <p:anim calcmode="lin" valueType="num">
                                      <p:cBhvr>
                                        <p:cTn dur="500" fill="hold" id="68"/>
                                        <p:tgtEl>
                                          <p:spTgt spid="44"/>
                                        </p:tgtEl>
                                        <p:attrNameLst>
                                          <p:attrName>ppt_x</p:attrName>
                                        </p:attrNameLst>
                                      </p:cBhvr>
                                      <p:tavLst>
                                        <p:tav tm="0">
                                          <p:val>
                                            <p:fltVal val="0.5"/>
                                          </p:val>
                                        </p:tav>
                                        <p:tav tm="100000">
                                          <p:val>
                                            <p:strVal val="#ppt_x"/>
                                          </p:val>
                                        </p:tav>
                                      </p:tavLst>
                                    </p:anim>
                                    <p:anim calcmode="lin" valueType="num">
                                      <p:cBhvr>
                                        <p:cTn dur="500" fill="hold" id="69"/>
                                        <p:tgtEl>
                                          <p:spTgt spid="44"/>
                                        </p:tgtEl>
                                        <p:attrNameLst>
                                          <p:attrName>ppt_y</p:attrName>
                                        </p:attrNameLst>
                                      </p:cBhvr>
                                      <p:tavLst>
                                        <p:tav tm="0">
                                          <p:val>
                                            <p:fltVal val="0.5"/>
                                          </p:val>
                                        </p:tav>
                                        <p:tav tm="100000">
                                          <p:val>
                                            <p:strVal val="#ppt_y"/>
                                          </p:val>
                                        </p:tav>
                                      </p:tavLst>
                                    </p:anim>
                                  </p:childTnLst>
                                </p:cTn>
                              </p:par>
                            </p:childTnLst>
                          </p:cTn>
                        </p:par>
                        <p:par>
                          <p:cTn fill="hold" id="70" nodeType="afterGroup">
                            <p:stCondLst>
                              <p:cond delay="1500"/>
                            </p:stCondLst>
                            <p:childTnLst>
                              <p:par>
                                <p:cTn fill="hold" grpId="0" id="71" nodeType="afterEffect" presetClass="entr" presetID="42" presetSubtype="0">
                                  <p:stCondLst>
                                    <p:cond delay="0"/>
                                  </p:stCondLst>
                                  <p:childTnLst>
                                    <p:set>
                                      <p:cBhvr>
                                        <p:cTn dur="1" fill="hold" id="72">
                                          <p:stCondLst>
                                            <p:cond delay="0"/>
                                          </p:stCondLst>
                                        </p:cTn>
                                        <p:tgtEl>
                                          <p:spTgt spid="15"/>
                                        </p:tgtEl>
                                        <p:attrNameLst>
                                          <p:attrName>style.visibility</p:attrName>
                                        </p:attrNameLst>
                                      </p:cBhvr>
                                      <p:to>
                                        <p:strVal val="visible"/>
                                      </p:to>
                                    </p:set>
                                    <p:animEffect filter="fade" transition="in">
                                      <p:cBhvr>
                                        <p:cTn dur="1000" id="73"/>
                                        <p:tgtEl>
                                          <p:spTgt spid="15"/>
                                        </p:tgtEl>
                                      </p:cBhvr>
                                    </p:animEffect>
                                    <p:anim calcmode="lin" valueType="num">
                                      <p:cBhvr>
                                        <p:cTn dur="1000" fill="hold" id="74"/>
                                        <p:tgtEl>
                                          <p:spTgt spid="15"/>
                                        </p:tgtEl>
                                        <p:attrNameLst>
                                          <p:attrName>ppt_x</p:attrName>
                                        </p:attrNameLst>
                                      </p:cBhvr>
                                      <p:tavLst>
                                        <p:tav tm="0">
                                          <p:val>
                                            <p:strVal val="#ppt_x"/>
                                          </p:val>
                                        </p:tav>
                                        <p:tav tm="100000">
                                          <p:val>
                                            <p:strVal val="#ppt_x"/>
                                          </p:val>
                                        </p:tav>
                                      </p:tavLst>
                                    </p:anim>
                                    <p:anim calcmode="lin" valueType="num">
                                      <p:cBhvr>
                                        <p:cTn dur="1000" fill="hold" id="75"/>
                                        <p:tgtEl>
                                          <p:spTgt spid="15"/>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0"/>
                                  </p:stCondLst>
                                  <p:childTnLst>
                                    <p:set>
                                      <p:cBhvr>
                                        <p:cTn dur="1" fill="hold" id="77">
                                          <p:stCondLst>
                                            <p:cond delay="0"/>
                                          </p:stCondLst>
                                        </p:cTn>
                                        <p:tgtEl>
                                          <p:spTgt spid="34"/>
                                        </p:tgtEl>
                                        <p:attrNameLst>
                                          <p:attrName>style.visibility</p:attrName>
                                        </p:attrNameLst>
                                      </p:cBhvr>
                                      <p:to>
                                        <p:strVal val="visible"/>
                                      </p:to>
                                    </p:set>
                                    <p:animEffect filter="fade" transition="in">
                                      <p:cBhvr>
                                        <p:cTn dur="1000" id="78"/>
                                        <p:tgtEl>
                                          <p:spTgt spid="34"/>
                                        </p:tgtEl>
                                      </p:cBhvr>
                                    </p:animEffect>
                                    <p:anim calcmode="lin" valueType="num">
                                      <p:cBhvr>
                                        <p:cTn dur="1000" fill="hold" id="79"/>
                                        <p:tgtEl>
                                          <p:spTgt spid="34"/>
                                        </p:tgtEl>
                                        <p:attrNameLst>
                                          <p:attrName>ppt_x</p:attrName>
                                        </p:attrNameLst>
                                      </p:cBhvr>
                                      <p:tavLst>
                                        <p:tav tm="0">
                                          <p:val>
                                            <p:strVal val="#ppt_x"/>
                                          </p:val>
                                        </p:tav>
                                        <p:tav tm="100000">
                                          <p:val>
                                            <p:strVal val="#ppt_x"/>
                                          </p:val>
                                        </p:tav>
                                      </p:tavLst>
                                    </p:anim>
                                    <p:anim calcmode="lin" valueType="num">
                                      <p:cBhvr>
                                        <p:cTn dur="1000" fill="hold" id="80"/>
                                        <p:tgtEl>
                                          <p:spTgt spid="34"/>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0"/>
                                  </p:stCondLst>
                                  <p:childTnLst>
                                    <p:set>
                                      <p:cBhvr>
                                        <p:cTn dur="1" fill="hold" id="82">
                                          <p:stCondLst>
                                            <p:cond delay="0"/>
                                          </p:stCondLst>
                                        </p:cTn>
                                        <p:tgtEl>
                                          <p:spTgt spid="43"/>
                                        </p:tgtEl>
                                        <p:attrNameLst>
                                          <p:attrName>style.visibility</p:attrName>
                                        </p:attrNameLst>
                                      </p:cBhvr>
                                      <p:to>
                                        <p:strVal val="visible"/>
                                      </p:to>
                                    </p:set>
                                    <p:animEffect filter="fade" transition="in">
                                      <p:cBhvr>
                                        <p:cTn dur="1000" id="83"/>
                                        <p:tgtEl>
                                          <p:spTgt spid="43"/>
                                        </p:tgtEl>
                                      </p:cBhvr>
                                    </p:animEffect>
                                    <p:anim calcmode="lin" valueType="num">
                                      <p:cBhvr>
                                        <p:cTn dur="1000" fill="hold" id="84"/>
                                        <p:tgtEl>
                                          <p:spTgt spid="43"/>
                                        </p:tgtEl>
                                        <p:attrNameLst>
                                          <p:attrName>ppt_x</p:attrName>
                                        </p:attrNameLst>
                                      </p:cBhvr>
                                      <p:tavLst>
                                        <p:tav tm="0">
                                          <p:val>
                                            <p:strVal val="#ppt_x"/>
                                          </p:val>
                                        </p:tav>
                                        <p:tav tm="100000">
                                          <p:val>
                                            <p:strVal val="#ppt_x"/>
                                          </p:val>
                                        </p:tav>
                                      </p:tavLst>
                                    </p:anim>
                                    <p:anim calcmode="lin" valueType="num">
                                      <p:cBhvr>
                                        <p:cTn dur="1000" fill="hold" id="85"/>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 name="文本框 3"/>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7" name="文本框 6"/>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874712" y="3640490"/>
            <a:ext cx="3213358" cy="487371"/>
            <a:chOff x="874712" y="3615191"/>
            <a:chExt cx="2376191" cy="479991"/>
          </a:xfrm>
        </p:grpSpPr>
        <p:sp>
          <p:nvSpPr>
            <p:cNvPr id="16" name="矩形 15"/>
            <p:cNvSpPr/>
            <p:nvPr/>
          </p:nvSpPr>
          <p:spPr>
            <a:xfrm>
              <a:off x="874712" y="3615191"/>
              <a:ext cx="2376191" cy="479991"/>
            </a:xfrm>
            <a:prstGeom prst="rect">
              <a:avLst/>
            </a:prstGeom>
            <a:gradFill flip="none" rotWithShape="1">
              <a:gsLst>
                <a:gs pos="0">
                  <a:srgbClr val="595959">
                    <a:alpha val="90000"/>
                  </a:srgbClr>
                </a:gs>
                <a:gs pos="100000">
                  <a:srgbClr val="333435">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9" name="矩形 18"/>
            <p:cNvSpPr/>
            <p:nvPr/>
          </p:nvSpPr>
          <p:spPr>
            <a:xfrm>
              <a:off x="1037531" y="3663523"/>
              <a:ext cx="2050552" cy="378233"/>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grpSp>
      <p:grpSp>
        <p:nvGrpSpPr>
          <p:cNvPr id="22" name="组合 21"/>
          <p:cNvGrpSpPr/>
          <p:nvPr/>
        </p:nvGrpSpPr>
        <p:grpSpPr>
          <a:xfrm>
            <a:off x="4489320" y="3640490"/>
            <a:ext cx="3213358" cy="487371"/>
            <a:chOff x="3563507" y="3615191"/>
            <a:chExt cx="2376191" cy="479991"/>
          </a:xfrm>
        </p:grpSpPr>
        <p:sp>
          <p:nvSpPr>
            <p:cNvPr id="17" name="矩形 16"/>
            <p:cNvSpPr/>
            <p:nvPr/>
          </p:nvSpPr>
          <p:spPr>
            <a:xfrm>
              <a:off x="3563507" y="3615191"/>
              <a:ext cx="2376191" cy="479991"/>
            </a:xfrm>
            <a:prstGeom prst="rect">
              <a:avLst/>
            </a:prstGeom>
            <a:gradFill flip="none" rotWithShape="1">
              <a:gsLst>
                <a:gs pos="0">
                  <a:srgbClr val="00C8AF">
                    <a:alpha val="90000"/>
                  </a:srgbClr>
                </a:gs>
                <a:gs pos="100000">
                  <a:srgbClr val="006FBB">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20" name="矩形 19"/>
            <p:cNvSpPr/>
            <p:nvPr/>
          </p:nvSpPr>
          <p:spPr>
            <a:xfrm>
              <a:off x="3726326" y="3663523"/>
              <a:ext cx="2050552" cy="378233"/>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grpSp>
      <p:grpSp>
        <p:nvGrpSpPr>
          <p:cNvPr id="24" name="组合 23"/>
          <p:cNvGrpSpPr/>
          <p:nvPr/>
        </p:nvGrpSpPr>
        <p:grpSpPr>
          <a:xfrm>
            <a:off x="8103930" y="3640490"/>
            <a:ext cx="3213358" cy="487371"/>
            <a:chOff x="8941097" y="3615191"/>
            <a:chExt cx="2376191" cy="479991"/>
          </a:xfrm>
        </p:grpSpPr>
        <p:sp>
          <p:nvSpPr>
            <p:cNvPr id="18" name="矩形 17"/>
            <p:cNvSpPr/>
            <p:nvPr/>
          </p:nvSpPr>
          <p:spPr>
            <a:xfrm>
              <a:off x="8941097" y="3615191"/>
              <a:ext cx="2376191" cy="479991"/>
            </a:xfrm>
            <a:prstGeom prst="rect">
              <a:avLst/>
            </a:prstGeom>
            <a:gradFill flip="none" rotWithShape="1">
              <a:gsLst>
                <a:gs pos="0">
                  <a:srgbClr val="FFA11E">
                    <a:alpha val="90000"/>
                  </a:srgbClr>
                </a:gs>
                <a:gs pos="100000">
                  <a:srgbClr val="F54B36">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21" name="矩形 20"/>
            <p:cNvSpPr/>
            <p:nvPr/>
          </p:nvSpPr>
          <p:spPr>
            <a:xfrm>
              <a:off x="9103916" y="3663523"/>
              <a:ext cx="2050552" cy="378233"/>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grpSp>
      <p:grpSp>
        <p:nvGrpSpPr>
          <p:cNvPr id="26" name="组合 25"/>
          <p:cNvGrpSpPr/>
          <p:nvPr/>
        </p:nvGrpSpPr>
        <p:grpSpPr>
          <a:xfrm>
            <a:off x="871429" y="4395690"/>
            <a:ext cx="3255830" cy="1171198"/>
            <a:chOff x="7727480" y="3360665"/>
            <a:chExt cx="3255830" cy="1171198"/>
          </a:xfrm>
        </p:grpSpPr>
        <p:sp>
          <p:nvSpPr>
            <p:cNvPr id="27" name="矩形 26"/>
            <p:cNvSpPr/>
            <p:nvPr/>
          </p:nvSpPr>
          <p:spPr>
            <a:xfrm>
              <a:off x="7727480" y="3747033"/>
              <a:ext cx="3255830" cy="7772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28" name="矩形 27"/>
            <p:cNvSpPr/>
            <p:nvPr/>
          </p:nvSpPr>
          <p:spPr>
            <a:xfrm>
              <a:off x="7727480" y="336066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typeface="+mn-ea"/>
                </a:rPr>
                <a:t>标题文字添加</a:t>
              </a:r>
            </a:p>
          </p:txBody>
        </p:sp>
      </p:grpSp>
      <p:grpSp>
        <p:nvGrpSpPr>
          <p:cNvPr id="29" name="组合 28"/>
          <p:cNvGrpSpPr/>
          <p:nvPr/>
        </p:nvGrpSpPr>
        <p:grpSpPr>
          <a:xfrm>
            <a:off x="4489320" y="4395690"/>
            <a:ext cx="3255830" cy="1171198"/>
            <a:chOff x="7727480" y="3360665"/>
            <a:chExt cx="3255830" cy="1171198"/>
          </a:xfrm>
        </p:grpSpPr>
        <p:sp>
          <p:nvSpPr>
            <p:cNvPr id="30" name="矩形 29"/>
            <p:cNvSpPr/>
            <p:nvPr/>
          </p:nvSpPr>
          <p:spPr>
            <a:xfrm>
              <a:off x="7727479" y="3747033"/>
              <a:ext cx="3255830" cy="7772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31" name="矩形 30"/>
            <p:cNvSpPr/>
            <p:nvPr/>
          </p:nvSpPr>
          <p:spPr>
            <a:xfrm>
              <a:off x="7727481" y="336066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typeface="+mn-ea"/>
                </a:rPr>
                <a:t>标题文字添加</a:t>
              </a:r>
            </a:p>
          </p:txBody>
        </p:sp>
      </p:grpSp>
      <p:grpSp>
        <p:nvGrpSpPr>
          <p:cNvPr id="32" name="组合 31"/>
          <p:cNvGrpSpPr/>
          <p:nvPr/>
        </p:nvGrpSpPr>
        <p:grpSpPr>
          <a:xfrm>
            <a:off x="8103930" y="4395690"/>
            <a:ext cx="3255830" cy="1171198"/>
            <a:chOff x="7727480" y="3360665"/>
            <a:chExt cx="3255830" cy="1171198"/>
          </a:xfrm>
        </p:grpSpPr>
        <p:sp>
          <p:nvSpPr>
            <p:cNvPr id="33" name="矩形 32"/>
            <p:cNvSpPr/>
            <p:nvPr/>
          </p:nvSpPr>
          <p:spPr>
            <a:xfrm>
              <a:off x="7727480" y="3747033"/>
              <a:ext cx="3255830" cy="777240"/>
            </a:xfrm>
            <a:prstGeom prst="rect">
              <a:avLst/>
            </a:prstGeom>
          </p:spPr>
          <p:txBody>
            <a:bodyPr wrap="square">
              <a:spAutoFit/>
              <a:scene3d>
                <a:camera prst="orthographicFront"/>
                <a:lightRig dir="t" rig="threePt"/>
              </a:scene3d>
              <a:sp3d contourW="12700"/>
            </a:bodyPr>
            <a:lstStyle/>
            <a:p>
              <a:pP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34" name="矩形 33"/>
            <p:cNvSpPr/>
            <p:nvPr/>
          </p:nvSpPr>
          <p:spPr>
            <a:xfrm>
              <a:off x="7727480" y="3360665"/>
              <a:ext cx="2050552"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latin typeface="+mn-ea"/>
                </a:rPr>
                <a:t>标题文字添加</a:t>
              </a:r>
            </a:p>
          </p:txBody>
        </p:sp>
      </p:grpSp>
      <p:pic>
        <p:nvPicPr>
          <p:cNvPr id="38" name="图片占位符 37"/>
          <p:cNvPicPr>
            <a:picLocks noChangeAspect="1" noGrp="1"/>
          </p:cNvPicPr>
          <p:nvPr>
            <p:ph idx="10" sz="quarter" type="pic"/>
          </p:nvPr>
        </p:nvPicPr>
        <p:blipFill>
          <a:blip r:embed="rId4">
            <a:extLst>
              <a:ext uri="{28A0092B-C50C-407E-A947-70E740481C1C}">
                <a14:useLocalDpi/>
              </a:ext>
            </a:extLst>
          </a:blip>
          <a:stretch>
            <a:fillRect/>
          </a:stretch>
        </p:blipFill>
        <p:spPr/>
      </p:pic>
      <p:pic>
        <p:nvPicPr>
          <p:cNvPr id="39" name="图片占位符 38"/>
          <p:cNvPicPr>
            <a:picLocks noChangeAspect="1" noGrp="1"/>
          </p:cNvPicPr>
          <p:nvPr>
            <p:ph idx="11" sz="quarter" type="pic"/>
          </p:nvPr>
        </p:nvPicPr>
        <p:blipFill>
          <a:blip r:embed="rId5">
            <a:extLst>
              <a:ext uri="{28A0092B-C50C-407E-A947-70E740481C1C}">
                <a14:useLocalDpi/>
              </a:ext>
            </a:extLst>
          </a:blip>
          <a:stretch>
            <a:fillRect/>
          </a:stretch>
        </p:blipFill>
        <p:spPr/>
      </p:pic>
      <p:pic>
        <p:nvPicPr>
          <p:cNvPr id="40" name="图片占位符 39"/>
          <p:cNvPicPr>
            <a:picLocks noChangeAspect="1" noGrp="1"/>
          </p:cNvPicPr>
          <p:nvPr>
            <p:ph idx="12" sz="quarter" type="pic"/>
          </p:nvPr>
        </p:nvPicPr>
        <p:blipFill>
          <a:blip r:embed="rId6">
            <a:extLst>
              <a:ext uri="{28A0092B-C50C-407E-A947-70E740481C1C}">
                <a14:useLocalDpi/>
              </a:ext>
            </a:extLst>
          </a:blip>
          <a:stretch>
            <a:fillRect/>
          </a:stretch>
        </p:blipFill>
        <p:spPr/>
      </p:pic>
    </p:spTree>
    <p:extLst>
      <p:ext uri="{BB962C8B-B14F-4D97-AF65-F5344CB8AC3E}">
        <p14:creationId val="329069144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500" fill="hold" id="15"/>
                                        <p:tgtEl>
                                          <p:spTgt spid="24"/>
                                        </p:tgtEl>
                                        <p:attrNameLst>
                                          <p:attrName>ppt_x</p:attrName>
                                        </p:attrNameLst>
                                      </p:cBhvr>
                                      <p:tavLst>
                                        <p:tav tm="0">
                                          <p:val>
                                            <p:strVal val="0-#ppt_w/2"/>
                                          </p:val>
                                        </p:tav>
                                        <p:tav tm="100000">
                                          <p:val>
                                            <p:strVal val="#ppt_x"/>
                                          </p:val>
                                        </p:tav>
                                      </p:tavLst>
                                    </p:anim>
                                    <p:anim calcmode="lin" valueType="num">
                                      <p:cBhvr additive="base">
                                        <p:cTn dur="500" fill="hold" id="16"/>
                                        <p:tgtEl>
                                          <p:spTgt spid="24"/>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0-#ppt_w/2"/>
                                          </p:val>
                                        </p:tav>
                                        <p:tav tm="100000">
                                          <p:val>
                                            <p:strVal val="#ppt_x"/>
                                          </p:val>
                                        </p:tav>
                                      </p:tavLst>
                                    </p:anim>
                                    <p:anim calcmode="lin" valueType="num">
                                      <p:cBhvr additive="base">
                                        <p:cTn dur="500" fill="hold" id="20"/>
                                        <p:tgtEl>
                                          <p:spTgt spid="38"/>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39"/>
                                        </p:tgtEl>
                                        <p:attrNameLst>
                                          <p:attrName>style.visibility</p:attrName>
                                        </p:attrNameLst>
                                      </p:cBhvr>
                                      <p:to>
                                        <p:strVal val="visible"/>
                                      </p:to>
                                    </p:set>
                                    <p:anim calcmode="lin" valueType="num">
                                      <p:cBhvr additive="base">
                                        <p:cTn dur="500" fill="hold" id="23"/>
                                        <p:tgtEl>
                                          <p:spTgt spid="39"/>
                                        </p:tgtEl>
                                        <p:attrNameLst>
                                          <p:attrName>ppt_x</p:attrName>
                                        </p:attrNameLst>
                                      </p:cBhvr>
                                      <p:tavLst>
                                        <p:tav tm="0">
                                          <p:val>
                                            <p:strVal val="0-#ppt_w/2"/>
                                          </p:val>
                                        </p:tav>
                                        <p:tav tm="100000">
                                          <p:val>
                                            <p:strVal val="#ppt_x"/>
                                          </p:val>
                                        </p:tav>
                                      </p:tavLst>
                                    </p:anim>
                                    <p:anim calcmode="lin" valueType="num">
                                      <p:cBhvr additive="base">
                                        <p:cTn dur="500" fill="hold" id="24"/>
                                        <p:tgtEl>
                                          <p:spTgt spid="39"/>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500" fill="hold" id="27"/>
                                        <p:tgtEl>
                                          <p:spTgt spid="40"/>
                                        </p:tgtEl>
                                        <p:attrNameLst>
                                          <p:attrName>ppt_x</p:attrName>
                                        </p:attrNameLst>
                                      </p:cBhvr>
                                      <p:tavLst>
                                        <p:tav tm="0">
                                          <p:val>
                                            <p:strVal val="0-#ppt_w/2"/>
                                          </p:val>
                                        </p:tav>
                                        <p:tav tm="100000">
                                          <p:val>
                                            <p:strVal val="#ppt_x"/>
                                          </p:val>
                                        </p:tav>
                                      </p:tavLst>
                                    </p:anim>
                                    <p:anim calcmode="lin" valueType="num">
                                      <p:cBhvr additive="base">
                                        <p:cTn dur="500" fill="hold" id="28"/>
                                        <p:tgtEl>
                                          <p:spTgt spid="4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id="30" nodeType="afterEffect" presetClass="entr" presetID="12" presetSubtype="8">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id="32"/>
                                        <p:tgtEl>
                                          <p:spTgt spid="26"/>
                                        </p:tgtEl>
                                        <p:attrNameLst>
                                          <p:attrName>ppt_x</p:attrName>
                                        </p:attrNameLst>
                                      </p:cBhvr>
                                      <p:tavLst>
                                        <p:tav tm="0">
                                          <p:val>
                                            <p:strVal val="#ppt_x-#ppt_w*1.125000"/>
                                          </p:val>
                                        </p:tav>
                                        <p:tav tm="100000">
                                          <p:val>
                                            <p:strVal val="#ppt_x"/>
                                          </p:val>
                                        </p:tav>
                                      </p:tavLst>
                                    </p:anim>
                                    <p:animEffect filter="wipe(right)" transition="in">
                                      <p:cBhvr>
                                        <p:cTn dur="500" id="33"/>
                                        <p:tgtEl>
                                          <p:spTgt spid="26"/>
                                        </p:tgtEl>
                                      </p:cBhvr>
                                    </p:animEffect>
                                  </p:childTnLst>
                                </p:cTn>
                              </p:par>
                            </p:childTnLst>
                          </p:cTn>
                        </p:par>
                        <p:par>
                          <p:cTn fill="hold" id="34" nodeType="afterGroup">
                            <p:stCondLst>
                              <p:cond delay="1000"/>
                            </p:stCondLst>
                            <p:childTnLst>
                              <p:par>
                                <p:cTn fill="hold" id="35" nodeType="afterEffect" presetClass="entr" presetID="12" presetSubtype="8">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additive="base">
                                        <p:cTn dur="500" id="37"/>
                                        <p:tgtEl>
                                          <p:spTgt spid="29"/>
                                        </p:tgtEl>
                                        <p:attrNameLst>
                                          <p:attrName>ppt_x</p:attrName>
                                        </p:attrNameLst>
                                      </p:cBhvr>
                                      <p:tavLst>
                                        <p:tav tm="0">
                                          <p:val>
                                            <p:strVal val="#ppt_x-#ppt_w*1.125000"/>
                                          </p:val>
                                        </p:tav>
                                        <p:tav tm="100000">
                                          <p:val>
                                            <p:strVal val="#ppt_x"/>
                                          </p:val>
                                        </p:tav>
                                      </p:tavLst>
                                    </p:anim>
                                    <p:animEffect filter="wipe(right)" transition="in">
                                      <p:cBhvr>
                                        <p:cTn dur="500" id="38"/>
                                        <p:tgtEl>
                                          <p:spTgt spid="29"/>
                                        </p:tgtEl>
                                      </p:cBhvr>
                                    </p:animEffect>
                                  </p:childTnLst>
                                </p:cTn>
                              </p:par>
                            </p:childTnLst>
                          </p:cTn>
                        </p:par>
                        <p:par>
                          <p:cTn fill="hold" id="39" nodeType="afterGroup">
                            <p:stCondLst>
                              <p:cond delay="1500"/>
                            </p:stCondLst>
                            <p:childTnLst>
                              <p:par>
                                <p:cTn fill="hold" id="40" nodeType="afterEffect" presetClass="entr" presetID="12" presetSubtype="8">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additive="base">
                                        <p:cTn dur="500" id="42"/>
                                        <p:tgtEl>
                                          <p:spTgt spid="32"/>
                                        </p:tgtEl>
                                        <p:attrNameLst>
                                          <p:attrName>ppt_x</p:attrName>
                                        </p:attrNameLst>
                                      </p:cBhvr>
                                      <p:tavLst>
                                        <p:tav tm="0">
                                          <p:val>
                                            <p:strVal val="#ppt_x-#ppt_w*1.125000"/>
                                          </p:val>
                                        </p:tav>
                                        <p:tav tm="100000">
                                          <p:val>
                                            <p:strVal val="#ppt_x"/>
                                          </p:val>
                                        </p:tav>
                                      </p:tavLst>
                                    </p:anim>
                                    <p:animEffect filter="wipe(right)" transition="in">
                                      <p:cBhvr>
                                        <p:cTn dur="500" id="4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占位符 49"/>
          <p:cNvPicPr>
            <a:picLocks noChangeAspect="1" noGrp="1"/>
          </p:cNvPicPr>
          <p:nvPr>
            <p:ph idx="12" sz="quarter" type="pic"/>
          </p:nvPr>
        </p:nvPicPr>
        <p:blipFill>
          <a:blip r:embed="rId3">
            <a:extLst>
              <a:ext uri="{28A0092B-C50C-407E-A947-70E740481C1C}">
                <a14:useLocalDpi/>
              </a:ext>
            </a:extLst>
          </a:blip>
          <a:stretch>
            <a:fillRect/>
          </a:stretch>
        </p:blipFill>
        <p:spPr/>
      </p:pic>
      <p:grpSp>
        <p:nvGrpSpPr>
          <p:cNvPr id="2" name="组合 1"/>
          <p:cNvGrpSpPr/>
          <p:nvPr/>
        </p:nvGrpSpPr>
        <p:grpSpPr>
          <a:xfrm>
            <a:off x="347913" y="224310"/>
            <a:ext cx="6056533" cy="1159989"/>
            <a:chOff x="347913" y="224310"/>
            <a:chExt cx="6056533" cy="1159989"/>
          </a:xfrm>
        </p:grpSpPr>
        <p:pic>
          <p:nvPicPr>
            <p:cNvPr id="3" name="图片 2"/>
            <p:cNvPicPr>
              <a:picLocks noChangeAspect="1"/>
            </p:cNvPicPr>
            <p:nvPr/>
          </p:nvPicPr>
          <p:blipFill>
            <a:blip r:embed="rId4">
              <a:extLst>
                <a:ext uri="{28A0092B-C50C-407E-A947-70E740481C1C}">
                  <a14:useLocalDpi/>
                </a:ext>
              </a:extLst>
            </a:blip>
            <a:stretch>
              <a:fillRect/>
            </a:stretch>
          </p:blipFill>
          <p:spPr>
            <a:xfrm>
              <a:off x="347913" y="224310"/>
              <a:ext cx="1170540" cy="1159989"/>
            </a:xfrm>
            <a:prstGeom prst="rect">
              <a:avLst/>
            </a:prstGeom>
          </p:spPr>
        </p:pic>
        <p:sp>
          <p:nvSpPr>
            <p:cNvPr id="4" name="文本框 3"/>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gradFill>
                    <a:gsLst>
                      <a:gs pos="0">
                        <a:srgbClr val="00C8AF"/>
                      </a:gs>
                      <a:gs pos="100000">
                        <a:srgbClr val="006FBB"/>
                      </a:gs>
                    </a:gsLst>
                    <a:lin ang="8100000" scaled="1"/>
                  </a:gradFill>
                  <a:effectLst/>
                  <a:uLnTx/>
                  <a:uFillTx/>
                  <a:latin typeface="Arial"/>
                  <a:ea typeface="微软雅黑"/>
                  <a:cs typeface="+mn-cs"/>
                </a:rPr>
                <a:t>01</a:t>
              </a:r>
            </a:p>
          </p:txBody>
        </p:sp>
        <p:grpSp>
          <p:nvGrpSpPr>
            <p:cNvPr id="5" name="组合 4"/>
            <p:cNvGrpSpPr/>
            <p:nvPr/>
          </p:nvGrpSpPr>
          <p:grpSpPr>
            <a:xfrm>
              <a:off x="1518453" y="442643"/>
              <a:ext cx="4885993" cy="632939"/>
              <a:chOff x="1456842" y="306332"/>
              <a:chExt cx="4885993" cy="632939"/>
            </a:xfrm>
          </p:grpSpPr>
          <p:sp>
            <p:nvSpPr>
              <p:cNvPr id="6" name="文本框 5"/>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black">
                        <a:lumMod val="85000"/>
                        <a:lumOff val="15000"/>
                      </a:prstClr>
                    </a:solidFill>
                    <a:effectLst/>
                    <a:uLnTx/>
                    <a:uFillTx/>
                    <a:latin typeface="微软雅黑"/>
                    <a:ea typeface="微软雅黑"/>
                    <a:cs typeface="+mn-cs"/>
                  </a:rPr>
                  <a:t>标题文字添加此处</a:t>
                </a:r>
              </a:p>
            </p:txBody>
          </p:sp>
          <p:sp>
            <p:nvSpPr>
              <p:cNvPr id="7" name="文本框 6"/>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000" u="none">
                    <a:ln>
                      <a:noFill/>
                    </a:ln>
                    <a:solidFill>
                      <a:prstClr val="white">
                        <a:lumMod val="50000"/>
                      </a:prstClr>
                    </a:solidFill>
                    <a:effectLst/>
                    <a:uLnTx/>
                    <a:uFillTx/>
                    <a:latin typeface="微软雅黑"/>
                    <a:ea typeface="微软雅黑"/>
                    <a:cs typeface="+mn-cs"/>
                  </a:rPr>
                  <a:t>print the presentation and make it into a film to be used in a wider field</a:t>
                </a:r>
              </a:p>
            </p:txBody>
          </p:sp>
        </p:grpSp>
      </p:grpSp>
      <p:grpSp>
        <p:nvGrpSpPr>
          <p:cNvPr id="8" name="组合 7"/>
          <p:cNvGrpSpPr/>
          <p:nvPr/>
        </p:nvGrpSpPr>
        <p:grpSpPr>
          <a:xfrm>
            <a:off x="5657056" y="6334125"/>
            <a:ext cx="877888" cy="128231"/>
            <a:chOff x="1670731" y="2023448"/>
            <a:chExt cx="8576128" cy="1252698"/>
          </a:xfrm>
        </p:grpSpPr>
        <p:sp>
          <p:nvSpPr>
            <p:cNvPr id="9"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0"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1"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12"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grpSp>
      <p:sp>
        <p:nvSpPr>
          <p:cNvPr id="35" name="矩形 34"/>
          <p:cNvSpPr/>
          <p:nvPr/>
        </p:nvSpPr>
        <p:spPr>
          <a:xfrm>
            <a:off x="874712" y="3615191"/>
            <a:ext cx="2376191" cy="479991"/>
          </a:xfrm>
          <a:prstGeom prst="rect">
            <a:avLst/>
          </a:prstGeom>
          <a:gradFill flip="none" rotWithShape="1">
            <a:gsLst>
              <a:gs pos="0">
                <a:srgbClr val="595959">
                  <a:alpha val="90000"/>
                </a:srgbClr>
              </a:gs>
              <a:gs pos="100000">
                <a:srgbClr val="333435">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36" name="矩形 35"/>
          <p:cNvSpPr/>
          <p:nvPr/>
        </p:nvSpPr>
        <p:spPr>
          <a:xfrm>
            <a:off x="3563507" y="3615191"/>
            <a:ext cx="2376191" cy="479991"/>
          </a:xfrm>
          <a:prstGeom prst="rect">
            <a:avLst/>
          </a:prstGeom>
          <a:gradFill flip="none" rotWithShape="1">
            <a:gsLst>
              <a:gs pos="0">
                <a:srgbClr val="00C8AF">
                  <a:alpha val="90000"/>
                </a:srgbClr>
              </a:gs>
              <a:gs pos="100000">
                <a:srgbClr val="006FBB">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41" name="矩形 40"/>
          <p:cNvSpPr/>
          <p:nvPr/>
        </p:nvSpPr>
        <p:spPr>
          <a:xfrm>
            <a:off x="8941097" y="3615191"/>
            <a:ext cx="2376191" cy="479991"/>
          </a:xfrm>
          <a:prstGeom prst="rect">
            <a:avLst/>
          </a:prstGeom>
          <a:gradFill flip="none" rotWithShape="1">
            <a:gsLst>
              <a:gs pos="0">
                <a:srgbClr val="FFA11E">
                  <a:alpha val="90000"/>
                </a:srgbClr>
              </a:gs>
              <a:gs pos="100000">
                <a:srgbClr val="F54B36">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42" name="矩形 41"/>
          <p:cNvSpPr/>
          <p:nvPr/>
        </p:nvSpPr>
        <p:spPr>
          <a:xfrm>
            <a:off x="990528" y="4281100"/>
            <a:ext cx="2144558" cy="12344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43" name="矩形 42"/>
          <p:cNvSpPr/>
          <p:nvPr/>
        </p:nvSpPr>
        <p:spPr>
          <a:xfrm>
            <a:off x="3679323" y="4281100"/>
            <a:ext cx="2144558" cy="12344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grpSp>
        <p:nvGrpSpPr>
          <p:cNvPr id="58" name="组合 57"/>
          <p:cNvGrpSpPr/>
          <p:nvPr/>
        </p:nvGrpSpPr>
        <p:grpSpPr>
          <a:xfrm>
            <a:off x="6252302" y="4095182"/>
            <a:ext cx="2376191" cy="1665538"/>
            <a:chOff x="6252302" y="4095182"/>
            <a:chExt cx="2376191" cy="1665538"/>
          </a:xfrm>
        </p:grpSpPr>
        <p:sp>
          <p:nvSpPr>
            <p:cNvPr id="40" name="矩形 39"/>
            <p:cNvSpPr/>
            <p:nvPr/>
          </p:nvSpPr>
          <p:spPr>
            <a:xfrm>
              <a:off x="6252302" y="4095182"/>
              <a:ext cx="2376191" cy="1665538"/>
            </a:xfrm>
            <a:prstGeom prst="rect">
              <a:avLst/>
            </a:prstGeom>
            <a:gradFill flip="none" rotWithShape="1">
              <a:gsLst>
                <a:gs pos="0">
                  <a:srgbClr val="595959">
                    <a:alpha val="90000"/>
                  </a:srgbClr>
                </a:gs>
                <a:gs pos="100000">
                  <a:srgbClr val="333435">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44" name="矩形 43"/>
            <p:cNvSpPr/>
            <p:nvPr/>
          </p:nvSpPr>
          <p:spPr>
            <a:xfrm>
              <a:off x="6371856" y="4281100"/>
              <a:ext cx="2144558" cy="12344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bg1"/>
                  </a:solidFill>
                  <a:latin typeface="+mn-ea"/>
                </a:rPr>
                <a:t>用户可以在投影仪或者计算机上进行演示也可以将演示文稿打印出来制作成胶片用户可以在投影仪或者计算机上进行演示也可以</a:t>
              </a:r>
            </a:p>
          </p:txBody>
        </p:sp>
      </p:grpSp>
      <p:sp>
        <p:nvSpPr>
          <p:cNvPr id="45" name="矩形 44"/>
          <p:cNvSpPr/>
          <p:nvPr/>
        </p:nvSpPr>
        <p:spPr>
          <a:xfrm>
            <a:off x="9056914" y="4281100"/>
            <a:ext cx="2144558" cy="12344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a:t>
            </a:r>
          </a:p>
        </p:txBody>
      </p:sp>
      <p:sp>
        <p:nvSpPr>
          <p:cNvPr id="46" name="矩形 45"/>
          <p:cNvSpPr/>
          <p:nvPr/>
        </p:nvSpPr>
        <p:spPr>
          <a:xfrm>
            <a:off x="1037531" y="3663523"/>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sp>
        <p:nvSpPr>
          <p:cNvPr id="47" name="矩形 46"/>
          <p:cNvSpPr/>
          <p:nvPr/>
        </p:nvSpPr>
        <p:spPr>
          <a:xfrm>
            <a:off x="3726326" y="3663523"/>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sp>
        <p:nvSpPr>
          <p:cNvPr id="48" name="矩形 47"/>
          <p:cNvSpPr/>
          <p:nvPr/>
        </p:nvSpPr>
        <p:spPr>
          <a:xfrm>
            <a:off x="9103916" y="3663523"/>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pic>
        <p:nvPicPr>
          <p:cNvPr id="21" name="图片占位符 20"/>
          <p:cNvPicPr>
            <a:picLocks noChangeAspect="1" noGrp="1"/>
          </p:cNvPicPr>
          <p:nvPr>
            <p:ph idx="10" sz="quarter" type="pic"/>
          </p:nvPr>
        </p:nvPicPr>
        <p:blipFill>
          <a:blip r:embed="rId5">
            <a:extLst>
              <a:ext uri="{28A0092B-C50C-407E-A947-70E740481C1C}">
                <a14:useLocalDpi/>
              </a:ext>
            </a:extLst>
          </a:blip>
          <a:stretch>
            <a:fillRect/>
          </a:stretch>
        </p:blipFill>
        <p:spPr/>
      </p:pic>
      <p:pic>
        <p:nvPicPr>
          <p:cNvPr id="49" name="图片占位符 48"/>
          <p:cNvPicPr>
            <a:picLocks noChangeAspect="1" noGrp="1"/>
          </p:cNvPicPr>
          <p:nvPr>
            <p:ph idx="11" sz="quarter" type="pic"/>
          </p:nvPr>
        </p:nvPicPr>
        <p:blipFill>
          <a:blip r:embed="rId6">
            <a:extLst>
              <a:ext uri="{28A0092B-C50C-407E-A947-70E740481C1C}">
                <a14:useLocalDpi/>
              </a:ext>
            </a:extLst>
          </a:blip>
          <a:stretch>
            <a:fillRect/>
          </a:stretch>
        </p:blipFill>
        <p:spPr/>
      </p:pic>
      <p:pic>
        <p:nvPicPr>
          <p:cNvPr id="51" name="图片占位符 50"/>
          <p:cNvPicPr>
            <a:picLocks noChangeAspect="1" noGrp="1"/>
          </p:cNvPicPr>
          <p:nvPr>
            <p:ph idx="13" sz="quarter" type="pic"/>
          </p:nvPr>
        </p:nvPicPr>
        <p:blipFill>
          <a:blip r:embed="rId7">
            <a:extLst>
              <a:ext uri="{28A0092B-C50C-407E-A947-70E740481C1C}">
                <a14:useLocalDpi/>
              </a:ext>
            </a:extLst>
          </a:blip>
          <a:stretch>
            <a:fillRect/>
          </a:stretch>
        </p:blipFill>
        <p:spPr/>
      </p:pic>
      <p:sp>
        <p:nvSpPr>
          <p:cNvPr id="56" name="矩形 55"/>
          <p:cNvSpPr/>
          <p:nvPr/>
        </p:nvSpPr>
        <p:spPr>
          <a:xfrm>
            <a:off x="6252302" y="3615191"/>
            <a:ext cx="2376191" cy="479992"/>
          </a:xfrm>
          <a:prstGeom prst="rect">
            <a:avLst/>
          </a:prstGeom>
          <a:gradFill flip="none" rotWithShape="1">
            <a:gsLst>
              <a:gs pos="0">
                <a:srgbClr val="595959">
                  <a:alpha val="90000"/>
                </a:srgbClr>
              </a:gs>
              <a:gs pos="100000">
                <a:srgbClr val="333435">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57" name="矩形 56"/>
          <p:cNvSpPr/>
          <p:nvPr/>
        </p:nvSpPr>
        <p:spPr>
          <a:xfrm>
            <a:off x="6415121" y="3663523"/>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latin typeface="+mn-ea"/>
              </a:rPr>
              <a:t>标题文字添加</a:t>
            </a:r>
          </a:p>
        </p:txBody>
      </p:sp>
    </p:spTree>
    <p:extLst>
      <p:ext uri="{BB962C8B-B14F-4D97-AF65-F5344CB8AC3E}">
        <p14:creationId val="285267819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500" fill="hold" id="7"/>
                                        <p:tgtEl>
                                          <p:spTgt spid="50"/>
                                        </p:tgtEl>
                                        <p:attrNameLst>
                                          <p:attrName>ppt_x</p:attrName>
                                        </p:attrNameLst>
                                      </p:cBhvr>
                                      <p:tavLst>
                                        <p:tav tm="0">
                                          <p:val>
                                            <p:strVal val="1+#ppt_w/2"/>
                                          </p:val>
                                        </p:tav>
                                        <p:tav tm="100000">
                                          <p:val>
                                            <p:strVal val="#ppt_x"/>
                                          </p:val>
                                        </p:tav>
                                      </p:tavLst>
                                    </p:anim>
                                    <p:anim calcmode="lin" valueType="num">
                                      <p:cBhvr additive="base">
                                        <p:cTn dur="500" fill="hold" id="8"/>
                                        <p:tgtEl>
                                          <p:spTgt spid="5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500" fill="hold" id="11"/>
                                        <p:tgtEl>
                                          <p:spTgt spid="35"/>
                                        </p:tgtEl>
                                        <p:attrNameLst>
                                          <p:attrName>ppt_x</p:attrName>
                                        </p:attrNameLst>
                                      </p:cBhvr>
                                      <p:tavLst>
                                        <p:tav tm="0">
                                          <p:val>
                                            <p:strVal val="1+#ppt_w/2"/>
                                          </p:val>
                                        </p:tav>
                                        <p:tav tm="100000">
                                          <p:val>
                                            <p:strVal val="#ppt_x"/>
                                          </p:val>
                                        </p:tav>
                                      </p:tavLst>
                                    </p:anim>
                                    <p:anim calcmode="lin" valueType="num">
                                      <p:cBhvr additive="base">
                                        <p:cTn dur="500" fill="hold" id="12"/>
                                        <p:tgtEl>
                                          <p:spTgt spid="3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36"/>
                                        </p:tgtEl>
                                        <p:attrNameLst>
                                          <p:attrName>style.visibility</p:attrName>
                                        </p:attrNameLst>
                                      </p:cBhvr>
                                      <p:to>
                                        <p:strVal val="visible"/>
                                      </p:to>
                                    </p:set>
                                    <p:anim calcmode="lin" valueType="num">
                                      <p:cBhvr additive="base">
                                        <p:cTn dur="500" fill="hold" id="15"/>
                                        <p:tgtEl>
                                          <p:spTgt spid="36"/>
                                        </p:tgtEl>
                                        <p:attrNameLst>
                                          <p:attrName>ppt_x</p:attrName>
                                        </p:attrNameLst>
                                      </p:cBhvr>
                                      <p:tavLst>
                                        <p:tav tm="0">
                                          <p:val>
                                            <p:strVal val="1+#ppt_w/2"/>
                                          </p:val>
                                        </p:tav>
                                        <p:tav tm="100000">
                                          <p:val>
                                            <p:strVal val="#ppt_x"/>
                                          </p:val>
                                        </p:tav>
                                      </p:tavLst>
                                    </p:anim>
                                    <p:anim calcmode="lin" valueType="num">
                                      <p:cBhvr additive="base">
                                        <p:cTn dur="500" fill="hold" id="16"/>
                                        <p:tgtEl>
                                          <p:spTgt spid="36"/>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41"/>
                                        </p:tgtEl>
                                        <p:attrNameLst>
                                          <p:attrName>style.visibility</p:attrName>
                                        </p:attrNameLst>
                                      </p:cBhvr>
                                      <p:to>
                                        <p:strVal val="visible"/>
                                      </p:to>
                                    </p:set>
                                    <p:anim calcmode="lin" valueType="num">
                                      <p:cBhvr additive="base">
                                        <p:cTn dur="500" fill="hold" id="19"/>
                                        <p:tgtEl>
                                          <p:spTgt spid="41"/>
                                        </p:tgtEl>
                                        <p:attrNameLst>
                                          <p:attrName>ppt_x</p:attrName>
                                        </p:attrNameLst>
                                      </p:cBhvr>
                                      <p:tavLst>
                                        <p:tav tm="0">
                                          <p:val>
                                            <p:strVal val="1+#ppt_w/2"/>
                                          </p:val>
                                        </p:tav>
                                        <p:tav tm="100000">
                                          <p:val>
                                            <p:strVal val="#ppt_x"/>
                                          </p:val>
                                        </p:tav>
                                      </p:tavLst>
                                    </p:anim>
                                    <p:anim calcmode="lin" valueType="num">
                                      <p:cBhvr additive="base">
                                        <p:cTn dur="500" fill="hold" id="20"/>
                                        <p:tgtEl>
                                          <p:spTgt spid="4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46"/>
                                        </p:tgtEl>
                                        <p:attrNameLst>
                                          <p:attrName>style.visibility</p:attrName>
                                        </p:attrNameLst>
                                      </p:cBhvr>
                                      <p:to>
                                        <p:strVal val="visible"/>
                                      </p:to>
                                    </p:set>
                                    <p:anim calcmode="lin" valueType="num">
                                      <p:cBhvr additive="base">
                                        <p:cTn dur="500" fill="hold" id="23"/>
                                        <p:tgtEl>
                                          <p:spTgt spid="46"/>
                                        </p:tgtEl>
                                        <p:attrNameLst>
                                          <p:attrName>ppt_x</p:attrName>
                                        </p:attrNameLst>
                                      </p:cBhvr>
                                      <p:tavLst>
                                        <p:tav tm="0">
                                          <p:val>
                                            <p:strVal val="1+#ppt_w/2"/>
                                          </p:val>
                                        </p:tav>
                                        <p:tav tm="100000">
                                          <p:val>
                                            <p:strVal val="#ppt_x"/>
                                          </p:val>
                                        </p:tav>
                                      </p:tavLst>
                                    </p:anim>
                                    <p:anim calcmode="lin" valueType="num">
                                      <p:cBhvr additive="base">
                                        <p:cTn dur="500" fill="hold" id="24"/>
                                        <p:tgtEl>
                                          <p:spTgt spid="4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47"/>
                                        </p:tgtEl>
                                        <p:attrNameLst>
                                          <p:attrName>style.visibility</p:attrName>
                                        </p:attrNameLst>
                                      </p:cBhvr>
                                      <p:to>
                                        <p:strVal val="visible"/>
                                      </p:to>
                                    </p:set>
                                    <p:anim calcmode="lin" valueType="num">
                                      <p:cBhvr additive="base">
                                        <p:cTn dur="500" fill="hold" id="27"/>
                                        <p:tgtEl>
                                          <p:spTgt spid="47"/>
                                        </p:tgtEl>
                                        <p:attrNameLst>
                                          <p:attrName>ppt_x</p:attrName>
                                        </p:attrNameLst>
                                      </p:cBhvr>
                                      <p:tavLst>
                                        <p:tav tm="0">
                                          <p:val>
                                            <p:strVal val="1+#ppt_w/2"/>
                                          </p:val>
                                        </p:tav>
                                        <p:tav tm="100000">
                                          <p:val>
                                            <p:strVal val="#ppt_x"/>
                                          </p:val>
                                        </p:tav>
                                      </p:tavLst>
                                    </p:anim>
                                    <p:anim calcmode="lin" valueType="num">
                                      <p:cBhvr additive="base">
                                        <p:cTn dur="500" fill="hold" id="28"/>
                                        <p:tgtEl>
                                          <p:spTgt spid="47"/>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48"/>
                                        </p:tgtEl>
                                        <p:attrNameLst>
                                          <p:attrName>style.visibility</p:attrName>
                                        </p:attrNameLst>
                                      </p:cBhvr>
                                      <p:to>
                                        <p:strVal val="visible"/>
                                      </p:to>
                                    </p:set>
                                    <p:anim calcmode="lin" valueType="num">
                                      <p:cBhvr additive="base">
                                        <p:cTn dur="500" fill="hold" id="31"/>
                                        <p:tgtEl>
                                          <p:spTgt spid="48"/>
                                        </p:tgtEl>
                                        <p:attrNameLst>
                                          <p:attrName>ppt_x</p:attrName>
                                        </p:attrNameLst>
                                      </p:cBhvr>
                                      <p:tavLst>
                                        <p:tav tm="0">
                                          <p:val>
                                            <p:strVal val="1+#ppt_w/2"/>
                                          </p:val>
                                        </p:tav>
                                        <p:tav tm="100000">
                                          <p:val>
                                            <p:strVal val="#ppt_x"/>
                                          </p:val>
                                        </p:tav>
                                      </p:tavLst>
                                    </p:anim>
                                    <p:anim calcmode="lin" valueType="num">
                                      <p:cBhvr additive="base">
                                        <p:cTn dur="500" fill="hold" id="32"/>
                                        <p:tgtEl>
                                          <p:spTgt spid="48"/>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1+#ppt_w/2"/>
                                          </p:val>
                                        </p:tav>
                                        <p:tav tm="100000">
                                          <p:val>
                                            <p:strVal val="#ppt_x"/>
                                          </p:val>
                                        </p:tav>
                                      </p:tavLst>
                                    </p:anim>
                                    <p:anim calcmode="lin" valueType="num">
                                      <p:cBhvr additive="base">
                                        <p:cTn dur="500" fill="hold" id="36"/>
                                        <p:tgtEl>
                                          <p:spTgt spid="21"/>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0"/>
                                  </p:stCondLst>
                                  <p:childTnLst>
                                    <p:set>
                                      <p:cBhvr>
                                        <p:cTn dur="1" fill="hold" id="38">
                                          <p:stCondLst>
                                            <p:cond delay="0"/>
                                          </p:stCondLst>
                                        </p:cTn>
                                        <p:tgtEl>
                                          <p:spTgt spid="49"/>
                                        </p:tgtEl>
                                        <p:attrNameLst>
                                          <p:attrName>style.visibility</p:attrName>
                                        </p:attrNameLst>
                                      </p:cBhvr>
                                      <p:to>
                                        <p:strVal val="visible"/>
                                      </p:to>
                                    </p:set>
                                    <p:anim calcmode="lin" valueType="num">
                                      <p:cBhvr additive="base">
                                        <p:cTn dur="500" fill="hold" id="39"/>
                                        <p:tgtEl>
                                          <p:spTgt spid="49"/>
                                        </p:tgtEl>
                                        <p:attrNameLst>
                                          <p:attrName>ppt_x</p:attrName>
                                        </p:attrNameLst>
                                      </p:cBhvr>
                                      <p:tavLst>
                                        <p:tav tm="0">
                                          <p:val>
                                            <p:strVal val="1+#ppt_w/2"/>
                                          </p:val>
                                        </p:tav>
                                        <p:tav tm="100000">
                                          <p:val>
                                            <p:strVal val="#ppt_x"/>
                                          </p:val>
                                        </p:tav>
                                      </p:tavLst>
                                    </p:anim>
                                    <p:anim calcmode="lin" valueType="num">
                                      <p:cBhvr additive="base">
                                        <p:cTn dur="500" fill="hold" id="40"/>
                                        <p:tgtEl>
                                          <p:spTgt spid="49"/>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51"/>
                                        </p:tgtEl>
                                        <p:attrNameLst>
                                          <p:attrName>style.visibility</p:attrName>
                                        </p:attrNameLst>
                                      </p:cBhvr>
                                      <p:to>
                                        <p:strVal val="visible"/>
                                      </p:to>
                                    </p:set>
                                    <p:anim calcmode="lin" valueType="num">
                                      <p:cBhvr additive="base">
                                        <p:cTn dur="500" fill="hold" id="43"/>
                                        <p:tgtEl>
                                          <p:spTgt spid="51"/>
                                        </p:tgtEl>
                                        <p:attrNameLst>
                                          <p:attrName>ppt_x</p:attrName>
                                        </p:attrNameLst>
                                      </p:cBhvr>
                                      <p:tavLst>
                                        <p:tav tm="0">
                                          <p:val>
                                            <p:strVal val="1+#ppt_w/2"/>
                                          </p:val>
                                        </p:tav>
                                        <p:tav tm="100000">
                                          <p:val>
                                            <p:strVal val="#ppt_x"/>
                                          </p:val>
                                        </p:tav>
                                      </p:tavLst>
                                    </p:anim>
                                    <p:anim calcmode="lin" valueType="num">
                                      <p:cBhvr additive="base">
                                        <p:cTn dur="500" fill="hold" id="44"/>
                                        <p:tgtEl>
                                          <p:spTgt spid="51"/>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additive="base">
                                        <p:cTn dur="500" fill="hold" id="47"/>
                                        <p:tgtEl>
                                          <p:spTgt spid="56"/>
                                        </p:tgtEl>
                                        <p:attrNameLst>
                                          <p:attrName>ppt_x</p:attrName>
                                        </p:attrNameLst>
                                      </p:cBhvr>
                                      <p:tavLst>
                                        <p:tav tm="0">
                                          <p:val>
                                            <p:strVal val="1+#ppt_w/2"/>
                                          </p:val>
                                        </p:tav>
                                        <p:tav tm="100000">
                                          <p:val>
                                            <p:strVal val="#ppt_x"/>
                                          </p:val>
                                        </p:tav>
                                      </p:tavLst>
                                    </p:anim>
                                    <p:anim calcmode="lin" valueType="num">
                                      <p:cBhvr additive="base">
                                        <p:cTn dur="500" fill="hold" id="48"/>
                                        <p:tgtEl>
                                          <p:spTgt spid="56"/>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57"/>
                                        </p:tgtEl>
                                        <p:attrNameLst>
                                          <p:attrName>style.visibility</p:attrName>
                                        </p:attrNameLst>
                                      </p:cBhvr>
                                      <p:to>
                                        <p:strVal val="visible"/>
                                      </p:to>
                                    </p:set>
                                    <p:anim calcmode="lin" valueType="num">
                                      <p:cBhvr additive="base">
                                        <p:cTn dur="500" fill="hold" id="51"/>
                                        <p:tgtEl>
                                          <p:spTgt spid="57"/>
                                        </p:tgtEl>
                                        <p:attrNameLst>
                                          <p:attrName>ppt_x</p:attrName>
                                        </p:attrNameLst>
                                      </p:cBhvr>
                                      <p:tavLst>
                                        <p:tav tm="0">
                                          <p:val>
                                            <p:strVal val="1+#ppt_w/2"/>
                                          </p:val>
                                        </p:tav>
                                        <p:tav tm="100000">
                                          <p:val>
                                            <p:strVal val="#ppt_x"/>
                                          </p:val>
                                        </p:tav>
                                      </p:tavLst>
                                    </p:anim>
                                    <p:anim calcmode="lin" valueType="num">
                                      <p:cBhvr additive="base">
                                        <p:cTn dur="500" fill="hold" id="52"/>
                                        <p:tgtEl>
                                          <p:spTgt spid="57"/>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
                            </p:stCondLst>
                            <p:childTnLst>
                              <p:par>
                                <p:cTn fill="hold" grpId="0" id="54" nodeType="afterEffect" presetClass="entr" presetID="14" presetSubtype="10">
                                  <p:stCondLst>
                                    <p:cond delay="0"/>
                                  </p:stCondLst>
                                  <p:childTnLst>
                                    <p:set>
                                      <p:cBhvr>
                                        <p:cTn dur="1" fill="hold" id="55">
                                          <p:stCondLst>
                                            <p:cond delay="0"/>
                                          </p:stCondLst>
                                        </p:cTn>
                                        <p:tgtEl>
                                          <p:spTgt spid="42"/>
                                        </p:tgtEl>
                                        <p:attrNameLst>
                                          <p:attrName>style.visibility</p:attrName>
                                        </p:attrNameLst>
                                      </p:cBhvr>
                                      <p:to>
                                        <p:strVal val="visible"/>
                                      </p:to>
                                    </p:set>
                                    <p:animEffect filter="randombar(horizontal)" transition="in">
                                      <p:cBhvr>
                                        <p:cTn dur="500" id="56"/>
                                        <p:tgtEl>
                                          <p:spTgt spid="42"/>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43"/>
                                        </p:tgtEl>
                                        <p:attrNameLst>
                                          <p:attrName>style.visibility</p:attrName>
                                        </p:attrNameLst>
                                      </p:cBhvr>
                                      <p:to>
                                        <p:strVal val="visible"/>
                                      </p:to>
                                    </p:set>
                                    <p:animEffect filter="randombar(horizontal)" transition="in">
                                      <p:cBhvr>
                                        <p:cTn dur="500" id="59"/>
                                        <p:tgtEl>
                                          <p:spTgt spid="43"/>
                                        </p:tgtEl>
                                      </p:cBhvr>
                                    </p:animEffect>
                                  </p:childTnLst>
                                </p:cTn>
                              </p:par>
                              <p:par>
                                <p:cTn fill="hold" grpId="0" id="60" nodeType="withEffect" presetClass="entr" presetID="14" presetSubtype="10">
                                  <p:stCondLst>
                                    <p:cond delay="0"/>
                                  </p:stCondLst>
                                  <p:childTnLst>
                                    <p:set>
                                      <p:cBhvr>
                                        <p:cTn dur="1" fill="hold" id="61">
                                          <p:stCondLst>
                                            <p:cond delay="0"/>
                                          </p:stCondLst>
                                        </p:cTn>
                                        <p:tgtEl>
                                          <p:spTgt spid="45"/>
                                        </p:tgtEl>
                                        <p:attrNameLst>
                                          <p:attrName>style.visibility</p:attrName>
                                        </p:attrNameLst>
                                      </p:cBhvr>
                                      <p:to>
                                        <p:strVal val="visible"/>
                                      </p:to>
                                    </p:set>
                                    <p:animEffect filter="randombar(horizontal)" transition="in">
                                      <p:cBhvr>
                                        <p:cTn dur="500" id="62"/>
                                        <p:tgtEl>
                                          <p:spTgt spid="45"/>
                                        </p:tgtEl>
                                      </p:cBhvr>
                                    </p:animEffect>
                                  </p:childTnLst>
                                </p:cTn>
                              </p:par>
                            </p:childTnLst>
                          </p:cTn>
                        </p:par>
                        <p:par>
                          <p:cTn fill="hold" id="63" nodeType="afterGroup">
                            <p:stCondLst>
                              <p:cond delay="1000"/>
                            </p:stCondLst>
                            <p:childTnLst>
                              <p:par>
                                <p:cTn fill="hold" id="64" nodeType="afterEffect" presetClass="entr" presetID="22" presetSubtype="1">
                                  <p:stCondLst>
                                    <p:cond delay="0"/>
                                  </p:stCondLst>
                                  <p:childTnLst>
                                    <p:set>
                                      <p:cBhvr>
                                        <p:cTn dur="1" fill="hold" id="65">
                                          <p:stCondLst>
                                            <p:cond delay="0"/>
                                          </p:stCondLst>
                                        </p:cTn>
                                        <p:tgtEl>
                                          <p:spTgt spid="58"/>
                                        </p:tgtEl>
                                        <p:attrNameLst>
                                          <p:attrName>style.visibility</p:attrName>
                                        </p:attrNameLst>
                                      </p:cBhvr>
                                      <p:to>
                                        <p:strVal val="visible"/>
                                      </p:to>
                                    </p:set>
                                    <p:animEffect filter="wipe(up)" transition="in">
                                      <p:cBhvr>
                                        <p:cTn dur="500" id="66"/>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41"/>
      <p:bldP grpId="0" spid="42"/>
      <p:bldP grpId="0" spid="43"/>
      <p:bldP grpId="0" spid="45"/>
      <p:bldP grpId="0" spid="46"/>
      <p:bldP grpId="0" spid="47"/>
      <p:bldP grpId="0" spid="48"/>
      <p:bldP grpId="0" spid="56"/>
      <p:bldP grpId="0" spid="5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2503985" y="327538"/>
            <a:ext cx="7184030" cy="6098662"/>
          </a:xfrm>
          <a:prstGeom prst="rect">
            <a:avLst/>
          </a:prstGeom>
        </p:spPr>
      </p:pic>
      <p:grpSp>
        <p:nvGrpSpPr>
          <p:cNvPr id="26" name="组合 25"/>
          <p:cNvGrpSpPr/>
          <p:nvPr/>
        </p:nvGrpSpPr>
        <p:grpSpPr>
          <a:xfrm>
            <a:off x="5067300" y="4322763"/>
            <a:ext cx="1384300" cy="393700"/>
            <a:chOff x="5067300" y="4322763"/>
            <a:chExt cx="1384300" cy="393700"/>
          </a:xfrm>
        </p:grpSpPr>
        <p:sp>
          <p:nvSpPr>
            <p:cNvPr id="7" name="圆角矩形 6"/>
            <p:cNvSpPr/>
            <p:nvPr/>
          </p:nvSpPr>
          <p:spPr>
            <a:xfrm>
              <a:off x="5067300" y="4322763"/>
              <a:ext cx="1384300" cy="393700"/>
            </a:xfrm>
            <a:prstGeom prst="roundRect">
              <a:avLst>
                <a:gd fmla="val 39248" name="adj"/>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
          <p:nvSpPr>
            <p:cNvPr id="8" name="文本框 7"/>
            <p:cNvSpPr txBox="1"/>
            <p:nvPr/>
          </p:nvSpPr>
          <p:spPr>
            <a:xfrm>
              <a:off x="5303909" y="4334946"/>
              <a:ext cx="911083" cy="36576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prstClr val="black"/>
                  </a:solidFill>
                  <a:effectLst/>
                  <a:uLnTx/>
                  <a:uFillTx/>
                  <a:latin typeface="Arial"/>
                  <a:ea typeface="微软雅黑"/>
                  <a:cs typeface="+mn-cs"/>
                </a:rPr>
                <a:t>START</a:t>
              </a:r>
            </a:p>
          </p:txBody>
        </p:sp>
      </p:grpSp>
      <p:sp>
        <p:nvSpPr>
          <p:cNvPr id="9" name="文本框 8"/>
          <p:cNvSpPr txBox="1"/>
          <p:nvPr/>
        </p:nvSpPr>
        <p:spPr>
          <a:xfrm>
            <a:off x="4296411" y="2882139"/>
            <a:ext cx="2926080" cy="640080"/>
          </a:xfrm>
          <a:prstGeom prst="rect">
            <a:avLst/>
          </a:prstGeom>
          <a:noFill/>
        </p:spPr>
        <p:txBody>
          <a:bodyPr rtlCol="0" wrap="none">
            <a:spAutoFit/>
            <a:scene3d>
              <a:camera prst="orthographicFront"/>
              <a:lightRig dir="t" rig="threePt"/>
            </a:scene3d>
            <a:sp3d contourW="12700"/>
          </a:bodyPr>
          <a:lstStyle/>
          <a:p>
            <a:pPr algn="ctr" lvl="0"/>
            <a:r>
              <a:rPr altLang="en-US" lang="zh-CN" sz="3600">
                <a:gradFill>
                  <a:gsLst>
                    <a:gs pos="0">
                      <a:srgbClr val="595959"/>
                    </a:gs>
                    <a:gs pos="100000">
                      <a:srgbClr val="333435"/>
                    </a:gs>
                  </a:gsLst>
                  <a:lin ang="8100000" scaled="1"/>
                </a:gradFill>
              </a:rPr>
              <a:t>感谢您的观看</a:t>
            </a:r>
          </a:p>
        </p:txBody>
      </p:sp>
      <p:sp>
        <p:nvSpPr>
          <p:cNvPr id="11" name="文本框 10"/>
          <p:cNvSpPr txBox="1"/>
          <p:nvPr/>
        </p:nvSpPr>
        <p:spPr>
          <a:xfrm>
            <a:off x="4734564" y="1834183"/>
            <a:ext cx="2049780" cy="10972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mtClean="0" spc="0" strike="noStrike" sz="6600" u="none">
                <a:ln>
                  <a:noFill/>
                </a:ln>
                <a:gradFill>
                  <a:gsLst>
                    <a:gs pos="0">
                      <a:srgbClr val="00C8AF"/>
                    </a:gs>
                    <a:gs pos="100000">
                      <a:srgbClr val="006FBB"/>
                    </a:gs>
                  </a:gsLst>
                  <a:lin ang="8100000" scaled="1"/>
                </a:gradFill>
                <a:effectLst/>
                <a:uLnTx/>
                <a:uFillTx/>
                <a:latin typeface="Arial"/>
                <a:ea typeface="微软雅黑"/>
                <a:cs typeface="+mn-cs"/>
              </a:rPr>
              <a:t>2020</a:t>
            </a:r>
          </a:p>
        </p:txBody>
      </p:sp>
      <p:sp>
        <p:nvSpPr>
          <p:cNvPr id="12" name="文本框 11"/>
          <p:cNvSpPr txBox="1"/>
          <p:nvPr/>
        </p:nvSpPr>
        <p:spPr>
          <a:xfrm>
            <a:off x="4057649" y="3556527"/>
            <a:ext cx="3403602" cy="475488"/>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white">
                    <a:lumMod val="50000"/>
                  </a:prstClr>
                </a:solidFill>
                <a:effectLst/>
                <a:uLnTx/>
                <a:uFillTx/>
                <a:latin typeface="微软雅黑"/>
                <a:ea typeface="微软雅黑"/>
                <a:cs typeface="+mn-cs"/>
              </a:rPr>
              <a:t>print the presentation and make it into a film to be used in a wider field a wider field</a:t>
            </a:r>
          </a:p>
        </p:txBody>
      </p:sp>
      <p:sp>
        <p:nvSpPr>
          <p:cNvPr id="15" name="文本框 14"/>
          <p:cNvSpPr txBox="1"/>
          <p:nvPr/>
        </p:nvSpPr>
        <p:spPr>
          <a:xfrm>
            <a:off x="10340010" y="517432"/>
            <a:ext cx="1306013" cy="290303"/>
          </a:xfrm>
          <a:custGeom>
            <a:rect b="b" l="l" r="r" t="t"/>
            <a:pathLst>
              <a:path h="290303" w="130601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defPPr>
              <a:defRPr lang="zh-CN"/>
            </a:defPPr>
            <a:lvl1pPr algn="ctr">
              <a:defRPr b="1" sz="6600">
                <a:gradFill>
                  <a:gsLst>
                    <a:gs pos="0">
                      <a:srgbClr val="00C8AF"/>
                    </a:gs>
                    <a:gs pos="100000">
                      <a:srgbClr val="006FBB"/>
                    </a:gs>
                  </a:gsLst>
                  <a:lin ang="8100000" scaled="1"/>
                </a:gradFill>
              </a:defRPr>
            </a:lvl1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gradFill>
                <a:gsLst>
                  <a:gs pos="0">
                    <a:srgbClr val="00C8AF"/>
                  </a:gs>
                  <a:gs pos="100000">
                    <a:srgbClr val="006FBB"/>
                  </a:gs>
                </a:gsLst>
                <a:lin ang="8100000" scaled="1"/>
              </a:gradFill>
              <a:effectLst/>
              <a:uLnTx/>
              <a:uFillTx/>
              <a:latin charset="0" panose="020b0806030902050204" pitchFamily="34" typeface="Impact"/>
              <a:ea typeface="微软雅黑"/>
              <a:cs typeface="+mn-cs"/>
            </a:endParaRPr>
          </a:p>
        </p:txBody>
      </p:sp>
      <p:sp>
        <p:nvSpPr>
          <p:cNvPr id="23" name="椭圆 21"/>
          <p:cNvSpPr/>
          <p:nvPr/>
        </p:nvSpPr>
        <p:spPr>
          <a:xfrm>
            <a:off x="466547" y="476250"/>
            <a:ext cx="436544" cy="397722"/>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Tree>
    <p:extLst>
      <p:ext uri="{BB962C8B-B14F-4D97-AF65-F5344CB8AC3E}">
        <p14:creationId val="103811256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p:cTn dur="500" fill="hold" id="14"/>
                                        <p:tgtEl>
                                          <p:spTgt spid="11"/>
                                        </p:tgtEl>
                                        <p:attrNameLst>
                                          <p:attrName>ppt_w</p:attrName>
                                        </p:attrNameLst>
                                      </p:cBhvr>
                                      <p:tavLst>
                                        <p:tav tm="0">
                                          <p:val>
                                            <p:fltVal val="0"/>
                                          </p:val>
                                        </p:tav>
                                        <p:tav tm="100000">
                                          <p:val>
                                            <p:strVal val="#ppt_w"/>
                                          </p:val>
                                        </p:tav>
                                      </p:tavLst>
                                    </p:anim>
                                    <p:anim calcmode="lin" valueType="num">
                                      <p:cBhvr>
                                        <p:cTn dur="500" fill="hold" id="15"/>
                                        <p:tgtEl>
                                          <p:spTgt spid="11"/>
                                        </p:tgtEl>
                                        <p:attrNameLst>
                                          <p:attrName>ppt_h</p:attrName>
                                        </p:attrNameLst>
                                      </p:cBhvr>
                                      <p:tavLst>
                                        <p:tav tm="0">
                                          <p:val>
                                            <p:fltVal val="0"/>
                                          </p:val>
                                        </p:tav>
                                        <p:tav tm="100000">
                                          <p:val>
                                            <p:strVal val="#ppt_h"/>
                                          </p:val>
                                        </p:tav>
                                      </p:tavLst>
                                    </p:anim>
                                    <p:animEffect filter="fade" transition="in">
                                      <p:cBhvr>
                                        <p:cTn dur="500" id="16"/>
                                        <p:tgtEl>
                                          <p:spTgt spid="11"/>
                                        </p:tgtEl>
                                      </p:cBhvr>
                                    </p:animEffect>
                                    <p:anim calcmode="lin" valueType="num">
                                      <p:cBhvr>
                                        <p:cTn dur="500" fill="hold" id="17"/>
                                        <p:tgtEl>
                                          <p:spTgt spid="11"/>
                                        </p:tgtEl>
                                        <p:attrNameLst>
                                          <p:attrName>ppt_x</p:attrName>
                                        </p:attrNameLst>
                                      </p:cBhvr>
                                      <p:tavLst>
                                        <p:tav tm="0">
                                          <p:val>
                                            <p:fltVal val="0.5"/>
                                          </p:val>
                                        </p:tav>
                                        <p:tav tm="100000">
                                          <p:val>
                                            <p:strVal val="#ppt_x"/>
                                          </p:val>
                                        </p:tav>
                                      </p:tavLst>
                                    </p:anim>
                                    <p:anim calcmode="lin" valueType="num">
                                      <p:cBhvr>
                                        <p:cTn dur="500" fill="hold" id="18"/>
                                        <p:tgtEl>
                                          <p:spTgt spid="11"/>
                                        </p:tgtEl>
                                        <p:attrNameLst>
                                          <p:attrName>ppt_y</p:attrName>
                                        </p:attrNameLst>
                                      </p:cBhvr>
                                      <p:tavLst>
                                        <p:tav tm="0">
                                          <p:val>
                                            <p:fltVal val="0.5"/>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000"/>
                            </p:stCondLst>
                            <p:childTnLst>
                              <p:par>
                                <p:cTn fill="hold" grpId="0" id="24" nodeType="afterEffect" presetClass="entr" presetID="14" presetSubtype="10">
                                  <p:stCondLst>
                                    <p:cond delay="0"/>
                                  </p:stCondLst>
                                  <p:childTnLst>
                                    <p:set>
                                      <p:cBhvr>
                                        <p:cTn dur="1" fill="hold" id="25">
                                          <p:stCondLst>
                                            <p:cond delay="0"/>
                                          </p:stCondLst>
                                        </p:cTn>
                                        <p:tgtEl>
                                          <p:spTgt spid="12"/>
                                        </p:tgtEl>
                                        <p:attrNameLst>
                                          <p:attrName>style.visibility</p:attrName>
                                        </p:attrNameLst>
                                      </p:cBhvr>
                                      <p:to>
                                        <p:strVal val="visible"/>
                                      </p:to>
                                    </p:set>
                                    <p:animEffect filter="randombar(horizontal)" transition="in">
                                      <p:cBhvr>
                                        <p:cTn dur="500" id="26"/>
                                        <p:tgtEl>
                                          <p:spTgt spid="12"/>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26"/>
                                        </p:tgtEl>
                                        <p:attrNameLst>
                                          <p:attrName>style.visibility</p:attrName>
                                        </p:attrNameLst>
                                      </p:cBhvr>
                                      <p:to>
                                        <p:strVal val="visible"/>
                                      </p:to>
                                    </p:set>
                                    <p:anim calcmode="lin" valueType="num">
                                      <p:cBhvr>
                                        <p:cTn dur="500" fill="hold" id="30"/>
                                        <p:tgtEl>
                                          <p:spTgt spid="26"/>
                                        </p:tgtEl>
                                        <p:attrNameLst>
                                          <p:attrName>ppt_w</p:attrName>
                                        </p:attrNameLst>
                                      </p:cBhvr>
                                      <p:tavLst>
                                        <p:tav tm="0">
                                          <p:val>
                                            <p:fltVal val="0"/>
                                          </p:val>
                                        </p:tav>
                                        <p:tav tm="100000">
                                          <p:val>
                                            <p:strVal val="#ppt_w"/>
                                          </p:val>
                                        </p:tav>
                                      </p:tavLst>
                                    </p:anim>
                                    <p:anim calcmode="lin" valueType="num">
                                      <p:cBhvr>
                                        <p:cTn dur="500" fill="hold" id="31"/>
                                        <p:tgtEl>
                                          <p:spTgt spid="26"/>
                                        </p:tgtEl>
                                        <p:attrNameLst>
                                          <p:attrName>ppt_h</p:attrName>
                                        </p:attrNameLst>
                                      </p:cBhvr>
                                      <p:tavLst>
                                        <p:tav tm="0">
                                          <p:val>
                                            <p:fltVal val="0"/>
                                          </p:val>
                                        </p:tav>
                                        <p:tav tm="100000">
                                          <p:val>
                                            <p:strVal val="#ppt_h"/>
                                          </p:val>
                                        </p:tav>
                                      </p:tavLst>
                                    </p:anim>
                                    <p:animEffect filter="fade" transition="in">
                                      <p:cBhvr>
                                        <p:cTn dur="500" id="32"/>
                                        <p:tgtEl>
                                          <p:spTgt spid="26"/>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500" id="36"/>
                                        <p:tgtEl>
                                          <p:spTgt spid="15"/>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500" id="3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5"/>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1781036" y="1524000"/>
            <a:ext cx="3905528" cy="3870326"/>
          </a:xfrm>
          <a:prstGeom prst="rect">
            <a:avLst/>
          </a:prstGeom>
        </p:spPr>
      </p:pic>
      <p:sp>
        <p:nvSpPr>
          <p:cNvPr id="7" name="文本框 6"/>
          <p:cNvSpPr txBox="1"/>
          <p:nvPr/>
        </p:nvSpPr>
        <p:spPr>
          <a:xfrm>
            <a:off x="2953389" y="2583483"/>
            <a:ext cx="1116330" cy="1097280"/>
          </a:xfrm>
          <a:prstGeom prst="rect">
            <a:avLst/>
          </a:prstGeom>
          <a:noFill/>
        </p:spPr>
        <p:txBody>
          <a:bodyPr rtlCol="0" wrap="none">
            <a:spAutoFit/>
            <a:scene3d>
              <a:camera prst="orthographicFront"/>
              <a:lightRig dir="t" rig="threePt"/>
            </a:scene3d>
            <a:sp3d contourW="12700"/>
          </a:bodyPr>
          <a:lstStyle/>
          <a:p>
            <a:pPr algn="ctr"/>
            <a:r>
              <a:rPr altLang="zh-CN" b="1" lang="en-US" sz="6600">
                <a:gradFill>
                  <a:gsLst>
                    <a:gs pos="0">
                      <a:srgbClr val="00C8AF"/>
                    </a:gs>
                    <a:gs pos="100000">
                      <a:srgbClr val="006FBB"/>
                    </a:gs>
                  </a:gsLst>
                  <a:lin ang="8100000" scaled="1"/>
                </a:gradFill>
              </a:rPr>
              <a:t>01</a:t>
            </a: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0080"/>
            </a:xfrm>
            <a:prstGeom prst="rect">
              <a:avLst/>
            </a:prstGeom>
            <a:noFill/>
          </p:spPr>
          <p:txBody>
            <a:bodyPr rtlCol="0" wrap="square">
              <a:spAutoFit/>
              <a:scene3d>
                <a:camera prst="orthographicFront"/>
                <a:lightRig dir="t" rig="threePt"/>
              </a:scene3d>
              <a:sp3d contourW="12700"/>
            </a:bodyPr>
            <a:lstStyle/>
            <a:p>
              <a:r>
                <a:rPr altLang="en-US" b="1" lang="zh-CN" sz="3600">
                  <a:solidFill>
                    <a:schemeClr val="tx1">
                      <a:lumMod val="85000"/>
                      <a:lumOff val="15000"/>
                    </a:schemeClr>
                  </a:solidFill>
                  <a:latin typeface="+mn-ea"/>
                </a:rPr>
                <a:t>标题文字添加此处</a:t>
              </a:r>
            </a:p>
          </p:txBody>
        </p:sp>
        <p:sp>
          <p:nvSpPr>
            <p:cNvPr id="10" name="文本框 9"/>
            <p:cNvSpPr txBox="1"/>
            <p:nvPr/>
          </p:nvSpPr>
          <p:spPr>
            <a:xfrm>
              <a:off x="1456843" y="1006946"/>
              <a:ext cx="4885992" cy="603504"/>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400">
                  <a:solidFill>
                    <a:schemeClr val="bg1">
                      <a:lumMod val="50000"/>
                    </a:schemeClr>
                  </a:solidFill>
                  <a:latin typeface="+mj-ea"/>
                  <a:ea typeface="+mj-ea"/>
                </a:rPr>
                <a:t>print the presentation and make it into a film to be used in a wider field</a:t>
              </a:r>
            </a:p>
          </p:txBody>
        </p:sp>
      </p:grpSp>
      <p:sp>
        <p:nvSpPr>
          <p:cNvPr id="11" name="文本框 10"/>
          <p:cNvSpPr txBox="1"/>
          <p:nvPr/>
        </p:nvSpPr>
        <p:spPr>
          <a:xfrm>
            <a:off x="10340010" y="517432"/>
            <a:ext cx="1306013" cy="290303"/>
          </a:xfrm>
          <a:custGeom>
            <a:rect b="b" l="l" r="r" t="t"/>
            <a:pathLst>
              <a:path h="290303" w="130601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defPPr>
              <a:defRPr lang="zh-CN"/>
            </a:defPPr>
            <a:lvl1pPr algn="ctr">
              <a:defRPr b="1" sz="6600">
                <a:gradFill>
                  <a:gsLst>
                    <a:gs pos="0">
                      <a:srgbClr val="00C8AF"/>
                    </a:gs>
                    <a:gs pos="100000">
                      <a:srgbClr val="006FBB"/>
                    </a:gs>
                  </a:gsLst>
                  <a:lin ang="8100000" scaled="1"/>
                </a:gradFill>
              </a:defRPr>
            </a:lvl1pPr>
          </a:lstStyle>
          <a:p>
            <a:endParaRPr altLang="en-US" b="0" lang="zh-CN" sz="2800">
              <a:latin charset="0" panose="020b0806030902050204" pitchFamily="34" typeface="Impact"/>
            </a:endParaRPr>
          </a:p>
        </p:txBody>
      </p:sp>
      <p:sp>
        <p:nvSpPr>
          <p:cNvPr id="14" name="椭圆 21"/>
          <p:cNvSpPr/>
          <p:nvPr/>
        </p:nvSpPr>
        <p:spPr>
          <a:xfrm>
            <a:off x="466547" y="476250"/>
            <a:ext cx="436544" cy="397722"/>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2215203788"/>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id="16" nodeType="afterEffect" presetClass="entr" presetID="12" presetSubtype="8">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id="18"/>
                                        <p:tgtEl>
                                          <p:spTgt spid="8"/>
                                        </p:tgtEl>
                                        <p:attrNameLst>
                                          <p:attrName>ppt_x</p:attrName>
                                        </p:attrNameLst>
                                      </p:cBhvr>
                                      <p:tavLst>
                                        <p:tav tm="0">
                                          <p:val>
                                            <p:strVal val="#ppt_x-#ppt_w*1.125000"/>
                                          </p:val>
                                        </p:tav>
                                        <p:tav tm="100000">
                                          <p:val>
                                            <p:strVal val="#ppt_x"/>
                                          </p:val>
                                        </p:tav>
                                      </p:tavLst>
                                    </p:anim>
                                    <p:animEffect filter="wipe(righ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347913" y="224310"/>
            <a:ext cx="6056533" cy="1159989"/>
            <a:chOff x="347913" y="224310"/>
            <a:chExt cx="6056533" cy="1159989"/>
          </a:xfrm>
        </p:grpSpPr>
        <p:pic>
          <p:nvPicPr>
            <p:cNvPr id="29" name="图片 28"/>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30" name="文本框 29"/>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31" name="组合 30"/>
            <p:cNvGrpSpPr/>
            <p:nvPr/>
          </p:nvGrpSpPr>
          <p:grpSpPr>
            <a:xfrm>
              <a:off x="1518453" y="442643"/>
              <a:ext cx="4885993" cy="632939"/>
              <a:chOff x="1456842" y="306332"/>
              <a:chExt cx="4885993" cy="632939"/>
            </a:xfrm>
          </p:grpSpPr>
          <p:sp>
            <p:nvSpPr>
              <p:cNvPr id="32" name="文本框 31"/>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33" name="文本框 32"/>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34" name="组合 33"/>
          <p:cNvGrpSpPr/>
          <p:nvPr/>
        </p:nvGrpSpPr>
        <p:grpSpPr>
          <a:xfrm>
            <a:off x="5657056" y="6334125"/>
            <a:ext cx="877888" cy="128231"/>
            <a:chOff x="1670731" y="2023448"/>
            <a:chExt cx="8576128" cy="1252698"/>
          </a:xfrm>
        </p:grpSpPr>
        <p:sp>
          <p:nvSpPr>
            <p:cNvPr id="35"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1631633" y="2035017"/>
            <a:ext cx="4076051" cy="1561446"/>
            <a:chOff x="1631633" y="2035017"/>
            <a:chExt cx="4076051" cy="1561446"/>
          </a:xfrm>
        </p:grpSpPr>
        <p:sp>
          <p:nvSpPr>
            <p:cNvPr id="27" name="Rectangle: Rounded Corners 3"/>
            <p:cNvSpPr/>
            <p:nvPr/>
          </p:nvSpPr>
          <p:spPr>
            <a:xfrm>
              <a:off x="1631634" y="2035017"/>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13"/>
            <p:cNvSpPr/>
            <p:nvPr/>
          </p:nvSpPr>
          <p:spPr>
            <a:xfrm>
              <a:off x="1631633" y="2323024"/>
              <a:ext cx="1864583" cy="412797"/>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0" name="矩形 39"/>
            <p:cNvSpPr/>
            <p:nvPr/>
          </p:nvSpPr>
          <p:spPr>
            <a:xfrm>
              <a:off x="1838657" y="2836522"/>
              <a:ext cx="3626961"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41" name="矩形 40"/>
            <p:cNvSpPr/>
            <p:nvPr/>
          </p:nvSpPr>
          <p:spPr>
            <a:xfrm>
              <a:off x="1722242" y="2354197"/>
              <a:ext cx="1773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bg1"/>
                  </a:solidFill>
                  <a:latin typeface="+mn-ea"/>
                </a:rPr>
                <a:t>标题文字添加</a:t>
              </a:r>
            </a:p>
          </p:txBody>
        </p:sp>
      </p:grpSp>
      <p:grpSp>
        <p:nvGrpSpPr>
          <p:cNvPr id="51" name="组合 50"/>
          <p:cNvGrpSpPr/>
          <p:nvPr/>
        </p:nvGrpSpPr>
        <p:grpSpPr>
          <a:xfrm>
            <a:off x="1631633" y="3982263"/>
            <a:ext cx="4076051" cy="1561446"/>
            <a:chOff x="1631633" y="3982263"/>
            <a:chExt cx="4076051" cy="1561446"/>
          </a:xfrm>
        </p:grpSpPr>
        <p:sp>
          <p:nvSpPr>
            <p:cNvPr id="25" name="Rectangle: Rounded Corners 6"/>
            <p:cNvSpPr/>
            <p:nvPr/>
          </p:nvSpPr>
          <p:spPr>
            <a:xfrm>
              <a:off x="1631634" y="3982263"/>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19"/>
            <p:cNvSpPr/>
            <p:nvPr/>
          </p:nvSpPr>
          <p:spPr>
            <a:xfrm>
              <a:off x="1631633" y="4259786"/>
              <a:ext cx="1864583" cy="412797"/>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2" name="矩形 41"/>
            <p:cNvSpPr/>
            <p:nvPr/>
          </p:nvSpPr>
          <p:spPr>
            <a:xfrm>
              <a:off x="1722242" y="4290959"/>
              <a:ext cx="1773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bg1"/>
                  </a:solidFill>
                  <a:latin typeface="+mn-ea"/>
                </a:rPr>
                <a:t>标题文字添加</a:t>
              </a:r>
            </a:p>
          </p:txBody>
        </p:sp>
        <p:sp>
          <p:nvSpPr>
            <p:cNvPr id="45" name="矩形 44"/>
            <p:cNvSpPr/>
            <p:nvPr/>
          </p:nvSpPr>
          <p:spPr>
            <a:xfrm>
              <a:off x="1838657" y="4791407"/>
              <a:ext cx="3626961"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grpSp>
      <p:grpSp>
        <p:nvGrpSpPr>
          <p:cNvPr id="49" name="组合 48"/>
          <p:cNvGrpSpPr/>
          <p:nvPr/>
        </p:nvGrpSpPr>
        <p:grpSpPr>
          <a:xfrm>
            <a:off x="6489065" y="2035017"/>
            <a:ext cx="4076051" cy="1561446"/>
            <a:chOff x="6489065" y="2035017"/>
            <a:chExt cx="4076051" cy="1561446"/>
          </a:xfrm>
        </p:grpSpPr>
        <p:sp>
          <p:nvSpPr>
            <p:cNvPr id="23" name="Rectangle: Rounded Corners 9"/>
            <p:cNvSpPr/>
            <p:nvPr/>
          </p:nvSpPr>
          <p:spPr>
            <a:xfrm>
              <a:off x="6489066" y="2035017"/>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14"/>
            <p:cNvSpPr/>
            <p:nvPr/>
          </p:nvSpPr>
          <p:spPr>
            <a:xfrm>
              <a:off x="6489065" y="2323024"/>
              <a:ext cx="1864583" cy="412797"/>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FFA11E"/>
                </a:gs>
                <a:gs pos="100000">
                  <a:srgbClr val="F54B36"/>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3" name="矩形 42"/>
            <p:cNvSpPr/>
            <p:nvPr/>
          </p:nvSpPr>
          <p:spPr>
            <a:xfrm>
              <a:off x="6560002" y="2354197"/>
              <a:ext cx="1773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bg1"/>
                  </a:solidFill>
                  <a:latin typeface="+mn-ea"/>
                </a:rPr>
                <a:t>标题文字添加</a:t>
              </a:r>
            </a:p>
          </p:txBody>
        </p:sp>
        <p:sp>
          <p:nvSpPr>
            <p:cNvPr id="46" name="矩形 45"/>
            <p:cNvSpPr/>
            <p:nvPr/>
          </p:nvSpPr>
          <p:spPr>
            <a:xfrm>
              <a:off x="6701601" y="2836522"/>
              <a:ext cx="3626961"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grpSp>
      <p:grpSp>
        <p:nvGrpSpPr>
          <p:cNvPr id="50" name="组合 49"/>
          <p:cNvGrpSpPr/>
          <p:nvPr/>
        </p:nvGrpSpPr>
        <p:grpSpPr>
          <a:xfrm>
            <a:off x="6489065" y="3982263"/>
            <a:ext cx="4076051" cy="1561446"/>
            <a:chOff x="6489065" y="3982263"/>
            <a:chExt cx="4076051" cy="1561446"/>
          </a:xfrm>
        </p:grpSpPr>
        <p:sp>
          <p:nvSpPr>
            <p:cNvPr id="21" name="Rectangle: Rounded Corners 12"/>
            <p:cNvSpPr/>
            <p:nvPr/>
          </p:nvSpPr>
          <p:spPr>
            <a:xfrm>
              <a:off x="6489066" y="3982263"/>
              <a:ext cx="4076050" cy="1561446"/>
            </a:xfrm>
            <a:prstGeom prst="roundRect">
              <a:avLst/>
            </a:prstGeom>
            <a:solidFill>
              <a:schemeClr val="bg1"/>
            </a:solidFill>
            <a:ln w="19050">
              <a:gradFill>
                <a:gsLst>
                  <a:gs pos="0">
                    <a:srgbClr val="E8EAED"/>
                  </a:gs>
                  <a:gs pos="100000">
                    <a:srgbClr val="B7BDC7"/>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20"/>
            <p:cNvSpPr/>
            <p:nvPr/>
          </p:nvSpPr>
          <p:spPr>
            <a:xfrm>
              <a:off x="6489065" y="4259786"/>
              <a:ext cx="1864583" cy="412797"/>
            </a:xfrm>
            <a:custGeom>
              <a:gdLst>
                <a:gd fmla="*/ 12386 w 3852419" name="connsiteX0"/>
                <a:gd fmla="*/ 0 h 425302" name="connsiteY0"/>
                <a:gd fmla="*/ 3639768 w 3852419" name="connsiteX1"/>
                <a:gd fmla="*/ 0 h 425302" name="connsiteY1"/>
                <a:gd fmla="*/ 3852419 w 3852419" name="connsiteX2"/>
                <a:gd fmla="*/ 212651 h 425302" name="connsiteY2"/>
                <a:gd fmla="*/ 3639768 w 3852419" name="connsiteX3"/>
                <a:gd fmla="*/ 425302 h 425302" name="connsiteY3"/>
                <a:gd fmla="*/ 12386 w 3852419" name="connsiteX4"/>
                <a:gd fmla="*/ 425302 h 425302" name="connsiteY4"/>
                <a:gd fmla="*/ 0 w 3852419" name="connsiteX5"/>
                <a:gd fmla="*/ 424054 h 425302" name="connsiteY5"/>
                <a:gd fmla="*/ 0 w 3852419" name="connsiteX6"/>
                <a:gd fmla="*/ 1249 h 4253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25302" w="3852419">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44" name="矩形 43"/>
            <p:cNvSpPr/>
            <p:nvPr/>
          </p:nvSpPr>
          <p:spPr>
            <a:xfrm>
              <a:off x="6560002" y="4290959"/>
              <a:ext cx="1773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bg1"/>
                  </a:solidFill>
                  <a:latin typeface="+mn-ea"/>
                </a:rPr>
                <a:t>标题文字添加</a:t>
              </a:r>
            </a:p>
          </p:txBody>
        </p:sp>
        <p:sp>
          <p:nvSpPr>
            <p:cNvPr id="47" name="矩形 46"/>
            <p:cNvSpPr/>
            <p:nvPr/>
          </p:nvSpPr>
          <p:spPr>
            <a:xfrm>
              <a:off x="6701601" y="4791407"/>
              <a:ext cx="3626961"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grpSp>
    </p:spTree>
    <p:extLst>
      <p:ext uri="{BB962C8B-B14F-4D97-AF65-F5344CB8AC3E}">
        <p14:creationId val="395458994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48"/>
                                        </p:tgtEl>
                                        <p:attrNameLst>
                                          <p:attrName>style.visibility</p:attrName>
                                        </p:attrNameLst>
                                      </p:cBhvr>
                                      <p:to>
                                        <p:strVal val="visible"/>
                                      </p:to>
                                    </p:set>
                                    <p:animEffect filter="fade" transition="in">
                                      <p:cBhvr>
                                        <p:cTn dur="1000" id="7"/>
                                        <p:tgtEl>
                                          <p:spTgt spid="48"/>
                                        </p:tgtEl>
                                      </p:cBhvr>
                                    </p:animEffect>
                                    <p:anim calcmode="lin" valueType="num">
                                      <p:cBhvr>
                                        <p:cTn dur="1000" fill="hold" id="8"/>
                                        <p:tgtEl>
                                          <p:spTgt spid="48"/>
                                        </p:tgtEl>
                                        <p:attrNameLst>
                                          <p:attrName>ppt_x</p:attrName>
                                        </p:attrNameLst>
                                      </p:cBhvr>
                                      <p:tavLst>
                                        <p:tav tm="0">
                                          <p:val>
                                            <p:strVal val="#ppt_x"/>
                                          </p:val>
                                        </p:tav>
                                        <p:tav tm="100000">
                                          <p:val>
                                            <p:strVal val="#ppt_x"/>
                                          </p:val>
                                        </p:tav>
                                      </p:tavLst>
                                    </p:anim>
                                    <p:anim calcmode="lin" valueType="num">
                                      <p:cBhvr>
                                        <p:cTn decel="100000" dur="900" fill="hold" id="9"/>
                                        <p:tgtEl>
                                          <p:spTgt spid="48"/>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37" presetSubtype="0">
                                  <p:stCondLst>
                                    <p:cond delay="0"/>
                                  </p:stCondLst>
                                  <p:childTnLst>
                                    <p:set>
                                      <p:cBhvr>
                                        <p:cTn dur="1" fill="hold" id="13">
                                          <p:stCondLst>
                                            <p:cond delay="0"/>
                                          </p:stCondLst>
                                        </p:cTn>
                                        <p:tgtEl>
                                          <p:spTgt spid="49"/>
                                        </p:tgtEl>
                                        <p:attrNameLst>
                                          <p:attrName>style.visibility</p:attrName>
                                        </p:attrNameLst>
                                      </p:cBhvr>
                                      <p:to>
                                        <p:strVal val="visible"/>
                                      </p:to>
                                    </p:set>
                                    <p:animEffect filter="fade" transition="in">
                                      <p:cBhvr>
                                        <p:cTn dur="1000" id="14"/>
                                        <p:tgtEl>
                                          <p:spTgt spid="49"/>
                                        </p:tgtEl>
                                      </p:cBhvr>
                                    </p:animEffect>
                                    <p:anim calcmode="lin" valueType="num">
                                      <p:cBhvr>
                                        <p:cTn dur="1000" fill="hold" id="15"/>
                                        <p:tgtEl>
                                          <p:spTgt spid="49"/>
                                        </p:tgtEl>
                                        <p:attrNameLst>
                                          <p:attrName>ppt_x</p:attrName>
                                        </p:attrNameLst>
                                      </p:cBhvr>
                                      <p:tavLst>
                                        <p:tav tm="0">
                                          <p:val>
                                            <p:strVal val="#ppt_x"/>
                                          </p:val>
                                        </p:tav>
                                        <p:tav tm="100000">
                                          <p:val>
                                            <p:strVal val="#ppt_x"/>
                                          </p:val>
                                        </p:tav>
                                      </p:tavLst>
                                    </p:anim>
                                    <p:anim calcmode="lin" valueType="num">
                                      <p:cBhvr>
                                        <p:cTn decel="100000" dur="900" fill="hold" id="16"/>
                                        <p:tgtEl>
                                          <p:spTgt spid="49"/>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fill="hold" id="18" nodeType="afterGroup">
                            <p:stCondLst>
                              <p:cond delay="2000"/>
                            </p:stCondLst>
                            <p:childTnLst>
                              <p:par>
                                <p:cTn fill="hold" id="19" nodeType="afterEffect" presetClass="entr" presetID="37" presetSubtype="0">
                                  <p:stCondLst>
                                    <p:cond delay="0"/>
                                  </p:stCondLst>
                                  <p:childTnLst>
                                    <p:set>
                                      <p:cBhvr>
                                        <p:cTn dur="1" fill="hold" id="20">
                                          <p:stCondLst>
                                            <p:cond delay="0"/>
                                          </p:stCondLst>
                                        </p:cTn>
                                        <p:tgtEl>
                                          <p:spTgt spid="51"/>
                                        </p:tgtEl>
                                        <p:attrNameLst>
                                          <p:attrName>style.visibility</p:attrName>
                                        </p:attrNameLst>
                                      </p:cBhvr>
                                      <p:to>
                                        <p:strVal val="visible"/>
                                      </p:to>
                                    </p:set>
                                    <p:animEffect filter="fade" transition="in">
                                      <p:cBhvr>
                                        <p:cTn dur="1000" id="21"/>
                                        <p:tgtEl>
                                          <p:spTgt spid="51"/>
                                        </p:tgtEl>
                                      </p:cBhvr>
                                    </p:animEffect>
                                    <p:anim calcmode="lin" valueType="num">
                                      <p:cBhvr>
                                        <p:cTn dur="1000" fill="hold" id="22"/>
                                        <p:tgtEl>
                                          <p:spTgt spid="51"/>
                                        </p:tgtEl>
                                        <p:attrNameLst>
                                          <p:attrName>ppt_x</p:attrName>
                                        </p:attrNameLst>
                                      </p:cBhvr>
                                      <p:tavLst>
                                        <p:tav tm="0">
                                          <p:val>
                                            <p:strVal val="#ppt_x"/>
                                          </p:val>
                                        </p:tav>
                                        <p:tav tm="100000">
                                          <p:val>
                                            <p:strVal val="#ppt_x"/>
                                          </p:val>
                                        </p:tav>
                                      </p:tavLst>
                                    </p:anim>
                                    <p:anim calcmode="lin" valueType="num">
                                      <p:cBhvr>
                                        <p:cTn decel="100000" dur="900" fill="hold" id="23"/>
                                        <p:tgtEl>
                                          <p:spTgt spid="51"/>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fill="hold" id="25" nodeType="afterGroup">
                            <p:stCondLst>
                              <p:cond delay="3000"/>
                            </p:stCondLst>
                            <p:childTnLst>
                              <p:par>
                                <p:cTn fill="hold" id="26" nodeType="afterEffect" presetClass="entr" presetID="37" presetSubtype="0">
                                  <p:stCondLst>
                                    <p:cond delay="0"/>
                                  </p:stCondLst>
                                  <p:childTnLst>
                                    <p:set>
                                      <p:cBhvr>
                                        <p:cTn dur="1" fill="hold" id="27">
                                          <p:stCondLst>
                                            <p:cond delay="0"/>
                                          </p:stCondLst>
                                        </p:cTn>
                                        <p:tgtEl>
                                          <p:spTgt spid="50"/>
                                        </p:tgtEl>
                                        <p:attrNameLst>
                                          <p:attrName>style.visibility</p:attrName>
                                        </p:attrNameLst>
                                      </p:cBhvr>
                                      <p:to>
                                        <p:strVal val="visible"/>
                                      </p:to>
                                    </p:set>
                                    <p:animEffect filter="fade" transition="in">
                                      <p:cBhvr>
                                        <p:cTn dur="1000" id="28"/>
                                        <p:tgtEl>
                                          <p:spTgt spid="50"/>
                                        </p:tgtEl>
                                      </p:cBhvr>
                                    </p:animEffect>
                                    <p:anim calcmode="lin" valueType="num">
                                      <p:cBhvr>
                                        <p:cTn dur="1000" fill="hold" id="29"/>
                                        <p:tgtEl>
                                          <p:spTgt spid="50"/>
                                        </p:tgtEl>
                                        <p:attrNameLst>
                                          <p:attrName>ppt_x</p:attrName>
                                        </p:attrNameLst>
                                      </p:cBhvr>
                                      <p:tavLst>
                                        <p:tav tm="0">
                                          <p:val>
                                            <p:strVal val="#ppt_x"/>
                                          </p:val>
                                        </p:tav>
                                        <p:tav tm="100000">
                                          <p:val>
                                            <p:strVal val="#ppt_x"/>
                                          </p:val>
                                        </p:tav>
                                      </p:tavLst>
                                    </p:anim>
                                    <p:anim calcmode="lin" valueType="num">
                                      <p:cBhvr>
                                        <p:cTn decel="100000" dur="900" fill="hold" id="30"/>
                                        <p:tgtEl>
                                          <p:spTgt spid="50"/>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4" name="组合 43"/>
          <p:cNvGrpSpPr/>
          <p:nvPr/>
        </p:nvGrpSpPr>
        <p:grpSpPr>
          <a:xfrm>
            <a:off x="347913" y="224310"/>
            <a:ext cx="6056533" cy="1159989"/>
            <a:chOff x="347913" y="224310"/>
            <a:chExt cx="6056533" cy="1159989"/>
          </a:xfrm>
        </p:grpSpPr>
        <p:pic>
          <p:nvPicPr>
            <p:cNvPr id="45" name="图片 44"/>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46" name="文本框 45"/>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47" name="组合 46"/>
            <p:cNvGrpSpPr/>
            <p:nvPr/>
          </p:nvGrpSpPr>
          <p:grpSpPr>
            <a:xfrm>
              <a:off x="1518453" y="442643"/>
              <a:ext cx="4885993" cy="632939"/>
              <a:chOff x="1456842" y="306332"/>
              <a:chExt cx="4885993" cy="632939"/>
            </a:xfrm>
          </p:grpSpPr>
          <p:sp>
            <p:nvSpPr>
              <p:cNvPr id="48" name="文本框 47"/>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49" name="文本框 48"/>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68" name="组合 67"/>
          <p:cNvGrpSpPr/>
          <p:nvPr/>
        </p:nvGrpSpPr>
        <p:grpSpPr>
          <a:xfrm>
            <a:off x="3712183" y="2275334"/>
            <a:ext cx="4767634" cy="3209653"/>
            <a:chOff x="3712183" y="2275334"/>
            <a:chExt cx="4767634" cy="3209653"/>
          </a:xfrm>
        </p:grpSpPr>
        <p:sp>
          <p:nvSpPr>
            <p:cNvPr id="4" name="任意多边形: 形状 10"/>
            <p:cNvSpPr/>
            <p:nvPr/>
          </p:nvSpPr>
          <p:spPr>
            <a:xfrm>
              <a:off x="5123094" y="2828608"/>
              <a:ext cx="1945812" cy="1923534"/>
            </a:xfrm>
            <a:custGeom>
              <a:rect b="b" l="l" r="r" t="t"/>
              <a:pathLst>
                <a:path h="145220" w="146902">
                  <a:moveTo>
                    <a:pt x="137410" y="123064"/>
                  </a:moveTo>
                  <a:cubicBezTo>
                    <a:pt x="137707" y="122915"/>
                    <a:pt x="138005" y="122915"/>
                    <a:pt x="138303" y="123064"/>
                  </a:cubicBezTo>
                  <a:lnTo>
                    <a:pt x="138303" y="123510"/>
                  </a:lnTo>
                  <a:cubicBezTo>
                    <a:pt x="138600" y="123510"/>
                    <a:pt x="138823" y="123510"/>
                    <a:pt x="138972" y="123510"/>
                  </a:cubicBezTo>
                  <a:cubicBezTo>
                    <a:pt x="139270" y="123659"/>
                    <a:pt x="139419" y="123808"/>
                    <a:pt x="139419" y="123957"/>
                  </a:cubicBezTo>
                  <a:cubicBezTo>
                    <a:pt x="138675" y="126636"/>
                    <a:pt x="137707" y="128868"/>
                    <a:pt x="136517" y="130654"/>
                  </a:cubicBezTo>
                  <a:cubicBezTo>
                    <a:pt x="134582" y="133035"/>
                    <a:pt x="133466" y="134226"/>
                    <a:pt x="133168" y="134226"/>
                  </a:cubicBezTo>
                  <a:cubicBezTo>
                    <a:pt x="132870" y="134226"/>
                    <a:pt x="132721" y="134003"/>
                    <a:pt x="132721" y="133556"/>
                  </a:cubicBezTo>
                  <a:cubicBezTo>
                    <a:pt x="132721" y="133556"/>
                    <a:pt x="132498" y="133408"/>
                    <a:pt x="132052" y="133110"/>
                  </a:cubicBezTo>
                  <a:cubicBezTo>
                    <a:pt x="131903" y="132812"/>
                    <a:pt x="131754" y="132440"/>
                    <a:pt x="131605" y="131994"/>
                  </a:cubicBezTo>
                  <a:cubicBezTo>
                    <a:pt x="131605" y="131547"/>
                    <a:pt x="131754" y="131026"/>
                    <a:pt x="132052" y="130431"/>
                  </a:cubicBezTo>
                  <a:cubicBezTo>
                    <a:pt x="134284" y="126561"/>
                    <a:pt x="135624" y="124403"/>
                    <a:pt x="136070" y="123957"/>
                  </a:cubicBezTo>
                  <a:cubicBezTo>
                    <a:pt x="136517" y="123362"/>
                    <a:pt x="136963" y="123064"/>
                    <a:pt x="137410" y="123064"/>
                  </a:cubicBezTo>
                  <a:close/>
                  <a:moveTo>
                    <a:pt x="7929" y="123064"/>
                  </a:moveTo>
                  <a:cubicBezTo>
                    <a:pt x="8078" y="122915"/>
                    <a:pt x="8376" y="122915"/>
                    <a:pt x="8822" y="123064"/>
                  </a:cubicBezTo>
                  <a:cubicBezTo>
                    <a:pt x="9269" y="123064"/>
                    <a:pt x="9715" y="123362"/>
                    <a:pt x="10162" y="123957"/>
                  </a:cubicBezTo>
                  <a:cubicBezTo>
                    <a:pt x="10608" y="124403"/>
                    <a:pt x="11947" y="126561"/>
                    <a:pt x="14180" y="130431"/>
                  </a:cubicBezTo>
                  <a:cubicBezTo>
                    <a:pt x="14478" y="131026"/>
                    <a:pt x="14626" y="131547"/>
                    <a:pt x="14626" y="131994"/>
                  </a:cubicBezTo>
                  <a:cubicBezTo>
                    <a:pt x="14329" y="132440"/>
                    <a:pt x="14105" y="132812"/>
                    <a:pt x="13957" y="133110"/>
                  </a:cubicBezTo>
                  <a:cubicBezTo>
                    <a:pt x="13659" y="133408"/>
                    <a:pt x="13510" y="133556"/>
                    <a:pt x="13510" y="133556"/>
                  </a:cubicBezTo>
                  <a:cubicBezTo>
                    <a:pt x="13510" y="134003"/>
                    <a:pt x="13361" y="134226"/>
                    <a:pt x="13064" y="134226"/>
                  </a:cubicBezTo>
                  <a:cubicBezTo>
                    <a:pt x="12766" y="134226"/>
                    <a:pt x="11650" y="133035"/>
                    <a:pt x="9715" y="130654"/>
                  </a:cubicBezTo>
                  <a:cubicBezTo>
                    <a:pt x="8524" y="128868"/>
                    <a:pt x="7557" y="126636"/>
                    <a:pt x="6813" y="123957"/>
                  </a:cubicBezTo>
                  <a:cubicBezTo>
                    <a:pt x="6813" y="123808"/>
                    <a:pt x="6962" y="123659"/>
                    <a:pt x="7259" y="123510"/>
                  </a:cubicBezTo>
                  <a:cubicBezTo>
                    <a:pt x="7408" y="123510"/>
                    <a:pt x="7631" y="123510"/>
                    <a:pt x="7929" y="123510"/>
                  </a:cubicBezTo>
                  <a:close/>
                  <a:moveTo>
                    <a:pt x="125578" y="80425"/>
                  </a:moveTo>
                  <a:cubicBezTo>
                    <a:pt x="127661" y="80127"/>
                    <a:pt x="129001" y="80350"/>
                    <a:pt x="129596" y="81094"/>
                  </a:cubicBezTo>
                  <a:lnTo>
                    <a:pt x="130936" y="82657"/>
                  </a:lnTo>
                  <a:cubicBezTo>
                    <a:pt x="132424" y="82062"/>
                    <a:pt x="133838" y="81913"/>
                    <a:pt x="135177" y="82211"/>
                  </a:cubicBezTo>
                  <a:cubicBezTo>
                    <a:pt x="136517" y="82657"/>
                    <a:pt x="137038" y="83699"/>
                    <a:pt x="136740" y="85336"/>
                  </a:cubicBezTo>
                  <a:cubicBezTo>
                    <a:pt x="131977" y="100814"/>
                    <a:pt x="125355" y="113613"/>
                    <a:pt x="116871" y="123734"/>
                  </a:cubicBezTo>
                  <a:cubicBezTo>
                    <a:pt x="106156" y="136831"/>
                    <a:pt x="99607" y="143379"/>
                    <a:pt x="97226" y="143379"/>
                  </a:cubicBezTo>
                  <a:cubicBezTo>
                    <a:pt x="95589" y="143379"/>
                    <a:pt x="94770" y="142263"/>
                    <a:pt x="94770" y="140030"/>
                  </a:cubicBezTo>
                  <a:cubicBezTo>
                    <a:pt x="94770" y="139286"/>
                    <a:pt x="93729" y="137947"/>
                    <a:pt x="91645" y="136012"/>
                  </a:cubicBezTo>
                  <a:cubicBezTo>
                    <a:pt x="90603" y="134970"/>
                    <a:pt x="90008" y="133408"/>
                    <a:pt x="89859" y="131324"/>
                  </a:cubicBezTo>
                  <a:cubicBezTo>
                    <a:pt x="89561" y="128347"/>
                    <a:pt x="90305" y="125371"/>
                    <a:pt x="92091" y="122394"/>
                  </a:cubicBezTo>
                  <a:cubicBezTo>
                    <a:pt x="106379" y="100070"/>
                    <a:pt x="114937" y="87568"/>
                    <a:pt x="117764" y="84890"/>
                  </a:cubicBezTo>
                  <a:cubicBezTo>
                    <a:pt x="120592" y="82211"/>
                    <a:pt x="123196" y="80722"/>
                    <a:pt x="125578" y="80425"/>
                  </a:cubicBezTo>
                  <a:close/>
                  <a:moveTo>
                    <a:pt x="22217" y="78416"/>
                  </a:moveTo>
                  <a:cubicBezTo>
                    <a:pt x="24747" y="78862"/>
                    <a:pt x="27351" y="80425"/>
                    <a:pt x="30030" y="83104"/>
                  </a:cubicBezTo>
                  <a:cubicBezTo>
                    <a:pt x="32858" y="85931"/>
                    <a:pt x="40597" y="98656"/>
                    <a:pt x="53247" y="121278"/>
                  </a:cubicBezTo>
                  <a:cubicBezTo>
                    <a:pt x="54884" y="124255"/>
                    <a:pt x="55554" y="127231"/>
                    <a:pt x="55256" y="130208"/>
                  </a:cubicBezTo>
                  <a:cubicBezTo>
                    <a:pt x="54959" y="132291"/>
                    <a:pt x="54215" y="133854"/>
                    <a:pt x="53024" y="134896"/>
                  </a:cubicBezTo>
                  <a:cubicBezTo>
                    <a:pt x="50940" y="136831"/>
                    <a:pt x="49899" y="138170"/>
                    <a:pt x="49899" y="138914"/>
                  </a:cubicBezTo>
                  <a:cubicBezTo>
                    <a:pt x="49750" y="141295"/>
                    <a:pt x="48857" y="142486"/>
                    <a:pt x="47220" y="142486"/>
                  </a:cubicBezTo>
                  <a:cubicBezTo>
                    <a:pt x="44838" y="142486"/>
                    <a:pt x="38588" y="135789"/>
                    <a:pt x="28467" y="122394"/>
                  </a:cubicBezTo>
                  <a:cubicBezTo>
                    <a:pt x="20728" y="111976"/>
                    <a:pt x="14924" y="98879"/>
                    <a:pt x="11055" y="83104"/>
                  </a:cubicBezTo>
                  <a:cubicBezTo>
                    <a:pt x="10906" y="81615"/>
                    <a:pt x="11501" y="80648"/>
                    <a:pt x="12840" y="80201"/>
                  </a:cubicBezTo>
                  <a:cubicBezTo>
                    <a:pt x="14180" y="79904"/>
                    <a:pt x="15594" y="80053"/>
                    <a:pt x="17082" y="80648"/>
                  </a:cubicBezTo>
                  <a:lnTo>
                    <a:pt x="17975" y="79085"/>
                  </a:lnTo>
                  <a:cubicBezTo>
                    <a:pt x="18868" y="78341"/>
                    <a:pt x="20282" y="78118"/>
                    <a:pt x="22217" y="78416"/>
                  </a:cubicBezTo>
                  <a:close/>
                  <a:moveTo>
                    <a:pt x="78027" y="58"/>
                  </a:moveTo>
                  <a:cubicBezTo>
                    <a:pt x="109430" y="1099"/>
                    <a:pt x="130340" y="15982"/>
                    <a:pt x="140758" y="44706"/>
                  </a:cubicBezTo>
                  <a:cubicBezTo>
                    <a:pt x="145818" y="59142"/>
                    <a:pt x="147753" y="73579"/>
                    <a:pt x="146563" y="88015"/>
                  </a:cubicBezTo>
                  <a:cubicBezTo>
                    <a:pt x="146265" y="90545"/>
                    <a:pt x="145744" y="92257"/>
                    <a:pt x="145000" y="93150"/>
                  </a:cubicBezTo>
                  <a:lnTo>
                    <a:pt x="143660" y="94266"/>
                  </a:lnTo>
                  <a:cubicBezTo>
                    <a:pt x="145744" y="105130"/>
                    <a:pt x="142693" y="115325"/>
                    <a:pt x="134507" y="124850"/>
                  </a:cubicBezTo>
                  <a:cubicBezTo>
                    <a:pt x="122750" y="138244"/>
                    <a:pt x="114490" y="145016"/>
                    <a:pt x="109728" y="145165"/>
                  </a:cubicBezTo>
                  <a:cubicBezTo>
                    <a:pt x="105560" y="145314"/>
                    <a:pt x="103402" y="145165"/>
                    <a:pt x="103254" y="144718"/>
                  </a:cubicBezTo>
                  <a:cubicBezTo>
                    <a:pt x="115755" y="131026"/>
                    <a:pt x="124238" y="120608"/>
                    <a:pt x="128703" y="113465"/>
                  </a:cubicBezTo>
                  <a:cubicBezTo>
                    <a:pt x="137186" y="98731"/>
                    <a:pt x="140907" y="88461"/>
                    <a:pt x="139865" y="82657"/>
                  </a:cubicBezTo>
                  <a:cubicBezTo>
                    <a:pt x="139865" y="82657"/>
                    <a:pt x="139865" y="81467"/>
                    <a:pt x="139865" y="79085"/>
                  </a:cubicBezTo>
                  <a:cubicBezTo>
                    <a:pt x="140163" y="76555"/>
                    <a:pt x="140088" y="74025"/>
                    <a:pt x="139642" y="71495"/>
                  </a:cubicBezTo>
                  <a:cubicBezTo>
                    <a:pt x="139047" y="63012"/>
                    <a:pt x="137335" y="55124"/>
                    <a:pt x="134507" y="47831"/>
                  </a:cubicBezTo>
                  <a:cubicBezTo>
                    <a:pt x="124982" y="25061"/>
                    <a:pt x="105635" y="13080"/>
                    <a:pt x="76464" y="11889"/>
                  </a:cubicBezTo>
                  <a:cubicBezTo>
                    <a:pt x="47443" y="10699"/>
                    <a:pt x="27128" y="22233"/>
                    <a:pt x="15519" y="46492"/>
                  </a:cubicBezTo>
                  <a:cubicBezTo>
                    <a:pt x="9864" y="58696"/>
                    <a:pt x="7111" y="71049"/>
                    <a:pt x="7259" y="83550"/>
                  </a:cubicBezTo>
                  <a:cubicBezTo>
                    <a:pt x="13361" y="101707"/>
                    <a:pt x="19761" y="115102"/>
                    <a:pt x="26458" y="123734"/>
                  </a:cubicBezTo>
                  <a:cubicBezTo>
                    <a:pt x="33453" y="132515"/>
                    <a:pt x="38588" y="138989"/>
                    <a:pt x="41862" y="143156"/>
                  </a:cubicBezTo>
                  <a:cubicBezTo>
                    <a:pt x="37844" y="145835"/>
                    <a:pt x="33676" y="145760"/>
                    <a:pt x="29360" y="142933"/>
                  </a:cubicBezTo>
                  <a:cubicBezTo>
                    <a:pt x="16859" y="134003"/>
                    <a:pt x="8599" y="123287"/>
                    <a:pt x="4580" y="110786"/>
                  </a:cubicBezTo>
                  <a:cubicBezTo>
                    <a:pt x="1604" y="100665"/>
                    <a:pt x="860" y="94787"/>
                    <a:pt x="2348" y="93150"/>
                  </a:cubicBezTo>
                  <a:cubicBezTo>
                    <a:pt x="1306" y="92108"/>
                    <a:pt x="637" y="89354"/>
                    <a:pt x="339" y="84890"/>
                  </a:cubicBezTo>
                  <a:cubicBezTo>
                    <a:pt x="-1149" y="71346"/>
                    <a:pt x="2274" y="56091"/>
                    <a:pt x="10608" y="39125"/>
                  </a:cubicBezTo>
                  <a:cubicBezTo>
                    <a:pt x="23705" y="12038"/>
                    <a:pt x="46178" y="-984"/>
                    <a:pt x="78027" y="58"/>
                  </a:cubicBezTo>
                  <a:close/>
                </a:path>
              </a:pathLst>
            </a:custGeom>
            <a:solidFill>
              <a:schemeClr val="dk2">
                <a:lumMod val="100000"/>
              </a:schemeClr>
            </a:solidFill>
            <a:ln>
              <a:noFill/>
            </a:ln>
            <a:effectLst/>
          </p:spPr>
          <p:txBody>
            <a:bodyPr anchor="ctr"/>
            <a:lstStyle/>
            <a:p>
              <a:pPr algn="ctr"/>
              <a:endParaRPr/>
            </a:p>
          </p:txBody>
        </p:sp>
        <p:sp>
          <p:nvSpPr>
            <p:cNvPr id="35" name="椭圆 34"/>
            <p:cNvSpPr/>
            <p:nvPr/>
          </p:nvSpPr>
          <p:spPr>
            <a:xfrm>
              <a:off x="3713924" y="2278816"/>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弧形 35"/>
            <p:cNvSpPr/>
            <p:nvPr/>
          </p:nvSpPr>
          <p:spPr>
            <a:xfrm>
              <a:off x="3712183" y="2277075"/>
              <a:ext cx="1014984" cy="1014984"/>
            </a:xfrm>
            <a:prstGeom prst="arc">
              <a:avLst>
                <a:gd fmla="val 16200000" name="adj1"/>
                <a:gd fmla="val 18256256" name="adj2"/>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7" name="任意多边形: 形状 46"/>
            <p:cNvSpPr/>
            <p:nvPr/>
          </p:nvSpPr>
          <p:spPr>
            <a:xfrm>
              <a:off x="3988336" y="2543051"/>
              <a:ext cx="459194" cy="479550"/>
            </a:xfrm>
            <a:custGeom>
              <a:gdLst>
                <a:gd fmla="*/ 293688 w 322263" name="connsiteX0"/>
                <a:gd fmla="*/ 298450 h 336550" name="connsiteY0"/>
                <a:gd fmla="*/ 293688 w 322263" name="connsiteX1"/>
                <a:gd fmla="*/ 305019 h 336550" name="connsiteY1"/>
                <a:gd fmla="*/ 261635 w 322263" name="connsiteX2"/>
                <a:gd fmla="*/ 336550 h 336550" name="connsiteY2"/>
                <a:gd fmla="*/ 241603 w 322263" name="connsiteX3"/>
                <a:gd fmla="*/ 336550 h 336550" name="connsiteY3"/>
                <a:gd fmla="*/ 209550 w 322263" name="connsiteX4"/>
                <a:gd fmla="*/ 305019 h 336550" name="connsiteY4"/>
                <a:gd fmla="*/ 209550 w 322263" name="connsiteX5"/>
                <a:gd fmla="*/ 301078 h 336550" name="connsiteY5"/>
                <a:gd fmla="*/ 277662 w 322263" name="connsiteX6"/>
                <a:gd fmla="*/ 301078 h 336550" name="connsiteY6"/>
                <a:gd fmla="*/ 293688 w 322263" name="connsiteX7"/>
                <a:gd fmla="*/ 298450 h 336550" name="connsiteY7"/>
                <a:gd fmla="*/ 28575 w 322263" name="connsiteX8"/>
                <a:gd fmla="*/ 298450 h 336550" name="connsiteY8"/>
                <a:gd fmla="*/ 44601 w 322263" name="connsiteX9"/>
                <a:gd fmla="*/ 301078 h 336550" name="connsiteY9"/>
                <a:gd fmla="*/ 112713 w 322263" name="connsiteX10"/>
                <a:gd fmla="*/ 301078 h 336550" name="connsiteY10"/>
                <a:gd fmla="*/ 112713 w 322263" name="connsiteX11"/>
                <a:gd fmla="*/ 305019 h 336550" name="connsiteY11"/>
                <a:gd fmla="*/ 80660 w 322263" name="connsiteX12"/>
                <a:gd fmla="*/ 336550 h 336550" name="connsiteY12"/>
                <a:gd fmla="*/ 60628 w 322263" name="connsiteX13"/>
                <a:gd fmla="*/ 336550 h 336550" name="connsiteY13"/>
                <a:gd fmla="*/ 28575 w 322263" name="connsiteX14"/>
                <a:gd fmla="*/ 305019 h 336550" name="connsiteY14"/>
                <a:gd fmla="*/ 28575 w 322263" name="connsiteX15"/>
                <a:gd fmla="*/ 298450 h 336550" name="connsiteY15"/>
                <a:gd fmla="*/ 233362 w 322263" name="connsiteX16"/>
                <a:gd fmla="*/ 228600 h 336550" name="connsiteY16"/>
                <a:gd fmla="*/ 273050 w 322263" name="connsiteX17"/>
                <a:gd fmla="*/ 228600 h 336550" name="connsiteY17"/>
                <a:gd fmla="*/ 273050 w 322263" name="connsiteX18"/>
                <a:gd fmla="*/ 241300 h 336550" name="connsiteY18"/>
                <a:gd fmla="*/ 233362 w 322263" name="connsiteX19"/>
                <a:gd fmla="*/ 241300 h 336550" name="connsiteY19"/>
                <a:gd fmla="*/ 49212 w 322263" name="connsiteX20"/>
                <a:gd fmla="*/ 228600 h 336550" name="connsiteY20"/>
                <a:gd fmla="*/ 88900 w 322263" name="connsiteX21"/>
                <a:gd fmla="*/ 228600 h 336550" name="connsiteY21"/>
                <a:gd fmla="*/ 88900 w 322263" name="connsiteX22"/>
                <a:gd fmla="*/ 241300 h 336550" name="connsiteY22"/>
                <a:gd fmla="*/ 49212 w 322263" name="connsiteX23"/>
                <a:gd fmla="*/ 241300 h 336550" name="connsiteY23"/>
                <a:gd fmla="*/ 228109 w 322263" name="connsiteX24"/>
                <a:gd fmla="*/ 212725 h 336550" name="connsiteY24"/>
                <a:gd fmla="*/ 217487 w 322263" name="connsiteX25"/>
                <a:gd fmla="*/ 224912 h 336550" name="connsiteY25"/>
                <a:gd fmla="*/ 217487 w 322263" name="connsiteX26"/>
                <a:gd fmla="*/ 246577 h 336550" name="connsiteY26"/>
                <a:gd fmla="*/ 228109 w 322263" name="connsiteX27"/>
                <a:gd fmla="*/ 258763 h 336550" name="connsiteY27"/>
                <a:gd fmla="*/ 278563 w 322263" name="connsiteX28"/>
                <a:gd fmla="*/ 258763 h 336550" name="connsiteY28"/>
                <a:gd fmla="*/ 290512 w 322263" name="connsiteX29"/>
                <a:gd fmla="*/ 246577 h 336550" name="connsiteY29"/>
                <a:gd fmla="*/ 290512 w 322263" name="connsiteX30"/>
                <a:gd fmla="*/ 224912 h 336550" name="connsiteY30"/>
                <a:gd fmla="*/ 278563 w 322263" name="connsiteX31"/>
                <a:gd fmla="*/ 212725 h 336550" name="connsiteY31"/>
                <a:gd fmla="*/ 228109 w 322263" name="connsiteX32"/>
                <a:gd fmla="*/ 212725 h 336550" name="connsiteY32"/>
                <a:gd fmla="*/ 43699 w 322263" name="connsiteX33"/>
                <a:gd fmla="*/ 212725 h 336550" name="connsiteY33"/>
                <a:gd fmla="*/ 31750 w 322263" name="connsiteX34"/>
                <a:gd fmla="*/ 224912 h 336550" name="connsiteY34"/>
                <a:gd fmla="*/ 31750 w 322263" name="connsiteX35"/>
                <a:gd fmla="*/ 246577 h 336550" name="connsiteY35"/>
                <a:gd fmla="*/ 43699 w 322263" name="connsiteX36"/>
                <a:gd fmla="*/ 258763 h 336550" name="connsiteY36"/>
                <a:gd fmla="*/ 94153 w 322263" name="connsiteX37"/>
                <a:gd fmla="*/ 258763 h 336550" name="connsiteY37"/>
                <a:gd fmla="*/ 104775 w 322263" name="connsiteX38"/>
                <a:gd fmla="*/ 246577 h 336550" name="connsiteY38"/>
                <a:gd fmla="*/ 104775 w 322263" name="connsiteX39"/>
                <a:gd fmla="*/ 224912 h 336550" name="connsiteY39"/>
                <a:gd fmla="*/ 94153 w 322263" name="connsiteX40"/>
                <a:gd fmla="*/ 212725 h 336550" name="connsiteY40"/>
                <a:gd fmla="*/ 43699 w 322263" name="connsiteX41"/>
                <a:gd fmla="*/ 212725 h 336550" name="connsiteY41"/>
                <a:gd fmla="*/ 44905 w 322263" name="connsiteX42"/>
                <a:gd fmla="*/ 184150 h 336550" name="connsiteY42"/>
                <a:gd fmla="*/ 277358 w 322263" name="connsiteX43"/>
                <a:gd fmla="*/ 184150 h 336550" name="connsiteY43"/>
                <a:gd fmla="*/ 322263 w 322263" name="connsiteX44"/>
                <a:gd fmla="*/ 228893 h 336550" name="connsiteY44"/>
                <a:gd fmla="*/ 322263 w 322263" name="connsiteX45"/>
                <a:gd fmla="*/ 239421 h 336550" name="connsiteY45"/>
                <a:gd fmla="*/ 277358 w 322263" name="connsiteX46"/>
                <a:gd fmla="*/ 284163 h 336550" name="connsiteY46"/>
                <a:gd fmla="*/ 44905 w 322263" name="connsiteX47"/>
                <a:gd fmla="*/ 284163 h 336550" name="connsiteY47"/>
                <a:gd fmla="*/ 0 w 322263" name="connsiteX48"/>
                <a:gd fmla="*/ 239421 h 336550" name="connsiteY48"/>
                <a:gd fmla="*/ 0 w 322263" name="connsiteX49"/>
                <a:gd fmla="*/ 228893 h 336550" name="connsiteY49"/>
                <a:gd fmla="*/ 44905 w 322263" name="connsiteX50"/>
                <a:gd fmla="*/ 184150 h 336550" name="connsiteY50"/>
                <a:gd fmla="*/ 100909 w 322263" name="connsiteX51"/>
                <a:gd fmla="*/ 112712 h 336550" name="connsiteY51"/>
                <a:gd fmla="*/ 221354 w 322263" name="connsiteX52"/>
                <a:gd fmla="*/ 112712 h 336550" name="connsiteY52"/>
                <a:gd fmla="*/ 242300 w 322263" name="connsiteX53"/>
                <a:gd fmla="*/ 125563 h 336550" name="connsiteY53"/>
                <a:gd fmla="*/ 259320 w 322263" name="connsiteX54"/>
                <a:gd fmla="*/ 158977 h 336550" name="connsiteY54"/>
                <a:gd fmla="*/ 254083 w 322263" name="connsiteX55"/>
                <a:gd fmla="*/ 166687 h 336550" name="connsiteY55"/>
                <a:gd fmla="*/ 68180 w 322263" name="connsiteX56"/>
                <a:gd fmla="*/ 166687 h 336550" name="connsiteY56"/>
                <a:gd fmla="*/ 62943 w 322263" name="connsiteX57"/>
                <a:gd fmla="*/ 158977 h 336550" name="connsiteY57"/>
                <a:gd fmla="*/ 79963 w 322263" name="connsiteX58"/>
                <a:gd fmla="*/ 125563 h 336550" name="connsiteY58"/>
                <a:gd fmla="*/ 100909 w 322263" name="connsiteX59"/>
                <a:gd fmla="*/ 112712 h 336550" name="connsiteY59"/>
                <a:gd fmla="*/ 209688 w 322263" name="connsiteX60"/>
                <a:gd fmla="*/ 60325 h 336550" name="connsiteY60"/>
                <a:gd fmla="*/ 222112 w 322263" name="connsiteX61"/>
                <a:gd fmla="*/ 60325 h 336550" name="connsiteY61"/>
                <a:gd fmla="*/ 231775 w 322263" name="connsiteX62"/>
                <a:gd fmla="*/ 69850 h 336550" name="connsiteY62"/>
                <a:gd fmla="*/ 222112 w 322263" name="connsiteX63"/>
                <a:gd fmla="*/ 79375 h 336550" name="connsiteY63"/>
                <a:gd fmla="*/ 209688 w 322263" name="connsiteX64"/>
                <a:gd fmla="*/ 79375 h 336550" name="connsiteY64"/>
                <a:gd fmla="*/ 200025 w 322263" name="connsiteX65"/>
                <a:gd fmla="*/ 69850 h 336550" name="connsiteY65"/>
                <a:gd fmla="*/ 209688 w 322263" name="connsiteX66"/>
                <a:gd fmla="*/ 60325 h 336550" name="connsiteY66"/>
                <a:gd fmla="*/ 101255 w 322263" name="connsiteX67"/>
                <a:gd fmla="*/ 60325 h 336550" name="connsiteY67"/>
                <a:gd fmla="*/ 113058 w 322263" name="connsiteX68"/>
                <a:gd fmla="*/ 60325 h 336550" name="connsiteY68"/>
                <a:gd fmla="*/ 122238 w 322263" name="connsiteX69"/>
                <a:gd fmla="*/ 69850 h 336550" name="connsiteY69"/>
                <a:gd fmla="*/ 113058 w 322263" name="connsiteX70"/>
                <a:gd fmla="*/ 79375 h 336550" name="connsiteY70"/>
                <a:gd fmla="*/ 101255 w 322263" name="connsiteX71"/>
                <a:gd fmla="*/ 79375 h 336550" name="connsiteY71"/>
                <a:gd fmla="*/ 92075 w 322263" name="connsiteX72"/>
                <a:gd fmla="*/ 69850 h 336550" name="connsiteY72"/>
                <a:gd fmla="*/ 101255 w 322263" name="connsiteX73"/>
                <a:gd fmla="*/ 60325 h 336550" name="connsiteY73"/>
                <a:gd fmla="*/ 161132 w 322263" name="connsiteX74"/>
                <a:gd fmla="*/ 34925 h 336550" name="connsiteY74"/>
                <a:gd fmla="*/ 195263 w 322263" name="connsiteX75"/>
                <a:gd fmla="*/ 69920 h 336550" name="connsiteY75"/>
                <a:gd fmla="*/ 195263 w 322263" name="connsiteX76"/>
                <a:gd fmla="*/ 86071 h 336550" name="connsiteY76"/>
                <a:gd fmla="*/ 184761 w 322263" name="connsiteX77"/>
                <a:gd fmla="*/ 96838 h 336550" name="connsiteY77"/>
                <a:gd fmla="*/ 137502 w 322263" name="connsiteX78"/>
                <a:gd fmla="*/ 96838 h 336550" name="connsiteY78"/>
                <a:gd fmla="*/ 127000 w 322263" name="connsiteX79"/>
                <a:gd fmla="*/ 86071 h 336550" name="connsiteY79"/>
                <a:gd fmla="*/ 127000 w 322263" name="connsiteX80"/>
                <a:gd fmla="*/ 69920 h 336550" name="connsiteY80"/>
                <a:gd fmla="*/ 161132 w 322263" name="connsiteX81"/>
                <a:gd fmla="*/ 34925 h 336550" name="connsiteY81"/>
                <a:gd fmla="*/ 196771 w 322263" name="connsiteX82"/>
                <a:gd fmla="*/ 21272 h 336550" name="connsiteY82"/>
                <a:gd fmla="*/ 210265 w 322263" name="connsiteX83"/>
                <a:gd fmla="*/ 21272 h 336550" name="connsiteY83"/>
                <a:gd fmla="*/ 210265 w 322263" name="connsiteX84"/>
                <a:gd fmla="*/ 33972 h 336550" name="connsiteY84"/>
                <a:gd fmla="*/ 204867 w 322263" name="connsiteX85"/>
                <a:gd fmla="*/ 39052 h 336550" name="connsiteY85"/>
                <a:gd fmla="*/ 196771 w 322263" name="connsiteX86"/>
                <a:gd fmla="*/ 42862 h 336550" name="connsiteY86"/>
                <a:gd fmla="*/ 190024 w 322263" name="connsiteX87"/>
                <a:gd fmla="*/ 39052 h 336550" name="connsiteY87"/>
                <a:gd fmla="*/ 190024 w 322263" name="connsiteX88"/>
                <a:gd fmla="*/ 26352 h 336550" name="connsiteY88"/>
                <a:gd fmla="*/ 196771 w 322263" name="connsiteX89"/>
                <a:gd fmla="*/ 21272 h 336550" name="connsiteY89"/>
                <a:gd fmla="*/ 111998 w 322263" name="connsiteX90"/>
                <a:gd fmla="*/ 21272 h 336550" name="connsiteY90"/>
                <a:gd fmla="*/ 125492 w 322263" name="connsiteX91"/>
                <a:gd fmla="*/ 21272 h 336550" name="connsiteY91"/>
                <a:gd fmla="*/ 132239 w 322263" name="connsiteX92"/>
                <a:gd fmla="*/ 26352 h 336550" name="connsiteY92"/>
                <a:gd fmla="*/ 132239 w 322263" name="connsiteX93"/>
                <a:gd fmla="*/ 39052 h 336550" name="connsiteY93"/>
                <a:gd fmla="*/ 125492 w 322263" name="connsiteX94"/>
                <a:gd fmla="*/ 42862 h 336550" name="connsiteY94"/>
                <a:gd fmla="*/ 117396 w 322263" name="connsiteX95"/>
                <a:gd fmla="*/ 39052 h 336550" name="connsiteY95"/>
                <a:gd fmla="*/ 111998 w 322263" name="connsiteX96"/>
                <a:gd fmla="*/ 33972 h 336550" name="connsiteY96"/>
                <a:gd fmla="*/ 111998 w 322263" name="connsiteX97"/>
                <a:gd fmla="*/ 21272 h 336550" name="connsiteY97"/>
                <a:gd fmla="*/ 161132 w 322263" name="connsiteX98"/>
                <a:gd fmla="*/ 0 h 336550" name="connsiteY98"/>
                <a:gd fmla="*/ 169863 w 322263" name="connsiteX99"/>
                <a:gd fmla="*/ 9180 h 336550" name="connsiteY99"/>
                <a:gd fmla="*/ 169863 w 322263" name="connsiteX100"/>
                <a:gd fmla="*/ 20983 h 336550" name="connsiteY100"/>
                <a:gd fmla="*/ 161132 w 322263" name="connsiteX101"/>
                <a:gd fmla="*/ 30163 h 336550" name="connsiteY101"/>
                <a:gd fmla="*/ 152400 w 322263" name="connsiteX102"/>
                <a:gd fmla="*/ 20983 h 336550" name="connsiteY102"/>
                <a:gd fmla="*/ 152400 w 322263" name="connsiteX103"/>
                <a:gd fmla="*/ 9180 h 336550" name="connsiteY103"/>
                <a:gd fmla="*/ 161132 w 322263" name="connsiteX104"/>
                <a:gd fmla="*/ 0 h 336550" name="connsiteY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b="b" l="l" r="r" t="t"/>
              <a:pathLst>
                <a:path h="336550" w="322263">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0" name="椭圆 29"/>
            <p:cNvSpPr/>
            <p:nvPr/>
          </p:nvSpPr>
          <p:spPr>
            <a:xfrm>
              <a:off x="3713924" y="4471744"/>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弧形 30"/>
            <p:cNvSpPr/>
            <p:nvPr/>
          </p:nvSpPr>
          <p:spPr>
            <a:xfrm>
              <a:off x="3712183" y="4470003"/>
              <a:ext cx="1014984" cy="1014984"/>
            </a:xfrm>
            <a:prstGeom prst="arc">
              <a:avLst>
                <a:gd fmla="val 16200000" name="adj1"/>
                <a:gd fmla="val 2942198" name="adj2"/>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2" name="任意多边形: 形状 48"/>
            <p:cNvSpPr/>
            <p:nvPr/>
          </p:nvSpPr>
          <p:spPr>
            <a:xfrm>
              <a:off x="3979898" y="4728892"/>
              <a:ext cx="479554" cy="409760"/>
            </a:xfrm>
            <a:custGeom>
              <a:gdLst>
                <a:gd fmla="*/ 137328 w 338137" name="connsiteX0"/>
                <a:gd fmla="*/ 214312 h 288925" name="connsiteY0"/>
                <a:gd fmla="*/ 133350 w 338137" name="connsiteX1"/>
                <a:gd fmla="*/ 218394 h 288925" name="connsiteY1"/>
                <a:gd fmla="*/ 137328 w 338137" name="connsiteX2"/>
                <a:gd fmla="*/ 223837 h 288925" name="connsiteY2"/>
                <a:gd fmla="*/ 250023 w 338137" name="connsiteX3"/>
                <a:gd fmla="*/ 223837 h 288925" name="connsiteY3"/>
                <a:gd fmla="*/ 254000 w 338137" name="connsiteX4"/>
                <a:gd fmla="*/ 218394 h 288925" name="connsiteY4"/>
                <a:gd fmla="*/ 250023 w 338137" name="connsiteX5"/>
                <a:gd fmla="*/ 214312 h 288925" name="connsiteY5"/>
                <a:gd fmla="*/ 137328 w 338137" name="connsiteX6"/>
                <a:gd fmla="*/ 214312 h 288925" name="connsiteY6"/>
                <a:gd fmla="*/ 137328 w 338137" name="connsiteX7"/>
                <a:gd fmla="*/ 196850 h 288925" name="connsiteY7"/>
                <a:gd fmla="*/ 133350 w 338137" name="connsiteX8"/>
                <a:gd fmla="*/ 200932 h 288925" name="connsiteY8"/>
                <a:gd fmla="*/ 137328 w 338137" name="connsiteX9"/>
                <a:gd fmla="*/ 206375 h 288925" name="connsiteY9"/>
                <a:gd fmla="*/ 250023 w 338137" name="connsiteX10"/>
                <a:gd fmla="*/ 206375 h 288925" name="connsiteY10"/>
                <a:gd fmla="*/ 254000 w 338137" name="connsiteX11"/>
                <a:gd fmla="*/ 200932 h 288925" name="connsiteY11"/>
                <a:gd fmla="*/ 250023 w 338137" name="connsiteX12"/>
                <a:gd fmla="*/ 196850 h 288925" name="connsiteY12"/>
                <a:gd fmla="*/ 137328 w 338137" name="connsiteX13"/>
                <a:gd fmla="*/ 196850 h 288925" name="connsiteY13"/>
                <a:gd fmla="*/ 288925 w 338137" name="connsiteX14"/>
                <a:gd fmla="*/ 187325 h 288925" name="connsiteY14"/>
                <a:gd fmla="*/ 269875 w 338137" name="connsiteX15"/>
                <a:gd fmla="*/ 206375 h 288925" name="connsiteY15"/>
                <a:gd fmla="*/ 288925 w 338137" name="connsiteX16"/>
                <a:gd fmla="*/ 225425 h 288925" name="connsiteY16"/>
                <a:gd fmla="*/ 307975 w 338137" name="connsiteX17"/>
                <a:gd fmla="*/ 206375 h 288925" name="connsiteY17"/>
                <a:gd fmla="*/ 288925 w 338137" name="connsiteX18"/>
                <a:gd fmla="*/ 187325 h 288925" name="connsiteY18"/>
                <a:gd fmla="*/ 98425 w 338137" name="connsiteX19"/>
                <a:gd fmla="*/ 187325 h 288925" name="connsiteY19"/>
                <a:gd fmla="*/ 79375 w 338137" name="connsiteX20"/>
                <a:gd fmla="*/ 206375 h 288925" name="connsiteY20"/>
                <a:gd fmla="*/ 98425 w 338137" name="connsiteX21"/>
                <a:gd fmla="*/ 225425 h 288925" name="connsiteY21"/>
                <a:gd fmla="*/ 117475 w 338137" name="connsiteX22"/>
                <a:gd fmla="*/ 206375 h 288925" name="connsiteY22"/>
                <a:gd fmla="*/ 98425 w 338137" name="connsiteX23"/>
                <a:gd fmla="*/ 187325 h 288925" name="connsiteY23"/>
                <a:gd fmla="*/ 254922 w 338137" name="connsiteX24"/>
                <a:gd fmla="*/ 127000 h 288925" name="connsiteY24"/>
                <a:gd fmla="*/ 234950 w 338137" name="connsiteX25"/>
                <a:gd fmla="*/ 147638 h 288925" name="connsiteY25"/>
                <a:gd fmla="*/ 276225 w 338137" name="connsiteX26"/>
                <a:gd fmla="*/ 147638 h 288925" name="connsiteY26"/>
                <a:gd fmla="*/ 254922 w 338137" name="connsiteX27"/>
                <a:gd fmla="*/ 127000 h 288925" name="connsiteY27"/>
                <a:gd fmla="*/ 130590 w 338137" name="connsiteX28"/>
                <a:gd fmla="*/ 100012 h 288925" name="connsiteY28"/>
                <a:gd fmla="*/ 92075 w 338137" name="connsiteX29"/>
                <a:gd fmla="*/ 147895 h 288925" name="connsiteY29"/>
                <a:gd fmla="*/ 105356 w 338137" name="connsiteX30"/>
                <a:gd fmla="*/ 147895 h 288925" name="connsiteY30"/>
                <a:gd fmla="*/ 226214 w 338137" name="connsiteX31"/>
                <a:gd fmla="*/ 147895 h 288925" name="connsiteY31"/>
                <a:gd fmla="*/ 255432 w 338137" name="connsiteX32"/>
                <a:gd fmla="*/ 117303 h 288925" name="connsiteY32"/>
                <a:gd fmla="*/ 285979 w 338137" name="connsiteX33"/>
                <a:gd fmla="*/ 147895 h 288925" name="connsiteY33"/>
                <a:gd fmla="*/ 295275 w 338137" name="connsiteX34"/>
                <a:gd fmla="*/ 149225 h 288925" name="connsiteY34"/>
                <a:gd fmla="*/ 255432 w 338137" name="connsiteX35"/>
                <a:gd fmla="*/ 100012 h 288925" name="connsiteY35"/>
                <a:gd fmla="*/ 130590 w 338137" name="connsiteX36"/>
                <a:gd fmla="*/ 100012 h 288925" name="connsiteY36"/>
                <a:gd fmla="*/ 131008 w 338137" name="connsiteX37"/>
                <a:gd fmla="*/ 85725 h 288925" name="connsiteY37"/>
                <a:gd fmla="*/ 255022 w 338137" name="connsiteX38"/>
                <a:gd fmla="*/ 85725 h 288925" name="connsiteY38"/>
                <a:gd fmla="*/ 309113 w 338137" name="connsiteX39"/>
                <a:gd fmla="*/ 153019 h 288925" name="connsiteY39"/>
                <a:gd fmla="*/ 338137 w 338137" name="connsiteX40"/>
                <a:gd fmla="*/ 207117 h 288925" name="connsiteY40"/>
                <a:gd fmla="*/ 320986 w 338137" name="connsiteX41"/>
                <a:gd fmla="*/ 251980 h 288925" name="connsiteY41"/>
                <a:gd fmla="*/ 320986 w 338137" name="connsiteX42"/>
                <a:gd fmla="*/ 288925 h 288925" name="connsiteY42"/>
                <a:gd fmla="*/ 274811 w 338137" name="connsiteX43"/>
                <a:gd fmla="*/ 288925 h 288925" name="connsiteY43"/>
                <a:gd fmla="*/ 274811 w 338137" name="connsiteX44"/>
                <a:gd fmla="*/ 266494 h 288925" name="connsiteY44"/>
                <a:gd fmla="*/ 112538 w 338137" name="connsiteX45"/>
                <a:gd fmla="*/ 266494 h 288925" name="connsiteY45"/>
                <a:gd fmla="*/ 112538 w 338137" name="connsiteX46"/>
                <a:gd fmla="*/ 288925 h 288925" name="connsiteY46"/>
                <a:gd fmla="*/ 66363 w 338137" name="connsiteX47"/>
                <a:gd fmla="*/ 288925 h 288925" name="connsiteY47"/>
                <a:gd fmla="*/ 66363 w 338137" name="connsiteX48"/>
                <a:gd fmla="*/ 251980 h 288925" name="connsiteY48"/>
                <a:gd fmla="*/ 49212 w 338137" name="connsiteX49"/>
                <a:gd fmla="*/ 207117 h 288925" name="connsiteY49"/>
                <a:gd fmla="*/ 78237 w 338137" name="connsiteX50"/>
                <a:gd fmla="*/ 153019 h 288925" name="connsiteY50"/>
                <a:gd fmla="*/ 131008 w 338137" name="connsiteX51"/>
                <a:gd fmla="*/ 85725 h 288925" name="connsiteY51"/>
                <a:gd fmla="*/ 65088 w 338137" name="connsiteX52"/>
                <a:gd fmla="*/ 0 h 288925" name="connsiteY52"/>
                <a:gd fmla="*/ 69073 w 338137" name="connsiteX53"/>
                <a:gd fmla="*/ 5220 h 288925" name="connsiteY53"/>
                <a:gd fmla="*/ 69073 w 338137" name="connsiteX54"/>
                <a:gd fmla="*/ 13050 h 288925" name="connsiteY54"/>
                <a:gd fmla="*/ 130175 w 338137" name="connsiteX55"/>
                <a:gd fmla="*/ 67859 h 288925" name="connsiteY55"/>
                <a:gd fmla="*/ 69073 w 338137" name="connsiteX56"/>
                <a:gd fmla="*/ 67859 h 288925" name="connsiteY56"/>
                <a:gd fmla="*/ 69073 w 338137" name="connsiteX57"/>
                <a:gd fmla="*/ 130499 h 288925" name="connsiteY57"/>
                <a:gd fmla="*/ 62431 w 338137" name="connsiteX58"/>
                <a:gd fmla="*/ 147463 h 288925" name="connsiteY58"/>
                <a:gd fmla="*/ 45163 w 338137" name="connsiteX59"/>
                <a:gd fmla="*/ 153988 h 288925" name="connsiteY59"/>
                <a:gd fmla="*/ 43835 w 338137" name="connsiteX60"/>
                <a:gd fmla="*/ 153988 h 288925" name="connsiteY60"/>
                <a:gd fmla="*/ 18597 w 338137" name="connsiteX61"/>
                <a:gd fmla="*/ 130499 h 288925" name="connsiteY61"/>
                <a:gd fmla="*/ 23910 w 338137" name="connsiteX62"/>
                <a:gd fmla="*/ 125279 h 288925" name="connsiteY62"/>
                <a:gd fmla="*/ 27895 w 338137" name="connsiteX63"/>
                <a:gd fmla="*/ 130499 h 288925" name="connsiteY63"/>
                <a:gd fmla="*/ 43835 w 338137" name="connsiteX64"/>
                <a:gd fmla="*/ 144853 h 288925" name="connsiteY64"/>
                <a:gd fmla="*/ 45163 w 338137" name="connsiteX65"/>
                <a:gd fmla="*/ 144853 h 288925" name="connsiteY65"/>
                <a:gd fmla="*/ 55790 w 338137" name="connsiteX66"/>
                <a:gd fmla="*/ 140938 h 288925" name="connsiteY66"/>
                <a:gd fmla="*/ 59774 w 338137" name="connsiteX67"/>
                <a:gd fmla="*/ 130499 h 288925" name="connsiteY67"/>
                <a:gd fmla="*/ 59774 w 338137" name="connsiteX68"/>
                <a:gd fmla="*/ 67859 h 288925" name="connsiteY68"/>
                <a:gd fmla="*/ 0 w 338137" name="connsiteX69"/>
                <a:gd fmla="*/ 67859 h 288925" name="connsiteY69"/>
                <a:gd fmla="*/ 59774 w 338137" name="connsiteX70"/>
                <a:gd fmla="*/ 13050 h 288925" name="connsiteY70"/>
                <a:gd fmla="*/ 59774 w 338137" name="connsiteX71"/>
                <a:gd fmla="*/ 5220 h 288925" name="connsiteY71"/>
                <a:gd fmla="*/ 65088 w 338137" name="connsiteX72"/>
                <a:gd fmla="*/ 0 h 288925"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288925" w="338137">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1" name="椭圆 20"/>
            <p:cNvSpPr/>
            <p:nvPr/>
          </p:nvSpPr>
          <p:spPr>
            <a:xfrm>
              <a:off x="7466574" y="2277075"/>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弧形 21"/>
            <p:cNvSpPr/>
            <p:nvPr/>
          </p:nvSpPr>
          <p:spPr>
            <a:xfrm>
              <a:off x="7464833" y="2275334"/>
              <a:ext cx="1014984" cy="1014984"/>
            </a:xfrm>
            <a:prstGeom prst="arc">
              <a:avLst>
                <a:gd fmla="val 16200000" name="adj1"/>
                <a:gd fmla="val 22079" name="adj2"/>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3" name="任意多边形: 形状 47"/>
            <p:cNvSpPr/>
            <p:nvPr/>
          </p:nvSpPr>
          <p:spPr>
            <a:xfrm>
              <a:off x="7762976" y="2543051"/>
              <a:ext cx="479554" cy="475502"/>
            </a:xfrm>
            <a:custGeom>
              <a:gdLst>
                <a:gd fmla="*/ 192254 w 338138" name="connsiteX0"/>
                <a:gd fmla="*/ 135421 h 335282" name="connsiteY0"/>
                <a:gd fmla="*/ 152810 w 338138" name="connsiteX1"/>
                <a:gd fmla="*/ 151158 h 335282" name="connsiteY1"/>
                <a:gd fmla="*/ 152810 w 338138" name="connsiteX2"/>
                <a:gd fmla="*/ 229842 h 335282" name="connsiteY2"/>
                <a:gd fmla="*/ 232697 w 338138" name="connsiteX3"/>
                <a:gd fmla="*/ 229842 h 335282" name="connsiteY3"/>
                <a:gd fmla="*/ 232697 w 338138" name="connsiteX4"/>
                <a:gd fmla="*/ 151158 h 335282" name="connsiteY4"/>
                <a:gd fmla="*/ 192254 w 338138" name="connsiteX5"/>
                <a:gd fmla="*/ 135421 h 335282" name="connsiteY5"/>
                <a:gd fmla="*/ 238125 w 338138" name="connsiteX6"/>
                <a:gd fmla="*/ 69850 h 335282" name="connsiteY6"/>
                <a:gd fmla="*/ 225425 w 338138" name="connsiteX7"/>
                <a:gd fmla="*/ 80963 h 335282" name="connsiteY7"/>
                <a:gd fmla="*/ 238125 w 338138" name="connsiteX8"/>
                <a:gd fmla="*/ 92076 h 335282" name="connsiteY8"/>
                <a:gd fmla="*/ 250825 w 338138" name="connsiteX9"/>
                <a:gd fmla="*/ 80963 h 335282" name="connsiteY9"/>
                <a:gd fmla="*/ 238125 w 338138" name="connsiteX10"/>
                <a:gd fmla="*/ 69850 h 335282" name="connsiteY10"/>
                <a:gd fmla="*/ 214313 w 338138" name="connsiteX11"/>
                <a:gd fmla="*/ 57150 h 335282" name="connsiteY11"/>
                <a:gd fmla="*/ 263526 w 338138" name="connsiteX12"/>
                <a:gd fmla="*/ 57150 h 335282" name="connsiteY12"/>
                <a:gd fmla="*/ 263526 w 338138" name="connsiteX13"/>
                <a:gd fmla="*/ 106363 h 335282" name="connsiteY13"/>
                <a:gd fmla="*/ 214313 w 338138" name="connsiteX14"/>
                <a:gd fmla="*/ 106363 h 335282" name="connsiteY14"/>
                <a:gd fmla="*/ 49213 w 338138" name="connsiteX15"/>
                <a:gd fmla="*/ 57150 h 335282" name="connsiteY15"/>
                <a:gd fmla="*/ 195263 w 338138" name="connsiteX16"/>
                <a:gd fmla="*/ 57150 h 335282" name="connsiteY16"/>
                <a:gd fmla="*/ 195263 w 338138" name="connsiteX17"/>
                <a:gd fmla="*/ 106363 h 335282" name="connsiteY17"/>
                <a:gd fmla="*/ 49213 w 338138" name="connsiteX18"/>
                <a:gd fmla="*/ 106363 h 335282" name="connsiteY18"/>
                <a:gd fmla="*/ 22225 w 338138" name="connsiteX19"/>
                <a:gd fmla="*/ 28575 h 335282" name="connsiteY19"/>
                <a:gd fmla="*/ 22225 w 338138" name="connsiteX20"/>
                <a:gd fmla="*/ 269875 h 335282" name="connsiteY20"/>
                <a:gd fmla="*/ 241853 w 338138" name="connsiteX21"/>
                <a:gd fmla="*/ 269875 h 335282" name="connsiteY21"/>
                <a:gd fmla="*/ 247114 w 338138" name="connsiteX22"/>
                <a:gd fmla="*/ 259384 h 335282" name="connsiteY22"/>
                <a:gd fmla="*/ 233962 w 338138" name="connsiteX23"/>
                <a:gd fmla="*/ 248892 h 335282" name="connsiteY23"/>
                <a:gd fmla="*/ 155054 w 338138" name="connsiteX24"/>
                <a:gd fmla="*/ 251515 h 335282" name="connsiteY24"/>
                <a:gd fmla="*/ 49843 w 338138" name="connsiteX25"/>
                <a:gd fmla="*/ 251515 h 335282" name="connsiteY25"/>
                <a:gd fmla="*/ 49843 w 338138" name="connsiteX26"/>
                <a:gd fmla="*/ 231844 h 335282" name="connsiteY26"/>
                <a:gd fmla="*/ 135327 w 338138" name="connsiteX27"/>
                <a:gd fmla="*/ 231844 h 335282" name="connsiteY27"/>
                <a:gd fmla="*/ 122175 w 338138" name="connsiteX28"/>
                <a:gd fmla="*/ 201682 h 335282" name="connsiteY28"/>
                <a:gd fmla="*/ 49843 w 338138" name="connsiteX29"/>
                <a:gd fmla="*/ 201682 h 335282" name="connsiteY29"/>
                <a:gd fmla="*/ 49843 w 338138" name="connsiteX30"/>
                <a:gd fmla="*/ 183322 h 335282" name="connsiteY30"/>
                <a:gd fmla="*/ 120860 w 338138" name="connsiteX31"/>
                <a:gd fmla="*/ 183322 h 335282" name="connsiteY31"/>
                <a:gd fmla="*/ 131381 w 338138" name="connsiteX32"/>
                <a:gd fmla="*/ 153159 h 335282" name="connsiteY32"/>
                <a:gd fmla="*/ 49843 w 338138" name="connsiteX33"/>
                <a:gd fmla="*/ 153159 h 335282" name="connsiteY33"/>
                <a:gd fmla="*/ 49843 w 338138" name="connsiteX34"/>
                <a:gd fmla="*/ 134800 h 335282" name="connsiteY34"/>
                <a:gd fmla="*/ 147163 w 338138" name="connsiteX35"/>
                <a:gd fmla="*/ 134800 h 335282" name="connsiteY35"/>
                <a:gd fmla="*/ 243168 w 338138" name="connsiteX36"/>
                <a:gd fmla="*/ 138734 h 335282" name="connsiteY36"/>
                <a:gd fmla="*/ 251059 w 338138" name="connsiteX37"/>
                <a:gd fmla="*/ 231844 h 335282" name="connsiteY37"/>
                <a:gd fmla="*/ 264210 w 338138" name="connsiteX38"/>
                <a:gd fmla="*/ 243647 h 335282" name="connsiteY38"/>
                <a:gd fmla="*/ 272101 w 338138" name="connsiteX39"/>
                <a:gd fmla="*/ 238401 h 335282" name="connsiteY39"/>
                <a:gd fmla="*/ 290513 w 338138" name="connsiteX40"/>
                <a:gd fmla="*/ 256761 h 335282" name="connsiteY40"/>
                <a:gd fmla="*/ 290513 w 338138" name="connsiteX41"/>
                <a:gd fmla="*/ 28575 h 335282" name="connsiteY41"/>
                <a:gd fmla="*/ 22225 w 338138" name="connsiteX42"/>
                <a:gd fmla="*/ 28575 h 335282" name="connsiteY42"/>
                <a:gd fmla="*/ 0 w 338138" name="connsiteX43"/>
                <a:gd fmla="*/ 0 h 335282" name="connsiteY43"/>
                <a:gd fmla="*/ 311721 w 338138" name="connsiteX44"/>
                <a:gd fmla="*/ 0 h 335282" name="connsiteY44"/>
                <a:gd fmla="*/ 311721 w 338138" name="connsiteX45"/>
                <a:gd fmla="*/ 278479 h 335282" name="connsiteY45"/>
                <a:gd fmla="*/ 338138 w 338138" name="connsiteX46"/>
                <a:gd fmla="*/ 304875 h 335282" name="connsiteY46"/>
                <a:gd fmla="*/ 330213 w 338138" name="connsiteX47"/>
                <a:gd fmla="*/ 325992 h 335282" name="connsiteY47"/>
                <a:gd fmla="*/ 307759 w 338138" name="connsiteX48"/>
                <a:gd fmla="*/ 335230 h 335282" name="connsiteY48"/>
                <a:gd fmla="*/ 262850 w 338138" name="connsiteX49"/>
                <a:gd fmla="*/ 291677 h 335282" name="connsiteY49"/>
                <a:gd fmla="*/ 0 w 338138" name="connsiteX50"/>
                <a:gd fmla="*/ 291677 h 335282" name="connsiteY50"/>
                <a:gd fmla="*/ 0 w 338138" name="connsiteX51"/>
                <a:gd fmla="*/ 0 h 33528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5282" w="338138">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3" name="椭圆 12"/>
            <p:cNvSpPr/>
            <p:nvPr/>
          </p:nvSpPr>
          <p:spPr>
            <a:xfrm>
              <a:off x="7466574" y="4471744"/>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弧形 13"/>
            <p:cNvSpPr/>
            <p:nvPr/>
          </p:nvSpPr>
          <p:spPr>
            <a:xfrm>
              <a:off x="7464833" y="4470003"/>
              <a:ext cx="1014984" cy="1014984"/>
            </a:xfrm>
            <a:prstGeom prst="arc">
              <a:avLst>
                <a:gd fmla="val 16200000" name="adj1"/>
                <a:gd fmla="val 8711261" name="adj2"/>
              </a:avLst>
            </a:prstGeom>
            <a:ln w="101600">
              <a:gradFill>
                <a:gsLst>
                  <a:gs pos="0">
                    <a:srgbClr val="00C8AF"/>
                  </a:gs>
                  <a:gs pos="100000">
                    <a:srgbClr val="006FBB"/>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5" name="任意多边形: 形状 49"/>
            <p:cNvSpPr/>
            <p:nvPr/>
          </p:nvSpPr>
          <p:spPr>
            <a:xfrm>
              <a:off x="7801540" y="4735253"/>
              <a:ext cx="341570" cy="479552"/>
            </a:xfrm>
            <a:custGeom>
              <a:gdLst>
                <a:gd fmla="*/ 65297 w 239713" name="connsiteX0"/>
                <a:gd fmla="*/ 242888 h 336550" name="connsiteY0"/>
                <a:gd fmla="*/ 176003 w 239713" name="connsiteX1"/>
                <a:gd fmla="*/ 242888 h 336550" name="connsiteY1"/>
                <a:gd fmla="*/ 190500 w 239713" name="connsiteX2"/>
                <a:gd fmla="*/ 257856 h 336550" name="connsiteY2"/>
                <a:gd fmla="*/ 176003 w 239713" name="connsiteX3"/>
                <a:gd fmla="*/ 271463 h 336550" name="connsiteY3"/>
                <a:gd fmla="*/ 65297 w 239713" name="connsiteX4"/>
                <a:gd fmla="*/ 271463 h 336550" name="connsiteY4"/>
                <a:gd fmla="*/ 50800 w 239713" name="connsiteX5"/>
                <a:gd fmla="*/ 257856 h 336550" name="connsiteY5"/>
                <a:gd fmla="*/ 65297 w 239713" name="connsiteX6"/>
                <a:gd fmla="*/ 242888 h 336550" name="connsiteY6"/>
                <a:gd fmla="*/ 65297 w 239713" name="connsiteX7"/>
                <a:gd fmla="*/ 173038 h 336550" name="connsiteY7"/>
                <a:gd fmla="*/ 176003 w 239713" name="connsiteX8"/>
                <a:gd fmla="*/ 173038 h 336550" name="connsiteY8"/>
                <a:gd fmla="*/ 190500 w 239713" name="connsiteX9"/>
                <a:gd fmla="*/ 187326 h 336550" name="connsiteY9"/>
                <a:gd fmla="*/ 176003 w 239713" name="connsiteX10"/>
                <a:gd fmla="*/ 201613 h 336550" name="connsiteY10"/>
                <a:gd fmla="*/ 65297 w 239713" name="connsiteX11"/>
                <a:gd fmla="*/ 201613 h 336550" name="connsiteY11"/>
                <a:gd fmla="*/ 50800 w 239713" name="connsiteX12"/>
                <a:gd fmla="*/ 187326 h 336550" name="connsiteY12"/>
                <a:gd fmla="*/ 65297 w 239713" name="connsiteX13"/>
                <a:gd fmla="*/ 173038 h 336550" name="connsiteY13"/>
                <a:gd fmla="*/ 65297 w 239713" name="connsiteX14"/>
                <a:gd fmla="*/ 101600 h 336550" name="connsiteY14"/>
                <a:gd fmla="*/ 176003 w 239713" name="connsiteX15"/>
                <a:gd fmla="*/ 101600 h 336550" name="connsiteY15"/>
                <a:gd fmla="*/ 190500 w 239713" name="connsiteX16"/>
                <a:gd fmla="*/ 115888 h 336550" name="connsiteY16"/>
                <a:gd fmla="*/ 176003 w 239713" name="connsiteX17"/>
                <a:gd fmla="*/ 130175 h 336550" name="connsiteY17"/>
                <a:gd fmla="*/ 65297 w 239713" name="connsiteX18"/>
                <a:gd fmla="*/ 130175 h 336550" name="connsiteY18"/>
                <a:gd fmla="*/ 50800 w 239713" name="connsiteX19"/>
                <a:gd fmla="*/ 115888 h 336550" name="connsiteY19"/>
                <a:gd fmla="*/ 65297 w 239713" name="connsiteX20"/>
                <a:gd fmla="*/ 101600 h 336550" name="connsiteY20"/>
                <a:gd fmla="*/ 31221 w 239713" name="connsiteX21"/>
                <a:gd fmla="*/ 66675 h 336550" name="connsiteY21"/>
                <a:gd fmla="*/ 28575 w 239713" name="connsiteX22"/>
                <a:gd fmla="*/ 70614 h 336550" name="connsiteY22"/>
                <a:gd fmla="*/ 28575 w 239713" name="connsiteX23"/>
                <a:gd fmla="*/ 306937 h 336550" name="connsiteY23"/>
                <a:gd fmla="*/ 31221 w 239713" name="connsiteX24"/>
                <a:gd fmla="*/ 309563 h 336550" name="connsiteY24"/>
                <a:gd fmla="*/ 208492 w 239713" name="connsiteX25"/>
                <a:gd fmla="*/ 309563 h 336550" name="connsiteY25"/>
                <a:gd fmla="*/ 211138 w 239713" name="connsiteX26"/>
                <a:gd fmla="*/ 306937 h 336550" name="connsiteY26"/>
                <a:gd fmla="*/ 211138 w 239713" name="connsiteX27"/>
                <a:gd fmla="*/ 70614 h 336550" name="connsiteY27"/>
                <a:gd fmla="*/ 208492 w 239713" name="connsiteX28"/>
                <a:gd fmla="*/ 66675 h 336550" name="connsiteY28"/>
                <a:gd fmla="*/ 31221 w 239713" name="connsiteX29"/>
                <a:gd fmla="*/ 66675 h 336550" name="connsiteY29"/>
                <a:gd fmla="*/ 105753 w 239713" name="connsiteX30"/>
                <a:gd fmla="*/ 28575 h 336550" name="connsiteY30"/>
                <a:gd fmla="*/ 103188 w 239713" name="connsiteX31"/>
                <a:gd fmla="*/ 31221 h 336550" name="connsiteY31"/>
                <a:gd fmla="*/ 103188 w 239713" name="connsiteX32"/>
                <a:gd fmla="*/ 36513 h 336550" name="connsiteY32"/>
                <a:gd fmla="*/ 136526 w 239713" name="connsiteX33"/>
                <a:gd fmla="*/ 36513 h 336550" name="connsiteY33"/>
                <a:gd fmla="*/ 136526 w 239713" name="connsiteX34"/>
                <a:gd fmla="*/ 31221 h 336550" name="connsiteY34"/>
                <a:gd fmla="*/ 133962 w 239713" name="connsiteX35"/>
                <a:gd fmla="*/ 28575 h 336550" name="connsiteY35"/>
                <a:gd fmla="*/ 105753 w 239713" name="connsiteX36"/>
                <a:gd fmla="*/ 28575 h 336550" name="connsiteY36"/>
                <a:gd fmla="*/ 105368 w 239713" name="connsiteX37"/>
                <a:gd fmla="*/ 0 h 336550" name="connsiteY37"/>
                <a:gd fmla="*/ 134345 w 239713" name="connsiteX38"/>
                <a:gd fmla="*/ 0 h 336550" name="connsiteY38"/>
                <a:gd fmla="*/ 165955 w 239713" name="connsiteX39"/>
                <a:gd fmla="*/ 31552 h 336550" name="connsiteY39"/>
                <a:gd fmla="*/ 165955 w 239713" name="connsiteX40"/>
                <a:gd fmla="*/ 36810 h 336550" name="connsiteY40"/>
                <a:gd fmla="*/ 208103 w 239713" name="connsiteX41"/>
                <a:gd fmla="*/ 36810 h 336550" name="connsiteY41"/>
                <a:gd fmla="*/ 239713 w 239713" name="connsiteX42"/>
                <a:gd fmla="*/ 68362 h 336550" name="connsiteY42"/>
                <a:gd fmla="*/ 239713 w 239713" name="connsiteX43"/>
                <a:gd fmla="*/ 304998 h 336550" name="connsiteY43"/>
                <a:gd fmla="*/ 206786 w 239713" name="connsiteX44"/>
                <a:gd fmla="*/ 336550 h 336550" name="connsiteY44"/>
                <a:gd fmla="*/ 31610 w 239713" name="connsiteX45"/>
                <a:gd fmla="*/ 336550 h 336550" name="connsiteY45"/>
                <a:gd fmla="*/ 0 w 239713" name="connsiteX46"/>
                <a:gd fmla="*/ 304998 h 336550" name="connsiteY46"/>
                <a:gd fmla="*/ 0 w 239713" name="connsiteX47"/>
                <a:gd fmla="*/ 68362 h 336550" name="connsiteY47"/>
                <a:gd fmla="*/ 31610 w 239713" name="connsiteX48"/>
                <a:gd fmla="*/ 36810 h 336550" name="connsiteY48"/>
                <a:gd fmla="*/ 73758 w 239713" name="connsiteX49"/>
                <a:gd fmla="*/ 36810 h 336550" name="connsiteY49"/>
                <a:gd fmla="*/ 73758 w 239713" name="connsiteX50"/>
                <a:gd fmla="*/ 31552 h 336550" name="connsiteY50"/>
                <a:gd fmla="*/ 105368 w 239713" name="connsiteX51"/>
                <a:gd fmla="*/ 0 h 336550"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6550" w="239712">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gradFill flip="none" rotWithShape="1">
              <a:gsLst>
                <a:gs pos="0">
                  <a:srgbClr val="595959"/>
                </a:gs>
                <a:gs pos="100000">
                  <a:srgbClr val="333435"/>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grpSp>
        <p:nvGrpSpPr>
          <p:cNvPr id="50" name="组合 49"/>
          <p:cNvGrpSpPr/>
          <p:nvPr/>
        </p:nvGrpSpPr>
        <p:grpSpPr>
          <a:xfrm>
            <a:off x="5657056" y="6334125"/>
            <a:ext cx="877888" cy="128231"/>
            <a:chOff x="1670731" y="2023448"/>
            <a:chExt cx="8576128" cy="1252698"/>
          </a:xfrm>
        </p:grpSpPr>
        <p:sp>
          <p:nvSpPr>
            <p:cNvPr id="51"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a:off x="8776219" y="2264668"/>
            <a:ext cx="2366456" cy="980726"/>
            <a:chOff x="7727480" y="3464575"/>
            <a:chExt cx="2366456" cy="980726"/>
          </a:xfrm>
        </p:grpSpPr>
        <p:sp>
          <p:nvSpPr>
            <p:cNvPr id="56" name="矩形 55"/>
            <p:cNvSpPr/>
            <p:nvPr/>
          </p:nvSpPr>
          <p:spPr>
            <a:xfrm>
              <a:off x="7727479" y="3747033"/>
              <a:ext cx="2366456" cy="69151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7" name="矩形 56"/>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58" name="组合 57"/>
          <p:cNvGrpSpPr/>
          <p:nvPr/>
        </p:nvGrpSpPr>
        <p:grpSpPr>
          <a:xfrm>
            <a:off x="8776219" y="4484666"/>
            <a:ext cx="2366456" cy="980726"/>
            <a:chOff x="7727480" y="3464575"/>
            <a:chExt cx="2366456" cy="980726"/>
          </a:xfrm>
        </p:grpSpPr>
        <p:sp>
          <p:nvSpPr>
            <p:cNvPr id="59" name="矩形 58"/>
            <p:cNvSpPr/>
            <p:nvPr/>
          </p:nvSpPr>
          <p:spPr>
            <a:xfrm>
              <a:off x="7727479" y="3747033"/>
              <a:ext cx="2366456" cy="69151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0" name="矩形 59"/>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61" name="组合 60"/>
          <p:cNvGrpSpPr/>
          <p:nvPr/>
        </p:nvGrpSpPr>
        <p:grpSpPr>
          <a:xfrm>
            <a:off x="1107732" y="2264668"/>
            <a:ext cx="2366456" cy="980726"/>
            <a:chOff x="7727480" y="3464575"/>
            <a:chExt cx="2366456" cy="980726"/>
          </a:xfrm>
        </p:grpSpPr>
        <p:sp>
          <p:nvSpPr>
            <p:cNvPr id="62" name="矩形 61"/>
            <p:cNvSpPr/>
            <p:nvPr/>
          </p:nvSpPr>
          <p:spPr>
            <a:xfrm>
              <a:off x="7727480" y="3747033"/>
              <a:ext cx="2366456" cy="69151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3" name="矩形 62"/>
            <p:cNvSpPr/>
            <p:nvPr/>
          </p:nvSpPr>
          <p:spPr>
            <a:xfrm>
              <a:off x="7727480"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64" name="组合 63"/>
          <p:cNvGrpSpPr/>
          <p:nvPr/>
        </p:nvGrpSpPr>
        <p:grpSpPr>
          <a:xfrm>
            <a:off x="1107732" y="4484666"/>
            <a:ext cx="2366456" cy="980726"/>
            <a:chOff x="7727480" y="3464575"/>
            <a:chExt cx="2366456" cy="980726"/>
          </a:xfrm>
        </p:grpSpPr>
        <p:sp>
          <p:nvSpPr>
            <p:cNvPr id="65" name="矩形 64"/>
            <p:cNvSpPr/>
            <p:nvPr/>
          </p:nvSpPr>
          <p:spPr>
            <a:xfrm>
              <a:off x="7727480" y="3747033"/>
              <a:ext cx="2366456" cy="691515"/>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66" name="矩形 65"/>
            <p:cNvSpPr/>
            <p:nvPr/>
          </p:nvSpPr>
          <p:spPr>
            <a:xfrm>
              <a:off x="7727480"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spTree>
    <p:extLst>
      <p:ext uri="{BB962C8B-B14F-4D97-AF65-F5344CB8AC3E}">
        <p14:creationId val="736984406"/>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additive="base">
                                        <p:cTn dur="500" id="7"/>
                                        <p:tgtEl>
                                          <p:spTgt spid="55"/>
                                        </p:tgtEl>
                                        <p:attrNameLst>
                                          <p:attrName>ppt_x</p:attrName>
                                        </p:attrNameLst>
                                      </p:cBhvr>
                                      <p:tavLst>
                                        <p:tav tm="0">
                                          <p:val>
                                            <p:strVal val="#ppt_x-#ppt_w*1.125000"/>
                                          </p:val>
                                        </p:tav>
                                        <p:tav tm="100000">
                                          <p:val>
                                            <p:strVal val="#ppt_x"/>
                                          </p:val>
                                        </p:tav>
                                      </p:tavLst>
                                    </p:anim>
                                    <p:animEffect filter="wipe(right)" transition="in">
                                      <p:cBhvr>
                                        <p:cTn dur="500" id="8"/>
                                        <p:tgtEl>
                                          <p:spTgt spid="55"/>
                                        </p:tgtEl>
                                      </p:cBhvr>
                                    </p:animEffect>
                                  </p:childTnLst>
                                </p:cTn>
                              </p:par>
                              <p:par>
                                <p:cTn fill="hold" id="9" nodeType="withEffect" presetClass="entr" presetID="12" presetSubtype="8">
                                  <p:stCondLst>
                                    <p:cond delay="0"/>
                                  </p:stCondLst>
                                  <p:childTnLst>
                                    <p:set>
                                      <p:cBhvr>
                                        <p:cTn dur="1" fill="hold" id="10">
                                          <p:stCondLst>
                                            <p:cond delay="0"/>
                                          </p:stCondLst>
                                        </p:cTn>
                                        <p:tgtEl>
                                          <p:spTgt spid="58"/>
                                        </p:tgtEl>
                                        <p:attrNameLst>
                                          <p:attrName>style.visibility</p:attrName>
                                        </p:attrNameLst>
                                      </p:cBhvr>
                                      <p:to>
                                        <p:strVal val="visible"/>
                                      </p:to>
                                    </p:set>
                                    <p:anim calcmode="lin" valueType="num">
                                      <p:cBhvr additive="base">
                                        <p:cTn dur="500" id="11"/>
                                        <p:tgtEl>
                                          <p:spTgt spid="58"/>
                                        </p:tgtEl>
                                        <p:attrNameLst>
                                          <p:attrName>ppt_x</p:attrName>
                                        </p:attrNameLst>
                                      </p:cBhvr>
                                      <p:tavLst>
                                        <p:tav tm="0">
                                          <p:val>
                                            <p:strVal val="#ppt_x-#ppt_w*1.125000"/>
                                          </p:val>
                                        </p:tav>
                                        <p:tav tm="100000">
                                          <p:val>
                                            <p:strVal val="#ppt_x"/>
                                          </p:val>
                                        </p:tav>
                                      </p:tavLst>
                                    </p:anim>
                                    <p:animEffect filter="wipe(right)" transition="in">
                                      <p:cBhvr>
                                        <p:cTn dur="500" id="12"/>
                                        <p:tgtEl>
                                          <p:spTgt spid="58"/>
                                        </p:tgtEl>
                                      </p:cBhvr>
                                    </p:animEffect>
                                  </p:childTnLst>
                                </p:cTn>
                              </p:par>
                              <p:par>
                                <p:cTn fill="hold" id="13" nodeType="withEffect" presetClass="entr" presetID="12" presetSubtype="8">
                                  <p:stCondLst>
                                    <p:cond delay="0"/>
                                  </p:stCondLst>
                                  <p:childTnLst>
                                    <p:set>
                                      <p:cBhvr>
                                        <p:cTn dur="1" fill="hold" id="14">
                                          <p:stCondLst>
                                            <p:cond delay="0"/>
                                          </p:stCondLst>
                                        </p:cTn>
                                        <p:tgtEl>
                                          <p:spTgt spid="61"/>
                                        </p:tgtEl>
                                        <p:attrNameLst>
                                          <p:attrName>style.visibility</p:attrName>
                                        </p:attrNameLst>
                                      </p:cBhvr>
                                      <p:to>
                                        <p:strVal val="visible"/>
                                      </p:to>
                                    </p:set>
                                    <p:anim calcmode="lin" valueType="num">
                                      <p:cBhvr additive="base">
                                        <p:cTn dur="500" id="15"/>
                                        <p:tgtEl>
                                          <p:spTgt spid="61"/>
                                        </p:tgtEl>
                                        <p:attrNameLst>
                                          <p:attrName>ppt_x</p:attrName>
                                        </p:attrNameLst>
                                      </p:cBhvr>
                                      <p:tavLst>
                                        <p:tav tm="0">
                                          <p:val>
                                            <p:strVal val="#ppt_x-#ppt_w*1.125000"/>
                                          </p:val>
                                        </p:tav>
                                        <p:tav tm="100000">
                                          <p:val>
                                            <p:strVal val="#ppt_x"/>
                                          </p:val>
                                        </p:tav>
                                      </p:tavLst>
                                    </p:anim>
                                    <p:animEffect filter="wipe(right)" transition="in">
                                      <p:cBhvr>
                                        <p:cTn dur="500" id="16"/>
                                        <p:tgtEl>
                                          <p:spTgt spid="61"/>
                                        </p:tgtEl>
                                      </p:cBhvr>
                                    </p:animEffect>
                                  </p:childTnLst>
                                </p:cTn>
                              </p:par>
                              <p:par>
                                <p:cTn fill="hold" id="17" nodeType="withEffect" presetClass="entr" presetID="12" presetSubtype="8">
                                  <p:stCondLst>
                                    <p:cond delay="0"/>
                                  </p:stCondLst>
                                  <p:childTnLst>
                                    <p:set>
                                      <p:cBhvr>
                                        <p:cTn dur="1" fill="hold" id="18">
                                          <p:stCondLst>
                                            <p:cond delay="0"/>
                                          </p:stCondLst>
                                        </p:cTn>
                                        <p:tgtEl>
                                          <p:spTgt spid="64"/>
                                        </p:tgtEl>
                                        <p:attrNameLst>
                                          <p:attrName>style.visibility</p:attrName>
                                        </p:attrNameLst>
                                      </p:cBhvr>
                                      <p:to>
                                        <p:strVal val="visible"/>
                                      </p:to>
                                    </p:set>
                                    <p:anim calcmode="lin" valueType="num">
                                      <p:cBhvr additive="base">
                                        <p:cTn dur="500" id="19"/>
                                        <p:tgtEl>
                                          <p:spTgt spid="64"/>
                                        </p:tgtEl>
                                        <p:attrNameLst>
                                          <p:attrName>ppt_x</p:attrName>
                                        </p:attrNameLst>
                                      </p:cBhvr>
                                      <p:tavLst>
                                        <p:tav tm="0">
                                          <p:val>
                                            <p:strVal val="#ppt_x-#ppt_w*1.125000"/>
                                          </p:val>
                                        </p:tav>
                                        <p:tav tm="100000">
                                          <p:val>
                                            <p:strVal val="#ppt_x"/>
                                          </p:val>
                                        </p:tav>
                                      </p:tavLst>
                                    </p:anim>
                                    <p:animEffect filter="wipe(right)" transition="in">
                                      <p:cBhvr>
                                        <p:cTn dur="500" id="20"/>
                                        <p:tgtEl>
                                          <p:spTgt spid="64"/>
                                        </p:tgtEl>
                                      </p:cBhvr>
                                    </p:animEffect>
                                  </p:childTnLst>
                                </p:cTn>
                              </p:par>
                            </p:childTnLst>
                          </p:cTn>
                        </p:par>
                        <p:par>
                          <p:cTn fill="hold" id="21" nodeType="afterGroup">
                            <p:stCondLst>
                              <p:cond delay="500"/>
                            </p:stCondLst>
                            <p:childTnLst>
                              <p:par>
                                <p:cTn fill="hold" id="22" nodeType="afterEffect" presetClass="entr" presetID="53" presetSubtype="0">
                                  <p:stCondLst>
                                    <p:cond delay="0"/>
                                  </p:stCondLst>
                                  <p:childTnLst>
                                    <p:set>
                                      <p:cBhvr>
                                        <p:cTn dur="1" fill="hold" id="23">
                                          <p:stCondLst>
                                            <p:cond delay="0"/>
                                          </p:stCondLst>
                                        </p:cTn>
                                        <p:tgtEl>
                                          <p:spTgt spid="68"/>
                                        </p:tgtEl>
                                        <p:attrNameLst>
                                          <p:attrName>style.visibility</p:attrName>
                                        </p:attrNameLst>
                                      </p:cBhvr>
                                      <p:to>
                                        <p:strVal val="visible"/>
                                      </p:to>
                                    </p:set>
                                    <p:anim calcmode="lin" valueType="num">
                                      <p:cBhvr>
                                        <p:cTn dur="500" fill="hold" id="24"/>
                                        <p:tgtEl>
                                          <p:spTgt spid="68"/>
                                        </p:tgtEl>
                                        <p:attrNameLst>
                                          <p:attrName>ppt_w</p:attrName>
                                        </p:attrNameLst>
                                      </p:cBhvr>
                                      <p:tavLst>
                                        <p:tav tm="0">
                                          <p:val>
                                            <p:fltVal val="0"/>
                                          </p:val>
                                        </p:tav>
                                        <p:tav tm="100000">
                                          <p:val>
                                            <p:strVal val="#ppt_w"/>
                                          </p:val>
                                        </p:tav>
                                      </p:tavLst>
                                    </p:anim>
                                    <p:anim calcmode="lin" valueType="num">
                                      <p:cBhvr>
                                        <p:cTn dur="500" fill="hold" id="25"/>
                                        <p:tgtEl>
                                          <p:spTgt spid="68"/>
                                        </p:tgtEl>
                                        <p:attrNameLst>
                                          <p:attrName>ppt_h</p:attrName>
                                        </p:attrNameLst>
                                      </p:cBhvr>
                                      <p:tavLst>
                                        <p:tav tm="0">
                                          <p:val>
                                            <p:fltVal val="0"/>
                                          </p:val>
                                        </p:tav>
                                        <p:tav tm="100000">
                                          <p:val>
                                            <p:strVal val="#ppt_h"/>
                                          </p:val>
                                        </p:tav>
                                      </p:tavLst>
                                    </p:anim>
                                    <p:animEffect filter="fade" transition="in">
                                      <p:cBhvr>
                                        <p:cTn dur="500" id="26"/>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a:off x="1930987" y="2587625"/>
            <a:ext cx="8330026" cy="2403476"/>
            <a:chOff x="1930987" y="2587625"/>
            <a:chExt cx="8330026" cy="2403476"/>
          </a:xfrm>
        </p:grpSpPr>
        <p:sp>
          <p:nvSpPr>
            <p:cNvPr id="4" name="Oval 1"/>
            <p:cNvSpPr/>
            <p:nvPr/>
          </p:nvSpPr>
          <p:spPr>
            <a:xfrm>
              <a:off x="2640192" y="3270839"/>
              <a:ext cx="941760" cy="941760"/>
            </a:xfrm>
            <a:prstGeom prst="ellipse">
              <a:avLst/>
            </a:prstGeom>
            <a:gradFill flip="none" rotWithShape="1">
              <a:gsLst>
                <a:gs pos="0">
                  <a:srgbClr val="00C8AF"/>
                </a:gs>
                <a:gs pos="100000">
                  <a:srgbClr val="006FBB"/>
                </a:gs>
              </a:gsLst>
              <a:lin ang="8100000" scaled="1"/>
            </a:gradFill>
            <a:ln w="57150">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5" name="Freeform: Shape 2"/>
            <p:cNvSpPr/>
            <p:nvPr/>
          </p:nvSpPr>
          <p:spPr bwMode="auto">
            <a:xfrm rot="5400000">
              <a:off x="8491846" y="3221935"/>
              <a:ext cx="1180087" cy="2358246"/>
            </a:xfrm>
            <a:custGeom>
              <a:gdLst>
                <a:gd fmla="*/ 0 w 612" name="T0"/>
                <a:gd fmla="*/ 191 h 1223" name="T1"/>
                <a:gd fmla="*/ 65 w 612" name="T2"/>
                <a:gd fmla="*/ 196 h 1223" name="T3"/>
                <a:gd fmla="*/ 125 w 612" name="T4"/>
                <a:gd fmla="*/ 210 h 1223" name="T5"/>
                <a:gd fmla="*/ 183 w 612" name="T6"/>
                <a:gd fmla="*/ 233 h 1223" name="T7"/>
                <a:gd fmla="*/ 235 w 612" name="T8"/>
                <a:gd fmla="*/ 263 h 1223" name="T9"/>
                <a:gd fmla="*/ 283 w 612" name="T10"/>
                <a:gd fmla="*/ 300 h 1223" name="T11"/>
                <a:gd fmla="*/ 325 w 612" name="T12"/>
                <a:gd fmla="*/ 344 h 1223" name="T13"/>
                <a:gd fmla="*/ 360 w 612" name="T14"/>
                <a:gd fmla="*/ 393 h 1223" name="T15"/>
                <a:gd fmla="*/ 387 w 612" name="T16"/>
                <a:gd fmla="*/ 448 h 1223" name="T17"/>
                <a:gd fmla="*/ 408 w 612" name="T18"/>
                <a:gd fmla="*/ 507 h 1223" name="T19"/>
                <a:gd fmla="*/ 418 w 612" name="T20"/>
                <a:gd fmla="*/ 569 h 1223" name="T21"/>
                <a:gd fmla="*/ 421 w 612" name="T22"/>
                <a:gd fmla="*/ 612 h 1223" name="T23"/>
                <a:gd fmla="*/ 416 w 612" name="T24"/>
                <a:gd fmla="*/ 675 h 1223" name="T25"/>
                <a:gd fmla="*/ 402 w 612" name="T26"/>
                <a:gd fmla="*/ 736 h 1223" name="T27"/>
                <a:gd fmla="*/ 379 w 612" name="T28"/>
                <a:gd fmla="*/ 794 h 1223" name="T29"/>
                <a:gd fmla="*/ 349 w 612" name="T30"/>
                <a:gd fmla="*/ 846 h 1223" name="T31"/>
                <a:gd fmla="*/ 311 w 612" name="T32"/>
                <a:gd fmla="*/ 894 h 1223" name="T33"/>
                <a:gd fmla="*/ 268 w 612" name="T34"/>
                <a:gd fmla="*/ 936 h 1223" name="T35"/>
                <a:gd fmla="*/ 218 w 612" name="T36"/>
                <a:gd fmla="*/ 971 h 1223" name="T37"/>
                <a:gd fmla="*/ 164 w 612" name="T38"/>
                <a:gd fmla="*/ 999 h 1223" name="T39"/>
                <a:gd fmla="*/ 105 w 612" name="T40"/>
                <a:gd fmla="*/ 1018 h 1223" name="T41"/>
                <a:gd fmla="*/ 43 w 612" name="T42"/>
                <a:gd fmla="*/ 1030 h 1223" name="T43"/>
                <a:gd fmla="*/ 0 w 612" name="T44"/>
                <a:gd fmla="*/ 1223 h 1223" name="T45"/>
                <a:gd fmla="*/ 62 w 612" name="T46"/>
                <a:gd fmla="*/ 1220 h 1223" name="T47"/>
                <a:gd fmla="*/ 153 w 612" name="T48"/>
                <a:gd fmla="*/ 1204 h 1223" name="T49"/>
                <a:gd fmla="*/ 238 w 612" name="T50"/>
                <a:gd fmla="*/ 1175 h 1223" name="T51"/>
                <a:gd fmla="*/ 317 w 612" name="T52"/>
                <a:gd fmla="*/ 1134 h 1223" name="T53"/>
                <a:gd fmla="*/ 390 w 612" name="T54"/>
                <a:gd fmla="*/ 1084 h 1223" name="T55"/>
                <a:gd fmla="*/ 453 w 612" name="T56"/>
                <a:gd fmla="*/ 1023 h 1223" name="T57"/>
                <a:gd fmla="*/ 507 w 612" name="T58"/>
                <a:gd fmla="*/ 954 h 1223" name="T59"/>
                <a:gd fmla="*/ 551 w 612" name="T60"/>
                <a:gd fmla="*/ 877 h 1223" name="T61"/>
                <a:gd fmla="*/ 585 w 612" name="T62"/>
                <a:gd fmla="*/ 794 h 1223" name="T63"/>
                <a:gd fmla="*/ 605 w 612" name="T64"/>
                <a:gd fmla="*/ 705 h 1223" name="T65"/>
                <a:gd fmla="*/ 612 w 612" name="T66"/>
                <a:gd fmla="*/ 612 h 1223" name="T67"/>
                <a:gd fmla="*/ 608 w 612" name="T68"/>
                <a:gd fmla="*/ 549 h 1223" name="T69"/>
                <a:gd fmla="*/ 593 w 612" name="T70"/>
                <a:gd fmla="*/ 459 h 1223" name="T71"/>
                <a:gd fmla="*/ 564 w 612" name="T72"/>
                <a:gd fmla="*/ 374 h 1223" name="T73"/>
                <a:gd fmla="*/ 524 w 612" name="T74"/>
                <a:gd fmla="*/ 294 h 1223" name="T75"/>
                <a:gd fmla="*/ 472 w 612" name="T76"/>
                <a:gd fmla="*/ 222 h 1223" name="T77"/>
                <a:gd fmla="*/ 411 w 612" name="T78"/>
                <a:gd fmla="*/ 159 h 1223" name="T79"/>
                <a:gd fmla="*/ 342 w 612" name="T80"/>
                <a:gd fmla="*/ 104 h 1223" name="T81"/>
                <a:gd fmla="*/ 265 w 612" name="T82"/>
                <a:gd fmla="*/ 60 h 1223" name="T83"/>
                <a:gd fmla="*/ 182 w 612" name="T84"/>
                <a:gd fmla="*/ 27 h 1223" name="T85"/>
                <a:gd fmla="*/ 93 w 612" name="T86"/>
                <a:gd fmla="*/ 7 h 1223" name="T87"/>
                <a:gd fmla="*/ 0 w 612" name="T88"/>
                <a:gd fmla="*/ 0 h 122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23" w="612">
                  <a:moveTo>
                    <a:pt x="0" y="0"/>
                  </a:moveTo>
                  <a:lnTo>
                    <a:pt x="0" y="191"/>
                  </a:lnTo>
                  <a:lnTo>
                    <a:pt x="0" y="191"/>
                  </a:lnTo>
                  <a:lnTo>
                    <a:pt x="22" y="192"/>
                  </a:lnTo>
                  <a:lnTo>
                    <a:pt x="43" y="194"/>
                  </a:lnTo>
                  <a:lnTo>
                    <a:pt x="65" y="196"/>
                  </a:lnTo>
                  <a:lnTo>
                    <a:pt x="85" y="200"/>
                  </a:lnTo>
                  <a:lnTo>
                    <a:pt x="105" y="204"/>
                  </a:lnTo>
                  <a:lnTo>
                    <a:pt x="125" y="210"/>
                  </a:lnTo>
                  <a:lnTo>
                    <a:pt x="145" y="216"/>
                  </a:lnTo>
                  <a:lnTo>
                    <a:pt x="164" y="225"/>
                  </a:lnTo>
                  <a:lnTo>
                    <a:pt x="183" y="233"/>
                  </a:lnTo>
                  <a:lnTo>
                    <a:pt x="201" y="243"/>
                  </a:lnTo>
                  <a:lnTo>
                    <a:pt x="218" y="252"/>
                  </a:lnTo>
                  <a:lnTo>
                    <a:pt x="235" y="263"/>
                  </a:lnTo>
                  <a:lnTo>
                    <a:pt x="252" y="275"/>
                  </a:lnTo>
                  <a:lnTo>
                    <a:pt x="268" y="287"/>
                  </a:lnTo>
                  <a:lnTo>
                    <a:pt x="283" y="300"/>
                  </a:lnTo>
                  <a:lnTo>
                    <a:pt x="298" y="314"/>
                  </a:lnTo>
                  <a:lnTo>
                    <a:pt x="311" y="329"/>
                  </a:lnTo>
                  <a:lnTo>
                    <a:pt x="325" y="344"/>
                  </a:lnTo>
                  <a:lnTo>
                    <a:pt x="337" y="360"/>
                  </a:lnTo>
                  <a:lnTo>
                    <a:pt x="349" y="377"/>
                  </a:lnTo>
                  <a:lnTo>
                    <a:pt x="360" y="393"/>
                  </a:lnTo>
                  <a:lnTo>
                    <a:pt x="369" y="411"/>
                  </a:lnTo>
                  <a:lnTo>
                    <a:pt x="379" y="429"/>
                  </a:lnTo>
                  <a:lnTo>
                    <a:pt x="387" y="448"/>
                  </a:lnTo>
                  <a:lnTo>
                    <a:pt x="394" y="467"/>
                  </a:lnTo>
                  <a:lnTo>
                    <a:pt x="402" y="487"/>
                  </a:lnTo>
                  <a:lnTo>
                    <a:pt x="408" y="507"/>
                  </a:lnTo>
                  <a:lnTo>
                    <a:pt x="412" y="527"/>
                  </a:lnTo>
                  <a:lnTo>
                    <a:pt x="416" y="547"/>
                  </a:lnTo>
                  <a:lnTo>
                    <a:pt x="418" y="569"/>
                  </a:lnTo>
                  <a:lnTo>
                    <a:pt x="420" y="591"/>
                  </a:lnTo>
                  <a:lnTo>
                    <a:pt x="421" y="612"/>
                  </a:lnTo>
                  <a:lnTo>
                    <a:pt x="421" y="612"/>
                  </a:lnTo>
                  <a:lnTo>
                    <a:pt x="420" y="634"/>
                  </a:lnTo>
                  <a:lnTo>
                    <a:pt x="418" y="655"/>
                  </a:lnTo>
                  <a:lnTo>
                    <a:pt x="416" y="675"/>
                  </a:lnTo>
                  <a:lnTo>
                    <a:pt x="412" y="697"/>
                  </a:lnTo>
                  <a:lnTo>
                    <a:pt x="408" y="717"/>
                  </a:lnTo>
                  <a:lnTo>
                    <a:pt x="402" y="736"/>
                  </a:lnTo>
                  <a:lnTo>
                    <a:pt x="394" y="757"/>
                  </a:lnTo>
                  <a:lnTo>
                    <a:pt x="387" y="776"/>
                  </a:lnTo>
                  <a:lnTo>
                    <a:pt x="379" y="794"/>
                  </a:lnTo>
                  <a:lnTo>
                    <a:pt x="369" y="812"/>
                  </a:lnTo>
                  <a:lnTo>
                    <a:pt x="360" y="830"/>
                  </a:lnTo>
                  <a:lnTo>
                    <a:pt x="349" y="846"/>
                  </a:lnTo>
                  <a:lnTo>
                    <a:pt x="337" y="863"/>
                  </a:lnTo>
                  <a:lnTo>
                    <a:pt x="325" y="879"/>
                  </a:lnTo>
                  <a:lnTo>
                    <a:pt x="311" y="894"/>
                  </a:lnTo>
                  <a:lnTo>
                    <a:pt x="298" y="908"/>
                  </a:lnTo>
                  <a:lnTo>
                    <a:pt x="283" y="923"/>
                  </a:lnTo>
                  <a:lnTo>
                    <a:pt x="268" y="936"/>
                  </a:lnTo>
                  <a:lnTo>
                    <a:pt x="252" y="949"/>
                  </a:lnTo>
                  <a:lnTo>
                    <a:pt x="235" y="960"/>
                  </a:lnTo>
                  <a:lnTo>
                    <a:pt x="218" y="971"/>
                  </a:lnTo>
                  <a:lnTo>
                    <a:pt x="201" y="981"/>
                  </a:lnTo>
                  <a:lnTo>
                    <a:pt x="183" y="991"/>
                  </a:lnTo>
                  <a:lnTo>
                    <a:pt x="164" y="999"/>
                  </a:lnTo>
                  <a:lnTo>
                    <a:pt x="145" y="1006"/>
                  </a:lnTo>
                  <a:lnTo>
                    <a:pt x="125" y="1014"/>
                  </a:lnTo>
                  <a:lnTo>
                    <a:pt x="105" y="1018"/>
                  </a:lnTo>
                  <a:lnTo>
                    <a:pt x="85" y="1023"/>
                  </a:lnTo>
                  <a:lnTo>
                    <a:pt x="65" y="1027"/>
                  </a:lnTo>
                  <a:lnTo>
                    <a:pt x="43" y="1030"/>
                  </a:lnTo>
                  <a:lnTo>
                    <a:pt x="22" y="1032"/>
                  </a:lnTo>
                  <a:lnTo>
                    <a:pt x="0" y="1032"/>
                  </a:lnTo>
                  <a:lnTo>
                    <a:pt x="0" y="1223"/>
                  </a:lnTo>
                  <a:lnTo>
                    <a:pt x="0" y="1223"/>
                  </a:lnTo>
                  <a:lnTo>
                    <a:pt x="31" y="1223"/>
                  </a:lnTo>
                  <a:lnTo>
                    <a:pt x="62" y="1220"/>
                  </a:lnTo>
                  <a:lnTo>
                    <a:pt x="93" y="1217"/>
                  </a:lnTo>
                  <a:lnTo>
                    <a:pt x="123" y="1211"/>
                  </a:lnTo>
                  <a:lnTo>
                    <a:pt x="153" y="1204"/>
                  </a:lnTo>
                  <a:lnTo>
                    <a:pt x="182" y="1195"/>
                  </a:lnTo>
                  <a:lnTo>
                    <a:pt x="210" y="1186"/>
                  </a:lnTo>
                  <a:lnTo>
                    <a:pt x="238" y="1175"/>
                  </a:lnTo>
                  <a:lnTo>
                    <a:pt x="265" y="1163"/>
                  </a:lnTo>
                  <a:lnTo>
                    <a:pt x="292" y="1150"/>
                  </a:lnTo>
                  <a:lnTo>
                    <a:pt x="317" y="1134"/>
                  </a:lnTo>
                  <a:lnTo>
                    <a:pt x="342" y="1119"/>
                  </a:lnTo>
                  <a:lnTo>
                    <a:pt x="366" y="1102"/>
                  </a:lnTo>
                  <a:lnTo>
                    <a:pt x="390" y="1084"/>
                  </a:lnTo>
                  <a:lnTo>
                    <a:pt x="411" y="1064"/>
                  </a:lnTo>
                  <a:lnTo>
                    <a:pt x="433" y="1045"/>
                  </a:lnTo>
                  <a:lnTo>
                    <a:pt x="453" y="1023"/>
                  </a:lnTo>
                  <a:lnTo>
                    <a:pt x="472" y="1001"/>
                  </a:lnTo>
                  <a:lnTo>
                    <a:pt x="490" y="978"/>
                  </a:lnTo>
                  <a:lnTo>
                    <a:pt x="507" y="954"/>
                  </a:lnTo>
                  <a:lnTo>
                    <a:pt x="524" y="929"/>
                  </a:lnTo>
                  <a:lnTo>
                    <a:pt x="538" y="904"/>
                  </a:lnTo>
                  <a:lnTo>
                    <a:pt x="551" y="877"/>
                  </a:lnTo>
                  <a:lnTo>
                    <a:pt x="564" y="850"/>
                  </a:lnTo>
                  <a:lnTo>
                    <a:pt x="575" y="822"/>
                  </a:lnTo>
                  <a:lnTo>
                    <a:pt x="585" y="794"/>
                  </a:lnTo>
                  <a:lnTo>
                    <a:pt x="593" y="765"/>
                  </a:lnTo>
                  <a:lnTo>
                    <a:pt x="599" y="735"/>
                  </a:lnTo>
                  <a:lnTo>
                    <a:pt x="605" y="705"/>
                  </a:lnTo>
                  <a:lnTo>
                    <a:pt x="608" y="674"/>
                  </a:lnTo>
                  <a:lnTo>
                    <a:pt x="611" y="643"/>
                  </a:lnTo>
                  <a:lnTo>
                    <a:pt x="612" y="612"/>
                  </a:lnTo>
                  <a:lnTo>
                    <a:pt x="612" y="612"/>
                  </a:lnTo>
                  <a:lnTo>
                    <a:pt x="611" y="580"/>
                  </a:lnTo>
                  <a:lnTo>
                    <a:pt x="608" y="549"/>
                  </a:lnTo>
                  <a:lnTo>
                    <a:pt x="605" y="519"/>
                  </a:lnTo>
                  <a:lnTo>
                    <a:pt x="599" y="489"/>
                  </a:lnTo>
                  <a:lnTo>
                    <a:pt x="593" y="459"/>
                  </a:lnTo>
                  <a:lnTo>
                    <a:pt x="585" y="430"/>
                  </a:lnTo>
                  <a:lnTo>
                    <a:pt x="575" y="402"/>
                  </a:lnTo>
                  <a:lnTo>
                    <a:pt x="564" y="374"/>
                  </a:lnTo>
                  <a:lnTo>
                    <a:pt x="551" y="347"/>
                  </a:lnTo>
                  <a:lnTo>
                    <a:pt x="538" y="320"/>
                  </a:lnTo>
                  <a:lnTo>
                    <a:pt x="524" y="294"/>
                  </a:lnTo>
                  <a:lnTo>
                    <a:pt x="507" y="270"/>
                  </a:lnTo>
                  <a:lnTo>
                    <a:pt x="490" y="246"/>
                  </a:lnTo>
                  <a:lnTo>
                    <a:pt x="472" y="222"/>
                  </a:lnTo>
                  <a:lnTo>
                    <a:pt x="453" y="201"/>
                  </a:lnTo>
                  <a:lnTo>
                    <a:pt x="433" y="179"/>
                  </a:lnTo>
                  <a:lnTo>
                    <a:pt x="411" y="159"/>
                  </a:lnTo>
                  <a:lnTo>
                    <a:pt x="390" y="140"/>
                  </a:lnTo>
                  <a:lnTo>
                    <a:pt x="366" y="122"/>
                  </a:lnTo>
                  <a:lnTo>
                    <a:pt x="342" y="104"/>
                  </a:lnTo>
                  <a:lnTo>
                    <a:pt x="317" y="88"/>
                  </a:lnTo>
                  <a:lnTo>
                    <a:pt x="292" y="74"/>
                  </a:lnTo>
                  <a:lnTo>
                    <a:pt x="265" y="60"/>
                  </a:lnTo>
                  <a:lnTo>
                    <a:pt x="238" y="48"/>
                  </a:lnTo>
                  <a:lnTo>
                    <a:pt x="210" y="37"/>
                  </a:lnTo>
                  <a:lnTo>
                    <a:pt x="182" y="27"/>
                  </a:lnTo>
                  <a:lnTo>
                    <a:pt x="153" y="19"/>
                  </a:lnTo>
                  <a:lnTo>
                    <a:pt x="123" y="12"/>
                  </a:lnTo>
                  <a:lnTo>
                    <a:pt x="93" y="7"/>
                  </a:lnTo>
                  <a:lnTo>
                    <a:pt x="62" y="4"/>
                  </a:lnTo>
                  <a:lnTo>
                    <a:pt x="31" y="1"/>
                  </a:lnTo>
                  <a:lnTo>
                    <a:pt x="0" y="0"/>
                  </a:lnTo>
                  <a:lnTo>
                    <a:pt x="0" y="0"/>
                  </a:lnTo>
                  <a:close/>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6" name="Freeform: Shape 3"/>
            <p:cNvSpPr/>
            <p:nvPr/>
          </p:nvSpPr>
          <p:spPr bwMode="auto">
            <a:xfrm rot="5400000">
              <a:off x="6500933" y="1997582"/>
              <a:ext cx="1180087" cy="2360174"/>
            </a:xfrm>
            <a:custGeom>
              <a:gdLst>
                <a:gd fmla="*/ 612 w 612" name="T0"/>
                <a:gd fmla="*/ 192 h 1224" name="T1"/>
                <a:gd fmla="*/ 547 w 612" name="T2"/>
                <a:gd fmla="*/ 197 h 1224" name="T3"/>
                <a:gd fmla="*/ 487 w 612" name="T4"/>
                <a:gd fmla="*/ 210 h 1224" name="T5"/>
                <a:gd fmla="*/ 430 w 612" name="T6"/>
                <a:gd fmla="*/ 233 h 1224" name="T7"/>
                <a:gd fmla="*/ 377 w 612" name="T8"/>
                <a:gd fmla="*/ 264 h 1224" name="T9"/>
                <a:gd fmla="*/ 330 w 612" name="T10"/>
                <a:gd fmla="*/ 301 h 1224" name="T11"/>
                <a:gd fmla="*/ 288 w 612" name="T12"/>
                <a:gd fmla="*/ 344 h 1224" name="T13"/>
                <a:gd fmla="*/ 252 w 612" name="T14"/>
                <a:gd fmla="*/ 394 h 1224" name="T15"/>
                <a:gd fmla="*/ 225 w 612" name="T16"/>
                <a:gd fmla="*/ 448 h 1224" name="T17"/>
                <a:gd fmla="*/ 204 w 612" name="T18"/>
                <a:gd fmla="*/ 506 h 1224" name="T19"/>
                <a:gd fmla="*/ 194 w 612" name="T20"/>
                <a:gd fmla="*/ 569 h 1224" name="T21"/>
                <a:gd fmla="*/ 191 w 612" name="T22"/>
                <a:gd fmla="*/ 612 h 1224" name="T23"/>
                <a:gd fmla="*/ 196 w 612" name="T24"/>
                <a:gd fmla="*/ 676 h 1224" name="T25"/>
                <a:gd fmla="*/ 210 w 612" name="T26"/>
                <a:gd fmla="*/ 737 h 1224" name="T27"/>
                <a:gd fmla="*/ 233 w 612" name="T28"/>
                <a:gd fmla="*/ 794 h 1224" name="T29"/>
                <a:gd fmla="*/ 263 w 612" name="T30"/>
                <a:gd fmla="*/ 847 h 1224" name="T31"/>
                <a:gd fmla="*/ 301 w 612" name="T32"/>
                <a:gd fmla="*/ 895 h 1224" name="T33"/>
                <a:gd fmla="*/ 344 w 612" name="T34"/>
                <a:gd fmla="*/ 937 h 1224" name="T35"/>
                <a:gd fmla="*/ 394 w 612" name="T36"/>
                <a:gd fmla="*/ 971 h 1224" name="T37"/>
                <a:gd fmla="*/ 448 w 612" name="T38"/>
                <a:gd fmla="*/ 999 h 1224" name="T39"/>
                <a:gd fmla="*/ 507 w 612" name="T40"/>
                <a:gd fmla="*/ 1019 h 1224" name="T41"/>
                <a:gd fmla="*/ 569 w 612" name="T42"/>
                <a:gd fmla="*/ 1030 h 1224" name="T43"/>
                <a:gd fmla="*/ 612 w 612" name="T44"/>
                <a:gd fmla="*/ 1224 h 1224" name="T45"/>
                <a:gd fmla="*/ 550 w 612" name="T46"/>
                <a:gd fmla="*/ 1220 h 1224" name="T47"/>
                <a:gd fmla="*/ 459 w 612" name="T48"/>
                <a:gd fmla="*/ 1205 h 1224" name="T49"/>
                <a:gd fmla="*/ 374 w 612" name="T50"/>
                <a:gd fmla="*/ 1176 h 1224" name="T51"/>
                <a:gd fmla="*/ 295 w 612" name="T52"/>
                <a:gd fmla="*/ 1135 h 1224" name="T53"/>
                <a:gd fmla="*/ 224 w 612" name="T54"/>
                <a:gd fmla="*/ 1084 h 1224" name="T55"/>
                <a:gd fmla="*/ 159 w 612" name="T56"/>
                <a:gd fmla="*/ 1023 h 1224" name="T57"/>
                <a:gd fmla="*/ 105 w 612" name="T58"/>
                <a:gd fmla="*/ 953 h 1224" name="T59"/>
                <a:gd fmla="*/ 61 w 612" name="T60"/>
                <a:gd fmla="*/ 877 h 1224" name="T61"/>
                <a:gd fmla="*/ 27 w 612" name="T62"/>
                <a:gd fmla="*/ 793 h 1224" name="T63"/>
                <a:gd fmla="*/ 7 w 612" name="T64"/>
                <a:gd fmla="*/ 705 h 1224" name="T65"/>
                <a:gd fmla="*/ 0 w 612" name="T66"/>
                <a:gd fmla="*/ 612 h 1224" name="T67"/>
                <a:gd fmla="*/ 4 w 612" name="T68"/>
                <a:gd fmla="*/ 549 h 1224" name="T69"/>
                <a:gd fmla="*/ 19 w 612" name="T70"/>
                <a:gd fmla="*/ 459 h 1224" name="T71"/>
                <a:gd fmla="*/ 49 w 612" name="T72"/>
                <a:gd fmla="*/ 374 h 1224" name="T73"/>
                <a:gd fmla="*/ 88 w 612" name="T74"/>
                <a:gd fmla="*/ 295 h 1224" name="T75"/>
                <a:gd fmla="*/ 140 w 612" name="T76"/>
                <a:gd fmla="*/ 223 h 1224" name="T77"/>
                <a:gd fmla="*/ 201 w 612" name="T78"/>
                <a:gd fmla="*/ 159 h 1224" name="T79"/>
                <a:gd fmla="*/ 270 w 612" name="T80"/>
                <a:gd fmla="*/ 105 h 1224" name="T81"/>
                <a:gd fmla="*/ 347 w 612" name="T82"/>
                <a:gd fmla="*/ 61 h 1224" name="T83"/>
                <a:gd fmla="*/ 430 w 612" name="T84"/>
                <a:gd fmla="*/ 27 h 1224" name="T85"/>
                <a:gd fmla="*/ 519 w 612" name="T86"/>
                <a:gd fmla="*/ 7 h 1224" name="T87"/>
                <a:gd fmla="*/ 612 w 612" name="T88"/>
                <a:gd fmla="*/ 0 h 122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24" w="612">
                  <a:moveTo>
                    <a:pt x="612" y="0"/>
                  </a:moveTo>
                  <a:lnTo>
                    <a:pt x="612" y="192"/>
                  </a:lnTo>
                  <a:lnTo>
                    <a:pt x="612" y="192"/>
                  </a:lnTo>
                  <a:lnTo>
                    <a:pt x="590" y="192"/>
                  </a:lnTo>
                  <a:lnTo>
                    <a:pt x="569" y="193"/>
                  </a:lnTo>
                  <a:lnTo>
                    <a:pt x="547" y="197"/>
                  </a:lnTo>
                  <a:lnTo>
                    <a:pt x="527" y="200"/>
                  </a:lnTo>
                  <a:lnTo>
                    <a:pt x="507" y="205"/>
                  </a:lnTo>
                  <a:lnTo>
                    <a:pt x="487" y="210"/>
                  </a:lnTo>
                  <a:lnTo>
                    <a:pt x="467" y="217"/>
                  </a:lnTo>
                  <a:lnTo>
                    <a:pt x="448" y="224"/>
                  </a:lnTo>
                  <a:lnTo>
                    <a:pt x="430" y="233"/>
                  </a:lnTo>
                  <a:lnTo>
                    <a:pt x="411" y="242"/>
                  </a:lnTo>
                  <a:lnTo>
                    <a:pt x="394" y="252"/>
                  </a:lnTo>
                  <a:lnTo>
                    <a:pt x="377" y="264"/>
                  </a:lnTo>
                  <a:lnTo>
                    <a:pt x="361" y="275"/>
                  </a:lnTo>
                  <a:lnTo>
                    <a:pt x="344" y="288"/>
                  </a:lnTo>
                  <a:lnTo>
                    <a:pt x="330" y="301"/>
                  </a:lnTo>
                  <a:lnTo>
                    <a:pt x="314" y="315"/>
                  </a:lnTo>
                  <a:lnTo>
                    <a:pt x="301" y="330"/>
                  </a:lnTo>
                  <a:lnTo>
                    <a:pt x="288" y="344"/>
                  </a:lnTo>
                  <a:lnTo>
                    <a:pt x="275" y="361"/>
                  </a:lnTo>
                  <a:lnTo>
                    <a:pt x="263" y="377"/>
                  </a:lnTo>
                  <a:lnTo>
                    <a:pt x="252" y="394"/>
                  </a:lnTo>
                  <a:lnTo>
                    <a:pt x="243" y="412"/>
                  </a:lnTo>
                  <a:lnTo>
                    <a:pt x="233" y="430"/>
                  </a:lnTo>
                  <a:lnTo>
                    <a:pt x="225" y="448"/>
                  </a:lnTo>
                  <a:lnTo>
                    <a:pt x="218" y="467"/>
                  </a:lnTo>
                  <a:lnTo>
                    <a:pt x="210" y="487"/>
                  </a:lnTo>
                  <a:lnTo>
                    <a:pt x="204" y="506"/>
                  </a:lnTo>
                  <a:lnTo>
                    <a:pt x="200" y="527"/>
                  </a:lnTo>
                  <a:lnTo>
                    <a:pt x="196" y="548"/>
                  </a:lnTo>
                  <a:lnTo>
                    <a:pt x="194" y="569"/>
                  </a:lnTo>
                  <a:lnTo>
                    <a:pt x="192" y="590"/>
                  </a:lnTo>
                  <a:lnTo>
                    <a:pt x="191" y="612"/>
                  </a:lnTo>
                  <a:lnTo>
                    <a:pt x="191" y="612"/>
                  </a:lnTo>
                  <a:lnTo>
                    <a:pt x="192" y="633"/>
                  </a:lnTo>
                  <a:lnTo>
                    <a:pt x="194" y="655"/>
                  </a:lnTo>
                  <a:lnTo>
                    <a:pt x="196" y="676"/>
                  </a:lnTo>
                  <a:lnTo>
                    <a:pt x="200" y="696"/>
                  </a:lnTo>
                  <a:lnTo>
                    <a:pt x="204" y="717"/>
                  </a:lnTo>
                  <a:lnTo>
                    <a:pt x="210" y="737"/>
                  </a:lnTo>
                  <a:lnTo>
                    <a:pt x="218" y="756"/>
                  </a:lnTo>
                  <a:lnTo>
                    <a:pt x="225" y="775"/>
                  </a:lnTo>
                  <a:lnTo>
                    <a:pt x="233" y="794"/>
                  </a:lnTo>
                  <a:lnTo>
                    <a:pt x="243" y="812"/>
                  </a:lnTo>
                  <a:lnTo>
                    <a:pt x="252" y="830"/>
                  </a:lnTo>
                  <a:lnTo>
                    <a:pt x="263" y="847"/>
                  </a:lnTo>
                  <a:lnTo>
                    <a:pt x="275" y="864"/>
                  </a:lnTo>
                  <a:lnTo>
                    <a:pt x="288" y="879"/>
                  </a:lnTo>
                  <a:lnTo>
                    <a:pt x="301" y="895"/>
                  </a:lnTo>
                  <a:lnTo>
                    <a:pt x="314" y="909"/>
                  </a:lnTo>
                  <a:lnTo>
                    <a:pt x="330" y="922"/>
                  </a:lnTo>
                  <a:lnTo>
                    <a:pt x="344" y="937"/>
                  </a:lnTo>
                  <a:lnTo>
                    <a:pt x="361" y="949"/>
                  </a:lnTo>
                  <a:lnTo>
                    <a:pt x="377" y="961"/>
                  </a:lnTo>
                  <a:lnTo>
                    <a:pt x="394" y="971"/>
                  </a:lnTo>
                  <a:lnTo>
                    <a:pt x="411" y="981"/>
                  </a:lnTo>
                  <a:lnTo>
                    <a:pt x="430" y="991"/>
                  </a:lnTo>
                  <a:lnTo>
                    <a:pt x="448" y="999"/>
                  </a:lnTo>
                  <a:lnTo>
                    <a:pt x="467" y="1006"/>
                  </a:lnTo>
                  <a:lnTo>
                    <a:pt x="487" y="1013"/>
                  </a:lnTo>
                  <a:lnTo>
                    <a:pt x="507" y="1019"/>
                  </a:lnTo>
                  <a:lnTo>
                    <a:pt x="527" y="1024"/>
                  </a:lnTo>
                  <a:lnTo>
                    <a:pt x="547" y="1028"/>
                  </a:lnTo>
                  <a:lnTo>
                    <a:pt x="569" y="1030"/>
                  </a:lnTo>
                  <a:lnTo>
                    <a:pt x="590" y="1031"/>
                  </a:lnTo>
                  <a:lnTo>
                    <a:pt x="612" y="1032"/>
                  </a:lnTo>
                  <a:lnTo>
                    <a:pt x="612" y="1224"/>
                  </a:lnTo>
                  <a:lnTo>
                    <a:pt x="612" y="1224"/>
                  </a:lnTo>
                  <a:lnTo>
                    <a:pt x="581" y="1222"/>
                  </a:lnTo>
                  <a:lnTo>
                    <a:pt x="550" y="1220"/>
                  </a:lnTo>
                  <a:lnTo>
                    <a:pt x="519" y="1216"/>
                  </a:lnTo>
                  <a:lnTo>
                    <a:pt x="489" y="1210"/>
                  </a:lnTo>
                  <a:lnTo>
                    <a:pt x="459" y="1205"/>
                  </a:lnTo>
                  <a:lnTo>
                    <a:pt x="430" y="1196"/>
                  </a:lnTo>
                  <a:lnTo>
                    <a:pt x="402" y="1187"/>
                  </a:lnTo>
                  <a:lnTo>
                    <a:pt x="374" y="1176"/>
                  </a:lnTo>
                  <a:lnTo>
                    <a:pt x="347" y="1163"/>
                  </a:lnTo>
                  <a:lnTo>
                    <a:pt x="320" y="1150"/>
                  </a:lnTo>
                  <a:lnTo>
                    <a:pt x="295" y="1135"/>
                  </a:lnTo>
                  <a:lnTo>
                    <a:pt x="270" y="1118"/>
                  </a:lnTo>
                  <a:lnTo>
                    <a:pt x="246" y="1102"/>
                  </a:lnTo>
                  <a:lnTo>
                    <a:pt x="224" y="1084"/>
                  </a:lnTo>
                  <a:lnTo>
                    <a:pt x="201" y="1065"/>
                  </a:lnTo>
                  <a:lnTo>
                    <a:pt x="179" y="1044"/>
                  </a:lnTo>
                  <a:lnTo>
                    <a:pt x="159" y="1023"/>
                  </a:lnTo>
                  <a:lnTo>
                    <a:pt x="140" y="1001"/>
                  </a:lnTo>
                  <a:lnTo>
                    <a:pt x="122" y="977"/>
                  </a:lnTo>
                  <a:lnTo>
                    <a:pt x="105" y="953"/>
                  </a:lnTo>
                  <a:lnTo>
                    <a:pt x="88" y="928"/>
                  </a:lnTo>
                  <a:lnTo>
                    <a:pt x="74" y="903"/>
                  </a:lnTo>
                  <a:lnTo>
                    <a:pt x="61" y="877"/>
                  </a:lnTo>
                  <a:lnTo>
                    <a:pt x="49" y="849"/>
                  </a:lnTo>
                  <a:lnTo>
                    <a:pt x="37" y="822"/>
                  </a:lnTo>
                  <a:lnTo>
                    <a:pt x="27" y="793"/>
                  </a:lnTo>
                  <a:lnTo>
                    <a:pt x="19" y="765"/>
                  </a:lnTo>
                  <a:lnTo>
                    <a:pt x="13" y="735"/>
                  </a:lnTo>
                  <a:lnTo>
                    <a:pt x="7" y="705"/>
                  </a:lnTo>
                  <a:lnTo>
                    <a:pt x="4" y="674"/>
                  </a:lnTo>
                  <a:lnTo>
                    <a:pt x="1" y="643"/>
                  </a:lnTo>
                  <a:lnTo>
                    <a:pt x="0" y="612"/>
                  </a:lnTo>
                  <a:lnTo>
                    <a:pt x="0" y="612"/>
                  </a:lnTo>
                  <a:lnTo>
                    <a:pt x="1" y="581"/>
                  </a:lnTo>
                  <a:lnTo>
                    <a:pt x="4" y="549"/>
                  </a:lnTo>
                  <a:lnTo>
                    <a:pt x="7" y="518"/>
                  </a:lnTo>
                  <a:lnTo>
                    <a:pt x="13" y="488"/>
                  </a:lnTo>
                  <a:lnTo>
                    <a:pt x="19" y="459"/>
                  </a:lnTo>
                  <a:lnTo>
                    <a:pt x="27" y="430"/>
                  </a:lnTo>
                  <a:lnTo>
                    <a:pt x="37" y="401"/>
                  </a:lnTo>
                  <a:lnTo>
                    <a:pt x="49" y="374"/>
                  </a:lnTo>
                  <a:lnTo>
                    <a:pt x="61" y="346"/>
                  </a:lnTo>
                  <a:lnTo>
                    <a:pt x="74" y="320"/>
                  </a:lnTo>
                  <a:lnTo>
                    <a:pt x="88" y="295"/>
                  </a:lnTo>
                  <a:lnTo>
                    <a:pt x="105" y="270"/>
                  </a:lnTo>
                  <a:lnTo>
                    <a:pt x="122" y="246"/>
                  </a:lnTo>
                  <a:lnTo>
                    <a:pt x="140" y="223"/>
                  </a:lnTo>
                  <a:lnTo>
                    <a:pt x="159" y="200"/>
                  </a:lnTo>
                  <a:lnTo>
                    <a:pt x="179" y="179"/>
                  </a:lnTo>
                  <a:lnTo>
                    <a:pt x="201" y="159"/>
                  </a:lnTo>
                  <a:lnTo>
                    <a:pt x="224" y="139"/>
                  </a:lnTo>
                  <a:lnTo>
                    <a:pt x="246" y="122"/>
                  </a:lnTo>
                  <a:lnTo>
                    <a:pt x="270" y="105"/>
                  </a:lnTo>
                  <a:lnTo>
                    <a:pt x="295" y="89"/>
                  </a:lnTo>
                  <a:lnTo>
                    <a:pt x="320" y="74"/>
                  </a:lnTo>
                  <a:lnTo>
                    <a:pt x="347" y="61"/>
                  </a:lnTo>
                  <a:lnTo>
                    <a:pt x="374" y="49"/>
                  </a:lnTo>
                  <a:lnTo>
                    <a:pt x="402" y="38"/>
                  </a:lnTo>
                  <a:lnTo>
                    <a:pt x="430" y="27"/>
                  </a:lnTo>
                  <a:lnTo>
                    <a:pt x="459" y="20"/>
                  </a:lnTo>
                  <a:lnTo>
                    <a:pt x="489" y="13"/>
                  </a:lnTo>
                  <a:lnTo>
                    <a:pt x="519" y="7"/>
                  </a:lnTo>
                  <a:lnTo>
                    <a:pt x="550" y="3"/>
                  </a:lnTo>
                  <a:lnTo>
                    <a:pt x="581" y="1"/>
                  </a:lnTo>
                  <a:lnTo>
                    <a:pt x="612" y="0"/>
                  </a:lnTo>
                  <a:lnTo>
                    <a:pt x="612" y="0"/>
                  </a:ln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7" name="Freeform: Shape 4"/>
            <p:cNvSpPr/>
            <p:nvPr/>
          </p:nvSpPr>
          <p:spPr bwMode="auto">
            <a:xfrm rot="5400000">
              <a:off x="4511944" y="3221935"/>
              <a:ext cx="1180087" cy="2358246"/>
            </a:xfrm>
            <a:custGeom>
              <a:gdLst>
                <a:gd fmla="*/ 0 w 612" name="T0"/>
                <a:gd fmla="*/ 192 h 1223" name="T1"/>
                <a:gd fmla="*/ 65 w 612" name="T2"/>
                <a:gd fmla="*/ 196 h 1223" name="T3"/>
                <a:gd fmla="*/ 125 w 612" name="T4"/>
                <a:gd fmla="*/ 211 h 1223" name="T5"/>
                <a:gd fmla="*/ 183 w 612" name="T6"/>
                <a:gd fmla="*/ 232 h 1223" name="T7"/>
                <a:gd fmla="*/ 235 w 612" name="T8"/>
                <a:gd fmla="*/ 263 h 1223" name="T9"/>
                <a:gd fmla="*/ 283 w 612" name="T10"/>
                <a:gd fmla="*/ 300 h 1223" name="T11"/>
                <a:gd fmla="*/ 325 w 612" name="T12"/>
                <a:gd fmla="*/ 345 h 1223" name="T13"/>
                <a:gd fmla="*/ 360 w 612" name="T14"/>
                <a:gd fmla="*/ 394 h 1223" name="T15"/>
                <a:gd fmla="*/ 387 w 612" name="T16"/>
                <a:gd fmla="*/ 449 h 1223" name="T17"/>
                <a:gd fmla="*/ 408 w 612" name="T18"/>
                <a:gd fmla="*/ 507 h 1223" name="T19"/>
                <a:gd fmla="*/ 418 w 612" name="T20"/>
                <a:gd fmla="*/ 568 h 1223" name="T21"/>
                <a:gd fmla="*/ 421 w 612" name="T22"/>
                <a:gd fmla="*/ 611 h 1223" name="T23"/>
                <a:gd fmla="*/ 416 w 612" name="T24"/>
                <a:gd fmla="*/ 676 h 1223" name="T25"/>
                <a:gd fmla="*/ 402 w 612" name="T26"/>
                <a:gd fmla="*/ 737 h 1223" name="T27"/>
                <a:gd fmla="*/ 379 w 612" name="T28"/>
                <a:gd fmla="*/ 794 h 1223" name="T29"/>
                <a:gd fmla="*/ 349 w 612" name="T30"/>
                <a:gd fmla="*/ 847 h 1223" name="T31"/>
                <a:gd fmla="*/ 311 w 612" name="T32"/>
                <a:gd fmla="*/ 894 h 1223" name="T33"/>
                <a:gd fmla="*/ 268 w 612" name="T34"/>
                <a:gd fmla="*/ 936 h 1223" name="T35"/>
                <a:gd fmla="*/ 218 w 612" name="T36"/>
                <a:gd fmla="*/ 971 h 1223" name="T37"/>
                <a:gd fmla="*/ 164 w 612" name="T38"/>
                <a:gd fmla="*/ 998 h 1223" name="T39"/>
                <a:gd fmla="*/ 105 w 612" name="T40"/>
                <a:gd fmla="*/ 1019 h 1223" name="T41"/>
                <a:gd fmla="*/ 43 w 612" name="T42"/>
                <a:gd fmla="*/ 1030 h 1223" name="T43"/>
                <a:gd fmla="*/ 0 w 612" name="T44"/>
                <a:gd fmla="*/ 1223 h 1223" name="T45"/>
                <a:gd fmla="*/ 62 w 612" name="T46"/>
                <a:gd fmla="*/ 1220 h 1223" name="T47"/>
                <a:gd fmla="*/ 153 w 612" name="T48"/>
                <a:gd fmla="*/ 1204 h 1223" name="T49"/>
                <a:gd fmla="*/ 238 w 612" name="T50"/>
                <a:gd fmla="*/ 1175 h 1223" name="T51"/>
                <a:gd fmla="*/ 317 w 612" name="T52"/>
                <a:gd fmla="*/ 1135 h 1223" name="T53"/>
                <a:gd fmla="*/ 390 w 612" name="T54"/>
                <a:gd fmla="*/ 1083 h 1223" name="T55"/>
                <a:gd fmla="*/ 453 w 612" name="T56"/>
                <a:gd fmla="*/ 1022 h 1223" name="T57"/>
                <a:gd fmla="*/ 507 w 612" name="T58"/>
                <a:gd fmla="*/ 954 h 1223" name="T59"/>
                <a:gd fmla="*/ 551 w 612" name="T60"/>
                <a:gd fmla="*/ 877 h 1223" name="T61"/>
                <a:gd fmla="*/ 585 w 612" name="T62"/>
                <a:gd fmla="*/ 794 h 1223" name="T63"/>
                <a:gd fmla="*/ 605 w 612" name="T64"/>
                <a:gd fmla="*/ 704 h 1223" name="T65"/>
                <a:gd fmla="*/ 612 w 612" name="T66"/>
                <a:gd fmla="*/ 611 h 1223" name="T67"/>
                <a:gd fmla="*/ 608 w 612" name="T68"/>
                <a:gd fmla="*/ 549 h 1223" name="T69"/>
                <a:gd fmla="*/ 593 w 612" name="T70"/>
                <a:gd fmla="*/ 459 h 1223" name="T71"/>
                <a:gd fmla="*/ 564 w 612" name="T72"/>
                <a:gd fmla="*/ 373 h 1223" name="T73"/>
                <a:gd fmla="*/ 524 w 612" name="T74"/>
                <a:gd fmla="*/ 294 h 1223" name="T75"/>
                <a:gd fmla="*/ 472 w 612" name="T76"/>
                <a:gd fmla="*/ 223 h 1223" name="T77"/>
                <a:gd fmla="*/ 411 w 612" name="T78"/>
                <a:gd fmla="*/ 159 h 1223" name="T79"/>
                <a:gd fmla="*/ 342 w 612" name="T80"/>
                <a:gd fmla="*/ 104 h 1223" name="T81"/>
                <a:gd fmla="*/ 265 w 612" name="T82"/>
                <a:gd fmla="*/ 60 h 1223" name="T83"/>
                <a:gd fmla="*/ 182 w 612" name="T84"/>
                <a:gd fmla="*/ 28 h 1223" name="T85"/>
                <a:gd fmla="*/ 93 w 612" name="T86"/>
                <a:gd fmla="*/ 8 h 1223" name="T87"/>
                <a:gd fmla="*/ 0 w 612" name="T88"/>
                <a:gd fmla="*/ 0 h 122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23" w="612">
                  <a:moveTo>
                    <a:pt x="0" y="0"/>
                  </a:moveTo>
                  <a:lnTo>
                    <a:pt x="0" y="192"/>
                  </a:lnTo>
                  <a:lnTo>
                    <a:pt x="0" y="192"/>
                  </a:lnTo>
                  <a:lnTo>
                    <a:pt x="22" y="192"/>
                  </a:lnTo>
                  <a:lnTo>
                    <a:pt x="43" y="194"/>
                  </a:lnTo>
                  <a:lnTo>
                    <a:pt x="65" y="196"/>
                  </a:lnTo>
                  <a:lnTo>
                    <a:pt x="85" y="200"/>
                  </a:lnTo>
                  <a:lnTo>
                    <a:pt x="105" y="205"/>
                  </a:lnTo>
                  <a:lnTo>
                    <a:pt x="125" y="211"/>
                  </a:lnTo>
                  <a:lnTo>
                    <a:pt x="145" y="217"/>
                  </a:lnTo>
                  <a:lnTo>
                    <a:pt x="164" y="224"/>
                  </a:lnTo>
                  <a:lnTo>
                    <a:pt x="183" y="232"/>
                  </a:lnTo>
                  <a:lnTo>
                    <a:pt x="201" y="242"/>
                  </a:lnTo>
                  <a:lnTo>
                    <a:pt x="218" y="253"/>
                  </a:lnTo>
                  <a:lnTo>
                    <a:pt x="235" y="263"/>
                  </a:lnTo>
                  <a:lnTo>
                    <a:pt x="252" y="275"/>
                  </a:lnTo>
                  <a:lnTo>
                    <a:pt x="268" y="287"/>
                  </a:lnTo>
                  <a:lnTo>
                    <a:pt x="283" y="300"/>
                  </a:lnTo>
                  <a:lnTo>
                    <a:pt x="298" y="315"/>
                  </a:lnTo>
                  <a:lnTo>
                    <a:pt x="311" y="329"/>
                  </a:lnTo>
                  <a:lnTo>
                    <a:pt x="325" y="345"/>
                  </a:lnTo>
                  <a:lnTo>
                    <a:pt x="337" y="360"/>
                  </a:lnTo>
                  <a:lnTo>
                    <a:pt x="349" y="377"/>
                  </a:lnTo>
                  <a:lnTo>
                    <a:pt x="360" y="394"/>
                  </a:lnTo>
                  <a:lnTo>
                    <a:pt x="369" y="412"/>
                  </a:lnTo>
                  <a:lnTo>
                    <a:pt x="379" y="430"/>
                  </a:lnTo>
                  <a:lnTo>
                    <a:pt x="387" y="449"/>
                  </a:lnTo>
                  <a:lnTo>
                    <a:pt x="394" y="468"/>
                  </a:lnTo>
                  <a:lnTo>
                    <a:pt x="402" y="487"/>
                  </a:lnTo>
                  <a:lnTo>
                    <a:pt x="408" y="507"/>
                  </a:lnTo>
                  <a:lnTo>
                    <a:pt x="412" y="528"/>
                  </a:lnTo>
                  <a:lnTo>
                    <a:pt x="416" y="548"/>
                  </a:lnTo>
                  <a:lnTo>
                    <a:pt x="418" y="568"/>
                  </a:lnTo>
                  <a:lnTo>
                    <a:pt x="420" y="590"/>
                  </a:lnTo>
                  <a:lnTo>
                    <a:pt x="421" y="611"/>
                  </a:lnTo>
                  <a:lnTo>
                    <a:pt x="421" y="611"/>
                  </a:lnTo>
                  <a:lnTo>
                    <a:pt x="420" y="634"/>
                  </a:lnTo>
                  <a:lnTo>
                    <a:pt x="418" y="654"/>
                  </a:lnTo>
                  <a:lnTo>
                    <a:pt x="416" y="676"/>
                  </a:lnTo>
                  <a:lnTo>
                    <a:pt x="412" y="696"/>
                  </a:lnTo>
                  <a:lnTo>
                    <a:pt x="408" y="716"/>
                  </a:lnTo>
                  <a:lnTo>
                    <a:pt x="402" y="737"/>
                  </a:lnTo>
                  <a:lnTo>
                    <a:pt x="394" y="756"/>
                  </a:lnTo>
                  <a:lnTo>
                    <a:pt x="387" y="775"/>
                  </a:lnTo>
                  <a:lnTo>
                    <a:pt x="379" y="794"/>
                  </a:lnTo>
                  <a:lnTo>
                    <a:pt x="369" y="812"/>
                  </a:lnTo>
                  <a:lnTo>
                    <a:pt x="360" y="830"/>
                  </a:lnTo>
                  <a:lnTo>
                    <a:pt x="349" y="847"/>
                  </a:lnTo>
                  <a:lnTo>
                    <a:pt x="337" y="863"/>
                  </a:lnTo>
                  <a:lnTo>
                    <a:pt x="325" y="879"/>
                  </a:lnTo>
                  <a:lnTo>
                    <a:pt x="311" y="894"/>
                  </a:lnTo>
                  <a:lnTo>
                    <a:pt x="298" y="909"/>
                  </a:lnTo>
                  <a:lnTo>
                    <a:pt x="283" y="923"/>
                  </a:lnTo>
                  <a:lnTo>
                    <a:pt x="268" y="936"/>
                  </a:lnTo>
                  <a:lnTo>
                    <a:pt x="252" y="948"/>
                  </a:lnTo>
                  <a:lnTo>
                    <a:pt x="235" y="960"/>
                  </a:lnTo>
                  <a:lnTo>
                    <a:pt x="218" y="971"/>
                  </a:lnTo>
                  <a:lnTo>
                    <a:pt x="201" y="982"/>
                  </a:lnTo>
                  <a:lnTo>
                    <a:pt x="183" y="990"/>
                  </a:lnTo>
                  <a:lnTo>
                    <a:pt x="164" y="998"/>
                  </a:lnTo>
                  <a:lnTo>
                    <a:pt x="145" y="1007"/>
                  </a:lnTo>
                  <a:lnTo>
                    <a:pt x="125" y="1013"/>
                  </a:lnTo>
                  <a:lnTo>
                    <a:pt x="105" y="1019"/>
                  </a:lnTo>
                  <a:lnTo>
                    <a:pt x="85" y="1024"/>
                  </a:lnTo>
                  <a:lnTo>
                    <a:pt x="65" y="1027"/>
                  </a:lnTo>
                  <a:lnTo>
                    <a:pt x="43" y="1030"/>
                  </a:lnTo>
                  <a:lnTo>
                    <a:pt x="22" y="1032"/>
                  </a:lnTo>
                  <a:lnTo>
                    <a:pt x="0" y="1032"/>
                  </a:lnTo>
                  <a:lnTo>
                    <a:pt x="0" y="1223"/>
                  </a:lnTo>
                  <a:lnTo>
                    <a:pt x="0" y="1223"/>
                  </a:lnTo>
                  <a:lnTo>
                    <a:pt x="31" y="1222"/>
                  </a:lnTo>
                  <a:lnTo>
                    <a:pt x="62" y="1220"/>
                  </a:lnTo>
                  <a:lnTo>
                    <a:pt x="93" y="1216"/>
                  </a:lnTo>
                  <a:lnTo>
                    <a:pt x="123" y="1211"/>
                  </a:lnTo>
                  <a:lnTo>
                    <a:pt x="153" y="1204"/>
                  </a:lnTo>
                  <a:lnTo>
                    <a:pt x="182" y="1196"/>
                  </a:lnTo>
                  <a:lnTo>
                    <a:pt x="210" y="1186"/>
                  </a:lnTo>
                  <a:lnTo>
                    <a:pt x="238" y="1175"/>
                  </a:lnTo>
                  <a:lnTo>
                    <a:pt x="265" y="1163"/>
                  </a:lnTo>
                  <a:lnTo>
                    <a:pt x="292" y="1149"/>
                  </a:lnTo>
                  <a:lnTo>
                    <a:pt x="317" y="1135"/>
                  </a:lnTo>
                  <a:lnTo>
                    <a:pt x="342" y="1119"/>
                  </a:lnTo>
                  <a:lnTo>
                    <a:pt x="366" y="1101"/>
                  </a:lnTo>
                  <a:lnTo>
                    <a:pt x="390" y="1083"/>
                  </a:lnTo>
                  <a:lnTo>
                    <a:pt x="411" y="1064"/>
                  </a:lnTo>
                  <a:lnTo>
                    <a:pt x="433" y="1044"/>
                  </a:lnTo>
                  <a:lnTo>
                    <a:pt x="453" y="1022"/>
                  </a:lnTo>
                  <a:lnTo>
                    <a:pt x="472" y="1001"/>
                  </a:lnTo>
                  <a:lnTo>
                    <a:pt x="490" y="978"/>
                  </a:lnTo>
                  <a:lnTo>
                    <a:pt x="507" y="954"/>
                  </a:lnTo>
                  <a:lnTo>
                    <a:pt x="524" y="929"/>
                  </a:lnTo>
                  <a:lnTo>
                    <a:pt x="538" y="903"/>
                  </a:lnTo>
                  <a:lnTo>
                    <a:pt x="551" y="877"/>
                  </a:lnTo>
                  <a:lnTo>
                    <a:pt x="564" y="850"/>
                  </a:lnTo>
                  <a:lnTo>
                    <a:pt x="575" y="822"/>
                  </a:lnTo>
                  <a:lnTo>
                    <a:pt x="585" y="794"/>
                  </a:lnTo>
                  <a:lnTo>
                    <a:pt x="593" y="764"/>
                  </a:lnTo>
                  <a:lnTo>
                    <a:pt x="599" y="736"/>
                  </a:lnTo>
                  <a:lnTo>
                    <a:pt x="605" y="704"/>
                  </a:lnTo>
                  <a:lnTo>
                    <a:pt x="608" y="675"/>
                  </a:lnTo>
                  <a:lnTo>
                    <a:pt x="611" y="643"/>
                  </a:lnTo>
                  <a:lnTo>
                    <a:pt x="612" y="611"/>
                  </a:lnTo>
                  <a:lnTo>
                    <a:pt x="612" y="611"/>
                  </a:lnTo>
                  <a:lnTo>
                    <a:pt x="611" y="580"/>
                  </a:lnTo>
                  <a:lnTo>
                    <a:pt x="608" y="549"/>
                  </a:lnTo>
                  <a:lnTo>
                    <a:pt x="605" y="519"/>
                  </a:lnTo>
                  <a:lnTo>
                    <a:pt x="599" y="488"/>
                  </a:lnTo>
                  <a:lnTo>
                    <a:pt x="593" y="459"/>
                  </a:lnTo>
                  <a:lnTo>
                    <a:pt x="585" y="430"/>
                  </a:lnTo>
                  <a:lnTo>
                    <a:pt x="575" y="402"/>
                  </a:lnTo>
                  <a:lnTo>
                    <a:pt x="564" y="373"/>
                  </a:lnTo>
                  <a:lnTo>
                    <a:pt x="551" y="347"/>
                  </a:lnTo>
                  <a:lnTo>
                    <a:pt x="538" y="321"/>
                  </a:lnTo>
                  <a:lnTo>
                    <a:pt x="524" y="294"/>
                  </a:lnTo>
                  <a:lnTo>
                    <a:pt x="507" y="269"/>
                  </a:lnTo>
                  <a:lnTo>
                    <a:pt x="490" y="245"/>
                  </a:lnTo>
                  <a:lnTo>
                    <a:pt x="472" y="223"/>
                  </a:lnTo>
                  <a:lnTo>
                    <a:pt x="453" y="200"/>
                  </a:lnTo>
                  <a:lnTo>
                    <a:pt x="433" y="180"/>
                  </a:lnTo>
                  <a:lnTo>
                    <a:pt x="411" y="159"/>
                  </a:lnTo>
                  <a:lnTo>
                    <a:pt x="390" y="140"/>
                  </a:lnTo>
                  <a:lnTo>
                    <a:pt x="366" y="121"/>
                  </a:lnTo>
                  <a:lnTo>
                    <a:pt x="342" y="104"/>
                  </a:lnTo>
                  <a:lnTo>
                    <a:pt x="317" y="89"/>
                  </a:lnTo>
                  <a:lnTo>
                    <a:pt x="292" y="74"/>
                  </a:lnTo>
                  <a:lnTo>
                    <a:pt x="265" y="60"/>
                  </a:lnTo>
                  <a:lnTo>
                    <a:pt x="238" y="48"/>
                  </a:lnTo>
                  <a:lnTo>
                    <a:pt x="210" y="37"/>
                  </a:lnTo>
                  <a:lnTo>
                    <a:pt x="182" y="28"/>
                  </a:lnTo>
                  <a:lnTo>
                    <a:pt x="153" y="19"/>
                  </a:lnTo>
                  <a:lnTo>
                    <a:pt x="123" y="12"/>
                  </a:lnTo>
                  <a:lnTo>
                    <a:pt x="93" y="8"/>
                  </a:lnTo>
                  <a:lnTo>
                    <a:pt x="62" y="3"/>
                  </a:lnTo>
                  <a:lnTo>
                    <a:pt x="31" y="0"/>
                  </a:lnTo>
                  <a:lnTo>
                    <a:pt x="0" y="0"/>
                  </a:lnTo>
                  <a:lnTo>
                    <a:pt x="0" y="0"/>
                  </a:lnTo>
                  <a:close/>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8" name="Freeform: Shape 5"/>
            <p:cNvSpPr/>
            <p:nvPr/>
          </p:nvSpPr>
          <p:spPr bwMode="auto">
            <a:xfrm rot="5400000">
              <a:off x="2521030" y="1997582"/>
              <a:ext cx="1180087" cy="2360174"/>
            </a:xfrm>
            <a:custGeom>
              <a:gdLst>
                <a:gd fmla="*/ 612 w 612" name="T0"/>
                <a:gd fmla="*/ 191 h 1224" name="T1"/>
                <a:gd fmla="*/ 547 w 612" name="T2"/>
                <a:gd fmla="*/ 196 h 1224" name="T3"/>
                <a:gd fmla="*/ 487 w 612" name="T4"/>
                <a:gd fmla="*/ 210 h 1224" name="T5"/>
                <a:gd fmla="*/ 430 w 612" name="T6"/>
                <a:gd fmla="*/ 233 h 1224" name="T7"/>
                <a:gd fmla="*/ 377 w 612" name="T8"/>
                <a:gd fmla="*/ 263 h 1224" name="T9"/>
                <a:gd fmla="*/ 330 w 612" name="T10"/>
                <a:gd fmla="*/ 301 h 1224" name="T11"/>
                <a:gd fmla="*/ 288 w 612" name="T12"/>
                <a:gd fmla="*/ 344 h 1224" name="T13"/>
                <a:gd fmla="*/ 252 w 612" name="T14"/>
                <a:gd fmla="*/ 394 h 1224" name="T15"/>
                <a:gd fmla="*/ 225 w 612" name="T16"/>
                <a:gd fmla="*/ 448 h 1224" name="T17"/>
                <a:gd fmla="*/ 204 w 612" name="T18"/>
                <a:gd fmla="*/ 507 h 1224" name="T19"/>
                <a:gd fmla="*/ 194 w 612" name="T20"/>
                <a:gd fmla="*/ 569 h 1224" name="T21"/>
                <a:gd fmla="*/ 191 w 612" name="T22"/>
                <a:gd fmla="*/ 612 h 1224" name="T23"/>
                <a:gd fmla="*/ 196 w 612" name="T24"/>
                <a:gd fmla="*/ 675 h 1224" name="T25"/>
                <a:gd fmla="*/ 210 w 612" name="T26"/>
                <a:gd fmla="*/ 736 h 1224" name="T27"/>
                <a:gd fmla="*/ 233 w 612" name="T28"/>
                <a:gd fmla="*/ 794 h 1224" name="T29"/>
                <a:gd fmla="*/ 263 w 612" name="T30"/>
                <a:gd fmla="*/ 847 h 1224" name="T31"/>
                <a:gd fmla="*/ 301 w 612" name="T32"/>
                <a:gd fmla="*/ 894 h 1224" name="T33"/>
                <a:gd fmla="*/ 344 w 612" name="T34"/>
                <a:gd fmla="*/ 936 h 1224" name="T35"/>
                <a:gd fmla="*/ 394 w 612" name="T36"/>
                <a:gd fmla="*/ 972 h 1224" name="T37"/>
                <a:gd fmla="*/ 448 w 612" name="T38"/>
                <a:gd fmla="*/ 999 h 1224" name="T39"/>
                <a:gd fmla="*/ 507 w 612" name="T40"/>
                <a:gd fmla="*/ 1018 h 1224" name="T41"/>
                <a:gd fmla="*/ 569 w 612" name="T42"/>
                <a:gd fmla="*/ 1030 h 1224" name="T43"/>
                <a:gd fmla="*/ 612 w 612" name="T44"/>
                <a:gd fmla="*/ 1224 h 1224" name="T45"/>
                <a:gd fmla="*/ 550 w 612" name="T46"/>
                <a:gd fmla="*/ 1220 h 1224" name="T47"/>
                <a:gd fmla="*/ 459 w 612" name="T48"/>
                <a:gd fmla="*/ 1204 h 1224" name="T49"/>
                <a:gd fmla="*/ 374 w 612" name="T50"/>
                <a:gd fmla="*/ 1175 h 1224" name="T51"/>
                <a:gd fmla="*/ 295 w 612" name="T52"/>
                <a:gd fmla="*/ 1134 h 1224" name="T53"/>
                <a:gd fmla="*/ 224 w 612" name="T54"/>
                <a:gd fmla="*/ 1084 h 1224" name="T55"/>
                <a:gd fmla="*/ 159 w 612" name="T56"/>
                <a:gd fmla="*/ 1023 h 1224" name="T57"/>
                <a:gd fmla="*/ 105 w 612" name="T58"/>
                <a:gd fmla="*/ 954 h 1224" name="T59"/>
                <a:gd fmla="*/ 61 w 612" name="T60"/>
                <a:gd fmla="*/ 877 h 1224" name="T61"/>
                <a:gd fmla="*/ 27 w 612" name="T62"/>
                <a:gd fmla="*/ 794 h 1224" name="T63"/>
                <a:gd fmla="*/ 7 w 612" name="T64"/>
                <a:gd fmla="*/ 705 h 1224" name="T65"/>
                <a:gd fmla="*/ 0 w 612" name="T66"/>
                <a:gd fmla="*/ 612 h 1224" name="T67"/>
                <a:gd fmla="*/ 4 w 612" name="T68"/>
                <a:gd fmla="*/ 550 h 1224" name="T69"/>
                <a:gd fmla="*/ 19 w 612" name="T70"/>
                <a:gd fmla="*/ 459 h 1224" name="T71"/>
                <a:gd fmla="*/ 49 w 612" name="T72"/>
                <a:gd fmla="*/ 374 h 1224" name="T73"/>
                <a:gd fmla="*/ 88 w 612" name="T74"/>
                <a:gd fmla="*/ 295 h 1224" name="T75"/>
                <a:gd fmla="*/ 140 w 612" name="T76"/>
                <a:gd fmla="*/ 222 h 1224" name="T77"/>
                <a:gd fmla="*/ 201 w 612" name="T78"/>
                <a:gd fmla="*/ 159 h 1224" name="T79"/>
                <a:gd fmla="*/ 270 w 612" name="T80"/>
                <a:gd fmla="*/ 105 h 1224" name="T81"/>
                <a:gd fmla="*/ 347 w 612" name="T82"/>
                <a:gd fmla="*/ 61 h 1224" name="T83"/>
                <a:gd fmla="*/ 430 w 612" name="T84"/>
                <a:gd fmla="*/ 27 h 1224" name="T85"/>
                <a:gd fmla="*/ 519 w 612" name="T86"/>
                <a:gd fmla="*/ 7 h 1224" name="T87"/>
                <a:gd fmla="*/ 612 w 612" name="T88"/>
                <a:gd fmla="*/ 0 h 122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24" w="612">
                  <a:moveTo>
                    <a:pt x="612" y="0"/>
                  </a:moveTo>
                  <a:lnTo>
                    <a:pt x="612" y="191"/>
                  </a:lnTo>
                  <a:lnTo>
                    <a:pt x="612" y="191"/>
                  </a:lnTo>
                  <a:lnTo>
                    <a:pt x="590" y="192"/>
                  </a:lnTo>
                  <a:lnTo>
                    <a:pt x="569" y="194"/>
                  </a:lnTo>
                  <a:lnTo>
                    <a:pt x="547" y="196"/>
                  </a:lnTo>
                  <a:lnTo>
                    <a:pt x="527" y="200"/>
                  </a:lnTo>
                  <a:lnTo>
                    <a:pt x="507" y="204"/>
                  </a:lnTo>
                  <a:lnTo>
                    <a:pt x="487" y="210"/>
                  </a:lnTo>
                  <a:lnTo>
                    <a:pt x="467" y="218"/>
                  </a:lnTo>
                  <a:lnTo>
                    <a:pt x="448" y="225"/>
                  </a:lnTo>
                  <a:lnTo>
                    <a:pt x="430" y="233"/>
                  </a:lnTo>
                  <a:lnTo>
                    <a:pt x="411" y="243"/>
                  </a:lnTo>
                  <a:lnTo>
                    <a:pt x="394" y="252"/>
                  </a:lnTo>
                  <a:lnTo>
                    <a:pt x="377" y="263"/>
                  </a:lnTo>
                  <a:lnTo>
                    <a:pt x="361" y="275"/>
                  </a:lnTo>
                  <a:lnTo>
                    <a:pt x="344" y="288"/>
                  </a:lnTo>
                  <a:lnTo>
                    <a:pt x="330" y="301"/>
                  </a:lnTo>
                  <a:lnTo>
                    <a:pt x="314" y="314"/>
                  </a:lnTo>
                  <a:lnTo>
                    <a:pt x="301" y="329"/>
                  </a:lnTo>
                  <a:lnTo>
                    <a:pt x="288" y="344"/>
                  </a:lnTo>
                  <a:lnTo>
                    <a:pt x="275" y="360"/>
                  </a:lnTo>
                  <a:lnTo>
                    <a:pt x="263" y="376"/>
                  </a:lnTo>
                  <a:lnTo>
                    <a:pt x="252" y="394"/>
                  </a:lnTo>
                  <a:lnTo>
                    <a:pt x="243" y="411"/>
                  </a:lnTo>
                  <a:lnTo>
                    <a:pt x="233" y="429"/>
                  </a:lnTo>
                  <a:lnTo>
                    <a:pt x="225" y="448"/>
                  </a:lnTo>
                  <a:lnTo>
                    <a:pt x="218" y="467"/>
                  </a:lnTo>
                  <a:lnTo>
                    <a:pt x="210" y="486"/>
                  </a:lnTo>
                  <a:lnTo>
                    <a:pt x="204" y="507"/>
                  </a:lnTo>
                  <a:lnTo>
                    <a:pt x="200" y="527"/>
                  </a:lnTo>
                  <a:lnTo>
                    <a:pt x="196" y="547"/>
                  </a:lnTo>
                  <a:lnTo>
                    <a:pt x="194" y="569"/>
                  </a:lnTo>
                  <a:lnTo>
                    <a:pt x="192" y="590"/>
                  </a:lnTo>
                  <a:lnTo>
                    <a:pt x="191" y="612"/>
                  </a:lnTo>
                  <a:lnTo>
                    <a:pt x="191" y="612"/>
                  </a:lnTo>
                  <a:lnTo>
                    <a:pt x="192" y="633"/>
                  </a:lnTo>
                  <a:lnTo>
                    <a:pt x="194" y="655"/>
                  </a:lnTo>
                  <a:lnTo>
                    <a:pt x="196" y="675"/>
                  </a:lnTo>
                  <a:lnTo>
                    <a:pt x="200" y="697"/>
                  </a:lnTo>
                  <a:lnTo>
                    <a:pt x="204" y="717"/>
                  </a:lnTo>
                  <a:lnTo>
                    <a:pt x="210" y="736"/>
                  </a:lnTo>
                  <a:lnTo>
                    <a:pt x="218" y="757"/>
                  </a:lnTo>
                  <a:lnTo>
                    <a:pt x="225" y="776"/>
                  </a:lnTo>
                  <a:lnTo>
                    <a:pt x="233" y="794"/>
                  </a:lnTo>
                  <a:lnTo>
                    <a:pt x="243" y="813"/>
                  </a:lnTo>
                  <a:lnTo>
                    <a:pt x="252" y="830"/>
                  </a:lnTo>
                  <a:lnTo>
                    <a:pt x="263" y="847"/>
                  </a:lnTo>
                  <a:lnTo>
                    <a:pt x="275" y="863"/>
                  </a:lnTo>
                  <a:lnTo>
                    <a:pt x="288" y="880"/>
                  </a:lnTo>
                  <a:lnTo>
                    <a:pt x="301" y="894"/>
                  </a:lnTo>
                  <a:lnTo>
                    <a:pt x="314" y="910"/>
                  </a:lnTo>
                  <a:lnTo>
                    <a:pt x="330" y="923"/>
                  </a:lnTo>
                  <a:lnTo>
                    <a:pt x="344" y="936"/>
                  </a:lnTo>
                  <a:lnTo>
                    <a:pt x="361" y="949"/>
                  </a:lnTo>
                  <a:lnTo>
                    <a:pt x="377" y="960"/>
                  </a:lnTo>
                  <a:lnTo>
                    <a:pt x="394" y="972"/>
                  </a:lnTo>
                  <a:lnTo>
                    <a:pt x="411" y="981"/>
                  </a:lnTo>
                  <a:lnTo>
                    <a:pt x="430" y="991"/>
                  </a:lnTo>
                  <a:lnTo>
                    <a:pt x="448" y="999"/>
                  </a:lnTo>
                  <a:lnTo>
                    <a:pt x="467" y="1006"/>
                  </a:lnTo>
                  <a:lnTo>
                    <a:pt x="487" y="1014"/>
                  </a:lnTo>
                  <a:lnTo>
                    <a:pt x="507" y="1018"/>
                  </a:lnTo>
                  <a:lnTo>
                    <a:pt x="527" y="1023"/>
                  </a:lnTo>
                  <a:lnTo>
                    <a:pt x="547" y="1027"/>
                  </a:lnTo>
                  <a:lnTo>
                    <a:pt x="569" y="1030"/>
                  </a:lnTo>
                  <a:lnTo>
                    <a:pt x="590" y="1032"/>
                  </a:lnTo>
                  <a:lnTo>
                    <a:pt x="612" y="1033"/>
                  </a:lnTo>
                  <a:lnTo>
                    <a:pt x="612" y="1224"/>
                  </a:lnTo>
                  <a:lnTo>
                    <a:pt x="612" y="1224"/>
                  </a:lnTo>
                  <a:lnTo>
                    <a:pt x="581" y="1223"/>
                  </a:lnTo>
                  <a:lnTo>
                    <a:pt x="550" y="1220"/>
                  </a:lnTo>
                  <a:lnTo>
                    <a:pt x="519" y="1217"/>
                  </a:lnTo>
                  <a:lnTo>
                    <a:pt x="489" y="1211"/>
                  </a:lnTo>
                  <a:lnTo>
                    <a:pt x="459" y="1204"/>
                  </a:lnTo>
                  <a:lnTo>
                    <a:pt x="430" y="1197"/>
                  </a:lnTo>
                  <a:lnTo>
                    <a:pt x="402" y="1187"/>
                  </a:lnTo>
                  <a:lnTo>
                    <a:pt x="374" y="1175"/>
                  </a:lnTo>
                  <a:lnTo>
                    <a:pt x="347" y="1163"/>
                  </a:lnTo>
                  <a:lnTo>
                    <a:pt x="320" y="1150"/>
                  </a:lnTo>
                  <a:lnTo>
                    <a:pt x="295" y="1134"/>
                  </a:lnTo>
                  <a:lnTo>
                    <a:pt x="270" y="1119"/>
                  </a:lnTo>
                  <a:lnTo>
                    <a:pt x="246" y="1102"/>
                  </a:lnTo>
                  <a:lnTo>
                    <a:pt x="224" y="1084"/>
                  </a:lnTo>
                  <a:lnTo>
                    <a:pt x="201" y="1065"/>
                  </a:lnTo>
                  <a:lnTo>
                    <a:pt x="179" y="1045"/>
                  </a:lnTo>
                  <a:lnTo>
                    <a:pt x="159" y="1023"/>
                  </a:lnTo>
                  <a:lnTo>
                    <a:pt x="140" y="1000"/>
                  </a:lnTo>
                  <a:lnTo>
                    <a:pt x="122" y="978"/>
                  </a:lnTo>
                  <a:lnTo>
                    <a:pt x="105" y="954"/>
                  </a:lnTo>
                  <a:lnTo>
                    <a:pt x="88" y="929"/>
                  </a:lnTo>
                  <a:lnTo>
                    <a:pt x="74" y="904"/>
                  </a:lnTo>
                  <a:lnTo>
                    <a:pt x="61" y="877"/>
                  </a:lnTo>
                  <a:lnTo>
                    <a:pt x="49" y="850"/>
                  </a:lnTo>
                  <a:lnTo>
                    <a:pt x="37" y="822"/>
                  </a:lnTo>
                  <a:lnTo>
                    <a:pt x="27" y="794"/>
                  </a:lnTo>
                  <a:lnTo>
                    <a:pt x="19" y="765"/>
                  </a:lnTo>
                  <a:lnTo>
                    <a:pt x="13" y="735"/>
                  </a:lnTo>
                  <a:lnTo>
                    <a:pt x="7" y="705"/>
                  </a:lnTo>
                  <a:lnTo>
                    <a:pt x="4" y="674"/>
                  </a:lnTo>
                  <a:lnTo>
                    <a:pt x="1" y="643"/>
                  </a:lnTo>
                  <a:lnTo>
                    <a:pt x="0" y="612"/>
                  </a:lnTo>
                  <a:lnTo>
                    <a:pt x="0" y="612"/>
                  </a:lnTo>
                  <a:lnTo>
                    <a:pt x="1" y="581"/>
                  </a:lnTo>
                  <a:lnTo>
                    <a:pt x="4" y="550"/>
                  </a:lnTo>
                  <a:lnTo>
                    <a:pt x="7" y="519"/>
                  </a:lnTo>
                  <a:lnTo>
                    <a:pt x="13" y="489"/>
                  </a:lnTo>
                  <a:lnTo>
                    <a:pt x="19" y="459"/>
                  </a:lnTo>
                  <a:lnTo>
                    <a:pt x="27" y="430"/>
                  </a:lnTo>
                  <a:lnTo>
                    <a:pt x="37" y="402"/>
                  </a:lnTo>
                  <a:lnTo>
                    <a:pt x="49" y="374"/>
                  </a:lnTo>
                  <a:lnTo>
                    <a:pt x="61" y="347"/>
                  </a:lnTo>
                  <a:lnTo>
                    <a:pt x="74" y="320"/>
                  </a:lnTo>
                  <a:lnTo>
                    <a:pt x="88" y="295"/>
                  </a:lnTo>
                  <a:lnTo>
                    <a:pt x="105" y="270"/>
                  </a:lnTo>
                  <a:lnTo>
                    <a:pt x="122" y="246"/>
                  </a:lnTo>
                  <a:lnTo>
                    <a:pt x="140" y="222"/>
                  </a:lnTo>
                  <a:lnTo>
                    <a:pt x="159" y="201"/>
                  </a:lnTo>
                  <a:lnTo>
                    <a:pt x="179" y="179"/>
                  </a:lnTo>
                  <a:lnTo>
                    <a:pt x="201" y="159"/>
                  </a:lnTo>
                  <a:lnTo>
                    <a:pt x="224" y="140"/>
                  </a:lnTo>
                  <a:lnTo>
                    <a:pt x="246" y="122"/>
                  </a:lnTo>
                  <a:lnTo>
                    <a:pt x="270" y="105"/>
                  </a:lnTo>
                  <a:lnTo>
                    <a:pt x="295" y="88"/>
                  </a:lnTo>
                  <a:lnTo>
                    <a:pt x="320" y="74"/>
                  </a:lnTo>
                  <a:lnTo>
                    <a:pt x="347" y="61"/>
                  </a:lnTo>
                  <a:lnTo>
                    <a:pt x="374" y="48"/>
                  </a:lnTo>
                  <a:lnTo>
                    <a:pt x="402" y="37"/>
                  </a:lnTo>
                  <a:lnTo>
                    <a:pt x="430" y="27"/>
                  </a:lnTo>
                  <a:lnTo>
                    <a:pt x="459" y="19"/>
                  </a:lnTo>
                  <a:lnTo>
                    <a:pt x="489" y="13"/>
                  </a:lnTo>
                  <a:lnTo>
                    <a:pt x="519" y="7"/>
                  </a:lnTo>
                  <a:lnTo>
                    <a:pt x="550" y="4"/>
                  </a:lnTo>
                  <a:lnTo>
                    <a:pt x="581" y="1"/>
                  </a:lnTo>
                  <a:lnTo>
                    <a:pt x="612" y="0"/>
                  </a:lnTo>
                  <a:lnTo>
                    <a:pt x="612" y="0"/>
                  </a:lnTo>
                  <a:close/>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9" name="Freeform: Shape 14"/>
            <p:cNvSpPr/>
            <p:nvPr/>
          </p:nvSpPr>
          <p:spPr bwMode="auto">
            <a:xfrm>
              <a:off x="2886641" y="3517693"/>
              <a:ext cx="448862" cy="448052"/>
            </a:xfrm>
            <a:custGeom>
              <a:gdLst>
                <a:gd fmla="*/ 616 w 1108" name="T0"/>
                <a:gd fmla="*/ 812 h 1105" name="T1"/>
                <a:gd fmla="*/ 660 w 1108" name="T2"/>
                <a:gd fmla="*/ 767 h 1105" name="T3"/>
                <a:gd fmla="*/ 766 w 1108" name="T4"/>
                <a:gd fmla="*/ 654 h 1105" name="T5"/>
                <a:gd fmla="*/ 879 w 1108" name="T6"/>
                <a:gd fmla="*/ 449 h 1105" name="T7"/>
                <a:gd fmla="*/ 856 w 1108" name="T8"/>
                <a:gd fmla="*/ 277 h 1105" name="T9"/>
                <a:gd fmla="*/ 749 w 1108" name="T10"/>
                <a:gd fmla="*/ 142 h 1105" name="T11"/>
                <a:gd fmla="*/ 588 w 1108" name="T12"/>
                <a:gd fmla="*/ 80 h 1105" name="T13"/>
                <a:gd fmla="*/ 427 w 1108" name="T14"/>
                <a:gd fmla="*/ 104 h 1105" name="T15"/>
                <a:gd fmla="*/ 292 w 1108" name="T16"/>
                <a:gd fmla="*/ 209 h 1105" name="T17"/>
                <a:gd fmla="*/ 229 w 1108" name="T18"/>
                <a:gd fmla="*/ 371 h 1105" name="T19"/>
                <a:gd fmla="*/ 273 w 1108" name="T20"/>
                <a:gd fmla="*/ 571 h 1105" name="T21"/>
                <a:gd fmla="*/ 420 w 1108" name="T22"/>
                <a:gd fmla="*/ 708 h 1105" name="T23"/>
                <a:gd fmla="*/ 623 w 1108" name="T24"/>
                <a:gd fmla="*/ 1079 h 1105" name="T25"/>
                <a:gd fmla="*/ 506 w 1108" name="T26"/>
                <a:gd fmla="*/ 1098 h 1105" name="T27"/>
                <a:gd fmla="*/ 424 w 1108" name="T28"/>
                <a:gd fmla="*/ 1055 h 1105" name="T29"/>
                <a:gd fmla="*/ 373 w 1108" name="T30"/>
                <a:gd fmla="*/ 989 h 1105" name="T31"/>
                <a:gd fmla="*/ 292 w 1108" name="T32"/>
                <a:gd fmla="*/ 714 h 1105" name="T33"/>
                <a:gd fmla="*/ 153 w 1108" name="T34"/>
                <a:gd fmla="*/ 459 h 1105" name="T35"/>
                <a:gd fmla="*/ 181 w 1108" name="T36"/>
                <a:gd fmla="*/ 247 h 1105" name="T37"/>
                <a:gd fmla="*/ 312 w 1108" name="T38"/>
                <a:gd fmla="*/ 81 h 1105" name="T39"/>
                <a:gd fmla="*/ 513 w 1108" name="T40"/>
                <a:gd fmla="*/ 2 h 1105" name="T41"/>
                <a:gd fmla="*/ 712 w 1108" name="T42"/>
                <a:gd fmla="*/ 32 h 1105" name="T43"/>
                <a:gd fmla="*/ 879 w 1108" name="T44"/>
                <a:gd fmla="*/ 163 h 1105" name="T45"/>
                <a:gd fmla="*/ 956 w 1108" name="T46"/>
                <a:gd fmla="*/ 363 h 1105" name="T47"/>
                <a:gd fmla="*/ 903 w 1108" name="T48"/>
                <a:gd fmla="*/ 611 h 1105" name="T49"/>
                <a:gd fmla="*/ 739 w 1108" name="T50"/>
                <a:gd fmla="*/ 770 h 1105" name="T51"/>
                <a:gd fmla="*/ 716 w 1108" name="T52"/>
                <a:gd fmla="*/ 1032 h 1105" name="T53"/>
                <a:gd fmla="*/ 631 w 1108" name="T54"/>
                <a:gd fmla="*/ 1062 h 1105" name="T55"/>
                <a:gd fmla="*/ 939 w 1108" name="T56"/>
                <a:gd fmla="*/ 623 h 1105" name="T57"/>
                <a:gd fmla="*/ 1029 w 1108" name="T58"/>
                <a:gd fmla="*/ 646 h 1105" name="T59"/>
                <a:gd fmla="*/ 1023 w 1108" name="T60"/>
                <a:gd fmla="*/ 688 h 1105" name="T61"/>
                <a:gd fmla="*/ 965 w 1108" name="T62"/>
                <a:gd fmla="*/ 191 h 1105" name="T63"/>
                <a:gd fmla="*/ 937 w 1108" name="T64"/>
                <a:gd fmla="*/ 159 h 1105" name="T65"/>
                <a:gd fmla="*/ 1023 w 1108" name="T66"/>
                <a:gd fmla="*/ 113 h 1105" name="T67"/>
                <a:gd fmla="*/ 1029 w 1108" name="T68"/>
                <a:gd fmla="*/ 156 h 1105" name="T69"/>
                <a:gd fmla="*/ 1002 w 1108" name="T70"/>
                <a:gd fmla="*/ 411 h 1105" name="T71"/>
                <a:gd fmla="*/ 1025 w 1108" name="T72"/>
                <a:gd fmla="*/ 375 h 1105" name="T73"/>
                <a:gd fmla="*/ 1108 w 1108" name="T74"/>
                <a:gd fmla="*/ 401 h 1105" name="T75"/>
                <a:gd fmla="*/ 160 w 1108" name="T76"/>
                <a:gd fmla="*/ 143 h 1105" name="T77"/>
                <a:gd fmla="*/ 166 w 1108" name="T78"/>
                <a:gd fmla="*/ 182 h 1105" name="T79"/>
                <a:gd fmla="*/ 76 w 1108" name="T80"/>
                <a:gd fmla="*/ 152 h 1105" name="T81"/>
                <a:gd fmla="*/ 90 w 1108" name="T82"/>
                <a:gd fmla="*/ 112 h 1105" name="T83"/>
                <a:gd fmla="*/ 148 w 1108" name="T84"/>
                <a:gd fmla="*/ 610 h 1105" name="T85"/>
                <a:gd fmla="*/ 169 w 1108" name="T86"/>
                <a:gd fmla="*/ 648 h 1105" name="T87"/>
                <a:gd fmla="*/ 81 w 1108" name="T88"/>
                <a:gd fmla="*/ 686 h 1105" name="T89"/>
                <a:gd fmla="*/ 84 w 1108" name="T90"/>
                <a:gd fmla="*/ 643 h 1105" name="T91"/>
                <a:gd fmla="*/ 109 w 1108" name="T92"/>
                <a:gd fmla="*/ 396 h 1105" name="T93"/>
                <a:gd fmla="*/ 26 w 1108" name="T94"/>
                <a:gd fmla="*/ 427 h 1105" name="T95"/>
                <a:gd fmla="*/ 0 w 1108" name="T96"/>
                <a:gd fmla="*/ 396 h 1105" name="T97"/>
                <a:gd fmla="*/ 359 w 1108" name="T98"/>
                <a:gd fmla="*/ 286 h 1105" name="T99"/>
                <a:gd fmla="*/ 387 w 1108" name="T100"/>
                <a:gd fmla="*/ 253 h 1105" name="T101"/>
                <a:gd fmla="*/ 479 w 1108" name="T102"/>
                <a:gd fmla="*/ 306 h 1105" name="T103"/>
                <a:gd fmla="*/ 540 w 1108" name="T104"/>
                <a:gd fmla="*/ 238 h 1105" name="T105"/>
                <a:gd fmla="*/ 579 w 1108" name="T106"/>
                <a:gd fmla="*/ 254 h 1105" name="T107"/>
                <a:gd fmla="*/ 700 w 1108" name="T108"/>
                <a:gd fmla="*/ 272 h 1105" name="T109"/>
                <a:gd fmla="*/ 737 w 1108" name="T110"/>
                <a:gd fmla="*/ 256 h 1105" name="T111"/>
                <a:gd fmla="*/ 649 w 1108" name="T112"/>
                <a:gd fmla="*/ 620 h 1105" name="T113"/>
                <a:gd fmla="*/ 607 w 1108" name="T114"/>
                <a:gd fmla="*/ 616 h 1105" name="T115"/>
                <a:gd fmla="*/ 600 w 1108" name="T116"/>
                <a:gd fmla="*/ 353 h 1105" name="T117"/>
                <a:gd fmla="*/ 554 w 1108" name="T118"/>
                <a:gd fmla="*/ 440 h 1105" name="T119"/>
                <a:gd fmla="*/ 528 w 1108" name="T120"/>
                <a:gd fmla="*/ 350 h 1105" name="T121"/>
                <a:gd fmla="*/ 505 w 1108" name="T122"/>
                <a:gd fmla="*/ 607 h 1105" name="T123"/>
                <a:gd fmla="*/ 467 w 1108" name="T124"/>
                <a:gd fmla="*/ 626 h 11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05" w="1108">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Oval 15"/>
            <p:cNvSpPr/>
            <p:nvPr/>
          </p:nvSpPr>
          <p:spPr>
            <a:xfrm>
              <a:off x="4631104" y="3270839"/>
              <a:ext cx="941760" cy="941760"/>
            </a:xfrm>
            <a:prstGeom prst="ellipse">
              <a:avLst/>
            </a:prstGeom>
            <a:gradFill flip="none" rotWithShape="1">
              <a:gsLst>
                <a:gs pos="0">
                  <a:srgbClr val="595959"/>
                </a:gs>
                <a:gs pos="100000">
                  <a:srgbClr val="333435"/>
                </a:gs>
              </a:gsLst>
              <a:lin ang="8100000" scaled="1"/>
            </a:gradFill>
            <a:ln w="57150">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11" name="Freeform: Shape 16"/>
            <p:cNvSpPr/>
            <p:nvPr/>
          </p:nvSpPr>
          <p:spPr bwMode="auto">
            <a:xfrm>
              <a:off x="4878363" y="3518098"/>
              <a:ext cx="447242" cy="447242"/>
            </a:xfrm>
            <a:custGeom>
              <a:gdLst>
                <a:gd fmla="*/ 1040 w 1104" name="T0"/>
                <a:gd fmla="*/ 3 h 1104" name="T1"/>
                <a:gd fmla="*/ 800 w 1104" name="T2"/>
                <a:gd fmla="*/ 51 h 1104" name="T3"/>
                <a:gd fmla="*/ 817 w 1104" name="T4"/>
                <a:gd fmla="*/ 333 h 1104" name="T5"/>
                <a:gd fmla="*/ 1001 w 1104" name="T6"/>
                <a:gd fmla="*/ 207 h 1104" name="T7"/>
                <a:gd fmla="*/ 1048 w 1104" name="T8"/>
                <a:gd fmla="*/ 372 h 1104" name="T9"/>
                <a:gd fmla="*/ 695 w 1104" name="T10"/>
                <a:gd fmla="*/ 383 h 1104" name="T11"/>
                <a:gd fmla="*/ 673 w 1104" name="T12"/>
                <a:gd fmla="*/ 372 h 1104" name="T13"/>
                <a:gd fmla="*/ 670 w 1104" name="T14"/>
                <a:gd fmla="*/ 20 h 1104" name="T15"/>
                <a:gd fmla="*/ 689 w 1104" name="T16"/>
                <a:gd fmla="*/ 1 h 1104" name="T17"/>
                <a:gd fmla="*/ 332 w 1104" name="T18"/>
                <a:gd fmla="*/ 1063 h 1104" name="T19"/>
                <a:gd fmla="*/ 288 w 1104" name="T20"/>
                <a:gd fmla="*/ 1102 h 1104" name="T21"/>
                <a:gd fmla="*/ 239 w 1104" name="T22"/>
                <a:gd fmla="*/ 1093 h 1104" name="T23"/>
                <a:gd fmla="*/ 219 w 1104" name="T24"/>
                <a:gd fmla="*/ 1081 h 1104" name="T25"/>
                <a:gd fmla="*/ 201 w 1104" name="T26"/>
                <a:gd fmla="*/ 1093 h 1104" name="T27"/>
                <a:gd fmla="*/ 151 w 1104" name="T28"/>
                <a:gd fmla="*/ 1102 h 1104" name="T29"/>
                <a:gd fmla="*/ 107 w 1104" name="T30"/>
                <a:gd fmla="*/ 1063 h 1104" name="T31"/>
                <a:gd fmla="*/ 61 w 1104" name="T32"/>
                <a:gd fmla="*/ 690 h 1104" name="T33"/>
                <a:gd fmla="*/ 20 w 1104" name="T34"/>
                <a:gd fmla="*/ 650 h 1104" name="T35"/>
                <a:gd fmla="*/ 2 w 1104" name="T36"/>
                <a:gd fmla="*/ 471 h 1104" name="T37"/>
                <a:gd fmla="*/ 25 w 1104" name="T38"/>
                <a:gd fmla="*/ 331 h 1104" name="T39"/>
                <a:gd fmla="*/ 156 w 1104" name="T40"/>
                <a:gd fmla="*/ 300 h 1104" name="T41"/>
                <a:gd fmla="*/ 219 w 1104" name="T42"/>
                <a:gd fmla="*/ 380 h 1104" name="T43"/>
                <a:gd fmla="*/ 284 w 1104" name="T44"/>
                <a:gd fmla="*/ 300 h 1104" name="T45"/>
                <a:gd fmla="*/ 377 w 1104" name="T46"/>
                <a:gd fmla="*/ 318 h 1104" name="T47"/>
                <a:gd fmla="*/ 440 w 1104" name="T48"/>
                <a:gd fmla="*/ 392 h 1104" name="T49"/>
                <a:gd fmla="*/ 474 w 1104" name="T50"/>
                <a:gd fmla="*/ 405 h 1104" name="T51"/>
                <a:gd fmla="*/ 542 w 1104" name="T52"/>
                <a:gd fmla="*/ 354 h 1104" name="T53"/>
                <a:gd fmla="*/ 597 w 1104" name="T54"/>
                <a:gd fmla="*/ 353 h 1104" name="T55"/>
                <a:gd fmla="*/ 624 w 1104" name="T56"/>
                <a:gd fmla="*/ 402 h 1104" name="T57"/>
                <a:gd fmla="*/ 573 w 1104" name="T58"/>
                <a:gd fmla="*/ 461 h 1104" name="T59"/>
                <a:gd fmla="*/ 476 w 1104" name="T60"/>
                <a:gd fmla="*/ 521 h 1104" name="T61"/>
                <a:gd fmla="*/ 446 w 1104" name="T62"/>
                <a:gd fmla="*/ 525 h 1104" name="T63"/>
                <a:gd fmla="*/ 396 w 1104" name="T64"/>
                <a:gd fmla="*/ 493 h 1104" name="T65"/>
                <a:gd fmla="*/ 334 w 1104" name="T66"/>
                <a:gd fmla="*/ 1052 h 1104" name="T67"/>
                <a:gd fmla="*/ 257 w 1104" name="T68"/>
                <a:gd fmla="*/ 61 h 1104" name="T69"/>
                <a:gd fmla="*/ 297 w 1104" name="T70"/>
                <a:gd fmla="*/ 97 h 1104" name="T71"/>
                <a:gd fmla="*/ 312 w 1104" name="T72"/>
                <a:gd fmla="*/ 152 h 1104" name="T73"/>
                <a:gd fmla="*/ 300 w 1104" name="T74"/>
                <a:gd fmla="*/ 202 h 1104" name="T75"/>
                <a:gd fmla="*/ 261 w 1104" name="T76"/>
                <a:gd fmla="*/ 252 h 1104" name="T77"/>
                <a:gd fmla="*/ 217 w 1104" name="T78"/>
                <a:gd fmla="*/ 268 h 1104" name="T79"/>
                <a:gd fmla="*/ 166 w 1104" name="T80"/>
                <a:gd fmla="*/ 243 h 1104" name="T81"/>
                <a:gd fmla="*/ 134 w 1104" name="T82"/>
                <a:gd fmla="*/ 188 h 1104" name="T83"/>
                <a:gd fmla="*/ 129 w 1104" name="T84"/>
                <a:gd fmla="*/ 138 h 1104" name="T85"/>
                <a:gd fmla="*/ 150 w 1104" name="T86"/>
                <a:gd fmla="*/ 87 h 1104" name="T87"/>
                <a:gd fmla="*/ 195 w 1104" name="T88"/>
                <a:gd fmla="*/ 57 h 1104" name="T89"/>
                <a:gd fmla="*/ 817 w 1104" name="T90"/>
                <a:gd fmla="*/ 106 h 1104" name="T91"/>
                <a:gd fmla="*/ 791 w 1104" name="T92"/>
                <a:gd fmla="*/ 94 h 1104" name="T93"/>
                <a:gd fmla="*/ 769 w 1104" name="T94"/>
                <a:gd fmla="*/ 113 h 1104" name="T95"/>
                <a:gd fmla="*/ 784 w 1104" name="T96"/>
                <a:gd fmla="*/ 255 h 1104" name="T97"/>
                <a:gd fmla="*/ 821 w 1104" name="T98"/>
                <a:gd fmla="*/ 291 h 1104" name="T99"/>
                <a:gd fmla="*/ 875 w 1104" name="T100"/>
                <a:gd fmla="*/ 258 h 1104" name="T101"/>
                <a:gd fmla="*/ 1099 w 1104" name="T102"/>
                <a:gd fmla="*/ 50 h 1104" name="T103"/>
                <a:gd fmla="*/ 1097 w 1104" name="T104"/>
                <a:gd fmla="*/ 30 h 1104" name="T105"/>
                <a:gd fmla="*/ 1016 w 1104" name="T106"/>
                <a:gd fmla="*/ 75 h 1104" name="T107"/>
                <a:gd fmla="*/ 825 w 1104" name="T108"/>
                <a:gd fmla="*/ 142 h 110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04" w="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Oval 17"/>
            <p:cNvSpPr/>
            <p:nvPr/>
          </p:nvSpPr>
          <p:spPr>
            <a:xfrm>
              <a:off x="6650665" y="3270839"/>
              <a:ext cx="941760" cy="941760"/>
            </a:xfrm>
            <a:prstGeom prst="ellipse">
              <a:avLst/>
            </a:prstGeom>
            <a:gradFill flip="none" rotWithShape="1">
              <a:gsLst>
                <a:gs pos="0">
                  <a:srgbClr val="00C8AF"/>
                </a:gs>
                <a:gs pos="100000">
                  <a:srgbClr val="006FBB"/>
                </a:gs>
              </a:gsLst>
              <a:lin ang="8100000" scaled="1"/>
            </a:gradFill>
            <a:ln w="57150">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13" name="Freeform: Shape 18"/>
            <p:cNvSpPr/>
            <p:nvPr/>
          </p:nvSpPr>
          <p:spPr bwMode="auto">
            <a:xfrm>
              <a:off x="6897924" y="3518098"/>
              <a:ext cx="447242" cy="447242"/>
            </a:xfrm>
            <a:custGeom>
              <a:gdLst>
                <a:gd fmla="*/ 497 w 1104" name="T0"/>
                <a:gd fmla="*/ 19 h 1104" name="T1"/>
                <a:gd fmla="*/ 458 w 1104" name="T2"/>
                <a:gd fmla="*/ 82 h 1104" name="T3"/>
                <a:gd fmla="*/ 469 w 1104" name="T4"/>
                <a:gd fmla="*/ 155 h 1104" name="T5"/>
                <a:gd fmla="*/ 526 w 1104" name="T6"/>
                <a:gd fmla="*/ 217 h 1104" name="T7"/>
                <a:gd fmla="*/ 591 w 1104" name="T8"/>
                <a:gd fmla="*/ 212 h 1104" name="T9"/>
                <a:gd fmla="*/ 640 w 1104" name="T10"/>
                <a:gd fmla="*/ 141 h 1104" name="T11"/>
                <a:gd fmla="*/ 642 w 1104" name="T12"/>
                <a:gd fmla="*/ 69 h 1104" name="T13"/>
                <a:gd fmla="*/ 596 w 1104" name="T14"/>
                <a:gd fmla="*/ 11 h 1104" name="T15"/>
                <a:gd fmla="*/ 615 w 1104" name="T16"/>
                <a:gd fmla="*/ 264 h 1104" name="T17"/>
                <a:gd fmla="*/ 708 w 1104" name="T18"/>
                <a:gd fmla="*/ 272 h 1104" name="T19"/>
                <a:gd fmla="*/ 741 w 1104" name="T20"/>
                <a:gd fmla="*/ 304 h 1104" name="T21"/>
                <a:gd fmla="*/ 749 w 1104" name="T22"/>
                <a:gd fmla="*/ 469 h 1104" name="T23"/>
                <a:gd fmla="*/ 371 w 1104" name="T24"/>
                <a:gd fmla="*/ 478 h 1104" name="T25"/>
                <a:gd fmla="*/ 347 w 1104" name="T26"/>
                <a:gd fmla="*/ 447 h 1104" name="T27"/>
                <a:gd fmla="*/ 372 w 1104" name="T28"/>
                <a:gd fmla="*/ 289 h 1104" name="T29"/>
                <a:gd fmla="*/ 476 w 1104" name="T30"/>
                <a:gd fmla="*/ 257 h 1104" name="T31"/>
                <a:gd fmla="*/ 194 w 1104" name="T32"/>
                <a:gd fmla="*/ 557 h 1104" name="T33"/>
                <a:gd fmla="*/ 131 w 1104" name="T34"/>
                <a:gd fmla="*/ 594 h 1104" name="T35"/>
                <a:gd fmla="*/ 110 w 1104" name="T36"/>
                <a:gd fmla="*/ 658 h 1104" name="T37"/>
                <a:gd fmla="*/ 140 w 1104" name="T38"/>
                <a:gd fmla="*/ 740 h 1104" name="T39"/>
                <a:gd fmla="*/ 208 w 1104" name="T40"/>
                <a:gd fmla="*/ 779 h 1104" name="T41"/>
                <a:gd fmla="*/ 268 w 1104" name="T42"/>
                <a:gd fmla="*/ 746 h 1104" name="T43"/>
                <a:gd fmla="*/ 301 w 1104" name="T44"/>
                <a:gd fmla="*/ 665 h 1104" name="T45"/>
                <a:gd fmla="*/ 285 w 1104" name="T46"/>
                <a:gd fmla="*/ 599 h 1104" name="T47"/>
                <a:gd fmla="*/ 223 w 1104" name="T48"/>
                <a:gd fmla="*/ 558 h 1104" name="T49"/>
                <a:gd fmla="*/ 277 w 1104" name="T50"/>
                <a:gd fmla="*/ 814 h 1104" name="T51"/>
                <a:gd fmla="*/ 382 w 1104" name="T52"/>
                <a:gd fmla="*/ 840 h 1104" name="T53"/>
                <a:gd fmla="*/ 412 w 1104" name="T54"/>
                <a:gd fmla="*/ 1009 h 1104" name="T55"/>
                <a:gd fmla="*/ 400 w 1104" name="T56"/>
                <a:gd fmla="*/ 1097 h 1104" name="T57"/>
                <a:gd fmla="*/ 21 w 1104" name="T58"/>
                <a:gd fmla="*/ 1102 h 1104" name="T59"/>
                <a:gd fmla="*/ 1 w 1104" name="T60"/>
                <a:gd fmla="*/ 1054 h 1104" name="T61"/>
                <a:gd fmla="*/ 21 w 1104" name="T62"/>
                <a:gd fmla="*/ 851 h 1104" name="T63"/>
                <a:gd fmla="*/ 126 w 1104" name="T64"/>
                <a:gd fmla="*/ 813 h 1104" name="T65"/>
                <a:gd fmla="*/ 526 w 1104" name="T66"/>
                <a:gd fmla="*/ 557 h 1104" name="T67"/>
                <a:gd fmla="*/ 552 w 1104" name="T68"/>
                <a:gd fmla="*/ 531 h 1104" name="T69"/>
                <a:gd fmla="*/ 578 w 1104" name="T70"/>
                <a:gd fmla="*/ 551 h 1104" name="T71"/>
                <a:gd fmla="*/ 689 w 1104" name="T72"/>
                <a:gd fmla="*/ 738 h 1104" name="T73"/>
                <a:gd fmla="*/ 676 w 1104" name="T74"/>
                <a:gd fmla="*/ 768 h 1104" name="T75"/>
                <a:gd fmla="*/ 453 w 1104" name="T76"/>
                <a:gd fmla="*/ 767 h 1104" name="T77"/>
                <a:gd fmla="*/ 417 w 1104" name="T78"/>
                <a:gd fmla="*/ 757 h 1104" name="T79"/>
                <a:gd fmla="*/ 423 w 1104" name="T80"/>
                <a:gd fmla="*/ 725 h 1104" name="T81"/>
                <a:gd fmla="*/ 876 w 1104" name="T82"/>
                <a:gd fmla="*/ 559 h 1104" name="T83"/>
                <a:gd fmla="*/ 817 w 1104" name="T84"/>
                <a:gd fmla="*/ 602 h 1104" name="T85"/>
                <a:gd fmla="*/ 803 w 1104" name="T86"/>
                <a:gd fmla="*/ 669 h 1104" name="T87"/>
                <a:gd fmla="*/ 839 w 1104" name="T88"/>
                <a:gd fmla="*/ 748 h 1104" name="T89"/>
                <a:gd fmla="*/ 900 w 1104" name="T90"/>
                <a:gd fmla="*/ 779 h 1104" name="T91"/>
                <a:gd fmla="*/ 967 w 1104" name="T92"/>
                <a:gd fmla="*/ 738 h 1104" name="T93"/>
                <a:gd fmla="*/ 994 w 1104" name="T94"/>
                <a:gd fmla="*/ 655 h 1104" name="T95"/>
                <a:gd fmla="*/ 970 w 1104" name="T96"/>
                <a:gd fmla="*/ 591 h 1104" name="T97"/>
                <a:gd fmla="*/ 905 w 1104" name="T98"/>
                <a:gd fmla="*/ 557 h 1104" name="T99"/>
                <a:gd fmla="*/ 973 w 1104" name="T100"/>
                <a:gd fmla="*/ 813 h 1104" name="T101"/>
                <a:gd fmla="*/ 1078 w 1104" name="T102"/>
                <a:gd fmla="*/ 845 h 1104" name="T103"/>
                <a:gd fmla="*/ 1104 w 1104" name="T104"/>
                <a:gd fmla="*/ 1032 h 1104" name="T105"/>
                <a:gd fmla="*/ 1087 w 1104" name="T106"/>
                <a:gd fmla="*/ 1100 h 1104" name="T107"/>
                <a:gd fmla="*/ 708 w 1104" name="T108"/>
                <a:gd fmla="*/ 1100 h 1104" name="T109"/>
                <a:gd fmla="*/ 692 w 1104" name="T110"/>
                <a:gd fmla="*/ 1032 h 1104" name="T111"/>
                <a:gd fmla="*/ 717 w 1104" name="T112"/>
                <a:gd fmla="*/ 845 h 1104" name="T113"/>
                <a:gd fmla="*/ 822 w 1104" name="T114"/>
                <a:gd fmla="*/ 813 h 11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04" w="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Oval 19"/>
            <p:cNvSpPr/>
            <p:nvPr/>
          </p:nvSpPr>
          <p:spPr>
            <a:xfrm>
              <a:off x="8611006" y="3270839"/>
              <a:ext cx="941760" cy="941760"/>
            </a:xfrm>
            <a:prstGeom prst="ellipse">
              <a:avLst/>
            </a:prstGeom>
            <a:gradFill flip="none" rotWithShape="1">
              <a:gsLst>
                <a:gs pos="0">
                  <a:srgbClr val="595959"/>
                </a:gs>
                <a:gs pos="100000">
                  <a:srgbClr val="333435"/>
                </a:gs>
              </a:gsLst>
              <a:lin ang="8100000" scaled="1"/>
            </a:gradFill>
            <a:ln w="57150">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15" name="Freeform: Shape 20"/>
            <p:cNvSpPr/>
            <p:nvPr/>
          </p:nvSpPr>
          <p:spPr bwMode="auto">
            <a:xfrm>
              <a:off x="8858671" y="3518099"/>
              <a:ext cx="446430" cy="447240"/>
            </a:xfrm>
            <a:custGeom>
              <a:gdLst>
                <a:gd fmla="*/ 600 w 1102" name="T0"/>
                <a:gd fmla="*/ 929 h 1104" name="T1"/>
                <a:gd fmla="*/ 809 w 1102" name="T2"/>
                <a:gd fmla="*/ 836 h 1104" name="T3"/>
                <a:gd fmla="*/ 830 w 1102" name="T4"/>
                <a:gd fmla="*/ 805 h 1104" name="T5"/>
                <a:gd fmla="*/ 1099 w 1102" name="T6"/>
                <a:gd fmla="*/ 858 h 1104" name="T7"/>
                <a:gd fmla="*/ 886 w 1102" name="T8"/>
                <a:gd fmla="*/ 879 h 1104" name="T9"/>
                <a:gd fmla="*/ 871 w 1102" name="T10"/>
                <a:gd fmla="*/ 986 h 1104" name="T11"/>
                <a:gd fmla="*/ 670 w 1102" name="T12"/>
                <a:gd fmla="*/ 1076 h 1104" name="T13"/>
                <a:gd fmla="*/ 636 w 1102" name="T14"/>
                <a:gd fmla="*/ 1104 h 1104" name="T15"/>
                <a:gd fmla="*/ 388 w 1102" name="T16"/>
                <a:gd fmla="*/ 1036 h 1104" name="T17"/>
                <a:gd fmla="*/ 199 w 1102" name="T18"/>
                <a:gd fmla="*/ 690 h 1104" name="T19"/>
                <a:gd fmla="*/ 236 w 1102" name="T20"/>
                <a:gd fmla="*/ 669 h 1104" name="T21"/>
                <a:gd fmla="*/ 244 w 1102" name="T22"/>
                <a:gd fmla="*/ 543 h 1104" name="T23"/>
                <a:gd fmla="*/ 50 w 1102" name="T24"/>
                <a:gd fmla="*/ 510 h 1104" name="T25"/>
                <a:gd fmla="*/ 10 w 1102" name="T26"/>
                <a:gd fmla="*/ 536 h 1104" name="T27"/>
                <a:gd fmla="*/ 10 w 1102" name="T28"/>
                <a:gd fmla="*/ 662 h 1104" name="T29"/>
                <a:gd fmla="*/ 211 w 1102" name="T30"/>
                <a:gd fmla="*/ 900 h 1104" name="T31"/>
                <a:gd fmla="*/ 315 w 1102" name="T32"/>
                <a:gd fmla="*/ 753 h 1104" name="T33"/>
                <a:gd fmla="*/ 463 w 1102" name="T34"/>
                <a:gd fmla="*/ 691 h 1104" name="T35"/>
                <a:gd fmla="*/ 398 w 1102" name="T36"/>
                <a:gd fmla="*/ 848 h 1104" name="T37"/>
                <a:gd fmla="*/ 282 w 1102" name="T38"/>
                <a:gd fmla="*/ 979 h 1104" name="T39"/>
                <a:gd fmla="*/ 216 w 1102" name="T40"/>
                <a:gd fmla="*/ 974 h 1104" name="T41"/>
                <a:gd fmla="*/ 204 w 1102" name="T42"/>
                <a:gd fmla="*/ 910 h 1104" name="T43"/>
                <a:gd fmla="*/ 536 w 1102" name="T44"/>
                <a:gd fmla="*/ 10 h 1104" name="T45"/>
                <a:gd fmla="*/ 573 w 1102" name="T46"/>
                <a:gd fmla="*/ 55 h 1104" name="T47"/>
                <a:gd fmla="*/ 577 w 1102" name="T48"/>
                <a:gd fmla="*/ 106 h 1104" name="T49"/>
                <a:gd fmla="*/ 545 w 1102" name="T50"/>
                <a:gd fmla="*/ 166 h 1104" name="T51"/>
                <a:gd fmla="*/ 489 w 1102" name="T52"/>
                <a:gd fmla="*/ 196 h 1104" name="T53"/>
                <a:gd fmla="*/ 441 w 1102" name="T54"/>
                <a:gd fmla="*/ 179 h 1104" name="T55"/>
                <a:gd fmla="*/ 412 w 1102" name="T56"/>
                <a:gd fmla="*/ 119 h 1104" name="T57"/>
                <a:gd fmla="*/ 413 w 1102" name="T58"/>
                <a:gd fmla="*/ 62 h 1104" name="T59"/>
                <a:gd fmla="*/ 449 w 1102" name="T60"/>
                <a:gd fmla="*/ 15 h 1104" name="T61"/>
                <a:gd fmla="*/ 504 w 1102" name="T62"/>
                <a:gd fmla="*/ 1 h 1104" name="T63"/>
                <a:gd fmla="*/ 534 w 1102" name="T64"/>
                <a:gd fmla="*/ 253 h 1104" name="T65"/>
                <a:gd fmla="*/ 647 w 1102" name="T66"/>
                <a:gd fmla="*/ 356 h 1104" name="T67"/>
                <a:gd fmla="*/ 778 w 1102" name="T68"/>
                <a:gd fmla="*/ 369 h 1104" name="T69"/>
                <a:gd fmla="*/ 813 w 1102" name="T70"/>
                <a:gd fmla="*/ 394 h 1104" name="T71"/>
                <a:gd fmla="*/ 805 w 1102" name="T72"/>
                <a:gd fmla="*/ 445 h 1104" name="T73"/>
                <a:gd fmla="*/ 686 w 1102" name="T74"/>
                <a:gd fmla="*/ 462 h 1104" name="T75"/>
                <a:gd fmla="*/ 599 w 1102" name="T76"/>
                <a:gd fmla="*/ 441 h 1104" name="T77"/>
                <a:gd fmla="*/ 518 w 1102" name="T78"/>
                <a:gd fmla="*/ 528 h 1104" name="T79"/>
                <a:gd fmla="*/ 646 w 1102" name="T80"/>
                <a:gd fmla="*/ 595 h 1104" name="T81"/>
                <a:gd fmla="*/ 727 w 1102" name="T82"/>
                <a:gd fmla="*/ 705 h 1104" name="T83"/>
                <a:gd fmla="*/ 761 w 1102" name="T84"/>
                <a:gd fmla="*/ 829 h 1104" name="T85"/>
                <a:gd fmla="*/ 712 w 1102" name="T86"/>
                <a:gd fmla="*/ 869 h 1104" name="T87"/>
                <a:gd fmla="*/ 662 w 1102" name="T88"/>
                <a:gd fmla="*/ 841 h 1104" name="T89"/>
                <a:gd fmla="*/ 556 w 1102" name="T90"/>
                <a:gd fmla="*/ 687 h 1104" name="T91"/>
                <a:gd fmla="*/ 314 w 1102" name="T92"/>
                <a:gd fmla="*/ 598 h 1104" name="T93"/>
                <a:gd fmla="*/ 276 w 1102" name="T94"/>
                <a:gd fmla="*/ 547 h 1104" name="T95"/>
                <a:gd fmla="*/ 253 w 1102" name="T96"/>
                <a:gd fmla="*/ 338 h 1104" name="T97"/>
                <a:gd fmla="*/ 222 w 1102" name="T98"/>
                <a:gd fmla="*/ 391 h 1104" name="T99"/>
                <a:gd fmla="*/ 193 w 1102" name="T100"/>
                <a:gd fmla="*/ 482 h 1104" name="T101"/>
                <a:gd fmla="*/ 143 w 1102" name="T102"/>
                <a:gd fmla="*/ 479 h 1104" name="T103"/>
                <a:gd fmla="*/ 130 w 1102" name="T104"/>
                <a:gd fmla="*/ 413 h 1104" name="T105"/>
                <a:gd fmla="*/ 175 w 1102" name="T106"/>
                <a:gd fmla="*/ 281 h 1104" name="T107"/>
                <a:gd fmla="*/ 333 w 1102" name="T108"/>
                <a:gd fmla="*/ 201 h 1104" name="T109"/>
                <a:gd fmla="*/ 423 w 1102" name="T110"/>
                <a:gd fmla="*/ 213 h 1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04" w="1102">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29" name="组合 28"/>
          <p:cNvGrpSpPr/>
          <p:nvPr/>
        </p:nvGrpSpPr>
        <p:grpSpPr>
          <a:xfrm>
            <a:off x="347913" y="224310"/>
            <a:ext cx="6056533" cy="1159989"/>
            <a:chOff x="347913" y="224310"/>
            <a:chExt cx="6056533" cy="1159989"/>
          </a:xfrm>
        </p:grpSpPr>
        <p:pic>
          <p:nvPicPr>
            <p:cNvPr id="30" name="图片 29"/>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31" name="文本框 30"/>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32" name="组合 31"/>
            <p:cNvGrpSpPr/>
            <p:nvPr/>
          </p:nvGrpSpPr>
          <p:grpSpPr>
            <a:xfrm>
              <a:off x="1518453" y="442643"/>
              <a:ext cx="4885993" cy="632939"/>
              <a:chOff x="1456842" y="306332"/>
              <a:chExt cx="4885993" cy="632939"/>
            </a:xfrm>
          </p:grpSpPr>
          <p:sp>
            <p:nvSpPr>
              <p:cNvPr id="33" name="文本框 32"/>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34" name="文本框 33"/>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35" name="组合 34"/>
          <p:cNvGrpSpPr/>
          <p:nvPr/>
        </p:nvGrpSpPr>
        <p:grpSpPr>
          <a:xfrm>
            <a:off x="5657056" y="6334125"/>
            <a:ext cx="877888" cy="128231"/>
            <a:chOff x="1670731" y="2023448"/>
            <a:chExt cx="8576128" cy="1252698"/>
          </a:xfrm>
        </p:grpSpPr>
        <p:sp>
          <p:nvSpPr>
            <p:cNvPr id="36"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a:off x="1483157" y="4704704"/>
            <a:ext cx="3255830" cy="940366"/>
            <a:chOff x="7727480" y="3360665"/>
            <a:chExt cx="3255830" cy="940366"/>
          </a:xfrm>
        </p:grpSpPr>
        <p:sp>
          <p:nvSpPr>
            <p:cNvPr id="41" name="矩形 40"/>
            <p:cNvSpPr/>
            <p:nvPr/>
          </p:nvSpPr>
          <p:spPr>
            <a:xfrm>
              <a:off x="7727479" y="3747034"/>
              <a:ext cx="3255830" cy="5486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a:t>
              </a:r>
            </a:p>
          </p:txBody>
        </p:sp>
        <p:sp>
          <p:nvSpPr>
            <p:cNvPr id="42" name="矩形 41"/>
            <p:cNvSpPr/>
            <p:nvPr/>
          </p:nvSpPr>
          <p:spPr>
            <a:xfrm>
              <a:off x="8330118" y="3360665"/>
              <a:ext cx="2050552" cy="45720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000">
                  <a:latin typeface="+mn-ea"/>
                </a:rPr>
                <a:t>标题文字添加</a:t>
              </a:r>
            </a:p>
          </p:txBody>
        </p:sp>
      </p:grpSp>
      <p:grpSp>
        <p:nvGrpSpPr>
          <p:cNvPr id="43" name="组合 42"/>
          <p:cNvGrpSpPr/>
          <p:nvPr/>
        </p:nvGrpSpPr>
        <p:grpSpPr>
          <a:xfrm>
            <a:off x="5493630" y="4704704"/>
            <a:ext cx="3255830" cy="940366"/>
            <a:chOff x="7727480" y="3360665"/>
            <a:chExt cx="3255830" cy="940366"/>
          </a:xfrm>
        </p:grpSpPr>
        <p:sp>
          <p:nvSpPr>
            <p:cNvPr id="44" name="矩形 43"/>
            <p:cNvSpPr/>
            <p:nvPr/>
          </p:nvSpPr>
          <p:spPr>
            <a:xfrm>
              <a:off x="7727480" y="3747034"/>
              <a:ext cx="3255830" cy="5486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a:t>
              </a:r>
            </a:p>
          </p:txBody>
        </p:sp>
        <p:sp>
          <p:nvSpPr>
            <p:cNvPr id="45" name="矩形 44"/>
            <p:cNvSpPr/>
            <p:nvPr/>
          </p:nvSpPr>
          <p:spPr>
            <a:xfrm>
              <a:off x="8330118" y="3360665"/>
              <a:ext cx="2050552" cy="45720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000">
                  <a:latin typeface="+mn-ea"/>
                </a:rPr>
                <a:t>标题文字添加</a:t>
              </a:r>
            </a:p>
          </p:txBody>
        </p:sp>
      </p:grpSp>
      <p:grpSp>
        <p:nvGrpSpPr>
          <p:cNvPr id="46" name="组合 45"/>
          <p:cNvGrpSpPr/>
          <p:nvPr/>
        </p:nvGrpSpPr>
        <p:grpSpPr>
          <a:xfrm>
            <a:off x="7453971" y="1672556"/>
            <a:ext cx="3255830" cy="940366"/>
            <a:chOff x="7727480" y="3360665"/>
            <a:chExt cx="3255830" cy="940366"/>
          </a:xfrm>
        </p:grpSpPr>
        <p:sp>
          <p:nvSpPr>
            <p:cNvPr id="47" name="矩形 46"/>
            <p:cNvSpPr/>
            <p:nvPr/>
          </p:nvSpPr>
          <p:spPr>
            <a:xfrm>
              <a:off x="7727480" y="3747033"/>
              <a:ext cx="3255830" cy="5486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a:t>
              </a:r>
            </a:p>
          </p:txBody>
        </p:sp>
        <p:sp>
          <p:nvSpPr>
            <p:cNvPr id="48" name="矩形 47"/>
            <p:cNvSpPr/>
            <p:nvPr/>
          </p:nvSpPr>
          <p:spPr>
            <a:xfrm>
              <a:off x="8330119" y="3360665"/>
              <a:ext cx="2050552" cy="45720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000">
                  <a:latin typeface="+mn-ea"/>
                </a:rPr>
                <a:t>标题文字添加</a:t>
              </a:r>
            </a:p>
          </p:txBody>
        </p:sp>
      </p:grpSp>
      <p:grpSp>
        <p:nvGrpSpPr>
          <p:cNvPr id="49" name="组合 48"/>
          <p:cNvGrpSpPr/>
          <p:nvPr/>
        </p:nvGrpSpPr>
        <p:grpSpPr>
          <a:xfrm>
            <a:off x="3474069" y="1672556"/>
            <a:ext cx="3255830" cy="940366"/>
            <a:chOff x="7727480" y="3360665"/>
            <a:chExt cx="3255830" cy="940366"/>
          </a:xfrm>
        </p:grpSpPr>
        <p:sp>
          <p:nvSpPr>
            <p:cNvPr id="50" name="矩形 49"/>
            <p:cNvSpPr/>
            <p:nvPr/>
          </p:nvSpPr>
          <p:spPr>
            <a:xfrm>
              <a:off x="7727480" y="3747033"/>
              <a:ext cx="3255830" cy="548640"/>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200">
                  <a:solidFill>
                    <a:schemeClr val="tx1">
                      <a:lumMod val="75000"/>
                      <a:lumOff val="25000"/>
                    </a:schemeClr>
                  </a:solidFill>
                  <a:latin typeface="+mn-ea"/>
                </a:rPr>
                <a:t>用户可以在投影仪或者计算机上进行演示也可以将演示文稿打印出来制作成胶片用户</a:t>
              </a:r>
            </a:p>
          </p:txBody>
        </p:sp>
        <p:sp>
          <p:nvSpPr>
            <p:cNvPr id="51" name="矩形 50"/>
            <p:cNvSpPr/>
            <p:nvPr/>
          </p:nvSpPr>
          <p:spPr>
            <a:xfrm>
              <a:off x="8330119" y="3360665"/>
              <a:ext cx="2050552" cy="457200"/>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2000">
                  <a:latin typeface="+mn-ea"/>
                </a:rPr>
                <a:t>标题文字添加</a:t>
              </a:r>
            </a:p>
          </p:txBody>
        </p:sp>
      </p:grpSp>
    </p:spTree>
    <p:extLst>
      <p:ext uri="{BB962C8B-B14F-4D97-AF65-F5344CB8AC3E}">
        <p14:creationId val="490238538"/>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2"/>
                                        </p:tgtEl>
                                        <p:attrNameLst>
                                          <p:attrName>style.visibility</p:attrName>
                                        </p:attrNameLst>
                                      </p:cBhvr>
                                      <p:to>
                                        <p:strVal val="visible"/>
                                      </p:to>
                                    </p:set>
                                    <p:animEffect filter="wipe(left)" transition="in">
                                      <p:cBhvr>
                                        <p:cTn dur="1000" id="7"/>
                                        <p:tgtEl>
                                          <p:spTgt spid="52"/>
                                        </p:tgtEl>
                                      </p:cBhvr>
                                    </p:animEffect>
                                  </p:childTnLst>
                                </p:cTn>
                              </p:par>
                            </p:childTnLst>
                          </p:cTn>
                        </p:par>
                        <p:par>
                          <p:cTn fill="hold" id="8" nodeType="afterGroup">
                            <p:stCondLst>
                              <p:cond delay="1000"/>
                            </p:stCondLst>
                            <p:childTnLst>
                              <p:par>
                                <p:cTn fill="hold" id="9" nodeType="afterEffect" presetClass="entr" presetID="12" presetSubtype="1">
                                  <p:stCondLst>
                                    <p:cond delay="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500" id="11"/>
                                        <p:tgtEl>
                                          <p:spTgt spid="40"/>
                                        </p:tgtEl>
                                        <p:attrNameLst>
                                          <p:attrName>ppt_y</p:attrName>
                                        </p:attrNameLst>
                                      </p:cBhvr>
                                      <p:tavLst>
                                        <p:tav tm="0">
                                          <p:val>
                                            <p:strVal val="#ppt_y-#ppt_h*1.125000"/>
                                          </p:val>
                                        </p:tav>
                                        <p:tav tm="100000">
                                          <p:val>
                                            <p:strVal val="#ppt_y"/>
                                          </p:val>
                                        </p:tav>
                                      </p:tavLst>
                                    </p:anim>
                                    <p:animEffect filter="wipe(down)" transition="in">
                                      <p:cBhvr>
                                        <p:cTn dur="500" id="12"/>
                                        <p:tgtEl>
                                          <p:spTgt spid="40"/>
                                        </p:tgtEl>
                                      </p:cBhvr>
                                    </p:animEffect>
                                  </p:childTnLst>
                                </p:cTn>
                              </p:par>
                            </p:childTnLst>
                          </p:cTn>
                        </p:par>
                        <p:par>
                          <p:cTn fill="hold" id="13" nodeType="afterGroup">
                            <p:stCondLst>
                              <p:cond delay="1500"/>
                            </p:stCondLst>
                            <p:childTnLst>
                              <p:par>
                                <p:cTn fill="hold" id="14" nodeType="afterEffect" presetClass="entr" presetID="12" presetSubtype="4">
                                  <p:stCondLst>
                                    <p:cond delay="0"/>
                                  </p:stCondLst>
                                  <p:childTnLst>
                                    <p:set>
                                      <p:cBhvr>
                                        <p:cTn dur="1" fill="hold" id="15">
                                          <p:stCondLst>
                                            <p:cond delay="0"/>
                                          </p:stCondLst>
                                        </p:cTn>
                                        <p:tgtEl>
                                          <p:spTgt spid="49"/>
                                        </p:tgtEl>
                                        <p:attrNameLst>
                                          <p:attrName>style.visibility</p:attrName>
                                        </p:attrNameLst>
                                      </p:cBhvr>
                                      <p:to>
                                        <p:strVal val="visible"/>
                                      </p:to>
                                    </p:set>
                                    <p:anim calcmode="lin" valueType="num">
                                      <p:cBhvr additive="base">
                                        <p:cTn dur="500" id="16"/>
                                        <p:tgtEl>
                                          <p:spTgt spid="49"/>
                                        </p:tgtEl>
                                        <p:attrNameLst>
                                          <p:attrName>ppt_y</p:attrName>
                                        </p:attrNameLst>
                                      </p:cBhvr>
                                      <p:tavLst>
                                        <p:tav tm="0">
                                          <p:val>
                                            <p:strVal val="#ppt_y+#ppt_h*1.125000"/>
                                          </p:val>
                                        </p:tav>
                                        <p:tav tm="100000">
                                          <p:val>
                                            <p:strVal val="#ppt_y"/>
                                          </p:val>
                                        </p:tav>
                                      </p:tavLst>
                                    </p:anim>
                                    <p:animEffect filter="wipe(up)" transition="in">
                                      <p:cBhvr>
                                        <p:cTn dur="500" id="17"/>
                                        <p:tgtEl>
                                          <p:spTgt spid="49"/>
                                        </p:tgtEl>
                                      </p:cBhvr>
                                    </p:animEffect>
                                  </p:childTnLst>
                                </p:cTn>
                              </p:par>
                            </p:childTnLst>
                          </p:cTn>
                        </p:par>
                        <p:par>
                          <p:cTn fill="hold" id="18" nodeType="afterGroup">
                            <p:stCondLst>
                              <p:cond delay="2000"/>
                            </p:stCondLst>
                            <p:childTnLst>
                              <p:par>
                                <p:cTn fill="hold" id="19" nodeType="afterEffect" presetClass="entr" presetID="12" presetSubtype="1">
                                  <p:stCondLst>
                                    <p:cond delay="0"/>
                                  </p:stCondLst>
                                  <p:childTnLst>
                                    <p:set>
                                      <p:cBhvr>
                                        <p:cTn dur="1" fill="hold" id="20">
                                          <p:stCondLst>
                                            <p:cond delay="0"/>
                                          </p:stCondLst>
                                        </p:cTn>
                                        <p:tgtEl>
                                          <p:spTgt spid="43"/>
                                        </p:tgtEl>
                                        <p:attrNameLst>
                                          <p:attrName>style.visibility</p:attrName>
                                        </p:attrNameLst>
                                      </p:cBhvr>
                                      <p:to>
                                        <p:strVal val="visible"/>
                                      </p:to>
                                    </p:set>
                                    <p:anim calcmode="lin" valueType="num">
                                      <p:cBhvr additive="base">
                                        <p:cTn dur="500" id="21"/>
                                        <p:tgtEl>
                                          <p:spTgt spid="43"/>
                                        </p:tgtEl>
                                        <p:attrNameLst>
                                          <p:attrName>ppt_y</p:attrName>
                                        </p:attrNameLst>
                                      </p:cBhvr>
                                      <p:tavLst>
                                        <p:tav tm="0">
                                          <p:val>
                                            <p:strVal val="#ppt_y-#ppt_h*1.125000"/>
                                          </p:val>
                                        </p:tav>
                                        <p:tav tm="100000">
                                          <p:val>
                                            <p:strVal val="#ppt_y"/>
                                          </p:val>
                                        </p:tav>
                                      </p:tavLst>
                                    </p:anim>
                                    <p:animEffect filter="wipe(down)" transition="in">
                                      <p:cBhvr>
                                        <p:cTn dur="500" id="22"/>
                                        <p:tgtEl>
                                          <p:spTgt spid="43"/>
                                        </p:tgtEl>
                                      </p:cBhvr>
                                    </p:animEffect>
                                  </p:childTnLst>
                                </p:cTn>
                              </p:par>
                            </p:childTnLst>
                          </p:cTn>
                        </p:par>
                        <p:par>
                          <p:cTn fill="hold" id="23" nodeType="afterGroup">
                            <p:stCondLst>
                              <p:cond delay="2500"/>
                            </p:stCondLst>
                            <p:childTnLst>
                              <p:par>
                                <p:cTn fill="hold" id="24" nodeType="afterEffect" presetClass="entr" presetID="12" presetSubtype="4">
                                  <p:stCondLst>
                                    <p:cond delay="0"/>
                                  </p:stCondLst>
                                  <p:childTnLst>
                                    <p:set>
                                      <p:cBhvr>
                                        <p:cTn dur="1" fill="hold" id="25">
                                          <p:stCondLst>
                                            <p:cond delay="0"/>
                                          </p:stCondLst>
                                        </p:cTn>
                                        <p:tgtEl>
                                          <p:spTgt spid="46"/>
                                        </p:tgtEl>
                                        <p:attrNameLst>
                                          <p:attrName>style.visibility</p:attrName>
                                        </p:attrNameLst>
                                      </p:cBhvr>
                                      <p:to>
                                        <p:strVal val="visible"/>
                                      </p:to>
                                    </p:set>
                                    <p:anim calcmode="lin" valueType="num">
                                      <p:cBhvr additive="base">
                                        <p:cTn dur="500" id="26"/>
                                        <p:tgtEl>
                                          <p:spTgt spid="46"/>
                                        </p:tgtEl>
                                        <p:attrNameLst>
                                          <p:attrName>ppt_y</p:attrName>
                                        </p:attrNameLst>
                                      </p:cBhvr>
                                      <p:tavLst>
                                        <p:tav tm="0">
                                          <p:val>
                                            <p:strVal val="#ppt_y+#ppt_h*1.125000"/>
                                          </p:val>
                                        </p:tav>
                                        <p:tav tm="100000">
                                          <p:val>
                                            <p:strVal val="#ppt_y"/>
                                          </p:val>
                                        </p:tav>
                                      </p:tavLst>
                                    </p:anim>
                                    <p:animEffect filter="wipe(up)" transition="in">
                                      <p:cBhvr>
                                        <p:cTn dur="500" id="2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8" name="图片占位符 47"/>
          <p:cNvPicPr>
            <a:picLocks noChangeAspect="1" noGrp="1"/>
          </p:cNvPicPr>
          <p:nvPr>
            <p:ph idx="10" sz="quarter" type="pic"/>
          </p:nvPr>
        </p:nvPicPr>
        <p:blipFill>
          <a:blip r:embed="rId3">
            <a:extLst>
              <a:ext uri="{28A0092B-C50C-407E-A947-70E740481C1C}">
                <a14:useLocalDpi/>
              </a:ext>
            </a:extLst>
          </a:blip>
          <a:stretch>
            <a:fillRect/>
          </a:stretch>
        </p:blipFill>
        <p:spPr/>
      </p:pic>
      <p:sp>
        <p:nvSpPr>
          <p:cNvPr id="19" name="Rectangle 4"/>
          <p:cNvSpPr/>
          <p:nvPr/>
        </p:nvSpPr>
        <p:spPr>
          <a:xfrm>
            <a:off x="0" y="3107057"/>
            <a:ext cx="12192000" cy="2509027"/>
          </a:xfrm>
          <a:prstGeom prst="rect">
            <a:avLst/>
          </a:prstGeom>
          <a:gradFill flip="none" rotWithShape="1">
            <a:gsLst>
              <a:gs pos="0">
                <a:srgbClr val="00C8AF">
                  <a:alpha val="90000"/>
                </a:srgbClr>
              </a:gs>
              <a:gs pos="100000">
                <a:srgbClr val="006FBB">
                  <a:alpha val="90000"/>
                </a:srgbClr>
              </a:gs>
            </a:gsLst>
            <a:lin ang="81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 name="Freeform: Shape 6"/>
          <p:cNvSpPr>
            <a:spLocks noChangeAspect="1"/>
          </p:cNvSpPr>
          <p:nvPr/>
        </p:nvSpPr>
        <p:spPr bwMode="auto">
          <a:xfrm>
            <a:off x="5572009" y="3424436"/>
            <a:ext cx="838603" cy="746506"/>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6" name="Freeform: Shape 7"/>
          <p:cNvSpPr>
            <a:spLocks noChangeAspect="1"/>
          </p:cNvSpPr>
          <p:nvPr/>
        </p:nvSpPr>
        <p:spPr bwMode="auto">
          <a:xfrm>
            <a:off x="2761147" y="3424436"/>
            <a:ext cx="547439" cy="746506"/>
          </a:xfrm>
          <a:custGeom>
            <a:gdLst>
              <a:gd fmla="*/ 90 w 293" name="T0"/>
              <a:gd fmla="*/ 383 h 400" name="T1"/>
              <a:gd fmla="*/ 147 w 293" name="T2"/>
              <a:gd fmla="*/ 400 h 400" name="T3"/>
              <a:gd fmla="*/ 203 w 293" name="T4"/>
              <a:gd fmla="*/ 383 h 400" name="T5"/>
              <a:gd fmla="*/ 203 w 293" name="T6"/>
              <a:gd fmla="*/ 342 h 400" name="T7"/>
              <a:gd fmla="*/ 90 w 293" name="T8"/>
              <a:gd fmla="*/ 342 h 400" name="T9"/>
              <a:gd fmla="*/ 90 w 293" name="T10"/>
              <a:gd fmla="*/ 383 h 400" name="T11"/>
              <a:gd fmla="*/ 201 w 293" name="T12"/>
              <a:gd fmla="*/ 318 h 400" name="T13"/>
              <a:gd fmla="*/ 286 w 293" name="T14"/>
              <a:gd fmla="*/ 116 h 400" name="T15"/>
              <a:gd fmla="*/ 147 w 293" name="T16"/>
              <a:gd fmla="*/ 0 h 400" name="T17"/>
              <a:gd fmla="*/ 7 w 293" name="T18"/>
              <a:gd fmla="*/ 116 h 400" name="T19"/>
              <a:gd fmla="*/ 93 w 293" name="T20"/>
              <a:gd fmla="*/ 318 h 400" name="T21"/>
              <a:gd fmla="*/ 201 w 293" name="T22"/>
              <a:gd fmla="*/ 318 h 400" name="T23"/>
              <a:gd fmla="*/ 50 w 293" name="T24"/>
              <a:gd fmla="*/ 119 h 400" name="T25"/>
              <a:gd fmla="*/ 147 w 293" name="T26"/>
              <a:gd fmla="*/ 41 h 400" name="T27"/>
              <a:gd fmla="*/ 244 w 293" name="T28"/>
              <a:gd fmla="*/ 119 h 400" name="T29"/>
              <a:gd fmla="*/ 208 w 293" name="T30"/>
              <a:gd fmla="*/ 198 h 400" name="T31"/>
              <a:gd fmla="*/ 163 w 293" name="T32"/>
              <a:gd fmla="*/ 283 h 400" name="T33"/>
              <a:gd fmla="*/ 130 w 293" name="T34"/>
              <a:gd fmla="*/ 283 h 400" name="T35"/>
              <a:gd fmla="*/ 86 w 293" name="T36"/>
              <a:gd fmla="*/ 198 h 400" name="T37"/>
              <a:gd fmla="*/ 50 w 293" name="T38"/>
              <a:gd fmla="*/ 119 h 40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0" w="293">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7" name="Freeform: Shape 8"/>
          <p:cNvSpPr>
            <a:spLocks noChangeAspect="1"/>
          </p:cNvSpPr>
          <p:nvPr/>
        </p:nvSpPr>
        <p:spPr bwMode="auto">
          <a:xfrm>
            <a:off x="8649626" y="3424436"/>
            <a:ext cx="596257" cy="746506"/>
          </a:xfrm>
          <a:custGeom>
            <a:gdLst>
              <a:gd fmla="*/ 311 w 321" name="T0"/>
              <a:gd fmla="*/ 99 h 402" name="T1"/>
              <a:gd fmla="*/ 189 w 321" name="T2"/>
              <a:gd fmla="*/ 11 h 402" name="T3"/>
              <a:gd fmla="*/ 94 w 321" name="T4"/>
              <a:gd fmla="*/ 126 h 402" name="T5"/>
              <a:gd fmla="*/ 109 w 321" name="T6"/>
              <a:gd fmla="*/ 174 h 402" name="T7"/>
              <a:gd fmla="*/ 6 w 321" name="T8"/>
              <a:gd fmla="*/ 328 h 402" name="T9"/>
              <a:gd fmla="*/ 1 w 321" name="T10"/>
              <a:gd fmla="*/ 351 h 402" name="T11"/>
              <a:gd fmla="*/ 8 w 321" name="T12"/>
              <a:gd fmla="*/ 390 h 402" name="T13"/>
              <a:gd fmla="*/ 22 w 321" name="T14"/>
              <a:gd fmla="*/ 401 h 402" name="T15"/>
              <a:gd fmla="*/ 52 w 321" name="T16"/>
              <a:gd fmla="*/ 395 h 402" name="T17"/>
              <a:gd fmla="*/ 71 w 321" name="T18"/>
              <a:gd fmla="*/ 382 h 402" name="T19"/>
              <a:gd fmla="*/ 111 w 321" name="T20"/>
              <a:gd fmla="*/ 316 h 402" name="T21"/>
              <a:gd fmla="*/ 112 w 321" name="T22"/>
              <a:gd fmla="*/ 316 h 402" name="T23"/>
              <a:gd fmla="*/ 140 w 321" name="T24"/>
              <a:gd fmla="*/ 311 h 402" name="T25"/>
              <a:gd fmla="*/ 187 w 321" name="T26"/>
              <a:gd fmla="*/ 233 h 402" name="T27"/>
              <a:gd fmla="*/ 239 w 321" name="T28"/>
              <a:gd fmla="*/ 232 h 402" name="T29"/>
              <a:gd fmla="*/ 311 w 321" name="T30"/>
              <a:gd fmla="*/ 99 h 402" name="T31"/>
              <a:gd fmla="*/ 260 w 321" name="T32"/>
              <a:gd fmla="*/ 130 h 402" name="T33"/>
              <a:gd fmla="*/ 206 w 321" name="T34"/>
              <a:gd fmla="*/ 120 h 402" name="T35"/>
              <a:gd fmla="*/ 179 w 321" name="T36"/>
              <a:gd fmla="*/ 71 h 402" name="T37"/>
              <a:gd fmla="*/ 248 w 321" name="T38"/>
              <a:gd fmla="*/ 58 h 402" name="T39"/>
              <a:gd fmla="*/ 260 w 321" name="T40"/>
              <a:gd fmla="*/ 130 h 4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2" w="321">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nvGrpSpPr>
          <p:cNvPr id="21" name="组合 20"/>
          <p:cNvGrpSpPr/>
          <p:nvPr/>
        </p:nvGrpSpPr>
        <p:grpSpPr>
          <a:xfrm>
            <a:off x="347913" y="224310"/>
            <a:ext cx="6056533" cy="1159989"/>
            <a:chOff x="347913" y="224310"/>
            <a:chExt cx="6056533" cy="1159989"/>
          </a:xfrm>
        </p:grpSpPr>
        <p:pic>
          <p:nvPicPr>
            <p:cNvPr id="22" name="图片 21"/>
            <p:cNvPicPr>
              <a:picLocks noChangeAspect="1"/>
            </p:cNvPicPr>
            <p:nvPr/>
          </p:nvPicPr>
          <p:blipFill>
            <a:blip r:embed="rId4">
              <a:extLst>
                <a:ext uri="{28A0092B-C50C-407E-A947-70E740481C1C}">
                  <a14:useLocalDpi/>
                </a:ext>
              </a:extLst>
            </a:blip>
            <a:stretch>
              <a:fillRect/>
            </a:stretch>
          </p:blipFill>
          <p:spPr>
            <a:xfrm>
              <a:off x="347913" y="224310"/>
              <a:ext cx="1170540" cy="1159989"/>
            </a:xfrm>
            <a:prstGeom prst="rect">
              <a:avLst/>
            </a:prstGeom>
          </p:spPr>
        </p:pic>
        <p:sp>
          <p:nvSpPr>
            <p:cNvPr id="23" name="文本框 22"/>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24" name="组合 23"/>
            <p:cNvGrpSpPr/>
            <p:nvPr/>
          </p:nvGrpSpPr>
          <p:grpSpPr>
            <a:xfrm>
              <a:off x="1518453" y="442643"/>
              <a:ext cx="4885993" cy="632939"/>
              <a:chOff x="1456842" y="306332"/>
              <a:chExt cx="4885993" cy="632939"/>
            </a:xfrm>
          </p:grpSpPr>
          <p:sp>
            <p:nvSpPr>
              <p:cNvPr id="25" name="文本框 24"/>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26" name="文本框 25"/>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27" name="组合 26"/>
          <p:cNvGrpSpPr/>
          <p:nvPr/>
        </p:nvGrpSpPr>
        <p:grpSpPr>
          <a:xfrm>
            <a:off x="5657056" y="6334125"/>
            <a:ext cx="877888" cy="128231"/>
            <a:chOff x="1670731" y="2023448"/>
            <a:chExt cx="8576128" cy="1252698"/>
          </a:xfrm>
        </p:grpSpPr>
        <p:sp>
          <p:nvSpPr>
            <p:cNvPr id="28"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846010" y="1736170"/>
            <a:ext cx="10471277" cy="932276"/>
            <a:chOff x="7727479" y="3433402"/>
            <a:chExt cx="10471277" cy="932276"/>
          </a:xfrm>
        </p:grpSpPr>
        <p:sp>
          <p:nvSpPr>
            <p:cNvPr id="33" name="矩形 32"/>
            <p:cNvSpPr/>
            <p:nvPr/>
          </p:nvSpPr>
          <p:spPr>
            <a:xfrm>
              <a:off x="7727479" y="3788597"/>
              <a:ext cx="10471277" cy="571500"/>
            </a:xfrm>
            <a:prstGeom prst="rect">
              <a:avLst/>
            </a:prstGeom>
          </p:spPr>
          <p:txBody>
            <a:bodyPr wrap="square">
              <a:spAutoFit/>
              <a:scene3d>
                <a:camera prst="orthographicFront"/>
                <a:lightRig dir="t" rig="threePt"/>
              </a:scene3d>
              <a:sp3d contourW="12700"/>
            </a:bodyPr>
            <a:lstStyle/>
            <a:p>
              <a:pPr>
                <a:lnSpc>
                  <a:spcPct val="150000"/>
                </a:lnSpc>
              </a:pPr>
              <a:r>
                <a:rPr altLang="en-US" lang="zh-CN" sz="105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34" name="矩形 33"/>
            <p:cNvSpPr/>
            <p:nvPr/>
          </p:nvSpPr>
          <p:spPr>
            <a:xfrm>
              <a:off x="7727480" y="3433402"/>
              <a:ext cx="2050552"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latin typeface="+mn-ea"/>
                </a:rPr>
                <a:t>标题文字添加</a:t>
              </a:r>
            </a:p>
          </p:txBody>
        </p:sp>
      </p:grpSp>
      <p:grpSp>
        <p:nvGrpSpPr>
          <p:cNvPr id="35" name="组合 34"/>
          <p:cNvGrpSpPr/>
          <p:nvPr/>
        </p:nvGrpSpPr>
        <p:grpSpPr>
          <a:xfrm>
            <a:off x="1994312" y="4391204"/>
            <a:ext cx="2081108" cy="846100"/>
            <a:chOff x="1456521" y="4456521"/>
            <a:chExt cx="2081108" cy="846100"/>
          </a:xfrm>
        </p:grpSpPr>
        <p:sp>
          <p:nvSpPr>
            <p:cNvPr id="36" name="文本框 35"/>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sp>
          <p:nvSpPr>
            <p:cNvPr id="37" name="文本框 36"/>
            <p:cNvSpPr txBox="1"/>
            <p:nvPr/>
          </p:nvSpPr>
          <p:spPr>
            <a:xfrm>
              <a:off x="1456521" y="4725682"/>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sp>
          <p:nvSpPr>
            <p:cNvPr id="38" name="文本框 37"/>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grpSp>
      <p:grpSp>
        <p:nvGrpSpPr>
          <p:cNvPr id="39" name="组合 38"/>
          <p:cNvGrpSpPr/>
          <p:nvPr/>
        </p:nvGrpSpPr>
        <p:grpSpPr>
          <a:xfrm>
            <a:off x="4950756" y="4391204"/>
            <a:ext cx="2081108" cy="846100"/>
            <a:chOff x="1456521" y="4456521"/>
            <a:chExt cx="2081108" cy="846100"/>
          </a:xfrm>
        </p:grpSpPr>
        <p:sp>
          <p:nvSpPr>
            <p:cNvPr id="40" name="文本框 39"/>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sp>
          <p:nvSpPr>
            <p:cNvPr id="41" name="文本框 40"/>
            <p:cNvSpPr txBox="1"/>
            <p:nvPr/>
          </p:nvSpPr>
          <p:spPr>
            <a:xfrm>
              <a:off x="1456521" y="4725682"/>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sp>
          <p:nvSpPr>
            <p:cNvPr id="42" name="文本框 41"/>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grpSp>
      <p:grpSp>
        <p:nvGrpSpPr>
          <p:cNvPr id="43" name="组合 42"/>
          <p:cNvGrpSpPr/>
          <p:nvPr/>
        </p:nvGrpSpPr>
        <p:grpSpPr>
          <a:xfrm>
            <a:off x="7907200" y="4391204"/>
            <a:ext cx="2081108" cy="846100"/>
            <a:chOff x="1456521" y="4456521"/>
            <a:chExt cx="2081108" cy="846100"/>
          </a:xfrm>
        </p:grpSpPr>
        <p:sp>
          <p:nvSpPr>
            <p:cNvPr id="44" name="文本框 43"/>
            <p:cNvSpPr txBox="1"/>
            <p:nvPr/>
          </p:nvSpPr>
          <p:spPr>
            <a:xfrm>
              <a:off x="1456521" y="4456521"/>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sp>
          <p:nvSpPr>
            <p:cNvPr id="45" name="文本框 44"/>
            <p:cNvSpPr txBox="1"/>
            <p:nvPr/>
          </p:nvSpPr>
          <p:spPr>
            <a:xfrm>
              <a:off x="1456521" y="4725682"/>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sp>
          <p:nvSpPr>
            <p:cNvPr id="46" name="文本框 45"/>
            <p:cNvSpPr txBox="1"/>
            <p:nvPr/>
          </p:nvSpPr>
          <p:spPr>
            <a:xfrm>
              <a:off x="1456521" y="4994844"/>
              <a:ext cx="2081108" cy="304800"/>
            </a:xfrm>
            <a:prstGeom prst="rect">
              <a:avLst/>
            </a:prstGeom>
            <a:noFill/>
          </p:spPr>
          <p:txBody>
            <a:bodyPr rtlCol="0" wrap="square">
              <a:spAutoFit/>
              <a:scene3d>
                <a:camera prst="orthographicFront"/>
                <a:lightRig dir="t" rig="threePt"/>
              </a:scene3d>
              <a:sp3d contourW="12700"/>
            </a:bodyPr>
            <a:lstStyle/>
            <a:p>
              <a:pPr algn="ctr"/>
              <a:r>
                <a:rPr altLang="en-US" lang="zh-CN" sz="1400">
                  <a:solidFill>
                    <a:schemeClr val="bg1"/>
                  </a:solidFill>
                  <a:latin typeface="+mn-ea"/>
                </a:rPr>
                <a:t>标题文字添加此处</a:t>
              </a:r>
            </a:p>
          </p:txBody>
        </p:sp>
      </p:grpSp>
    </p:spTree>
    <p:extLst>
      <p:ext uri="{BB962C8B-B14F-4D97-AF65-F5344CB8AC3E}">
        <p14:creationId val="321970888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id="7"/>
                                        <p:tgtEl>
                                          <p:spTgt spid="32"/>
                                        </p:tgtEl>
                                        <p:attrNameLst>
                                          <p:attrName>ppt_x</p:attrName>
                                        </p:attrNameLst>
                                      </p:cBhvr>
                                      <p:tavLst>
                                        <p:tav tm="0">
                                          <p:val>
                                            <p:strVal val="#ppt_x-#ppt_w*1.125000"/>
                                          </p:val>
                                        </p:tav>
                                        <p:tav tm="100000">
                                          <p:val>
                                            <p:strVal val="#ppt_x"/>
                                          </p:val>
                                        </p:tav>
                                      </p:tavLst>
                                    </p:anim>
                                    <p:animEffect filter="wipe(right)" transition="in">
                                      <p:cBhvr>
                                        <p:cTn dur="500" id="8"/>
                                        <p:tgtEl>
                                          <p:spTgt spid="32"/>
                                        </p:tgtEl>
                                      </p:cBhvr>
                                    </p:animEffect>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48"/>
                                        </p:tgtEl>
                                        <p:attrNameLst>
                                          <p:attrName>style.visibility</p:attrName>
                                        </p:attrNameLst>
                                      </p:cBhvr>
                                      <p:to>
                                        <p:strVal val="visible"/>
                                      </p:to>
                                    </p:set>
                                    <p:animEffect filter="fade" transition="in">
                                      <p:cBhvr>
                                        <p:cTn dur="1000" id="12"/>
                                        <p:tgtEl>
                                          <p:spTgt spid="48"/>
                                        </p:tgtEl>
                                      </p:cBhvr>
                                    </p:animEffect>
                                    <p:anim calcmode="lin" valueType="num">
                                      <p:cBhvr>
                                        <p:cTn dur="1000" fill="hold" id="13"/>
                                        <p:tgtEl>
                                          <p:spTgt spid="48"/>
                                        </p:tgtEl>
                                        <p:attrNameLst>
                                          <p:attrName>ppt_x</p:attrName>
                                        </p:attrNameLst>
                                      </p:cBhvr>
                                      <p:tavLst>
                                        <p:tav tm="0">
                                          <p:val>
                                            <p:strVal val="#ppt_x"/>
                                          </p:val>
                                        </p:tav>
                                        <p:tav tm="100000">
                                          <p:val>
                                            <p:strVal val="#ppt_x"/>
                                          </p:val>
                                        </p:tav>
                                      </p:tavLst>
                                    </p:anim>
                                    <p:anim calcmode="lin" valueType="num">
                                      <p:cBhvr>
                                        <p:cTn dur="1000" fill="hold" id="14"/>
                                        <p:tgtEl>
                                          <p:spTgt spid="48"/>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1000" id="27"/>
                                        <p:tgtEl>
                                          <p:spTgt spid="6"/>
                                        </p:tgtEl>
                                      </p:cBhvr>
                                    </p:animEffect>
                                    <p:anim calcmode="lin" valueType="num">
                                      <p:cBhvr>
                                        <p:cTn dur="1000" fill="hold" id="28"/>
                                        <p:tgtEl>
                                          <p:spTgt spid="6"/>
                                        </p:tgtEl>
                                        <p:attrNameLst>
                                          <p:attrName>ppt_x</p:attrName>
                                        </p:attrNameLst>
                                      </p:cBhvr>
                                      <p:tavLst>
                                        <p:tav tm="0">
                                          <p:val>
                                            <p:strVal val="#ppt_x"/>
                                          </p:val>
                                        </p:tav>
                                        <p:tav tm="100000">
                                          <p:val>
                                            <p:strVal val="#ppt_x"/>
                                          </p:val>
                                        </p:tav>
                                      </p:tavLst>
                                    </p:anim>
                                    <p:anim calcmode="lin" valueType="num">
                                      <p:cBhvr>
                                        <p:cTn dur="1000" fill="hold" id="29"/>
                                        <p:tgtEl>
                                          <p:spTgt spid="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anim calcmode="lin" valueType="num">
                                      <p:cBhvr>
                                        <p:cTn dur="1000" fill="hold" id="33"/>
                                        <p:tgtEl>
                                          <p:spTgt spid="7"/>
                                        </p:tgtEl>
                                        <p:attrNameLst>
                                          <p:attrName>ppt_x</p:attrName>
                                        </p:attrNameLst>
                                      </p:cBhvr>
                                      <p:tavLst>
                                        <p:tav tm="0">
                                          <p:val>
                                            <p:strVal val="#ppt_x"/>
                                          </p:val>
                                        </p:tav>
                                        <p:tav tm="100000">
                                          <p:val>
                                            <p:strVal val="#ppt_x"/>
                                          </p:val>
                                        </p:tav>
                                      </p:tavLst>
                                    </p:anim>
                                    <p:anim calcmode="lin" valueType="num">
                                      <p:cBhvr>
                                        <p:cTn dur="1000" fill="hold" id="34"/>
                                        <p:tgtEl>
                                          <p:spTgt spid="7"/>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5"/>
                                        </p:tgtEl>
                                        <p:attrNameLst>
                                          <p:attrName>style.visibility</p:attrName>
                                        </p:attrNameLst>
                                      </p:cBhvr>
                                      <p:to>
                                        <p:strVal val="visible"/>
                                      </p:to>
                                    </p:set>
                                    <p:animEffect filter="fade" transition="in">
                                      <p:cBhvr>
                                        <p:cTn dur="1000" id="37"/>
                                        <p:tgtEl>
                                          <p:spTgt spid="35"/>
                                        </p:tgtEl>
                                      </p:cBhvr>
                                    </p:animEffect>
                                    <p:anim calcmode="lin" valueType="num">
                                      <p:cBhvr>
                                        <p:cTn dur="1000" fill="hold" id="38"/>
                                        <p:tgtEl>
                                          <p:spTgt spid="35"/>
                                        </p:tgtEl>
                                        <p:attrNameLst>
                                          <p:attrName>ppt_x</p:attrName>
                                        </p:attrNameLst>
                                      </p:cBhvr>
                                      <p:tavLst>
                                        <p:tav tm="0">
                                          <p:val>
                                            <p:strVal val="#ppt_x"/>
                                          </p:val>
                                        </p:tav>
                                        <p:tav tm="100000">
                                          <p:val>
                                            <p:strVal val="#ppt_x"/>
                                          </p:val>
                                        </p:tav>
                                      </p:tavLst>
                                    </p:anim>
                                    <p:anim calcmode="lin" valueType="num">
                                      <p:cBhvr>
                                        <p:cTn dur="1000" fill="hold" id="39"/>
                                        <p:tgtEl>
                                          <p:spTgt spid="3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39"/>
                                        </p:tgtEl>
                                        <p:attrNameLst>
                                          <p:attrName>style.visibility</p:attrName>
                                        </p:attrNameLst>
                                      </p:cBhvr>
                                      <p:to>
                                        <p:strVal val="visible"/>
                                      </p:to>
                                    </p:set>
                                    <p:animEffect filter="fade" transition="in">
                                      <p:cBhvr>
                                        <p:cTn dur="1000" id="42"/>
                                        <p:tgtEl>
                                          <p:spTgt spid="39"/>
                                        </p:tgtEl>
                                      </p:cBhvr>
                                    </p:animEffect>
                                    <p:anim calcmode="lin" valueType="num">
                                      <p:cBhvr>
                                        <p:cTn dur="1000" fill="hold" id="43"/>
                                        <p:tgtEl>
                                          <p:spTgt spid="39"/>
                                        </p:tgtEl>
                                        <p:attrNameLst>
                                          <p:attrName>ppt_x</p:attrName>
                                        </p:attrNameLst>
                                      </p:cBhvr>
                                      <p:tavLst>
                                        <p:tav tm="0">
                                          <p:val>
                                            <p:strVal val="#ppt_x"/>
                                          </p:val>
                                        </p:tav>
                                        <p:tav tm="100000">
                                          <p:val>
                                            <p:strVal val="#ppt_x"/>
                                          </p:val>
                                        </p:tav>
                                      </p:tavLst>
                                    </p:anim>
                                    <p:anim calcmode="lin" valueType="num">
                                      <p:cBhvr>
                                        <p:cTn dur="1000" fill="hold" id="44"/>
                                        <p:tgtEl>
                                          <p:spTgt spid="3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43"/>
                                        </p:tgtEl>
                                        <p:attrNameLst>
                                          <p:attrName>style.visibility</p:attrName>
                                        </p:attrNameLst>
                                      </p:cBhvr>
                                      <p:to>
                                        <p:strVal val="visible"/>
                                      </p:to>
                                    </p:set>
                                    <p:animEffect filter="fade" transition="in">
                                      <p:cBhvr>
                                        <p:cTn dur="1000" id="47"/>
                                        <p:tgtEl>
                                          <p:spTgt spid="43"/>
                                        </p:tgtEl>
                                      </p:cBhvr>
                                    </p:animEffect>
                                    <p:anim calcmode="lin" valueType="num">
                                      <p:cBhvr>
                                        <p:cTn dur="1000" fill="hold" id="48"/>
                                        <p:tgtEl>
                                          <p:spTgt spid="43"/>
                                        </p:tgtEl>
                                        <p:attrNameLst>
                                          <p:attrName>ppt_x</p:attrName>
                                        </p:attrNameLst>
                                      </p:cBhvr>
                                      <p:tavLst>
                                        <p:tav tm="0">
                                          <p:val>
                                            <p:strVal val="#ppt_x"/>
                                          </p:val>
                                        </p:tav>
                                        <p:tav tm="100000">
                                          <p:val>
                                            <p:strVal val="#ppt_x"/>
                                          </p:val>
                                        </p:tav>
                                      </p:tavLst>
                                    </p:anim>
                                    <p:anim calcmode="lin" valueType="num">
                                      <p:cBhvr>
                                        <p:cTn dur="1000" fill="hold" id="49"/>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5"/>
      <p:bldP grpId="0" spid="6"/>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4115494" y="3276556"/>
            <a:ext cx="1886057" cy="1893739"/>
            <a:chOff x="3631384" y="2809037"/>
            <a:chExt cx="2021118" cy="2029349"/>
          </a:xfrm>
          <a:solidFill>
            <a:schemeClr val="accent6"/>
          </a:solidFill>
        </p:grpSpPr>
        <p:sp>
          <p:nvSpPr>
            <p:cNvPr id="34" name="任意多边形: 形状 6"/>
            <p:cNvSpPr/>
            <p:nvPr/>
          </p:nvSpPr>
          <p:spPr bwMode="auto">
            <a:xfrm>
              <a:off x="3631384" y="2856374"/>
              <a:ext cx="2021118" cy="1982012"/>
            </a:xfrm>
            <a:custGeom>
              <a:gdLst>
                <a:gd fmla="*/ 321 w 350" name="T0"/>
                <a:gd fmla="*/ 184 h 343" name="T1"/>
                <a:gd fmla="*/ 176 w 350" name="T2"/>
                <a:gd fmla="*/ 314 h 343" name="T3"/>
                <a:gd fmla="*/ 30 w 350" name="T4"/>
                <a:gd fmla="*/ 167 h 343" name="T5"/>
                <a:gd fmla="*/ 122 w 350" name="T6"/>
                <a:gd fmla="*/ 31 h 343" name="T7"/>
                <a:gd fmla="*/ 125 w 350" name="T8"/>
                <a:gd fmla="*/ 7 h 343" name="T9"/>
                <a:gd fmla="*/ 125 w 350" name="T10"/>
                <a:gd fmla="*/ 0 h 343" name="T11"/>
                <a:gd fmla="*/ 0 w 350" name="T12"/>
                <a:gd fmla="*/ 167 h 343" name="T13"/>
                <a:gd fmla="*/ 176 w 350" name="T14"/>
                <a:gd fmla="*/ 343 h 343" name="T15"/>
                <a:gd fmla="*/ 350 w 350" name="T16"/>
                <a:gd fmla="*/ 189 h 343" name="T17"/>
                <a:gd fmla="*/ 321 w 350" name="T18"/>
                <a:gd fmla="*/ 184 h 3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3" w="350">
                  <a:moveTo>
                    <a:pt x="321" y="184"/>
                  </a:moveTo>
                  <a:cubicBezTo>
                    <a:pt x="313" y="257"/>
                    <a:pt x="251" y="314"/>
                    <a:pt x="176" y="314"/>
                  </a:cubicBezTo>
                  <a:cubicBezTo>
                    <a:pt x="95" y="314"/>
                    <a:pt x="30" y="248"/>
                    <a:pt x="30" y="167"/>
                  </a:cubicBezTo>
                  <a:cubicBezTo>
                    <a:pt x="30" y="106"/>
                    <a:pt x="68" y="53"/>
                    <a:pt x="122" y="31"/>
                  </a:cubicBezTo>
                  <a:cubicBezTo>
                    <a:pt x="124" y="23"/>
                    <a:pt x="125" y="16"/>
                    <a:pt x="125" y="7"/>
                  </a:cubicBezTo>
                  <a:cubicBezTo>
                    <a:pt x="125" y="0"/>
                    <a:pt x="125" y="0"/>
                    <a:pt x="125" y="0"/>
                  </a:cubicBezTo>
                  <a:cubicBezTo>
                    <a:pt x="52" y="21"/>
                    <a:pt x="0" y="89"/>
                    <a:pt x="0" y="167"/>
                  </a:cubicBezTo>
                  <a:cubicBezTo>
                    <a:pt x="0" y="265"/>
                    <a:pt x="79" y="343"/>
                    <a:pt x="176" y="343"/>
                  </a:cubicBezTo>
                  <a:cubicBezTo>
                    <a:pt x="266" y="343"/>
                    <a:pt x="340" y="276"/>
                    <a:pt x="350" y="189"/>
                  </a:cubicBezTo>
                  <a:cubicBezTo>
                    <a:pt x="340" y="188"/>
                    <a:pt x="330" y="187"/>
                    <a:pt x="321" y="184"/>
                  </a:cubicBezTo>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5" name="任意多边形: 形状 7"/>
            <p:cNvSpPr/>
            <p:nvPr/>
          </p:nvSpPr>
          <p:spPr bwMode="auto">
            <a:xfrm>
              <a:off x="4600779" y="2809037"/>
              <a:ext cx="1051722" cy="885011"/>
            </a:xfrm>
            <a:custGeom>
              <a:gdLst>
                <a:gd fmla="*/ 0 w 182" name="T0"/>
                <a:gd fmla="*/ 29 h 153" name="T1"/>
                <a:gd fmla="*/ 8 w 182" name="T2"/>
                <a:gd fmla="*/ 29 h 153" name="T3"/>
                <a:gd fmla="*/ 151 w 182" name="T4"/>
                <a:gd fmla="*/ 145 h 153" name="T5"/>
                <a:gd fmla="*/ 182 w 182" name="T6"/>
                <a:gd fmla="*/ 153 h 153" name="T7"/>
                <a:gd fmla="*/ 8 w 182" name="T8"/>
                <a:gd fmla="*/ 0 h 153" name="T9"/>
                <a:gd fmla="*/ 0 w 182" name="T10"/>
                <a:gd fmla="*/ 0 h 153" name="T11"/>
                <a:gd fmla="*/ 1 w 182" name="T12"/>
                <a:gd fmla="*/ 15 h 153" name="T13"/>
                <a:gd fmla="*/ 0 w 182" name="T14"/>
                <a:gd fmla="*/ 29 h 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3" w="182">
                  <a:moveTo>
                    <a:pt x="0" y="29"/>
                  </a:moveTo>
                  <a:cubicBezTo>
                    <a:pt x="8" y="29"/>
                    <a:pt x="8" y="29"/>
                    <a:pt x="8" y="29"/>
                  </a:cubicBezTo>
                  <a:cubicBezTo>
                    <a:pt x="78" y="29"/>
                    <a:pt x="137" y="79"/>
                    <a:pt x="151" y="145"/>
                  </a:cubicBezTo>
                  <a:cubicBezTo>
                    <a:pt x="161" y="149"/>
                    <a:pt x="171" y="152"/>
                    <a:pt x="182" y="153"/>
                  </a:cubicBezTo>
                  <a:cubicBezTo>
                    <a:pt x="171" y="67"/>
                    <a:pt x="97" y="0"/>
                    <a:pt x="8" y="0"/>
                  </a:cubicBezTo>
                  <a:cubicBezTo>
                    <a:pt x="0" y="0"/>
                    <a:pt x="0" y="0"/>
                    <a:pt x="0" y="0"/>
                  </a:cubicBezTo>
                  <a:cubicBezTo>
                    <a:pt x="1" y="5"/>
                    <a:pt x="1" y="10"/>
                    <a:pt x="1" y="15"/>
                  </a:cubicBezTo>
                  <a:cubicBezTo>
                    <a:pt x="1" y="20"/>
                    <a:pt x="1" y="24"/>
                    <a:pt x="0" y="29"/>
                  </a:cubicBezTo>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sp>
        <p:nvSpPr>
          <p:cNvPr id="26" name="任意多边形: 形状 8"/>
          <p:cNvSpPr/>
          <p:nvPr/>
        </p:nvSpPr>
        <p:spPr bwMode="auto">
          <a:xfrm>
            <a:off x="3091801" y="2408431"/>
            <a:ext cx="1891818" cy="1893741"/>
          </a:xfrm>
          <a:custGeom>
            <a:gdLst>
              <a:gd fmla="*/ 183 w 351" name="T0"/>
              <a:gd fmla="*/ 336 h 351" name="T1"/>
              <a:gd fmla="*/ 184 w 351" name="T2"/>
              <a:gd fmla="*/ 322 h 351" name="T3"/>
              <a:gd fmla="*/ 176 w 351" name="T4"/>
              <a:gd fmla="*/ 322 h 351" name="T5"/>
              <a:gd fmla="*/ 29 w 351" name="T6"/>
              <a:gd fmla="*/ 176 h 351" name="T7"/>
              <a:gd fmla="*/ 176 w 351" name="T8"/>
              <a:gd fmla="*/ 29 h 351" name="T9"/>
              <a:gd fmla="*/ 322 w 351" name="T10"/>
              <a:gd fmla="*/ 176 h 351" name="T11"/>
              <a:gd fmla="*/ 229 w 351" name="T12"/>
              <a:gd fmla="*/ 312 h 351" name="T13"/>
              <a:gd fmla="*/ 227 w 351" name="T14"/>
              <a:gd fmla="*/ 336 h 351" name="T15"/>
              <a:gd fmla="*/ 227 w 351" name="T16"/>
              <a:gd fmla="*/ 344 h 351" name="T17"/>
              <a:gd fmla="*/ 351 w 351" name="T18"/>
              <a:gd fmla="*/ 176 h 351" name="T19"/>
              <a:gd fmla="*/ 176 w 351" name="T20"/>
              <a:gd fmla="*/ 0 h 351" name="T21"/>
              <a:gd fmla="*/ 0 w 351" name="T22"/>
              <a:gd fmla="*/ 176 h 351" name="T23"/>
              <a:gd fmla="*/ 176 w 351" name="T24"/>
              <a:gd fmla="*/ 351 h 351" name="T25"/>
              <a:gd fmla="*/ 184 w 351" name="T26"/>
              <a:gd fmla="*/ 351 h 351" name="T27"/>
              <a:gd fmla="*/ 183 w 351" name="T28"/>
              <a:gd fmla="*/ 336 h 35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51" w="351">
                <a:moveTo>
                  <a:pt x="183" y="336"/>
                </a:moveTo>
                <a:cubicBezTo>
                  <a:pt x="183" y="331"/>
                  <a:pt x="183" y="326"/>
                  <a:pt x="184" y="322"/>
                </a:cubicBezTo>
                <a:cubicBezTo>
                  <a:pt x="176" y="322"/>
                  <a:pt x="176" y="322"/>
                  <a:pt x="176" y="322"/>
                </a:cubicBezTo>
                <a:cubicBezTo>
                  <a:pt x="95" y="322"/>
                  <a:pt x="29" y="256"/>
                  <a:pt x="29" y="176"/>
                </a:cubicBezTo>
                <a:cubicBezTo>
                  <a:pt x="29" y="94"/>
                  <a:pt x="95" y="29"/>
                  <a:pt x="176" y="29"/>
                </a:cubicBezTo>
                <a:cubicBezTo>
                  <a:pt x="256" y="29"/>
                  <a:pt x="322" y="94"/>
                  <a:pt x="322" y="176"/>
                </a:cubicBezTo>
                <a:cubicBezTo>
                  <a:pt x="322" y="237"/>
                  <a:pt x="283" y="290"/>
                  <a:pt x="229" y="312"/>
                </a:cubicBezTo>
                <a:cubicBezTo>
                  <a:pt x="228" y="320"/>
                  <a:pt x="227" y="328"/>
                  <a:pt x="227" y="336"/>
                </a:cubicBezTo>
                <a:cubicBezTo>
                  <a:pt x="227" y="344"/>
                  <a:pt x="227" y="344"/>
                  <a:pt x="227" y="344"/>
                </a:cubicBezTo>
                <a:cubicBezTo>
                  <a:pt x="299" y="322"/>
                  <a:pt x="351" y="255"/>
                  <a:pt x="351" y="176"/>
                </a:cubicBezTo>
                <a:cubicBezTo>
                  <a:pt x="351" y="79"/>
                  <a:pt x="273" y="0"/>
                  <a:pt x="176" y="0"/>
                </a:cubicBezTo>
                <a:cubicBezTo>
                  <a:pt x="78" y="0"/>
                  <a:pt x="0" y="79"/>
                  <a:pt x="0" y="176"/>
                </a:cubicBezTo>
                <a:cubicBezTo>
                  <a:pt x="0" y="273"/>
                  <a:pt x="78" y="351"/>
                  <a:pt x="176" y="351"/>
                </a:cubicBezTo>
                <a:cubicBezTo>
                  <a:pt x="184" y="351"/>
                  <a:pt x="184" y="351"/>
                  <a:pt x="184" y="351"/>
                </a:cubicBezTo>
                <a:cubicBezTo>
                  <a:pt x="183" y="346"/>
                  <a:pt x="183" y="341"/>
                  <a:pt x="183" y="336"/>
                </a:cubicBezTo>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nvGrpSpPr>
          <p:cNvPr id="27" name="组合 26"/>
          <p:cNvGrpSpPr/>
          <p:nvPr/>
        </p:nvGrpSpPr>
        <p:grpSpPr>
          <a:xfrm>
            <a:off x="5148792" y="2408431"/>
            <a:ext cx="1886057" cy="1893741"/>
            <a:chOff x="4738677" y="1878746"/>
            <a:chExt cx="2021118" cy="2029351"/>
          </a:xfrm>
          <a:solidFill>
            <a:schemeClr val="accent2"/>
          </a:solidFill>
        </p:grpSpPr>
        <p:sp>
          <p:nvSpPr>
            <p:cNvPr id="32" name="任意多边形: 形状 9"/>
            <p:cNvSpPr/>
            <p:nvPr/>
          </p:nvSpPr>
          <p:spPr bwMode="auto">
            <a:xfrm>
              <a:off x="4738677" y="1878746"/>
              <a:ext cx="2021118" cy="1988187"/>
            </a:xfrm>
            <a:custGeom>
              <a:gdLst>
                <a:gd fmla="*/ 29 w 350" name="T0"/>
                <a:gd fmla="*/ 159 h 344" name="T1"/>
                <a:gd fmla="*/ 174 w 350" name="T2"/>
                <a:gd fmla="*/ 29 h 344" name="T3"/>
                <a:gd fmla="*/ 320 w 350" name="T4"/>
                <a:gd fmla="*/ 176 h 344" name="T5"/>
                <a:gd fmla="*/ 228 w 350" name="T6"/>
                <a:gd fmla="*/ 312 h 344" name="T7"/>
                <a:gd fmla="*/ 225 w 350" name="T8"/>
                <a:gd fmla="*/ 336 h 344" name="T9"/>
                <a:gd fmla="*/ 225 w 350" name="T10"/>
                <a:gd fmla="*/ 344 h 344" name="T11"/>
                <a:gd fmla="*/ 350 w 350" name="T12"/>
                <a:gd fmla="*/ 176 h 344" name="T13"/>
                <a:gd fmla="*/ 174 w 350" name="T14"/>
                <a:gd fmla="*/ 0 h 344" name="T15"/>
                <a:gd fmla="*/ 0 w 350" name="T16"/>
                <a:gd fmla="*/ 154 h 344" name="T17"/>
                <a:gd fmla="*/ 29 w 350" name="T18"/>
                <a:gd fmla="*/ 159 h 3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4" w="350">
                  <a:moveTo>
                    <a:pt x="29" y="159"/>
                  </a:moveTo>
                  <a:cubicBezTo>
                    <a:pt x="37" y="86"/>
                    <a:pt x="99" y="29"/>
                    <a:pt x="174" y="29"/>
                  </a:cubicBezTo>
                  <a:cubicBezTo>
                    <a:pt x="255" y="29"/>
                    <a:pt x="320" y="94"/>
                    <a:pt x="320" y="176"/>
                  </a:cubicBezTo>
                  <a:cubicBezTo>
                    <a:pt x="320" y="237"/>
                    <a:pt x="282" y="290"/>
                    <a:pt x="228" y="312"/>
                  </a:cubicBezTo>
                  <a:cubicBezTo>
                    <a:pt x="226" y="320"/>
                    <a:pt x="225" y="328"/>
                    <a:pt x="225" y="336"/>
                  </a:cubicBezTo>
                  <a:cubicBezTo>
                    <a:pt x="225" y="344"/>
                    <a:pt x="225" y="344"/>
                    <a:pt x="225" y="344"/>
                  </a:cubicBezTo>
                  <a:cubicBezTo>
                    <a:pt x="298" y="322"/>
                    <a:pt x="350" y="255"/>
                    <a:pt x="350" y="176"/>
                  </a:cubicBezTo>
                  <a:cubicBezTo>
                    <a:pt x="350" y="79"/>
                    <a:pt x="271" y="0"/>
                    <a:pt x="174" y="0"/>
                  </a:cubicBezTo>
                  <a:cubicBezTo>
                    <a:pt x="84" y="0"/>
                    <a:pt x="10" y="67"/>
                    <a:pt x="0" y="154"/>
                  </a:cubicBezTo>
                  <a:cubicBezTo>
                    <a:pt x="10" y="155"/>
                    <a:pt x="20" y="157"/>
                    <a:pt x="29" y="159"/>
                  </a:cubicBezTo>
                </a:path>
              </a:pathLst>
            </a:cu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3" name="任意多边形: 形状 10"/>
            <p:cNvSpPr/>
            <p:nvPr/>
          </p:nvSpPr>
          <p:spPr bwMode="auto">
            <a:xfrm>
              <a:off x="4738677" y="3023086"/>
              <a:ext cx="1051722" cy="885011"/>
            </a:xfrm>
            <a:custGeom>
              <a:gdLst>
                <a:gd fmla="*/ 181 w 182" name="T0"/>
                <a:gd fmla="*/ 138 h 153" name="T1"/>
                <a:gd fmla="*/ 182 w 182" name="T2"/>
                <a:gd fmla="*/ 124 h 153" name="T3"/>
                <a:gd fmla="*/ 174 w 182" name="T4"/>
                <a:gd fmla="*/ 124 h 153" name="T5"/>
                <a:gd fmla="*/ 31 w 182" name="T6"/>
                <a:gd fmla="*/ 8 h 153" name="T7"/>
                <a:gd fmla="*/ 0 w 182" name="T8"/>
                <a:gd fmla="*/ 0 h 153" name="T9"/>
                <a:gd fmla="*/ 174 w 182" name="T10"/>
                <a:gd fmla="*/ 153 h 153" name="T11"/>
                <a:gd fmla="*/ 182 w 182" name="T12"/>
                <a:gd fmla="*/ 153 h 153" name="T13"/>
                <a:gd fmla="*/ 181 w 182" name="T14"/>
                <a:gd fmla="*/ 138 h 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3" w="182">
                  <a:moveTo>
                    <a:pt x="181" y="138"/>
                  </a:moveTo>
                  <a:cubicBezTo>
                    <a:pt x="181" y="133"/>
                    <a:pt x="181" y="128"/>
                    <a:pt x="182" y="124"/>
                  </a:cubicBezTo>
                  <a:cubicBezTo>
                    <a:pt x="174" y="124"/>
                    <a:pt x="174" y="124"/>
                    <a:pt x="174" y="124"/>
                  </a:cubicBezTo>
                  <a:cubicBezTo>
                    <a:pt x="104" y="124"/>
                    <a:pt x="45" y="75"/>
                    <a:pt x="31" y="8"/>
                  </a:cubicBezTo>
                  <a:cubicBezTo>
                    <a:pt x="21" y="4"/>
                    <a:pt x="11" y="2"/>
                    <a:pt x="0" y="0"/>
                  </a:cubicBezTo>
                  <a:cubicBezTo>
                    <a:pt x="11" y="86"/>
                    <a:pt x="85" y="153"/>
                    <a:pt x="174" y="153"/>
                  </a:cubicBezTo>
                  <a:cubicBezTo>
                    <a:pt x="182" y="153"/>
                    <a:pt x="182" y="153"/>
                    <a:pt x="182" y="153"/>
                  </a:cubicBezTo>
                  <a:cubicBezTo>
                    <a:pt x="181" y="148"/>
                    <a:pt x="181" y="143"/>
                    <a:pt x="181" y="138"/>
                  </a:cubicBezTo>
                </a:path>
              </a:pathLst>
            </a:custGeom>
            <a:gradFill flip="none" rotWithShape="1">
              <a:gsLst>
                <a:gs pos="0">
                  <a:srgbClr val="FFA11E"/>
                </a:gs>
                <a:gs pos="100000">
                  <a:srgbClr val="F54B36"/>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grpSp>
        <p:nvGrpSpPr>
          <p:cNvPr id="28" name="组合 27"/>
          <p:cNvGrpSpPr/>
          <p:nvPr/>
        </p:nvGrpSpPr>
        <p:grpSpPr>
          <a:xfrm>
            <a:off x="6166725" y="3276556"/>
            <a:ext cx="1886057" cy="1893739"/>
            <a:chOff x="5829504" y="2809037"/>
            <a:chExt cx="2021118" cy="2029349"/>
          </a:xfrm>
          <a:solidFill>
            <a:schemeClr val="accent5"/>
          </a:solidFill>
        </p:grpSpPr>
        <p:sp>
          <p:nvSpPr>
            <p:cNvPr id="30" name="任意多边形: 形状 11"/>
            <p:cNvSpPr/>
            <p:nvPr/>
          </p:nvSpPr>
          <p:spPr bwMode="auto">
            <a:xfrm>
              <a:off x="5829504" y="2856374"/>
              <a:ext cx="2021118" cy="1982012"/>
            </a:xfrm>
            <a:custGeom>
              <a:gdLst>
                <a:gd fmla="*/ 321 w 350" name="T0"/>
                <a:gd fmla="*/ 184 h 343" name="T1"/>
                <a:gd fmla="*/ 175 w 350" name="T2"/>
                <a:gd fmla="*/ 314 h 343" name="T3"/>
                <a:gd fmla="*/ 30 w 350" name="T4"/>
                <a:gd fmla="*/ 167 h 343" name="T5"/>
                <a:gd fmla="*/ 122 w 350" name="T6"/>
                <a:gd fmla="*/ 31 h 343" name="T7"/>
                <a:gd fmla="*/ 124 w 350" name="T8"/>
                <a:gd fmla="*/ 7 h 343" name="T9"/>
                <a:gd fmla="*/ 124 w 350" name="T10"/>
                <a:gd fmla="*/ 0 h 343" name="T11"/>
                <a:gd fmla="*/ 0 w 350" name="T12"/>
                <a:gd fmla="*/ 167 h 343" name="T13"/>
                <a:gd fmla="*/ 175 w 350" name="T14"/>
                <a:gd fmla="*/ 343 h 343" name="T15"/>
                <a:gd fmla="*/ 350 w 350" name="T16"/>
                <a:gd fmla="*/ 189 h 343" name="T17"/>
                <a:gd fmla="*/ 321 w 350" name="T18"/>
                <a:gd fmla="*/ 184 h 3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3" w="350">
                  <a:moveTo>
                    <a:pt x="321" y="184"/>
                  </a:moveTo>
                  <a:cubicBezTo>
                    <a:pt x="312" y="257"/>
                    <a:pt x="251" y="314"/>
                    <a:pt x="175" y="314"/>
                  </a:cubicBezTo>
                  <a:cubicBezTo>
                    <a:pt x="95" y="314"/>
                    <a:pt x="30" y="248"/>
                    <a:pt x="30" y="167"/>
                  </a:cubicBezTo>
                  <a:cubicBezTo>
                    <a:pt x="30" y="106"/>
                    <a:pt x="68" y="53"/>
                    <a:pt x="122" y="31"/>
                  </a:cubicBezTo>
                  <a:cubicBezTo>
                    <a:pt x="123" y="23"/>
                    <a:pt x="124" y="16"/>
                    <a:pt x="124" y="7"/>
                  </a:cubicBezTo>
                  <a:cubicBezTo>
                    <a:pt x="124" y="0"/>
                    <a:pt x="124" y="0"/>
                    <a:pt x="124" y="0"/>
                  </a:cubicBezTo>
                  <a:cubicBezTo>
                    <a:pt x="52" y="21"/>
                    <a:pt x="0" y="89"/>
                    <a:pt x="0" y="167"/>
                  </a:cubicBezTo>
                  <a:cubicBezTo>
                    <a:pt x="0" y="265"/>
                    <a:pt x="78" y="343"/>
                    <a:pt x="175" y="343"/>
                  </a:cubicBezTo>
                  <a:cubicBezTo>
                    <a:pt x="265" y="343"/>
                    <a:pt x="340" y="276"/>
                    <a:pt x="350" y="189"/>
                  </a:cubicBezTo>
                  <a:cubicBezTo>
                    <a:pt x="340" y="188"/>
                    <a:pt x="330" y="187"/>
                    <a:pt x="321" y="184"/>
                  </a:cubicBezTo>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1" name="任意多边形: 形状 12"/>
            <p:cNvSpPr/>
            <p:nvPr/>
          </p:nvSpPr>
          <p:spPr bwMode="auto">
            <a:xfrm>
              <a:off x="6800958" y="2809037"/>
              <a:ext cx="1049664" cy="885011"/>
            </a:xfrm>
            <a:custGeom>
              <a:gdLst>
                <a:gd fmla="*/ 1 w 182" name="T0"/>
                <a:gd fmla="*/ 15 h 153" name="T1"/>
                <a:gd fmla="*/ 0 w 182" name="T2"/>
                <a:gd fmla="*/ 29 h 153" name="T3"/>
                <a:gd fmla="*/ 7 w 182" name="T4"/>
                <a:gd fmla="*/ 29 h 153" name="T5"/>
                <a:gd fmla="*/ 151 w 182" name="T6"/>
                <a:gd fmla="*/ 146 h 153" name="T7"/>
                <a:gd fmla="*/ 182 w 182" name="T8"/>
                <a:gd fmla="*/ 153 h 153" name="T9"/>
                <a:gd fmla="*/ 7 w 182" name="T10"/>
                <a:gd fmla="*/ 0 h 153" name="T11"/>
                <a:gd fmla="*/ 0 w 182" name="T12"/>
                <a:gd fmla="*/ 0 h 153" name="T13"/>
                <a:gd fmla="*/ 1 w 182" name="T14"/>
                <a:gd fmla="*/ 15 h 1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3" w="182">
                  <a:moveTo>
                    <a:pt x="1" y="15"/>
                  </a:moveTo>
                  <a:cubicBezTo>
                    <a:pt x="1" y="20"/>
                    <a:pt x="1" y="24"/>
                    <a:pt x="0" y="29"/>
                  </a:cubicBezTo>
                  <a:cubicBezTo>
                    <a:pt x="7" y="29"/>
                    <a:pt x="7" y="29"/>
                    <a:pt x="7" y="29"/>
                  </a:cubicBezTo>
                  <a:cubicBezTo>
                    <a:pt x="78" y="29"/>
                    <a:pt x="137" y="79"/>
                    <a:pt x="151" y="146"/>
                  </a:cubicBezTo>
                  <a:cubicBezTo>
                    <a:pt x="161" y="149"/>
                    <a:pt x="171" y="152"/>
                    <a:pt x="182" y="153"/>
                  </a:cubicBezTo>
                  <a:cubicBezTo>
                    <a:pt x="171" y="67"/>
                    <a:pt x="96" y="0"/>
                    <a:pt x="7" y="0"/>
                  </a:cubicBezTo>
                  <a:cubicBezTo>
                    <a:pt x="0" y="0"/>
                    <a:pt x="0" y="0"/>
                    <a:pt x="0" y="0"/>
                  </a:cubicBezTo>
                  <a:cubicBezTo>
                    <a:pt x="1" y="5"/>
                    <a:pt x="1" y="10"/>
                    <a:pt x="1" y="15"/>
                  </a:cubicBezTo>
                </a:path>
              </a:pathLst>
            </a:custGeom>
            <a:gradFill flip="none" rotWithShape="1">
              <a:gsLst>
                <a:gs pos="0">
                  <a:srgbClr val="00C8AF"/>
                </a:gs>
                <a:gs pos="100000">
                  <a:srgbClr val="006FBB"/>
                </a:gs>
              </a:gsLst>
              <a:lin ang="8100000" scaled="1"/>
            </a:gradFill>
            <a:ln w="57150">
              <a:gradFill flip="none" rotWithShape="1">
                <a:gsLst>
                  <a:gs pos="0">
                    <a:srgbClr val="E8EAED"/>
                  </a:gs>
                  <a:gs pos="100000">
                    <a:srgbClr val="B7BDC7"/>
                  </a:gs>
                </a:gsLst>
                <a:lin ang="8100000" scaled="1"/>
              </a:gra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sp>
        <p:nvSpPr>
          <p:cNvPr id="29" name="任意多边形: 形状 13"/>
          <p:cNvSpPr/>
          <p:nvPr/>
        </p:nvSpPr>
        <p:spPr bwMode="auto">
          <a:xfrm>
            <a:off x="7201942" y="2408431"/>
            <a:ext cx="1880295" cy="1893741"/>
          </a:xfrm>
          <a:custGeom>
            <a:gdLst>
              <a:gd fmla="*/ 174 w 349" name="T0"/>
              <a:gd fmla="*/ 0 h 351" name="T1"/>
              <a:gd fmla="*/ 0 w 349" name="T2"/>
              <a:gd fmla="*/ 154 h 351" name="T3"/>
              <a:gd fmla="*/ 28 w 349" name="T4"/>
              <a:gd fmla="*/ 159 h 351" name="T5"/>
              <a:gd fmla="*/ 174 w 349" name="T6"/>
              <a:gd fmla="*/ 29 h 351" name="T7"/>
              <a:gd fmla="*/ 320 w 349" name="T8"/>
              <a:gd fmla="*/ 176 h 351" name="T9"/>
              <a:gd fmla="*/ 174 w 349" name="T10"/>
              <a:gd fmla="*/ 322 h 351" name="T11"/>
              <a:gd fmla="*/ 30 w 349" name="T12"/>
              <a:gd fmla="*/ 206 h 351" name="T13"/>
              <a:gd fmla="*/ 0 w 349" name="T14"/>
              <a:gd fmla="*/ 198 h 351" name="T15"/>
              <a:gd fmla="*/ 174 w 349" name="T16"/>
              <a:gd fmla="*/ 351 h 351" name="T17"/>
              <a:gd fmla="*/ 349 w 349" name="T18"/>
              <a:gd fmla="*/ 176 h 351" name="T19"/>
              <a:gd fmla="*/ 174 w 349" name="T20"/>
              <a:gd fmla="*/ 0 h 3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1" w="349">
                <a:moveTo>
                  <a:pt x="174" y="0"/>
                </a:moveTo>
                <a:cubicBezTo>
                  <a:pt x="84" y="0"/>
                  <a:pt x="10" y="67"/>
                  <a:pt x="0" y="154"/>
                </a:cubicBezTo>
                <a:cubicBezTo>
                  <a:pt x="10" y="155"/>
                  <a:pt x="20" y="157"/>
                  <a:pt x="28" y="159"/>
                </a:cubicBezTo>
                <a:cubicBezTo>
                  <a:pt x="37" y="86"/>
                  <a:pt x="99" y="29"/>
                  <a:pt x="174" y="29"/>
                </a:cubicBezTo>
                <a:cubicBezTo>
                  <a:pt x="255" y="29"/>
                  <a:pt x="320" y="94"/>
                  <a:pt x="320" y="176"/>
                </a:cubicBezTo>
                <a:cubicBezTo>
                  <a:pt x="320" y="256"/>
                  <a:pt x="255" y="322"/>
                  <a:pt x="174" y="322"/>
                </a:cubicBezTo>
                <a:cubicBezTo>
                  <a:pt x="104" y="322"/>
                  <a:pt x="45" y="273"/>
                  <a:pt x="30" y="206"/>
                </a:cubicBezTo>
                <a:cubicBezTo>
                  <a:pt x="21" y="202"/>
                  <a:pt x="11" y="200"/>
                  <a:pt x="0" y="198"/>
                </a:cubicBezTo>
                <a:cubicBezTo>
                  <a:pt x="11" y="284"/>
                  <a:pt x="85" y="351"/>
                  <a:pt x="174" y="351"/>
                </a:cubicBezTo>
                <a:cubicBezTo>
                  <a:pt x="271" y="351"/>
                  <a:pt x="349" y="273"/>
                  <a:pt x="349" y="176"/>
                </a:cubicBezTo>
                <a:cubicBezTo>
                  <a:pt x="349" y="79"/>
                  <a:pt x="271" y="0"/>
                  <a:pt x="174" y="0"/>
                </a:cubicBezTo>
              </a:path>
            </a:pathLst>
          </a:custGeom>
          <a:gradFill flip="none" rotWithShape="1">
            <a:gsLst>
              <a:gs pos="0">
                <a:srgbClr val="595959"/>
              </a:gs>
              <a:gs pos="100000">
                <a:srgbClr val="333435"/>
              </a:gs>
            </a:gsLst>
            <a:lin ang="8100000" scaled="1"/>
          </a:gradFill>
          <a:ln w="5715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10" name="任意多边形: 形状 44"/>
          <p:cNvSpPr/>
          <p:nvPr/>
        </p:nvSpPr>
        <p:spPr>
          <a:xfrm>
            <a:off x="3727618" y="3070246"/>
            <a:ext cx="440149" cy="371957"/>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任意多边形: 形状 42"/>
          <p:cNvSpPr/>
          <p:nvPr/>
        </p:nvSpPr>
        <p:spPr>
          <a:xfrm>
            <a:off x="5879125" y="3036150"/>
            <a:ext cx="425387" cy="440149"/>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5" name="任意多边形: 形状 40"/>
          <p:cNvSpPr/>
          <p:nvPr/>
        </p:nvSpPr>
        <p:spPr>
          <a:xfrm>
            <a:off x="4780252" y="4140778"/>
            <a:ext cx="426995" cy="440149"/>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3" name="任意多边形: 形状 43"/>
          <p:cNvSpPr/>
          <p:nvPr/>
        </p:nvSpPr>
        <p:spPr>
          <a:xfrm>
            <a:off x="8015870" y="3036150"/>
            <a:ext cx="440149" cy="440149"/>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4" name="任意多边形: 形状 41"/>
          <p:cNvSpPr/>
          <p:nvPr/>
        </p:nvSpPr>
        <p:spPr>
          <a:xfrm>
            <a:off x="6917801" y="4197605"/>
            <a:ext cx="440149" cy="326495"/>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gradFill>
            <a:gsLst>
              <a:gs pos="0">
                <a:srgbClr val="B7BDC7"/>
              </a:gs>
              <a:gs pos="100000">
                <a:srgbClr val="595959"/>
              </a:gs>
            </a:gsLst>
            <a:lin ang="8100000" scaled="1"/>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grpSp>
        <p:nvGrpSpPr>
          <p:cNvPr id="36" name="组合 35"/>
          <p:cNvGrpSpPr/>
          <p:nvPr/>
        </p:nvGrpSpPr>
        <p:grpSpPr>
          <a:xfrm>
            <a:off x="347913" y="224310"/>
            <a:ext cx="6056533" cy="1159989"/>
            <a:chOff x="347913" y="224310"/>
            <a:chExt cx="6056533" cy="1159989"/>
          </a:xfrm>
        </p:grpSpPr>
        <p:pic>
          <p:nvPicPr>
            <p:cNvPr id="37" name="图片 36"/>
            <p:cNvPicPr>
              <a:picLocks noChangeAspect="1"/>
            </p:cNvPicPr>
            <p:nvPr/>
          </p:nvPicPr>
          <p:blipFill>
            <a:blip r:embed="rId3">
              <a:extLst>
                <a:ext uri="{28A0092B-C50C-407E-A947-70E740481C1C}">
                  <a14:useLocalDpi/>
                </a:ext>
              </a:extLst>
            </a:blip>
            <a:stretch>
              <a:fillRect/>
            </a:stretch>
          </p:blipFill>
          <p:spPr>
            <a:xfrm>
              <a:off x="347913" y="224310"/>
              <a:ext cx="1170540" cy="1159989"/>
            </a:xfrm>
            <a:prstGeom prst="rect">
              <a:avLst/>
            </a:prstGeom>
          </p:spPr>
        </p:pic>
        <p:sp>
          <p:nvSpPr>
            <p:cNvPr id="38" name="文本框 37"/>
            <p:cNvSpPr txBox="1"/>
            <p:nvPr/>
          </p:nvSpPr>
          <p:spPr>
            <a:xfrm>
              <a:off x="659971" y="512876"/>
              <a:ext cx="465455" cy="396240"/>
            </a:xfrm>
            <a:prstGeom prst="rect">
              <a:avLst/>
            </a:prstGeom>
            <a:noFill/>
          </p:spPr>
          <p:txBody>
            <a:bodyPr rtlCol="0" wrap="none">
              <a:spAutoFit/>
              <a:scene3d>
                <a:camera prst="orthographicFront"/>
                <a:lightRig dir="t" rig="threePt"/>
              </a:scene3d>
              <a:sp3d contourW="12700"/>
            </a:bodyPr>
            <a:lstStyle/>
            <a:p>
              <a:pPr algn="ctr"/>
              <a:r>
                <a:rPr altLang="zh-CN" lang="en-US" sz="2000">
                  <a:gradFill>
                    <a:gsLst>
                      <a:gs pos="0">
                        <a:srgbClr val="00C8AF"/>
                      </a:gs>
                      <a:gs pos="100000">
                        <a:srgbClr val="006FBB"/>
                      </a:gs>
                    </a:gsLst>
                    <a:lin ang="8100000" scaled="1"/>
                  </a:gradFill>
                </a:rPr>
                <a:t>01</a:t>
              </a:r>
            </a:p>
          </p:txBody>
        </p:sp>
        <p:grpSp>
          <p:nvGrpSpPr>
            <p:cNvPr id="39" name="组合 38"/>
            <p:cNvGrpSpPr/>
            <p:nvPr/>
          </p:nvGrpSpPr>
          <p:grpSpPr>
            <a:xfrm>
              <a:off x="1518453" y="442643"/>
              <a:ext cx="4885993" cy="632939"/>
              <a:chOff x="1456842" y="306332"/>
              <a:chExt cx="4885993" cy="632939"/>
            </a:xfrm>
          </p:grpSpPr>
          <p:sp>
            <p:nvSpPr>
              <p:cNvPr id="40" name="文本框 39"/>
              <p:cNvSpPr txBox="1"/>
              <p:nvPr/>
            </p:nvSpPr>
            <p:spPr>
              <a:xfrm>
                <a:off x="1456842" y="306332"/>
                <a:ext cx="3295317" cy="457200"/>
              </a:xfrm>
              <a:prstGeom prst="rect">
                <a:avLst/>
              </a:prstGeom>
              <a:noFill/>
            </p:spPr>
            <p:txBody>
              <a:bodyPr rtlCol="0" wrap="square">
                <a:spAutoFit/>
                <a:scene3d>
                  <a:camera prst="orthographicFront"/>
                  <a:lightRig dir="t" rig="threePt"/>
                </a:scene3d>
                <a:sp3d contourW="12700"/>
              </a:bodyPr>
              <a:lstStyle/>
              <a:p>
                <a:r>
                  <a:rPr altLang="en-US" b="1" lang="zh-CN" sz="2400">
                    <a:solidFill>
                      <a:schemeClr val="tx1">
                        <a:lumMod val="85000"/>
                        <a:lumOff val="15000"/>
                      </a:schemeClr>
                    </a:solidFill>
                    <a:latin typeface="+mn-ea"/>
                  </a:rPr>
                  <a:t>标题文字添加此处</a:t>
                </a:r>
              </a:p>
            </p:txBody>
          </p:sp>
          <p:sp>
            <p:nvSpPr>
              <p:cNvPr id="41" name="文本框 40"/>
              <p:cNvSpPr txBox="1"/>
              <p:nvPr/>
            </p:nvSpPr>
            <p:spPr>
              <a:xfrm>
                <a:off x="1456843" y="669454"/>
                <a:ext cx="4885992" cy="274320"/>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000">
                    <a:solidFill>
                      <a:schemeClr val="bg1">
                        <a:lumMod val="50000"/>
                      </a:schemeClr>
                    </a:solidFill>
                    <a:latin typeface="+mj-ea"/>
                    <a:ea typeface="+mj-ea"/>
                  </a:rPr>
                  <a:t>print the presentation and make it into a film to be used in a wider field</a:t>
                </a:r>
              </a:p>
            </p:txBody>
          </p:sp>
        </p:grpSp>
      </p:grpSp>
      <p:grpSp>
        <p:nvGrpSpPr>
          <p:cNvPr id="42" name="组合 41"/>
          <p:cNvGrpSpPr/>
          <p:nvPr/>
        </p:nvGrpSpPr>
        <p:grpSpPr>
          <a:xfrm>
            <a:off x="5657056" y="6334125"/>
            <a:ext cx="877888" cy="128231"/>
            <a:chOff x="1670731" y="2023448"/>
            <a:chExt cx="8576128" cy="1252698"/>
          </a:xfrm>
        </p:grpSpPr>
        <p:sp>
          <p:nvSpPr>
            <p:cNvPr id="43" name="矩形 11"/>
            <p:cNvSpPr/>
            <p:nvPr/>
          </p:nvSpPr>
          <p:spPr>
            <a:xfrm>
              <a:off x="6536645" y="2023449"/>
              <a:ext cx="1277257" cy="1252695"/>
            </a:xfrm>
            <a:prstGeom prst="ellipse">
              <a:avLst/>
            </a:prstGeom>
            <a:gradFill flip="none" rotWithShape="1">
              <a:gsLst>
                <a:gs pos="0">
                  <a:srgbClr val="595959"/>
                </a:gs>
                <a:gs pos="100000">
                  <a:srgbClr val="333435"/>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12"/>
            <p:cNvSpPr/>
            <p:nvPr/>
          </p:nvSpPr>
          <p:spPr>
            <a:xfrm>
              <a:off x="1670731" y="2023451"/>
              <a:ext cx="1277257" cy="1252695"/>
            </a:xfrm>
            <a:prstGeom prst="ellipse">
              <a:avLst/>
            </a:prstGeom>
            <a:gradFill flip="none" rotWithShape="1">
              <a:gsLst>
                <a:gs pos="0">
                  <a:srgbClr val="00C8AF"/>
                </a:gs>
                <a:gs pos="100000">
                  <a:srgbClr val="006FBB"/>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13"/>
            <p:cNvSpPr/>
            <p:nvPr/>
          </p:nvSpPr>
          <p:spPr>
            <a:xfrm>
              <a:off x="4103688" y="2023450"/>
              <a:ext cx="1277257" cy="1252695"/>
            </a:xfrm>
            <a:prstGeom prst="ellipse">
              <a:avLst/>
            </a:prstGeom>
            <a:gradFill flip="none" rotWithShape="1">
              <a:gsLst>
                <a:gs pos="0">
                  <a:srgbClr val="FFA11E"/>
                </a:gs>
                <a:gs pos="100000">
                  <a:srgbClr val="F54B3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14"/>
            <p:cNvSpPr/>
            <p:nvPr/>
          </p:nvSpPr>
          <p:spPr>
            <a:xfrm>
              <a:off x="8969602" y="2023448"/>
              <a:ext cx="1277257" cy="1252695"/>
            </a:xfrm>
            <a:prstGeom prst="ellipse">
              <a:avLst/>
            </a:prstGeom>
            <a:gradFill flip="none" rotWithShape="1">
              <a:gsLst>
                <a:gs pos="0">
                  <a:srgbClr val="FF3494"/>
                </a:gs>
                <a:gs pos="100000">
                  <a:srgbClr val="714296"/>
                </a:gs>
              </a:gsLst>
              <a:lin ang="8100000" scaled="1"/>
            </a:gradFill>
            <a:ln w="12700">
              <a:gradFill flip="none" rotWithShape="1">
                <a:gsLst>
                  <a:gs pos="0">
                    <a:srgbClr val="E8EAED"/>
                  </a:gs>
                  <a:gs pos="100000">
                    <a:srgbClr val="B7BDC7"/>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矩形 46"/>
          <p:cNvSpPr/>
          <p:nvPr/>
        </p:nvSpPr>
        <p:spPr>
          <a:xfrm>
            <a:off x="3012434" y="191367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48" name="矩形 47"/>
          <p:cNvSpPr/>
          <p:nvPr/>
        </p:nvSpPr>
        <p:spPr>
          <a:xfrm>
            <a:off x="5087323" y="191367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49" name="矩形 48"/>
          <p:cNvSpPr/>
          <p:nvPr/>
        </p:nvSpPr>
        <p:spPr>
          <a:xfrm>
            <a:off x="7210668" y="191367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50" name="矩形 49"/>
          <p:cNvSpPr/>
          <p:nvPr/>
        </p:nvSpPr>
        <p:spPr>
          <a:xfrm>
            <a:off x="6114601" y="530119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
        <p:nvSpPr>
          <p:cNvPr id="51" name="矩形 50"/>
          <p:cNvSpPr/>
          <p:nvPr/>
        </p:nvSpPr>
        <p:spPr>
          <a:xfrm>
            <a:off x="4037710" y="5301198"/>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latin typeface="+mn-ea"/>
              </a:rPr>
              <a:t>标题文字添加</a:t>
            </a:r>
          </a:p>
        </p:txBody>
      </p:sp>
    </p:spTree>
    <p:extLst>
      <p:ext uri="{BB962C8B-B14F-4D97-AF65-F5344CB8AC3E}">
        <p14:creationId val="88053193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1000" fill="hold" id="7"/>
                                        <p:tgtEl>
                                          <p:spTgt spid="25"/>
                                        </p:tgtEl>
                                        <p:attrNameLst>
                                          <p:attrName>ppt_w</p:attrName>
                                        </p:attrNameLst>
                                      </p:cBhvr>
                                      <p:tavLst>
                                        <p:tav tm="0">
                                          <p:val>
                                            <p:fltVal val="0"/>
                                          </p:val>
                                        </p:tav>
                                        <p:tav tm="100000">
                                          <p:val>
                                            <p:strVal val="#ppt_w"/>
                                          </p:val>
                                        </p:tav>
                                      </p:tavLst>
                                    </p:anim>
                                    <p:anim calcmode="lin" valueType="num">
                                      <p:cBhvr>
                                        <p:cTn dur="1000" fill="hold" id="8"/>
                                        <p:tgtEl>
                                          <p:spTgt spid="25"/>
                                        </p:tgtEl>
                                        <p:attrNameLst>
                                          <p:attrName>ppt_h</p:attrName>
                                        </p:attrNameLst>
                                      </p:cBhvr>
                                      <p:tavLst>
                                        <p:tav tm="0">
                                          <p:val>
                                            <p:fltVal val="0"/>
                                          </p:val>
                                        </p:tav>
                                        <p:tav tm="100000">
                                          <p:val>
                                            <p:strVal val="#ppt_h"/>
                                          </p:val>
                                        </p:tav>
                                      </p:tavLst>
                                    </p:anim>
                                    <p:anim calcmode="lin" valueType="num">
                                      <p:cBhvr>
                                        <p:cTn dur="1000" fill="hold" id="9"/>
                                        <p:tgtEl>
                                          <p:spTgt spid="25"/>
                                        </p:tgtEl>
                                        <p:attrNameLst>
                                          <p:attrName>style.rotation</p:attrName>
                                        </p:attrNameLst>
                                      </p:cBhvr>
                                      <p:tavLst>
                                        <p:tav tm="0">
                                          <p:val>
                                            <p:fltVal val="90"/>
                                          </p:val>
                                        </p:tav>
                                        <p:tav tm="100000">
                                          <p:val>
                                            <p:fltVal val="0"/>
                                          </p:val>
                                        </p:tav>
                                      </p:tavLst>
                                    </p:anim>
                                    <p:animEffect filter="fade" transition="in">
                                      <p:cBhvr>
                                        <p:cTn dur="1000" id="10"/>
                                        <p:tgtEl>
                                          <p:spTgt spid="25"/>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p:cTn dur="1000" fill="hold" id="13"/>
                                        <p:tgtEl>
                                          <p:spTgt spid="26"/>
                                        </p:tgtEl>
                                        <p:attrNameLst>
                                          <p:attrName>ppt_w</p:attrName>
                                        </p:attrNameLst>
                                      </p:cBhvr>
                                      <p:tavLst>
                                        <p:tav tm="0">
                                          <p:val>
                                            <p:fltVal val="0"/>
                                          </p:val>
                                        </p:tav>
                                        <p:tav tm="100000">
                                          <p:val>
                                            <p:strVal val="#ppt_w"/>
                                          </p:val>
                                        </p:tav>
                                      </p:tavLst>
                                    </p:anim>
                                    <p:anim calcmode="lin" valueType="num">
                                      <p:cBhvr>
                                        <p:cTn dur="1000" fill="hold" id="14"/>
                                        <p:tgtEl>
                                          <p:spTgt spid="26"/>
                                        </p:tgtEl>
                                        <p:attrNameLst>
                                          <p:attrName>ppt_h</p:attrName>
                                        </p:attrNameLst>
                                      </p:cBhvr>
                                      <p:tavLst>
                                        <p:tav tm="0">
                                          <p:val>
                                            <p:fltVal val="0"/>
                                          </p:val>
                                        </p:tav>
                                        <p:tav tm="100000">
                                          <p:val>
                                            <p:strVal val="#ppt_h"/>
                                          </p:val>
                                        </p:tav>
                                      </p:tavLst>
                                    </p:anim>
                                    <p:anim calcmode="lin" valueType="num">
                                      <p:cBhvr>
                                        <p:cTn dur="1000" fill="hold" id="15"/>
                                        <p:tgtEl>
                                          <p:spTgt spid="26"/>
                                        </p:tgtEl>
                                        <p:attrNameLst>
                                          <p:attrName>style.rotation</p:attrName>
                                        </p:attrNameLst>
                                      </p:cBhvr>
                                      <p:tavLst>
                                        <p:tav tm="0">
                                          <p:val>
                                            <p:fltVal val="90"/>
                                          </p:val>
                                        </p:tav>
                                        <p:tav tm="100000">
                                          <p:val>
                                            <p:fltVal val="0"/>
                                          </p:val>
                                        </p:tav>
                                      </p:tavLst>
                                    </p:anim>
                                    <p:animEffect filter="fade" transition="in">
                                      <p:cBhvr>
                                        <p:cTn dur="1000" id="16"/>
                                        <p:tgtEl>
                                          <p:spTgt spid="26"/>
                                        </p:tgtEl>
                                      </p:cBhvr>
                                    </p:animEffect>
                                  </p:childTnLst>
                                </p:cTn>
                              </p:par>
                              <p:par>
                                <p:cTn fill="hold" id="17" nodeType="withEffect" presetClass="entr" presetID="31" presetSubtype="0">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p:cTn dur="1000" fill="hold" id="19"/>
                                        <p:tgtEl>
                                          <p:spTgt spid="27"/>
                                        </p:tgtEl>
                                        <p:attrNameLst>
                                          <p:attrName>ppt_w</p:attrName>
                                        </p:attrNameLst>
                                      </p:cBhvr>
                                      <p:tavLst>
                                        <p:tav tm="0">
                                          <p:val>
                                            <p:fltVal val="0"/>
                                          </p:val>
                                        </p:tav>
                                        <p:tav tm="100000">
                                          <p:val>
                                            <p:strVal val="#ppt_w"/>
                                          </p:val>
                                        </p:tav>
                                      </p:tavLst>
                                    </p:anim>
                                    <p:anim calcmode="lin" valueType="num">
                                      <p:cBhvr>
                                        <p:cTn dur="1000" fill="hold" id="20"/>
                                        <p:tgtEl>
                                          <p:spTgt spid="27"/>
                                        </p:tgtEl>
                                        <p:attrNameLst>
                                          <p:attrName>ppt_h</p:attrName>
                                        </p:attrNameLst>
                                      </p:cBhvr>
                                      <p:tavLst>
                                        <p:tav tm="0">
                                          <p:val>
                                            <p:fltVal val="0"/>
                                          </p:val>
                                        </p:tav>
                                        <p:tav tm="100000">
                                          <p:val>
                                            <p:strVal val="#ppt_h"/>
                                          </p:val>
                                        </p:tav>
                                      </p:tavLst>
                                    </p:anim>
                                    <p:anim calcmode="lin" valueType="num">
                                      <p:cBhvr>
                                        <p:cTn dur="1000" fill="hold" id="21"/>
                                        <p:tgtEl>
                                          <p:spTgt spid="27"/>
                                        </p:tgtEl>
                                        <p:attrNameLst>
                                          <p:attrName>style.rotation</p:attrName>
                                        </p:attrNameLst>
                                      </p:cBhvr>
                                      <p:tavLst>
                                        <p:tav tm="0">
                                          <p:val>
                                            <p:fltVal val="90"/>
                                          </p:val>
                                        </p:tav>
                                        <p:tav tm="100000">
                                          <p:val>
                                            <p:fltVal val="0"/>
                                          </p:val>
                                        </p:tav>
                                      </p:tavLst>
                                    </p:anim>
                                    <p:animEffect filter="fade" transition="in">
                                      <p:cBhvr>
                                        <p:cTn dur="1000" id="22"/>
                                        <p:tgtEl>
                                          <p:spTgt spid="27"/>
                                        </p:tgtEl>
                                      </p:cBhvr>
                                    </p:animEffect>
                                  </p:childTnLst>
                                </p:cTn>
                              </p:par>
                              <p:par>
                                <p:cTn fill="hold" id="23" nodeType="withEffect" presetClass="entr" presetID="31" presetSubtype="0">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p:cTn dur="1000" fill="hold" id="25"/>
                                        <p:tgtEl>
                                          <p:spTgt spid="28"/>
                                        </p:tgtEl>
                                        <p:attrNameLst>
                                          <p:attrName>ppt_w</p:attrName>
                                        </p:attrNameLst>
                                      </p:cBhvr>
                                      <p:tavLst>
                                        <p:tav tm="0">
                                          <p:val>
                                            <p:fltVal val="0"/>
                                          </p:val>
                                        </p:tav>
                                        <p:tav tm="100000">
                                          <p:val>
                                            <p:strVal val="#ppt_w"/>
                                          </p:val>
                                        </p:tav>
                                      </p:tavLst>
                                    </p:anim>
                                    <p:anim calcmode="lin" valueType="num">
                                      <p:cBhvr>
                                        <p:cTn dur="1000" fill="hold" id="26"/>
                                        <p:tgtEl>
                                          <p:spTgt spid="28"/>
                                        </p:tgtEl>
                                        <p:attrNameLst>
                                          <p:attrName>ppt_h</p:attrName>
                                        </p:attrNameLst>
                                      </p:cBhvr>
                                      <p:tavLst>
                                        <p:tav tm="0">
                                          <p:val>
                                            <p:fltVal val="0"/>
                                          </p:val>
                                        </p:tav>
                                        <p:tav tm="100000">
                                          <p:val>
                                            <p:strVal val="#ppt_h"/>
                                          </p:val>
                                        </p:tav>
                                      </p:tavLst>
                                    </p:anim>
                                    <p:anim calcmode="lin" valueType="num">
                                      <p:cBhvr>
                                        <p:cTn dur="1000" fill="hold" id="27"/>
                                        <p:tgtEl>
                                          <p:spTgt spid="28"/>
                                        </p:tgtEl>
                                        <p:attrNameLst>
                                          <p:attrName>style.rotation</p:attrName>
                                        </p:attrNameLst>
                                      </p:cBhvr>
                                      <p:tavLst>
                                        <p:tav tm="0">
                                          <p:val>
                                            <p:fltVal val="90"/>
                                          </p:val>
                                        </p:tav>
                                        <p:tav tm="100000">
                                          <p:val>
                                            <p:fltVal val="0"/>
                                          </p:val>
                                        </p:tav>
                                      </p:tavLst>
                                    </p:anim>
                                    <p:animEffect filter="fade" transition="in">
                                      <p:cBhvr>
                                        <p:cTn dur="1000" id="28"/>
                                        <p:tgtEl>
                                          <p:spTgt spid="28"/>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p:cTn dur="1000" fill="hold" id="31"/>
                                        <p:tgtEl>
                                          <p:spTgt spid="29"/>
                                        </p:tgtEl>
                                        <p:attrNameLst>
                                          <p:attrName>ppt_w</p:attrName>
                                        </p:attrNameLst>
                                      </p:cBhvr>
                                      <p:tavLst>
                                        <p:tav tm="0">
                                          <p:val>
                                            <p:fltVal val="0"/>
                                          </p:val>
                                        </p:tav>
                                        <p:tav tm="100000">
                                          <p:val>
                                            <p:strVal val="#ppt_w"/>
                                          </p:val>
                                        </p:tav>
                                      </p:tavLst>
                                    </p:anim>
                                    <p:anim calcmode="lin" valueType="num">
                                      <p:cBhvr>
                                        <p:cTn dur="1000" fill="hold" id="32"/>
                                        <p:tgtEl>
                                          <p:spTgt spid="29"/>
                                        </p:tgtEl>
                                        <p:attrNameLst>
                                          <p:attrName>ppt_h</p:attrName>
                                        </p:attrNameLst>
                                      </p:cBhvr>
                                      <p:tavLst>
                                        <p:tav tm="0">
                                          <p:val>
                                            <p:fltVal val="0"/>
                                          </p:val>
                                        </p:tav>
                                        <p:tav tm="100000">
                                          <p:val>
                                            <p:strVal val="#ppt_h"/>
                                          </p:val>
                                        </p:tav>
                                      </p:tavLst>
                                    </p:anim>
                                    <p:anim calcmode="lin" valueType="num">
                                      <p:cBhvr>
                                        <p:cTn dur="1000" fill="hold" id="33"/>
                                        <p:tgtEl>
                                          <p:spTgt spid="29"/>
                                        </p:tgtEl>
                                        <p:attrNameLst>
                                          <p:attrName>style.rotation</p:attrName>
                                        </p:attrNameLst>
                                      </p:cBhvr>
                                      <p:tavLst>
                                        <p:tav tm="0">
                                          <p:val>
                                            <p:fltVal val="90"/>
                                          </p:val>
                                        </p:tav>
                                        <p:tav tm="100000">
                                          <p:val>
                                            <p:fltVal val="0"/>
                                          </p:val>
                                        </p:tav>
                                      </p:tavLst>
                                    </p:anim>
                                    <p:animEffect filter="fade" transition="in">
                                      <p:cBhvr>
                                        <p:cTn dur="1000" id="34"/>
                                        <p:tgtEl>
                                          <p:spTgt spid="29"/>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1000" fill="hold" id="37"/>
                                        <p:tgtEl>
                                          <p:spTgt spid="10"/>
                                        </p:tgtEl>
                                        <p:attrNameLst>
                                          <p:attrName>ppt_w</p:attrName>
                                        </p:attrNameLst>
                                      </p:cBhvr>
                                      <p:tavLst>
                                        <p:tav tm="0">
                                          <p:val>
                                            <p:fltVal val="0"/>
                                          </p:val>
                                        </p:tav>
                                        <p:tav tm="100000">
                                          <p:val>
                                            <p:strVal val="#ppt_w"/>
                                          </p:val>
                                        </p:tav>
                                      </p:tavLst>
                                    </p:anim>
                                    <p:anim calcmode="lin" valueType="num">
                                      <p:cBhvr>
                                        <p:cTn dur="1000" fill="hold" id="38"/>
                                        <p:tgtEl>
                                          <p:spTgt spid="10"/>
                                        </p:tgtEl>
                                        <p:attrNameLst>
                                          <p:attrName>ppt_h</p:attrName>
                                        </p:attrNameLst>
                                      </p:cBhvr>
                                      <p:tavLst>
                                        <p:tav tm="0">
                                          <p:val>
                                            <p:fltVal val="0"/>
                                          </p:val>
                                        </p:tav>
                                        <p:tav tm="100000">
                                          <p:val>
                                            <p:strVal val="#ppt_h"/>
                                          </p:val>
                                        </p:tav>
                                      </p:tavLst>
                                    </p:anim>
                                    <p:anim calcmode="lin" valueType="num">
                                      <p:cBhvr>
                                        <p:cTn dur="1000" fill="hold" id="39"/>
                                        <p:tgtEl>
                                          <p:spTgt spid="10"/>
                                        </p:tgtEl>
                                        <p:attrNameLst>
                                          <p:attrName>style.rotation</p:attrName>
                                        </p:attrNameLst>
                                      </p:cBhvr>
                                      <p:tavLst>
                                        <p:tav tm="0">
                                          <p:val>
                                            <p:fltVal val="90"/>
                                          </p:val>
                                        </p:tav>
                                        <p:tav tm="100000">
                                          <p:val>
                                            <p:fltVal val="0"/>
                                          </p:val>
                                        </p:tav>
                                      </p:tavLst>
                                    </p:anim>
                                    <p:animEffect filter="fade" transition="in">
                                      <p:cBhvr>
                                        <p:cTn dur="1000" id="40"/>
                                        <p:tgtEl>
                                          <p:spTgt spid="10"/>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52"/>
                                        </p:tgtEl>
                                        <p:attrNameLst>
                                          <p:attrName>style.visibility</p:attrName>
                                        </p:attrNameLst>
                                      </p:cBhvr>
                                      <p:to>
                                        <p:strVal val="visible"/>
                                      </p:to>
                                    </p:set>
                                    <p:anim calcmode="lin" valueType="num">
                                      <p:cBhvr>
                                        <p:cTn dur="1000" fill="hold" id="43"/>
                                        <p:tgtEl>
                                          <p:spTgt spid="52"/>
                                        </p:tgtEl>
                                        <p:attrNameLst>
                                          <p:attrName>ppt_w</p:attrName>
                                        </p:attrNameLst>
                                      </p:cBhvr>
                                      <p:tavLst>
                                        <p:tav tm="0">
                                          <p:val>
                                            <p:fltVal val="0"/>
                                          </p:val>
                                        </p:tav>
                                        <p:tav tm="100000">
                                          <p:val>
                                            <p:strVal val="#ppt_w"/>
                                          </p:val>
                                        </p:tav>
                                      </p:tavLst>
                                    </p:anim>
                                    <p:anim calcmode="lin" valueType="num">
                                      <p:cBhvr>
                                        <p:cTn dur="1000" fill="hold" id="44"/>
                                        <p:tgtEl>
                                          <p:spTgt spid="52"/>
                                        </p:tgtEl>
                                        <p:attrNameLst>
                                          <p:attrName>ppt_h</p:attrName>
                                        </p:attrNameLst>
                                      </p:cBhvr>
                                      <p:tavLst>
                                        <p:tav tm="0">
                                          <p:val>
                                            <p:fltVal val="0"/>
                                          </p:val>
                                        </p:tav>
                                        <p:tav tm="100000">
                                          <p:val>
                                            <p:strVal val="#ppt_h"/>
                                          </p:val>
                                        </p:tav>
                                      </p:tavLst>
                                    </p:anim>
                                    <p:anim calcmode="lin" valueType="num">
                                      <p:cBhvr>
                                        <p:cTn dur="1000" fill="hold" id="45"/>
                                        <p:tgtEl>
                                          <p:spTgt spid="52"/>
                                        </p:tgtEl>
                                        <p:attrNameLst>
                                          <p:attrName>style.rotation</p:attrName>
                                        </p:attrNameLst>
                                      </p:cBhvr>
                                      <p:tavLst>
                                        <p:tav tm="0">
                                          <p:val>
                                            <p:fltVal val="90"/>
                                          </p:val>
                                        </p:tav>
                                        <p:tav tm="100000">
                                          <p:val>
                                            <p:fltVal val="0"/>
                                          </p:val>
                                        </p:tav>
                                      </p:tavLst>
                                    </p:anim>
                                    <p:animEffect filter="fade" transition="in">
                                      <p:cBhvr>
                                        <p:cTn dur="1000" id="46"/>
                                        <p:tgtEl>
                                          <p:spTgt spid="52"/>
                                        </p:tgtEl>
                                      </p:cBhvr>
                                    </p:animEffect>
                                  </p:childTnLst>
                                </p:cTn>
                              </p:par>
                              <p:par>
                                <p:cTn fill="hold" grpId="0" id="47" nodeType="withEffect" presetClass="entr" presetID="31" presetSubtype="0">
                                  <p:stCondLst>
                                    <p:cond delay="0"/>
                                  </p:stCondLst>
                                  <p:childTnLst>
                                    <p:set>
                                      <p:cBhvr>
                                        <p:cTn dur="1" fill="hold" id="48">
                                          <p:stCondLst>
                                            <p:cond delay="0"/>
                                          </p:stCondLst>
                                        </p:cTn>
                                        <p:tgtEl>
                                          <p:spTgt spid="55"/>
                                        </p:tgtEl>
                                        <p:attrNameLst>
                                          <p:attrName>style.visibility</p:attrName>
                                        </p:attrNameLst>
                                      </p:cBhvr>
                                      <p:to>
                                        <p:strVal val="visible"/>
                                      </p:to>
                                    </p:set>
                                    <p:anim calcmode="lin" valueType="num">
                                      <p:cBhvr>
                                        <p:cTn dur="1000" fill="hold" id="49"/>
                                        <p:tgtEl>
                                          <p:spTgt spid="55"/>
                                        </p:tgtEl>
                                        <p:attrNameLst>
                                          <p:attrName>ppt_w</p:attrName>
                                        </p:attrNameLst>
                                      </p:cBhvr>
                                      <p:tavLst>
                                        <p:tav tm="0">
                                          <p:val>
                                            <p:fltVal val="0"/>
                                          </p:val>
                                        </p:tav>
                                        <p:tav tm="100000">
                                          <p:val>
                                            <p:strVal val="#ppt_w"/>
                                          </p:val>
                                        </p:tav>
                                      </p:tavLst>
                                    </p:anim>
                                    <p:anim calcmode="lin" valueType="num">
                                      <p:cBhvr>
                                        <p:cTn dur="1000" fill="hold" id="50"/>
                                        <p:tgtEl>
                                          <p:spTgt spid="55"/>
                                        </p:tgtEl>
                                        <p:attrNameLst>
                                          <p:attrName>ppt_h</p:attrName>
                                        </p:attrNameLst>
                                      </p:cBhvr>
                                      <p:tavLst>
                                        <p:tav tm="0">
                                          <p:val>
                                            <p:fltVal val="0"/>
                                          </p:val>
                                        </p:tav>
                                        <p:tav tm="100000">
                                          <p:val>
                                            <p:strVal val="#ppt_h"/>
                                          </p:val>
                                        </p:tav>
                                      </p:tavLst>
                                    </p:anim>
                                    <p:anim calcmode="lin" valueType="num">
                                      <p:cBhvr>
                                        <p:cTn dur="1000" fill="hold" id="51"/>
                                        <p:tgtEl>
                                          <p:spTgt spid="55"/>
                                        </p:tgtEl>
                                        <p:attrNameLst>
                                          <p:attrName>style.rotation</p:attrName>
                                        </p:attrNameLst>
                                      </p:cBhvr>
                                      <p:tavLst>
                                        <p:tav tm="0">
                                          <p:val>
                                            <p:fltVal val="90"/>
                                          </p:val>
                                        </p:tav>
                                        <p:tav tm="100000">
                                          <p:val>
                                            <p:fltVal val="0"/>
                                          </p:val>
                                        </p:tav>
                                      </p:tavLst>
                                    </p:anim>
                                    <p:animEffect filter="fade" transition="in">
                                      <p:cBhvr>
                                        <p:cTn dur="1000" id="52"/>
                                        <p:tgtEl>
                                          <p:spTgt spid="55"/>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53"/>
                                        </p:tgtEl>
                                        <p:attrNameLst>
                                          <p:attrName>style.visibility</p:attrName>
                                        </p:attrNameLst>
                                      </p:cBhvr>
                                      <p:to>
                                        <p:strVal val="visible"/>
                                      </p:to>
                                    </p:set>
                                    <p:anim calcmode="lin" valueType="num">
                                      <p:cBhvr>
                                        <p:cTn dur="1000" fill="hold" id="55"/>
                                        <p:tgtEl>
                                          <p:spTgt spid="53"/>
                                        </p:tgtEl>
                                        <p:attrNameLst>
                                          <p:attrName>ppt_w</p:attrName>
                                        </p:attrNameLst>
                                      </p:cBhvr>
                                      <p:tavLst>
                                        <p:tav tm="0">
                                          <p:val>
                                            <p:fltVal val="0"/>
                                          </p:val>
                                        </p:tav>
                                        <p:tav tm="100000">
                                          <p:val>
                                            <p:strVal val="#ppt_w"/>
                                          </p:val>
                                        </p:tav>
                                      </p:tavLst>
                                    </p:anim>
                                    <p:anim calcmode="lin" valueType="num">
                                      <p:cBhvr>
                                        <p:cTn dur="1000" fill="hold" id="56"/>
                                        <p:tgtEl>
                                          <p:spTgt spid="53"/>
                                        </p:tgtEl>
                                        <p:attrNameLst>
                                          <p:attrName>ppt_h</p:attrName>
                                        </p:attrNameLst>
                                      </p:cBhvr>
                                      <p:tavLst>
                                        <p:tav tm="0">
                                          <p:val>
                                            <p:fltVal val="0"/>
                                          </p:val>
                                        </p:tav>
                                        <p:tav tm="100000">
                                          <p:val>
                                            <p:strVal val="#ppt_h"/>
                                          </p:val>
                                        </p:tav>
                                      </p:tavLst>
                                    </p:anim>
                                    <p:anim calcmode="lin" valueType="num">
                                      <p:cBhvr>
                                        <p:cTn dur="1000" fill="hold" id="57"/>
                                        <p:tgtEl>
                                          <p:spTgt spid="53"/>
                                        </p:tgtEl>
                                        <p:attrNameLst>
                                          <p:attrName>style.rotation</p:attrName>
                                        </p:attrNameLst>
                                      </p:cBhvr>
                                      <p:tavLst>
                                        <p:tav tm="0">
                                          <p:val>
                                            <p:fltVal val="90"/>
                                          </p:val>
                                        </p:tav>
                                        <p:tav tm="100000">
                                          <p:val>
                                            <p:fltVal val="0"/>
                                          </p:val>
                                        </p:tav>
                                      </p:tavLst>
                                    </p:anim>
                                    <p:animEffect filter="fade" transition="in">
                                      <p:cBhvr>
                                        <p:cTn dur="1000" id="58"/>
                                        <p:tgtEl>
                                          <p:spTgt spid="53"/>
                                        </p:tgtEl>
                                      </p:cBhvr>
                                    </p:animEffect>
                                  </p:childTnLst>
                                </p:cTn>
                              </p:par>
                              <p:par>
                                <p:cTn fill="hold" grpId="0" id="59" nodeType="withEffect" presetClass="entr" presetID="31" presetSubtype="0">
                                  <p:stCondLst>
                                    <p:cond delay="0"/>
                                  </p:stCondLst>
                                  <p:childTnLst>
                                    <p:set>
                                      <p:cBhvr>
                                        <p:cTn dur="1" fill="hold" id="60">
                                          <p:stCondLst>
                                            <p:cond delay="0"/>
                                          </p:stCondLst>
                                        </p:cTn>
                                        <p:tgtEl>
                                          <p:spTgt spid="54"/>
                                        </p:tgtEl>
                                        <p:attrNameLst>
                                          <p:attrName>style.visibility</p:attrName>
                                        </p:attrNameLst>
                                      </p:cBhvr>
                                      <p:to>
                                        <p:strVal val="visible"/>
                                      </p:to>
                                    </p:set>
                                    <p:anim calcmode="lin" valueType="num">
                                      <p:cBhvr>
                                        <p:cTn dur="1000" fill="hold" id="61"/>
                                        <p:tgtEl>
                                          <p:spTgt spid="54"/>
                                        </p:tgtEl>
                                        <p:attrNameLst>
                                          <p:attrName>ppt_w</p:attrName>
                                        </p:attrNameLst>
                                      </p:cBhvr>
                                      <p:tavLst>
                                        <p:tav tm="0">
                                          <p:val>
                                            <p:fltVal val="0"/>
                                          </p:val>
                                        </p:tav>
                                        <p:tav tm="100000">
                                          <p:val>
                                            <p:strVal val="#ppt_w"/>
                                          </p:val>
                                        </p:tav>
                                      </p:tavLst>
                                    </p:anim>
                                    <p:anim calcmode="lin" valueType="num">
                                      <p:cBhvr>
                                        <p:cTn dur="1000" fill="hold" id="62"/>
                                        <p:tgtEl>
                                          <p:spTgt spid="54"/>
                                        </p:tgtEl>
                                        <p:attrNameLst>
                                          <p:attrName>ppt_h</p:attrName>
                                        </p:attrNameLst>
                                      </p:cBhvr>
                                      <p:tavLst>
                                        <p:tav tm="0">
                                          <p:val>
                                            <p:fltVal val="0"/>
                                          </p:val>
                                        </p:tav>
                                        <p:tav tm="100000">
                                          <p:val>
                                            <p:strVal val="#ppt_h"/>
                                          </p:val>
                                        </p:tav>
                                      </p:tavLst>
                                    </p:anim>
                                    <p:anim calcmode="lin" valueType="num">
                                      <p:cBhvr>
                                        <p:cTn dur="1000" fill="hold" id="63"/>
                                        <p:tgtEl>
                                          <p:spTgt spid="54"/>
                                        </p:tgtEl>
                                        <p:attrNameLst>
                                          <p:attrName>style.rotation</p:attrName>
                                        </p:attrNameLst>
                                      </p:cBhvr>
                                      <p:tavLst>
                                        <p:tav tm="0">
                                          <p:val>
                                            <p:fltVal val="90"/>
                                          </p:val>
                                        </p:tav>
                                        <p:tav tm="100000">
                                          <p:val>
                                            <p:fltVal val="0"/>
                                          </p:val>
                                        </p:tav>
                                      </p:tavLst>
                                    </p:anim>
                                    <p:animEffect filter="fade" transition="in">
                                      <p:cBhvr>
                                        <p:cTn dur="1000" id="64"/>
                                        <p:tgtEl>
                                          <p:spTgt spid="54"/>
                                        </p:tgtEl>
                                      </p:cBhvr>
                                    </p:animEffect>
                                  </p:childTnLst>
                                </p:cTn>
                              </p:par>
                            </p:childTnLst>
                          </p:cTn>
                        </p:par>
                        <p:par>
                          <p:cTn fill="hold" id="65" nodeType="afterGroup">
                            <p:stCondLst>
                              <p:cond delay="1000"/>
                            </p:stCondLst>
                            <p:childTnLst>
                              <p:par>
                                <p:cTn fill="hold" grpId="0" id="66" nodeType="afterEffect" presetClass="entr" presetID="53" presetSubtype="0">
                                  <p:stCondLst>
                                    <p:cond delay="0"/>
                                  </p:stCondLst>
                                  <p:childTnLst>
                                    <p:set>
                                      <p:cBhvr>
                                        <p:cTn dur="1" fill="hold" id="67">
                                          <p:stCondLst>
                                            <p:cond delay="0"/>
                                          </p:stCondLst>
                                        </p:cTn>
                                        <p:tgtEl>
                                          <p:spTgt spid="47"/>
                                        </p:tgtEl>
                                        <p:attrNameLst>
                                          <p:attrName>style.visibility</p:attrName>
                                        </p:attrNameLst>
                                      </p:cBhvr>
                                      <p:to>
                                        <p:strVal val="visible"/>
                                      </p:to>
                                    </p:set>
                                    <p:anim calcmode="lin" valueType="num">
                                      <p:cBhvr>
                                        <p:cTn dur="500" fill="hold" id="68"/>
                                        <p:tgtEl>
                                          <p:spTgt spid="47"/>
                                        </p:tgtEl>
                                        <p:attrNameLst>
                                          <p:attrName>ppt_w</p:attrName>
                                        </p:attrNameLst>
                                      </p:cBhvr>
                                      <p:tavLst>
                                        <p:tav tm="0">
                                          <p:val>
                                            <p:fltVal val="0"/>
                                          </p:val>
                                        </p:tav>
                                        <p:tav tm="100000">
                                          <p:val>
                                            <p:strVal val="#ppt_w"/>
                                          </p:val>
                                        </p:tav>
                                      </p:tavLst>
                                    </p:anim>
                                    <p:anim calcmode="lin" valueType="num">
                                      <p:cBhvr>
                                        <p:cTn dur="500" fill="hold" id="69"/>
                                        <p:tgtEl>
                                          <p:spTgt spid="47"/>
                                        </p:tgtEl>
                                        <p:attrNameLst>
                                          <p:attrName>ppt_h</p:attrName>
                                        </p:attrNameLst>
                                      </p:cBhvr>
                                      <p:tavLst>
                                        <p:tav tm="0">
                                          <p:val>
                                            <p:fltVal val="0"/>
                                          </p:val>
                                        </p:tav>
                                        <p:tav tm="100000">
                                          <p:val>
                                            <p:strVal val="#ppt_h"/>
                                          </p:val>
                                        </p:tav>
                                      </p:tavLst>
                                    </p:anim>
                                    <p:animEffect filter="fade" transition="in">
                                      <p:cBhvr>
                                        <p:cTn dur="500" id="70"/>
                                        <p:tgtEl>
                                          <p:spTgt spid="47"/>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48"/>
                                        </p:tgtEl>
                                        <p:attrNameLst>
                                          <p:attrName>style.visibility</p:attrName>
                                        </p:attrNameLst>
                                      </p:cBhvr>
                                      <p:to>
                                        <p:strVal val="visible"/>
                                      </p:to>
                                    </p:set>
                                    <p:anim calcmode="lin" valueType="num">
                                      <p:cBhvr>
                                        <p:cTn dur="500" fill="hold" id="73"/>
                                        <p:tgtEl>
                                          <p:spTgt spid="48"/>
                                        </p:tgtEl>
                                        <p:attrNameLst>
                                          <p:attrName>ppt_w</p:attrName>
                                        </p:attrNameLst>
                                      </p:cBhvr>
                                      <p:tavLst>
                                        <p:tav tm="0">
                                          <p:val>
                                            <p:fltVal val="0"/>
                                          </p:val>
                                        </p:tav>
                                        <p:tav tm="100000">
                                          <p:val>
                                            <p:strVal val="#ppt_w"/>
                                          </p:val>
                                        </p:tav>
                                      </p:tavLst>
                                    </p:anim>
                                    <p:anim calcmode="lin" valueType="num">
                                      <p:cBhvr>
                                        <p:cTn dur="500" fill="hold" id="74"/>
                                        <p:tgtEl>
                                          <p:spTgt spid="48"/>
                                        </p:tgtEl>
                                        <p:attrNameLst>
                                          <p:attrName>ppt_h</p:attrName>
                                        </p:attrNameLst>
                                      </p:cBhvr>
                                      <p:tavLst>
                                        <p:tav tm="0">
                                          <p:val>
                                            <p:fltVal val="0"/>
                                          </p:val>
                                        </p:tav>
                                        <p:tav tm="100000">
                                          <p:val>
                                            <p:strVal val="#ppt_h"/>
                                          </p:val>
                                        </p:tav>
                                      </p:tavLst>
                                    </p:anim>
                                    <p:animEffect filter="fade" transition="in">
                                      <p:cBhvr>
                                        <p:cTn dur="500" id="75"/>
                                        <p:tgtEl>
                                          <p:spTgt spid="48"/>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49"/>
                                        </p:tgtEl>
                                        <p:attrNameLst>
                                          <p:attrName>style.visibility</p:attrName>
                                        </p:attrNameLst>
                                      </p:cBhvr>
                                      <p:to>
                                        <p:strVal val="visible"/>
                                      </p:to>
                                    </p:set>
                                    <p:anim calcmode="lin" valueType="num">
                                      <p:cBhvr>
                                        <p:cTn dur="500" fill="hold" id="78"/>
                                        <p:tgtEl>
                                          <p:spTgt spid="49"/>
                                        </p:tgtEl>
                                        <p:attrNameLst>
                                          <p:attrName>ppt_w</p:attrName>
                                        </p:attrNameLst>
                                      </p:cBhvr>
                                      <p:tavLst>
                                        <p:tav tm="0">
                                          <p:val>
                                            <p:fltVal val="0"/>
                                          </p:val>
                                        </p:tav>
                                        <p:tav tm="100000">
                                          <p:val>
                                            <p:strVal val="#ppt_w"/>
                                          </p:val>
                                        </p:tav>
                                      </p:tavLst>
                                    </p:anim>
                                    <p:anim calcmode="lin" valueType="num">
                                      <p:cBhvr>
                                        <p:cTn dur="500" fill="hold" id="79"/>
                                        <p:tgtEl>
                                          <p:spTgt spid="49"/>
                                        </p:tgtEl>
                                        <p:attrNameLst>
                                          <p:attrName>ppt_h</p:attrName>
                                        </p:attrNameLst>
                                      </p:cBhvr>
                                      <p:tavLst>
                                        <p:tav tm="0">
                                          <p:val>
                                            <p:fltVal val="0"/>
                                          </p:val>
                                        </p:tav>
                                        <p:tav tm="100000">
                                          <p:val>
                                            <p:strVal val="#ppt_h"/>
                                          </p:val>
                                        </p:tav>
                                      </p:tavLst>
                                    </p:anim>
                                    <p:animEffect filter="fade" transition="in">
                                      <p:cBhvr>
                                        <p:cTn dur="500" id="80"/>
                                        <p:tgtEl>
                                          <p:spTgt spid="49"/>
                                        </p:tgtEl>
                                      </p:cBhvr>
                                    </p:animEffect>
                                  </p:childTnLst>
                                </p:cTn>
                              </p:par>
                              <p:par>
                                <p:cTn fill="hold" grpId="0" id="81" nodeType="withEffect" presetClass="entr" presetID="53" presetSubtype="0">
                                  <p:stCondLst>
                                    <p:cond delay="0"/>
                                  </p:stCondLst>
                                  <p:childTnLst>
                                    <p:set>
                                      <p:cBhvr>
                                        <p:cTn dur="1" fill="hold" id="82">
                                          <p:stCondLst>
                                            <p:cond delay="0"/>
                                          </p:stCondLst>
                                        </p:cTn>
                                        <p:tgtEl>
                                          <p:spTgt spid="50"/>
                                        </p:tgtEl>
                                        <p:attrNameLst>
                                          <p:attrName>style.visibility</p:attrName>
                                        </p:attrNameLst>
                                      </p:cBhvr>
                                      <p:to>
                                        <p:strVal val="visible"/>
                                      </p:to>
                                    </p:set>
                                    <p:anim calcmode="lin" valueType="num">
                                      <p:cBhvr>
                                        <p:cTn dur="500" fill="hold" id="83"/>
                                        <p:tgtEl>
                                          <p:spTgt spid="50"/>
                                        </p:tgtEl>
                                        <p:attrNameLst>
                                          <p:attrName>ppt_w</p:attrName>
                                        </p:attrNameLst>
                                      </p:cBhvr>
                                      <p:tavLst>
                                        <p:tav tm="0">
                                          <p:val>
                                            <p:fltVal val="0"/>
                                          </p:val>
                                        </p:tav>
                                        <p:tav tm="100000">
                                          <p:val>
                                            <p:strVal val="#ppt_w"/>
                                          </p:val>
                                        </p:tav>
                                      </p:tavLst>
                                    </p:anim>
                                    <p:anim calcmode="lin" valueType="num">
                                      <p:cBhvr>
                                        <p:cTn dur="500" fill="hold" id="84"/>
                                        <p:tgtEl>
                                          <p:spTgt spid="50"/>
                                        </p:tgtEl>
                                        <p:attrNameLst>
                                          <p:attrName>ppt_h</p:attrName>
                                        </p:attrNameLst>
                                      </p:cBhvr>
                                      <p:tavLst>
                                        <p:tav tm="0">
                                          <p:val>
                                            <p:fltVal val="0"/>
                                          </p:val>
                                        </p:tav>
                                        <p:tav tm="100000">
                                          <p:val>
                                            <p:strVal val="#ppt_h"/>
                                          </p:val>
                                        </p:tav>
                                      </p:tavLst>
                                    </p:anim>
                                    <p:animEffect filter="fade" transition="in">
                                      <p:cBhvr>
                                        <p:cTn dur="500" id="85"/>
                                        <p:tgtEl>
                                          <p:spTgt spid="50"/>
                                        </p:tgtEl>
                                      </p:cBhvr>
                                    </p:animEffect>
                                  </p:childTnLst>
                                </p:cTn>
                              </p:par>
                              <p:par>
                                <p:cTn fill="hold" grpId="0" id="86" nodeType="withEffect" presetClass="entr" presetID="53" presetSubtype="0">
                                  <p:stCondLst>
                                    <p:cond delay="0"/>
                                  </p:stCondLst>
                                  <p:childTnLst>
                                    <p:set>
                                      <p:cBhvr>
                                        <p:cTn dur="1" fill="hold" id="87">
                                          <p:stCondLst>
                                            <p:cond delay="0"/>
                                          </p:stCondLst>
                                        </p:cTn>
                                        <p:tgtEl>
                                          <p:spTgt spid="51"/>
                                        </p:tgtEl>
                                        <p:attrNameLst>
                                          <p:attrName>style.visibility</p:attrName>
                                        </p:attrNameLst>
                                      </p:cBhvr>
                                      <p:to>
                                        <p:strVal val="visible"/>
                                      </p:to>
                                    </p:set>
                                    <p:anim calcmode="lin" valueType="num">
                                      <p:cBhvr>
                                        <p:cTn dur="500" fill="hold" id="88"/>
                                        <p:tgtEl>
                                          <p:spTgt spid="51"/>
                                        </p:tgtEl>
                                        <p:attrNameLst>
                                          <p:attrName>ppt_w</p:attrName>
                                        </p:attrNameLst>
                                      </p:cBhvr>
                                      <p:tavLst>
                                        <p:tav tm="0">
                                          <p:val>
                                            <p:fltVal val="0"/>
                                          </p:val>
                                        </p:tav>
                                        <p:tav tm="100000">
                                          <p:val>
                                            <p:strVal val="#ppt_w"/>
                                          </p:val>
                                        </p:tav>
                                      </p:tavLst>
                                    </p:anim>
                                    <p:anim calcmode="lin" valueType="num">
                                      <p:cBhvr>
                                        <p:cTn dur="500" fill="hold" id="89"/>
                                        <p:tgtEl>
                                          <p:spTgt spid="51"/>
                                        </p:tgtEl>
                                        <p:attrNameLst>
                                          <p:attrName>ppt_h</p:attrName>
                                        </p:attrNameLst>
                                      </p:cBhvr>
                                      <p:tavLst>
                                        <p:tav tm="0">
                                          <p:val>
                                            <p:fltVal val="0"/>
                                          </p:val>
                                        </p:tav>
                                        <p:tav tm="100000">
                                          <p:val>
                                            <p:strVal val="#ppt_h"/>
                                          </p:val>
                                        </p:tav>
                                      </p:tavLst>
                                    </p:anim>
                                    <p:animEffect filter="fade" transition="in">
                                      <p:cBhvr>
                                        <p:cTn dur="500" id="9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9"/>
      <p:bldP grpId="0" spid="10"/>
      <p:bldP grpId="0" spid="52"/>
      <p:bldP grpId="0" spid="55"/>
      <p:bldP grpId="0" spid="53"/>
      <p:bldP grpId="0" spid="54"/>
      <p:bldP grpId="0" spid="47"/>
      <p:bldP grpId="0" spid="48"/>
      <p:bldP grpId="0" spid="49"/>
      <p:bldP grpId="0" spid="50"/>
      <p:bldP grpId="0" spid="5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1781036" y="1524000"/>
            <a:ext cx="3905528" cy="3870326"/>
          </a:xfrm>
          <a:prstGeom prst="rect">
            <a:avLst/>
          </a:prstGeom>
        </p:spPr>
      </p:pic>
      <p:sp>
        <p:nvSpPr>
          <p:cNvPr id="7" name="文本框 6"/>
          <p:cNvSpPr txBox="1"/>
          <p:nvPr/>
        </p:nvSpPr>
        <p:spPr>
          <a:xfrm>
            <a:off x="2953389" y="2583483"/>
            <a:ext cx="1116330" cy="10972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600" u="none">
                <a:ln>
                  <a:noFill/>
                </a:ln>
                <a:gradFill>
                  <a:gsLst>
                    <a:gs pos="0">
                      <a:srgbClr val="00C8AF"/>
                    </a:gs>
                    <a:gs pos="100000">
                      <a:srgbClr val="006FBB"/>
                    </a:gs>
                  </a:gsLst>
                  <a:lin ang="8100000" scaled="1"/>
                </a:gradFill>
                <a:effectLst/>
                <a:uLnTx/>
                <a:uFillTx/>
                <a:latin typeface="Arial"/>
                <a:ea typeface="微软雅黑"/>
                <a:cs typeface="+mn-cs"/>
              </a:rPr>
              <a:t>02</a:t>
            </a:r>
          </a:p>
        </p:txBody>
      </p:sp>
      <p:grpSp>
        <p:nvGrpSpPr>
          <p:cNvPr id="8" name="组合 7"/>
          <p:cNvGrpSpPr/>
          <p:nvPr/>
        </p:nvGrpSpPr>
        <p:grpSpPr>
          <a:xfrm>
            <a:off x="5544353" y="2813524"/>
            <a:ext cx="4885993" cy="1288082"/>
            <a:chOff x="1456842" y="306332"/>
            <a:chExt cx="4885993" cy="1288082"/>
          </a:xfrm>
        </p:grpSpPr>
        <p:sp>
          <p:nvSpPr>
            <p:cNvPr id="9" name="文本框 8"/>
            <p:cNvSpPr txBox="1"/>
            <p:nvPr/>
          </p:nvSpPr>
          <p:spPr>
            <a:xfrm>
              <a:off x="1456842" y="306332"/>
              <a:ext cx="4653747" cy="64008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black">
                      <a:lumMod val="85000"/>
                      <a:lumOff val="15000"/>
                    </a:prstClr>
                  </a:solidFill>
                  <a:effectLst/>
                  <a:uLnTx/>
                  <a:uFillTx/>
                  <a:latin typeface="微软雅黑"/>
                  <a:ea typeface="微软雅黑"/>
                  <a:cs typeface="+mn-cs"/>
                </a:rPr>
                <a:t>标题文字添加此处</a:t>
              </a:r>
            </a:p>
          </p:txBody>
        </p:sp>
        <p:sp>
          <p:nvSpPr>
            <p:cNvPr id="10" name="文本框 9"/>
            <p:cNvSpPr txBox="1"/>
            <p:nvPr/>
          </p:nvSpPr>
          <p:spPr>
            <a:xfrm>
              <a:off x="1456843" y="1006946"/>
              <a:ext cx="4885992" cy="603504"/>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white">
                      <a:lumMod val="50000"/>
                    </a:prstClr>
                  </a:solidFill>
                  <a:effectLst/>
                  <a:uLnTx/>
                  <a:uFillTx/>
                  <a:latin typeface="微软雅黑"/>
                  <a:ea typeface="微软雅黑"/>
                  <a:cs typeface="+mn-cs"/>
                </a:rPr>
                <a:t>print the presentation and make it into a film to be used in a wider field</a:t>
              </a:r>
            </a:p>
          </p:txBody>
        </p:sp>
      </p:grpSp>
      <p:sp>
        <p:nvSpPr>
          <p:cNvPr id="11" name="文本框 10"/>
          <p:cNvSpPr txBox="1"/>
          <p:nvPr/>
        </p:nvSpPr>
        <p:spPr>
          <a:xfrm>
            <a:off x="10340010" y="517432"/>
            <a:ext cx="1306013" cy="290303"/>
          </a:xfrm>
          <a:custGeom>
            <a:rect b="b" l="l" r="r" t="t"/>
            <a:pathLst>
              <a:path h="290303" w="130601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rgbClr val="00C8AF"/>
              </a:gs>
              <a:gs pos="100000">
                <a:srgbClr val="006FBB"/>
              </a:gs>
            </a:gsLst>
            <a:lin ang="81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defPPr>
              <a:defRPr lang="zh-CN"/>
            </a:defPPr>
            <a:lvl1pPr algn="ctr">
              <a:defRPr b="1" sz="6600">
                <a:gradFill>
                  <a:gsLst>
                    <a:gs pos="0">
                      <a:srgbClr val="00C8AF"/>
                    </a:gs>
                    <a:gs pos="100000">
                      <a:srgbClr val="006FBB"/>
                    </a:gs>
                  </a:gsLst>
                  <a:lin ang="8100000" scaled="1"/>
                </a:gradFill>
              </a:defRPr>
            </a:lvl1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gradFill>
                <a:gsLst>
                  <a:gs pos="0">
                    <a:srgbClr val="00C8AF"/>
                  </a:gs>
                  <a:gs pos="100000">
                    <a:srgbClr val="006FBB"/>
                  </a:gs>
                </a:gsLst>
                <a:lin ang="8100000" scaled="1"/>
              </a:gradFill>
              <a:effectLst/>
              <a:uLnTx/>
              <a:uFillTx/>
              <a:latin charset="0" panose="020b0806030902050204" pitchFamily="34" typeface="Impact"/>
              <a:ea typeface="微软雅黑"/>
              <a:cs typeface="+mn-cs"/>
            </a:endParaRPr>
          </a:p>
        </p:txBody>
      </p:sp>
      <p:sp>
        <p:nvSpPr>
          <p:cNvPr id="14" name="椭圆 21"/>
          <p:cNvSpPr/>
          <p:nvPr/>
        </p:nvSpPr>
        <p:spPr>
          <a:xfrm>
            <a:off x="466547" y="476250"/>
            <a:ext cx="436544" cy="397722"/>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ea typeface="微软雅黑"/>
              <a:cs typeface="+mn-cs"/>
            </a:endParaRPr>
          </a:p>
        </p:txBody>
      </p:sp>
    </p:spTree>
    <p:extLst>
      <p:ext uri="{BB962C8B-B14F-4D97-AF65-F5344CB8AC3E}">
        <p14:creationId val="221198589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000"/>
                            </p:stCondLst>
                            <p:childTnLst>
                              <p:par>
                                <p:cTn fill="hold" id="16" nodeType="afterEffect" presetClass="entr" presetID="12" presetSubtype="8">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id="18"/>
                                        <p:tgtEl>
                                          <p:spTgt spid="8"/>
                                        </p:tgtEl>
                                        <p:attrNameLst>
                                          <p:attrName>ppt_x</p:attrName>
                                        </p:attrNameLst>
                                      </p:cBhvr>
                                      <p:tavLst>
                                        <p:tav tm="0">
                                          <p:val>
                                            <p:strVal val="#ppt_x-#ppt_w*1.125000"/>
                                          </p:val>
                                        </p:tav>
                                        <p:tav tm="100000">
                                          <p:val>
                                            <p:strVal val="#ppt_x"/>
                                          </p:val>
                                        </p:tav>
                                      </p:tavLst>
                                    </p:anim>
                                    <p:animEffect filter="wipe(righ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237</Paragraphs>
  <Slides>25</Slides>
  <Notes>25</Notes>
  <TotalTime>293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微软雅黑</vt:lpstr>
      <vt:lpstr>Calibri</vt:lpstr>
      <vt:lpstr>宋体</vt:lpstr>
      <vt:lpstr>Calibri Light</vt:lpstr>
      <vt:lpstr>等线 Light</vt:lpstr>
      <vt:lpstr>等线</vt:lpstr>
      <vt:lpstr>Impact</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2017-07-26T01:36:55Z</dcterms:created>
  <cp:lastModifiedBy>优品PPT</cp:lastModifiedBy>
  <dcterms:modified xsi:type="dcterms:W3CDTF">2021-08-20T11:07:39Z</dcterms:modified>
  <cp:revision>28</cp:revision>
  <dc:title>PowerPoint 演示文稿</dc:title>
</cp:coreProperties>
</file>