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xml" PartName="/customXml/item1.xml"/>
  <Override ContentType="application/vnd.openxmlformats-officedocument.customXmlProperties+xml" PartName="/customXml/itemProps1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60" r:id="rId2"/>
    <p:sldMasterId id="2147483672" r:id="rId3"/>
  </p:sldMasterIdLst>
  <p:notesMasterIdLst>
    <p:notesMasterId r:id="rId4"/>
  </p:notesMasterIdLst>
  <p:handoutMasterIdLst>
    <p:handoutMasterId r:id="rId5"/>
  </p:handoutMasterIdLst>
  <p:sldIdLst>
    <p:sldId id="262" r:id="rId6"/>
    <p:sldId id="263" r:id="rId7"/>
    <p:sldId id="264" r:id="rId8"/>
    <p:sldId id="265" r:id="rId9"/>
    <p:sldId id="266" r:id="rId10"/>
    <p:sldId id="270" r:id="rId11"/>
    <p:sldId id="268" r:id="rId12"/>
    <p:sldId id="269" r:id="rId13"/>
    <p:sldId id="271" r:id="rId14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90" y="8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1.xml" Type="http://schemas.openxmlformats.org/officeDocument/2006/relationships/slideMaster"/><Relationship Id="rId3" Target="slideMasters/slideMaster2.xml" Type="http://schemas.openxmlformats.org/officeDocument/2006/relationships/slideMaster"/><Relationship Id="rId4" Target="notesMasters/notesMaster1.xml" Type="http://schemas.openxmlformats.org/officeDocument/2006/relationships/notesMaster"/><Relationship Id="rId5" Target="handoutMasters/handoutMaster1.xml" Type="http://schemas.openxmlformats.org/officeDocument/2006/relationships/handout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layout>
        <c:manualLayout>
          <c:layoutTarget val="inner"/>
          <c:xMode val="edge"/>
          <c:yMode val="edge"/>
          <c:x val="0.051651131361722946"/>
          <c:y val="0.22612158954143524"/>
          <c:w val="0.89628052711486816"/>
          <c:h val="0.681823968887329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22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76172456"/>
        <c:axId val="376172848"/>
      </c:areaChart>
      <c:dateAx>
        <c:axId val="376172456"/>
        <c:scaling>
          <c:orientation/>
        </c:scaling>
        <c:delete val="0"/>
        <c:axPos val="b"/>
        <c:numFmt formatCode="m/d/yyyy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6172848"/>
        <c:crosses val="autoZero"/>
        <c:auto val="0"/>
        <c:lblOffset/>
        <c:baseTimeUnit val="days"/>
      </c:dateAx>
      <c:valAx>
        <c:axId val="37617284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6172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withinLinear" id="16">
  <a:schemeClr val="accent3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84AA43A-3F76-4A13-9CD6-36134EB429E3}" type="datetimeFigureOut">
              <a:rPr lang="en-US" altLang="zh-CN"/>
              <a:t>2/14/2016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A850423A-8BCE-448E-A97B-03A88B2B12C1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5F674A4F-2B7A-4ECB-A400-260B2FFC03C1}" type="datetimeFigureOut">
              <a:t>2016/2/14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01F2A70B-78F2-4DCF-B53B-C990D2FAFB8A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0">
              <a:defRPr lang="zh-CN"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0">
              <a:spcBef>
                <a:spcPct val="0"/>
              </a:spcBef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grpSp>
        <p:nvGrpSpPr>
          <p:cNvPr id="256" name="线"/>
          <p:cNvGrpSpPr/>
          <p:nvPr/>
        </p:nvGrpSpPr>
        <p:grpSpPr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任意多边形 5"/>
            <p:cNvSpPr/>
            <p:nvPr/>
          </p:nvSpPr>
          <p:spPr bwMode="invGray">
            <a:xfrm>
              <a:off x="12815888" y="2768600"/>
              <a:ext cx="468313" cy="19050"/>
            </a:xfrm>
            <a:custGeom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58" name="任意多边形 6"/>
            <p:cNvSpPr/>
            <p:nvPr/>
          </p:nvSpPr>
          <p:spPr bwMode="invGray">
            <a:xfrm>
              <a:off x="12380913" y="2755900"/>
              <a:ext cx="461963" cy="26987"/>
            </a:xfrm>
            <a:custGeom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59" name="任意多边形 7"/>
            <p:cNvSpPr/>
            <p:nvPr/>
          </p:nvSpPr>
          <p:spPr bwMode="invGray">
            <a:xfrm>
              <a:off x="12814300" y="2779713"/>
              <a:ext cx="1588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0" name="任意多边形 8"/>
            <p:cNvSpPr/>
            <p:nvPr/>
          </p:nvSpPr>
          <p:spPr bwMode="invGray">
            <a:xfrm>
              <a:off x="2738437" y="2795588"/>
              <a:ext cx="425450" cy="15875"/>
            </a:xfrm>
            <a:custGeom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1" name="任意多边形 9"/>
            <p:cNvSpPr/>
            <p:nvPr/>
          </p:nvSpPr>
          <p:spPr bwMode="invGray">
            <a:xfrm>
              <a:off x="-3646488" y="2800350"/>
              <a:ext cx="46038" cy="3175"/>
            </a:xfrm>
            <a:custGeom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2" name="任意多边形 10"/>
            <p:cNvSpPr/>
            <p:nvPr/>
          </p:nvSpPr>
          <p:spPr bwMode="invGray">
            <a:xfrm>
              <a:off x="2627312" y="2816225"/>
              <a:ext cx="63500" cy="4762"/>
            </a:xfrm>
            <a:custGeom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3" name="任意多边形 11"/>
            <p:cNvSpPr/>
            <p:nvPr/>
          </p:nvSpPr>
          <p:spPr bwMode="invGray">
            <a:xfrm>
              <a:off x="3103562" y="2741613"/>
              <a:ext cx="28575" cy="3175"/>
            </a:xfrm>
            <a:custGeom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4" name="任意多边形 12"/>
            <p:cNvSpPr/>
            <p:nvPr/>
          </p:nvSpPr>
          <p:spPr bwMode="invGray">
            <a:xfrm>
              <a:off x="1227137" y="2836863"/>
              <a:ext cx="20638" cy="0"/>
            </a:xfrm>
            <a:custGeom>
              <a:gdLst>
                <a:gd name="T0" fmla="*/ 11 w 11"/>
                <a:gd name="T1" fmla="*/ 11 w 11"/>
                <a:gd name="T2" fmla="*/ 0 w 11"/>
                <a:gd name="T3" fmla="*/ 11 w 1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5" name="任意多边形 13"/>
            <p:cNvSpPr/>
            <p:nvPr/>
          </p:nvSpPr>
          <p:spPr bwMode="invGray">
            <a:xfrm>
              <a:off x="3660775" y="2713038"/>
              <a:ext cx="331788" cy="20637"/>
            </a:xfrm>
            <a:custGeom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6" name="任意多边形 14"/>
            <p:cNvSpPr/>
            <p:nvPr/>
          </p:nvSpPr>
          <p:spPr bwMode="invGray">
            <a:xfrm>
              <a:off x="-1674813" y="2768600"/>
              <a:ext cx="1588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7" name="任意多边形 15"/>
            <p:cNvSpPr/>
            <p:nvPr/>
          </p:nvSpPr>
          <p:spPr bwMode="invGray">
            <a:xfrm>
              <a:off x="-1673225" y="2767013"/>
              <a:ext cx="36513" cy="1587"/>
            </a:xfrm>
            <a:custGeom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8" name="任意多边形 16"/>
            <p:cNvSpPr/>
            <p:nvPr/>
          </p:nvSpPr>
          <p:spPr bwMode="invGray">
            <a:xfrm>
              <a:off x="2690812" y="2811463"/>
              <a:ext cx="47625" cy="4762"/>
            </a:xfrm>
            <a:custGeom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9" name="任意多边形 17"/>
            <p:cNvSpPr/>
            <p:nvPr/>
          </p:nvSpPr>
          <p:spPr bwMode="invGray">
            <a:xfrm>
              <a:off x="2822575" y="2794000"/>
              <a:ext cx="163513" cy="4762"/>
            </a:xfrm>
            <a:custGeom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0" name="任意多边形 18"/>
            <p:cNvSpPr/>
            <p:nvPr/>
          </p:nvSpPr>
          <p:spPr bwMode="invGray">
            <a:xfrm>
              <a:off x="715962" y="2809875"/>
              <a:ext cx="1911350" cy="50800"/>
            </a:xfrm>
            <a:custGeom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1" name="任意多边形 19"/>
            <p:cNvSpPr/>
            <p:nvPr/>
          </p:nvSpPr>
          <p:spPr bwMode="invGray">
            <a:xfrm>
              <a:off x="1995487" y="2822575"/>
              <a:ext cx="20638" cy="0"/>
            </a:xfrm>
            <a:custGeom>
              <a:gdLst>
                <a:gd name="T0" fmla="*/ 10 w 10"/>
                <a:gd name="T1" fmla="*/ 10 w 10"/>
                <a:gd name="T2" fmla="*/ 0 w 10"/>
                <a:gd name="T3" fmla="*/ 10 w 10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2" name="任意多边形 20"/>
            <p:cNvSpPr/>
            <p:nvPr/>
          </p:nvSpPr>
          <p:spPr bwMode="invGray">
            <a:xfrm>
              <a:off x="1630362" y="2830513"/>
              <a:ext cx="22225" cy="0"/>
            </a:xfrm>
            <a:custGeom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3" name="任意多边形 21"/>
            <p:cNvSpPr/>
            <p:nvPr/>
          </p:nvSpPr>
          <p:spPr bwMode="invGray">
            <a:xfrm>
              <a:off x="2651125" y="2798763"/>
              <a:ext cx="46038" cy="1587"/>
            </a:xfrm>
            <a:custGeom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4" name="任意多边形 22"/>
            <p:cNvSpPr/>
            <p:nvPr/>
          </p:nvSpPr>
          <p:spPr bwMode="invGray">
            <a:xfrm>
              <a:off x="2698750" y="2809875"/>
              <a:ext cx="19050" cy="1587"/>
            </a:xfrm>
            <a:custGeom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5" name="任意多边形 23"/>
            <p:cNvSpPr/>
            <p:nvPr/>
          </p:nvSpPr>
          <p:spPr bwMode="invGray">
            <a:xfrm>
              <a:off x="469900" y="2800350"/>
              <a:ext cx="23813" cy="3175"/>
            </a:xfrm>
            <a:custGeom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6" name="任意多边形 24"/>
            <p:cNvSpPr/>
            <p:nvPr/>
          </p:nvSpPr>
          <p:spPr bwMode="invGray">
            <a:xfrm>
              <a:off x="998537" y="2811463"/>
              <a:ext cx="1076325" cy="20637"/>
            </a:xfrm>
            <a:custGeom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7" name="任意多边形 25"/>
            <p:cNvSpPr/>
            <p:nvPr/>
          </p:nvSpPr>
          <p:spPr bwMode="invGray">
            <a:xfrm>
              <a:off x="2495550" y="2803525"/>
              <a:ext cx="17463" cy="0"/>
            </a:xfrm>
            <a:custGeom>
              <a:gdLst>
                <a:gd name="T0" fmla="*/ 9 w 9"/>
                <a:gd name="T1" fmla="*/ 9 w 9"/>
                <a:gd name="T2" fmla="*/ 0 w 9"/>
                <a:gd name="T3" fmla="*/ 9 w 9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8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9" name="任意多边形 27"/>
            <p:cNvSpPr/>
            <p:nvPr/>
          </p:nvSpPr>
          <p:spPr bwMode="invGray">
            <a:xfrm>
              <a:off x="11777663" y="2757488"/>
              <a:ext cx="19050" cy="3175"/>
            </a:xfrm>
            <a:custGeom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0" name="任意多边形 28"/>
            <p:cNvSpPr/>
            <p:nvPr/>
          </p:nvSpPr>
          <p:spPr bwMode="invGray">
            <a:xfrm>
              <a:off x="5983288" y="2741613"/>
              <a:ext cx="38100" cy="0"/>
            </a:xfrm>
            <a:custGeom>
              <a:gdLst>
                <a:gd name="T0" fmla="*/ 0 w 20"/>
                <a:gd name="T1" fmla="*/ 0 w 20"/>
                <a:gd name="T2" fmla="*/ 20 w 20"/>
                <a:gd name="T3" fmla="*/ 0 w 20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1" name="任意多边形 29"/>
            <p:cNvSpPr/>
            <p:nvPr/>
          </p:nvSpPr>
          <p:spPr bwMode="invGray">
            <a:xfrm>
              <a:off x="6832600" y="2713038"/>
              <a:ext cx="53975" cy="1587"/>
            </a:xfrm>
            <a:custGeom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2" name="任意多边形 30"/>
            <p:cNvSpPr/>
            <p:nvPr/>
          </p:nvSpPr>
          <p:spPr bwMode="invGray">
            <a:xfrm>
              <a:off x="11317288" y="2755900"/>
              <a:ext cx="9525" cy="0"/>
            </a:xfrm>
            <a:custGeom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3" name="任意多边形 31"/>
            <p:cNvSpPr/>
            <p:nvPr/>
          </p:nvSpPr>
          <p:spPr bwMode="invGray">
            <a:xfrm>
              <a:off x="8534400" y="2735263"/>
              <a:ext cx="30163" cy="0"/>
            </a:xfrm>
            <a:custGeom>
              <a:gdLst>
                <a:gd name="T0" fmla="*/ 0 w 16"/>
                <a:gd name="T1" fmla="*/ 0 w 16"/>
                <a:gd name="T2" fmla="*/ 16 w 16"/>
                <a:gd name="T3" fmla="*/ 0 w 1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4" name="任意多边形 32"/>
            <p:cNvSpPr/>
            <p:nvPr/>
          </p:nvSpPr>
          <p:spPr bwMode="invGray">
            <a:xfrm>
              <a:off x="6821488" y="2714625"/>
              <a:ext cx="9525" cy="0"/>
            </a:xfrm>
            <a:custGeom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5" name="任意多边形 33"/>
            <p:cNvSpPr/>
            <p:nvPr/>
          </p:nvSpPr>
          <p:spPr bwMode="invGray">
            <a:xfrm>
              <a:off x="5583238" y="2719388"/>
              <a:ext cx="25400" cy="0"/>
            </a:xfrm>
            <a:custGeom>
              <a:gdLst>
                <a:gd name="T0" fmla="*/ 13 w 13"/>
                <a:gd name="T1" fmla="*/ 13 w 13"/>
                <a:gd name="T2" fmla="*/ 0 w 13"/>
                <a:gd name="T3" fmla="*/ 13 w 1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6" name="任意多边形 34"/>
            <p:cNvSpPr/>
            <p:nvPr/>
          </p:nvSpPr>
          <p:spPr bwMode="invGray">
            <a:xfrm>
              <a:off x="5638800" y="2740025"/>
              <a:ext cx="23813" cy="1587"/>
            </a:xfrm>
            <a:custGeom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7" name="任意多边形 35"/>
            <p:cNvSpPr/>
            <p:nvPr/>
          </p:nvSpPr>
          <p:spPr bwMode="invGray">
            <a:xfrm>
              <a:off x="4303712" y="2728913"/>
              <a:ext cx="50800" cy="0"/>
            </a:xfrm>
            <a:custGeom>
              <a:gdLst>
                <a:gd name="T0" fmla="*/ 26 w 26"/>
                <a:gd name="T1" fmla="*/ 26 w 26"/>
                <a:gd name="T2" fmla="*/ 0 w 26"/>
                <a:gd name="T3" fmla="*/ 26 w 2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8" name="任意多边形 36"/>
            <p:cNvSpPr/>
            <p:nvPr/>
          </p:nvSpPr>
          <p:spPr bwMode="invGray">
            <a:xfrm>
              <a:off x="5519738" y="2735263"/>
              <a:ext cx="9525" cy="3175"/>
            </a:xfrm>
            <a:custGeom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9" name="任意多边形 37"/>
            <p:cNvSpPr/>
            <p:nvPr/>
          </p:nvSpPr>
          <p:spPr bwMode="invGray">
            <a:xfrm>
              <a:off x="12096750" y="2784475"/>
              <a:ext cx="6350" cy="0"/>
            </a:xfrm>
            <a:custGeom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0" name="任意多边形 38"/>
            <p:cNvSpPr/>
            <p:nvPr/>
          </p:nvSpPr>
          <p:spPr bwMode="invGray">
            <a:xfrm>
              <a:off x="12225338" y="2773363"/>
              <a:ext cx="46038" cy="0"/>
            </a:xfrm>
            <a:custGeom>
              <a:gdLst>
                <a:gd name="T0" fmla="*/ 0 w 24"/>
                <a:gd name="T1" fmla="*/ 0 w 24"/>
                <a:gd name="T2" fmla="*/ 24 w 24"/>
                <a:gd name="T3" fmla="*/ 0 w 2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1" name="任意多边形 39"/>
            <p:cNvSpPr/>
            <p:nvPr/>
          </p:nvSpPr>
          <p:spPr bwMode="invGray">
            <a:xfrm>
              <a:off x="9274175" y="2746375"/>
              <a:ext cx="55563" cy="4762"/>
            </a:xfrm>
            <a:custGeom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2" name="任意多边形 40"/>
            <p:cNvSpPr/>
            <p:nvPr/>
          </p:nvSpPr>
          <p:spPr bwMode="invGray">
            <a:xfrm>
              <a:off x="11847513" y="2827338"/>
              <a:ext cx="34925" cy="3175"/>
            </a:xfrm>
            <a:custGeom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3" name="任意多边形 41"/>
            <p:cNvSpPr/>
            <p:nvPr/>
          </p:nvSpPr>
          <p:spPr bwMode="invGray">
            <a:xfrm>
              <a:off x="11882438" y="2825750"/>
              <a:ext cx="25400" cy="1587"/>
            </a:xfrm>
            <a:custGeom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4" name="任意多边形 42"/>
            <p:cNvSpPr/>
            <p:nvPr/>
          </p:nvSpPr>
          <p:spPr bwMode="invGray">
            <a:xfrm>
              <a:off x="8915400" y="2809875"/>
              <a:ext cx="15875" cy="1587"/>
            </a:xfrm>
            <a:custGeom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5" name="任意多边形 43"/>
            <p:cNvSpPr/>
            <p:nvPr/>
          </p:nvSpPr>
          <p:spPr bwMode="invGray">
            <a:xfrm>
              <a:off x="12109450" y="2752725"/>
              <a:ext cx="454025" cy="23812"/>
            </a:xfrm>
            <a:custGeom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6" name="任意多边形 44"/>
            <p:cNvSpPr/>
            <p:nvPr/>
          </p:nvSpPr>
          <p:spPr bwMode="invGray">
            <a:xfrm>
              <a:off x="12182475" y="2816225"/>
              <a:ext cx="9525" cy="0"/>
            </a:xfrm>
            <a:custGeom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7" name="任意多边形 45"/>
            <p:cNvSpPr/>
            <p:nvPr/>
          </p:nvSpPr>
          <p:spPr bwMode="invGray">
            <a:xfrm>
              <a:off x="4348162" y="2827338"/>
              <a:ext cx="17463" cy="3175"/>
            </a:xfrm>
            <a:custGeom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8" name="任意多边形 46"/>
            <p:cNvSpPr/>
            <p:nvPr/>
          </p:nvSpPr>
          <p:spPr bwMode="invGray">
            <a:xfrm flipH="1">
              <a:off x="12071350" y="279082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9" name="任意多边形 47"/>
            <p:cNvSpPr/>
            <p:nvPr/>
          </p:nvSpPr>
          <p:spPr bwMode="invGray">
            <a:xfrm>
              <a:off x="4754563" y="2827338"/>
              <a:ext cx="4763" cy="0"/>
            </a:xfrm>
            <a:custGeom>
              <a:gdLst>
                <a:gd name="T0" fmla="*/ 2 w 2"/>
                <a:gd name="T1" fmla="*/ 2 w 2"/>
                <a:gd name="T2" fmla="*/ 0 w 2"/>
                <a:gd name="T3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0" name="任意多边形 48"/>
            <p:cNvSpPr/>
            <p:nvPr/>
          </p:nvSpPr>
          <p:spPr bwMode="invGray">
            <a:xfrm>
              <a:off x="4852988" y="2719388"/>
              <a:ext cx="9525" cy="3175"/>
            </a:xfrm>
            <a:custGeom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1" name="任意多边形 49"/>
            <p:cNvSpPr/>
            <p:nvPr/>
          </p:nvSpPr>
          <p:spPr bwMode="invGray">
            <a:xfrm flipH="1">
              <a:off x="4759325" y="28273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2" name="任意多边形 50"/>
            <p:cNvSpPr/>
            <p:nvPr/>
          </p:nvSpPr>
          <p:spPr bwMode="invGray">
            <a:xfrm>
              <a:off x="6654800" y="2805113"/>
              <a:ext cx="19050" cy="1587"/>
            </a:xfrm>
            <a:custGeom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3" name="任意多边形 51"/>
            <p:cNvSpPr/>
            <p:nvPr/>
          </p:nvSpPr>
          <p:spPr bwMode="invGray">
            <a:xfrm>
              <a:off x="6289675" y="2798763"/>
              <a:ext cx="6350" cy="0"/>
            </a:xfrm>
            <a:custGeom>
              <a:gdLst>
                <a:gd name="T0" fmla="*/ 3 w 3"/>
                <a:gd name="T1" fmla="*/ 3 w 3"/>
                <a:gd name="T2" fmla="*/ 0 w 3"/>
                <a:gd name="T3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4" name="任意多边形 52"/>
            <p:cNvSpPr/>
            <p:nvPr/>
          </p:nvSpPr>
          <p:spPr bwMode="invGray">
            <a:xfrm>
              <a:off x="9140825" y="2725738"/>
              <a:ext cx="44450" cy="0"/>
            </a:xfrm>
            <a:custGeom>
              <a:gdLst>
                <a:gd name="T0" fmla="*/ 23 w 23"/>
                <a:gd name="T1" fmla="*/ 23 w 23"/>
                <a:gd name="T2" fmla="*/ 0 w 23"/>
                <a:gd name="T3" fmla="*/ 23 w 2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5" name="任意多边形 53"/>
            <p:cNvSpPr/>
            <p:nvPr/>
          </p:nvSpPr>
          <p:spPr bwMode="invGray">
            <a:xfrm>
              <a:off x="4737100" y="2827338"/>
              <a:ext cx="17463" cy="3175"/>
            </a:xfrm>
            <a:custGeom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6" name="任意多边形 54"/>
            <p:cNvSpPr/>
            <p:nvPr/>
          </p:nvSpPr>
          <p:spPr bwMode="invGray">
            <a:xfrm>
              <a:off x="7239000" y="2779713"/>
              <a:ext cx="11113" cy="3175"/>
            </a:xfrm>
            <a:custGeom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7" name="任意多边形 55"/>
            <p:cNvSpPr/>
            <p:nvPr/>
          </p:nvSpPr>
          <p:spPr bwMode="invGray">
            <a:xfrm>
              <a:off x="7181850" y="2773363"/>
              <a:ext cx="468313" cy="15875"/>
            </a:xfrm>
            <a:custGeom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8" name="任意多边形 56"/>
            <p:cNvSpPr/>
            <p:nvPr/>
          </p:nvSpPr>
          <p:spPr bwMode="invGray">
            <a:xfrm>
              <a:off x="7407275" y="2787650"/>
              <a:ext cx="26988" cy="0"/>
            </a:xfrm>
            <a:custGeom>
              <a:gdLst>
                <a:gd name="T0" fmla="*/ 14 w 14"/>
                <a:gd name="T1" fmla="*/ 14 w 14"/>
                <a:gd name="T2" fmla="*/ 0 w 14"/>
                <a:gd name="T3" fmla="*/ 14 w 1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9" name="任意多边形 57"/>
            <p:cNvSpPr/>
            <p:nvPr/>
          </p:nvSpPr>
          <p:spPr bwMode="invGray">
            <a:xfrm>
              <a:off x="8123238" y="2794000"/>
              <a:ext cx="31750" cy="1587"/>
            </a:xfrm>
            <a:custGeom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0" name="任意多边形 58"/>
            <p:cNvSpPr/>
            <p:nvPr/>
          </p:nvSpPr>
          <p:spPr bwMode="invGray">
            <a:xfrm>
              <a:off x="3070225" y="2794000"/>
              <a:ext cx="101600" cy="4762"/>
            </a:xfrm>
            <a:custGeom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1" name="任意多边形 59"/>
            <p:cNvSpPr/>
            <p:nvPr/>
          </p:nvSpPr>
          <p:spPr bwMode="invGray">
            <a:xfrm>
              <a:off x="9963150" y="2778125"/>
              <a:ext cx="41275" cy="0"/>
            </a:xfrm>
            <a:custGeom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2" name="任意多边形 60"/>
            <p:cNvSpPr/>
            <p:nvPr/>
          </p:nvSpPr>
          <p:spPr bwMode="invGray">
            <a:xfrm>
              <a:off x="7523163" y="2773363"/>
              <a:ext cx="30163" cy="3175"/>
            </a:xfrm>
            <a:custGeom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3" name="任意多边形 61"/>
            <p:cNvSpPr/>
            <p:nvPr/>
          </p:nvSpPr>
          <p:spPr bwMode="invGray">
            <a:xfrm>
              <a:off x="10009188" y="2787650"/>
              <a:ext cx="115888" cy="3175"/>
            </a:xfrm>
            <a:custGeom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4" name="任意多边形 62"/>
            <p:cNvSpPr/>
            <p:nvPr/>
          </p:nvSpPr>
          <p:spPr bwMode="invGray">
            <a:xfrm>
              <a:off x="10125075" y="2789238"/>
              <a:ext cx="1588" cy="0"/>
            </a:xfrm>
            <a:custGeom>
              <a:gdLst>
                <a:gd name="T0" fmla="*/ 1 w 1"/>
                <a:gd name="T1" fmla="*/ 1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5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6" name="任意多边形 64"/>
            <p:cNvSpPr/>
            <p:nvPr/>
          </p:nvSpPr>
          <p:spPr bwMode="invGray">
            <a:xfrm>
              <a:off x="12117388" y="2779713"/>
              <a:ext cx="127000" cy="4762"/>
            </a:xfrm>
            <a:custGeom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7" name="任意多边形 65"/>
            <p:cNvSpPr/>
            <p:nvPr/>
          </p:nvSpPr>
          <p:spPr bwMode="invGray">
            <a:xfrm>
              <a:off x="12182475" y="2787650"/>
              <a:ext cx="79375" cy="1587"/>
            </a:xfrm>
            <a:custGeom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8" name="任意多边形 66"/>
            <p:cNvSpPr/>
            <p:nvPr/>
          </p:nvSpPr>
          <p:spPr bwMode="invGray">
            <a:xfrm>
              <a:off x="12307888" y="2809875"/>
              <a:ext cx="249238" cy="15875"/>
            </a:xfrm>
            <a:custGeom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9" name="任意多边形 67"/>
            <p:cNvSpPr/>
            <p:nvPr/>
          </p:nvSpPr>
          <p:spPr bwMode="invGray">
            <a:xfrm>
              <a:off x="12252325" y="2825750"/>
              <a:ext cx="73025" cy="1587"/>
            </a:xfrm>
            <a:custGeom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0" name="任意多边形 68"/>
            <p:cNvSpPr/>
            <p:nvPr/>
          </p:nvSpPr>
          <p:spPr bwMode="invGray">
            <a:xfrm>
              <a:off x="10779125" y="2733675"/>
              <a:ext cx="66675" cy="4762"/>
            </a:xfrm>
            <a:custGeom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1" name="任意多边形 69"/>
            <p:cNvSpPr/>
            <p:nvPr/>
          </p:nvSpPr>
          <p:spPr bwMode="invGray">
            <a:xfrm>
              <a:off x="-2471738" y="2738438"/>
              <a:ext cx="496888" cy="1587"/>
            </a:xfrm>
            <a:custGeom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2" name="任意多边形 70"/>
            <p:cNvSpPr/>
            <p:nvPr/>
          </p:nvSpPr>
          <p:spPr bwMode="invGray">
            <a:xfrm>
              <a:off x="9136063" y="2735263"/>
              <a:ext cx="387350" cy="14287"/>
            </a:xfrm>
            <a:custGeom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3" name="任意多边形 71"/>
            <p:cNvSpPr/>
            <p:nvPr/>
          </p:nvSpPr>
          <p:spPr bwMode="invGray">
            <a:xfrm>
              <a:off x="9139238" y="2725738"/>
              <a:ext cx="142875" cy="9525"/>
            </a:xfrm>
            <a:custGeom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4" name="任意多边形 72"/>
            <p:cNvSpPr/>
            <p:nvPr/>
          </p:nvSpPr>
          <p:spPr bwMode="invGray">
            <a:xfrm>
              <a:off x="9805988" y="2817813"/>
              <a:ext cx="39688" cy="3175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5" name="任意多边形 73"/>
            <p:cNvSpPr/>
            <p:nvPr/>
          </p:nvSpPr>
          <p:spPr bwMode="invGray">
            <a:xfrm>
              <a:off x="8580438" y="2725738"/>
              <a:ext cx="66675" cy="3175"/>
            </a:xfrm>
            <a:custGeom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6" name="任意多边形 74"/>
            <p:cNvSpPr/>
            <p:nvPr/>
          </p:nvSpPr>
          <p:spPr bwMode="invGray">
            <a:xfrm>
              <a:off x="8647113" y="2725738"/>
              <a:ext cx="15875" cy="3175"/>
            </a:xfrm>
            <a:custGeom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7" name="任意多边形 75"/>
            <p:cNvSpPr/>
            <p:nvPr/>
          </p:nvSpPr>
          <p:spPr bwMode="invGray">
            <a:xfrm>
              <a:off x="9794875" y="2830513"/>
              <a:ext cx="90488" cy="1587"/>
            </a:xfrm>
            <a:custGeom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8" name="任意多边形 76"/>
            <p:cNvSpPr/>
            <p:nvPr/>
          </p:nvSpPr>
          <p:spPr bwMode="invGray">
            <a:xfrm>
              <a:off x="9232900" y="2795588"/>
              <a:ext cx="84138" cy="3175"/>
            </a:xfrm>
            <a:custGeom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9" name="任意多边形 77"/>
            <p:cNvSpPr/>
            <p:nvPr/>
          </p:nvSpPr>
          <p:spPr bwMode="invGray">
            <a:xfrm>
              <a:off x="8158163" y="2725738"/>
              <a:ext cx="71438" cy="3175"/>
            </a:xfrm>
            <a:custGeom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0" name="任意多边形 78"/>
            <p:cNvSpPr/>
            <p:nvPr/>
          </p:nvSpPr>
          <p:spPr bwMode="invGray">
            <a:xfrm>
              <a:off x="8734425" y="2814638"/>
              <a:ext cx="144463" cy="3175"/>
            </a:xfrm>
            <a:custGeom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1" name="任意多边形 79"/>
            <p:cNvSpPr/>
            <p:nvPr/>
          </p:nvSpPr>
          <p:spPr bwMode="invGray">
            <a:xfrm>
              <a:off x="8023225" y="2782888"/>
              <a:ext cx="26988" cy="1587"/>
            </a:xfrm>
            <a:custGeom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2" name="任意多边形 80"/>
            <p:cNvSpPr/>
            <p:nvPr/>
          </p:nvSpPr>
          <p:spPr bwMode="invGray">
            <a:xfrm>
              <a:off x="8050213" y="2782888"/>
              <a:ext cx="77788" cy="1587"/>
            </a:xfrm>
            <a:custGeom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3" name="任意多边形 81"/>
            <p:cNvSpPr/>
            <p:nvPr/>
          </p:nvSpPr>
          <p:spPr bwMode="invGray">
            <a:xfrm>
              <a:off x="7715250" y="2779713"/>
              <a:ext cx="90488" cy="7937"/>
            </a:xfrm>
            <a:custGeom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4" name="任意多边形 82"/>
            <p:cNvSpPr/>
            <p:nvPr/>
          </p:nvSpPr>
          <p:spPr bwMode="invGray">
            <a:xfrm>
              <a:off x="6508750" y="2713038"/>
              <a:ext cx="247650" cy="6350"/>
            </a:xfrm>
            <a:custGeom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5" name="任意多边形 83"/>
            <p:cNvSpPr/>
            <p:nvPr/>
          </p:nvSpPr>
          <p:spPr bwMode="invGray">
            <a:xfrm>
              <a:off x="6756400" y="2713038"/>
              <a:ext cx="33338" cy="0"/>
            </a:xfrm>
            <a:custGeom>
              <a:gdLst>
                <a:gd name="T0" fmla="*/ 0 w 18"/>
                <a:gd name="T1" fmla="*/ 0 w 18"/>
                <a:gd name="T2" fmla="*/ 18 w 18"/>
                <a:gd name="T3" fmla="*/ 0 w 18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6" name="任意多边形 84"/>
            <p:cNvSpPr/>
            <p:nvPr/>
          </p:nvSpPr>
          <p:spPr bwMode="invGray">
            <a:xfrm>
              <a:off x="8047038" y="2820988"/>
              <a:ext cx="58738" cy="4762"/>
            </a:xfrm>
            <a:custGeom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7" name="任意多边形 85"/>
            <p:cNvSpPr/>
            <p:nvPr/>
          </p:nvSpPr>
          <p:spPr bwMode="invGray">
            <a:xfrm>
              <a:off x="6348413" y="2711451"/>
              <a:ext cx="82550" cy="1587"/>
            </a:xfrm>
            <a:custGeom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8" name="任意多边形 86"/>
            <p:cNvSpPr/>
            <p:nvPr/>
          </p:nvSpPr>
          <p:spPr bwMode="invGray">
            <a:xfrm>
              <a:off x="6734175" y="2771775"/>
              <a:ext cx="96838" cy="6350"/>
            </a:xfrm>
            <a:custGeom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9" name="任意多边形 87"/>
            <p:cNvSpPr/>
            <p:nvPr/>
          </p:nvSpPr>
          <p:spPr bwMode="invGray">
            <a:xfrm>
              <a:off x="6091238" y="2722563"/>
              <a:ext cx="95250" cy="7937"/>
            </a:xfrm>
            <a:custGeom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0" name="任意多边形 88"/>
            <p:cNvSpPr/>
            <p:nvPr/>
          </p:nvSpPr>
          <p:spPr bwMode="invGray">
            <a:xfrm>
              <a:off x="6559550" y="2773363"/>
              <a:ext cx="80963" cy="3175"/>
            </a:xfrm>
            <a:custGeom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1" name="任意多边形 89"/>
            <p:cNvSpPr/>
            <p:nvPr/>
          </p:nvSpPr>
          <p:spPr bwMode="invGray">
            <a:xfrm>
              <a:off x="6640513" y="2806700"/>
              <a:ext cx="227013" cy="15875"/>
            </a:xfrm>
            <a:custGeom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2" name="任意多边形 90"/>
            <p:cNvSpPr/>
            <p:nvPr/>
          </p:nvSpPr>
          <p:spPr bwMode="invGray">
            <a:xfrm>
              <a:off x="6661150" y="2814638"/>
              <a:ext cx="34925" cy="1587"/>
            </a:xfrm>
            <a:custGeom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3" name="任意多边形 91"/>
            <p:cNvSpPr/>
            <p:nvPr/>
          </p:nvSpPr>
          <p:spPr bwMode="invGray">
            <a:xfrm>
              <a:off x="5661025" y="2789238"/>
              <a:ext cx="23813" cy="1587"/>
            </a:xfrm>
            <a:custGeom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4" name="任意多边形 92"/>
            <p:cNvSpPr/>
            <p:nvPr/>
          </p:nvSpPr>
          <p:spPr bwMode="invGray">
            <a:xfrm>
              <a:off x="6162675" y="2814638"/>
              <a:ext cx="258763" cy="7937"/>
            </a:xfrm>
            <a:custGeom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5" name="任意多边形 93"/>
            <p:cNvSpPr/>
            <p:nvPr/>
          </p:nvSpPr>
          <p:spPr bwMode="invGray">
            <a:xfrm>
              <a:off x="5019675" y="2713038"/>
              <a:ext cx="73025" cy="4762"/>
            </a:xfrm>
            <a:custGeom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6" name="任意多边形 94"/>
            <p:cNvSpPr/>
            <p:nvPr/>
          </p:nvSpPr>
          <p:spPr bwMode="invGray">
            <a:xfrm>
              <a:off x="5021263" y="2713038"/>
              <a:ext cx="11113" cy="0"/>
            </a:xfrm>
            <a:custGeom>
              <a:gdLst>
                <a:gd name="T0" fmla="*/ 0 w 6"/>
                <a:gd name="T1" fmla="*/ 0 w 6"/>
                <a:gd name="T2" fmla="*/ 6 w 6"/>
                <a:gd name="T3" fmla="*/ 0 w 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7" name="任意多边形 95"/>
            <p:cNvSpPr/>
            <p:nvPr/>
          </p:nvSpPr>
          <p:spPr bwMode="invGray">
            <a:xfrm>
              <a:off x="5864225" y="2784475"/>
              <a:ext cx="101600" cy="4762"/>
            </a:xfrm>
            <a:custGeom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8" name="任意多边形 96"/>
            <p:cNvSpPr/>
            <p:nvPr/>
          </p:nvSpPr>
          <p:spPr bwMode="invGray">
            <a:xfrm>
              <a:off x="4703763" y="2722563"/>
              <a:ext cx="84138" cy="1587"/>
            </a:xfrm>
            <a:custGeom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9" name="任意多边形 97"/>
            <p:cNvSpPr/>
            <p:nvPr/>
          </p:nvSpPr>
          <p:spPr bwMode="invGray">
            <a:xfrm>
              <a:off x="4264025" y="2713038"/>
              <a:ext cx="77788" cy="4762"/>
            </a:xfrm>
            <a:custGeom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0" name="任意多边形 98"/>
            <p:cNvSpPr/>
            <p:nvPr/>
          </p:nvSpPr>
          <p:spPr bwMode="invGray">
            <a:xfrm>
              <a:off x="4800600" y="2822575"/>
              <a:ext cx="117475" cy="7937"/>
            </a:xfrm>
            <a:custGeom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1" name="任意多边形 99"/>
            <p:cNvSpPr/>
            <p:nvPr/>
          </p:nvSpPr>
          <p:spPr bwMode="invGray">
            <a:xfrm>
              <a:off x="187325" y="2714625"/>
              <a:ext cx="1925638" cy="31750"/>
            </a:xfrm>
            <a:custGeom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2" name="任意多边形 100"/>
            <p:cNvSpPr/>
            <p:nvPr/>
          </p:nvSpPr>
          <p:spPr bwMode="invGray">
            <a:xfrm>
              <a:off x="1947862" y="2735263"/>
              <a:ext cx="47625" cy="0"/>
            </a:xfrm>
            <a:custGeom>
              <a:gdLst>
                <a:gd name="T0" fmla="*/ 0 w 25"/>
                <a:gd name="T1" fmla="*/ 0 w 25"/>
                <a:gd name="T2" fmla="*/ 25 w 25"/>
                <a:gd name="T3" fmla="*/ 0 w 2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3" name="任意多边形 101"/>
            <p:cNvSpPr/>
            <p:nvPr/>
          </p:nvSpPr>
          <p:spPr bwMode="invGray">
            <a:xfrm>
              <a:off x="112712" y="2724150"/>
              <a:ext cx="74613" cy="0"/>
            </a:xfrm>
            <a:custGeom>
              <a:gdLst>
                <a:gd name="T0" fmla="*/ 0 w 39"/>
                <a:gd name="T1" fmla="*/ 0 w 39"/>
                <a:gd name="T2" fmla="*/ 39 w 39"/>
                <a:gd name="T3" fmla="*/ 0 w 39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4" name="任意多边形 102"/>
            <p:cNvSpPr/>
            <p:nvPr/>
          </p:nvSpPr>
          <p:spPr bwMode="invGray">
            <a:xfrm>
              <a:off x="2187575" y="2717800"/>
              <a:ext cx="176213" cy="6350"/>
            </a:xfrm>
            <a:custGeom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5" name="任意多边形 103"/>
            <p:cNvSpPr/>
            <p:nvPr/>
          </p:nvSpPr>
          <p:spPr bwMode="invGray">
            <a:xfrm>
              <a:off x="2112962" y="2714625"/>
              <a:ext cx="90488" cy="4762"/>
            </a:xfrm>
            <a:custGeom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6" name="任意多边形 104"/>
            <p:cNvSpPr/>
            <p:nvPr/>
          </p:nvSpPr>
          <p:spPr bwMode="invGray">
            <a:xfrm>
              <a:off x="2101850" y="2811463"/>
              <a:ext cx="71438" cy="3175"/>
            </a:xfrm>
            <a:custGeom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7" name="任意多边形 105"/>
            <p:cNvSpPr/>
            <p:nvPr/>
          </p:nvSpPr>
          <p:spPr bwMode="invGray">
            <a:xfrm>
              <a:off x="1724025" y="2805113"/>
              <a:ext cx="120650" cy="4762"/>
            </a:xfrm>
            <a:custGeom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8" name="任意多边形 106"/>
            <p:cNvSpPr/>
            <p:nvPr/>
          </p:nvSpPr>
          <p:spPr bwMode="invGray">
            <a:xfrm>
              <a:off x="1744662" y="2833688"/>
              <a:ext cx="73025" cy="3175"/>
            </a:xfrm>
            <a:custGeom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9" name="任意多边形 107"/>
            <p:cNvSpPr/>
            <p:nvPr/>
          </p:nvSpPr>
          <p:spPr bwMode="invGray">
            <a:xfrm>
              <a:off x="-474663" y="2741613"/>
              <a:ext cx="34925" cy="0"/>
            </a:xfrm>
            <a:custGeom>
              <a:gdLst>
                <a:gd name="T0" fmla="*/ 18 w 18"/>
                <a:gd name="T1" fmla="*/ 18 w 18"/>
                <a:gd name="T2" fmla="*/ 0 w 18"/>
                <a:gd name="T3" fmla="*/ 18 w 18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0" name="任意多边形 108"/>
            <p:cNvSpPr/>
            <p:nvPr/>
          </p:nvSpPr>
          <p:spPr bwMode="invGray">
            <a:xfrm>
              <a:off x="-947738" y="2725738"/>
              <a:ext cx="1239838" cy="19050"/>
            </a:xfrm>
            <a:custGeom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1" name="任意多边形 109"/>
            <p:cNvSpPr/>
            <p:nvPr/>
          </p:nvSpPr>
          <p:spPr bwMode="invGray">
            <a:xfrm>
              <a:off x="-1944688" y="2741613"/>
              <a:ext cx="4763" cy="0"/>
            </a:xfrm>
            <a:custGeom>
              <a:gdLst>
                <a:gd name="T0" fmla="*/ 1 w 2"/>
                <a:gd name="T1" fmla="*/ 1 w 2"/>
                <a:gd name="T2" fmla="*/ 2 w 2"/>
                <a:gd name="T3" fmla="*/ 1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2" name="任意多边形 110"/>
            <p:cNvSpPr/>
            <p:nvPr/>
          </p:nvSpPr>
          <p:spPr bwMode="invGray">
            <a:xfrm>
              <a:off x="-1939925" y="2735263"/>
              <a:ext cx="173038" cy="6350"/>
            </a:xfrm>
            <a:custGeom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3" name="任意多边形 111"/>
            <p:cNvSpPr/>
            <p:nvPr/>
          </p:nvSpPr>
          <p:spPr bwMode="invGray">
            <a:xfrm>
              <a:off x="-1773238" y="2733675"/>
              <a:ext cx="123825" cy="12700"/>
            </a:xfrm>
            <a:custGeom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4" name="任意多边形 112"/>
            <p:cNvSpPr/>
            <p:nvPr/>
          </p:nvSpPr>
          <p:spPr bwMode="invGray">
            <a:xfrm>
              <a:off x="-1057275" y="2735263"/>
              <a:ext cx="57150" cy="3175"/>
            </a:xfrm>
            <a:custGeom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5" name="任意多边形 113"/>
            <p:cNvSpPr/>
            <p:nvPr/>
          </p:nvSpPr>
          <p:spPr bwMode="invGray">
            <a:xfrm>
              <a:off x="-1116013" y="2738438"/>
              <a:ext cx="58738" cy="3175"/>
            </a:xfrm>
            <a:custGeom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6" name="任意多边形 114"/>
            <p:cNvSpPr/>
            <p:nvPr/>
          </p:nvSpPr>
          <p:spPr bwMode="invGray">
            <a:xfrm>
              <a:off x="-1349375" y="2735263"/>
              <a:ext cx="84138" cy="0"/>
            </a:xfrm>
            <a:custGeom>
              <a:gdLst>
                <a:gd name="T0" fmla="*/ 44 w 44"/>
                <a:gd name="T1" fmla="*/ 44 w 44"/>
                <a:gd name="T2" fmla="*/ 0 w 44"/>
                <a:gd name="T3" fmla="*/ 44 w 4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7" name="任意多边形 115"/>
            <p:cNvSpPr/>
            <p:nvPr/>
          </p:nvSpPr>
          <p:spPr bwMode="invGray">
            <a:xfrm>
              <a:off x="-1265238" y="2735263"/>
              <a:ext cx="65088" cy="3175"/>
            </a:xfrm>
            <a:custGeom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8" name="任意多边形 116"/>
            <p:cNvSpPr/>
            <p:nvPr/>
          </p:nvSpPr>
          <p:spPr bwMode="invGray">
            <a:xfrm>
              <a:off x="-1219200" y="2728913"/>
              <a:ext cx="103188" cy="9525"/>
            </a:xfrm>
            <a:custGeom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9" name="任意多边形 117"/>
            <p:cNvSpPr/>
            <p:nvPr/>
          </p:nvSpPr>
          <p:spPr bwMode="invGray">
            <a:xfrm>
              <a:off x="1225550" y="2830513"/>
              <a:ext cx="73025" cy="3175"/>
            </a:xfrm>
            <a:custGeom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0" name="任意多边形 118"/>
            <p:cNvSpPr/>
            <p:nvPr/>
          </p:nvSpPr>
          <p:spPr bwMode="invGray">
            <a:xfrm>
              <a:off x="874712" y="2827338"/>
              <a:ext cx="39688" cy="3175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1" name="任意多边形 119"/>
            <p:cNvSpPr/>
            <p:nvPr/>
          </p:nvSpPr>
          <p:spPr bwMode="invGray">
            <a:xfrm>
              <a:off x="417512" y="2827338"/>
              <a:ext cx="457200" cy="31750"/>
            </a:xfrm>
            <a:custGeom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2" name="任意多边形 120"/>
            <p:cNvSpPr/>
            <p:nvPr/>
          </p:nvSpPr>
          <p:spPr bwMode="invGray">
            <a:xfrm>
              <a:off x="755650" y="2859087"/>
              <a:ext cx="68263" cy="4762"/>
            </a:xfrm>
            <a:custGeom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3" name="任意多边形 121"/>
            <p:cNvSpPr/>
            <p:nvPr/>
          </p:nvSpPr>
          <p:spPr bwMode="invGray">
            <a:xfrm>
              <a:off x="-133350" y="2798763"/>
              <a:ext cx="111125" cy="4762"/>
            </a:xfrm>
            <a:custGeom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4" name="任意多边形 122"/>
            <p:cNvSpPr/>
            <p:nvPr/>
          </p:nvSpPr>
          <p:spPr bwMode="invGray">
            <a:xfrm>
              <a:off x="-22225" y="2800350"/>
              <a:ext cx="44450" cy="3175"/>
            </a:xfrm>
            <a:custGeom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5" name="任意多边形 123"/>
            <p:cNvSpPr/>
            <p:nvPr/>
          </p:nvSpPr>
          <p:spPr bwMode="invGray">
            <a:xfrm>
              <a:off x="-66675" y="2798763"/>
              <a:ext cx="6350" cy="0"/>
            </a:xfrm>
            <a:custGeom>
              <a:gdLst>
                <a:gd name="T0" fmla="*/ 0 w 3"/>
                <a:gd name="T1" fmla="*/ 0 w 3"/>
                <a:gd name="T2" fmla="*/ 2 w 3"/>
                <a:gd name="T3" fmla="*/ 0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6" name="任意多边形 124"/>
            <p:cNvSpPr/>
            <p:nvPr/>
          </p:nvSpPr>
          <p:spPr bwMode="invGray">
            <a:xfrm>
              <a:off x="-1566863" y="2730500"/>
              <a:ext cx="65088" cy="3175"/>
            </a:xfrm>
            <a:custGeom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7" name="任意多边形 125"/>
            <p:cNvSpPr/>
            <p:nvPr/>
          </p:nvSpPr>
          <p:spPr bwMode="invGray">
            <a:xfrm>
              <a:off x="-3175000" y="2740025"/>
              <a:ext cx="38100" cy="0"/>
            </a:xfrm>
            <a:custGeom>
              <a:gdLst>
                <a:gd name="T0" fmla="*/ 20 w 20"/>
                <a:gd name="T1" fmla="*/ 20 w 20"/>
                <a:gd name="T2" fmla="*/ 0 w 20"/>
                <a:gd name="T3" fmla="*/ 20 w 20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8" name="任意多边形 126"/>
            <p:cNvSpPr/>
            <p:nvPr/>
          </p:nvSpPr>
          <p:spPr bwMode="invGray">
            <a:xfrm>
              <a:off x="-3735388" y="2803525"/>
              <a:ext cx="6350" cy="1587"/>
            </a:xfrm>
            <a:custGeom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9" name="任意多边形 127"/>
            <p:cNvSpPr/>
            <p:nvPr/>
          </p:nvSpPr>
          <p:spPr bwMode="invGray">
            <a:xfrm>
              <a:off x="-3924300" y="2803525"/>
              <a:ext cx="188913" cy="3175"/>
            </a:xfrm>
            <a:custGeom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</p:grpSp>
    </p:spTree>
    <p:extLst>
      <p:ext uri="{BB962C8B-B14F-4D97-AF65-F5344CB8AC3E}">
        <p14:creationId val="67435665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线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任意多边形 7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9" name="任意多边形 8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0" name="任意多边形 9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1" name="任意多边形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2" name="任意多边形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3" name="任意多边形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4" name="任意多边形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5" name="任意多边形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" name="任意多边形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" name="任意多边形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" name="任意多边形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" name="任意多边形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gdLst>
                <a:gd name="T0" fmla="*/ 5 w 5"/>
                <a:gd name="T1" fmla="*/ 5 w 5"/>
                <a:gd name="T2" fmla="*/ 0 w 5"/>
                <a:gd name="T3" fmla="*/ 5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" name="任意多边形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" name="任意多边形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" name="任意多边形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" name="任意多边形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4" name="任意多边形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5" name="任意多边形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6" name="任意多边形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7" name="任意多边形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8" name="任意多边形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9" name="任意多边形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0" name="任意多边形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1" name="任意多边形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2" name="任意多边形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3" name="任意多边形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4" name="任意多边形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5" name="任意多边形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6" name="任意多边形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7" name="任意多边形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8" name="任意多边形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9" name="任意多边形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0" name="任意多边形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1" name="任意多边形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2" name="任意多边形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3" name="任意多边形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4" name="任意多边形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5" name="任意多边形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6" name="任意多边形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7" name="任意多边形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8" name="任意多边形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9" name="任意多边形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0" name="任意多边形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1" name="任意多边形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2" name="任意多边形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3" name="任意多边形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4" name="任意多边形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5" name="任意多边形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6" name="任意多边形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7" name="任意多边形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9" name="任意多边形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0" name="任意多边形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1" name="任意多边形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2" name="任意多边形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3" name="任意多边形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4" name="任意多边形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5" name="任意多边形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6" name="任意多边形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7" name="任意多边形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8" name="任意多边形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9" name="任意多边形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0" name="任意多边形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1" name="任意多边形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2" name="任意多边形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3" name="任意多边形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4" name="任意多边形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5" name="任意多边形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6" name="任意多边形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7" name="任意多边形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8" name="任意多边形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9" name="任意多边形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80" name="任意多边形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81" name="任意多边形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CN"/>
            </a:lvl5pPr>
            <a:lvl6pPr marL="1956816" latinLnBrk="0">
              <a:defRPr lang="zh-CN"/>
            </a:lvl6pPr>
            <a:lvl7pPr marL="1956816" latinLnBrk="0">
              <a:defRPr lang="zh-CN"/>
            </a:lvl7pPr>
            <a:lvl8pPr marL="1956816" latinLnBrk="0">
              <a:defRPr lang="zh-CN"/>
            </a:lvl8pPr>
            <a:lvl9pPr marL="1956816" latinLnBrk="0">
              <a:defRPr lang="zh-CN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2016/2/14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212679351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线"/>
          <p:cNvGrpSpPr/>
          <p:nvPr/>
        </p:nvGrpSpPr>
        <p:grpSpPr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任意多边形 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9" name="任意多边形 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0" name="任意多边形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1" name="任意多边形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2" name="任意多边形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3" name="任意多边形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4" name="任意多边形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5" name="任意多边形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" name="任意多边形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" name="任意多边形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" name="任意多边形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" name="任意多边形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gdLst>
                <a:gd name="T0" fmla="*/ 5 w 5"/>
                <a:gd name="T1" fmla="*/ 5 w 5"/>
                <a:gd name="T2" fmla="*/ 0 w 5"/>
                <a:gd name="T3" fmla="*/ 5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" name="任意多边形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" name="任意多边形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" name="任意多边形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" name="任意多边形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4" name="任意多边形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5" name="任意多边形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6" name="任意多边形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7" name="任意多边形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8" name="任意多边形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9" name="任意多边形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0" name="任意多边形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1" name="任意多边形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2" name="任意多边形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3" name="任意多边形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4" name="任意多边形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5" name="任意多边形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6" name="任意多边形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7" name="任意多边形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8" name="任意多边形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39" name="任意多边形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0" name="任意多边形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1" name="任意多边形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2" name="任意多边形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3" name="任意多边形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4" name="任意多边形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5" name="任意多边形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6" name="任意多边形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7" name="任意多边形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8" name="任意多边形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49" name="任意多边形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0" name="任意多边形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1" name="任意多边形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2" name="任意多边形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3" name="任意多边形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4" name="任意多边形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5" name="任意多边形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6" name="任意多边形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7" name="任意多边形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59" name="任意多边形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0" name="任意多边形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1" name="任意多边形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2" name="任意多边形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3" name="任意多边形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4" name="任意多边形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5" name="任意多边形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6" name="任意多边形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7" name="任意多边形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8" name="任意多边形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69" name="任意多边形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0" name="任意多边形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1" name="任意多边形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2" name="任意多边形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3" name="任意多边形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4" name="任意多边形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5" name="任意多边形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6" name="任意多边形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7" name="任意多边形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8" name="任意多边形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79" name="任意多边形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80" name="任意多边形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81" name="任意多边形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 baseline="0"/>
            </a:lvl8pPr>
            <a:lvl9pPr latinLnBrk="0">
              <a:defRPr lang="zh-CN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2016/2/14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221179101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203091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291765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602542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293812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933316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025495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033110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560341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7" name="线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任意多边形 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9" name="任意多边形 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0" name="任意多边形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1" name="任意多边形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2" name="任意多边形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3" name="任意多边形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4" name="任意多边形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5" name="任意多边形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6" name="任意多边形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7" name="任意多边形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8" name="任意多边形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9" name="任意多边形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gdLst>
                <a:gd name="T0" fmla="*/ 5 w 5"/>
                <a:gd name="T1" fmla="*/ 5 w 5"/>
                <a:gd name="T2" fmla="*/ 0 w 5"/>
                <a:gd name="T3" fmla="*/ 5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0" name="任意多边形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1" name="任意多边形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2" name="任意多边形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3" name="任意多边形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4" name="任意多边形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5" name="任意多边形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6" name="任意多边形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7" name="任意多边形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8" name="任意多边形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9" name="任意多边形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0" name="任意多边形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1" name="任意多边形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2" name="任意多边形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3" name="任意多边形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4" name="任意多边形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5" name="任意多边形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6" name="任意多边形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7" name="任意多边形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8" name="任意多边形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9" name="任意多边形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0" name="任意多边形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1" name="任意多边形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2" name="任意多边形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3" name="任意多边形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4" name="任意多边形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5" name="任意多边形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6" name="任意多边形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7" name="任意多边形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8" name="任意多边形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9" name="任意多边形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0" name="任意多边形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1" name="任意多边形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2" name="任意多边形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3" name="任意多边形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4" name="任意多边形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5" name="任意多边形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6" name="任意多边形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7" name="任意多边形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9" name="任意多边形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0" name="任意多边形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1" name="任意多边形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2" name="任意多边形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3" name="任意多边形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4" name="任意多边形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5" name="任意多边形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6" name="任意多边形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7" name="任意多边形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8" name="任意多边形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9" name="任意多边形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0" name="任意多边形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1" name="任意多边形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2" name="任意多边形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3" name="任意多边形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4" name="任意多边形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5" name="任意多边形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6" name="任意多边形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7" name="任意多边形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8" name="任意多边形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9" name="任意多边形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40" name="任意多边形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41" name="任意多边形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zh-CN"/>
            </a:lvl2pPr>
            <a:lvl3pPr marL="777240" latinLnBrk="0">
              <a:defRPr lang="zh-CN"/>
            </a:lvl3pPr>
            <a:lvl4pPr marL="1005840" latinLnBrk="0">
              <a:defRPr lang="zh-CN"/>
            </a:lvl4pPr>
            <a:lvl5pPr marL="1234440" latinLnBrk="0">
              <a:defRPr lang="zh-CN"/>
            </a:lvl5pPr>
            <a:lvl6pPr marL="1463040" latinLnBrk="0">
              <a:defRPr lang="zh-CN" baseline="0"/>
            </a:lvl6pPr>
            <a:lvl7pPr marL="1691640" latinLnBrk="0">
              <a:defRPr lang="zh-CN" baseline="0"/>
            </a:lvl7pPr>
            <a:lvl8pPr marL="1920240" latinLnBrk="0">
              <a:defRPr lang="zh-CN" baseline="0"/>
            </a:lvl8pPr>
            <a:lvl9pPr marL="2148840" latinLnBrk="0">
              <a:defRPr lang="zh-CN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2016/2/14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2614472672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770968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72673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087727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5" name="线"/>
          <p:cNvGrpSpPr/>
          <p:nvPr/>
        </p:nvGrpSpPr>
        <p:grpSpPr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任意多边形 5"/>
            <p:cNvSpPr/>
            <p:nvPr/>
          </p:nvSpPr>
          <p:spPr bwMode="invGray">
            <a:xfrm>
              <a:off x="12815888" y="2768600"/>
              <a:ext cx="468313" cy="19050"/>
            </a:xfrm>
            <a:custGeom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57" name="任意多边形 6"/>
            <p:cNvSpPr/>
            <p:nvPr/>
          </p:nvSpPr>
          <p:spPr bwMode="invGray">
            <a:xfrm>
              <a:off x="12380913" y="2755900"/>
              <a:ext cx="461963" cy="26987"/>
            </a:xfrm>
            <a:custGeom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58" name="任意多边形 7"/>
            <p:cNvSpPr/>
            <p:nvPr/>
          </p:nvSpPr>
          <p:spPr bwMode="invGray">
            <a:xfrm>
              <a:off x="12814300" y="2779713"/>
              <a:ext cx="1588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59" name="任意多边形 8"/>
            <p:cNvSpPr/>
            <p:nvPr/>
          </p:nvSpPr>
          <p:spPr bwMode="invGray">
            <a:xfrm>
              <a:off x="2738437" y="2795588"/>
              <a:ext cx="425450" cy="15875"/>
            </a:xfrm>
            <a:custGeom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0" name="任意多边形 9"/>
            <p:cNvSpPr/>
            <p:nvPr/>
          </p:nvSpPr>
          <p:spPr bwMode="invGray">
            <a:xfrm>
              <a:off x="-3646488" y="2800350"/>
              <a:ext cx="46038" cy="3175"/>
            </a:xfrm>
            <a:custGeom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1" name="任意多边形 10"/>
            <p:cNvSpPr/>
            <p:nvPr/>
          </p:nvSpPr>
          <p:spPr bwMode="invGray">
            <a:xfrm>
              <a:off x="2627312" y="2816225"/>
              <a:ext cx="63500" cy="4762"/>
            </a:xfrm>
            <a:custGeom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2" name="任意多边形 11"/>
            <p:cNvSpPr/>
            <p:nvPr/>
          </p:nvSpPr>
          <p:spPr bwMode="invGray">
            <a:xfrm>
              <a:off x="3103562" y="2741613"/>
              <a:ext cx="28575" cy="3175"/>
            </a:xfrm>
            <a:custGeom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3" name="任意多边形 12"/>
            <p:cNvSpPr/>
            <p:nvPr/>
          </p:nvSpPr>
          <p:spPr bwMode="invGray">
            <a:xfrm>
              <a:off x="1227137" y="2836863"/>
              <a:ext cx="20638" cy="0"/>
            </a:xfrm>
            <a:custGeom>
              <a:gdLst>
                <a:gd name="T0" fmla="*/ 11 w 11"/>
                <a:gd name="T1" fmla="*/ 11 w 11"/>
                <a:gd name="T2" fmla="*/ 0 w 11"/>
                <a:gd name="T3" fmla="*/ 11 w 1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4" name="任意多边形 13"/>
            <p:cNvSpPr/>
            <p:nvPr/>
          </p:nvSpPr>
          <p:spPr bwMode="invGray">
            <a:xfrm>
              <a:off x="3660775" y="2713038"/>
              <a:ext cx="331788" cy="20637"/>
            </a:xfrm>
            <a:custGeom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5" name="任意多边形 14"/>
            <p:cNvSpPr/>
            <p:nvPr/>
          </p:nvSpPr>
          <p:spPr bwMode="invGray">
            <a:xfrm>
              <a:off x="-1674813" y="2768600"/>
              <a:ext cx="1588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6" name="任意多边形 15"/>
            <p:cNvSpPr/>
            <p:nvPr/>
          </p:nvSpPr>
          <p:spPr bwMode="invGray">
            <a:xfrm>
              <a:off x="-1673225" y="2767013"/>
              <a:ext cx="36513" cy="1587"/>
            </a:xfrm>
            <a:custGeom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7" name="任意多边形 16"/>
            <p:cNvSpPr/>
            <p:nvPr/>
          </p:nvSpPr>
          <p:spPr bwMode="invGray">
            <a:xfrm>
              <a:off x="2690812" y="2811463"/>
              <a:ext cx="47625" cy="4762"/>
            </a:xfrm>
            <a:custGeom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8" name="任意多边形 17"/>
            <p:cNvSpPr/>
            <p:nvPr/>
          </p:nvSpPr>
          <p:spPr bwMode="invGray">
            <a:xfrm>
              <a:off x="2822575" y="2794000"/>
              <a:ext cx="163513" cy="4762"/>
            </a:xfrm>
            <a:custGeom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69" name="任意多边形 18"/>
            <p:cNvSpPr/>
            <p:nvPr/>
          </p:nvSpPr>
          <p:spPr bwMode="invGray">
            <a:xfrm>
              <a:off x="715962" y="2809875"/>
              <a:ext cx="1911350" cy="50800"/>
            </a:xfrm>
            <a:custGeom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0" name="任意多边形 19"/>
            <p:cNvSpPr/>
            <p:nvPr/>
          </p:nvSpPr>
          <p:spPr bwMode="invGray">
            <a:xfrm>
              <a:off x="1995487" y="2822575"/>
              <a:ext cx="20638" cy="0"/>
            </a:xfrm>
            <a:custGeom>
              <a:gdLst>
                <a:gd name="T0" fmla="*/ 10 w 10"/>
                <a:gd name="T1" fmla="*/ 10 w 10"/>
                <a:gd name="T2" fmla="*/ 0 w 10"/>
                <a:gd name="T3" fmla="*/ 10 w 10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1" name="任意多边形 20"/>
            <p:cNvSpPr/>
            <p:nvPr/>
          </p:nvSpPr>
          <p:spPr bwMode="invGray">
            <a:xfrm>
              <a:off x="1630362" y="2830513"/>
              <a:ext cx="22225" cy="0"/>
            </a:xfrm>
            <a:custGeom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2" name="任意多边形 21"/>
            <p:cNvSpPr/>
            <p:nvPr/>
          </p:nvSpPr>
          <p:spPr bwMode="invGray">
            <a:xfrm>
              <a:off x="2651125" y="2798763"/>
              <a:ext cx="46038" cy="1587"/>
            </a:xfrm>
            <a:custGeom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3" name="任意多边形 22"/>
            <p:cNvSpPr/>
            <p:nvPr/>
          </p:nvSpPr>
          <p:spPr bwMode="invGray">
            <a:xfrm>
              <a:off x="2698750" y="2809875"/>
              <a:ext cx="19050" cy="1587"/>
            </a:xfrm>
            <a:custGeom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4" name="任意多边形 23"/>
            <p:cNvSpPr/>
            <p:nvPr/>
          </p:nvSpPr>
          <p:spPr bwMode="invGray">
            <a:xfrm>
              <a:off x="469900" y="2800350"/>
              <a:ext cx="23813" cy="3175"/>
            </a:xfrm>
            <a:custGeom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5" name="任意多边形 24"/>
            <p:cNvSpPr/>
            <p:nvPr/>
          </p:nvSpPr>
          <p:spPr bwMode="invGray">
            <a:xfrm>
              <a:off x="998537" y="2811463"/>
              <a:ext cx="1076325" cy="20637"/>
            </a:xfrm>
            <a:custGeom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6" name="任意多边形 25"/>
            <p:cNvSpPr/>
            <p:nvPr/>
          </p:nvSpPr>
          <p:spPr bwMode="invGray">
            <a:xfrm>
              <a:off x="2495550" y="2803525"/>
              <a:ext cx="17463" cy="0"/>
            </a:xfrm>
            <a:custGeom>
              <a:gdLst>
                <a:gd name="T0" fmla="*/ 9 w 9"/>
                <a:gd name="T1" fmla="*/ 9 w 9"/>
                <a:gd name="T2" fmla="*/ 0 w 9"/>
                <a:gd name="T3" fmla="*/ 9 w 9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7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8" name="任意多边形 27"/>
            <p:cNvSpPr/>
            <p:nvPr/>
          </p:nvSpPr>
          <p:spPr bwMode="invGray">
            <a:xfrm>
              <a:off x="11777663" y="2757488"/>
              <a:ext cx="19050" cy="3175"/>
            </a:xfrm>
            <a:custGeom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79" name="任意多边形 28"/>
            <p:cNvSpPr/>
            <p:nvPr/>
          </p:nvSpPr>
          <p:spPr bwMode="invGray">
            <a:xfrm>
              <a:off x="5983288" y="2741613"/>
              <a:ext cx="38100" cy="0"/>
            </a:xfrm>
            <a:custGeom>
              <a:gdLst>
                <a:gd name="T0" fmla="*/ 0 w 20"/>
                <a:gd name="T1" fmla="*/ 0 w 20"/>
                <a:gd name="T2" fmla="*/ 20 w 20"/>
                <a:gd name="T3" fmla="*/ 0 w 20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0" name="任意多边形 29"/>
            <p:cNvSpPr/>
            <p:nvPr/>
          </p:nvSpPr>
          <p:spPr bwMode="invGray">
            <a:xfrm>
              <a:off x="6832600" y="2713038"/>
              <a:ext cx="53975" cy="1587"/>
            </a:xfrm>
            <a:custGeom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1" name="任意多边形 30"/>
            <p:cNvSpPr/>
            <p:nvPr/>
          </p:nvSpPr>
          <p:spPr bwMode="invGray">
            <a:xfrm>
              <a:off x="11317288" y="2755900"/>
              <a:ext cx="9525" cy="0"/>
            </a:xfrm>
            <a:custGeom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2" name="任意多边形 31"/>
            <p:cNvSpPr/>
            <p:nvPr/>
          </p:nvSpPr>
          <p:spPr bwMode="invGray">
            <a:xfrm>
              <a:off x="8534400" y="2735263"/>
              <a:ext cx="30163" cy="0"/>
            </a:xfrm>
            <a:custGeom>
              <a:gdLst>
                <a:gd name="T0" fmla="*/ 0 w 16"/>
                <a:gd name="T1" fmla="*/ 0 w 16"/>
                <a:gd name="T2" fmla="*/ 16 w 16"/>
                <a:gd name="T3" fmla="*/ 0 w 1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3" name="任意多边形 32"/>
            <p:cNvSpPr/>
            <p:nvPr/>
          </p:nvSpPr>
          <p:spPr bwMode="invGray">
            <a:xfrm>
              <a:off x="6821488" y="2714625"/>
              <a:ext cx="9525" cy="0"/>
            </a:xfrm>
            <a:custGeom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4" name="任意多边形 33"/>
            <p:cNvSpPr/>
            <p:nvPr/>
          </p:nvSpPr>
          <p:spPr bwMode="invGray">
            <a:xfrm>
              <a:off x="5583238" y="2719388"/>
              <a:ext cx="25400" cy="0"/>
            </a:xfrm>
            <a:custGeom>
              <a:gdLst>
                <a:gd name="T0" fmla="*/ 13 w 13"/>
                <a:gd name="T1" fmla="*/ 13 w 13"/>
                <a:gd name="T2" fmla="*/ 0 w 13"/>
                <a:gd name="T3" fmla="*/ 13 w 1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5" name="任意多边形 34"/>
            <p:cNvSpPr/>
            <p:nvPr/>
          </p:nvSpPr>
          <p:spPr bwMode="invGray">
            <a:xfrm>
              <a:off x="5638800" y="2740025"/>
              <a:ext cx="23813" cy="1587"/>
            </a:xfrm>
            <a:custGeom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6" name="任意多边形 35"/>
            <p:cNvSpPr/>
            <p:nvPr/>
          </p:nvSpPr>
          <p:spPr bwMode="invGray">
            <a:xfrm>
              <a:off x="4303712" y="2728913"/>
              <a:ext cx="50800" cy="0"/>
            </a:xfrm>
            <a:custGeom>
              <a:gdLst>
                <a:gd name="T0" fmla="*/ 26 w 26"/>
                <a:gd name="T1" fmla="*/ 26 w 26"/>
                <a:gd name="T2" fmla="*/ 0 w 26"/>
                <a:gd name="T3" fmla="*/ 26 w 2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7" name="任意多边形 36"/>
            <p:cNvSpPr/>
            <p:nvPr/>
          </p:nvSpPr>
          <p:spPr bwMode="invGray">
            <a:xfrm>
              <a:off x="5519738" y="2735263"/>
              <a:ext cx="9525" cy="3175"/>
            </a:xfrm>
            <a:custGeom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8" name="任意多边形 37"/>
            <p:cNvSpPr/>
            <p:nvPr/>
          </p:nvSpPr>
          <p:spPr bwMode="invGray">
            <a:xfrm>
              <a:off x="12096750" y="2784475"/>
              <a:ext cx="6350" cy="0"/>
            </a:xfrm>
            <a:custGeom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89" name="任意多边形 38"/>
            <p:cNvSpPr/>
            <p:nvPr/>
          </p:nvSpPr>
          <p:spPr bwMode="invGray">
            <a:xfrm>
              <a:off x="12225338" y="2773363"/>
              <a:ext cx="46038" cy="0"/>
            </a:xfrm>
            <a:custGeom>
              <a:gdLst>
                <a:gd name="T0" fmla="*/ 0 w 24"/>
                <a:gd name="T1" fmla="*/ 0 w 24"/>
                <a:gd name="T2" fmla="*/ 24 w 24"/>
                <a:gd name="T3" fmla="*/ 0 w 2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0" name="任意多边形 39"/>
            <p:cNvSpPr/>
            <p:nvPr/>
          </p:nvSpPr>
          <p:spPr bwMode="invGray">
            <a:xfrm>
              <a:off x="9274175" y="2746375"/>
              <a:ext cx="55563" cy="4762"/>
            </a:xfrm>
            <a:custGeom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1" name="任意多边形 40"/>
            <p:cNvSpPr/>
            <p:nvPr/>
          </p:nvSpPr>
          <p:spPr bwMode="invGray">
            <a:xfrm>
              <a:off x="11847513" y="2827338"/>
              <a:ext cx="34925" cy="3175"/>
            </a:xfrm>
            <a:custGeom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2" name="任意多边形 41"/>
            <p:cNvSpPr/>
            <p:nvPr/>
          </p:nvSpPr>
          <p:spPr bwMode="invGray">
            <a:xfrm>
              <a:off x="11882438" y="2825750"/>
              <a:ext cx="25400" cy="1587"/>
            </a:xfrm>
            <a:custGeom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3" name="任意多边形 42"/>
            <p:cNvSpPr/>
            <p:nvPr/>
          </p:nvSpPr>
          <p:spPr bwMode="invGray">
            <a:xfrm>
              <a:off x="8915400" y="2809875"/>
              <a:ext cx="15875" cy="1587"/>
            </a:xfrm>
            <a:custGeom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4" name="任意多边形 43"/>
            <p:cNvSpPr/>
            <p:nvPr/>
          </p:nvSpPr>
          <p:spPr bwMode="invGray">
            <a:xfrm>
              <a:off x="12109450" y="2752725"/>
              <a:ext cx="454025" cy="23812"/>
            </a:xfrm>
            <a:custGeom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5" name="任意多边形 44"/>
            <p:cNvSpPr/>
            <p:nvPr/>
          </p:nvSpPr>
          <p:spPr bwMode="invGray">
            <a:xfrm>
              <a:off x="12182475" y="2816225"/>
              <a:ext cx="9525" cy="0"/>
            </a:xfrm>
            <a:custGeom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6" name="任意多边形 45"/>
            <p:cNvSpPr/>
            <p:nvPr/>
          </p:nvSpPr>
          <p:spPr bwMode="invGray">
            <a:xfrm>
              <a:off x="4348162" y="2827338"/>
              <a:ext cx="17463" cy="3175"/>
            </a:xfrm>
            <a:custGeom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7" name="任意多边形 46"/>
            <p:cNvSpPr/>
            <p:nvPr/>
          </p:nvSpPr>
          <p:spPr bwMode="invGray">
            <a:xfrm flipH="1">
              <a:off x="12071350" y="279082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8" name="任意多边形 47"/>
            <p:cNvSpPr/>
            <p:nvPr/>
          </p:nvSpPr>
          <p:spPr bwMode="invGray">
            <a:xfrm>
              <a:off x="4754563" y="2827338"/>
              <a:ext cx="4763" cy="0"/>
            </a:xfrm>
            <a:custGeom>
              <a:gdLst>
                <a:gd name="T0" fmla="*/ 2 w 2"/>
                <a:gd name="T1" fmla="*/ 2 w 2"/>
                <a:gd name="T2" fmla="*/ 0 w 2"/>
                <a:gd name="T3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299" name="任意多边形 48"/>
            <p:cNvSpPr/>
            <p:nvPr/>
          </p:nvSpPr>
          <p:spPr bwMode="invGray">
            <a:xfrm>
              <a:off x="4852988" y="2719388"/>
              <a:ext cx="9525" cy="3175"/>
            </a:xfrm>
            <a:custGeom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0" name="任意多边形 49"/>
            <p:cNvSpPr/>
            <p:nvPr/>
          </p:nvSpPr>
          <p:spPr bwMode="invGray">
            <a:xfrm flipH="1">
              <a:off x="4759325" y="28273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1" name="任意多边形 50"/>
            <p:cNvSpPr/>
            <p:nvPr/>
          </p:nvSpPr>
          <p:spPr bwMode="invGray">
            <a:xfrm>
              <a:off x="6654800" y="2805113"/>
              <a:ext cx="19050" cy="1587"/>
            </a:xfrm>
            <a:custGeom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2" name="任意多边形 51"/>
            <p:cNvSpPr/>
            <p:nvPr/>
          </p:nvSpPr>
          <p:spPr bwMode="invGray">
            <a:xfrm>
              <a:off x="6289675" y="2798763"/>
              <a:ext cx="6350" cy="0"/>
            </a:xfrm>
            <a:custGeom>
              <a:gdLst>
                <a:gd name="T0" fmla="*/ 3 w 3"/>
                <a:gd name="T1" fmla="*/ 3 w 3"/>
                <a:gd name="T2" fmla="*/ 0 w 3"/>
                <a:gd name="T3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3" name="任意多边形 52"/>
            <p:cNvSpPr/>
            <p:nvPr/>
          </p:nvSpPr>
          <p:spPr bwMode="invGray">
            <a:xfrm>
              <a:off x="9140825" y="2725738"/>
              <a:ext cx="44450" cy="0"/>
            </a:xfrm>
            <a:custGeom>
              <a:gdLst>
                <a:gd name="T0" fmla="*/ 23 w 23"/>
                <a:gd name="T1" fmla="*/ 23 w 23"/>
                <a:gd name="T2" fmla="*/ 0 w 23"/>
                <a:gd name="T3" fmla="*/ 23 w 2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4" name="任意多边形 53"/>
            <p:cNvSpPr/>
            <p:nvPr/>
          </p:nvSpPr>
          <p:spPr bwMode="invGray">
            <a:xfrm>
              <a:off x="4737100" y="2827338"/>
              <a:ext cx="17463" cy="3175"/>
            </a:xfrm>
            <a:custGeom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5" name="任意多边形 54"/>
            <p:cNvSpPr/>
            <p:nvPr/>
          </p:nvSpPr>
          <p:spPr bwMode="invGray">
            <a:xfrm>
              <a:off x="7239000" y="2779713"/>
              <a:ext cx="11113" cy="3175"/>
            </a:xfrm>
            <a:custGeom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6" name="任意多边形 55"/>
            <p:cNvSpPr/>
            <p:nvPr/>
          </p:nvSpPr>
          <p:spPr bwMode="invGray">
            <a:xfrm>
              <a:off x="7181850" y="2773363"/>
              <a:ext cx="468313" cy="15875"/>
            </a:xfrm>
            <a:custGeom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7" name="任意多边形 56"/>
            <p:cNvSpPr/>
            <p:nvPr/>
          </p:nvSpPr>
          <p:spPr bwMode="invGray">
            <a:xfrm>
              <a:off x="7407275" y="2787650"/>
              <a:ext cx="26988" cy="0"/>
            </a:xfrm>
            <a:custGeom>
              <a:gdLst>
                <a:gd name="T0" fmla="*/ 14 w 14"/>
                <a:gd name="T1" fmla="*/ 14 w 14"/>
                <a:gd name="T2" fmla="*/ 0 w 14"/>
                <a:gd name="T3" fmla="*/ 14 w 1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8" name="任意多边形 57"/>
            <p:cNvSpPr/>
            <p:nvPr/>
          </p:nvSpPr>
          <p:spPr bwMode="invGray">
            <a:xfrm>
              <a:off x="8123238" y="2794000"/>
              <a:ext cx="31750" cy="1587"/>
            </a:xfrm>
            <a:custGeom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09" name="任意多边形 58"/>
            <p:cNvSpPr/>
            <p:nvPr/>
          </p:nvSpPr>
          <p:spPr bwMode="invGray">
            <a:xfrm>
              <a:off x="3070225" y="2794000"/>
              <a:ext cx="101600" cy="4762"/>
            </a:xfrm>
            <a:custGeom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0" name="任意多边形 59"/>
            <p:cNvSpPr/>
            <p:nvPr/>
          </p:nvSpPr>
          <p:spPr bwMode="invGray">
            <a:xfrm>
              <a:off x="9963150" y="2778125"/>
              <a:ext cx="41275" cy="0"/>
            </a:xfrm>
            <a:custGeom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1" name="任意多边形 60"/>
            <p:cNvSpPr/>
            <p:nvPr/>
          </p:nvSpPr>
          <p:spPr bwMode="invGray">
            <a:xfrm>
              <a:off x="7523163" y="2773363"/>
              <a:ext cx="30163" cy="3175"/>
            </a:xfrm>
            <a:custGeom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2" name="任意多边形 61"/>
            <p:cNvSpPr/>
            <p:nvPr/>
          </p:nvSpPr>
          <p:spPr bwMode="invGray">
            <a:xfrm>
              <a:off x="10009188" y="2787650"/>
              <a:ext cx="115888" cy="3175"/>
            </a:xfrm>
            <a:custGeom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3" name="任意多边形 62"/>
            <p:cNvSpPr/>
            <p:nvPr/>
          </p:nvSpPr>
          <p:spPr bwMode="invGray">
            <a:xfrm>
              <a:off x="10125075" y="2789238"/>
              <a:ext cx="1588" cy="0"/>
            </a:xfrm>
            <a:custGeom>
              <a:gdLst>
                <a:gd name="T0" fmla="*/ 1 w 1"/>
                <a:gd name="T1" fmla="*/ 1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4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5" name="任意多边形 64"/>
            <p:cNvSpPr/>
            <p:nvPr/>
          </p:nvSpPr>
          <p:spPr bwMode="invGray">
            <a:xfrm>
              <a:off x="12117388" y="2779713"/>
              <a:ext cx="127000" cy="4762"/>
            </a:xfrm>
            <a:custGeom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6" name="任意多边形 65"/>
            <p:cNvSpPr/>
            <p:nvPr/>
          </p:nvSpPr>
          <p:spPr bwMode="invGray">
            <a:xfrm>
              <a:off x="12182475" y="2787650"/>
              <a:ext cx="79375" cy="1587"/>
            </a:xfrm>
            <a:custGeom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7" name="任意多边形 66"/>
            <p:cNvSpPr/>
            <p:nvPr/>
          </p:nvSpPr>
          <p:spPr bwMode="invGray">
            <a:xfrm>
              <a:off x="12307888" y="2809875"/>
              <a:ext cx="249238" cy="15875"/>
            </a:xfrm>
            <a:custGeom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8" name="任意多边形 67"/>
            <p:cNvSpPr/>
            <p:nvPr/>
          </p:nvSpPr>
          <p:spPr bwMode="invGray">
            <a:xfrm>
              <a:off x="12252325" y="2825750"/>
              <a:ext cx="73025" cy="1587"/>
            </a:xfrm>
            <a:custGeom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19" name="任意多边形 68"/>
            <p:cNvSpPr/>
            <p:nvPr/>
          </p:nvSpPr>
          <p:spPr bwMode="invGray">
            <a:xfrm>
              <a:off x="10779125" y="2733675"/>
              <a:ext cx="66675" cy="4762"/>
            </a:xfrm>
            <a:custGeom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0" name="任意多边形 69"/>
            <p:cNvSpPr/>
            <p:nvPr/>
          </p:nvSpPr>
          <p:spPr bwMode="invGray">
            <a:xfrm>
              <a:off x="-2471738" y="2738438"/>
              <a:ext cx="496888" cy="1587"/>
            </a:xfrm>
            <a:custGeom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1" name="任意多边形 70"/>
            <p:cNvSpPr/>
            <p:nvPr/>
          </p:nvSpPr>
          <p:spPr bwMode="invGray">
            <a:xfrm>
              <a:off x="9136063" y="2735263"/>
              <a:ext cx="387350" cy="14287"/>
            </a:xfrm>
            <a:custGeom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2" name="任意多边形 71"/>
            <p:cNvSpPr/>
            <p:nvPr/>
          </p:nvSpPr>
          <p:spPr bwMode="invGray">
            <a:xfrm>
              <a:off x="9139238" y="2725738"/>
              <a:ext cx="142875" cy="9525"/>
            </a:xfrm>
            <a:custGeom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3" name="任意多边形 72"/>
            <p:cNvSpPr/>
            <p:nvPr/>
          </p:nvSpPr>
          <p:spPr bwMode="invGray">
            <a:xfrm>
              <a:off x="9805988" y="2817813"/>
              <a:ext cx="39688" cy="3175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4" name="任意多边形 73"/>
            <p:cNvSpPr/>
            <p:nvPr/>
          </p:nvSpPr>
          <p:spPr bwMode="invGray">
            <a:xfrm>
              <a:off x="8580438" y="2725738"/>
              <a:ext cx="66675" cy="3175"/>
            </a:xfrm>
            <a:custGeom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5" name="任意多边形 74"/>
            <p:cNvSpPr/>
            <p:nvPr/>
          </p:nvSpPr>
          <p:spPr bwMode="invGray">
            <a:xfrm>
              <a:off x="8647113" y="2725738"/>
              <a:ext cx="15875" cy="3175"/>
            </a:xfrm>
            <a:custGeom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6" name="任意多边形 75"/>
            <p:cNvSpPr/>
            <p:nvPr/>
          </p:nvSpPr>
          <p:spPr bwMode="invGray">
            <a:xfrm>
              <a:off x="9794875" y="2830513"/>
              <a:ext cx="90488" cy="1587"/>
            </a:xfrm>
            <a:custGeom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7" name="任意多边形 76"/>
            <p:cNvSpPr/>
            <p:nvPr/>
          </p:nvSpPr>
          <p:spPr bwMode="invGray">
            <a:xfrm>
              <a:off x="9232900" y="2795588"/>
              <a:ext cx="84138" cy="3175"/>
            </a:xfrm>
            <a:custGeom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8" name="任意多边形 77"/>
            <p:cNvSpPr/>
            <p:nvPr/>
          </p:nvSpPr>
          <p:spPr bwMode="invGray">
            <a:xfrm>
              <a:off x="8158163" y="2725738"/>
              <a:ext cx="71438" cy="3175"/>
            </a:xfrm>
            <a:custGeom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29" name="任意多边形 78"/>
            <p:cNvSpPr/>
            <p:nvPr/>
          </p:nvSpPr>
          <p:spPr bwMode="invGray">
            <a:xfrm>
              <a:off x="8734425" y="2814638"/>
              <a:ext cx="144463" cy="3175"/>
            </a:xfrm>
            <a:custGeom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0" name="任意多边形 79"/>
            <p:cNvSpPr/>
            <p:nvPr/>
          </p:nvSpPr>
          <p:spPr bwMode="invGray">
            <a:xfrm>
              <a:off x="8023225" y="2782888"/>
              <a:ext cx="26988" cy="1587"/>
            </a:xfrm>
            <a:custGeom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1" name="任意多边形 80"/>
            <p:cNvSpPr/>
            <p:nvPr/>
          </p:nvSpPr>
          <p:spPr bwMode="invGray">
            <a:xfrm>
              <a:off x="8050213" y="2782888"/>
              <a:ext cx="77788" cy="1587"/>
            </a:xfrm>
            <a:custGeom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2" name="任意多边形 81"/>
            <p:cNvSpPr/>
            <p:nvPr/>
          </p:nvSpPr>
          <p:spPr bwMode="invGray">
            <a:xfrm>
              <a:off x="7715250" y="2779713"/>
              <a:ext cx="90488" cy="7937"/>
            </a:xfrm>
            <a:custGeom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3" name="任意多边形 82"/>
            <p:cNvSpPr/>
            <p:nvPr/>
          </p:nvSpPr>
          <p:spPr bwMode="invGray">
            <a:xfrm>
              <a:off x="6508750" y="2713038"/>
              <a:ext cx="247650" cy="6350"/>
            </a:xfrm>
            <a:custGeom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4" name="任意多边形 83"/>
            <p:cNvSpPr/>
            <p:nvPr/>
          </p:nvSpPr>
          <p:spPr bwMode="invGray">
            <a:xfrm>
              <a:off x="6756400" y="2713038"/>
              <a:ext cx="33338" cy="0"/>
            </a:xfrm>
            <a:custGeom>
              <a:gdLst>
                <a:gd name="T0" fmla="*/ 0 w 18"/>
                <a:gd name="T1" fmla="*/ 0 w 18"/>
                <a:gd name="T2" fmla="*/ 18 w 18"/>
                <a:gd name="T3" fmla="*/ 0 w 18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5" name="任意多边形 84"/>
            <p:cNvSpPr/>
            <p:nvPr/>
          </p:nvSpPr>
          <p:spPr bwMode="invGray">
            <a:xfrm>
              <a:off x="8047038" y="2820988"/>
              <a:ext cx="58738" cy="4762"/>
            </a:xfrm>
            <a:custGeom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6" name="任意多边形 85"/>
            <p:cNvSpPr/>
            <p:nvPr/>
          </p:nvSpPr>
          <p:spPr bwMode="invGray">
            <a:xfrm>
              <a:off x="6348413" y="2711451"/>
              <a:ext cx="82550" cy="1587"/>
            </a:xfrm>
            <a:custGeom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7" name="任意多边形 86"/>
            <p:cNvSpPr/>
            <p:nvPr/>
          </p:nvSpPr>
          <p:spPr bwMode="invGray">
            <a:xfrm>
              <a:off x="6734175" y="2771775"/>
              <a:ext cx="96838" cy="6350"/>
            </a:xfrm>
            <a:custGeom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8" name="任意多边形 87"/>
            <p:cNvSpPr/>
            <p:nvPr/>
          </p:nvSpPr>
          <p:spPr bwMode="invGray">
            <a:xfrm>
              <a:off x="6091238" y="2722563"/>
              <a:ext cx="95250" cy="7937"/>
            </a:xfrm>
            <a:custGeom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39" name="任意多边形 88"/>
            <p:cNvSpPr/>
            <p:nvPr/>
          </p:nvSpPr>
          <p:spPr bwMode="invGray">
            <a:xfrm>
              <a:off x="6559550" y="2773363"/>
              <a:ext cx="80963" cy="3175"/>
            </a:xfrm>
            <a:custGeom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0" name="任意多边形 89"/>
            <p:cNvSpPr/>
            <p:nvPr/>
          </p:nvSpPr>
          <p:spPr bwMode="invGray">
            <a:xfrm>
              <a:off x="6640513" y="2806700"/>
              <a:ext cx="227013" cy="15875"/>
            </a:xfrm>
            <a:custGeom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1" name="任意多边形 90"/>
            <p:cNvSpPr/>
            <p:nvPr/>
          </p:nvSpPr>
          <p:spPr bwMode="invGray">
            <a:xfrm>
              <a:off x="6661150" y="2814638"/>
              <a:ext cx="34925" cy="1587"/>
            </a:xfrm>
            <a:custGeom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2" name="任意多边形 91"/>
            <p:cNvSpPr/>
            <p:nvPr/>
          </p:nvSpPr>
          <p:spPr bwMode="invGray">
            <a:xfrm>
              <a:off x="5661025" y="2789238"/>
              <a:ext cx="23813" cy="1587"/>
            </a:xfrm>
            <a:custGeom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3" name="任意多边形 92"/>
            <p:cNvSpPr/>
            <p:nvPr/>
          </p:nvSpPr>
          <p:spPr bwMode="invGray">
            <a:xfrm>
              <a:off x="6162675" y="2814638"/>
              <a:ext cx="258763" cy="7937"/>
            </a:xfrm>
            <a:custGeom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4" name="任意多边形 93"/>
            <p:cNvSpPr/>
            <p:nvPr/>
          </p:nvSpPr>
          <p:spPr bwMode="invGray">
            <a:xfrm>
              <a:off x="5019675" y="2713038"/>
              <a:ext cx="73025" cy="4762"/>
            </a:xfrm>
            <a:custGeom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5" name="任意多边形 94"/>
            <p:cNvSpPr/>
            <p:nvPr/>
          </p:nvSpPr>
          <p:spPr bwMode="invGray">
            <a:xfrm>
              <a:off x="5021263" y="2713038"/>
              <a:ext cx="11113" cy="0"/>
            </a:xfrm>
            <a:custGeom>
              <a:gdLst>
                <a:gd name="T0" fmla="*/ 0 w 6"/>
                <a:gd name="T1" fmla="*/ 0 w 6"/>
                <a:gd name="T2" fmla="*/ 6 w 6"/>
                <a:gd name="T3" fmla="*/ 0 w 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6" name="任意多边形 95"/>
            <p:cNvSpPr/>
            <p:nvPr/>
          </p:nvSpPr>
          <p:spPr bwMode="invGray">
            <a:xfrm>
              <a:off x="5864225" y="2784475"/>
              <a:ext cx="101600" cy="4762"/>
            </a:xfrm>
            <a:custGeom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7" name="任意多边形 96"/>
            <p:cNvSpPr/>
            <p:nvPr/>
          </p:nvSpPr>
          <p:spPr bwMode="invGray">
            <a:xfrm>
              <a:off x="4703763" y="2722563"/>
              <a:ext cx="84138" cy="1587"/>
            </a:xfrm>
            <a:custGeom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8" name="任意多边形 97"/>
            <p:cNvSpPr/>
            <p:nvPr/>
          </p:nvSpPr>
          <p:spPr bwMode="invGray">
            <a:xfrm>
              <a:off x="4264025" y="2713038"/>
              <a:ext cx="77788" cy="4762"/>
            </a:xfrm>
            <a:custGeom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49" name="任意多边形 98"/>
            <p:cNvSpPr/>
            <p:nvPr/>
          </p:nvSpPr>
          <p:spPr bwMode="invGray">
            <a:xfrm>
              <a:off x="4800600" y="2822575"/>
              <a:ext cx="117475" cy="7937"/>
            </a:xfrm>
            <a:custGeom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0" name="任意多边形 99"/>
            <p:cNvSpPr/>
            <p:nvPr/>
          </p:nvSpPr>
          <p:spPr bwMode="invGray">
            <a:xfrm>
              <a:off x="187325" y="2714625"/>
              <a:ext cx="1925638" cy="31750"/>
            </a:xfrm>
            <a:custGeom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1" name="任意多边形 100"/>
            <p:cNvSpPr/>
            <p:nvPr/>
          </p:nvSpPr>
          <p:spPr bwMode="invGray">
            <a:xfrm>
              <a:off x="1947862" y="2735263"/>
              <a:ext cx="47625" cy="0"/>
            </a:xfrm>
            <a:custGeom>
              <a:gdLst>
                <a:gd name="T0" fmla="*/ 0 w 25"/>
                <a:gd name="T1" fmla="*/ 0 w 25"/>
                <a:gd name="T2" fmla="*/ 25 w 25"/>
                <a:gd name="T3" fmla="*/ 0 w 2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2" name="任意多边形 101"/>
            <p:cNvSpPr/>
            <p:nvPr/>
          </p:nvSpPr>
          <p:spPr bwMode="invGray">
            <a:xfrm>
              <a:off x="112712" y="2724150"/>
              <a:ext cx="74613" cy="0"/>
            </a:xfrm>
            <a:custGeom>
              <a:gdLst>
                <a:gd name="T0" fmla="*/ 0 w 39"/>
                <a:gd name="T1" fmla="*/ 0 w 39"/>
                <a:gd name="T2" fmla="*/ 39 w 39"/>
                <a:gd name="T3" fmla="*/ 0 w 39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3" name="任意多边形 102"/>
            <p:cNvSpPr/>
            <p:nvPr/>
          </p:nvSpPr>
          <p:spPr bwMode="invGray">
            <a:xfrm>
              <a:off x="2187575" y="2717800"/>
              <a:ext cx="176213" cy="6350"/>
            </a:xfrm>
            <a:custGeom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4" name="任意多边形 103"/>
            <p:cNvSpPr/>
            <p:nvPr/>
          </p:nvSpPr>
          <p:spPr bwMode="invGray">
            <a:xfrm>
              <a:off x="2112962" y="2714625"/>
              <a:ext cx="90488" cy="4762"/>
            </a:xfrm>
            <a:custGeom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5" name="任意多边形 104"/>
            <p:cNvSpPr/>
            <p:nvPr/>
          </p:nvSpPr>
          <p:spPr bwMode="invGray">
            <a:xfrm>
              <a:off x="2101850" y="2811463"/>
              <a:ext cx="71438" cy="3175"/>
            </a:xfrm>
            <a:custGeom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6" name="任意多边形 105"/>
            <p:cNvSpPr/>
            <p:nvPr/>
          </p:nvSpPr>
          <p:spPr bwMode="invGray">
            <a:xfrm>
              <a:off x="1724025" y="2805113"/>
              <a:ext cx="120650" cy="4762"/>
            </a:xfrm>
            <a:custGeom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7" name="任意多边形 106"/>
            <p:cNvSpPr/>
            <p:nvPr/>
          </p:nvSpPr>
          <p:spPr bwMode="invGray">
            <a:xfrm>
              <a:off x="1744662" y="2833688"/>
              <a:ext cx="73025" cy="3175"/>
            </a:xfrm>
            <a:custGeom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8" name="任意多边形 107"/>
            <p:cNvSpPr/>
            <p:nvPr/>
          </p:nvSpPr>
          <p:spPr bwMode="invGray">
            <a:xfrm>
              <a:off x="-474663" y="2741613"/>
              <a:ext cx="34925" cy="0"/>
            </a:xfrm>
            <a:custGeom>
              <a:gdLst>
                <a:gd name="T0" fmla="*/ 18 w 18"/>
                <a:gd name="T1" fmla="*/ 18 w 18"/>
                <a:gd name="T2" fmla="*/ 0 w 18"/>
                <a:gd name="T3" fmla="*/ 18 w 18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59" name="任意多边形 108"/>
            <p:cNvSpPr/>
            <p:nvPr/>
          </p:nvSpPr>
          <p:spPr bwMode="invGray">
            <a:xfrm>
              <a:off x="-947738" y="2725738"/>
              <a:ext cx="1239838" cy="19050"/>
            </a:xfrm>
            <a:custGeom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0" name="任意多边形 109"/>
            <p:cNvSpPr/>
            <p:nvPr/>
          </p:nvSpPr>
          <p:spPr bwMode="invGray">
            <a:xfrm>
              <a:off x="-1944688" y="2741613"/>
              <a:ext cx="4763" cy="0"/>
            </a:xfrm>
            <a:custGeom>
              <a:gdLst>
                <a:gd name="T0" fmla="*/ 1 w 2"/>
                <a:gd name="T1" fmla="*/ 1 w 2"/>
                <a:gd name="T2" fmla="*/ 2 w 2"/>
                <a:gd name="T3" fmla="*/ 1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1" name="任意多边形 110"/>
            <p:cNvSpPr/>
            <p:nvPr/>
          </p:nvSpPr>
          <p:spPr bwMode="invGray">
            <a:xfrm>
              <a:off x="-1939925" y="2735263"/>
              <a:ext cx="173038" cy="6350"/>
            </a:xfrm>
            <a:custGeom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2" name="任意多边形 111"/>
            <p:cNvSpPr/>
            <p:nvPr/>
          </p:nvSpPr>
          <p:spPr bwMode="invGray">
            <a:xfrm>
              <a:off x="-1773238" y="2733675"/>
              <a:ext cx="123825" cy="12700"/>
            </a:xfrm>
            <a:custGeom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3" name="任意多边形 112"/>
            <p:cNvSpPr/>
            <p:nvPr/>
          </p:nvSpPr>
          <p:spPr bwMode="invGray">
            <a:xfrm>
              <a:off x="-1057275" y="2735263"/>
              <a:ext cx="57150" cy="3175"/>
            </a:xfrm>
            <a:custGeom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4" name="任意多边形 113"/>
            <p:cNvSpPr/>
            <p:nvPr/>
          </p:nvSpPr>
          <p:spPr bwMode="invGray">
            <a:xfrm>
              <a:off x="-1116013" y="2738438"/>
              <a:ext cx="58738" cy="3175"/>
            </a:xfrm>
            <a:custGeom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5" name="任意多边形 114"/>
            <p:cNvSpPr/>
            <p:nvPr/>
          </p:nvSpPr>
          <p:spPr bwMode="invGray">
            <a:xfrm>
              <a:off x="-1349375" y="2735263"/>
              <a:ext cx="84138" cy="0"/>
            </a:xfrm>
            <a:custGeom>
              <a:gdLst>
                <a:gd name="T0" fmla="*/ 44 w 44"/>
                <a:gd name="T1" fmla="*/ 44 w 44"/>
                <a:gd name="T2" fmla="*/ 0 w 44"/>
                <a:gd name="T3" fmla="*/ 44 w 4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6" name="任意多边形 115"/>
            <p:cNvSpPr/>
            <p:nvPr/>
          </p:nvSpPr>
          <p:spPr bwMode="invGray">
            <a:xfrm>
              <a:off x="-1265238" y="2735263"/>
              <a:ext cx="65088" cy="3175"/>
            </a:xfrm>
            <a:custGeom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7" name="任意多边形 116"/>
            <p:cNvSpPr/>
            <p:nvPr/>
          </p:nvSpPr>
          <p:spPr bwMode="invGray">
            <a:xfrm>
              <a:off x="-1219200" y="2728913"/>
              <a:ext cx="103188" cy="9525"/>
            </a:xfrm>
            <a:custGeom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8" name="任意多边形 117"/>
            <p:cNvSpPr/>
            <p:nvPr/>
          </p:nvSpPr>
          <p:spPr bwMode="invGray">
            <a:xfrm>
              <a:off x="1225550" y="2830513"/>
              <a:ext cx="73025" cy="3175"/>
            </a:xfrm>
            <a:custGeom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69" name="任意多边形 118"/>
            <p:cNvSpPr/>
            <p:nvPr/>
          </p:nvSpPr>
          <p:spPr bwMode="invGray">
            <a:xfrm>
              <a:off x="874712" y="2827338"/>
              <a:ext cx="39688" cy="3175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0" name="任意多边形 119"/>
            <p:cNvSpPr/>
            <p:nvPr/>
          </p:nvSpPr>
          <p:spPr bwMode="invGray">
            <a:xfrm>
              <a:off x="417512" y="2827338"/>
              <a:ext cx="457200" cy="31750"/>
            </a:xfrm>
            <a:custGeom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1" name="任意多边形 120"/>
            <p:cNvSpPr/>
            <p:nvPr/>
          </p:nvSpPr>
          <p:spPr bwMode="invGray">
            <a:xfrm>
              <a:off x="755650" y="2859087"/>
              <a:ext cx="68263" cy="4762"/>
            </a:xfrm>
            <a:custGeom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2" name="任意多边形 121"/>
            <p:cNvSpPr/>
            <p:nvPr/>
          </p:nvSpPr>
          <p:spPr bwMode="invGray">
            <a:xfrm>
              <a:off x="-133350" y="2798763"/>
              <a:ext cx="111125" cy="4762"/>
            </a:xfrm>
            <a:custGeom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3" name="任意多边形 122"/>
            <p:cNvSpPr/>
            <p:nvPr/>
          </p:nvSpPr>
          <p:spPr bwMode="invGray">
            <a:xfrm>
              <a:off x="-22225" y="2800350"/>
              <a:ext cx="44450" cy="3175"/>
            </a:xfrm>
            <a:custGeom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4" name="任意多边形 123"/>
            <p:cNvSpPr/>
            <p:nvPr/>
          </p:nvSpPr>
          <p:spPr bwMode="invGray">
            <a:xfrm>
              <a:off x="-66675" y="2798763"/>
              <a:ext cx="6350" cy="0"/>
            </a:xfrm>
            <a:custGeom>
              <a:gdLst>
                <a:gd name="T0" fmla="*/ 0 w 3"/>
                <a:gd name="T1" fmla="*/ 0 w 3"/>
                <a:gd name="T2" fmla="*/ 2 w 3"/>
                <a:gd name="T3" fmla="*/ 0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5" name="任意多边形 124"/>
            <p:cNvSpPr/>
            <p:nvPr/>
          </p:nvSpPr>
          <p:spPr bwMode="invGray">
            <a:xfrm>
              <a:off x="-1566863" y="2730500"/>
              <a:ext cx="65088" cy="3175"/>
            </a:xfrm>
            <a:custGeom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6" name="任意多边形 125"/>
            <p:cNvSpPr/>
            <p:nvPr/>
          </p:nvSpPr>
          <p:spPr bwMode="invGray">
            <a:xfrm>
              <a:off x="-3175000" y="2740025"/>
              <a:ext cx="38100" cy="0"/>
            </a:xfrm>
            <a:custGeom>
              <a:gdLst>
                <a:gd name="T0" fmla="*/ 20 w 20"/>
                <a:gd name="T1" fmla="*/ 20 w 20"/>
                <a:gd name="T2" fmla="*/ 0 w 20"/>
                <a:gd name="T3" fmla="*/ 20 w 20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7" name="任意多边形 126"/>
            <p:cNvSpPr/>
            <p:nvPr/>
          </p:nvSpPr>
          <p:spPr bwMode="invGray">
            <a:xfrm>
              <a:off x="-3735388" y="2803525"/>
              <a:ext cx="6350" cy="1587"/>
            </a:xfrm>
            <a:custGeom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  <p:sp>
          <p:nvSpPr>
            <p:cNvPr id="378" name="任意多边形 127"/>
            <p:cNvSpPr/>
            <p:nvPr/>
          </p:nvSpPr>
          <p:spPr bwMode="invGray">
            <a:xfrm>
              <a:off x="-3924300" y="2803525"/>
              <a:ext cx="188913" cy="3175"/>
            </a:xfrm>
            <a:custGeom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0">
              <a:defRPr lang="zh-CN" sz="44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ct val="0"/>
              </a:spcBef>
              <a:buNone/>
              <a:defRPr lang="zh-CN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2016/2/14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405879778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8" name="线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任意多边形 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0" name="任意多边形 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1" name="任意多边形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2" name="任意多边形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3" name="任意多边形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4" name="任意多边形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5" name="任意多边形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6" name="任意多边形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7" name="任意多边形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8" name="任意多边形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9" name="任意多边形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0" name="任意多边形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gdLst>
                <a:gd name="T0" fmla="*/ 5 w 5"/>
                <a:gd name="T1" fmla="*/ 5 w 5"/>
                <a:gd name="T2" fmla="*/ 0 w 5"/>
                <a:gd name="T3" fmla="*/ 5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1" name="任意多边形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2" name="任意多边形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3" name="任意多边形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4" name="任意多边形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5" name="任意多边形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6" name="任意多边形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7" name="任意多边形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8" name="任意多边形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9" name="任意多边形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0" name="任意多边形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1" name="任意多边形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2" name="任意多边形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3" name="任意多边形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4" name="任意多边形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5" name="任意多边形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6" name="任意多边形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7" name="任意多边形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8" name="任意多边形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9" name="任意多边形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0" name="任意多边形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1" name="任意多边形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2" name="任意多边形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3" name="任意多边形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4" name="任意多边形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5" name="任意多边形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6" name="任意多边形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7" name="任意多边形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8" name="任意多边形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9" name="任意多边形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0" name="任意多边形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1" name="任意多边形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2" name="任意多边形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3" name="任意多边形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4" name="任意多边形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5" name="任意多边形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6" name="任意多边形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7" name="任意多边形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8" name="任意多边形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9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0" name="任意多边形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1" name="任意多边形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2" name="任意多边形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3" name="任意多边形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4" name="任意多边形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5" name="任意多边形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6" name="任意多边形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7" name="任意多边形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8" name="任意多边形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9" name="任意多边形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0" name="任意多边形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1" name="任意多边形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2" name="任意多边形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3" name="任意多边形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4" name="任意多边形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5" name="任意多边形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6" name="任意多边形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7" name="任意多边形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8" name="任意多边形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9" name="任意多边形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0" name="任意多边形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1" name="任意多边形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2" name="任意多边形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956816" latinLnBrk="0">
              <a:defRPr lang="zh-CN" sz="1600"/>
            </a:lvl6pPr>
            <a:lvl7pPr marL="1956816" latinLnBrk="0">
              <a:defRPr lang="zh-CN" sz="1600" baseline="0"/>
            </a:lvl7pPr>
            <a:lvl8pPr marL="1956816" latinLnBrk="0">
              <a:defRPr lang="zh-CN" sz="1600" baseline="0"/>
            </a:lvl8pPr>
            <a:lvl9pPr marL="1956816" latinLnBrk="0">
              <a:defRPr lang="zh-CN" sz="16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956816" latinLnBrk="0">
              <a:defRPr lang="zh-CN" sz="1600"/>
            </a:lvl6pPr>
            <a:lvl7pPr marL="1956816" latinLnBrk="0">
              <a:defRPr lang="zh-CN" sz="1600"/>
            </a:lvl7pPr>
            <a:lvl8pPr marL="1956816" latinLnBrk="0">
              <a:defRPr lang="zh-CN" sz="1600" baseline="0"/>
            </a:lvl8pPr>
            <a:lvl9pPr marL="1956816" latinLnBrk="0">
              <a:defRPr lang="zh-CN" sz="16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2016/2/14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168329410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0" name="线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任意多边形 16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2" name="任意多边形 16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3" name="任意多边形 16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4" name="任意多边形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5" name="任意多边形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6" name="任意多边形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7" name="任意多边形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8" name="任意多边形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9" name="任意多边形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0" name="任意多边形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1" name="任意多边形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2" name="任意多边形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gdLst>
                <a:gd name="T0" fmla="*/ 5 w 5"/>
                <a:gd name="T1" fmla="*/ 5 w 5"/>
                <a:gd name="T2" fmla="*/ 0 w 5"/>
                <a:gd name="T3" fmla="*/ 5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3" name="任意多边形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4" name="任意多边形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5" name="任意多边形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6" name="任意多边形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7" name="任意多边形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8" name="任意多边形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9" name="任意多边形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0" name="任意多边形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1" name="任意多边形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2" name="任意多边形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3" name="任意多边形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4" name="任意多边形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5" name="任意多边形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6" name="任意多边形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7" name="任意多边形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8" name="任意多边形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9" name="任意多边形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0" name="任意多边形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1" name="任意多边形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2" name="任意多边形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3" name="任意多边形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4" name="任意多边形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5" name="任意多边形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6" name="任意多边形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7" name="任意多边形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8" name="任意多边形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9" name="任意多边形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0" name="任意多边形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1" name="任意多边形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2" name="任意多边形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3" name="任意多边形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4" name="任意多边形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5" name="任意多边形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6" name="任意多边形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7" name="任意多边形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8" name="任意多边形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9" name="任意多边形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0" name="任意多边形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1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2" name="任意多边形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3" name="任意多边形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4" name="任意多边形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5" name="任意多边形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6" name="任意多边形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7" name="任意多边形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8" name="任意多边形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9" name="任意多边形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0" name="任意多边形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1" name="任意多边形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2" name="任意多边形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3" name="任意多边形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4" name="任意多边形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5" name="任意多边形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6" name="任意多边形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7" name="任意多边形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8" name="任意多边形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9" name="任意多边形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0" name="任意多边形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1" name="任意多边形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2" name="任意多边形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3" name="任意多边形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4" name="任意多边形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ct val="0"/>
              </a:spcBef>
              <a:buNone/>
              <a:defRPr lang="zh-CN" sz="2400" b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956816" latinLnBrk="0">
              <a:defRPr lang="zh-CN" sz="1600"/>
            </a:lvl6pPr>
            <a:lvl7pPr marL="1956816" latinLnBrk="0">
              <a:defRPr lang="zh-CN" sz="1600" baseline="0"/>
            </a:lvl7pPr>
            <a:lvl8pPr marL="1956816" latinLnBrk="0">
              <a:defRPr lang="zh-CN" sz="1600" baseline="0"/>
            </a:lvl8pPr>
            <a:lvl9pPr marL="1956816" latinLnBrk="0">
              <a:defRPr lang="zh-CN" sz="16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ct val="0"/>
              </a:spcBef>
              <a:buNone/>
              <a:defRPr lang="zh-CN" sz="2400" b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marL="1956816" latinLnBrk="0">
              <a:defRPr lang="zh-CN" sz="1600"/>
            </a:lvl5pPr>
            <a:lvl6pPr marL="1956816" latinLnBrk="0">
              <a:defRPr lang="zh-CN" sz="1600"/>
            </a:lvl6pPr>
            <a:lvl7pPr marL="1956816" latinLnBrk="0">
              <a:defRPr lang="zh-CN" sz="1600"/>
            </a:lvl7pPr>
            <a:lvl8pPr marL="1956816" latinLnBrk="0">
              <a:defRPr lang="zh-CN" sz="1600"/>
            </a:lvl8pPr>
            <a:lvl9pPr marL="1956816"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2016/2/14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418249181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6" name="线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任意多边形 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58" name="任意多边形 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59" name="任意多边形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0" name="任意多边形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1" name="任意多边形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2" name="任意多边形 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3" name="任意多边形 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4" name="任意多边形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5" name="任意多边形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6" name="任意多边形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7" name="任意多边形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8" name="任意多边形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gdLst>
                <a:gd name="T0" fmla="*/ 5 w 5"/>
                <a:gd name="T1" fmla="*/ 5 w 5"/>
                <a:gd name="T2" fmla="*/ 0 w 5"/>
                <a:gd name="T3" fmla="*/ 5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69" name="任意多边形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0" name="任意多边形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1" name="任意多边形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2" name="任意多边形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3" name="任意多边形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4" name="任意多边形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5" name="任意多边形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6" name="任意多边形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7" name="任意多边形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8" name="任意多边形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79" name="任意多边形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0" name="任意多边形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1" name="任意多边形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2" name="任意多边形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3" name="任意多边形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4" name="任意多边形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5" name="任意多边形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6" name="任意多边形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7" name="任意多边形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8" name="任意多边形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89" name="任意多边形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0" name="任意多边形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1" name="任意多边形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2" name="任意多边形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3" name="任意多边形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4" name="任意多边形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5" name="任意多边形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6" name="任意多边形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7" name="任意多边形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8" name="任意多边形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199" name="任意多边形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0" name="任意多边形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1" name="任意多边形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2" name="任意多边形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3" name="任意多边形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4" name="任意多边形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5" name="任意多边形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6" name="任意多边形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7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8" name="任意多边形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09" name="任意多边形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0" name="任意多边形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1" name="任意多边形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2" name="任意多边形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3" name="任意多边形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4" name="任意多边形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5" name="任意多边形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6" name="任意多边形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7" name="任意多边形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8" name="任意多边形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19" name="任意多边形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0" name="任意多边形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1" name="任意多边形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2" name="任意多边形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3" name="任意多边形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4" name="任意多边形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5" name="任意多边形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6" name="任意多边形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7" name="任意多边形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8" name="任意多边形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29" name="任意多边形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  <p:sp>
          <p:nvSpPr>
            <p:cNvPr id="230" name="任意多边形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n>
                  <a:noFill/>
                </a:ln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2016/2/14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2531561462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2016/2/14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140596662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及题注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5" name="框架"/>
          <p:cNvGrpSpPr/>
          <p:nvPr/>
        </p:nvGrpSpPr>
        <p:grpSpPr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组 615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组 767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任意多边形 843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5" name="任意多边形 844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6" name="任意多边形 845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7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8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9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0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1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2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3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4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5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6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7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8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9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0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1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2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3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4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5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6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7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8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9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0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1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2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3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4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5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6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7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8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9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0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1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2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3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4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5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6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7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8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9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0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1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2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3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5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6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7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8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9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0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1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2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3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4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5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6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7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8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9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0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1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2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3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4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5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6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7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任意多边形 769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1" name="任意多边形 770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2" name="任意多边形 771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3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4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5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6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7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8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9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0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1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2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3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4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5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6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7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8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9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0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1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2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3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4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5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6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7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8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9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0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1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2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3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4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5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6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7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8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9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0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1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2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3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4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5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6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7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8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9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1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2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3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4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5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6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7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8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9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0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1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2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3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4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5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6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7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8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9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0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1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2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3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任意多边形 693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5" name="任意多边形 694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6" name="任意多边形 695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7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8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9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0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1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2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3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4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5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6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7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8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9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0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1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2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3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4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5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6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7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8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9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0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1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2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3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4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5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6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7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8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9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0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1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2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3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4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5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6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7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8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9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0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1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2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3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5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6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7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8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9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0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1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2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3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4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5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6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7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8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9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0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1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2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3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4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5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6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7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任意多边形 619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1" name="任意多边形 620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2" name="任意多边形 621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3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4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5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6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7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8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9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0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1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2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3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4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5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6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7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8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9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0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1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2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3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4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5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6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7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8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9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0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1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2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3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4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5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6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7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8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9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0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1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2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3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4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5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6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7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8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9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1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2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3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4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5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6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7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8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9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0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1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2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3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4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5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6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7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8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9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0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1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2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3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zh-CN"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 baseline="0"/>
            </a:lvl7pPr>
            <a:lvl8pPr latinLnBrk="0">
              <a:defRPr lang="zh-CN" sz="1600" baseline="0"/>
            </a:lvl8pPr>
            <a:lvl9pPr latinLnBrk="0">
              <a:defRPr lang="zh-CN" sz="16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2016/2/14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96211661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及题注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4" name="框架"/>
          <p:cNvGrpSpPr/>
          <p:nvPr/>
        </p:nvGrpSpPr>
        <p:grpSpPr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组 614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组 766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任意多边形 842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4" name="任意多边形 843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5" name="任意多边形 844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6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7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8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9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0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1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2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3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4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5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6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7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8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59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0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1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2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3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4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5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6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7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8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69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0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1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2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3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4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5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6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7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8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79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0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1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2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3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4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5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6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7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8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89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0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1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2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4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5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6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7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8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99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0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1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2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3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4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5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6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7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8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09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0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1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2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3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4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5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916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任意多边形 768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0" name="任意多边形 769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1" name="任意多边形 770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2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3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4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5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6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7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8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79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0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1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2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3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4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5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6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7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8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89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0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1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2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3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4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5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6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7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8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99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0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1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2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3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4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5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6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7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8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09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0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1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2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3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4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5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6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7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8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19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0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1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2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3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4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5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6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7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8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29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0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1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2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3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4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5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6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7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8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39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0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1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842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任意多边形 692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4" name="任意多边形 693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5" name="任意多边形 694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6" name="任意多边形 15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7" name="任意多边形 16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8" name="任意多边形 17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9" name="任意多边形 18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0" name="任意多边形 19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1" name="任意多边形 20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2" name="任意多边形 21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3" name="任意多边形 22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4" name="任意多边形 23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5" name="任意多边形 24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6" name="任意多边形 25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7" name="任意多边形 26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8" name="任意多边形 27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09" name="任意多边形 28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0" name="任意多边形 29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1" name="任意多边形 30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2" name="任意多边形 31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3" name="任意多边形 32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4" name="任意多边形 33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5" name="任意多边形 34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6" name="任意多边形 35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7" name="任意多边形 36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8" name="任意多边形 37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19" name="任意多边形 38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0" name="任意多边形 39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1" name="任意多边形 40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2" name="任意多边形 41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3" name="任意多边形 42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4" name="任意多边形 43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5" name="任意多边形 44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6" name="任意多边形 45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7" name="任意多边形 46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8" name="任意多边形 47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29" name="任意多边形 48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0" name="任意多边形 49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1" name="任意多边形 50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2" name="任意多边形 51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3" name="任意多边形 52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4" name="任意多边形 53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5" name="任意多边形 54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6" name="任意多边形 55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7" name="任意多边形 56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8" name="任意多边形 57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39" name="任意多边形 58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0" name="任意多边形 59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1" name="任意多边形 60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2" name="任意多边形 61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4" name="任意多边形 63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5" name="任意多边形 64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6" name="任意多边形 65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7" name="任意多边形 66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8" name="任意多边形 67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49" name="任意多边形 68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0" name="任意多边形 69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1" name="任意多边形 70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2" name="任意多边形 71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3" name="任意多边形 72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4" name="任意多边形 73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5" name="任意多边形 74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6" name="任意多边形 75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7" name="任意多边形 76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8" name="任意多边形 77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59" name="任意多边形 78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0" name="任意多边形 79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1" name="任意多边形 80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2" name="任意多边形 81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3" name="任意多边形 82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4" name="任意多边形 83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5" name="任意多边形 84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766" name="任意多边形 85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任意多边形 618"/>
                <p:cNvSpPr/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0" name="任意多边形 619"/>
                <p:cNvSpPr/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1" name="任意多边形 620"/>
                <p:cNvSpPr/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2" name="任意多边形 621"/>
                <p:cNvSpPr/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3" name="任意多边形 622"/>
                <p:cNvSpPr/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4" name="任意多边形 623"/>
                <p:cNvSpPr/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5" name="任意多边形 624"/>
                <p:cNvSpPr/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6" name="任意多边形 625"/>
                <p:cNvSpPr/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7" name="任意多边形 626"/>
                <p:cNvSpPr/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8" name="任意多边形 627"/>
                <p:cNvSpPr/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29" name="任意多边形 628"/>
                <p:cNvSpPr/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0" name="任意多边形 629"/>
                <p:cNvSpPr/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1" name="任意多边形 630"/>
                <p:cNvSpPr/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2" name="任意多边形 631"/>
                <p:cNvSpPr/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3" name="任意多边形 632"/>
                <p:cNvSpPr/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4" name="任意多边形 633"/>
                <p:cNvSpPr/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5" name="任意多边形 634"/>
                <p:cNvSpPr/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6" name="任意多边形 635"/>
                <p:cNvSpPr/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7" name="任意多边形 636"/>
                <p:cNvSpPr/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8" name="任意多边形 637"/>
                <p:cNvSpPr/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39" name="任意多边形 638"/>
                <p:cNvSpPr/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0" name="任意多边形 639"/>
                <p:cNvSpPr/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1" name="任意多边形 640"/>
                <p:cNvSpPr/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2" name="任意多边形 641"/>
                <p:cNvSpPr/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3" name="任意多边形 642"/>
                <p:cNvSpPr/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4" name="任意多边形 643"/>
                <p:cNvSpPr/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5" name="任意多边形 644"/>
                <p:cNvSpPr/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6" name="任意多边形 645"/>
                <p:cNvSpPr/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7" name="任意多边形 646"/>
                <p:cNvSpPr/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8" name="任意多边形 647"/>
                <p:cNvSpPr/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49" name="任意多边形 648"/>
                <p:cNvSpPr/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0" name="任意多边形 649"/>
                <p:cNvSpPr/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1" name="任意多边形 650"/>
                <p:cNvSpPr/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2" name="任意多边形 651"/>
                <p:cNvSpPr/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3" name="任意多边形 652"/>
                <p:cNvSpPr/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4" name="任意多边形 653"/>
                <p:cNvSpPr/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5" name="任意多边形 654"/>
                <p:cNvSpPr/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6" name="任意多边形 655"/>
                <p:cNvSpPr/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7" name="任意多边形 656"/>
                <p:cNvSpPr/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8" name="任意多边形 657"/>
                <p:cNvSpPr/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59" name="任意多边形 658"/>
                <p:cNvSpPr/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0" name="任意多边形 659"/>
                <p:cNvSpPr/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1" name="任意多边形 660"/>
                <p:cNvSpPr/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2" name="任意多边形 661"/>
                <p:cNvSpPr/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3" name="任意多边形 662"/>
                <p:cNvSpPr/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4" name="任意多边形 663"/>
                <p:cNvSpPr/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5" name="任意多边形 664"/>
                <p:cNvSpPr/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6" name="任意多边形 665"/>
                <p:cNvSpPr/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7" name="任意多边形 666"/>
                <p:cNvSpPr/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8" name="任意多边形 667"/>
                <p:cNvSpPr/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69" name="任意多边形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0" name="任意多边形 669"/>
                <p:cNvSpPr/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1" name="任意多边形 670"/>
                <p:cNvSpPr/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2" name="任意多边形 671"/>
                <p:cNvSpPr/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3" name="任意多边形 672"/>
                <p:cNvSpPr/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4" name="任意多边形 673"/>
                <p:cNvSpPr/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5" name="任意多边形 674"/>
                <p:cNvSpPr/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6" name="任意多边形 675"/>
                <p:cNvSpPr/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7" name="任意多边形 676"/>
                <p:cNvSpPr/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8" name="任意多边形 677"/>
                <p:cNvSpPr/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79" name="任意多边形 678"/>
                <p:cNvSpPr/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0" name="任意多边形 679"/>
                <p:cNvSpPr/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1" name="任意多边形 680"/>
                <p:cNvSpPr/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2" name="任意多边形 681"/>
                <p:cNvSpPr/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3" name="任意多边形 682"/>
                <p:cNvSpPr/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4" name="任意多边形 683"/>
                <p:cNvSpPr/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5" name="任意多边形 684"/>
                <p:cNvSpPr/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6" name="任意多边形 685"/>
                <p:cNvSpPr/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7" name="任意多边形 686"/>
                <p:cNvSpPr/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8" name="任意多边形 687"/>
                <p:cNvSpPr/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89" name="任意多边形 688"/>
                <p:cNvSpPr/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0" name="任意多边形 689"/>
                <p:cNvSpPr/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1" name="任意多边形 690"/>
                <p:cNvSpPr/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  <p:sp>
              <p:nvSpPr>
                <p:cNvPr id="692" name="任意多边形 691"/>
                <p:cNvSpPr/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zh-CN"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2016/2/14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361769410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AFE8FB1-0A7A-443E-AAF7-31D4FA1AA312}" type="datetimeFigureOut">
              <a:rPr lang="en-US" altLang="zh-CN" smtClean="0"/>
              <a:t>2/14/2016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lang="zh-CN"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Tx/>
        <a:buFont typeface="Consolas" pitchFamily="49" charset="0"/>
        <a:buChar char="–"/>
        <a:defRPr lang="zh-CN"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Tx/>
        <a:buFont typeface="Consolas" pitchFamily="49" charset="0"/>
        <a:buChar char="–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Tx/>
        <a:buFont typeface="Consolas" pitchFamily="49" charset="0"/>
        <a:buChar char="–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Tx/>
        <a:buFont typeface="Consolas" pitchFamily="49" charset="0"/>
        <a:buChar char="–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84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2499126" y="548680"/>
            <a:ext cx="9283918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405780" y="548680"/>
            <a:ext cx="1916942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773932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2998068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1917948" y="1340768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17948" y="142518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773932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998068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1917948" y="550482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17948" y="5589240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21804" y="548680"/>
            <a:ext cx="576064" cy="876504"/>
            <a:chOff x="621804" y="548680"/>
            <a:chExt cx="576064" cy="876504"/>
          </a:xfrm>
        </p:grpSpPr>
        <p:sp>
          <p:nvSpPr>
            <p:cNvPr id="20" name="矩形 19"/>
            <p:cNvSpPr/>
            <p:nvPr/>
          </p:nvSpPr>
          <p:spPr>
            <a:xfrm>
              <a:off x="621804" y="548680"/>
              <a:ext cx="576064" cy="87650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621804" y="1005544"/>
              <a:ext cx="576064" cy="419640"/>
            </a:xfrm>
            <a:prstGeom prst="triangle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5780" y="1916832"/>
            <a:ext cx="191694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b="1" lang="zh-CN" smtClean="0" sz="24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兰亭黑_YS_GB18030 Bold"/>
              </a:rPr>
              <a:t>旁门左道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69876" y="2584366"/>
            <a:ext cx="72008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图片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21190" y="2592670"/>
            <a:ext cx="7776864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lang="zh-CN" smtClean="0" sz="32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小清新笔记本样式PPT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358109" y="3240741"/>
            <a:ext cx="7776864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zh-CN" lang="en-US" smtClean="0" sz="24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10609000101010101" pitchFamily="49" typeface="昆仑细圆"/>
              </a:rPr>
              <a:t>Small  fresh  notebook  style  PPT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050296" y="5499962"/>
            <a:ext cx="43924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lang="zh-CN" smtClean="0" sz="20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作者：邵云蛟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486901" y="6021288"/>
            <a:ext cx="100811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altLang="zh-CN" lang="en-US" smtClean="0" sz="2400">
                <a:solidFill>
                  <a:schemeClr val="bg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val="46502144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2466738" y="548680"/>
            <a:ext cx="9283918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405780" y="548680"/>
            <a:ext cx="1916942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773932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2998068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1917948" y="1340768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17948" y="142518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773932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998068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1917948" y="550482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17948" y="5589240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21804" y="548680"/>
            <a:ext cx="576064" cy="876504"/>
            <a:chOff x="621804" y="548680"/>
            <a:chExt cx="576064" cy="87650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621804" y="548680"/>
              <a:ext cx="576064" cy="876504"/>
            </a:xfrm>
            <a:prstGeom prst="rect">
              <a:avLst/>
            </a:prstGeom>
            <a:grpFill/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621804" y="1005544"/>
              <a:ext cx="576064" cy="419640"/>
            </a:xfrm>
            <a:prstGeom prst="triangle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5780" y="1916832"/>
            <a:ext cx="191694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b="1" lang="zh-CN" smtClean="0" sz="24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兰亭黑_YS_GB18030 Bold"/>
              </a:rPr>
              <a:t>旁门左道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69876" y="2584366"/>
            <a:ext cx="72008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b="1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  <a:p>
            <a:pPr algn="r">
              <a:lnSpc>
                <a:spcPct val="150000"/>
              </a:lnSpc>
            </a:pPr>
            <a:r>
              <a:rPr altLang="en-US" b="1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图片</a:t>
            </a:r>
          </a:p>
          <a:p>
            <a:pPr algn="r">
              <a:lnSpc>
                <a:spcPct val="150000"/>
              </a:lnSpc>
            </a:pPr>
            <a:r>
              <a:rPr altLang="en-US" b="1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06781" y="1274484"/>
            <a:ext cx="208823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先来聊聊文字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646140" y="2341564"/>
            <a:ext cx="727396" cy="727396"/>
          </a:xfrm>
          <a:prstGeom prst="roundRect">
            <a:avLst/>
          </a:prstGeom>
          <a:solidFill>
            <a:srgbClr val="92D05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3780476" y="2394480"/>
            <a:ext cx="72739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lang="en-US" smtClean="0" sz="4000">
                <a:latin charset="-120" panose="03000500000000000000" pitchFamily="66" typeface="HanWangT0007"/>
                <a:ea charset="-120" panose="03000500000000000000" pitchFamily="66" typeface="HanWangT0007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42208" y="2341564"/>
            <a:ext cx="190821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10609000101010101" pitchFamily="49" typeface="迷你简书魂"/>
                <a:ea charset="-122" panose="02010609000101010101" pitchFamily="49" typeface="迷你简书魂"/>
              </a:rPr>
              <a:t>关于字体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651888" y="2766296"/>
            <a:ext cx="3816424" cy="3383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尽量选择细线条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7197156" y="2338390"/>
            <a:ext cx="727396" cy="727396"/>
          </a:xfrm>
          <a:prstGeom prst="roundRect">
            <a:avLst/>
          </a:prstGeom>
          <a:solidFill>
            <a:srgbClr val="92D05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7331491" y="2391306"/>
            <a:ext cx="72739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lang="en-US" smtClean="0" sz="4000">
                <a:latin charset="-120" panose="03000500000000000000" pitchFamily="66" typeface="HanWangT0007"/>
                <a:ea charset="-120" panose="03000500000000000000" pitchFamily="66" typeface="HanWangT0007"/>
              </a:rPr>
              <a:t>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93223" y="2338390"/>
            <a:ext cx="190821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10609000101010101" pitchFamily="49" typeface="迷你简书魂"/>
                <a:ea charset="-122" panose="02010609000101010101" pitchFamily="49" typeface="迷你简书魂"/>
              </a:rPr>
              <a:t>关于颜色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202903" y="2763122"/>
            <a:ext cx="3292108" cy="3383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尽量选择浅色，字体选择灰色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3646140" y="4006737"/>
            <a:ext cx="727396" cy="727396"/>
          </a:xfrm>
          <a:prstGeom prst="roundRect">
            <a:avLst/>
          </a:prstGeom>
          <a:solidFill>
            <a:srgbClr val="92D05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3780476" y="4059653"/>
            <a:ext cx="72739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lang="en-US" smtClean="0" sz="4000">
                <a:latin charset="-120" panose="03000500000000000000" pitchFamily="66" typeface="HanWangT0007"/>
                <a:ea charset="-120" panose="03000500000000000000" pitchFamily="66" typeface="HanWangT0007"/>
              </a:rPr>
              <a:t>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42208" y="4006736"/>
            <a:ext cx="190821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10609000101010101" pitchFamily="49" typeface="迷你简书魂"/>
                <a:ea charset="-122" panose="02010609000101010101" pitchFamily="49" typeface="迷你简书魂"/>
              </a:rPr>
              <a:t>关于风格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651888" y="4431469"/>
            <a:ext cx="3816424" cy="3383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好像扁平化居多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7197156" y="4003563"/>
            <a:ext cx="727396" cy="727396"/>
          </a:xfrm>
          <a:prstGeom prst="roundRect">
            <a:avLst/>
          </a:prstGeom>
          <a:solidFill>
            <a:srgbClr val="92D05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文本框 35"/>
          <p:cNvSpPr txBox="1"/>
          <p:nvPr/>
        </p:nvSpPr>
        <p:spPr>
          <a:xfrm>
            <a:off x="7331491" y="4056480"/>
            <a:ext cx="72739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lang="en-US" smtClean="0" sz="4000">
                <a:latin charset="-120" panose="03000500000000000000" pitchFamily="66" typeface="HanWangT0007"/>
                <a:ea charset="-120" panose="03000500000000000000" pitchFamily="66" typeface="HanWangT0007"/>
              </a:rPr>
              <a:t>4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193223" y="4003563"/>
            <a:ext cx="190821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10609000101010101" pitchFamily="49" typeface="迷你简书魂"/>
                <a:ea charset="-122" panose="02010609000101010101" pitchFamily="49" typeface="迷你简书魂"/>
              </a:rPr>
              <a:t>关于图片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02903" y="4428294"/>
            <a:ext cx="2545268" cy="3383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尽量保持素雅</a:t>
            </a: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3718148" y="1773774"/>
            <a:ext cx="7632848" cy="0"/>
          </a:xfrm>
          <a:prstGeom prst="line">
            <a:avLst/>
          </a:prstGeom>
          <a:ln w="25400">
            <a:solidFill>
              <a:schemeClr val="bg1">
                <a:lumMod val="50000"/>
                <a:lumOff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0486901" y="6021288"/>
            <a:ext cx="100811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altLang="zh-CN" lang="en-US" smtClean="0" sz="2400">
                <a:solidFill>
                  <a:schemeClr val="bg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val="75506852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2466738" y="548680"/>
            <a:ext cx="9283918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405780" y="548680"/>
            <a:ext cx="1916942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773932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2998068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1917948" y="1340768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17948" y="142518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773932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998068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1917948" y="550482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17948" y="5589240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21804" y="548680"/>
            <a:ext cx="576064" cy="876504"/>
            <a:chOff x="621804" y="548680"/>
            <a:chExt cx="576064" cy="87650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621804" y="548680"/>
              <a:ext cx="576064" cy="8765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621804" y="1005544"/>
              <a:ext cx="576064" cy="419640"/>
            </a:xfrm>
            <a:prstGeom prst="triangle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5780" y="1916832"/>
            <a:ext cx="191694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b="1" lang="zh-CN" smtClean="0" sz="24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兰亭黑_YS_GB18030 Bold"/>
              </a:rPr>
              <a:t>旁门左道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69876" y="2584366"/>
            <a:ext cx="72008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图片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06781" y="1274484"/>
            <a:ext cx="208823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再来聊聊图片</a:t>
            </a: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3718148" y="1773774"/>
            <a:ext cx="7632848" cy="0"/>
          </a:xfrm>
          <a:prstGeom prst="line">
            <a:avLst/>
          </a:prstGeom>
          <a:ln w="25400">
            <a:solidFill>
              <a:schemeClr val="bg1">
                <a:lumMod val="50000"/>
                <a:lumOff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0486901" y="6021288"/>
            <a:ext cx="100811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altLang="zh-CN" lang="en-US" smtClean="0" sz="2400">
                <a:solidFill>
                  <a:schemeClr val="bg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1896" t="9898"/>
          <a:stretch>
            <a:fillRect/>
          </a:stretch>
        </p:blipFill>
        <p:spPr>
          <a:xfrm>
            <a:off x="3718148" y="2342510"/>
            <a:ext cx="4824536" cy="26472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86701" y="3540009"/>
            <a:ext cx="2592288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0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10604000101010101" pitchFamily="2" typeface="建刚体粗体修正版"/>
                <a:ea charset="-122" panose="02010604000101010101" pitchFamily="2" typeface="建刚体粗体修正版"/>
              </a:rPr>
              <a:t>既然选择了小清新，那么就插入一张具有文艺气息的图片。</a:t>
            </a:r>
          </a:p>
        </p:txBody>
      </p:sp>
    </p:spTree>
    <p:extLst>
      <p:ext uri="{BB962C8B-B14F-4D97-AF65-F5344CB8AC3E}">
        <p14:creationId val="36822339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2466738" y="548680"/>
            <a:ext cx="9283918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405780" y="548680"/>
            <a:ext cx="1916942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773932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2998068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1917948" y="1340768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17948" y="142518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773932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998068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1917948" y="550482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17948" y="5589240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21804" y="548680"/>
            <a:ext cx="576064" cy="876504"/>
            <a:chOff x="621804" y="548680"/>
            <a:chExt cx="576064" cy="87650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621804" y="548680"/>
              <a:ext cx="576064" cy="8765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621804" y="1005544"/>
              <a:ext cx="576064" cy="419640"/>
            </a:xfrm>
            <a:prstGeom prst="triangle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5780" y="1916832"/>
            <a:ext cx="191694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b="1" lang="zh-CN" smtClean="0" sz="24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兰亭黑_YS_GB18030 Bold"/>
              </a:rPr>
              <a:t>旁门左道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69876" y="2584366"/>
            <a:ext cx="72008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图片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06781" y="1274484"/>
            <a:ext cx="208823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再来聊聊图片</a:t>
            </a: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3718148" y="1773774"/>
            <a:ext cx="7632848" cy="0"/>
          </a:xfrm>
          <a:prstGeom prst="line">
            <a:avLst/>
          </a:prstGeom>
          <a:ln w="25400">
            <a:solidFill>
              <a:schemeClr val="bg1">
                <a:lumMod val="50000"/>
                <a:lumOff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0486901" y="6021288"/>
            <a:ext cx="100811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altLang="zh-CN" lang="en-US" smtClean="0" sz="2400">
                <a:solidFill>
                  <a:schemeClr val="bg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18148" y="2129198"/>
            <a:ext cx="4602088" cy="306805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398668" y="2129198"/>
            <a:ext cx="2310680" cy="1522507"/>
          </a:xfrm>
          <a:prstGeom prst="rect">
            <a:avLst/>
          </a:prstGeom>
          <a:solidFill>
            <a:srgbClr val="EEBC36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8398668" y="3717032"/>
            <a:ext cx="2310680" cy="14802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50976" y="2373700"/>
            <a:ext cx="1241340" cy="1033501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398669" y="4202325"/>
            <a:ext cx="231068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000"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这张柠檬图片好像也挺清新的。</a:t>
            </a:r>
          </a:p>
        </p:txBody>
      </p:sp>
    </p:spTree>
    <p:extLst>
      <p:ext uri="{BB962C8B-B14F-4D97-AF65-F5344CB8AC3E}">
        <p14:creationId val="337365988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2466738" y="548680"/>
            <a:ext cx="9283918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405780" y="548680"/>
            <a:ext cx="1916942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773932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2998068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1917948" y="1340768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17948" y="142518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773932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998068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1917948" y="550482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17948" y="5589240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21804" y="548680"/>
            <a:ext cx="576064" cy="876504"/>
            <a:chOff x="621804" y="548680"/>
            <a:chExt cx="576064" cy="87650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621804" y="548680"/>
              <a:ext cx="576064" cy="8765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621804" y="1005544"/>
              <a:ext cx="576064" cy="419640"/>
            </a:xfrm>
            <a:prstGeom prst="triangle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5780" y="1916832"/>
            <a:ext cx="191694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b="1" lang="zh-CN" smtClean="0" sz="24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兰亭黑_YS_GB18030 Bold"/>
              </a:rPr>
              <a:t>旁门左道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69876" y="2584366"/>
            <a:ext cx="72008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图片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06781" y="1274484"/>
            <a:ext cx="208823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再来聊聊图片</a:t>
            </a: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3718148" y="1773774"/>
            <a:ext cx="7632848" cy="0"/>
          </a:xfrm>
          <a:prstGeom prst="line">
            <a:avLst/>
          </a:prstGeom>
          <a:ln w="25400">
            <a:solidFill>
              <a:schemeClr val="bg1">
                <a:lumMod val="50000"/>
                <a:lumOff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0486901" y="6021288"/>
            <a:ext cx="100811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altLang="zh-CN" lang="en-US" smtClean="0" sz="2400">
                <a:solidFill>
                  <a:schemeClr val="bg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18148" y="1942893"/>
            <a:ext cx="2011731" cy="260906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14884" y="1942893"/>
            <a:ext cx="1967760" cy="262166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67649" y="1955493"/>
            <a:ext cx="1965110" cy="2609061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718147" y="4818567"/>
            <a:ext cx="2011731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旁门左道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02831" y="4803610"/>
            <a:ext cx="2011731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旁门左道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617481" y="4803609"/>
            <a:ext cx="2011731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旁门左道</a:t>
            </a:r>
          </a:p>
        </p:txBody>
      </p:sp>
    </p:spTree>
    <p:extLst>
      <p:ext uri="{BB962C8B-B14F-4D97-AF65-F5344CB8AC3E}">
        <p14:creationId val="117781418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2466738" y="548680"/>
            <a:ext cx="9283918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405780" y="548680"/>
            <a:ext cx="1916942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773932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2998068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1917948" y="1340768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17948" y="142518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773932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998068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1917948" y="550482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17948" y="5589240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21804" y="548680"/>
            <a:ext cx="576064" cy="876504"/>
            <a:chOff x="621804" y="548680"/>
            <a:chExt cx="576064" cy="87650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621804" y="548680"/>
              <a:ext cx="576064" cy="8765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621804" y="1005544"/>
              <a:ext cx="576064" cy="419640"/>
            </a:xfrm>
            <a:prstGeom prst="triangle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5780" y="1916832"/>
            <a:ext cx="191694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b="1" lang="zh-CN" smtClean="0" sz="24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兰亭黑_YS_GB18030 Bold"/>
              </a:rPr>
              <a:t>旁门左道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69876" y="2584366"/>
            <a:ext cx="72008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图片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06781" y="1274484"/>
            <a:ext cx="208823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最后聊聊图表</a:t>
            </a: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3718148" y="1773774"/>
            <a:ext cx="7632848" cy="0"/>
          </a:xfrm>
          <a:prstGeom prst="line">
            <a:avLst/>
          </a:prstGeom>
          <a:ln w="25400">
            <a:solidFill>
              <a:schemeClr val="bg1">
                <a:lumMod val="50000"/>
                <a:lumOff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0486901" y="6021288"/>
            <a:ext cx="100811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altLang="zh-CN" lang="en-US" smtClean="0" sz="2400">
                <a:solidFill>
                  <a:schemeClr val="bg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sp>
        <p:nvSpPr>
          <p:cNvPr id="7" name="梯形 6"/>
          <p:cNvSpPr/>
          <p:nvPr/>
        </p:nvSpPr>
        <p:spPr>
          <a:xfrm>
            <a:off x="3430116" y="3861048"/>
            <a:ext cx="504056" cy="108012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梯形 28"/>
          <p:cNvSpPr/>
          <p:nvPr/>
        </p:nvSpPr>
        <p:spPr>
          <a:xfrm>
            <a:off x="3820006" y="3399892"/>
            <a:ext cx="516364" cy="1541276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梯形 29"/>
          <p:cNvSpPr/>
          <p:nvPr/>
        </p:nvSpPr>
        <p:spPr>
          <a:xfrm>
            <a:off x="4694382" y="3140968"/>
            <a:ext cx="504056" cy="18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梯形 30"/>
          <p:cNvSpPr/>
          <p:nvPr/>
        </p:nvSpPr>
        <p:spPr>
          <a:xfrm>
            <a:off x="5084272" y="3857866"/>
            <a:ext cx="516364" cy="1083302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梯形 31"/>
          <p:cNvSpPr/>
          <p:nvPr/>
        </p:nvSpPr>
        <p:spPr>
          <a:xfrm>
            <a:off x="5935807" y="3923194"/>
            <a:ext cx="504056" cy="1017974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梯形 32"/>
          <p:cNvSpPr/>
          <p:nvPr/>
        </p:nvSpPr>
        <p:spPr>
          <a:xfrm>
            <a:off x="6325697" y="3399892"/>
            <a:ext cx="516364" cy="1541276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梯形 33"/>
          <p:cNvSpPr/>
          <p:nvPr/>
        </p:nvSpPr>
        <p:spPr>
          <a:xfrm>
            <a:off x="7282612" y="3857866"/>
            <a:ext cx="504056" cy="108012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梯形 34"/>
          <p:cNvSpPr/>
          <p:nvPr/>
        </p:nvSpPr>
        <p:spPr>
          <a:xfrm>
            <a:off x="7678588" y="3501008"/>
            <a:ext cx="510278" cy="1436977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8902724" y="2996952"/>
            <a:ext cx="14401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矩形 35"/>
          <p:cNvSpPr/>
          <p:nvPr/>
        </p:nvSpPr>
        <p:spPr>
          <a:xfrm>
            <a:off x="8902724" y="4072141"/>
            <a:ext cx="144016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9027872" y="4072141"/>
            <a:ext cx="1675051" cy="72008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9046740" y="3002290"/>
            <a:ext cx="1675051" cy="72008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9046741" y="2996952"/>
            <a:ext cx="1675051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accent5">
                    <a:lumMod val="60000"/>
                    <a:lumOff val="40000"/>
                  </a:schemeClr>
                </a:solidFill>
                <a:latin charset="-122" panose="02010609000101010101" pitchFamily="49" typeface="迷你简书魂"/>
                <a:ea charset="-122" panose="02010609000101010101" pitchFamily="49" typeface="迷你简书魂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67088" y="3447780"/>
            <a:ext cx="1675051" cy="31089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16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再写点文字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026862" y="4523654"/>
            <a:ext cx="1675051" cy="31089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16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再写点文字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046738" y="4073077"/>
            <a:ext cx="1675051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accent1">
                    <a:lumMod val="60000"/>
                    <a:lumOff val="40000"/>
                  </a:schemeClr>
                </a:solidFill>
                <a:latin charset="-122" panose="02010609000101010101" pitchFamily="49" typeface="迷你简书魂"/>
                <a:ea charset="-122" panose="02010609000101010101" pitchFamily="49" typeface="迷你简书魂"/>
              </a:rPr>
              <a:t>标题</a:t>
            </a:r>
          </a:p>
        </p:txBody>
      </p:sp>
    </p:spTree>
    <p:extLst>
      <p:ext uri="{BB962C8B-B14F-4D97-AF65-F5344CB8AC3E}">
        <p14:creationId val="40904396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2466738" y="548680"/>
            <a:ext cx="9283918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405780" y="548680"/>
            <a:ext cx="1916942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773932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2998068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1917948" y="1340768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17948" y="142518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773932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998068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1917948" y="550482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17948" y="5589240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21804" y="548680"/>
            <a:ext cx="576064" cy="876504"/>
            <a:chOff x="621804" y="548680"/>
            <a:chExt cx="576064" cy="87650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621804" y="548680"/>
              <a:ext cx="576064" cy="8765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621804" y="1005544"/>
              <a:ext cx="576064" cy="419640"/>
            </a:xfrm>
            <a:prstGeom prst="triangle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5780" y="1916832"/>
            <a:ext cx="191694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b="1" lang="zh-CN" smtClean="0" sz="24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兰亭黑_YS_GB18030 Bold"/>
              </a:rPr>
              <a:t>旁门左道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69876" y="2584366"/>
            <a:ext cx="72008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图片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06781" y="1274484"/>
            <a:ext cx="208823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最后聊聊图表</a:t>
            </a: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3718148" y="1773774"/>
            <a:ext cx="7632848" cy="0"/>
          </a:xfrm>
          <a:prstGeom prst="line">
            <a:avLst/>
          </a:prstGeom>
          <a:ln w="25400">
            <a:solidFill>
              <a:schemeClr val="bg1">
                <a:lumMod val="50000"/>
                <a:lumOff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0486901" y="6021288"/>
            <a:ext cx="100811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altLang="zh-CN" lang="en-US" smtClean="0" sz="2400">
                <a:solidFill>
                  <a:schemeClr val="bg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graphicFrame>
        <p:nvGraphicFramePr>
          <p:cNvPr id="37" name="图表 36"/>
          <p:cNvGraphicFramePr/>
          <p:nvPr>
            <p:extLst>
              <p:ext uri="{D42A27DB-BD31-4B8C-83A1-F6EECF244321}">
                <p14:modId val="1017207092"/>
              </p:ext>
            </p:extLst>
          </p:nvPr>
        </p:nvGraphicFramePr>
        <p:xfrm>
          <a:off x="3358108" y="1016303"/>
          <a:ext cx="8392548" cy="396044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3790157" y="4869160"/>
            <a:ext cx="756084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lang="zh-CN" smtClean="0" sz="20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谁说自带的图表就是丑的代名词？</a:t>
            </a:r>
          </a:p>
        </p:txBody>
      </p:sp>
    </p:spTree>
    <p:extLst>
      <p:ext uri="{BB962C8B-B14F-4D97-AF65-F5344CB8AC3E}">
        <p14:creationId val="251022559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2466738" y="548680"/>
            <a:ext cx="9283918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405780" y="548680"/>
            <a:ext cx="1916942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773932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2998068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1917948" y="1340768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17948" y="142518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773932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998068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1917948" y="550482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17948" y="5589240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21804" y="548680"/>
            <a:ext cx="576064" cy="876504"/>
            <a:chOff x="621804" y="548680"/>
            <a:chExt cx="576064" cy="87650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621804" y="548680"/>
              <a:ext cx="576064" cy="8765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621804" y="1005544"/>
              <a:ext cx="576064" cy="419640"/>
            </a:xfrm>
            <a:prstGeom prst="triangle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5780" y="1916832"/>
            <a:ext cx="191694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b="1" lang="zh-CN" smtClean="0" sz="24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兰亭黑_YS_GB18030 Bold"/>
              </a:rPr>
              <a:t>旁门左道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69876" y="2584366"/>
            <a:ext cx="72008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图片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06781" y="1274484"/>
            <a:ext cx="208823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 sz="2400">
                <a:solidFill>
                  <a:schemeClr val="bg1">
                    <a:lumMod val="65000"/>
                    <a:lumOff val="35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最后聊聊图表</a:t>
            </a: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3718148" y="1773774"/>
            <a:ext cx="7632848" cy="0"/>
          </a:xfrm>
          <a:prstGeom prst="line">
            <a:avLst/>
          </a:prstGeom>
          <a:ln w="25400">
            <a:solidFill>
              <a:schemeClr val="bg1">
                <a:lumMod val="50000"/>
                <a:lumOff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0486901" y="6021288"/>
            <a:ext cx="100811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altLang="zh-CN" lang="en-US" sz="2400">
                <a:solidFill>
                  <a:schemeClr val="bg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98786" y="1352807"/>
            <a:ext cx="8851870" cy="497917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50196" y="3573016"/>
            <a:ext cx="9361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0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国家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02324" y="2996952"/>
            <a:ext cx="9361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0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国家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94412" y="4664468"/>
            <a:ext cx="9361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0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国家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77748" y="3395118"/>
            <a:ext cx="9361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0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国家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614693" y="3950041"/>
            <a:ext cx="9361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lang="zh-CN" sz="20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国家</a:t>
            </a:r>
          </a:p>
        </p:txBody>
      </p:sp>
    </p:spTree>
    <p:extLst>
      <p:ext uri="{BB962C8B-B14F-4D97-AF65-F5344CB8AC3E}">
        <p14:creationId val="321033524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2466738" y="548680"/>
            <a:ext cx="9283918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405780" y="548680"/>
            <a:ext cx="1916942" cy="5903246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773932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2998068" y="1196752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1917948" y="1340768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17948" y="142518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773932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998068" y="5360808"/>
            <a:ext cx="360040" cy="36004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1917948" y="5504824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17948" y="5589240"/>
            <a:ext cx="1224136" cy="0"/>
          </a:xfrm>
          <a:prstGeom prst="line">
            <a:avLst/>
          </a:prstGeom>
          <a:ln w="25400">
            <a:solidFill>
              <a:schemeClr val="tx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21804" y="548680"/>
            <a:ext cx="576064" cy="876504"/>
            <a:chOff x="621804" y="548680"/>
            <a:chExt cx="576064" cy="87650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621804" y="548680"/>
              <a:ext cx="576064" cy="8765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621804" y="1005544"/>
              <a:ext cx="576064" cy="419640"/>
            </a:xfrm>
            <a:prstGeom prst="triangle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5780" y="1916832"/>
            <a:ext cx="1916942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b="1" lang="zh-CN" smtClean="0" sz="24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兰亭黑_YS_GB18030 Bold"/>
              </a:rPr>
              <a:t>旁门左道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69876" y="2584366"/>
            <a:ext cx="72008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图片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54052" y="2973596"/>
            <a:ext cx="373568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10609000101010101" pitchFamily="49" typeface="迷你简书魂"/>
                <a:ea charset="-122" panose="02010609000101010101" pitchFamily="49" typeface="迷你简书魂"/>
              </a:rPr>
              <a:t>看爽了不关注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chemeClr val="bg1">
                    <a:lumMod val="50000"/>
                    <a:lumOff val="50000"/>
                  </a:schemeClr>
                </a:solidFill>
                <a:latin charset="-122" panose="02010609000101010101" pitchFamily="49" typeface="迷你简书魂"/>
                <a:ea charset="-122" panose="02010609000101010101" pitchFamily="49" typeface="迷你简书魂"/>
              </a:rPr>
              <a:t>你好意思吗？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74332" y="548680"/>
            <a:ext cx="6376324" cy="5904476"/>
          </a:xfrm>
          <a:prstGeom prst="rect">
            <a:avLst/>
          </a:prstGeom>
        </p:spPr>
      </p:pic>
    </p:spTree>
    <p:extLst>
      <p:ext uri="{BB962C8B-B14F-4D97-AF65-F5344CB8AC3E}">
        <p14:creationId val="423830884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_rels/theme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Arial"/>
        <a:cs typeface="Arial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Arial"/>
        <a:cs typeface="Arial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miter lim="800000"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square">
        <a:spAutoFit/>
      </a:bodyPr>
      <a:lstStyle>
        <a:defPPr>
          <a:lnSpc>
            <a:spcPct val="90000"/>
          </a:lnSpc>
          <a:defRPr sz="2400"/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Arial"/>
        <a:cs typeface="Arial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Arial"/>
        <a:cs typeface="Arial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Arial"/>
        <a:cs typeface="Arial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Arial"/>
        <a:cs typeface="Arial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0984D-921D-405A-8626-907E8818744C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黑板演示文稿（宽屏）</Template>
  <Company/>
  <PresentationFormat>自定义</PresentationFormat>
  <Paragraphs>83</Paragraphs>
  <Slides>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23">
      <vt:lpstr>Arial</vt:lpstr>
      <vt:lpstr>Consolas</vt:lpstr>
      <vt:lpstr>Corbel</vt:lpstr>
      <vt:lpstr>微软雅黑</vt:lpstr>
      <vt:lpstr>Wingdings</vt:lpstr>
      <vt:lpstr>Calibri Light</vt:lpstr>
      <vt:lpstr>Calibri</vt:lpstr>
      <vt:lpstr>方正兰亭黑_YS_GB18030 Bold</vt:lpstr>
      <vt:lpstr>方正正纤黑简体</vt:lpstr>
      <vt:lpstr>昆仑细圆</vt:lpstr>
      <vt:lpstr>HanWangT0007</vt:lpstr>
      <vt:lpstr>迷你简书魂</vt:lpstr>
      <vt:lpstr>建刚体粗体修正版</vt:lpstr>
      <vt:lpstr>Chalkboard_16x9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2015-07-13T02:57:37Z</dcterms:created>
  <dcterms:modified xsi:type="dcterms:W3CDTF">2021-08-20T11:09:43Z</dcterms:modified>
  <cp:revision>1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_TemplateID">
    <vt:lpwstr>TC028048469991</vt:lpwstr>
  </property>
</Properties>
</file>