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firstSlideNum="0" saveSubsetFonts="1">
  <p:sldMasterIdLst>
    <p:sldMasterId id="2147483648" r:id="rId1"/>
  </p:sldMasterIdLst>
  <p:notesMasterIdLst>
    <p:notesMasterId r:id="rId2"/>
  </p:notesMasterIdLst>
  <p:handoutMasterIdLst>
    <p:handoutMasterId r:id="rId3"/>
  </p:handoutMasterIdLst>
  <p:sldIdLst>
    <p:sldId id="256" r:id="rId4"/>
    <p:sldId id="272" r:id="rId5"/>
    <p:sldId id="278" r:id="rId6"/>
    <p:sldId id="288" r:id="rId7"/>
    <p:sldId id="296" r:id="rId8"/>
    <p:sldId id="297" r:id="rId9"/>
    <p:sldId id="298" r:id="rId10"/>
    <p:sldId id="299" r:id="rId11"/>
    <p:sldId id="300" r:id="rId12"/>
    <p:sldId id="301" r:id="rId13"/>
    <p:sldId id="293" r:id="rId14"/>
    <p:sldId id="268" r:id="rId15"/>
  </p:sldIdLst>
  <p:sldSz cx="12190413" cy="6873875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89942" autoAdjust="0"/>
  </p:normalViewPr>
  <p:slideViewPr>
    <p:cSldViewPr>
      <p:cViewPr varScale="1">
        <p:scale>
          <a:sx n="82" d="100"/>
          <a:sy n="82" d="100"/>
        </p:scale>
        <p:origin x="468" y="90"/>
      </p:cViewPr>
      <p:guideLst>
        <p:guide orient="horz" pos="2165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99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tags/tag1.xml" Type="http://schemas.openxmlformats.org/officeDocument/2006/relationships/tags"/><Relationship Id="rId17" Target="presProps.xml" Type="http://schemas.openxmlformats.org/officeDocument/2006/relationships/presProps"/><Relationship Id="rId18" Target="viewProps.xml" Type="http://schemas.openxmlformats.org/officeDocument/2006/relationships/viewProps"/><Relationship Id="rId19" Target="theme/theme1.xml" Type="http://schemas.openxmlformats.org/officeDocument/2006/relationships/theme"/><Relationship Id="rId2" Target="notesMasters/notesMaster1.xml" Type="http://schemas.openxmlformats.org/officeDocument/2006/relationships/notesMaster"/><Relationship Id="rId20" Target="tableStyles.xml" Type="http://schemas.openxmlformats.org/officeDocument/2006/relationships/tableStyles"/><Relationship Id="rId3" Target="handoutMasters/handoutMaster1.xml" Type="http://schemas.openxmlformats.org/officeDocument/2006/relationships/handout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D0154B-CC1C-49FB-BE1E-086B90503492}" type="datetimeFigureOut">
              <a:rPr lang="zh-CN" altLang="en-US" smtClean="0"/>
              <a:t>2015/4/21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973CDF-8D5F-4660-979E-EE1D4DB5E3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52899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F46BF-A6F0-4388-8434-607B419DA784}" type="datetimeFigureOut">
              <a:rPr lang="zh-CN" altLang="en-US" smtClean="0"/>
              <a:t>2015/4/21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8938" y="685800"/>
            <a:ext cx="6080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CA367-DAF3-4CC1-B865-AADA5CFF19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639407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52553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31206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31206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31206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31206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76719776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6" name="组合 15"/>
          <p:cNvGrpSpPr/>
          <p:nvPr userDrawn="1"/>
        </p:nvGrpSpPr>
        <p:grpSpPr>
          <a:xfrm>
            <a:off x="9479582" y="208625"/>
            <a:ext cx="2197510" cy="595901"/>
            <a:chOff x="9342488" y="464772"/>
            <a:chExt cx="2197510" cy="595901"/>
          </a:xfrm>
        </p:grpSpPr>
        <p:cxnSp>
          <p:nvCxnSpPr>
            <p:cNvPr id="6" name="直接连接符 5"/>
            <p:cNvCxnSpPr/>
            <p:nvPr userDrawn="1"/>
          </p:nvCxnSpPr>
          <p:spPr>
            <a:xfrm flipH="1">
              <a:off x="11495806" y="464772"/>
              <a:ext cx="0" cy="595901"/>
            </a:xfrm>
            <a:prstGeom prst="line">
              <a:avLst/>
            </a:prstGeom>
            <a:ln w="1016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 userDrawn="1"/>
          </p:nvCxnSpPr>
          <p:spPr>
            <a:xfrm flipH="1">
              <a:off x="11207774" y="599607"/>
              <a:ext cx="0" cy="461066"/>
            </a:xfrm>
            <a:prstGeom prst="line">
              <a:avLst/>
            </a:prstGeom>
            <a:ln w="1016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 userDrawn="1"/>
          </p:nvCxnSpPr>
          <p:spPr>
            <a:xfrm flipH="1">
              <a:off x="9342488" y="1060673"/>
              <a:ext cx="2197510" cy="0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 userDrawn="1"/>
          </p:nvCxnSpPr>
          <p:spPr>
            <a:xfrm flipH="1">
              <a:off x="10919742" y="762722"/>
              <a:ext cx="0" cy="297951"/>
            </a:xfrm>
            <a:prstGeom prst="line">
              <a:avLst/>
            </a:prstGeom>
            <a:ln w="1016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ectangle 2"/>
          <p:cNvSpPr txBox="1">
            <a:spLocks noChangeArrowheads="1"/>
          </p:cNvSpPr>
          <p:nvPr userDrawn="1"/>
        </p:nvSpPr>
        <p:spPr>
          <a:xfrm>
            <a:off x="9718664" y="357836"/>
            <a:ext cx="1231058" cy="50665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zh-CN" altLang="en-US" sz="240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/>
                <a:ea typeface="微软雅黑"/>
                <a:cs typeface="Segoe UI Semilight" panose="020b0402040204020203" pitchFamily="34" charset="0"/>
              </a:rPr>
              <a:t>过渡页</a:t>
            </a:r>
          </a:p>
        </p:txBody>
      </p:sp>
      <p:sp>
        <p:nvSpPr>
          <p:cNvPr id="13" name="TextBox 15"/>
          <p:cNvSpPr txBox="1"/>
          <p:nvPr userDrawn="1"/>
        </p:nvSpPr>
        <p:spPr>
          <a:xfrm>
            <a:off x="10462121" y="6481936"/>
            <a:ext cx="172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-</a:t>
            </a:r>
            <a:fld id="{2EEF1883-7A0E-4F66-9932-E581691AD397}" type="slidenum">
              <a:rPr lang="zh-CN" altLang="en-US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pPr algn="ctr"/>
              <a:t>‹#›</a:t>
            </a:fld>
            <a:r>
              <a:rPr lang="en-US" altLang="zh-CN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-</a:t>
            </a:r>
            <a:endParaRPr lang="zh-CN" altLang="en-US" sz="1800" b="0">
              <a:solidFill>
                <a:schemeClr val="tx1">
                  <a:lumMod val="50000"/>
                  <a:lumOff val="50000"/>
                </a:schemeClr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9" name="TextBox 15"/>
          <p:cNvSpPr txBox="1"/>
          <p:nvPr userDrawn="1"/>
        </p:nvSpPr>
        <p:spPr>
          <a:xfrm>
            <a:off x="10475646" y="6504543"/>
            <a:ext cx="172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-</a:t>
            </a:r>
            <a:fld id="{2EEF1883-7A0E-4F66-9932-E581691AD397}" type="slidenum">
              <a:rPr lang="zh-CN" altLang="en-US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pPr algn="ctr"/>
              <a:t>‹#›</a:t>
            </a:fld>
            <a:r>
              <a:rPr lang="en-US" altLang="zh-CN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/12-</a:t>
            </a:r>
            <a:endParaRPr lang="zh-CN" altLang="en-US" sz="1800" b="0">
              <a:solidFill>
                <a:schemeClr val="tx1">
                  <a:lumMod val="50000"/>
                  <a:lumOff val="50000"/>
                </a:schemeClr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  <p:extLst>
      <p:ext uri="{BB962C8B-B14F-4D97-AF65-F5344CB8AC3E}">
        <p14:creationId val="142000661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" name="燕尾形 23"/>
          <p:cNvSpPr/>
          <p:nvPr userDrawn="1"/>
        </p:nvSpPr>
        <p:spPr>
          <a:xfrm rot="10800000">
            <a:off x="11446471" y="444359"/>
            <a:ext cx="302343" cy="302343"/>
          </a:xfrm>
          <a:prstGeom prst="chevron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27" name="直接连接符 26"/>
          <p:cNvCxnSpPr/>
          <p:nvPr userDrawn="1"/>
        </p:nvCxnSpPr>
        <p:spPr>
          <a:xfrm flipH="1" flipV="1">
            <a:off x="7679382" y="792058"/>
            <a:ext cx="4120732" cy="2277"/>
          </a:xfrm>
          <a:prstGeom prst="line">
            <a:avLst/>
          </a:prstGeom>
          <a:ln w="19050">
            <a:solidFill>
              <a:srgbClr val="00B0F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 userDrawn="1"/>
        </p:nvCxnSpPr>
        <p:spPr>
          <a:xfrm>
            <a:off x="11138295" y="792058"/>
            <a:ext cx="674118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燕尾形 28"/>
          <p:cNvSpPr/>
          <p:nvPr userDrawn="1"/>
        </p:nvSpPr>
        <p:spPr>
          <a:xfrm rot="10800000">
            <a:off x="11109720" y="444361"/>
            <a:ext cx="302342" cy="302342"/>
          </a:xfrm>
          <a:prstGeom prst="chevron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12" name="直接连接符 11"/>
          <p:cNvCxnSpPr/>
          <p:nvPr userDrawn="1"/>
        </p:nvCxnSpPr>
        <p:spPr>
          <a:xfrm flipH="1">
            <a:off x="504630" y="6490935"/>
            <a:ext cx="2422224" cy="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2"/>
          <p:cNvSpPr txBox="1">
            <a:spLocks noChangeArrowheads="1"/>
          </p:cNvSpPr>
          <p:nvPr userDrawn="1"/>
        </p:nvSpPr>
        <p:spPr>
          <a:xfrm>
            <a:off x="475600" y="6106339"/>
            <a:ext cx="2523262" cy="38459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2000" smtClean="0">
                <a:solidFill>
                  <a:schemeClr val="tx1">
                    <a:lumMod val="50000"/>
                    <a:lumOff val="50000"/>
                  </a:schemeClr>
                </a:solidFill>
                <a:ea typeface="微软雅黑"/>
              </a:rPr>
              <a:t>一、</a:t>
            </a:r>
            <a:r>
              <a:rPr lang="en-US" altLang="zh-CN" sz="2000" smtClean="0">
                <a:solidFill>
                  <a:schemeClr val="tx1">
                    <a:lumMod val="50000"/>
                    <a:lumOff val="50000"/>
                  </a:schemeClr>
                </a:solidFill>
                <a:ea typeface="微软雅黑"/>
              </a:rPr>
              <a:t>2012</a:t>
            </a:r>
            <a:r>
              <a:rPr lang="zh-CN" altLang="en-US" sz="2000" smtClean="0">
                <a:solidFill>
                  <a:schemeClr val="tx1">
                    <a:lumMod val="50000"/>
                    <a:lumOff val="50000"/>
                  </a:schemeClr>
                </a:solidFill>
                <a:ea typeface="微软雅黑"/>
              </a:rPr>
              <a:t>年工作内容</a:t>
            </a:r>
          </a:p>
          <a:p>
            <a:pPr algn="l">
              <a:defRPr/>
            </a:pPr>
            <a:endParaRPr lang="zh-CN" altLang="en-US" sz="200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Segoe UI Semilight" panose="020b0402040204020203" pitchFamily="34" charset="0"/>
            </a:endParaRPr>
          </a:p>
        </p:txBody>
      </p:sp>
      <p:cxnSp>
        <p:nvCxnSpPr>
          <p:cNvPr id="15" name="直接连接符 14"/>
          <p:cNvCxnSpPr/>
          <p:nvPr userDrawn="1"/>
        </p:nvCxnSpPr>
        <p:spPr>
          <a:xfrm>
            <a:off x="478582" y="6490935"/>
            <a:ext cx="432048" cy="1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5"/>
          <p:cNvSpPr txBox="1"/>
          <p:nvPr userDrawn="1"/>
        </p:nvSpPr>
        <p:spPr>
          <a:xfrm>
            <a:off x="10634903" y="6327204"/>
            <a:ext cx="1177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-</a:t>
            </a:r>
            <a:fld id="{2EEF1883-7A0E-4F66-9932-E581691AD397}" type="slidenum">
              <a:rPr lang="zh-CN" altLang="en-US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pPr algn="r"/>
              <a:t>‹#›</a:t>
            </a:fld>
            <a:r>
              <a:rPr lang="en-US" altLang="zh-CN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/14-</a:t>
            </a:r>
            <a:endParaRPr lang="zh-CN" altLang="en-US" sz="1800" b="0">
              <a:solidFill>
                <a:schemeClr val="tx1">
                  <a:lumMod val="50000"/>
                  <a:lumOff val="50000"/>
                </a:schemeClr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5" name="直接连接符 4"/>
          <p:cNvCxnSpPr/>
          <p:nvPr userDrawn="1"/>
        </p:nvCxnSpPr>
        <p:spPr>
          <a:xfrm flipH="1">
            <a:off x="504628" y="801147"/>
            <a:ext cx="3760691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/>
          <p:cNvSpPr txBox="1">
            <a:spLocks noChangeArrowheads="1"/>
          </p:cNvSpPr>
          <p:nvPr userDrawn="1"/>
        </p:nvSpPr>
        <p:spPr>
          <a:xfrm>
            <a:off x="461086" y="281641"/>
            <a:ext cx="4248472" cy="77787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3200" smtClean="0">
                <a:solidFill>
                  <a:schemeClr val="tx1">
                    <a:lumMod val="50000"/>
                    <a:lumOff val="50000"/>
                  </a:schemeClr>
                </a:solidFill>
                <a:ea typeface="微软雅黑"/>
              </a:rPr>
              <a:t>二、</a:t>
            </a:r>
            <a:r>
              <a:rPr lang="en-US" altLang="zh-CN" sz="3200" smtClean="0">
                <a:solidFill>
                  <a:schemeClr val="tx1">
                    <a:lumMod val="50000"/>
                    <a:lumOff val="50000"/>
                  </a:schemeClr>
                </a:solidFill>
                <a:ea typeface="微软雅黑"/>
              </a:rPr>
              <a:t>2012</a:t>
            </a:r>
            <a:r>
              <a:rPr lang="zh-CN" altLang="en-US" sz="3200" smtClean="0">
                <a:solidFill>
                  <a:schemeClr val="tx1">
                    <a:lumMod val="50000"/>
                    <a:lumOff val="50000"/>
                  </a:schemeClr>
                </a:solidFill>
                <a:ea typeface="微软雅黑"/>
              </a:rPr>
              <a:t>年工作不足</a:t>
            </a:r>
          </a:p>
          <a:p>
            <a:pPr algn="l">
              <a:defRPr/>
            </a:pPr>
            <a:endParaRPr lang="zh-CN" altLang="en-US" sz="3200" smtClean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Segoe UI Semilight" panose="020b0402040204020203" pitchFamily="34" charset="0"/>
            </a:endParaRPr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478582" y="799755"/>
            <a:ext cx="674118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5"/>
          <p:cNvSpPr txBox="1"/>
          <p:nvPr userDrawn="1"/>
        </p:nvSpPr>
        <p:spPr>
          <a:xfrm>
            <a:off x="10487694" y="283575"/>
            <a:ext cx="1728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-</a:t>
            </a:r>
            <a:fld id="{2EEF1883-7A0E-4F66-9932-E581691AD397}" type="slidenum">
              <a:rPr lang="zh-CN" altLang="en-US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pPr algn="ctr"/>
              <a:t>‹#›</a:t>
            </a:fld>
            <a:r>
              <a:rPr lang="en-US" altLang="zh-CN" sz="180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/11-</a:t>
            </a:r>
            <a:endParaRPr lang="zh-CN" altLang="en-US" sz="1800" b="0">
              <a:solidFill>
                <a:schemeClr val="tx1">
                  <a:lumMod val="50000"/>
                  <a:lumOff val="50000"/>
                </a:schemeClr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5" name="直接连接符 4"/>
          <p:cNvCxnSpPr/>
          <p:nvPr userDrawn="1"/>
        </p:nvCxnSpPr>
        <p:spPr>
          <a:xfrm flipH="1">
            <a:off x="504628" y="801147"/>
            <a:ext cx="3760691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2"/>
          <p:cNvSpPr txBox="1">
            <a:spLocks noChangeArrowheads="1"/>
          </p:cNvSpPr>
          <p:nvPr userDrawn="1"/>
        </p:nvSpPr>
        <p:spPr>
          <a:xfrm>
            <a:off x="475600" y="281641"/>
            <a:ext cx="4248472" cy="77787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3200" smtClean="0">
                <a:solidFill>
                  <a:schemeClr val="tx1">
                    <a:lumMod val="50000"/>
                    <a:lumOff val="50000"/>
                  </a:schemeClr>
                </a:solidFill>
                <a:ea typeface="微软雅黑"/>
              </a:rPr>
              <a:t>三、</a:t>
            </a:r>
            <a:r>
              <a:rPr lang="en-US" altLang="zh-CN" sz="3200" smtClean="0">
                <a:solidFill>
                  <a:schemeClr val="tx1">
                    <a:lumMod val="50000"/>
                    <a:lumOff val="50000"/>
                  </a:schemeClr>
                </a:solidFill>
                <a:ea typeface="微软雅黑"/>
              </a:rPr>
              <a:t>2012</a:t>
            </a:r>
            <a:r>
              <a:rPr lang="zh-CN" altLang="en-US" sz="3200" smtClean="0">
                <a:solidFill>
                  <a:schemeClr val="tx1">
                    <a:lumMod val="50000"/>
                    <a:lumOff val="50000"/>
                  </a:schemeClr>
                </a:solidFill>
                <a:ea typeface="微软雅黑"/>
              </a:rPr>
              <a:t>年工作计划</a:t>
            </a:r>
            <a:endParaRPr lang="zh-CN" altLang="en-US" sz="3200" smtClean="0">
              <a:solidFill>
                <a:schemeClr val="tx1">
                  <a:lumMod val="50000"/>
                  <a:lumOff val="50000"/>
                </a:schemeClr>
              </a:solidFill>
              <a:latin typeface="微软雅黑"/>
              <a:ea typeface="微软雅黑"/>
              <a:cs typeface="Segoe UI Semilight" panose="020b0402040204020203" pitchFamily="34" charset="0"/>
            </a:endParaRPr>
          </a:p>
        </p:txBody>
      </p:sp>
      <p:cxnSp>
        <p:nvCxnSpPr>
          <p:cNvPr id="10" name="直接连接符 9"/>
          <p:cNvCxnSpPr/>
          <p:nvPr userDrawn="1"/>
        </p:nvCxnSpPr>
        <p:spPr>
          <a:xfrm>
            <a:off x="478582" y="799755"/>
            <a:ext cx="674118" cy="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1213" cy="114617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>
          <a:xfrm>
            <a:off x="10711665" y="6029225"/>
            <a:ext cx="758066" cy="409283"/>
          </a:xfrm>
          <a:prstGeom prst="rect">
            <a:avLst/>
          </a:prstGeom>
        </p:spPr>
        <p:txBody>
          <a:bodyPr/>
          <a:lstStyle/>
          <a:p>
            <a:fld id="{9443B132-AE8F-4643-A017-4D928E19E587}" type="slidenum">
              <a:rPr lang="zh-CN" altLang="en-US" smtClean="0"/>
              <a:t>‹#›</a:t>
            </a:fld>
            <a:r>
              <a:rPr lang="en-US" altLang="zh-CN" smtClean="0"/>
              <a:t>/20</a:t>
            </a:r>
            <a:endParaRPr lang="zh-CN" altLang="en-US"/>
          </a:p>
        </p:txBody>
      </p:sp>
    </p:spTree>
    <p:extLst>
      <p:ext uri="{BB962C8B-B14F-4D97-AF65-F5344CB8AC3E}">
        <p14:creationId val="2190811104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灯片编号占位符 9"/>
          <p:cNvSpPr>
            <a:spLocks noGrp="1"/>
          </p:cNvSpPr>
          <p:nvPr>
            <p:ph type="sldNum" sz="quarter" idx="4"/>
          </p:nvPr>
        </p:nvSpPr>
        <p:spPr>
          <a:xfrm>
            <a:off x="10991749" y="6389264"/>
            <a:ext cx="589063" cy="3480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E34CE-A4AF-4593-936C-3D03EAD31B8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0" r:id="rId2"/>
    <p:sldLayoutId id="2147483656" r:id="rId3"/>
    <p:sldLayoutId id="2147483657" r:id="rId4"/>
    <p:sldLayoutId id="2147483658" r:id="rId5"/>
    <p:sldLayoutId id="2147483659" r:id="rId6"/>
    <p:sldLayoutId id="2147483661" r:id="rId7"/>
  </p:sldLayoutIdLst>
  <mc:AlternateContent>
    <mc:Choice Requires="p14">
      <p:transition spd="slow">
        <p14:reveal/>
      </p:transition>
    </mc:Choice>
    <mc:Fallback>
      <p:transition spd="slow">
        <p:fade/>
      </p:transition>
    </mc:Fallback>
  </mc:AlternateContent>
  <p:timing/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" name="Rectangle 4"/>
          <p:cNvSpPr/>
          <p:nvPr/>
        </p:nvSpPr>
        <p:spPr>
          <a:xfrm>
            <a:off x="0" y="-19447"/>
            <a:ext cx="12192000" cy="4831307"/>
          </a:xfrm>
          <a:prstGeom prst="rect">
            <a:avLst/>
          </a:prstGeom>
          <a:solidFill>
            <a:srgbClr val="0072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>
              <a:ea typeface="微软雅黑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054646" y="2644849"/>
            <a:ext cx="10009112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lang="en-US" smtClean="0" sz="4800">
                <a:solidFill>
                  <a:schemeClr val="bg1"/>
                </a:solidFill>
                <a:latin charset="-120" panose="020b0604030504040204" pitchFamily="34" typeface="Microsoft JhengHei"/>
                <a:ea charset="-120" panose="020b0604030504040204" pitchFamily="34" typeface="Microsoft JhengHei"/>
              </a:rPr>
              <a:t>2014年度述职报告PPT模板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9479583" y="5453161"/>
            <a:ext cx="3024336" cy="7498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en-US" lang="zh-CN" smtClean="0" spc="-150">
                <a:ea typeface="微软雅黑"/>
              </a:rPr>
              <a:t>汇报人：XXXX</a:t>
            </a:r>
          </a:p>
          <a:p>
            <a:pPr algn="ctr">
              <a:lnSpc>
                <a:spcPct val="120000"/>
              </a:lnSpc>
            </a:pPr>
            <a:r>
              <a:rPr altLang="en-US" lang="zh-CN" smtClean="0" spc="-150">
                <a:ea typeface="微软雅黑"/>
              </a:rPr>
              <a:t>2013年X月X日</a:t>
            </a:r>
          </a:p>
        </p:txBody>
      </p:sp>
      <p:sp>
        <p:nvSpPr>
          <p:cNvPr id="2" name="流程图: 联系 1"/>
          <p:cNvSpPr/>
          <p:nvPr/>
        </p:nvSpPr>
        <p:spPr>
          <a:xfrm>
            <a:off x="262558" y="268585"/>
            <a:ext cx="777723" cy="777723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600">
              <a:solidFill>
                <a:srgbClr val="00B0F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4566" y="453251"/>
            <a:ext cx="604886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/>
              <a:t>logo</a:t>
            </a:r>
          </a:p>
        </p:txBody>
      </p:sp>
    </p:spTree>
    <p:extLst>
      <p:ext uri="{BB962C8B-B14F-4D97-AF65-F5344CB8AC3E}">
        <p14:creationId val="3421311904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燕尾形 1"/>
          <p:cNvSpPr/>
          <p:nvPr/>
        </p:nvSpPr>
        <p:spPr>
          <a:xfrm rot="10800000">
            <a:off x="11446471" y="444359"/>
            <a:ext cx="302343" cy="302343"/>
          </a:xfrm>
          <a:prstGeom prst="chevron">
            <a:avLst/>
          </a:prstGeom>
          <a:solidFill>
            <a:srgbClr val="0072C6"/>
          </a:solidFill>
          <a:ln>
            <a:solidFill>
              <a:srgbClr val="0072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cxnSp>
        <p:nvCxnSpPr>
          <p:cNvPr id="3" name="直接连接符 2"/>
          <p:cNvCxnSpPr/>
          <p:nvPr/>
        </p:nvCxnSpPr>
        <p:spPr>
          <a:xfrm flipH="1" flipV="1">
            <a:off x="6383238" y="792058"/>
            <a:ext cx="5416876" cy="2278"/>
          </a:xfrm>
          <a:prstGeom prst="line">
            <a:avLst/>
          </a:prstGeom>
          <a:ln w="19050">
            <a:solidFill>
              <a:srgbClr val="0072C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燕尾形 3"/>
          <p:cNvSpPr/>
          <p:nvPr/>
        </p:nvSpPr>
        <p:spPr>
          <a:xfrm rot="10800000">
            <a:off x="11109720" y="444361"/>
            <a:ext cx="302342" cy="302342"/>
          </a:xfrm>
          <a:prstGeom prst="chevron">
            <a:avLst/>
          </a:prstGeom>
          <a:solidFill>
            <a:srgbClr val="0072C6"/>
          </a:solidFill>
          <a:ln>
            <a:solidFill>
              <a:srgbClr val="0072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103318" y="210789"/>
            <a:ext cx="4983946" cy="77787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altLang="en-US" b="1" lang="zh-CN" smtClean="0" sz="32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charset="0" panose="020b0402040204020203" pitchFamily="34" typeface="Segoe UI Semilight"/>
              </a:rPr>
              <a:t>工作内容4成果展示</a:t>
            </a:r>
          </a:p>
        </p:txBody>
      </p:sp>
      <p:sp>
        <p:nvSpPr>
          <p:cNvPr id="13" name="2 Marcador de contenido"/>
          <p:cNvSpPr txBox="1"/>
          <p:nvPr/>
        </p:nvSpPr>
        <p:spPr bwMode="auto">
          <a:xfrm>
            <a:off x="531139" y="5669185"/>
            <a:ext cx="302061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XXXXXXXXXXXX</a:t>
            </a:r>
          </a:p>
          <a:p>
            <a:pPr algn="ctr" eaLnBrk="1" hangingPunct="1"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</a:t>
            </a:r>
          </a:p>
        </p:txBody>
      </p:sp>
      <p:sp>
        <p:nvSpPr>
          <p:cNvPr id="16" name="2 Marcador de contenido"/>
          <p:cNvSpPr txBox="1"/>
          <p:nvPr/>
        </p:nvSpPr>
        <p:spPr bwMode="auto">
          <a:xfrm>
            <a:off x="4150990" y="5669185"/>
            <a:ext cx="338437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XXXXXXXXXXXXXXXX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</a:t>
            </a:r>
          </a:p>
        </p:txBody>
      </p:sp>
      <p:sp>
        <p:nvSpPr>
          <p:cNvPr id="19" name="2 Marcador de contenido"/>
          <p:cNvSpPr txBox="1"/>
          <p:nvPr/>
        </p:nvSpPr>
        <p:spPr bwMode="auto">
          <a:xfrm>
            <a:off x="8067155" y="5669185"/>
            <a:ext cx="346142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XXXXXXXXXXXXX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</a:t>
            </a:r>
          </a:p>
        </p:txBody>
      </p:sp>
      <p:sp>
        <p:nvSpPr>
          <p:cNvPr id="12" name="矩形 11"/>
          <p:cNvSpPr/>
          <p:nvPr/>
        </p:nvSpPr>
        <p:spPr>
          <a:xfrm>
            <a:off x="1556571" y="979373"/>
            <a:ext cx="82423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XXXX</a:t>
            </a:r>
          </a:p>
        </p:txBody>
      </p:sp>
      <p:sp>
        <p:nvSpPr>
          <p:cNvPr id="22" name="矩形 21"/>
          <p:cNvSpPr/>
          <p:nvPr/>
        </p:nvSpPr>
        <p:spPr>
          <a:xfrm>
            <a:off x="5474833" y="979373"/>
            <a:ext cx="82423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XXXX</a:t>
            </a:r>
          </a:p>
        </p:txBody>
      </p:sp>
      <p:sp>
        <p:nvSpPr>
          <p:cNvPr id="23" name="矩形 22"/>
          <p:cNvSpPr/>
          <p:nvPr/>
        </p:nvSpPr>
        <p:spPr>
          <a:xfrm>
            <a:off x="9129616" y="979373"/>
            <a:ext cx="82423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XXXX</a:t>
            </a:r>
          </a:p>
        </p:txBody>
      </p:sp>
      <p:grpSp>
        <p:nvGrpSpPr>
          <p:cNvPr id="21" name="组合 20"/>
          <p:cNvGrpSpPr/>
          <p:nvPr/>
        </p:nvGrpSpPr>
        <p:grpSpPr>
          <a:xfrm>
            <a:off x="468313" y="1420713"/>
            <a:ext cx="10943749" cy="2114549"/>
            <a:chOff x="468313" y="2214563"/>
            <a:chExt cx="8232775" cy="946150"/>
          </a:xfrm>
          <a:solidFill>
            <a:schemeClr val="bg1">
              <a:lumMod val="75000"/>
            </a:schemeClr>
          </a:solidFill>
        </p:grpSpPr>
        <p:sp>
          <p:nvSpPr>
            <p:cNvPr id="24" name="11 Rectángulo"/>
            <p:cNvSpPr/>
            <p:nvPr/>
          </p:nvSpPr>
          <p:spPr>
            <a:xfrm>
              <a:off x="468313" y="2214563"/>
              <a:ext cx="2373312" cy="946150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HN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</a:p>
          </p:txBody>
        </p:sp>
        <p:sp>
          <p:nvSpPr>
            <p:cNvPr id="25" name="42 Rectángulo"/>
            <p:cNvSpPr/>
            <p:nvPr/>
          </p:nvSpPr>
          <p:spPr>
            <a:xfrm>
              <a:off x="3438525" y="2214563"/>
              <a:ext cx="2373313" cy="946150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HN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</a:p>
          </p:txBody>
        </p:sp>
        <p:sp>
          <p:nvSpPr>
            <p:cNvPr id="26" name="51 Rectángulo"/>
            <p:cNvSpPr/>
            <p:nvPr/>
          </p:nvSpPr>
          <p:spPr>
            <a:xfrm>
              <a:off x="6326188" y="2214563"/>
              <a:ext cx="2374900" cy="946150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HN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468313" y="3338611"/>
            <a:ext cx="10943749" cy="2114549"/>
            <a:chOff x="515689" y="3861048"/>
            <a:chExt cx="8232775" cy="946150"/>
          </a:xfrm>
          <a:solidFill>
            <a:schemeClr val="bg1">
              <a:lumMod val="75000"/>
            </a:schemeClr>
          </a:solidFill>
        </p:grpSpPr>
        <p:sp>
          <p:nvSpPr>
            <p:cNvPr id="28" name="11 Rectángulo"/>
            <p:cNvSpPr/>
            <p:nvPr/>
          </p:nvSpPr>
          <p:spPr>
            <a:xfrm>
              <a:off x="515689" y="3861048"/>
              <a:ext cx="2373312" cy="946150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HN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</a:p>
          </p:txBody>
        </p:sp>
        <p:sp>
          <p:nvSpPr>
            <p:cNvPr id="29" name="42 Rectángulo"/>
            <p:cNvSpPr/>
            <p:nvPr/>
          </p:nvSpPr>
          <p:spPr>
            <a:xfrm>
              <a:off x="3485901" y="3861048"/>
              <a:ext cx="2373313" cy="946150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HN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</a:p>
          </p:txBody>
        </p:sp>
        <p:sp>
          <p:nvSpPr>
            <p:cNvPr id="30" name="51 Rectángulo"/>
            <p:cNvSpPr/>
            <p:nvPr/>
          </p:nvSpPr>
          <p:spPr>
            <a:xfrm>
              <a:off x="6373564" y="3861048"/>
              <a:ext cx="2374900" cy="946150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HN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</a:p>
          </p:txBody>
        </p:sp>
      </p:grpSp>
    </p:spTree>
    <p:extLst>
      <p:ext uri="{BB962C8B-B14F-4D97-AF65-F5344CB8AC3E}">
        <p14:creationId val="1409217421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8" name="Rectangle 2"/>
          <p:cNvSpPr txBox="1">
            <a:spLocks noChangeArrowheads="1"/>
          </p:cNvSpPr>
          <p:nvPr/>
        </p:nvSpPr>
        <p:spPr>
          <a:xfrm>
            <a:off x="538021" y="348723"/>
            <a:ext cx="3830937" cy="77787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altLang="en-US" lang="zh-CN" smtClean="0" sz="54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charset="0" panose="020b0402040204020203" pitchFamily="34" typeface="Segoe UI Semilight"/>
              </a:rPr>
              <a:t>工作展望</a:t>
            </a:r>
          </a:p>
        </p:txBody>
      </p:sp>
      <p:grpSp>
        <p:nvGrpSpPr>
          <p:cNvPr id="50" name="组合 49"/>
          <p:cNvGrpSpPr/>
          <p:nvPr/>
        </p:nvGrpSpPr>
        <p:grpSpPr>
          <a:xfrm>
            <a:off x="9479582" y="208625"/>
            <a:ext cx="2197510" cy="595901"/>
            <a:chOff x="9342488" y="464772"/>
            <a:chExt cx="2197510" cy="595901"/>
          </a:xfrm>
        </p:grpSpPr>
        <p:cxnSp>
          <p:nvCxnSpPr>
            <p:cNvPr id="52" name="直接连接符 51"/>
            <p:cNvCxnSpPr/>
            <p:nvPr userDrawn="1"/>
          </p:nvCxnSpPr>
          <p:spPr>
            <a:xfrm flipH="1">
              <a:off x="11495806" y="464772"/>
              <a:ext cx="0" cy="595901"/>
            </a:xfrm>
            <a:prstGeom prst="line">
              <a:avLst/>
            </a:prstGeom>
            <a:ln w="1016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接连接符 54"/>
            <p:cNvCxnSpPr/>
            <p:nvPr userDrawn="1"/>
          </p:nvCxnSpPr>
          <p:spPr>
            <a:xfrm flipH="1">
              <a:off x="11207774" y="599607"/>
              <a:ext cx="0" cy="461066"/>
            </a:xfrm>
            <a:prstGeom prst="line">
              <a:avLst/>
            </a:prstGeom>
            <a:ln w="1016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接连接符 58"/>
            <p:cNvCxnSpPr/>
            <p:nvPr userDrawn="1"/>
          </p:nvCxnSpPr>
          <p:spPr>
            <a:xfrm flipH="1">
              <a:off x="9342488" y="1060673"/>
              <a:ext cx="2197510" cy="0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接连接符 59"/>
            <p:cNvCxnSpPr/>
            <p:nvPr userDrawn="1"/>
          </p:nvCxnSpPr>
          <p:spPr>
            <a:xfrm flipH="1">
              <a:off x="10919742" y="762722"/>
              <a:ext cx="0" cy="297951"/>
            </a:xfrm>
            <a:prstGeom prst="line">
              <a:avLst/>
            </a:prstGeom>
            <a:ln w="1016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descr="目标10.jpg" id="63" name="图片 2"/>
          <p:cNvPicPr>
            <a:picLocks noChangeAspect="1" noGrp="1"/>
          </p:cNvPicPr>
          <p:nvPr isPhoto="1"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 rot="20970470">
            <a:off x="614955" y="2168443"/>
            <a:ext cx="3169455" cy="3169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8" name="组合 67"/>
          <p:cNvGrpSpPr/>
          <p:nvPr/>
        </p:nvGrpSpPr>
        <p:grpSpPr>
          <a:xfrm>
            <a:off x="5813171" y="1636737"/>
            <a:ext cx="6042675" cy="754216"/>
            <a:chOff x="1921781" y="1932163"/>
            <a:chExt cx="5754643" cy="754216"/>
          </a:xfrm>
        </p:grpSpPr>
        <p:sp>
          <p:nvSpPr>
            <p:cNvPr id="69" name="矩形 68"/>
            <p:cNvSpPr/>
            <p:nvPr/>
          </p:nvSpPr>
          <p:spPr>
            <a:xfrm>
              <a:off x="1921781" y="1932163"/>
              <a:ext cx="5754643" cy="754216"/>
            </a:xfrm>
            <a:prstGeom prst="rect">
              <a:avLst/>
            </a:prstGeom>
            <a:solidFill>
              <a:schemeClr val="bg1">
                <a:lumMod val="5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/>
          </p:txBody>
        </p:sp>
        <p:sp>
          <p:nvSpPr>
            <p:cNvPr id="80" name="任意多边形 79"/>
            <p:cNvSpPr/>
            <p:nvPr/>
          </p:nvSpPr>
          <p:spPr>
            <a:xfrm>
              <a:off x="2105316" y="2044584"/>
              <a:ext cx="780620" cy="550865"/>
            </a:xfrm>
            <a:custGeom>
              <a:gdLst>
                <a:gd fmla="*/ 0 w 5688859" name="connsiteX0"/>
                <a:gd fmla="*/ 201724 h 1210320" name="connsiteY0"/>
                <a:gd fmla="*/ 201724 w 5688859" name="connsiteX1"/>
                <a:gd fmla="*/ 0 h 1210320" name="connsiteY1"/>
                <a:gd fmla="*/ 5487135 w 5688859" name="connsiteX2"/>
                <a:gd fmla="*/ 0 h 1210320" name="connsiteY2"/>
                <a:gd fmla="*/ 5688859 w 5688859" name="connsiteX3"/>
                <a:gd fmla="*/ 201724 h 1210320" name="connsiteY3"/>
                <a:gd fmla="*/ 5688859 w 5688859" name="connsiteX4"/>
                <a:gd fmla="*/ 1008596 h 1210320" name="connsiteY4"/>
                <a:gd fmla="*/ 5487135 w 5688859" name="connsiteX5"/>
                <a:gd fmla="*/ 1210320 h 1210320" name="connsiteY5"/>
                <a:gd fmla="*/ 201724 w 5688859" name="connsiteX6"/>
                <a:gd fmla="*/ 1210320 h 1210320" name="connsiteY6"/>
                <a:gd fmla="*/ 0 w 5688859" name="connsiteX7"/>
                <a:gd fmla="*/ 1008596 h 1210320" name="connsiteY7"/>
                <a:gd fmla="*/ 0 w 5688859" name="connsiteX8"/>
                <a:gd fmla="*/ 201724 h 121032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210320" w="5688859">
                  <a:moveTo>
                    <a:pt x="0" y="201724"/>
                  </a:moveTo>
                  <a:cubicBezTo>
                    <a:pt x="0" y="90315"/>
                    <a:pt x="90315" y="0"/>
                    <a:pt x="201724" y="0"/>
                  </a:cubicBezTo>
                  <a:lnTo>
                    <a:pt x="5487135" y="0"/>
                  </a:lnTo>
                  <a:cubicBezTo>
                    <a:pt x="5598544" y="0"/>
                    <a:pt x="5688859" y="90315"/>
                    <a:pt x="5688859" y="201724"/>
                  </a:cubicBezTo>
                  <a:lnTo>
                    <a:pt x="5688859" y="1008596"/>
                  </a:lnTo>
                  <a:cubicBezTo>
                    <a:pt x="5688859" y="1120005"/>
                    <a:pt x="5598544" y="1210320"/>
                    <a:pt x="5487135" y="1210320"/>
                  </a:cubicBezTo>
                  <a:lnTo>
                    <a:pt x="201724" y="1210320"/>
                  </a:lnTo>
                  <a:cubicBezTo>
                    <a:pt x="90315" y="1210320"/>
                    <a:pt x="0" y="1120005"/>
                    <a:pt x="0" y="1008596"/>
                  </a:cubicBezTo>
                  <a:lnTo>
                    <a:pt x="0" y="201724"/>
                  </a:lnTo>
                  <a:close/>
                </a:path>
              </a:pathLst>
            </a:cu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59083" lIns="274108" numCol="1" rIns="274108" spcCol="1270" spcFirstLastPara="0" tIns="59083" vert="horz" wrap="square">
              <a:noAutofit/>
            </a:bodyPr>
            <a:lstStyle/>
            <a:p>
              <a:pPr algn="ctr" defTabSz="182245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altLang="zh-CN" kern="1200" lang="en-US" smtClean="0" sz="410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81" name="矩形 80"/>
            <p:cNvSpPr/>
            <p:nvPr/>
          </p:nvSpPr>
          <p:spPr>
            <a:xfrm>
              <a:off x="3070868" y="2140296"/>
              <a:ext cx="3398896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b="1" lang="en-US" smtClean="0">
                  <a:solidFill>
                    <a:schemeClr val="bg1"/>
                  </a:solidFill>
                  <a:ea typeface="微软雅黑"/>
                </a:rPr>
                <a:t>XXXXXXXXXXXXXXXXXXXXXXXXXXX</a:t>
              </a:r>
            </a:p>
          </p:txBody>
        </p:sp>
      </p:grpSp>
      <p:grpSp>
        <p:nvGrpSpPr>
          <p:cNvPr id="85" name="组合 84"/>
          <p:cNvGrpSpPr/>
          <p:nvPr/>
        </p:nvGrpSpPr>
        <p:grpSpPr>
          <a:xfrm>
            <a:off x="5165705" y="2414995"/>
            <a:ext cx="6179163" cy="754216"/>
            <a:chOff x="1921781" y="1942909"/>
            <a:chExt cx="5857191" cy="754216"/>
          </a:xfrm>
        </p:grpSpPr>
        <p:sp>
          <p:nvSpPr>
            <p:cNvPr id="86" name="矩形 85"/>
            <p:cNvSpPr/>
            <p:nvPr/>
          </p:nvSpPr>
          <p:spPr>
            <a:xfrm>
              <a:off x="1921781" y="1942909"/>
              <a:ext cx="5857191" cy="754216"/>
            </a:xfrm>
            <a:prstGeom prst="rect">
              <a:avLst/>
            </a:prstGeom>
            <a:solidFill>
              <a:schemeClr val="bg1">
                <a:lumMod val="5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/>
          </p:txBody>
        </p:sp>
        <p:sp>
          <p:nvSpPr>
            <p:cNvPr id="87" name="任意多边形 86"/>
            <p:cNvSpPr/>
            <p:nvPr/>
          </p:nvSpPr>
          <p:spPr>
            <a:xfrm>
              <a:off x="2105316" y="2044584"/>
              <a:ext cx="780620" cy="550865"/>
            </a:xfrm>
            <a:custGeom>
              <a:gdLst>
                <a:gd fmla="*/ 0 w 5688859" name="connsiteX0"/>
                <a:gd fmla="*/ 201724 h 1210320" name="connsiteY0"/>
                <a:gd fmla="*/ 201724 w 5688859" name="connsiteX1"/>
                <a:gd fmla="*/ 0 h 1210320" name="connsiteY1"/>
                <a:gd fmla="*/ 5487135 w 5688859" name="connsiteX2"/>
                <a:gd fmla="*/ 0 h 1210320" name="connsiteY2"/>
                <a:gd fmla="*/ 5688859 w 5688859" name="connsiteX3"/>
                <a:gd fmla="*/ 201724 h 1210320" name="connsiteY3"/>
                <a:gd fmla="*/ 5688859 w 5688859" name="connsiteX4"/>
                <a:gd fmla="*/ 1008596 h 1210320" name="connsiteY4"/>
                <a:gd fmla="*/ 5487135 w 5688859" name="connsiteX5"/>
                <a:gd fmla="*/ 1210320 h 1210320" name="connsiteY5"/>
                <a:gd fmla="*/ 201724 w 5688859" name="connsiteX6"/>
                <a:gd fmla="*/ 1210320 h 1210320" name="connsiteY6"/>
                <a:gd fmla="*/ 0 w 5688859" name="connsiteX7"/>
                <a:gd fmla="*/ 1008596 h 1210320" name="connsiteY7"/>
                <a:gd fmla="*/ 0 w 5688859" name="connsiteX8"/>
                <a:gd fmla="*/ 201724 h 121032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210320" w="5688859">
                  <a:moveTo>
                    <a:pt x="0" y="201724"/>
                  </a:moveTo>
                  <a:cubicBezTo>
                    <a:pt x="0" y="90315"/>
                    <a:pt x="90315" y="0"/>
                    <a:pt x="201724" y="0"/>
                  </a:cubicBezTo>
                  <a:lnTo>
                    <a:pt x="5487135" y="0"/>
                  </a:lnTo>
                  <a:cubicBezTo>
                    <a:pt x="5598544" y="0"/>
                    <a:pt x="5688859" y="90315"/>
                    <a:pt x="5688859" y="201724"/>
                  </a:cubicBezTo>
                  <a:lnTo>
                    <a:pt x="5688859" y="1008596"/>
                  </a:lnTo>
                  <a:cubicBezTo>
                    <a:pt x="5688859" y="1120005"/>
                    <a:pt x="5598544" y="1210320"/>
                    <a:pt x="5487135" y="1210320"/>
                  </a:cubicBezTo>
                  <a:lnTo>
                    <a:pt x="201724" y="1210320"/>
                  </a:lnTo>
                  <a:cubicBezTo>
                    <a:pt x="90315" y="1210320"/>
                    <a:pt x="0" y="1120005"/>
                    <a:pt x="0" y="1008596"/>
                  </a:cubicBezTo>
                  <a:lnTo>
                    <a:pt x="0" y="201724"/>
                  </a:lnTo>
                  <a:close/>
                </a:path>
              </a:pathLst>
            </a:cu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59083" lIns="274108" numCol="1" rIns="274108" spcCol="1270" spcFirstLastPara="0" tIns="59083" vert="horz" wrap="square">
              <a:noAutofit/>
            </a:bodyPr>
            <a:lstStyle/>
            <a:p>
              <a:pPr algn="ctr" defTabSz="182245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altLang="zh-CN" kern="1200" lang="en-US" smtClean="0" sz="4100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88" name="矩形 87"/>
            <p:cNvSpPr/>
            <p:nvPr/>
          </p:nvSpPr>
          <p:spPr>
            <a:xfrm>
              <a:off x="3070869" y="2140296"/>
              <a:ext cx="3977439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b="1" lang="en-US" smtClean="0">
                  <a:solidFill>
                    <a:schemeClr val="bg1"/>
                  </a:solidFill>
                  <a:ea typeface="微软雅黑"/>
                </a:rPr>
                <a:t>XXXXXXXXXXXXXXXXXXXXXXXXXXXXXXXX</a:t>
              </a:r>
            </a:p>
          </p:txBody>
        </p:sp>
      </p:grpSp>
      <p:grpSp>
        <p:nvGrpSpPr>
          <p:cNvPr id="89" name="组合 88"/>
          <p:cNvGrpSpPr/>
          <p:nvPr/>
        </p:nvGrpSpPr>
        <p:grpSpPr>
          <a:xfrm>
            <a:off x="4511030" y="3186451"/>
            <a:ext cx="6387788" cy="754216"/>
            <a:chOff x="1921781" y="1942909"/>
            <a:chExt cx="6063457" cy="754216"/>
          </a:xfrm>
        </p:grpSpPr>
        <p:sp>
          <p:nvSpPr>
            <p:cNvPr id="90" name="矩形 89"/>
            <p:cNvSpPr/>
            <p:nvPr/>
          </p:nvSpPr>
          <p:spPr>
            <a:xfrm>
              <a:off x="1921781" y="1942909"/>
              <a:ext cx="6063457" cy="754216"/>
            </a:xfrm>
            <a:prstGeom prst="rect">
              <a:avLst/>
            </a:prstGeom>
            <a:solidFill>
              <a:schemeClr val="bg1">
                <a:lumMod val="5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/>
          </p:txBody>
        </p:sp>
        <p:sp>
          <p:nvSpPr>
            <p:cNvPr id="91" name="任意多边形 90"/>
            <p:cNvSpPr/>
            <p:nvPr/>
          </p:nvSpPr>
          <p:spPr>
            <a:xfrm>
              <a:off x="2105316" y="2044584"/>
              <a:ext cx="780620" cy="550865"/>
            </a:xfrm>
            <a:custGeom>
              <a:gdLst>
                <a:gd fmla="*/ 0 w 5688859" name="connsiteX0"/>
                <a:gd fmla="*/ 201724 h 1210320" name="connsiteY0"/>
                <a:gd fmla="*/ 201724 w 5688859" name="connsiteX1"/>
                <a:gd fmla="*/ 0 h 1210320" name="connsiteY1"/>
                <a:gd fmla="*/ 5487135 w 5688859" name="connsiteX2"/>
                <a:gd fmla="*/ 0 h 1210320" name="connsiteY2"/>
                <a:gd fmla="*/ 5688859 w 5688859" name="connsiteX3"/>
                <a:gd fmla="*/ 201724 h 1210320" name="connsiteY3"/>
                <a:gd fmla="*/ 5688859 w 5688859" name="connsiteX4"/>
                <a:gd fmla="*/ 1008596 h 1210320" name="connsiteY4"/>
                <a:gd fmla="*/ 5487135 w 5688859" name="connsiteX5"/>
                <a:gd fmla="*/ 1210320 h 1210320" name="connsiteY5"/>
                <a:gd fmla="*/ 201724 w 5688859" name="connsiteX6"/>
                <a:gd fmla="*/ 1210320 h 1210320" name="connsiteY6"/>
                <a:gd fmla="*/ 0 w 5688859" name="connsiteX7"/>
                <a:gd fmla="*/ 1008596 h 1210320" name="connsiteY7"/>
                <a:gd fmla="*/ 0 w 5688859" name="connsiteX8"/>
                <a:gd fmla="*/ 201724 h 121032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210320" w="5688859">
                  <a:moveTo>
                    <a:pt x="0" y="201724"/>
                  </a:moveTo>
                  <a:cubicBezTo>
                    <a:pt x="0" y="90315"/>
                    <a:pt x="90315" y="0"/>
                    <a:pt x="201724" y="0"/>
                  </a:cubicBezTo>
                  <a:lnTo>
                    <a:pt x="5487135" y="0"/>
                  </a:lnTo>
                  <a:cubicBezTo>
                    <a:pt x="5598544" y="0"/>
                    <a:pt x="5688859" y="90315"/>
                    <a:pt x="5688859" y="201724"/>
                  </a:cubicBezTo>
                  <a:lnTo>
                    <a:pt x="5688859" y="1008596"/>
                  </a:lnTo>
                  <a:cubicBezTo>
                    <a:pt x="5688859" y="1120005"/>
                    <a:pt x="5598544" y="1210320"/>
                    <a:pt x="5487135" y="1210320"/>
                  </a:cubicBezTo>
                  <a:lnTo>
                    <a:pt x="201724" y="1210320"/>
                  </a:lnTo>
                  <a:cubicBezTo>
                    <a:pt x="90315" y="1210320"/>
                    <a:pt x="0" y="1120005"/>
                    <a:pt x="0" y="1008596"/>
                  </a:cubicBezTo>
                  <a:lnTo>
                    <a:pt x="0" y="201724"/>
                  </a:lnTo>
                  <a:close/>
                </a:path>
              </a:pathLst>
            </a:cu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59083" lIns="274108" numCol="1" rIns="274108" spcCol="1270" spcFirstLastPara="0" tIns="59083" vert="horz" wrap="square">
              <a:noAutofit/>
            </a:bodyPr>
            <a:lstStyle/>
            <a:p>
              <a:pPr algn="ctr" defTabSz="182245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altLang="zh-CN" kern="1200" lang="en-US" smtClean="0" sz="4100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92" name="矩形 91"/>
            <p:cNvSpPr/>
            <p:nvPr/>
          </p:nvSpPr>
          <p:spPr>
            <a:xfrm>
              <a:off x="3070869" y="2140296"/>
              <a:ext cx="4340165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b="1" lang="en-US" smtClean="0">
                  <a:solidFill>
                    <a:schemeClr val="bg1"/>
                  </a:solidFill>
                  <a:ea typeface="微软雅黑"/>
                </a:rPr>
                <a:t>XXXXXXXXXXXXXXXXXXXXXXXXXXXXXXXXXXX</a:t>
              </a:r>
            </a:p>
          </p:txBody>
        </p:sp>
      </p:grpSp>
      <p:grpSp>
        <p:nvGrpSpPr>
          <p:cNvPr id="93" name="组合 92"/>
          <p:cNvGrpSpPr/>
          <p:nvPr/>
        </p:nvGrpSpPr>
        <p:grpSpPr>
          <a:xfrm>
            <a:off x="3862958" y="3957907"/>
            <a:ext cx="6223113" cy="754216"/>
            <a:chOff x="1921781" y="1942909"/>
            <a:chExt cx="6223113" cy="754216"/>
          </a:xfrm>
        </p:grpSpPr>
        <p:sp>
          <p:nvSpPr>
            <p:cNvPr id="94" name="矩形 93"/>
            <p:cNvSpPr/>
            <p:nvPr/>
          </p:nvSpPr>
          <p:spPr>
            <a:xfrm>
              <a:off x="1921781" y="1942909"/>
              <a:ext cx="6223113" cy="754216"/>
            </a:xfrm>
            <a:prstGeom prst="rect">
              <a:avLst/>
            </a:prstGeom>
            <a:solidFill>
              <a:schemeClr val="bg1">
                <a:lumMod val="5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/>
          </p:txBody>
        </p:sp>
        <p:sp>
          <p:nvSpPr>
            <p:cNvPr id="95" name="任意多边形 94"/>
            <p:cNvSpPr/>
            <p:nvPr/>
          </p:nvSpPr>
          <p:spPr>
            <a:xfrm>
              <a:off x="2105316" y="2044584"/>
              <a:ext cx="780620" cy="550865"/>
            </a:xfrm>
            <a:custGeom>
              <a:gdLst>
                <a:gd fmla="*/ 0 w 5688859" name="connsiteX0"/>
                <a:gd fmla="*/ 201724 h 1210320" name="connsiteY0"/>
                <a:gd fmla="*/ 201724 w 5688859" name="connsiteX1"/>
                <a:gd fmla="*/ 0 h 1210320" name="connsiteY1"/>
                <a:gd fmla="*/ 5487135 w 5688859" name="connsiteX2"/>
                <a:gd fmla="*/ 0 h 1210320" name="connsiteY2"/>
                <a:gd fmla="*/ 5688859 w 5688859" name="connsiteX3"/>
                <a:gd fmla="*/ 201724 h 1210320" name="connsiteY3"/>
                <a:gd fmla="*/ 5688859 w 5688859" name="connsiteX4"/>
                <a:gd fmla="*/ 1008596 h 1210320" name="connsiteY4"/>
                <a:gd fmla="*/ 5487135 w 5688859" name="connsiteX5"/>
                <a:gd fmla="*/ 1210320 h 1210320" name="connsiteY5"/>
                <a:gd fmla="*/ 201724 w 5688859" name="connsiteX6"/>
                <a:gd fmla="*/ 1210320 h 1210320" name="connsiteY6"/>
                <a:gd fmla="*/ 0 w 5688859" name="connsiteX7"/>
                <a:gd fmla="*/ 1008596 h 1210320" name="connsiteY7"/>
                <a:gd fmla="*/ 0 w 5688859" name="connsiteX8"/>
                <a:gd fmla="*/ 201724 h 121032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210320" w="5688859">
                  <a:moveTo>
                    <a:pt x="0" y="201724"/>
                  </a:moveTo>
                  <a:cubicBezTo>
                    <a:pt x="0" y="90315"/>
                    <a:pt x="90315" y="0"/>
                    <a:pt x="201724" y="0"/>
                  </a:cubicBezTo>
                  <a:lnTo>
                    <a:pt x="5487135" y="0"/>
                  </a:lnTo>
                  <a:cubicBezTo>
                    <a:pt x="5598544" y="0"/>
                    <a:pt x="5688859" y="90315"/>
                    <a:pt x="5688859" y="201724"/>
                  </a:cubicBezTo>
                  <a:lnTo>
                    <a:pt x="5688859" y="1008596"/>
                  </a:lnTo>
                  <a:cubicBezTo>
                    <a:pt x="5688859" y="1120005"/>
                    <a:pt x="5598544" y="1210320"/>
                    <a:pt x="5487135" y="1210320"/>
                  </a:cubicBezTo>
                  <a:lnTo>
                    <a:pt x="201724" y="1210320"/>
                  </a:lnTo>
                  <a:cubicBezTo>
                    <a:pt x="90315" y="1210320"/>
                    <a:pt x="0" y="1120005"/>
                    <a:pt x="0" y="1008596"/>
                  </a:cubicBezTo>
                  <a:lnTo>
                    <a:pt x="0" y="201724"/>
                  </a:lnTo>
                  <a:close/>
                </a:path>
              </a:pathLst>
            </a:cu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59083" lIns="274108" numCol="1" rIns="274108" spcCol="1270" spcFirstLastPara="0" tIns="59083" vert="horz" wrap="square">
              <a:noAutofit/>
            </a:bodyPr>
            <a:lstStyle/>
            <a:p>
              <a:pPr algn="ctr" defTabSz="182245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altLang="zh-CN" kern="1200" lang="en-US" smtClean="0" sz="4100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96" name="矩形 95"/>
            <p:cNvSpPr/>
            <p:nvPr/>
          </p:nvSpPr>
          <p:spPr>
            <a:xfrm>
              <a:off x="3070869" y="2140296"/>
              <a:ext cx="4697730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b="1" lang="en-US" smtClean="0">
                  <a:solidFill>
                    <a:schemeClr val="bg1"/>
                  </a:solidFill>
                  <a:ea typeface="微软雅黑"/>
                </a:rPr>
                <a:t>XXXXXXXXXXXXXXXXXXXXXXXXXXXXXXXXXXXX</a:t>
              </a:r>
            </a:p>
          </p:txBody>
        </p:sp>
      </p:grpSp>
      <p:grpSp>
        <p:nvGrpSpPr>
          <p:cNvPr id="97" name="组合 96"/>
          <p:cNvGrpSpPr/>
          <p:nvPr/>
        </p:nvGrpSpPr>
        <p:grpSpPr>
          <a:xfrm>
            <a:off x="3214886" y="4729363"/>
            <a:ext cx="6332801" cy="754216"/>
            <a:chOff x="1921781" y="1942909"/>
            <a:chExt cx="6332801" cy="754216"/>
          </a:xfrm>
        </p:grpSpPr>
        <p:sp>
          <p:nvSpPr>
            <p:cNvPr id="98" name="矩形 97"/>
            <p:cNvSpPr/>
            <p:nvPr/>
          </p:nvSpPr>
          <p:spPr>
            <a:xfrm>
              <a:off x="1921781" y="1942909"/>
              <a:ext cx="6332801" cy="754216"/>
            </a:xfrm>
            <a:prstGeom prst="rect">
              <a:avLst/>
            </a:prstGeom>
            <a:solidFill>
              <a:schemeClr val="bg1">
                <a:lumMod val="5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/>
          </p:txBody>
        </p:sp>
        <p:sp>
          <p:nvSpPr>
            <p:cNvPr id="99" name="任意多边形 98"/>
            <p:cNvSpPr/>
            <p:nvPr/>
          </p:nvSpPr>
          <p:spPr>
            <a:xfrm>
              <a:off x="2105316" y="2044584"/>
              <a:ext cx="780620" cy="550865"/>
            </a:xfrm>
            <a:custGeom>
              <a:gdLst>
                <a:gd fmla="*/ 0 w 5688859" name="connsiteX0"/>
                <a:gd fmla="*/ 201724 h 1210320" name="connsiteY0"/>
                <a:gd fmla="*/ 201724 w 5688859" name="connsiteX1"/>
                <a:gd fmla="*/ 0 h 1210320" name="connsiteY1"/>
                <a:gd fmla="*/ 5487135 w 5688859" name="connsiteX2"/>
                <a:gd fmla="*/ 0 h 1210320" name="connsiteY2"/>
                <a:gd fmla="*/ 5688859 w 5688859" name="connsiteX3"/>
                <a:gd fmla="*/ 201724 h 1210320" name="connsiteY3"/>
                <a:gd fmla="*/ 5688859 w 5688859" name="connsiteX4"/>
                <a:gd fmla="*/ 1008596 h 1210320" name="connsiteY4"/>
                <a:gd fmla="*/ 5487135 w 5688859" name="connsiteX5"/>
                <a:gd fmla="*/ 1210320 h 1210320" name="connsiteY5"/>
                <a:gd fmla="*/ 201724 w 5688859" name="connsiteX6"/>
                <a:gd fmla="*/ 1210320 h 1210320" name="connsiteY6"/>
                <a:gd fmla="*/ 0 w 5688859" name="connsiteX7"/>
                <a:gd fmla="*/ 1008596 h 1210320" name="connsiteY7"/>
                <a:gd fmla="*/ 0 w 5688859" name="connsiteX8"/>
                <a:gd fmla="*/ 201724 h 121032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210320" w="5688859">
                  <a:moveTo>
                    <a:pt x="0" y="201724"/>
                  </a:moveTo>
                  <a:cubicBezTo>
                    <a:pt x="0" y="90315"/>
                    <a:pt x="90315" y="0"/>
                    <a:pt x="201724" y="0"/>
                  </a:cubicBezTo>
                  <a:lnTo>
                    <a:pt x="5487135" y="0"/>
                  </a:lnTo>
                  <a:cubicBezTo>
                    <a:pt x="5598544" y="0"/>
                    <a:pt x="5688859" y="90315"/>
                    <a:pt x="5688859" y="201724"/>
                  </a:cubicBezTo>
                  <a:lnTo>
                    <a:pt x="5688859" y="1008596"/>
                  </a:lnTo>
                  <a:cubicBezTo>
                    <a:pt x="5688859" y="1120005"/>
                    <a:pt x="5598544" y="1210320"/>
                    <a:pt x="5487135" y="1210320"/>
                  </a:cubicBezTo>
                  <a:lnTo>
                    <a:pt x="201724" y="1210320"/>
                  </a:lnTo>
                  <a:cubicBezTo>
                    <a:pt x="90315" y="1210320"/>
                    <a:pt x="0" y="1120005"/>
                    <a:pt x="0" y="1008596"/>
                  </a:cubicBezTo>
                  <a:lnTo>
                    <a:pt x="0" y="201724"/>
                  </a:lnTo>
                  <a:close/>
                </a:path>
              </a:pathLst>
            </a:cu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59083" lIns="274108" numCol="1" rIns="274108" spcCol="1270" spcFirstLastPara="0" tIns="59083" vert="horz" wrap="square">
              <a:noAutofit/>
            </a:bodyPr>
            <a:lstStyle/>
            <a:p>
              <a:pPr algn="ctr" defTabSz="182245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altLang="zh-CN" kern="1200" lang="en-US" smtClean="0" sz="410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00" name="矩形 99"/>
            <p:cNvSpPr/>
            <p:nvPr/>
          </p:nvSpPr>
          <p:spPr>
            <a:xfrm>
              <a:off x="3070869" y="2140296"/>
              <a:ext cx="5183713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b="1" lang="en-US" smtClean="0">
                  <a:solidFill>
                    <a:schemeClr val="bg1"/>
                  </a:solidFill>
                  <a:ea typeface="微软雅黑"/>
                </a:rPr>
                <a:t>XXXXXXXXXXXXXXXXXXXXXXXXXXXXXXXXXXXXXX</a:t>
              </a:r>
            </a:p>
          </p:txBody>
        </p:sp>
      </p:grpSp>
      <p:grpSp>
        <p:nvGrpSpPr>
          <p:cNvPr id="101" name="组合 100"/>
          <p:cNvGrpSpPr/>
          <p:nvPr/>
        </p:nvGrpSpPr>
        <p:grpSpPr>
          <a:xfrm>
            <a:off x="2572926" y="5500821"/>
            <a:ext cx="6546616" cy="754216"/>
            <a:chOff x="1921782" y="1942909"/>
            <a:chExt cx="6546616" cy="754216"/>
          </a:xfrm>
        </p:grpSpPr>
        <p:sp>
          <p:nvSpPr>
            <p:cNvPr id="102" name="矩形 101"/>
            <p:cNvSpPr/>
            <p:nvPr/>
          </p:nvSpPr>
          <p:spPr>
            <a:xfrm>
              <a:off x="1921782" y="1942909"/>
              <a:ext cx="6546616" cy="754216"/>
            </a:xfrm>
            <a:prstGeom prst="rect">
              <a:avLst/>
            </a:prstGeom>
            <a:solidFill>
              <a:schemeClr val="bg1">
                <a:lumMod val="50000"/>
                <a:alpha val="72000"/>
              </a:schemeClr>
            </a:solidFill>
            <a:ln>
              <a:noFill/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/>
          </p:txBody>
        </p:sp>
        <p:sp>
          <p:nvSpPr>
            <p:cNvPr id="103" name="任意多边形 102"/>
            <p:cNvSpPr/>
            <p:nvPr/>
          </p:nvSpPr>
          <p:spPr>
            <a:xfrm>
              <a:off x="2105316" y="2044584"/>
              <a:ext cx="780620" cy="550865"/>
            </a:xfrm>
            <a:custGeom>
              <a:gdLst>
                <a:gd fmla="*/ 0 w 5688859" name="connsiteX0"/>
                <a:gd fmla="*/ 201724 h 1210320" name="connsiteY0"/>
                <a:gd fmla="*/ 201724 w 5688859" name="connsiteX1"/>
                <a:gd fmla="*/ 0 h 1210320" name="connsiteY1"/>
                <a:gd fmla="*/ 5487135 w 5688859" name="connsiteX2"/>
                <a:gd fmla="*/ 0 h 1210320" name="connsiteY2"/>
                <a:gd fmla="*/ 5688859 w 5688859" name="connsiteX3"/>
                <a:gd fmla="*/ 201724 h 1210320" name="connsiteY3"/>
                <a:gd fmla="*/ 5688859 w 5688859" name="connsiteX4"/>
                <a:gd fmla="*/ 1008596 h 1210320" name="connsiteY4"/>
                <a:gd fmla="*/ 5487135 w 5688859" name="connsiteX5"/>
                <a:gd fmla="*/ 1210320 h 1210320" name="connsiteY5"/>
                <a:gd fmla="*/ 201724 w 5688859" name="connsiteX6"/>
                <a:gd fmla="*/ 1210320 h 1210320" name="connsiteY6"/>
                <a:gd fmla="*/ 0 w 5688859" name="connsiteX7"/>
                <a:gd fmla="*/ 1008596 h 1210320" name="connsiteY7"/>
                <a:gd fmla="*/ 0 w 5688859" name="connsiteX8"/>
                <a:gd fmla="*/ 201724 h 121032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1210320" w="5688859">
                  <a:moveTo>
                    <a:pt x="0" y="201724"/>
                  </a:moveTo>
                  <a:cubicBezTo>
                    <a:pt x="0" y="90315"/>
                    <a:pt x="90315" y="0"/>
                    <a:pt x="201724" y="0"/>
                  </a:cubicBezTo>
                  <a:lnTo>
                    <a:pt x="5487135" y="0"/>
                  </a:lnTo>
                  <a:cubicBezTo>
                    <a:pt x="5598544" y="0"/>
                    <a:pt x="5688859" y="90315"/>
                    <a:pt x="5688859" y="201724"/>
                  </a:cubicBezTo>
                  <a:lnTo>
                    <a:pt x="5688859" y="1008596"/>
                  </a:lnTo>
                  <a:cubicBezTo>
                    <a:pt x="5688859" y="1120005"/>
                    <a:pt x="5598544" y="1210320"/>
                    <a:pt x="5487135" y="1210320"/>
                  </a:cubicBezTo>
                  <a:lnTo>
                    <a:pt x="201724" y="1210320"/>
                  </a:lnTo>
                  <a:cubicBezTo>
                    <a:pt x="90315" y="1210320"/>
                    <a:pt x="0" y="1120005"/>
                    <a:pt x="0" y="1008596"/>
                  </a:cubicBezTo>
                  <a:lnTo>
                    <a:pt x="0" y="201724"/>
                  </a:lnTo>
                  <a:close/>
                </a:path>
              </a:pathLst>
            </a:cu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 anchorCtr="0" bIns="59083" lIns="274108" numCol="1" rIns="274108" spcCol="1270" spcFirstLastPara="0" tIns="59083" vert="horz" wrap="square">
              <a:noAutofit/>
            </a:bodyPr>
            <a:lstStyle/>
            <a:p>
              <a:pPr algn="ctr" defTabSz="1822450" lv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altLang="zh-CN" kern="1200" lang="en-US" smtClean="0" sz="4100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04" name="矩形 103"/>
            <p:cNvSpPr/>
            <p:nvPr/>
          </p:nvSpPr>
          <p:spPr>
            <a:xfrm>
              <a:off x="3070868" y="2140296"/>
              <a:ext cx="4572318" cy="3657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b="1" lang="en-US" smtClean="0">
                  <a:solidFill>
                    <a:schemeClr val="bg1"/>
                  </a:solidFill>
                  <a:ea typeface="微软雅黑"/>
                </a:rPr>
                <a:t>XXXXXXXXXXXXXXXXXXXXXXXXXXXXXXXXXXX</a:t>
              </a:r>
            </a:p>
          </p:txBody>
        </p:sp>
      </p:grpSp>
    </p:spTree>
    <p:extLst>
      <p:ext uri="{BB962C8B-B14F-4D97-AF65-F5344CB8AC3E}">
        <p14:creationId val="2915422720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4"/>
          <p:cNvSpPr/>
          <p:nvPr/>
        </p:nvSpPr>
        <p:spPr>
          <a:xfrm>
            <a:off x="0" y="-1"/>
            <a:ext cx="12192000" cy="4831307"/>
          </a:xfrm>
          <a:prstGeom prst="rect">
            <a:avLst/>
          </a:prstGeom>
          <a:solidFill>
            <a:srgbClr val="0072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rgbClr val="7D7D7D"/>
              </a:solidFill>
              <a:ea typeface="微软雅黑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90950" y="2212801"/>
            <a:ext cx="5400600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8000">
                <a:solidFill>
                  <a:schemeClr val="bg1"/>
                </a:solidFill>
                <a:ea typeface="微软雅黑"/>
              </a:rPr>
              <a:t>谢谢！</a:t>
            </a:r>
          </a:p>
        </p:txBody>
      </p:sp>
    </p:spTree>
    <p:extLst>
      <p:ext uri="{BB962C8B-B14F-4D97-AF65-F5344CB8AC3E}">
        <p14:creationId val="2192903831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1" name="Freeform 8"/>
          <p:cNvSpPr/>
          <p:nvPr/>
        </p:nvSpPr>
        <p:spPr bwMode="auto">
          <a:xfrm>
            <a:off x="5517726" y="3185041"/>
            <a:ext cx="1188000" cy="1188000"/>
          </a:xfrm>
          <a:custGeom>
            <a:cxnLst>
              <a:cxn ang="0">
                <a:pos x="328" y="425"/>
              </a:cxn>
              <a:cxn ang="0">
                <a:pos x="450" y="225"/>
              </a:cxn>
              <a:cxn ang="0">
                <a:pos x="225" y="0"/>
              </a:cxn>
              <a:cxn ang="0">
                <a:pos x="0" y="225"/>
              </a:cxn>
              <a:cxn ang="0">
                <a:pos x="121" y="424"/>
              </a:cxn>
              <a:cxn ang="0">
                <a:pos x="225" y="450"/>
              </a:cxn>
              <a:cxn ang="0">
                <a:pos x="328" y="425"/>
              </a:cxn>
            </a:cxnLst>
            <a:rect b="b" l="0" r="r" t="0"/>
            <a:pathLst>
              <a:path h="450" w="450">
                <a:moveTo>
                  <a:pt x="328" y="425"/>
                </a:moveTo>
                <a:cubicBezTo>
                  <a:pt x="401" y="387"/>
                  <a:pt x="450" y="312"/>
                  <a:pt x="450" y="225"/>
                </a:cubicBezTo>
                <a:cubicBezTo>
                  <a:pt x="450" y="101"/>
                  <a:pt x="349" y="0"/>
                  <a:pt x="225" y="0"/>
                </a:cubicBezTo>
                <a:cubicBezTo>
                  <a:pt x="101" y="0"/>
                  <a:pt x="0" y="101"/>
                  <a:pt x="0" y="225"/>
                </a:cubicBezTo>
                <a:cubicBezTo>
                  <a:pt x="0" y="312"/>
                  <a:pt x="49" y="387"/>
                  <a:pt x="121" y="424"/>
                </a:cubicBezTo>
                <a:cubicBezTo>
                  <a:pt x="152" y="441"/>
                  <a:pt x="188" y="450"/>
                  <a:pt x="225" y="450"/>
                </a:cubicBezTo>
                <a:cubicBezTo>
                  <a:pt x="262" y="450"/>
                  <a:pt x="297" y="441"/>
                  <a:pt x="328" y="425"/>
                </a:cubicBezTo>
                <a:close/>
              </a:path>
            </a:pathLst>
          </a:custGeom>
          <a:solidFill>
            <a:srgbClr val="0072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en-US" sz="2800">
              <a:solidFill>
                <a:schemeClr val="lt1"/>
              </a:solidFill>
              <a:ea typeface="微软雅黑"/>
            </a:endParaRPr>
          </a:p>
        </p:txBody>
      </p:sp>
      <p:sp>
        <p:nvSpPr>
          <p:cNvPr id="23" name="Rectangle 13"/>
          <p:cNvSpPr/>
          <p:nvPr/>
        </p:nvSpPr>
        <p:spPr>
          <a:xfrm>
            <a:off x="5698484" y="3364929"/>
            <a:ext cx="792480" cy="8229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0" kumimoji="0" lang="zh-CN" noProof="0" normalizeH="0" smtClean="0" spc="0" strike="noStrike" sz="2400" u="none">
                <a:ln>
                  <a:noFill/>
                </a:ln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ea typeface="微软雅黑"/>
              </a:rPr>
              <a:t>工作</a:t>
            </a:r>
          </a:p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1" baseline="0" cap="none" i="0" kern="0" kumimoji="0" lang="zh-CN" noProof="0" normalizeH="0" smtClean="0" spc="0" strike="noStrike" sz="2400" u="none">
                <a:ln>
                  <a:noFill/>
                </a:ln>
                <a:solidFill>
                  <a:schemeClr val="bg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ea typeface="微软雅黑"/>
              </a:rPr>
              <a:t>内容</a:t>
            </a:r>
          </a:p>
        </p:txBody>
      </p:sp>
      <p:sp>
        <p:nvSpPr>
          <p:cNvPr id="24" name="Rectangle 15"/>
          <p:cNvSpPr/>
          <p:nvPr/>
        </p:nvSpPr>
        <p:spPr>
          <a:xfrm>
            <a:off x="5323627" y="2489952"/>
            <a:ext cx="388198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0" baseline="0" cap="none" i="0" kern="0" kumimoji="0" lang="en-US" noProof="0" normalizeH="0" smtClean="0" spc="0" strike="noStrike" sz="28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微软雅黑"/>
              </a:rPr>
              <a:t>7</a:t>
            </a:r>
          </a:p>
        </p:txBody>
      </p:sp>
      <p:sp>
        <p:nvSpPr>
          <p:cNvPr id="25" name="Rectangle 16"/>
          <p:cNvSpPr/>
          <p:nvPr/>
        </p:nvSpPr>
        <p:spPr>
          <a:xfrm>
            <a:off x="6430803" y="2489952"/>
            <a:ext cx="335813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0" baseline="0" cap="none" i="0" kern="0" kumimoji="0" lang="en-US" noProof="0" normalizeH="0" smtClean="0" spc="0" strike="noStrike" sz="28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微软雅黑"/>
              </a:rPr>
              <a:t>1</a:t>
            </a:r>
          </a:p>
        </p:txBody>
      </p:sp>
      <p:sp>
        <p:nvSpPr>
          <p:cNvPr id="26" name="Rectangle 17"/>
          <p:cNvSpPr/>
          <p:nvPr/>
        </p:nvSpPr>
        <p:spPr>
          <a:xfrm>
            <a:off x="7151113" y="3339586"/>
            <a:ext cx="416758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0" baseline="0" cap="none" i="0" kern="0" kumimoji="0" lang="en-US" noProof="0" normalizeH="0" smtClean="0" spc="0" strike="noStrike" sz="28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微软雅黑"/>
                <a:cs charset="0" pitchFamily="34" typeface="Arial"/>
              </a:rPr>
              <a:t>2</a:t>
            </a:r>
          </a:p>
        </p:txBody>
      </p:sp>
      <p:sp>
        <p:nvSpPr>
          <p:cNvPr id="27" name="Rectangle 18"/>
          <p:cNvSpPr/>
          <p:nvPr/>
        </p:nvSpPr>
        <p:spPr>
          <a:xfrm>
            <a:off x="4929554" y="4323477"/>
            <a:ext cx="402202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0" baseline="0" cap="none" i="0" kern="0" kumimoji="0" lang="en-US" noProof="0" normalizeH="0" smtClean="0" spc="0" strike="noStrike" sz="28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微软雅黑"/>
              </a:rPr>
              <a:t>5</a:t>
            </a:r>
          </a:p>
        </p:txBody>
      </p:sp>
      <p:sp>
        <p:nvSpPr>
          <p:cNvPr id="30" name="Rectangle 22"/>
          <p:cNvSpPr/>
          <p:nvPr/>
        </p:nvSpPr>
        <p:spPr>
          <a:xfrm>
            <a:off x="4602459" y="3365421"/>
            <a:ext cx="380979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0" baseline="0" cap="none" i="0" kern="0" kumimoji="0" lang="en-US" noProof="0" normalizeH="0" smtClean="0" spc="0" strike="noStrike" sz="2800" u="none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微软雅黑"/>
              </a:rPr>
              <a:t>6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6913366" y="1996777"/>
            <a:ext cx="2782240" cy="280412"/>
            <a:chOff x="6913366" y="1996777"/>
            <a:chExt cx="2782240" cy="280412"/>
          </a:xfrm>
        </p:grpSpPr>
        <p:cxnSp>
          <p:nvCxnSpPr>
            <p:cNvPr id="49" name="直接连接符 48"/>
            <p:cNvCxnSpPr/>
            <p:nvPr/>
          </p:nvCxnSpPr>
          <p:spPr>
            <a:xfrm flipV="1">
              <a:off x="6913366" y="2009049"/>
              <a:ext cx="317765" cy="268140"/>
            </a:xfrm>
            <a:prstGeom prst="line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连接符 50"/>
            <p:cNvCxnSpPr/>
            <p:nvPr/>
          </p:nvCxnSpPr>
          <p:spPr>
            <a:xfrm>
              <a:off x="7228750" y="1996777"/>
              <a:ext cx="2466856" cy="0"/>
            </a:xfrm>
            <a:prstGeom prst="line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组合 7"/>
          <p:cNvGrpSpPr/>
          <p:nvPr/>
        </p:nvGrpSpPr>
        <p:grpSpPr>
          <a:xfrm>
            <a:off x="2638822" y="2010955"/>
            <a:ext cx="2726850" cy="266234"/>
            <a:chOff x="2638822" y="2010955"/>
            <a:chExt cx="2726850" cy="266234"/>
          </a:xfrm>
        </p:grpSpPr>
        <p:cxnSp>
          <p:nvCxnSpPr>
            <p:cNvPr id="53" name="直接连接符 52"/>
            <p:cNvCxnSpPr/>
            <p:nvPr/>
          </p:nvCxnSpPr>
          <p:spPr>
            <a:xfrm flipH="1" flipV="1">
              <a:off x="4884388" y="2010955"/>
              <a:ext cx="481284" cy="266234"/>
            </a:xfrm>
            <a:prstGeom prst="line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接连接符 53"/>
            <p:cNvCxnSpPr/>
            <p:nvPr/>
          </p:nvCxnSpPr>
          <p:spPr>
            <a:xfrm flipV="1">
              <a:off x="2638822" y="2011953"/>
              <a:ext cx="2245566" cy="2330"/>
            </a:xfrm>
            <a:prstGeom prst="line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饼形 4"/>
          <p:cNvSpPr/>
          <p:nvPr/>
        </p:nvSpPr>
        <p:spPr>
          <a:xfrm>
            <a:off x="4439022" y="2130347"/>
            <a:ext cx="1619947" cy="1614627"/>
          </a:xfrm>
          <a:custGeom>
            <a:rect b="b" l="l" r="r" t="t"/>
            <a:pathLst>
              <a:path h="1614627" w="1619947">
                <a:moveTo>
                  <a:pt x="1619947" y="0"/>
                </a:moveTo>
                <a:lnTo>
                  <a:pt x="1619947" y="954000"/>
                </a:lnTo>
                <a:cubicBezTo>
                  <a:pt x="1254701" y="954000"/>
                  <a:pt x="956871" y="1250044"/>
                  <a:pt x="954491" y="1614627"/>
                </a:cubicBezTo>
                <a:lnTo>
                  <a:pt x="0" y="1606919"/>
                </a:lnTo>
                <a:cubicBezTo>
                  <a:pt x="7183" y="717351"/>
                  <a:pt x="730350" y="0"/>
                  <a:pt x="1619947" y="0"/>
                </a:cubicBezTo>
                <a:close/>
              </a:path>
            </a:pathLst>
          </a:custGeom>
          <a:solidFill>
            <a:srgbClr val="0072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>
              <a:ea typeface="微软雅黑"/>
            </a:endParaRPr>
          </a:p>
        </p:txBody>
      </p:sp>
      <p:sp>
        <p:nvSpPr>
          <p:cNvPr id="56" name="饼形 4"/>
          <p:cNvSpPr/>
          <p:nvPr/>
        </p:nvSpPr>
        <p:spPr>
          <a:xfrm flipV="1">
            <a:off x="4439022" y="3796977"/>
            <a:ext cx="1619947" cy="1614627"/>
          </a:xfrm>
          <a:custGeom>
            <a:rect b="b" l="l" r="r" t="t"/>
            <a:pathLst>
              <a:path h="1614627" w="1619947">
                <a:moveTo>
                  <a:pt x="1619947" y="0"/>
                </a:moveTo>
                <a:lnTo>
                  <a:pt x="1619947" y="954000"/>
                </a:lnTo>
                <a:cubicBezTo>
                  <a:pt x="1254701" y="954000"/>
                  <a:pt x="956871" y="1250044"/>
                  <a:pt x="954491" y="1614627"/>
                </a:cubicBezTo>
                <a:lnTo>
                  <a:pt x="0" y="1606919"/>
                </a:lnTo>
                <a:cubicBezTo>
                  <a:pt x="7183" y="717351"/>
                  <a:pt x="730350" y="0"/>
                  <a:pt x="1619947" y="0"/>
                </a:cubicBezTo>
                <a:close/>
              </a:path>
            </a:pathLst>
          </a:custGeom>
          <a:solidFill>
            <a:srgbClr val="0072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>
              <a:ea typeface="微软雅黑"/>
            </a:endParaRPr>
          </a:p>
        </p:txBody>
      </p:sp>
      <p:sp>
        <p:nvSpPr>
          <p:cNvPr id="57" name="饼形 4"/>
          <p:cNvSpPr/>
          <p:nvPr/>
        </p:nvSpPr>
        <p:spPr>
          <a:xfrm rot="5400000">
            <a:off x="6134102" y="2139637"/>
            <a:ext cx="1619947" cy="1614627"/>
          </a:xfrm>
          <a:custGeom>
            <a:rect b="b" l="l" r="r" t="t"/>
            <a:pathLst>
              <a:path h="1614627" w="1619947">
                <a:moveTo>
                  <a:pt x="1619947" y="0"/>
                </a:moveTo>
                <a:lnTo>
                  <a:pt x="1619947" y="954000"/>
                </a:lnTo>
                <a:cubicBezTo>
                  <a:pt x="1254701" y="954000"/>
                  <a:pt x="956871" y="1250044"/>
                  <a:pt x="954491" y="1614627"/>
                </a:cubicBezTo>
                <a:lnTo>
                  <a:pt x="0" y="1606919"/>
                </a:lnTo>
                <a:cubicBezTo>
                  <a:pt x="7183" y="717351"/>
                  <a:pt x="730350" y="0"/>
                  <a:pt x="1619947" y="0"/>
                </a:cubicBezTo>
                <a:close/>
              </a:path>
            </a:pathLst>
          </a:custGeom>
          <a:solidFill>
            <a:srgbClr val="0072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>
              <a:ea typeface="微软雅黑"/>
            </a:endParaRPr>
          </a:p>
        </p:txBody>
      </p:sp>
      <p:sp>
        <p:nvSpPr>
          <p:cNvPr id="58" name="饼形 4"/>
          <p:cNvSpPr/>
          <p:nvPr/>
        </p:nvSpPr>
        <p:spPr>
          <a:xfrm flipV="1" rot="16200000">
            <a:off x="6131557" y="3815790"/>
            <a:ext cx="1619947" cy="1614627"/>
          </a:xfrm>
          <a:custGeom>
            <a:rect b="b" l="l" r="r" t="t"/>
            <a:pathLst>
              <a:path h="1614627" w="1619947">
                <a:moveTo>
                  <a:pt x="1619947" y="0"/>
                </a:moveTo>
                <a:lnTo>
                  <a:pt x="1619947" y="954000"/>
                </a:lnTo>
                <a:cubicBezTo>
                  <a:pt x="1254701" y="954000"/>
                  <a:pt x="956871" y="1250044"/>
                  <a:pt x="954491" y="1614627"/>
                </a:cubicBezTo>
                <a:lnTo>
                  <a:pt x="0" y="1606919"/>
                </a:lnTo>
                <a:cubicBezTo>
                  <a:pt x="7183" y="717351"/>
                  <a:pt x="730350" y="0"/>
                  <a:pt x="1619947" y="0"/>
                </a:cubicBezTo>
                <a:close/>
              </a:path>
            </a:pathLst>
          </a:custGeom>
          <a:solidFill>
            <a:srgbClr val="0072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2800">
              <a:ea typeface="微软雅黑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295270" y="2140793"/>
            <a:ext cx="2394088" cy="857418"/>
            <a:chOff x="1962149" y="2197921"/>
            <a:chExt cx="2394088" cy="857418"/>
          </a:xfrm>
        </p:grpSpPr>
        <p:sp>
          <p:nvSpPr>
            <p:cNvPr id="61" name="矩形 60"/>
            <p:cNvSpPr/>
            <p:nvPr/>
          </p:nvSpPr>
          <p:spPr>
            <a:xfrm>
              <a:off x="2540867" y="2395797"/>
              <a:ext cx="1554480" cy="4572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en-US" b="1" lang="zh-CN" smtClean="0" sz="2400">
                  <a:solidFill>
                    <a:srgbClr val="C00000"/>
                  </a:solidFill>
                  <a:ea typeface="微软雅黑"/>
                </a:rPr>
                <a:t>工作内容1</a:t>
              </a:r>
            </a:p>
          </p:txBody>
        </p:sp>
        <p:sp>
          <p:nvSpPr>
            <p:cNvPr id="34" name="流程图: 离页连接符 33"/>
            <p:cNvSpPr/>
            <p:nvPr/>
          </p:nvSpPr>
          <p:spPr>
            <a:xfrm>
              <a:off x="2062758" y="2197921"/>
              <a:ext cx="365622" cy="576064"/>
            </a:xfrm>
            <a:prstGeom prst="flowChartOffpageConnector">
              <a:avLst/>
            </a:prstGeom>
            <a:solidFill>
              <a:srgbClr val="C00000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mtClean="0" sz="4000">
                  <a:solidFill>
                    <a:srgbClr val="C00000"/>
                  </a:solidFill>
                  <a:latin charset="0" pitchFamily="82" typeface="Broadway"/>
                </a:rPr>
                <a:t>1</a:t>
              </a:r>
            </a:p>
          </p:txBody>
        </p:sp>
        <p:sp>
          <p:nvSpPr>
            <p:cNvPr id="35" name="矩形 34"/>
            <p:cNvSpPr/>
            <p:nvPr/>
          </p:nvSpPr>
          <p:spPr>
            <a:xfrm>
              <a:off x="1962149" y="2197921"/>
              <a:ext cx="2394088" cy="857418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45" name="组合 44"/>
          <p:cNvGrpSpPr/>
          <p:nvPr/>
        </p:nvGrpSpPr>
        <p:grpSpPr>
          <a:xfrm flipV="1">
            <a:off x="2638822" y="5258935"/>
            <a:ext cx="2726850" cy="266234"/>
            <a:chOff x="2638822" y="2010955"/>
            <a:chExt cx="2726850" cy="266234"/>
          </a:xfrm>
        </p:grpSpPr>
        <p:cxnSp>
          <p:nvCxnSpPr>
            <p:cNvPr id="46" name="直接连接符 45"/>
            <p:cNvCxnSpPr/>
            <p:nvPr/>
          </p:nvCxnSpPr>
          <p:spPr>
            <a:xfrm flipH="1" flipV="1">
              <a:off x="4884388" y="2010955"/>
              <a:ext cx="481284" cy="266234"/>
            </a:xfrm>
            <a:prstGeom prst="line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连接符 46"/>
            <p:cNvCxnSpPr/>
            <p:nvPr/>
          </p:nvCxnSpPr>
          <p:spPr>
            <a:xfrm flipV="1">
              <a:off x="2638822" y="2011953"/>
              <a:ext cx="2245566" cy="2330"/>
            </a:xfrm>
            <a:prstGeom prst="line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组合 61"/>
          <p:cNvGrpSpPr/>
          <p:nvPr/>
        </p:nvGrpSpPr>
        <p:grpSpPr>
          <a:xfrm flipH="1" flipV="1">
            <a:off x="6913366" y="5258935"/>
            <a:ext cx="2726850" cy="266234"/>
            <a:chOff x="2638822" y="2010955"/>
            <a:chExt cx="2726850" cy="266234"/>
          </a:xfrm>
        </p:grpSpPr>
        <p:cxnSp>
          <p:nvCxnSpPr>
            <p:cNvPr id="64" name="直接连接符 63"/>
            <p:cNvCxnSpPr/>
            <p:nvPr/>
          </p:nvCxnSpPr>
          <p:spPr>
            <a:xfrm flipH="1" flipV="1">
              <a:off x="4884388" y="2010955"/>
              <a:ext cx="481284" cy="266234"/>
            </a:xfrm>
            <a:prstGeom prst="line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接连接符 64"/>
            <p:cNvCxnSpPr/>
            <p:nvPr/>
          </p:nvCxnSpPr>
          <p:spPr>
            <a:xfrm flipV="1">
              <a:off x="2638822" y="2011953"/>
              <a:ext cx="2245566" cy="2330"/>
            </a:xfrm>
            <a:prstGeom prst="line">
              <a:avLst/>
            </a:prstGeom>
            <a:ln w="12700">
              <a:solidFill>
                <a:schemeClr val="tx1">
                  <a:lumMod val="95000"/>
                  <a:lumOff val="5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矩形 10"/>
          <p:cNvSpPr/>
          <p:nvPr/>
        </p:nvSpPr>
        <p:spPr>
          <a:xfrm>
            <a:off x="5052792" y="2657043"/>
            <a:ext cx="298768" cy="701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lang="en-US" sz="4000">
                <a:solidFill>
                  <a:schemeClr val="bg1"/>
                </a:solidFill>
                <a:latin charset="0" pitchFamily="82" typeface="Broadway"/>
              </a:rPr>
              <a:t>1</a:t>
            </a:r>
          </a:p>
        </p:txBody>
      </p:sp>
      <p:sp>
        <p:nvSpPr>
          <p:cNvPr id="66" name="矩形 65"/>
          <p:cNvSpPr/>
          <p:nvPr/>
        </p:nvSpPr>
        <p:spPr>
          <a:xfrm>
            <a:off x="6811723" y="2661658"/>
            <a:ext cx="349568" cy="701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lang="en-US" smtClean="0" sz="4000">
                <a:solidFill>
                  <a:schemeClr val="bg1"/>
                </a:solidFill>
                <a:latin charset="0" pitchFamily="82" typeface="Broadway"/>
              </a:rPr>
              <a:t>2</a:t>
            </a:r>
          </a:p>
        </p:txBody>
      </p:sp>
      <p:sp>
        <p:nvSpPr>
          <p:cNvPr id="67" name="矩形 66"/>
          <p:cNvSpPr/>
          <p:nvPr/>
        </p:nvSpPr>
        <p:spPr>
          <a:xfrm>
            <a:off x="6749283" y="4229024"/>
            <a:ext cx="384493" cy="701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lang="en-US" smtClean="0" sz="4000">
                <a:solidFill>
                  <a:schemeClr val="bg1"/>
                </a:solidFill>
                <a:latin charset="0" pitchFamily="82" typeface="Broadway"/>
              </a:rPr>
              <a:t>4</a:t>
            </a:r>
          </a:p>
        </p:txBody>
      </p:sp>
      <p:sp>
        <p:nvSpPr>
          <p:cNvPr id="70" name="矩形 69"/>
          <p:cNvSpPr/>
          <p:nvPr/>
        </p:nvSpPr>
        <p:spPr>
          <a:xfrm>
            <a:off x="5026598" y="4229024"/>
            <a:ext cx="351155" cy="7010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lang="en-US" smtClean="0" sz="4000">
                <a:solidFill>
                  <a:schemeClr val="bg1"/>
                </a:solidFill>
                <a:latin charset="0" pitchFamily="82" typeface="Broadway"/>
              </a:rPr>
              <a:t>3</a:t>
            </a:r>
          </a:p>
        </p:txBody>
      </p:sp>
      <p:grpSp>
        <p:nvGrpSpPr>
          <p:cNvPr id="71" name="组合 70"/>
          <p:cNvGrpSpPr/>
          <p:nvPr/>
        </p:nvGrpSpPr>
        <p:grpSpPr>
          <a:xfrm>
            <a:off x="8669670" y="2130347"/>
            <a:ext cx="2394088" cy="857418"/>
            <a:chOff x="1962149" y="2197921"/>
            <a:chExt cx="2394088" cy="857418"/>
          </a:xfrm>
        </p:grpSpPr>
        <p:sp>
          <p:nvSpPr>
            <p:cNvPr id="72" name="矩形 71"/>
            <p:cNvSpPr/>
            <p:nvPr/>
          </p:nvSpPr>
          <p:spPr>
            <a:xfrm>
              <a:off x="2540867" y="2395797"/>
              <a:ext cx="1554480" cy="4572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en-US" b="1" lang="zh-CN" sz="2400">
                  <a:solidFill>
                    <a:srgbClr val="C00000"/>
                  </a:solidFill>
                  <a:ea typeface="微软雅黑"/>
                </a:rPr>
                <a:t>工作内容2</a:t>
              </a:r>
            </a:p>
          </p:txBody>
        </p:sp>
        <p:sp>
          <p:nvSpPr>
            <p:cNvPr id="73" name="流程图: 离页连接符 72"/>
            <p:cNvSpPr/>
            <p:nvPr/>
          </p:nvSpPr>
          <p:spPr>
            <a:xfrm>
              <a:off x="2062758" y="2197921"/>
              <a:ext cx="365622" cy="576064"/>
            </a:xfrm>
            <a:prstGeom prst="flowChartOffpageConnector">
              <a:avLst/>
            </a:prstGeom>
            <a:solidFill>
              <a:srgbClr val="C00000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mtClean="0" sz="4000">
                  <a:solidFill>
                    <a:srgbClr val="C00000"/>
                  </a:solidFill>
                  <a:latin charset="0" pitchFamily="82" typeface="Broadway"/>
                </a:rPr>
                <a:t>1</a:t>
              </a:r>
            </a:p>
          </p:txBody>
        </p:sp>
        <p:sp>
          <p:nvSpPr>
            <p:cNvPr id="74" name="矩形 73"/>
            <p:cNvSpPr/>
            <p:nvPr/>
          </p:nvSpPr>
          <p:spPr>
            <a:xfrm>
              <a:off x="1962149" y="2197921"/>
              <a:ext cx="2394088" cy="857418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5" name="组合 74"/>
          <p:cNvGrpSpPr/>
          <p:nvPr/>
        </p:nvGrpSpPr>
        <p:grpSpPr>
          <a:xfrm>
            <a:off x="1270670" y="4516917"/>
            <a:ext cx="2394088" cy="857418"/>
            <a:chOff x="1962149" y="2197921"/>
            <a:chExt cx="2394088" cy="857418"/>
          </a:xfrm>
        </p:grpSpPr>
        <p:sp>
          <p:nvSpPr>
            <p:cNvPr id="76" name="矩形 75"/>
            <p:cNvSpPr/>
            <p:nvPr/>
          </p:nvSpPr>
          <p:spPr>
            <a:xfrm>
              <a:off x="2540867" y="2395797"/>
              <a:ext cx="1554480" cy="4572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en-US" b="1" lang="zh-CN" sz="2400">
                  <a:solidFill>
                    <a:srgbClr val="C00000"/>
                  </a:solidFill>
                  <a:ea typeface="微软雅黑"/>
                </a:rPr>
                <a:t>工作内容3</a:t>
              </a:r>
            </a:p>
          </p:txBody>
        </p:sp>
        <p:sp>
          <p:nvSpPr>
            <p:cNvPr id="77" name="流程图: 离页连接符 76"/>
            <p:cNvSpPr/>
            <p:nvPr/>
          </p:nvSpPr>
          <p:spPr>
            <a:xfrm>
              <a:off x="2062758" y="2197921"/>
              <a:ext cx="365622" cy="576064"/>
            </a:xfrm>
            <a:prstGeom prst="flowChartOffpageConnector">
              <a:avLst/>
            </a:prstGeom>
            <a:solidFill>
              <a:srgbClr val="C00000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mtClean="0" sz="4000">
                  <a:solidFill>
                    <a:srgbClr val="C00000"/>
                  </a:solidFill>
                  <a:latin charset="0" pitchFamily="82" typeface="Broadway"/>
                </a:rPr>
                <a:t>1</a:t>
              </a:r>
            </a:p>
          </p:txBody>
        </p:sp>
        <p:sp>
          <p:nvSpPr>
            <p:cNvPr id="78" name="矩形 77"/>
            <p:cNvSpPr/>
            <p:nvPr/>
          </p:nvSpPr>
          <p:spPr>
            <a:xfrm>
              <a:off x="1962149" y="2197921"/>
              <a:ext cx="2394088" cy="857418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8640889" y="4506471"/>
            <a:ext cx="2394088" cy="857418"/>
            <a:chOff x="1962149" y="2197921"/>
            <a:chExt cx="2394088" cy="857418"/>
          </a:xfrm>
        </p:grpSpPr>
        <p:sp>
          <p:nvSpPr>
            <p:cNvPr id="82" name="矩形 81"/>
            <p:cNvSpPr/>
            <p:nvPr/>
          </p:nvSpPr>
          <p:spPr>
            <a:xfrm>
              <a:off x="2540867" y="2395797"/>
              <a:ext cx="1554480" cy="4572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altLang="en-US" b="1" lang="zh-CN" sz="2400">
                  <a:solidFill>
                    <a:srgbClr val="C00000"/>
                  </a:solidFill>
                  <a:ea typeface="微软雅黑"/>
                </a:rPr>
                <a:t>工作内容4</a:t>
              </a:r>
            </a:p>
          </p:txBody>
        </p:sp>
        <p:sp>
          <p:nvSpPr>
            <p:cNvPr id="83" name="流程图: 离页连接符 82"/>
            <p:cNvSpPr/>
            <p:nvPr/>
          </p:nvSpPr>
          <p:spPr>
            <a:xfrm>
              <a:off x="2062758" y="2197921"/>
              <a:ext cx="365622" cy="576064"/>
            </a:xfrm>
            <a:prstGeom prst="flowChartOffpageConnector">
              <a:avLst/>
            </a:prstGeom>
            <a:solidFill>
              <a:srgbClr val="C00000"/>
            </a:solidFill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b="1" lang="en-US" smtClean="0" sz="4000">
                  <a:solidFill>
                    <a:srgbClr val="C00000"/>
                  </a:solidFill>
                  <a:latin charset="0" pitchFamily="82" typeface="Broadway"/>
                </a:rPr>
                <a:t>1</a:t>
              </a:r>
            </a:p>
          </p:txBody>
        </p:sp>
        <p:sp>
          <p:nvSpPr>
            <p:cNvPr id="84" name="矩形 83"/>
            <p:cNvSpPr/>
            <p:nvPr/>
          </p:nvSpPr>
          <p:spPr>
            <a:xfrm>
              <a:off x="1962149" y="2197921"/>
              <a:ext cx="2394088" cy="857418"/>
            </a:xfrm>
            <a:prstGeom prst="rect">
              <a:avLst/>
            </a:prstGeom>
            <a:noFill/>
            <a:ln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8" name="Rectangle 2"/>
          <p:cNvSpPr txBox="1">
            <a:spLocks noChangeArrowheads="1"/>
          </p:cNvSpPr>
          <p:nvPr/>
        </p:nvSpPr>
        <p:spPr>
          <a:xfrm>
            <a:off x="538021" y="348723"/>
            <a:ext cx="3830937" cy="77787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altLang="en-US" lang="zh-CN" smtClean="0" sz="54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charset="0" panose="020b0402040204020203" pitchFamily="34" typeface="Segoe UI Semilight"/>
              </a:rPr>
              <a:t>工作内容</a:t>
            </a:r>
          </a:p>
        </p:txBody>
      </p:sp>
      <p:grpSp>
        <p:nvGrpSpPr>
          <p:cNvPr id="50" name="组合 49"/>
          <p:cNvGrpSpPr/>
          <p:nvPr/>
        </p:nvGrpSpPr>
        <p:grpSpPr>
          <a:xfrm>
            <a:off x="9479582" y="208625"/>
            <a:ext cx="2197510" cy="595901"/>
            <a:chOff x="9342488" y="464772"/>
            <a:chExt cx="2197510" cy="595901"/>
          </a:xfrm>
        </p:grpSpPr>
        <p:cxnSp>
          <p:nvCxnSpPr>
            <p:cNvPr id="52" name="直接连接符 51"/>
            <p:cNvCxnSpPr/>
            <p:nvPr userDrawn="1"/>
          </p:nvCxnSpPr>
          <p:spPr>
            <a:xfrm flipH="1">
              <a:off x="11495806" y="464772"/>
              <a:ext cx="0" cy="595901"/>
            </a:xfrm>
            <a:prstGeom prst="line">
              <a:avLst/>
            </a:prstGeom>
            <a:ln w="1016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接连接符 54"/>
            <p:cNvCxnSpPr/>
            <p:nvPr userDrawn="1"/>
          </p:nvCxnSpPr>
          <p:spPr>
            <a:xfrm flipH="1">
              <a:off x="11207774" y="599607"/>
              <a:ext cx="0" cy="461066"/>
            </a:xfrm>
            <a:prstGeom prst="line">
              <a:avLst/>
            </a:prstGeom>
            <a:ln w="1016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接连接符 58"/>
            <p:cNvCxnSpPr/>
            <p:nvPr userDrawn="1"/>
          </p:nvCxnSpPr>
          <p:spPr>
            <a:xfrm flipH="1">
              <a:off x="9342488" y="1060673"/>
              <a:ext cx="2197510" cy="0"/>
            </a:xfrm>
            <a:prstGeom prst="line">
              <a:avLst/>
            </a:prstGeom>
            <a:ln w="25400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接连接符 59"/>
            <p:cNvCxnSpPr/>
            <p:nvPr userDrawn="1"/>
          </p:nvCxnSpPr>
          <p:spPr>
            <a:xfrm flipH="1">
              <a:off x="10919742" y="762722"/>
              <a:ext cx="0" cy="297951"/>
            </a:xfrm>
            <a:prstGeom prst="line">
              <a:avLst/>
            </a:prstGeom>
            <a:ln w="1016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3314928684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11" name="直接连接符 10"/>
          <p:cNvCxnSpPr/>
          <p:nvPr/>
        </p:nvCxnSpPr>
        <p:spPr>
          <a:xfrm flipH="1">
            <a:off x="676391" y="2045164"/>
            <a:ext cx="0" cy="1719383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676391" y="2881909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676391" y="3315579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676391" y="3749250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2693328" y="2045164"/>
            <a:ext cx="0" cy="1704085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2710742" y="2875342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2693328" y="3749249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连接符 68"/>
          <p:cNvCxnSpPr/>
          <p:nvPr/>
        </p:nvCxnSpPr>
        <p:spPr>
          <a:xfrm>
            <a:off x="2693327" y="3315578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右箭头 25"/>
          <p:cNvSpPr/>
          <p:nvPr/>
        </p:nvSpPr>
        <p:spPr>
          <a:xfrm>
            <a:off x="128696" y="1243112"/>
            <a:ext cx="11511125" cy="1077490"/>
          </a:xfrm>
          <a:prstGeom prst="rightArrow">
            <a:avLst/>
          </a:prstGeom>
          <a:solidFill>
            <a:srgbClr val="0072C6"/>
          </a:solidFill>
          <a:scene3d>
            <a:camera prst="orthographicFront"/>
            <a:lightRig dir="t" rig="threePt">
              <a:rot lat="0" lon="0" rev="7500000"/>
            </a:lightRig>
          </a:scene3d>
          <a:sp3d extrusionH="63500" prstMaterial="matte" z="-152400">
            <a:bevelT h="6350" prst="relaxedInset" w="144450"/>
            <a:contourClr>
              <a:schemeClr val="bg1"/>
            </a:contourClr>
          </a:sp3d>
        </p:spPr>
        <p:style>
          <a:lnRef idx="0">
            <a:schemeClr val="accent2">
              <a:hueOff val="0"/>
              <a:satOff val="0"/>
              <a:lumOff val="0"/>
              <a:alphaOff val="0"/>
            </a:schemeClr>
          </a:lnRef>
          <a:fillRef idx="3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/>
        </p:txBody>
      </p:sp>
      <p:sp>
        <p:nvSpPr>
          <p:cNvPr id="28" name="圆角矩形 27"/>
          <p:cNvSpPr/>
          <p:nvPr/>
        </p:nvSpPr>
        <p:spPr>
          <a:xfrm>
            <a:off x="676391" y="1243111"/>
            <a:ext cx="1853861" cy="1077492"/>
          </a:xfrm>
          <a:prstGeom prst="roundRect">
            <a:avLst/>
          </a:prstGeom>
          <a:solidFill>
            <a:srgbClr val="0072C6"/>
          </a:solidFill>
          <a:scene3d>
            <a:camera prst="orthographicFront"/>
            <a:lightRig dir="t" rig="threePt">
              <a:rot lat="0" lon="0" rev="7500000"/>
            </a:lightRig>
          </a:scene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31" name="圆角矩形 30"/>
          <p:cNvSpPr/>
          <p:nvPr/>
        </p:nvSpPr>
        <p:spPr>
          <a:xfrm>
            <a:off x="2693328" y="1243111"/>
            <a:ext cx="1853861" cy="1077492"/>
          </a:xfrm>
          <a:prstGeom prst="roundRect">
            <a:avLst/>
          </a:prstGeom>
          <a:solidFill>
            <a:srgbClr val="0072C6"/>
          </a:solidFill>
          <a:scene3d>
            <a:camera prst="orthographicFront"/>
            <a:lightRig dir="t" rig="threePt">
              <a:rot lat="0" lon="0" rev="7500000"/>
            </a:lightRig>
          </a:scene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34" name="圆角矩形 33"/>
          <p:cNvSpPr/>
          <p:nvPr/>
        </p:nvSpPr>
        <p:spPr>
          <a:xfrm>
            <a:off x="4710265" y="1243111"/>
            <a:ext cx="1853861" cy="1077492"/>
          </a:xfrm>
          <a:prstGeom prst="roundRect">
            <a:avLst/>
          </a:prstGeom>
          <a:solidFill>
            <a:srgbClr val="0072C6"/>
          </a:solidFill>
          <a:scene3d>
            <a:camera prst="orthographicFront"/>
            <a:lightRig dir="t" rig="threePt">
              <a:rot lat="0" lon="0" rev="7500000"/>
            </a:lightRig>
          </a:scene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37" name="圆角矩形 36"/>
          <p:cNvSpPr/>
          <p:nvPr/>
        </p:nvSpPr>
        <p:spPr>
          <a:xfrm>
            <a:off x="6727202" y="1243111"/>
            <a:ext cx="1853861" cy="1077492"/>
          </a:xfrm>
          <a:prstGeom prst="roundRect">
            <a:avLst/>
          </a:prstGeom>
          <a:solidFill>
            <a:srgbClr val="0072C6"/>
          </a:solidFill>
          <a:scene3d>
            <a:camera prst="orthographicFront"/>
            <a:lightRig dir="t" rig="threePt">
              <a:rot lat="0" lon="0" rev="7500000"/>
            </a:lightRig>
          </a:scene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40" name="圆角矩形 39"/>
          <p:cNvSpPr/>
          <p:nvPr/>
        </p:nvSpPr>
        <p:spPr>
          <a:xfrm>
            <a:off x="8744137" y="1243112"/>
            <a:ext cx="1853861" cy="1077492"/>
          </a:xfrm>
          <a:prstGeom prst="roundRect">
            <a:avLst/>
          </a:prstGeom>
          <a:solidFill>
            <a:srgbClr val="0072C6"/>
          </a:solidFill>
          <a:scene3d>
            <a:camera prst="orthographicFront"/>
            <a:lightRig dir="t" rig="threePt">
              <a:rot lat="0" lon="0" rev="7500000"/>
            </a:lightRig>
          </a:scene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49" name="矩形 2"/>
          <p:cNvSpPr/>
          <p:nvPr/>
        </p:nvSpPr>
        <p:spPr>
          <a:xfrm>
            <a:off x="4128544" y="4085009"/>
            <a:ext cx="3627083" cy="576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mtClean="0" sz="2400">
                <a:ea typeface="微软雅黑"/>
              </a:rPr>
              <a:t>成果与效果</a:t>
            </a:r>
          </a:p>
        </p:txBody>
      </p:sp>
      <p:sp>
        <p:nvSpPr>
          <p:cNvPr id="50" name="矩形 2"/>
          <p:cNvSpPr/>
          <p:nvPr/>
        </p:nvSpPr>
        <p:spPr>
          <a:xfrm>
            <a:off x="414358" y="4085009"/>
            <a:ext cx="3627083" cy="576000"/>
          </a:xfrm>
          <a:prstGeom prst="rect">
            <a:avLst/>
          </a:prstGeom>
          <a:solidFill>
            <a:srgbClr val="0072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z="2400">
                <a:ea typeface="微软雅黑"/>
              </a:rPr>
              <a:t>提升与突破</a:t>
            </a:r>
          </a:p>
        </p:txBody>
      </p:sp>
      <p:sp>
        <p:nvSpPr>
          <p:cNvPr id="51" name="矩形 2"/>
          <p:cNvSpPr/>
          <p:nvPr/>
        </p:nvSpPr>
        <p:spPr>
          <a:xfrm>
            <a:off x="7857525" y="4085776"/>
            <a:ext cx="3627083" cy="576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mtClean="0" sz="2400">
                <a:ea typeface="微软雅黑"/>
              </a:rPr>
              <a:t>不足与改进</a:t>
            </a:r>
          </a:p>
        </p:txBody>
      </p:sp>
      <p:sp>
        <p:nvSpPr>
          <p:cNvPr id="53" name="Rectangle 2"/>
          <p:cNvSpPr txBox="1">
            <a:spLocks noChangeArrowheads="1"/>
          </p:cNvSpPr>
          <p:nvPr/>
        </p:nvSpPr>
        <p:spPr>
          <a:xfrm>
            <a:off x="538021" y="348723"/>
            <a:ext cx="4527948" cy="77787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altLang="en-US" b="1" lang="zh-CN" smtClean="0" sz="36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charset="0" panose="020b0402040204020203" pitchFamily="34" typeface="Segoe UI Semilight"/>
              </a:rPr>
              <a:t>工作内容1：XXXX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918589" y="4733080"/>
            <a:ext cx="3376417" cy="201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algn="ctr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kumimoji="1" sz="2600">
                <a:solidFill>
                  <a:srgbClr val="0066FF"/>
                </a:solidFill>
                <a:latin charset="0" pitchFamily="34" typeface="Arial Black"/>
                <a:ea charset="-127" pitchFamily="34" typeface="Gulim"/>
              </a:defRPr>
            </a:lvl1pPr>
            <a:lvl2pPr eaLnBrk="0" hangingPunct="0" indent="-285750" marL="742950">
              <a:defRPr kumimoji="1" sz="800">
                <a:latin charset="-127" pitchFamily="34" typeface="Gulim"/>
                <a:ea charset="-127" pitchFamily="34" typeface="Gulim"/>
              </a:defRPr>
            </a:lvl2pPr>
            <a:lvl3pPr eaLnBrk="0" hangingPunct="0" indent="-228600" marL="1143000">
              <a:defRPr kumimoji="1" sz="800">
                <a:latin charset="-127" pitchFamily="34" typeface="Gulim"/>
                <a:ea charset="-127" pitchFamily="34" typeface="Gulim"/>
              </a:defRPr>
            </a:lvl3pPr>
            <a:lvl4pPr eaLnBrk="0" hangingPunct="0" indent="-228600" marL="1600200">
              <a:defRPr kumimoji="1" sz="800">
                <a:latin charset="-127" pitchFamily="34" typeface="Gulim"/>
                <a:ea charset="-127" pitchFamily="34" typeface="Gulim"/>
              </a:defRPr>
            </a:lvl4pPr>
            <a:lvl5pPr eaLnBrk="0" hangingPunct="0" indent="-228600" marL="2057400">
              <a:defRPr kumimoji="1" sz="800">
                <a:latin charset="-127" pitchFamily="34" typeface="Gulim"/>
                <a:ea charset="-127" pitchFamily="34" typeface="Gulim"/>
              </a:defRPr>
            </a:lvl5pPr>
            <a:lvl6pPr algn="r" eaLnBrk="0" fontAlgn="base" hangingPunct="0" indent="-228600" latinLnBrk="1" marL="25146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6pPr>
            <a:lvl7pPr algn="r" eaLnBrk="0" fontAlgn="base" hangingPunct="0" indent="-228600" latinLnBrk="1" marL="29718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7pPr>
            <a:lvl8pPr algn="r" eaLnBrk="0" fontAlgn="base" hangingPunct="0" indent="-228600" latinLnBrk="1" marL="34290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8pPr>
            <a:lvl9pPr algn="r" eaLnBrk="0" fontAlgn="base" hangingPunct="0" indent="-228600" latinLnBrk="1" marL="38862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熟悉*****动态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 了解*****方向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 提升*****能力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033521" y="1596667"/>
            <a:ext cx="131726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模块1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782839" y="1596667"/>
            <a:ext cx="201587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模块2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065969" y="1596667"/>
            <a:ext cx="131726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模块3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082193" y="1596667"/>
            <a:ext cx="131726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模块4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9057281" y="1596667"/>
            <a:ext cx="131726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模块5</a:t>
            </a:r>
          </a:p>
        </p:txBody>
      </p:sp>
      <p:cxnSp>
        <p:nvCxnSpPr>
          <p:cNvPr id="80" name="直接连接符 79"/>
          <p:cNvCxnSpPr/>
          <p:nvPr/>
        </p:nvCxnSpPr>
        <p:spPr>
          <a:xfrm flipH="1">
            <a:off x="4710264" y="2052025"/>
            <a:ext cx="0" cy="1719383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接连接符 82"/>
          <p:cNvCxnSpPr/>
          <p:nvPr/>
        </p:nvCxnSpPr>
        <p:spPr>
          <a:xfrm>
            <a:off x="4710264" y="2888770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连接符 84"/>
          <p:cNvCxnSpPr/>
          <p:nvPr/>
        </p:nvCxnSpPr>
        <p:spPr>
          <a:xfrm>
            <a:off x="4710264" y="3322440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接连接符 85"/>
          <p:cNvCxnSpPr/>
          <p:nvPr/>
        </p:nvCxnSpPr>
        <p:spPr>
          <a:xfrm>
            <a:off x="4710264" y="3756111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接连接符 86"/>
          <p:cNvCxnSpPr/>
          <p:nvPr/>
        </p:nvCxnSpPr>
        <p:spPr>
          <a:xfrm flipH="1">
            <a:off x="6727201" y="2026512"/>
            <a:ext cx="0" cy="1719383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连接符 87"/>
          <p:cNvCxnSpPr/>
          <p:nvPr/>
        </p:nvCxnSpPr>
        <p:spPr>
          <a:xfrm>
            <a:off x="6727201" y="2863257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接连接符 88"/>
          <p:cNvCxnSpPr/>
          <p:nvPr/>
        </p:nvCxnSpPr>
        <p:spPr>
          <a:xfrm>
            <a:off x="6727201" y="3296927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连接符 89"/>
          <p:cNvCxnSpPr/>
          <p:nvPr/>
        </p:nvCxnSpPr>
        <p:spPr>
          <a:xfrm>
            <a:off x="6727201" y="3730598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接连接符 90"/>
          <p:cNvCxnSpPr/>
          <p:nvPr/>
        </p:nvCxnSpPr>
        <p:spPr>
          <a:xfrm flipH="1">
            <a:off x="8744137" y="2026512"/>
            <a:ext cx="0" cy="1719383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接连接符 91"/>
          <p:cNvCxnSpPr/>
          <p:nvPr/>
        </p:nvCxnSpPr>
        <p:spPr>
          <a:xfrm>
            <a:off x="8744137" y="2863257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接连接符 92"/>
          <p:cNvCxnSpPr/>
          <p:nvPr/>
        </p:nvCxnSpPr>
        <p:spPr>
          <a:xfrm>
            <a:off x="8744137" y="3296927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接连接符 93"/>
          <p:cNvCxnSpPr/>
          <p:nvPr/>
        </p:nvCxnSpPr>
        <p:spPr>
          <a:xfrm>
            <a:off x="8744137" y="3730598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4590997" y="4733080"/>
            <a:ext cx="3376417" cy="201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algn="ctr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kumimoji="1" sz="2600">
                <a:solidFill>
                  <a:srgbClr val="0066FF"/>
                </a:solidFill>
                <a:latin charset="0" pitchFamily="34" typeface="Arial Black"/>
                <a:ea charset="-127" pitchFamily="34" typeface="Gulim"/>
              </a:defRPr>
            </a:lvl1pPr>
            <a:lvl2pPr eaLnBrk="0" hangingPunct="0" indent="-285750" marL="742950">
              <a:defRPr kumimoji="1" sz="800">
                <a:latin charset="-127" pitchFamily="34" typeface="Gulim"/>
                <a:ea charset="-127" pitchFamily="34" typeface="Gulim"/>
              </a:defRPr>
            </a:lvl2pPr>
            <a:lvl3pPr eaLnBrk="0" hangingPunct="0" indent="-228600" marL="1143000">
              <a:defRPr kumimoji="1" sz="800">
                <a:latin charset="-127" pitchFamily="34" typeface="Gulim"/>
                <a:ea charset="-127" pitchFamily="34" typeface="Gulim"/>
              </a:defRPr>
            </a:lvl3pPr>
            <a:lvl4pPr eaLnBrk="0" hangingPunct="0" indent="-228600" marL="1600200">
              <a:defRPr kumimoji="1" sz="800">
                <a:latin charset="-127" pitchFamily="34" typeface="Gulim"/>
                <a:ea charset="-127" pitchFamily="34" typeface="Gulim"/>
              </a:defRPr>
            </a:lvl4pPr>
            <a:lvl5pPr eaLnBrk="0" hangingPunct="0" indent="-228600" marL="2057400">
              <a:defRPr kumimoji="1" sz="800">
                <a:latin charset="-127" pitchFamily="34" typeface="Gulim"/>
                <a:ea charset="-127" pitchFamily="34" typeface="Gulim"/>
              </a:defRPr>
            </a:lvl5pPr>
            <a:lvl6pPr algn="r" eaLnBrk="0" fontAlgn="base" hangingPunct="0" indent="-228600" latinLnBrk="1" marL="25146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6pPr>
            <a:lvl7pPr algn="r" eaLnBrk="0" fontAlgn="base" hangingPunct="0" indent="-228600" latinLnBrk="1" marL="29718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7pPr>
            <a:lvl8pPr algn="r" eaLnBrk="0" fontAlgn="base" hangingPunct="0" indent="-228600" latinLnBrk="1" marL="34290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8pPr>
            <a:lvl9pPr algn="r" eaLnBrk="0" fontAlgn="base" hangingPunct="0" indent="-228600" latinLnBrk="1" marL="38862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熟悉*****动态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 了解*****方向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 提升*****能力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8407422" y="4733080"/>
            <a:ext cx="3376417" cy="201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algn="ctr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kumimoji="1" sz="2600">
                <a:solidFill>
                  <a:srgbClr val="0066FF"/>
                </a:solidFill>
                <a:latin charset="0" pitchFamily="34" typeface="Arial Black"/>
                <a:ea charset="-127" pitchFamily="34" typeface="Gulim"/>
              </a:defRPr>
            </a:lvl1pPr>
            <a:lvl2pPr eaLnBrk="0" hangingPunct="0" indent="-285750" marL="742950">
              <a:defRPr kumimoji="1" sz="800">
                <a:latin charset="-127" pitchFamily="34" typeface="Gulim"/>
                <a:ea charset="-127" pitchFamily="34" typeface="Gulim"/>
              </a:defRPr>
            </a:lvl2pPr>
            <a:lvl3pPr eaLnBrk="0" hangingPunct="0" indent="-228600" marL="1143000">
              <a:defRPr kumimoji="1" sz="800">
                <a:latin charset="-127" pitchFamily="34" typeface="Gulim"/>
                <a:ea charset="-127" pitchFamily="34" typeface="Gulim"/>
              </a:defRPr>
            </a:lvl3pPr>
            <a:lvl4pPr eaLnBrk="0" hangingPunct="0" indent="-228600" marL="1600200">
              <a:defRPr kumimoji="1" sz="800">
                <a:latin charset="-127" pitchFamily="34" typeface="Gulim"/>
                <a:ea charset="-127" pitchFamily="34" typeface="Gulim"/>
              </a:defRPr>
            </a:lvl4pPr>
            <a:lvl5pPr eaLnBrk="0" hangingPunct="0" indent="-228600" marL="2057400">
              <a:defRPr kumimoji="1" sz="800">
                <a:latin charset="-127" pitchFamily="34" typeface="Gulim"/>
                <a:ea charset="-127" pitchFamily="34" typeface="Gulim"/>
              </a:defRPr>
            </a:lvl5pPr>
            <a:lvl6pPr algn="r" eaLnBrk="0" fontAlgn="base" hangingPunct="0" indent="-228600" latinLnBrk="1" marL="25146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6pPr>
            <a:lvl7pPr algn="r" eaLnBrk="0" fontAlgn="base" hangingPunct="0" indent="-228600" latinLnBrk="1" marL="29718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7pPr>
            <a:lvl8pPr algn="r" eaLnBrk="0" fontAlgn="base" hangingPunct="0" indent="-228600" latinLnBrk="1" marL="34290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8pPr>
            <a:lvl9pPr algn="r" eaLnBrk="0" fontAlgn="base" hangingPunct="0" indent="-228600" latinLnBrk="1" marL="38862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熟悉*****动态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 了解*****方向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 提升*****能力</a:t>
            </a:r>
          </a:p>
        </p:txBody>
      </p:sp>
    </p:spTree>
    <p:extLst>
      <p:ext uri="{BB962C8B-B14F-4D97-AF65-F5344CB8AC3E}">
        <p14:creationId val="3527221562"/>
      </p:ext>
    </p:extLst>
  </p:cSld>
  <p:clrMapOvr>
    <a:masterClrMapping/>
  </p:clrMapOvr>
  <mc:AlternateContent>
    <mc:Choice Requires="p14">
      <p:transition p14:dur="10"/>
    </mc:Choice>
    <mc:Fallback>
      <p:transition/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燕尾形 1"/>
          <p:cNvSpPr/>
          <p:nvPr/>
        </p:nvSpPr>
        <p:spPr>
          <a:xfrm rot="10800000">
            <a:off x="11446471" y="444359"/>
            <a:ext cx="302343" cy="302343"/>
          </a:xfrm>
          <a:prstGeom prst="chevron">
            <a:avLst/>
          </a:prstGeom>
          <a:solidFill>
            <a:srgbClr val="0072C6"/>
          </a:solidFill>
          <a:ln>
            <a:solidFill>
              <a:srgbClr val="0072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cxnSp>
        <p:nvCxnSpPr>
          <p:cNvPr id="3" name="直接连接符 2"/>
          <p:cNvCxnSpPr/>
          <p:nvPr/>
        </p:nvCxnSpPr>
        <p:spPr>
          <a:xfrm flipH="1" flipV="1">
            <a:off x="6383238" y="792058"/>
            <a:ext cx="5416876" cy="2278"/>
          </a:xfrm>
          <a:prstGeom prst="line">
            <a:avLst/>
          </a:prstGeom>
          <a:ln w="19050">
            <a:solidFill>
              <a:srgbClr val="0072C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燕尾形 3"/>
          <p:cNvSpPr/>
          <p:nvPr/>
        </p:nvSpPr>
        <p:spPr>
          <a:xfrm rot="10800000">
            <a:off x="11109720" y="444361"/>
            <a:ext cx="302342" cy="302342"/>
          </a:xfrm>
          <a:prstGeom prst="chevron">
            <a:avLst/>
          </a:prstGeom>
          <a:solidFill>
            <a:srgbClr val="0072C6"/>
          </a:solidFill>
          <a:ln>
            <a:solidFill>
              <a:srgbClr val="0072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103318" y="210789"/>
            <a:ext cx="4983946" cy="77787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altLang="en-US" b="1" lang="zh-CN" smtClean="0" sz="32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charset="0" panose="020b0402040204020203" pitchFamily="34" typeface="Segoe UI Semilight"/>
              </a:rPr>
              <a:t>工作内容1成果展示</a:t>
            </a:r>
          </a:p>
        </p:txBody>
      </p:sp>
      <p:sp>
        <p:nvSpPr>
          <p:cNvPr id="13" name="2 Marcador de contenido"/>
          <p:cNvSpPr txBox="1"/>
          <p:nvPr/>
        </p:nvSpPr>
        <p:spPr bwMode="auto">
          <a:xfrm>
            <a:off x="531139" y="5669185"/>
            <a:ext cx="302061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XXXXXXXXXXXX</a:t>
            </a:r>
          </a:p>
          <a:p>
            <a:pPr algn="ctr" eaLnBrk="1" hangingPunct="1"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</a:t>
            </a:r>
          </a:p>
        </p:txBody>
      </p:sp>
      <p:sp>
        <p:nvSpPr>
          <p:cNvPr id="16" name="2 Marcador de contenido"/>
          <p:cNvSpPr txBox="1"/>
          <p:nvPr/>
        </p:nvSpPr>
        <p:spPr bwMode="auto">
          <a:xfrm>
            <a:off x="4150990" y="5669185"/>
            <a:ext cx="338437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XXXXXXXXXXXXXXXX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</a:t>
            </a:r>
          </a:p>
        </p:txBody>
      </p:sp>
      <p:sp>
        <p:nvSpPr>
          <p:cNvPr id="19" name="2 Marcador de contenido"/>
          <p:cNvSpPr txBox="1"/>
          <p:nvPr/>
        </p:nvSpPr>
        <p:spPr bwMode="auto">
          <a:xfrm>
            <a:off x="8067155" y="5669185"/>
            <a:ext cx="346142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XXXXXXXXXXXXX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</a:t>
            </a:r>
          </a:p>
        </p:txBody>
      </p:sp>
      <p:sp>
        <p:nvSpPr>
          <p:cNvPr id="12" name="矩形 11"/>
          <p:cNvSpPr/>
          <p:nvPr/>
        </p:nvSpPr>
        <p:spPr>
          <a:xfrm>
            <a:off x="1556571" y="979373"/>
            <a:ext cx="82423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XXXX</a:t>
            </a:r>
          </a:p>
        </p:txBody>
      </p:sp>
      <p:sp>
        <p:nvSpPr>
          <p:cNvPr id="22" name="矩形 21"/>
          <p:cNvSpPr/>
          <p:nvPr/>
        </p:nvSpPr>
        <p:spPr>
          <a:xfrm>
            <a:off x="5474833" y="979373"/>
            <a:ext cx="82423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XXXX</a:t>
            </a:r>
          </a:p>
        </p:txBody>
      </p:sp>
      <p:sp>
        <p:nvSpPr>
          <p:cNvPr id="23" name="矩形 22"/>
          <p:cNvSpPr/>
          <p:nvPr/>
        </p:nvSpPr>
        <p:spPr>
          <a:xfrm>
            <a:off x="9129616" y="979373"/>
            <a:ext cx="82423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XXXX</a:t>
            </a:r>
          </a:p>
        </p:txBody>
      </p:sp>
      <p:grpSp>
        <p:nvGrpSpPr>
          <p:cNvPr id="21" name="组合 20"/>
          <p:cNvGrpSpPr/>
          <p:nvPr/>
        </p:nvGrpSpPr>
        <p:grpSpPr>
          <a:xfrm>
            <a:off x="468313" y="1420713"/>
            <a:ext cx="10943749" cy="2114549"/>
            <a:chOff x="468313" y="2214563"/>
            <a:chExt cx="8232775" cy="946150"/>
          </a:xfrm>
          <a:solidFill>
            <a:schemeClr val="bg1">
              <a:lumMod val="75000"/>
            </a:schemeClr>
          </a:solidFill>
        </p:grpSpPr>
        <p:sp>
          <p:nvSpPr>
            <p:cNvPr id="24" name="11 Rectángulo"/>
            <p:cNvSpPr/>
            <p:nvPr/>
          </p:nvSpPr>
          <p:spPr>
            <a:xfrm>
              <a:off x="468313" y="2214563"/>
              <a:ext cx="2373312" cy="946150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HN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</a:p>
          </p:txBody>
        </p:sp>
        <p:sp>
          <p:nvSpPr>
            <p:cNvPr id="25" name="42 Rectángulo"/>
            <p:cNvSpPr/>
            <p:nvPr/>
          </p:nvSpPr>
          <p:spPr>
            <a:xfrm>
              <a:off x="3438525" y="2214563"/>
              <a:ext cx="2373313" cy="946150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HN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</a:p>
          </p:txBody>
        </p:sp>
        <p:sp>
          <p:nvSpPr>
            <p:cNvPr id="26" name="51 Rectángulo"/>
            <p:cNvSpPr/>
            <p:nvPr/>
          </p:nvSpPr>
          <p:spPr>
            <a:xfrm>
              <a:off x="6326188" y="2214563"/>
              <a:ext cx="2374900" cy="946150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HN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468313" y="3338611"/>
            <a:ext cx="10943749" cy="2114549"/>
            <a:chOff x="515689" y="3861048"/>
            <a:chExt cx="8232775" cy="946150"/>
          </a:xfrm>
          <a:solidFill>
            <a:schemeClr val="bg1">
              <a:lumMod val="75000"/>
            </a:schemeClr>
          </a:solidFill>
        </p:grpSpPr>
        <p:sp>
          <p:nvSpPr>
            <p:cNvPr id="28" name="11 Rectángulo"/>
            <p:cNvSpPr/>
            <p:nvPr/>
          </p:nvSpPr>
          <p:spPr>
            <a:xfrm>
              <a:off x="515689" y="3861048"/>
              <a:ext cx="2373312" cy="946150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HN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</a:p>
          </p:txBody>
        </p:sp>
        <p:sp>
          <p:nvSpPr>
            <p:cNvPr id="29" name="42 Rectángulo"/>
            <p:cNvSpPr/>
            <p:nvPr/>
          </p:nvSpPr>
          <p:spPr>
            <a:xfrm>
              <a:off x="3485901" y="3861048"/>
              <a:ext cx="2373313" cy="946150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HN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</a:p>
          </p:txBody>
        </p:sp>
        <p:sp>
          <p:nvSpPr>
            <p:cNvPr id="30" name="51 Rectángulo"/>
            <p:cNvSpPr/>
            <p:nvPr/>
          </p:nvSpPr>
          <p:spPr>
            <a:xfrm>
              <a:off x="6373564" y="3861048"/>
              <a:ext cx="2374900" cy="946150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HN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</a:p>
          </p:txBody>
        </p:sp>
      </p:grpSp>
    </p:spTree>
    <p:extLst>
      <p:ext uri="{BB962C8B-B14F-4D97-AF65-F5344CB8AC3E}">
        <p14:creationId val="1048614226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11" name="直接连接符 10"/>
          <p:cNvCxnSpPr/>
          <p:nvPr/>
        </p:nvCxnSpPr>
        <p:spPr>
          <a:xfrm flipH="1">
            <a:off x="676391" y="2045164"/>
            <a:ext cx="0" cy="1719383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676391" y="2881909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676391" y="3315579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676391" y="3749250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2693328" y="2045164"/>
            <a:ext cx="0" cy="1704085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2710742" y="2875342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2693328" y="3749249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连接符 68"/>
          <p:cNvCxnSpPr/>
          <p:nvPr/>
        </p:nvCxnSpPr>
        <p:spPr>
          <a:xfrm>
            <a:off x="2693327" y="3315578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右箭头 25"/>
          <p:cNvSpPr/>
          <p:nvPr/>
        </p:nvSpPr>
        <p:spPr>
          <a:xfrm>
            <a:off x="128696" y="1243112"/>
            <a:ext cx="11511125" cy="1077490"/>
          </a:xfrm>
          <a:prstGeom prst="rightArrow">
            <a:avLst/>
          </a:prstGeom>
          <a:solidFill>
            <a:srgbClr val="0072C6"/>
          </a:solidFill>
          <a:scene3d>
            <a:camera prst="orthographicFront"/>
            <a:lightRig dir="t" rig="threePt">
              <a:rot lat="0" lon="0" rev="7500000"/>
            </a:lightRig>
          </a:scene3d>
          <a:sp3d extrusionH="63500" prstMaterial="matte" z="-152400">
            <a:bevelT h="6350" prst="relaxedInset" w="144450"/>
            <a:contourClr>
              <a:schemeClr val="bg1"/>
            </a:contourClr>
          </a:sp3d>
        </p:spPr>
        <p:style>
          <a:lnRef idx="0">
            <a:schemeClr val="accent2">
              <a:hueOff val="0"/>
              <a:satOff val="0"/>
              <a:lumOff val="0"/>
              <a:alphaOff val="0"/>
            </a:schemeClr>
          </a:lnRef>
          <a:fillRef idx="3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/>
        </p:txBody>
      </p:sp>
      <p:sp>
        <p:nvSpPr>
          <p:cNvPr id="28" name="圆角矩形 27"/>
          <p:cNvSpPr/>
          <p:nvPr/>
        </p:nvSpPr>
        <p:spPr>
          <a:xfrm>
            <a:off x="676391" y="1243111"/>
            <a:ext cx="1853861" cy="1077492"/>
          </a:xfrm>
          <a:prstGeom prst="roundRect">
            <a:avLst/>
          </a:prstGeom>
          <a:solidFill>
            <a:srgbClr val="0072C6"/>
          </a:solidFill>
          <a:scene3d>
            <a:camera prst="orthographicFront"/>
            <a:lightRig dir="t" rig="threePt">
              <a:rot lat="0" lon="0" rev="7500000"/>
            </a:lightRig>
          </a:scene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31" name="圆角矩形 30"/>
          <p:cNvSpPr/>
          <p:nvPr/>
        </p:nvSpPr>
        <p:spPr>
          <a:xfrm>
            <a:off x="2693328" y="1243111"/>
            <a:ext cx="1853861" cy="1077492"/>
          </a:xfrm>
          <a:prstGeom prst="roundRect">
            <a:avLst/>
          </a:prstGeom>
          <a:solidFill>
            <a:srgbClr val="0072C6"/>
          </a:solidFill>
          <a:scene3d>
            <a:camera prst="orthographicFront"/>
            <a:lightRig dir="t" rig="threePt">
              <a:rot lat="0" lon="0" rev="7500000"/>
            </a:lightRig>
          </a:scene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34" name="圆角矩形 33"/>
          <p:cNvSpPr/>
          <p:nvPr/>
        </p:nvSpPr>
        <p:spPr>
          <a:xfrm>
            <a:off x="4710265" y="1243111"/>
            <a:ext cx="1853861" cy="1077492"/>
          </a:xfrm>
          <a:prstGeom prst="roundRect">
            <a:avLst/>
          </a:prstGeom>
          <a:solidFill>
            <a:srgbClr val="0072C6"/>
          </a:solidFill>
          <a:scene3d>
            <a:camera prst="orthographicFront"/>
            <a:lightRig dir="t" rig="threePt">
              <a:rot lat="0" lon="0" rev="7500000"/>
            </a:lightRig>
          </a:scene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37" name="圆角矩形 36"/>
          <p:cNvSpPr/>
          <p:nvPr/>
        </p:nvSpPr>
        <p:spPr>
          <a:xfrm>
            <a:off x="6727202" y="1243111"/>
            <a:ext cx="1853861" cy="1077492"/>
          </a:xfrm>
          <a:prstGeom prst="roundRect">
            <a:avLst/>
          </a:prstGeom>
          <a:solidFill>
            <a:srgbClr val="0072C6"/>
          </a:solidFill>
          <a:scene3d>
            <a:camera prst="orthographicFront"/>
            <a:lightRig dir="t" rig="threePt">
              <a:rot lat="0" lon="0" rev="7500000"/>
            </a:lightRig>
          </a:scene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40" name="圆角矩形 39"/>
          <p:cNvSpPr/>
          <p:nvPr/>
        </p:nvSpPr>
        <p:spPr>
          <a:xfrm>
            <a:off x="8744137" y="1243112"/>
            <a:ext cx="1853861" cy="1077492"/>
          </a:xfrm>
          <a:prstGeom prst="roundRect">
            <a:avLst/>
          </a:prstGeom>
          <a:solidFill>
            <a:srgbClr val="0072C6"/>
          </a:solidFill>
          <a:scene3d>
            <a:camera prst="orthographicFront"/>
            <a:lightRig dir="t" rig="threePt">
              <a:rot lat="0" lon="0" rev="7500000"/>
            </a:lightRig>
          </a:scene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49" name="矩形 2"/>
          <p:cNvSpPr/>
          <p:nvPr/>
        </p:nvSpPr>
        <p:spPr>
          <a:xfrm>
            <a:off x="4128544" y="4085009"/>
            <a:ext cx="3627083" cy="576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mtClean="0" sz="2400">
                <a:ea typeface="微软雅黑"/>
              </a:rPr>
              <a:t>成果与效果</a:t>
            </a:r>
          </a:p>
        </p:txBody>
      </p:sp>
      <p:sp>
        <p:nvSpPr>
          <p:cNvPr id="50" name="矩形 2"/>
          <p:cNvSpPr/>
          <p:nvPr/>
        </p:nvSpPr>
        <p:spPr>
          <a:xfrm>
            <a:off x="414358" y="4085009"/>
            <a:ext cx="3627083" cy="576000"/>
          </a:xfrm>
          <a:prstGeom prst="rect">
            <a:avLst/>
          </a:prstGeom>
          <a:solidFill>
            <a:srgbClr val="0072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z="2400">
                <a:ea typeface="微软雅黑"/>
              </a:rPr>
              <a:t>提升与突破</a:t>
            </a:r>
          </a:p>
        </p:txBody>
      </p:sp>
      <p:sp>
        <p:nvSpPr>
          <p:cNvPr id="51" name="矩形 2"/>
          <p:cNvSpPr/>
          <p:nvPr/>
        </p:nvSpPr>
        <p:spPr>
          <a:xfrm>
            <a:off x="7857525" y="4085776"/>
            <a:ext cx="3627083" cy="576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mtClean="0" sz="2400">
                <a:ea typeface="微软雅黑"/>
              </a:rPr>
              <a:t>不足与改进</a:t>
            </a:r>
          </a:p>
        </p:txBody>
      </p:sp>
      <p:sp>
        <p:nvSpPr>
          <p:cNvPr id="53" name="Rectangle 2"/>
          <p:cNvSpPr txBox="1">
            <a:spLocks noChangeArrowheads="1"/>
          </p:cNvSpPr>
          <p:nvPr/>
        </p:nvSpPr>
        <p:spPr>
          <a:xfrm>
            <a:off x="538021" y="348723"/>
            <a:ext cx="4527948" cy="77787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altLang="en-US" b="1" lang="zh-CN" smtClean="0" sz="36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charset="0" panose="020b0402040204020203" pitchFamily="34" typeface="Segoe UI Semilight"/>
              </a:rPr>
              <a:t>工作内容2：XXXX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918589" y="4733080"/>
            <a:ext cx="3376417" cy="201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algn="ctr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kumimoji="1" sz="2600">
                <a:solidFill>
                  <a:srgbClr val="0066FF"/>
                </a:solidFill>
                <a:latin charset="0" pitchFamily="34" typeface="Arial Black"/>
                <a:ea charset="-127" pitchFamily="34" typeface="Gulim"/>
              </a:defRPr>
            </a:lvl1pPr>
            <a:lvl2pPr eaLnBrk="0" hangingPunct="0" indent="-285750" marL="742950">
              <a:defRPr kumimoji="1" sz="800">
                <a:latin charset="-127" pitchFamily="34" typeface="Gulim"/>
                <a:ea charset="-127" pitchFamily="34" typeface="Gulim"/>
              </a:defRPr>
            </a:lvl2pPr>
            <a:lvl3pPr eaLnBrk="0" hangingPunct="0" indent="-228600" marL="1143000">
              <a:defRPr kumimoji="1" sz="800">
                <a:latin charset="-127" pitchFamily="34" typeface="Gulim"/>
                <a:ea charset="-127" pitchFamily="34" typeface="Gulim"/>
              </a:defRPr>
            </a:lvl3pPr>
            <a:lvl4pPr eaLnBrk="0" hangingPunct="0" indent="-228600" marL="1600200">
              <a:defRPr kumimoji="1" sz="800">
                <a:latin charset="-127" pitchFamily="34" typeface="Gulim"/>
                <a:ea charset="-127" pitchFamily="34" typeface="Gulim"/>
              </a:defRPr>
            </a:lvl4pPr>
            <a:lvl5pPr eaLnBrk="0" hangingPunct="0" indent="-228600" marL="2057400">
              <a:defRPr kumimoji="1" sz="800">
                <a:latin charset="-127" pitchFamily="34" typeface="Gulim"/>
                <a:ea charset="-127" pitchFamily="34" typeface="Gulim"/>
              </a:defRPr>
            </a:lvl5pPr>
            <a:lvl6pPr algn="r" eaLnBrk="0" fontAlgn="base" hangingPunct="0" indent="-228600" latinLnBrk="1" marL="25146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6pPr>
            <a:lvl7pPr algn="r" eaLnBrk="0" fontAlgn="base" hangingPunct="0" indent="-228600" latinLnBrk="1" marL="29718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7pPr>
            <a:lvl8pPr algn="r" eaLnBrk="0" fontAlgn="base" hangingPunct="0" indent="-228600" latinLnBrk="1" marL="34290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8pPr>
            <a:lvl9pPr algn="r" eaLnBrk="0" fontAlgn="base" hangingPunct="0" indent="-228600" latinLnBrk="1" marL="38862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熟悉*****动态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 了解*****方向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 提升*****能力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033521" y="1596667"/>
            <a:ext cx="131726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模块1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782839" y="1596667"/>
            <a:ext cx="201587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模块2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065969" y="1596667"/>
            <a:ext cx="131726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模块3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082193" y="1596667"/>
            <a:ext cx="131726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模块4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9057281" y="1596667"/>
            <a:ext cx="131726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模块5</a:t>
            </a:r>
          </a:p>
        </p:txBody>
      </p:sp>
      <p:cxnSp>
        <p:nvCxnSpPr>
          <p:cNvPr id="80" name="直接连接符 79"/>
          <p:cNvCxnSpPr/>
          <p:nvPr/>
        </p:nvCxnSpPr>
        <p:spPr>
          <a:xfrm flipH="1">
            <a:off x="4710264" y="2052025"/>
            <a:ext cx="0" cy="1719383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接连接符 82"/>
          <p:cNvCxnSpPr/>
          <p:nvPr/>
        </p:nvCxnSpPr>
        <p:spPr>
          <a:xfrm>
            <a:off x="4710264" y="2888770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连接符 84"/>
          <p:cNvCxnSpPr/>
          <p:nvPr/>
        </p:nvCxnSpPr>
        <p:spPr>
          <a:xfrm>
            <a:off x="4710264" y="3322440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接连接符 85"/>
          <p:cNvCxnSpPr/>
          <p:nvPr/>
        </p:nvCxnSpPr>
        <p:spPr>
          <a:xfrm>
            <a:off x="4710264" y="3756111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接连接符 86"/>
          <p:cNvCxnSpPr/>
          <p:nvPr/>
        </p:nvCxnSpPr>
        <p:spPr>
          <a:xfrm flipH="1">
            <a:off x="6727201" y="2026512"/>
            <a:ext cx="0" cy="1719383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连接符 87"/>
          <p:cNvCxnSpPr/>
          <p:nvPr/>
        </p:nvCxnSpPr>
        <p:spPr>
          <a:xfrm>
            <a:off x="6727201" y="2863257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接连接符 88"/>
          <p:cNvCxnSpPr/>
          <p:nvPr/>
        </p:nvCxnSpPr>
        <p:spPr>
          <a:xfrm>
            <a:off x="6727201" y="3296927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连接符 89"/>
          <p:cNvCxnSpPr/>
          <p:nvPr/>
        </p:nvCxnSpPr>
        <p:spPr>
          <a:xfrm>
            <a:off x="6727201" y="3730598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接连接符 90"/>
          <p:cNvCxnSpPr/>
          <p:nvPr/>
        </p:nvCxnSpPr>
        <p:spPr>
          <a:xfrm flipH="1">
            <a:off x="8744137" y="2026512"/>
            <a:ext cx="0" cy="1719383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接连接符 91"/>
          <p:cNvCxnSpPr/>
          <p:nvPr/>
        </p:nvCxnSpPr>
        <p:spPr>
          <a:xfrm>
            <a:off x="8744137" y="2863257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接连接符 92"/>
          <p:cNvCxnSpPr/>
          <p:nvPr/>
        </p:nvCxnSpPr>
        <p:spPr>
          <a:xfrm>
            <a:off x="8744137" y="3296927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接连接符 93"/>
          <p:cNvCxnSpPr/>
          <p:nvPr/>
        </p:nvCxnSpPr>
        <p:spPr>
          <a:xfrm>
            <a:off x="8744137" y="3730598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4590997" y="4733080"/>
            <a:ext cx="3376417" cy="201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algn="ctr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kumimoji="1" sz="2600">
                <a:solidFill>
                  <a:srgbClr val="0066FF"/>
                </a:solidFill>
                <a:latin charset="0" pitchFamily="34" typeface="Arial Black"/>
                <a:ea charset="-127" pitchFamily="34" typeface="Gulim"/>
              </a:defRPr>
            </a:lvl1pPr>
            <a:lvl2pPr eaLnBrk="0" hangingPunct="0" indent="-285750" marL="742950">
              <a:defRPr kumimoji="1" sz="800">
                <a:latin charset="-127" pitchFamily="34" typeface="Gulim"/>
                <a:ea charset="-127" pitchFamily="34" typeface="Gulim"/>
              </a:defRPr>
            </a:lvl2pPr>
            <a:lvl3pPr eaLnBrk="0" hangingPunct="0" indent="-228600" marL="1143000">
              <a:defRPr kumimoji="1" sz="800">
                <a:latin charset="-127" pitchFamily="34" typeface="Gulim"/>
                <a:ea charset="-127" pitchFamily="34" typeface="Gulim"/>
              </a:defRPr>
            </a:lvl3pPr>
            <a:lvl4pPr eaLnBrk="0" hangingPunct="0" indent="-228600" marL="1600200">
              <a:defRPr kumimoji="1" sz="800">
                <a:latin charset="-127" pitchFamily="34" typeface="Gulim"/>
                <a:ea charset="-127" pitchFamily="34" typeface="Gulim"/>
              </a:defRPr>
            </a:lvl4pPr>
            <a:lvl5pPr eaLnBrk="0" hangingPunct="0" indent="-228600" marL="2057400">
              <a:defRPr kumimoji="1" sz="800">
                <a:latin charset="-127" pitchFamily="34" typeface="Gulim"/>
                <a:ea charset="-127" pitchFamily="34" typeface="Gulim"/>
              </a:defRPr>
            </a:lvl5pPr>
            <a:lvl6pPr algn="r" eaLnBrk="0" fontAlgn="base" hangingPunct="0" indent="-228600" latinLnBrk="1" marL="25146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6pPr>
            <a:lvl7pPr algn="r" eaLnBrk="0" fontAlgn="base" hangingPunct="0" indent="-228600" latinLnBrk="1" marL="29718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7pPr>
            <a:lvl8pPr algn="r" eaLnBrk="0" fontAlgn="base" hangingPunct="0" indent="-228600" latinLnBrk="1" marL="34290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8pPr>
            <a:lvl9pPr algn="r" eaLnBrk="0" fontAlgn="base" hangingPunct="0" indent="-228600" latinLnBrk="1" marL="38862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熟悉*****动态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 了解*****方向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 提升*****能力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8407422" y="4733080"/>
            <a:ext cx="3376417" cy="201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algn="ctr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kumimoji="1" sz="2600">
                <a:solidFill>
                  <a:srgbClr val="0066FF"/>
                </a:solidFill>
                <a:latin charset="0" pitchFamily="34" typeface="Arial Black"/>
                <a:ea charset="-127" pitchFamily="34" typeface="Gulim"/>
              </a:defRPr>
            </a:lvl1pPr>
            <a:lvl2pPr eaLnBrk="0" hangingPunct="0" indent="-285750" marL="742950">
              <a:defRPr kumimoji="1" sz="800">
                <a:latin charset="-127" pitchFamily="34" typeface="Gulim"/>
                <a:ea charset="-127" pitchFamily="34" typeface="Gulim"/>
              </a:defRPr>
            </a:lvl2pPr>
            <a:lvl3pPr eaLnBrk="0" hangingPunct="0" indent="-228600" marL="1143000">
              <a:defRPr kumimoji="1" sz="800">
                <a:latin charset="-127" pitchFamily="34" typeface="Gulim"/>
                <a:ea charset="-127" pitchFamily="34" typeface="Gulim"/>
              </a:defRPr>
            </a:lvl3pPr>
            <a:lvl4pPr eaLnBrk="0" hangingPunct="0" indent="-228600" marL="1600200">
              <a:defRPr kumimoji="1" sz="800">
                <a:latin charset="-127" pitchFamily="34" typeface="Gulim"/>
                <a:ea charset="-127" pitchFamily="34" typeface="Gulim"/>
              </a:defRPr>
            </a:lvl4pPr>
            <a:lvl5pPr eaLnBrk="0" hangingPunct="0" indent="-228600" marL="2057400">
              <a:defRPr kumimoji="1" sz="800">
                <a:latin charset="-127" pitchFamily="34" typeface="Gulim"/>
                <a:ea charset="-127" pitchFamily="34" typeface="Gulim"/>
              </a:defRPr>
            </a:lvl5pPr>
            <a:lvl6pPr algn="r" eaLnBrk="0" fontAlgn="base" hangingPunct="0" indent="-228600" latinLnBrk="1" marL="25146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6pPr>
            <a:lvl7pPr algn="r" eaLnBrk="0" fontAlgn="base" hangingPunct="0" indent="-228600" latinLnBrk="1" marL="29718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7pPr>
            <a:lvl8pPr algn="r" eaLnBrk="0" fontAlgn="base" hangingPunct="0" indent="-228600" latinLnBrk="1" marL="34290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8pPr>
            <a:lvl9pPr algn="r" eaLnBrk="0" fontAlgn="base" hangingPunct="0" indent="-228600" latinLnBrk="1" marL="38862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熟悉*****动态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 了解*****方向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 提升*****能力</a:t>
            </a:r>
          </a:p>
        </p:txBody>
      </p:sp>
    </p:spTree>
    <p:extLst>
      <p:ext uri="{BB962C8B-B14F-4D97-AF65-F5344CB8AC3E}">
        <p14:creationId val="780791244"/>
      </p:ext>
    </p:extLst>
  </p:cSld>
  <p:clrMapOvr>
    <a:masterClrMapping/>
  </p:clrMapOvr>
  <mc:AlternateContent>
    <mc:Choice Requires="p14">
      <p:transition p14:dur="10"/>
    </mc:Choice>
    <mc:Fallback>
      <p:transition/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燕尾形 1"/>
          <p:cNvSpPr/>
          <p:nvPr/>
        </p:nvSpPr>
        <p:spPr>
          <a:xfrm rot="10800000">
            <a:off x="11446471" y="444359"/>
            <a:ext cx="302343" cy="302343"/>
          </a:xfrm>
          <a:prstGeom prst="chevron">
            <a:avLst/>
          </a:prstGeom>
          <a:solidFill>
            <a:srgbClr val="0072C6"/>
          </a:solidFill>
          <a:ln>
            <a:solidFill>
              <a:srgbClr val="0072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cxnSp>
        <p:nvCxnSpPr>
          <p:cNvPr id="3" name="直接连接符 2"/>
          <p:cNvCxnSpPr/>
          <p:nvPr/>
        </p:nvCxnSpPr>
        <p:spPr>
          <a:xfrm flipH="1" flipV="1">
            <a:off x="6383238" y="792058"/>
            <a:ext cx="5416876" cy="2278"/>
          </a:xfrm>
          <a:prstGeom prst="line">
            <a:avLst/>
          </a:prstGeom>
          <a:ln w="19050">
            <a:solidFill>
              <a:srgbClr val="0072C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燕尾形 3"/>
          <p:cNvSpPr/>
          <p:nvPr/>
        </p:nvSpPr>
        <p:spPr>
          <a:xfrm rot="10800000">
            <a:off x="11109720" y="444361"/>
            <a:ext cx="302342" cy="302342"/>
          </a:xfrm>
          <a:prstGeom prst="chevron">
            <a:avLst/>
          </a:prstGeom>
          <a:solidFill>
            <a:srgbClr val="0072C6"/>
          </a:solidFill>
          <a:ln>
            <a:solidFill>
              <a:srgbClr val="0072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103318" y="210789"/>
            <a:ext cx="4983946" cy="77787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altLang="en-US" b="1" lang="zh-CN" smtClean="0" sz="32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charset="0" panose="020b0402040204020203" pitchFamily="34" typeface="Segoe UI Semilight"/>
              </a:rPr>
              <a:t>工作内容2成果展示</a:t>
            </a:r>
          </a:p>
        </p:txBody>
      </p:sp>
      <p:sp>
        <p:nvSpPr>
          <p:cNvPr id="13" name="2 Marcador de contenido"/>
          <p:cNvSpPr txBox="1"/>
          <p:nvPr/>
        </p:nvSpPr>
        <p:spPr bwMode="auto">
          <a:xfrm>
            <a:off x="531139" y="5669185"/>
            <a:ext cx="302061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XXXXXXXXXXXX</a:t>
            </a:r>
          </a:p>
          <a:p>
            <a:pPr algn="ctr" eaLnBrk="1" hangingPunct="1"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</a:t>
            </a:r>
          </a:p>
        </p:txBody>
      </p:sp>
      <p:sp>
        <p:nvSpPr>
          <p:cNvPr id="16" name="2 Marcador de contenido"/>
          <p:cNvSpPr txBox="1"/>
          <p:nvPr/>
        </p:nvSpPr>
        <p:spPr bwMode="auto">
          <a:xfrm>
            <a:off x="4150990" y="5669185"/>
            <a:ext cx="338437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XXXXXXXXXXXXXXXX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</a:t>
            </a:r>
          </a:p>
        </p:txBody>
      </p:sp>
      <p:sp>
        <p:nvSpPr>
          <p:cNvPr id="19" name="2 Marcador de contenido"/>
          <p:cNvSpPr txBox="1"/>
          <p:nvPr/>
        </p:nvSpPr>
        <p:spPr bwMode="auto">
          <a:xfrm>
            <a:off x="8067155" y="5669185"/>
            <a:ext cx="346142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XXXXXXXXXXXXX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</a:t>
            </a:r>
          </a:p>
        </p:txBody>
      </p:sp>
      <p:sp>
        <p:nvSpPr>
          <p:cNvPr id="12" name="矩形 11"/>
          <p:cNvSpPr/>
          <p:nvPr/>
        </p:nvSpPr>
        <p:spPr>
          <a:xfrm>
            <a:off x="1556571" y="979373"/>
            <a:ext cx="82423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XXXX</a:t>
            </a:r>
          </a:p>
        </p:txBody>
      </p:sp>
      <p:sp>
        <p:nvSpPr>
          <p:cNvPr id="22" name="矩形 21"/>
          <p:cNvSpPr/>
          <p:nvPr/>
        </p:nvSpPr>
        <p:spPr>
          <a:xfrm>
            <a:off x="5474833" y="979373"/>
            <a:ext cx="82423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XXXX</a:t>
            </a:r>
          </a:p>
        </p:txBody>
      </p:sp>
      <p:sp>
        <p:nvSpPr>
          <p:cNvPr id="23" name="矩形 22"/>
          <p:cNvSpPr/>
          <p:nvPr/>
        </p:nvSpPr>
        <p:spPr>
          <a:xfrm>
            <a:off x="9129616" y="979373"/>
            <a:ext cx="82423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XXXX</a:t>
            </a:r>
          </a:p>
        </p:txBody>
      </p:sp>
      <p:grpSp>
        <p:nvGrpSpPr>
          <p:cNvPr id="21" name="组合 20"/>
          <p:cNvGrpSpPr/>
          <p:nvPr/>
        </p:nvGrpSpPr>
        <p:grpSpPr>
          <a:xfrm>
            <a:off x="468313" y="1420713"/>
            <a:ext cx="10943749" cy="2114549"/>
            <a:chOff x="468313" y="2214563"/>
            <a:chExt cx="8232775" cy="946150"/>
          </a:xfrm>
          <a:solidFill>
            <a:schemeClr val="bg1">
              <a:lumMod val="75000"/>
            </a:schemeClr>
          </a:solidFill>
        </p:grpSpPr>
        <p:sp>
          <p:nvSpPr>
            <p:cNvPr id="24" name="11 Rectángulo"/>
            <p:cNvSpPr/>
            <p:nvPr/>
          </p:nvSpPr>
          <p:spPr>
            <a:xfrm>
              <a:off x="468313" y="2214563"/>
              <a:ext cx="2373312" cy="946150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HN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</a:p>
          </p:txBody>
        </p:sp>
        <p:sp>
          <p:nvSpPr>
            <p:cNvPr id="25" name="42 Rectángulo"/>
            <p:cNvSpPr/>
            <p:nvPr/>
          </p:nvSpPr>
          <p:spPr>
            <a:xfrm>
              <a:off x="3438525" y="2214563"/>
              <a:ext cx="2373313" cy="946150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HN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</a:p>
          </p:txBody>
        </p:sp>
        <p:sp>
          <p:nvSpPr>
            <p:cNvPr id="26" name="51 Rectángulo"/>
            <p:cNvSpPr/>
            <p:nvPr/>
          </p:nvSpPr>
          <p:spPr>
            <a:xfrm>
              <a:off x="6326188" y="2214563"/>
              <a:ext cx="2374900" cy="946150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HN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468313" y="3338611"/>
            <a:ext cx="10943749" cy="2114549"/>
            <a:chOff x="515689" y="3861048"/>
            <a:chExt cx="8232775" cy="946150"/>
          </a:xfrm>
          <a:solidFill>
            <a:schemeClr val="bg1">
              <a:lumMod val="75000"/>
            </a:schemeClr>
          </a:solidFill>
        </p:grpSpPr>
        <p:sp>
          <p:nvSpPr>
            <p:cNvPr id="28" name="11 Rectángulo"/>
            <p:cNvSpPr/>
            <p:nvPr/>
          </p:nvSpPr>
          <p:spPr>
            <a:xfrm>
              <a:off x="515689" y="3861048"/>
              <a:ext cx="2373312" cy="946150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HN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</a:p>
          </p:txBody>
        </p:sp>
        <p:sp>
          <p:nvSpPr>
            <p:cNvPr id="29" name="42 Rectángulo"/>
            <p:cNvSpPr/>
            <p:nvPr/>
          </p:nvSpPr>
          <p:spPr>
            <a:xfrm>
              <a:off x="3485901" y="3861048"/>
              <a:ext cx="2373313" cy="946150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HN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</a:p>
          </p:txBody>
        </p:sp>
        <p:sp>
          <p:nvSpPr>
            <p:cNvPr id="30" name="51 Rectángulo"/>
            <p:cNvSpPr/>
            <p:nvPr/>
          </p:nvSpPr>
          <p:spPr>
            <a:xfrm>
              <a:off x="6373564" y="3861048"/>
              <a:ext cx="2374900" cy="946150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HN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</a:p>
          </p:txBody>
        </p:sp>
      </p:grpSp>
    </p:spTree>
    <p:extLst>
      <p:ext uri="{BB962C8B-B14F-4D97-AF65-F5344CB8AC3E}">
        <p14:creationId val="1209122386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11" name="直接连接符 10"/>
          <p:cNvCxnSpPr/>
          <p:nvPr/>
        </p:nvCxnSpPr>
        <p:spPr>
          <a:xfrm flipH="1">
            <a:off x="676391" y="2045164"/>
            <a:ext cx="0" cy="1719383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676391" y="2881909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676391" y="3315579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676391" y="3749250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2693328" y="2045164"/>
            <a:ext cx="0" cy="1704085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2710742" y="2875342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2693328" y="3749249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连接符 68"/>
          <p:cNvCxnSpPr/>
          <p:nvPr/>
        </p:nvCxnSpPr>
        <p:spPr>
          <a:xfrm>
            <a:off x="2693327" y="3315578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右箭头 25"/>
          <p:cNvSpPr/>
          <p:nvPr/>
        </p:nvSpPr>
        <p:spPr>
          <a:xfrm>
            <a:off x="128696" y="1243112"/>
            <a:ext cx="11511125" cy="1077490"/>
          </a:xfrm>
          <a:prstGeom prst="rightArrow">
            <a:avLst/>
          </a:prstGeom>
          <a:solidFill>
            <a:srgbClr val="0072C6"/>
          </a:solidFill>
          <a:scene3d>
            <a:camera prst="orthographicFront"/>
            <a:lightRig dir="t" rig="threePt">
              <a:rot lat="0" lon="0" rev="7500000"/>
            </a:lightRig>
          </a:scene3d>
          <a:sp3d extrusionH="63500" prstMaterial="matte" z="-152400">
            <a:bevelT h="6350" prst="relaxedInset" w="144450"/>
            <a:contourClr>
              <a:schemeClr val="bg1"/>
            </a:contourClr>
          </a:sp3d>
        </p:spPr>
        <p:style>
          <a:lnRef idx="0">
            <a:schemeClr val="accent2">
              <a:hueOff val="0"/>
              <a:satOff val="0"/>
              <a:lumOff val="0"/>
              <a:alphaOff val="0"/>
            </a:schemeClr>
          </a:lnRef>
          <a:fillRef idx="3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/>
        </p:txBody>
      </p:sp>
      <p:sp>
        <p:nvSpPr>
          <p:cNvPr id="28" name="圆角矩形 27"/>
          <p:cNvSpPr/>
          <p:nvPr/>
        </p:nvSpPr>
        <p:spPr>
          <a:xfrm>
            <a:off x="676391" y="1243111"/>
            <a:ext cx="1853861" cy="1077492"/>
          </a:xfrm>
          <a:prstGeom prst="roundRect">
            <a:avLst/>
          </a:prstGeom>
          <a:solidFill>
            <a:srgbClr val="0072C6"/>
          </a:solidFill>
          <a:scene3d>
            <a:camera prst="orthographicFront"/>
            <a:lightRig dir="t" rig="threePt">
              <a:rot lat="0" lon="0" rev="7500000"/>
            </a:lightRig>
          </a:scene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31" name="圆角矩形 30"/>
          <p:cNvSpPr/>
          <p:nvPr/>
        </p:nvSpPr>
        <p:spPr>
          <a:xfrm>
            <a:off x="2693328" y="1243111"/>
            <a:ext cx="1853861" cy="1077492"/>
          </a:xfrm>
          <a:prstGeom prst="roundRect">
            <a:avLst/>
          </a:prstGeom>
          <a:solidFill>
            <a:srgbClr val="0072C6"/>
          </a:solidFill>
          <a:scene3d>
            <a:camera prst="orthographicFront"/>
            <a:lightRig dir="t" rig="threePt">
              <a:rot lat="0" lon="0" rev="7500000"/>
            </a:lightRig>
          </a:scene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34" name="圆角矩形 33"/>
          <p:cNvSpPr/>
          <p:nvPr/>
        </p:nvSpPr>
        <p:spPr>
          <a:xfrm>
            <a:off x="4710265" y="1243111"/>
            <a:ext cx="1853861" cy="1077492"/>
          </a:xfrm>
          <a:prstGeom prst="roundRect">
            <a:avLst/>
          </a:prstGeom>
          <a:solidFill>
            <a:srgbClr val="0072C6"/>
          </a:solidFill>
          <a:scene3d>
            <a:camera prst="orthographicFront"/>
            <a:lightRig dir="t" rig="threePt">
              <a:rot lat="0" lon="0" rev="7500000"/>
            </a:lightRig>
          </a:scene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37" name="圆角矩形 36"/>
          <p:cNvSpPr/>
          <p:nvPr/>
        </p:nvSpPr>
        <p:spPr>
          <a:xfrm>
            <a:off x="6727202" y="1243111"/>
            <a:ext cx="1853861" cy="1077492"/>
          </a:xfrm>
          <a:prstGeom prst="roundRect">
            <a:avLst/>
          </a:prstGeom>
          <a:solidFill>
            <a:srgbClr val="0072C6"/>
          </a:solidFill>
          <a:scene3d>
            <a:camera prst="orthographicFront"/>
            <a:lightRig dir="t" rig="threePt">
              <a:rot lat="0" lon="0" rev="7500000"/>
            </a:lightRig>
          </a:scene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40" name="圆角矩形 39"/>
          <p:cNvSpPr/>
          <p:nvPr/>
        </p:nvSpPr>
        <p:spPr>
          <a:xfrm>
            <a:off x="8744137" y="1243112"/>
            <a:ext cx="1853861" cy="1077492"/>
          </a:xfrm>
          <a:prstGeom prst="roundRect">
            <a:avLst/>
          </a:prstGeom>
          <a:solidFill>
            <a:srgbClr val="0072C6"/>
          </a:solidFill>
          <a:scene3d>
            <a:camera prst="orthographicFront"/>
            <a:lightRig dir="t" rig="threePt">
              <a:rot lat="0" lon="0" rev="7500000"/>
            </a:lightRig>
          </a:scene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49" name="矩形 2"/>
          <p:cNvSpPr/>
          <p:nvPr/>
        </p:nvSpPr>
        <p:spPr>
          <a:xfrm>
            <a:off x="4128544" y="4085009"/>
            <a:ext cx="3627083" cy="576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mtClean="0" sz="2400">
                <a:ea typeface="微软雅黑"/>
              </a:rPr>
              <a:t>成果与效果</a:t>
            </a:r>
          </a:p>
        </p:txBody>
      </p:sp>
      <p:sp>
        <p:nvSpPr>
          <p:cNvPr id="50" name="矩形 2"/>
          <p:cNvSpPr/>
          <p:nvPr/>
        </p:nvSpPr>
        <p:spPr>
          <a:xfrm>
            <a:off x="414358" y="4085009"/>
            <a:ext cx="3627083" cy="576000"/>
          </a:xfrm>
          <a:prstGeom prst="rect">
            <a:avLst/>
          </a:prstGeom>
          <a:solidFill>
            <a:srgbClr val="0072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z="2400">
                <a:ea typeface="微软雅黑"/>
              </a:rPr>
              <a:t>提升与突破</a:t>
            </a:r>
          </a:p>
        </p:txBody>
      </p:sp>
      <p:sp>
        <p:nvSpPr>
          <p:cNvPr id="51" name="矩形 2"/>
          <p:cNvSpPr/>
          <p:nvPr/>
        </p:nvSpPr>
        <p:spPr>
          <a:xfrm>
            <a:off x="7857525" y="4085776"/>
            <a:ext cx="3627083" cy="576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mtClean="0" sz="2400">
                <a:ea typeface="微软雅黑"/>
              </a:rPr>
              <a:t>不足与改进</a:t>
            </a:r>
          </a:p>
        </p:txBody>
      </p:sp>
      <p:sp>
        <p:nvSpPr>
          <p:cNvPr id="53" name="Rectangle 2"/>
          <p:cNvSpPr txBox="1">
            <a:spLocks noChangeArrowheads="1"/>
          </p:cNvSpPr>
          <p:nvPr/>
        </p:nvSpPr>
        <p:spPr>
          <a:xfrm>
            <a:off x="538021" y="348723"/>
            <a:ext cx="4527948" cy="77787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altLang="en-US" b="1" lang="zh-CN" smtClean="0" sz="36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charset="0" panose="020b0402040204020203" pitchFamily="34" typeface="Segoe UI Semilight"/>
              </a:rPr>
              <a:t>工作内容3：XXXX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918589" y="4733080"/>
            <a:ext cx="3376417" cy="201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algn="ctr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kumimoji="1" sz="2600">
                <a:solidFill>
                  <a:srgbClr val="0066FF"/>
                </a:solidFill>
                <a:latin charset="0" pitchFamily="34" typeface="Arial Black"/>
                <a:ea charset="-127" pitchFamily="34" typeface="Gulim"/>
              </a:defRPr>
            </a:lvl1pPr>
            <a:lvl2pPr eaLnBrk="0" hangingPunct="0" indent="-285750" marL="742950">
              <a:defRPr kumimoji="1" sz="800">
                <a:latin charset="-127" pitchFamily="34" typeface="Gulim"/>
                <a:ea charset="-127" pitchFamily="34" typeface="Gulim"/>
              </a:defRPr>
            </a:lvl2pPr>
            <a:lvl3pPr eaLnBrk="0" hangingPunct="0" indent="-228600" marL="1143000">
              <a:defRPr kumimoji="1" sz="800">
                <a:latin charset="-127" pitchFamily="34" typeface="Gulim"/>
                <a:ea charset="-127" pitchFamily="34" typeface="Gulim"/>
              </a:defRPr>
            </a:lvl3pPr>
            <a:lvl4pPr eaLnBrk="0" hangingPunct="0" indent="-228600" marL="1600200">
              <a:defRPr kumimoji="1" sz="800">
                <a:latin charset="-127" pitchFamily="34" typeface="Gulim"/>
                <a:ea charset="-127" pitchFamily="34" typeface="Gulim"/>
              </a:defRPr>
            </a:lvl4pPr>
            <a:lvl5pPr eaLnBrk="0" hangingPunct="0" indent="-228600" marL="2057400">
              <a:defRPr kumimoji="1" sz="800">
                <a:latin charset="-127" pitchFamily="34" typeface="Gulim"/>
                <a:ea charset="-127" pitchFamily="34" typeface="Gulim"/>
              </a:defRPr>
            </a:lvl5pPr>
            <a:lvl6pPr algn="r" eaLnBrk="0" fontAlgn="base" hangingPunct="0" indent="-228600" latinLnBrk="1" marL="25146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6pPr>
            <a:lvl7pPr algn="r" eaLnBrk="0" fontAlgn="base" hangingPunct="0" indent="-228600" latinLnBrk="1" marL="29718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7pPr>
            <a:lvl8pPr algn="r" eaLnBrk="0" fontAlgn="base" hangingPunct="0" indent="-228600" latinLnBrk="1" marL="34290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8pPr>
            <a:lvl9pPr algn="r" eaLnBrk="0" fontAlgn="base" hangingPunct="0" indent="-228600" latinLnBrk="1" marL="38862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熟悉*****动态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 了解*****方向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 提升*****能力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033521" y="1596667"/>
            <a:ext cx="131726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模块1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782839" y="1596667"/>
            <a:ext cx="201587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模块2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065969" y="1596667"/>
            <a:ext cx="131726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模块3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082193" y="1596667"/>
            <a:ext cx="131726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模块4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9057281" y="1596667"/>
            <a:ext cx="131726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模块5</a:t>
            </a:r>
          </a:p>
        </p:txBody>
      </p:sp>
      <p:cxnSp>
        <p:nvCxnSpPr>
          <p:cNvPr id="80" name="直接连接符 79"/>
          <p:cNvCxnSpPr/>
          <p:nvPr/>
        </p:nvCxnSpPr>
        <p:spPr>
          <a:xfrm flipH="1">
            <a:off x="4710264" y="2052025"/>
            <a:ext cx="0" cy="1719383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接连接符 82"/>
          <p:cNvCxnSpPr/>
          <p:nvPr/>
        </p:nvCxnSpPr>
        <p:spPr>
          <a:xfrm>
            <a:off x="4710264" y="2888770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连接符 84"/>
          <p:cNvCxnSpPr/>
          <p:nvPr/>
        </p:nvCxnSpPr>
        <p:spPr>
          <a:xfrm>
            <a:off x="4710264" y="3322440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接连接符 85"/>
          <p:cNvCxnSpPr/>
          <p:nvPr/>
        </p:nvCxnSpPr>
        <p:spPr>
          <a:xfrm>
            <a:off x="4710264" y="3756111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接连接符 86"/>
          <p:cNvCxnSpPr/>
          <p:nvPr/>
        </p:nvCxnSpPr>
        <p:spPr>
          <a:xfrm flipH="1">
            <a:off x="6727201" y="2026512"/>
            <a:ext cx="0" cy="1719383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连接符 87"/>
          <p:cNvCxnSpPr/>
          <p:nvPr/>
        </p:nvCxnSpPr>
        <p:spPr>
          <a:xfrm>
            <a:off x="6727201" y="2863257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接连接符 88"/>
          <p:cNvCxnSpPr/>
          <p:nvPr/>
        </p:nvCxnSpPr>
        <p:spPr>
          <a:xfrm>
            <a:off x="6727201" y="3296927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连接符 89"/>
          <p:cNvCxnSpPr/>
          <p:nvPr/>
        </p:nvCxnSpPr>
        <p:spPr>
          <a:xfrm>
            <a:off x="6727201" y="3730598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接连接符 90"/>
          <p:cNvCxnSpPr/>
          <p:nvPr/>
        </p:nvCxnSpPr>
        <p:spPr>
          <a:xfrm flipH="1">
            <a:off x="8744137" y="2026512"/>
            <a:ext cx="0" cy="1719383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接连接符 91"/>
          <p:cNvCxnSpPr/>
          <p:nvPr/>
        </p:nvCxnSpPr>
        <p:spPr>
          <a:xfrm>
            <a:off x="8744137" y="2863257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接连接符 92"/>
          <p:cNvCxnSpPr/>
          <p:nvPr/>
        </p:nvCxnSpPr>
        <p:spPr>
          <a:xfrm>
            <a:off x="8744137" y="3296927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接连接符 93"/>
          <p:cNvCxnSpPr/>
          <p:nvPr/>
        </p:nvCxnSpPr>
        <p:spPr>
          <a:xfrm>
            <a:off x="8744137" y="3730598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4590997" y="4733080"/>
            <a:ext cx="3376417" cy="201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algn="ctr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kumimoji="1" sz="2600">
                <a:solidFill>
                  <a:srgbClr val="0066FF"/>
                </a:solidFill>
                <a:latin charset="0" pitchFamily="34" typeface="Arial Black"/>
                <a:ea charset="-127" pitchFamily="34" typeface="Gulim"/>
              </a:defRPr>
            </a:lvl1pPr>
            <a:lvl2pPr eaLnBrk="0" hangingPunct="0" indent="-285750" marL="742950">
              <a:defRPr kumimoji="1" sz="800">
                <a:latin charset="-127" pitchFamily="34" typeface="Gulim"/>
                <a:ea charset="-127" pitchFamily="34" typeface="Gulim"/>
              </a:defRPr>
            </a:lvl2pPr>
            <a:lvl3pPr eaLnBrk="0" hangingPunct="0" indent="-228600" marL="1143000">
              <a:defRPr kumimoji="1" sz="800">
                <a:latin charset="-127" pitchFamily="34" typeface="Gulim"/>
                <a:ea charset="-127" pitchFamily="34" typeface="Gulim"/>
              </a:defRPr>
            </a:lvl3pPr>
            <a:lvl4pPr eaLnBrk="0" hangingPunct="0" indent="-228600" marL="1600200">
              <a:defRPr kumimoji="1" sz="800">
                <a:latin charset="-127" pitchFamily="34" typeface="Gulim"/>
                <a:ea charset="-127" pitchFamily="34" typeface="Gulim"/>
              </a:defRPr>
            </a:lvl4pPr>
            <a:lvl5pPr eaLnBrk="0" hangingPunct="0" indent="-228600" marL="2057400">
              <a:defRPr kumimoji="1" sz="800">
                <a:latin charset="-127" pitchFamily="34" typeface="Gulim"/>
                <a:ea charset="-127" pitchFamily="34" typeface="Gulim"/>
              </a:defRPr>
            </a:lvl5pPr>
            <a:lvl6pPr algn="r" eaLnBrk="0" fontAlgn="base" hangingPunct="0" indent="-228600" latinLnBrk="1" marL="25146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6pPr>
            <a:lvl7pPr algn="r" eaLnBrk="0" fontAlgn="base" hangingPunct="0" indent="-228600" latinLnBrk="1" marL="29718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7pPr>
            <a:lvl8pPr algn="r" eaLnBrk="0" fontAlgn="base" hangingPunct="0" indent="-228600" latinLnBrk="1" marL="34290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8pPr>
            <a:lvl9pPr algn="r" eaLnBrk="0" fontAlgn="base" hangingPunct="0" indent="-228600" latinLnBrk="1" marL="38862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熟悉*****动态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 了解*****方向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 提升*****能力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8407422" y="4733080"/>
            <a:ext cx="3376417" cy="201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algn="ctr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kumimoji="1" sz="2600">
                <a:solidFill>
                  <a:srgbClr val="0066FF"/>
                </a:solidFill>
                <a:latin charset="0" pitchFamily="34" typeface="Arial Black"/>
                <a:ea charset="-127" pitchFamily="34" typeface="Gulim"/>
              </a:defRPr>
            </a:lvl1pPr>
            <a:lvl2pPr eaLnBrk="0" hangingPunct="0" indent="-285750" marL="742950">
              <a:defRPr kumimoji="1" sz="800">
                <a:latin charset="-127" pitchFamily="34" typeface="Gulim"/>
                <a:ea charset="-127" pitchFamily="34" typeface="Gulim"/>
              </a:defRPr>
            </a:lvl2pPr>
            <a:lvl3pPr eaLnBrk="0" hangingPunct="0" indent="-228600" marL="1143000">
              <a:defRPr kumimoji="1" sz="800">
                <a:latin charset="-127" pitchFamily="34" typeface="Gulim"/>
                <a:ea charset="-127" pitchFamily="34" typeface="Gulim"/>
              </a:defRPr>
            </a:lvl3pPr>
            <a:lvl4pPr eaLnBrk="0" hangingPunct="0" indent="-228600" marL="1600200">
              <a:defRPr kumimoji="1" sz="800">
                <a:latin charset="-127" pitchFamily="34" typeface="Gulim"/>
                <a:ea charset="-127" pitchFamily="34" typeface="Gulim"/>
              </a:defRPr>
            </a:lvl4pPr>
            <a:lvl5pPr eaLnBrk="0" hangingPunct="0" indent="-228600" marL="2057400">
              <a:defRPr kumimoji="1" sz="800">
                <a:latin charset="-127" pitchFamily="34" typeface="Gulim"/>
                <a:ea charset="-127" pitchFamily="34" typeface="Gulim"/>
              </a:defRPr>
            </a:lvl5pPr>
            <a:lvl6pPr algn="r" eaLnBrk="0" fontAlgn="base" hangingPunct="0" indent="-228600" latinLnBrk="1" marL="25146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6pPr>
            <a:lvl7pPr algn="r" eaLnBrk="0" fontAlgn="base" hangingPunct="0" indent="-228600" latinLnBrk="1" marL="29718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7pPr>
            <a:lvl8pPr algn="r" eaLnBrk="0" fontAlgn="base" hangingPunct="0" indent="-228600" latinLnBrk="1" marL="34290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8pPr>
            <a:lvl9pPr algn="r" eaLnBrk="0" fontAlgn="base" hangingPunct="0" indent="-228600" latinLnBrk="1" marL="38862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熟悉*****动态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 了解*****方向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 提升*****能力</a:t>
            </a:r>
          </a:p>
        </p:txBody>
      </p:sp>
    </p:spTree>
    <p:extLst>
      <p:ext uri="{BB962C8B-B14F-4D97-AF65-F5344CB8AC3E}">
        <p14:creationId val="780791244"/>
      </p:ext>
    </p:extLst>
  </p:cSld>
  <p:clrMapOvr>
    <a:masterClrMapping/>
  </p:clrMapOvr>
  <mc:AlternateContent>
    <mc:Choice Requires="p14">
      <p:transition p14:dur="10"/>
    </mc:Choice>
    <mc:Fallback>
      <p:transition/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燕尾形 1"/>
          <p:cNvSpPr/>
          <p:nvPr/>
        </p:nvSpPr>
        <p:spPr>
          <a:xfrm rot="10800000">
            <a:off x="11446471" y="444359"/>
            <a:ext cx="302343" cy="302343"/>
          </a:xfrm>
          <a:prstGeom prst="chevron">
            <a:avLst/>
          </a:prstGeom>
          <a:solidFill>
            <a:srgbClr val="0072C6"/>
          </a:solidFill>
          <a:ln>
            <a:solidFill>
              <a:srgbClr val="0072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cxnSp>
        <p:nvCxnSpPr>
          <p:cNvPr id="3" name="直接连接符 2"/>
          <p:cNvCxnSpPr/>
          <p:nvPr/>
        </p:nvCxnSpPr>
        <p:spPr>
          <a:xfrm flipH="1" flipV="1">
            <a:off x="6383238" y="792058"/>
            <a:ext cx="5416876" cy="2278"/>
          </a:xfrm>
          <a:prstGeom prst="line">
            <a:avLst/>
          </a:prstGeom>
          <a:ln w="19050">
            <a:solidFill>
              <a:srgbClr val="0072C6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燕尾形 3"/>
          <p:cNvSpPr/>
          <p:nvPr/>
        </p:nvSpPr>
        <p:spPr>
          <a:xfrm rot="10800000">
            <a:off x="11109720" y="444361"/>
            <a:ext cx="302342" cy="302342"/>
          </a:xfrm>
          <a:prstGeom prst="chevron">
            <a:avLst/>
          </a:prstGeom>
          <a:solidFill>
            <a:srgbClr val="0072C6"/>
          </a:solidFill>
          <a:ln>
            <a:solidFill>
              <a:srgbClr val="0072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103318" y="210789"/>
            <a:ext cx="4983946" cy="77787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altLang="en-US" b="1" lang="zh-CN" smtClean="0" sz="32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charset="0" panose="020b0402040204020203" pitchFamily="34" typeface="Segoe UI Semilight"/>
              </a:rPr>
              <a:t>工作内容3成果展示</a:t>
            </a:r>
          </a:p>
        </p:txBody>
      </p:sp>
      <p:sp>
        <p:nvSpPr>
          <p:cNvPr id="13" name="2 Marcador de contenido"/>
          <p:cNvSpPr txBox="1"/>
          <p:nvPr/>
        </p:nvSpPr>
        <p:spPr bwMode="auto">
          <a:xfrm>
            <a:off x="531139" y="5669185"/>
            <a:ext cx="302061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XXXXXXXXXXXX</a:t>
            </a:r>
          </a:p>
          <a:p>
            <a:pPr algn="ctr" eaLnBrk="1" hangingPunct="1"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</a:t>
            </a:r>
          </a:p>
        </p:txBody>
      </p:sp>
      <p:sp>
        <p:nvSpPr>
          <p:cNvPr id="16" name="2 Marcador de contenido"/>
          <p:cNvSpPr txBox="1"/>
          <p:nvPr/>
        </p:nvSpPr>
        <p:spPr bwMode="auto">
          <a:xfrm>
            <a:off x="4150990" y="5669185"/>
            <a:ext cx="338437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XXXXXXXXXXXXXXXX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</a:t>
            </a:r>
          </a:p>
        </p:txBody>
      </p:sp>
      <p:sp>
        <p:nvSpPr>
          <p:cNvPr id="19" name="2 Marcador de contenido"/>
          <p:cNvSpPr txBox="1"/>
          <p:nvPr/>
        </p:nvSpPr>
        <p:spPr bwMode="auto">
          <a:xfrm>
            <a:off x="8067155" y="5669185"/>
            <a:ext cx="3461424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typeface="Arial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typeface="Arial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typeface="Arial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typeface="Arial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XXXXXXXXXXXXX</a:t>
            </a:r>
          </a:p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</a:t>
            </a:r>
          </a:p>
        </p:txBody>
      </p:sp>
      <p:sp>
        <p:nvSpPr>
          <p:cNvPr id="12" name="矩形 11"/>
          <p:cNvSpPr/>
          <p:nvPr/>
        </p:nvSpPr>
        <p:spPr>
          <a:xfrm>
            <a:off x="1556571" y="979373"/>
            <a:ext cx="82423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XXXX</a:t>
            </a:r>
          </a:p>
        </p:txBody>
      </p:sp>
      <p:sp>
        <p:nvSpPr>
          <p:cNvPr id="22" name="矩形 21"/>
          <p:cNvSpPr/>
          <p:nvPr/>
        </p:nvSpPr>
        <p:spPr>
          <a:xfrm>
            <a:off x="5474833" y="979373"/>
            <a:ext cx="82423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XXXX</a:t>
            </a:r>
          </a:p>
        </p:txBody>
      </p:sp>
      <p:sp>
        <p:nvSpPr>
          <p:cNvPr id="23" name="矩形 22"/>
          <p:cNvSpPr/>
          <p:nvPr/>
        </p:nvSpPr>
        <p:spPr>
          <a:xfrm>
            <a:off x="9129616" y="979373"/>
            <a:ext cx="82423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altLang="zh-CN" b="1" lang="en-US" smtClean="0">
                <a:latin charset="-122" panose="020b0503020204020204" pitchFamily="34" typeface="微软雅黑"/>
                <a:ea charset="-122" panose="020b0503020204020204" pitchFamily="34" typeface="微软雅黑"/>
              </a:rPr>
              <a:t>XXXX</a:t>
            </a:r>
          </a:p>
        </p:txBody>
      </p:sp>
      <p:grpSp>
        <p:nvGrpSpPr>
          <p:cNvPr id="21" name="组合 20"/>
          <p:cNvGrpSpPr/>
          <p:nvPr/>
        </p:nvGrpSpPr>
        <p:grpSpPr>
          <a:xfrm>
            <a:off x="468313" y="1420713"/>
            <a:ext cx="10943749" cy="2114549"/>
            <a:chOff x="468313" y="2214563"/>
            <a:chExt cx="8232775" cy="946150"/>
          </a:xfrm>
          <a:solidFill>
            <a:schemeClr val="bg1">
              <a:lumMod val="75000"/>
            </a:schemeClr>
          </a:solidFill>
        </p:grpSpPr>
        <p:sp>
          <p:nvSpPr>
            <p:cNvPr id="24" name="11 Rectángulo"/>
            <p:cNvSpPr/>
            <p:nvPr/>
          </p:nvSpPr>
          <p:spPr>
            <a:xfrm>
              <a:off x="468313" y="2214563"/>
              <a:ext cx="2373312" cy="946150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HN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</a:p>
          </p:txBody>
        </p:sp>
        <p:sp>
          <p:nvSpPr>
            <p:cNvPr id="25" name="42 Rectángulo"/>
            <p:cNvSpPr/>
            <p:nvPr/>
          </p:nvSpPr>
          <p:spPr>
            <a:xfrm>
              <a:off x="3438525" y="2214563"/>
              <a:ext cx="2373313" cy="946150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HN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</a:p>
          </p:txBody>
        </p:sp>
        <p:sp>
          <p:nvSpPr>
            <p:cNvPr id="26" name="51 Rectángulo"/>
            <p:cNvSpPr/>
            <p:nvPr/>
          </p:nvSpPr>
          <p:spPr>
            <a:xfrm>
              <a:off x="6326188" y="2214563"/>
              <a:ext cx="2374900" cy="946150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HN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468313" y="3338611"/>
            <a:ext cx="10943749" cy="2114549"/>
            <a:chOff x="515689" y="3861048"/>
            <a:chExt cx="8232775" cy="946150"/>
          </a:xfrm>
          <a:solidFill>
            <a:schemeClr val="bg1">
              <a:lumMod val="75000"/>
            </a:schemeClr>
          </a:solidFill>
        </p:grpSpPr>
        <p:sp>
          <p:nvSpPr>
            <p:cNvPr id="28" name="11 Rectángulo"/>
            <p:cNvSpPr/>
            <p:nvPr/>
          </p:nvSpPr>
          <p:spPr>
            <a:xfrm>
              <a:off x="515689" y="3861048"/>
              <a:ext cx="2373312" cy="946150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HN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</a:p>
          </p:txBody>
        </p:sp>
        <p:sp>
          <p:nvSpPr>
            <p:cNvPr id="29" name="42 Rectángulo"/>
            <p:cNvSpPr/>
            <p:nvPr/>
          </p:nvSpPr>
          <p:spPr>
            <a:xfrm>
              <a:off x="3485901" y="3861048"/>
              <a:ext cx="2373313" cy="946150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HN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</a:p>
          </p:txBody>
        </p:sp>
        <p:sp>
          <p:nvSpPr>
            <p:cNvPr id="30" name="51 Rectángulo"/>
            <p:cNvSpPr/>
            <p:nvPr/>
          </p:nvSpPr>
          <p:spPr>
            <a:xfrm>
              <a:off x="6373564" y="3861048"/>
              <a:ext cx="2374900" cy="946150"/>
            </a:xfrm>
            <a:prstGeom prst="rect">
              <a:avLst/>
            </a:prstGeom>
            <a:grpFill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HN">
                  <a:solidFill>
                    <a:schemeClr val="bg1">
                      <a:lumMod val="65000"/>
                    </a:schemeClr>
                  </a:solidFill>
                </a:rPr>
                <a:t>photo</a:t>
              </a:r>
            </a:p>
          </p:txBody>
        </p:sp>
      </p:grpSp>
    </p:spTree>
    <p:extLst>
      <p:ext uri="{BB962C8B-B14F-4D97-AF65-F5344CB8AC3E}">
        <p14:creationId val="1209122386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11" name="直接连接符 10"/>
          <p:cNvCxnSpPr/>
          <p:nvPr/>
        </p:nvCxnSpPr>
        <p:spPr>
          <a:xfrm flipH="1">
            <a:off x="676391" y="2045164"/>
            <a:ext cx="0" cy="1719383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676391" y="2881909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676391" y="3315579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676391" y="3749250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2693328" y="2045164"/>
            <a:ext cx="0" cy="1704085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2710742" y="2875342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2693328" y="3749249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连接符 68"/>
          <p:cNvCxnSpPr/>
          <p:nvPr/>
        </p:nvCxnSpPr>
        <p:spPr>
          <a:xfrm>
            <a:off x="2693327" y="3315578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右箭头 25"/>
          <p:cNvSpPr/>
          <p:nvPr/>
        </p:nvSpPr>
        <p:spPr>
          <a:xfrm>
            <a:off x="128696" y="1243112"/>
            <a:ext cx="11511125" cy="1077490"/>
          </a:xfrm>
          <a:prstGeom prst="rightArrow">
            <a:avLst/>
          </a:prstGeom>
          <a:solidFill>
            <a:srgbClr val="0072C6"/>
          </a:solidFill>
          <a:scene3d>
            <a:camera prst="orthographicFront"/>
            <a:lightRig dir="t" rig="threePt">
              <a:rot lat="0" lon="0" rev="7500000"/>
            </a:lightRig>
          </a:scene3d>
          <a:sp3d extrusionH="63500" prstMaterial="matte" z="-152400">
            <a:bevelT h="6350" prst="relaxedInset" w="144450"/>
            <a:contourClr>
              <a:schemeClr val="bg1"/>
            </a:contourClr>
          </a:sp3d>
        </p:spPr>
        <p:style>
          <a:lnRef idx="0">
            <a:schemeClr val="accent2">
              <a:hueOff val="0"/>
              <a:satOff val="0"/>
              <a:lumOff val="0"/>
              <a:alphaOff val="0"/>
            </a:schemeClr>
          </a:lnRef>
          <a:fillRef idx="3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/>
        </p:txBody>
      </p:sp>
      <p:sp>
        <p:nvSpPr>
          <p:cNvPr id="28" name="圆角矩形 27"/>
          <p:cNvSpPr/>
          <p:nvPr/>
        </p:nvSpPr>
        <p:spPr>
          <a:xfrm>
            <a:off x="676391" y="1243111"/>
            <a:ext cx="1853861" cy="1077492"/>
          </a:xfrm>
          <a:prstGeom prst="roundRect">
            <a:avLst/>
          </a:prstGeom>
          <a:solidFill>
            <a:srgbClr val="0072C6"/>
          </a:solidFill>
          <a:scene3d>
            <a:camera prst="orthographicFront"/>
            <a:lightRig dir="t" rig="threePt">
              <a:rot lat="0" lon="0" rev="7500000"/>
            </a:lightRig>
          </a:scene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31" name="圆角矩形 30"/>
          <p:cNvSpPr/>
          <p:nvPr/>
        </p:nvSpPr>
        <p:spPr>
          <a:xfrm>
            <a:off x="2693328" y="1243111"/>
            <a:ext cx="1853861" cy="1077492"/>
          </a:xfrm>
          <a:prstGeom prst="roundRect">
            <a:avLst/>
          </a:prstGeom>
          <a:solidFill>
            <a:srgbClr val="0072C6"/>
          </a:solidFill>
          <a:scene3d>
            <a:camera prst="orthographicFront"/>
            <a:lightRig dir="t" rig="threePt">
              <a:rot lat="0" lon="0" rev="7500000"/>
            </a:lightRig>
          </a:scene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34" name="圆角矩形 33"/>
          <p:cNvSpPr/>
          <p:nvPr/>
        </p:nvSpPr>
        <p:spPr>
          <a:xfrm>
            <a:off x="4710265" y="1243111"/>
            <a:ext cx="1853861" cy="1077492"/>
          </a:xfrm>
          <a:prstGeom prst="roundRect">
            <a:avLst/>
          </a:prstGeom>
          <a:solidFill>
            <a:srgbClr val="0072C6"/>
          </a:solidFill>
          <a:scene3d>
            <a:camera prst="orthographicFront"/>
            <a:lightRig dir="t" rig="threePt">
              <a:rot lat="0" lon="0" rev="7500000"/>
            </a:lightRig>
          </a:scene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37" name="圆角矩形 36"/>
          <p:cNvSpPr/>
          <p:nvPr/>
        </p:nvSpPr>
        <p:spPr>
          <a:xfrm>
            <a:off x="6727202" y="1243111"/>
            <a:ext cx="1853861" cy="1077492"/>
          </a:xfrm>
          <a:prstGeom prst="roundRect">
            <a:avLst/>
          </a:prstGeom>
          <a:solidFill>
            <a:srgbClr val="0072C6"/>
          </a:solidFill>
          <a:scene3d>
            <a:camera prst="orthographicFront"/>
            <a:lightRig dir="t" rig="threePt">
              <a:rot lat="0" lon="0" rev="7500000"/>
            </a:lightRig>
          </a:scene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40" name="圆角矩形 39"/>
          <p:cNvSpPr/>
          <p:nvPr/>
        </p:nvSpPr>
        <p:spPr>
          <a:xfrm>
            <a:off x="8744137" y="1243112"/>
            <a:ext cx="1853861" cy="1077492"/>
          </a:xfrm>
          <a:prstGeom prst="roundRect">
            <a:avLst/>
          </a:prstGeom>
          <a:solidFill>
            <a:srgbClr val="0072C6"/>
          </a:solidFill>
          <a:scene3d>
            <a:camera prst="orthographicFront"/>
            <a:lightRig dir="t" rig="threePt">
              <a:rot lat="0" lon="0" rev="7500000"/>
            </a:lightRig>
          </a:scene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49" name="矩形 2"/>
          <p:cNvSpPr/>
          <p:nvPr/>
        </p:nvSpPr>
        <p:spPr>
          <a:xfrm>
            <a:off x="4128544" y="4085009"/>
            <a:ext cx="3627083" cy="576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mtClean="0" sz="2400">
                <a:ea typeface="微软雅黑"/>
              </a:rPr>
              <a:t>成果与效果</a:t>
            </a:r>
          </a:p>
        </p:txBody>
      </p:sp>
      <p:sp>
        <p:nvSpPr>
          <p:cNvPr id="50" name="矩形 2"/>
          <p:cNvSpPr/>
          <p:nvPr/>
        </p:nvSpPr>
        <p:spPr>
          <a:xfrm>
            <a:off x="414358" y="4085009"/>
            <a:ext cx="3627083" cy="576000"/>
          </a:xfrm>
          <a:prstGeom prst="rect">
            <a:avLst/>
          </a:prstGeom>
          <a:solidFill>
            <a:srgbClr val="0072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z="2400">
                <a:ea typeface="微软雅黑"/>
              </a:rPr>
              <a:t>提升与突破</a:t>
            </a:r>
          </a:p>
        </p:txBody>
      </p:sp>
      <p:sp>
        <p:nvSpPr>
          <p:cNvPr id="51" name="矩形 2"/>
          <p:cNvSpPr/>
          <p:nvPr/>
        </p:nvSpPr>
        <p:spPr>
          <a:xfrm>
            <a:off x="7857525" y="4085776"/>
            <a:ext cx="3627083" cy="576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mtClean="0" sz="2400">
                <a:ea typeface="微软雅黑"/>
              </a:rPr>
              <a:t>不足与改进</a:t>
            </a:r>
          </a:p>
        </p:txBody>
      </p:sp>
      <p:sp>
        <p:nvSpPr>
          <p:cNvPr id="53" name="Rectangle 2"/>
          <p:cNvSpPr txBox="1">
            <a:spLocks noChangeArrowheads="1"/>
          </p:cNvSpPr>
          <p:nvPr/>
        </p:nvSpPr>
        <p:spPr>
          <a:xfrm>
            <a:off x="538021" y="348723"/>
            <a:ext cx="4527948" cy="77787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eaLnBrk="1" hangingPunct="1" latinLnBrk="0" rtl="0"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altLang="en-US" b="1" lang="zh-CN" smtClean="0" sz="3600">
                <a:solidFill>
                  <a:schemeClr val="tx1">
                    <a:lumMod val="75000"/>
                    <a:lumOff val="25000"/>
                  </a:schemeClr>
                </a:solidFill>
                <a:latin typeface="微软雅黑"/>
                <a:ea typeface="微软雅黑"/>
                <a:cs charset="0" panose="020b0402040204020203" pitchFamily="34" typeface="Segoe UI Semilight"/>
              </a:rPr>
              <a:t>工作内容4：XXXX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918589" y="4733080"/>
            <a:ext cx="3376417" cy="201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algn="ctr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kumimoji="1" sz="2600">
                <a:solidFill>
                  <a:srgbClr val="0066FF"/>
                </a:solidFill>
                <a:latin charset="0" pitchFamily="34" typeface="Arial Black"/>
                <a:ea charset="-127" pitchFamily="34" typeface="Gulim"/>
              </a:defRPr>
            </a:lvl1pPr>
            <a:lvl2pPr eaLnBrk="0" hangingPunct="0" indent="-285750" marL="742950">
              <a:defRPr kumimoji="1" sz="800">
                <a:latin charset="-127" pitchFamily="34" typeface="Gulim"/>
                <a:ea charset="-127" pitchFamily="34" typeface="Gulim"/>
              </a:defRPr>
            </a:lvl2pPr>
            <a:lvl3pPr eaLnBrk="0" hangingPunct="0" indent="-228600" marL="1143000">
              <a:defRPr kumimoji="1" sz="800">
                <a:latin charset="-127" pitchFamily="34" typeface="Gulim"/>
                <a:ea charset="-127" pitchFamily="34" typeface="Gulim"/>
              </a:defRPr>
            </a:lvl3pPr>
            <a:lvl4pPr eaLnBrk="0" hangingPunct="0" indent="-228600" marL="1600200">
              <a:defRPr kumimoji="1" sz="800">
                <a:latin charset="-127" pitchFamily="34" typeface="Gulim"/>
                <a:ea charset="-127" pitchFamily="34" typeface="Gulim"/>
              </a:defRPr>
            </a:lvl4pPr>
            <a:lvl5pPr eaLnBrk="0" hangingPunct="0" indent="-228600" marL="2057400">
              <a:defRPr kumimoji="1" sz="800">
                <a:latin charset="-127" pitchFamily="34" typeface="Gulim"/>
                <a:ea charset="-127" pitchFamily="34" typeface="Gulim"/>
              </a:defRPr>
            </a:lvl5pPr>
            <a:lvl6pPr algn="r" eaLnBrk="0" fontAlgn="base" hangingPunct="0" indent="-228600" latinLnBrk="1" marL="25146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6pPr>
            <a:lvl7pPr algn="r" eaLnBrk="0" fontAlgn="base" hangingPunct="0" indent="-228600" latinLnBrk="1" marL="29718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7pPr>
            <a:lvl8pPr algn="r" eaLnBrk="0" fontAlgn="base" hangingPunct="0" indent="-228600" latinLnBrk="1" marL="34290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8pPr>
            <a:lvl9pPr algn="r" eaLnBrk="0" fontAlgn="base" hangingPunct="0" indent="-228600" latinLnBrk="1" marL="38862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熟悉*****动态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 了解*****方向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 提升*****能力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033521" y="1596667"/>
            <a:ext cx="131726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模块1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782839" y="1596667"/>
            <a:ext cx="2015873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模块2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065969" y="1596667"/>
            <a:ext cx="131726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模块3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082193" y="1596667"/>
            <a:ext cx="131726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模块4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9057281" y="1596667"/>
            <a:ext cx="1317269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b="1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模块5</a:t>
            </a:r>
          </a:p>
        </p:txBody>
      </p:sp>
      <p:cxnSp>
        <p:nvCxnSpPr>
          <p:cNvPr id="80" name="直接连接符 79"/>
          <p:cNvCxnSpPr/>
          <p:nvPr/>
        </p:nvCxnSpPr>
        <p:spPr>
          <a:xfrm flipH="1">
            <a:off x="4710264" y="2052025"/>
            <a:ext cx="0" cy="1719383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接连接符 82"/>
          <p:cNvCxnSpPr/>
          <p:nvPr/>
        </p:nvCxnSpPr>
        <p:spPr>
          <a:xfrm>
            <a:off x="4710264" y="2888770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连接符 84"/>
          <p:cNvCxnSpPr/>
          <p:nvPr/>
        </p:nvCxnSpPr>
        <p:spPr>
          <a:xfrm>
            <a:off x="4710264" y="3322440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接连接符 85"/>
          <p:cNvCxnSpPr/>
          <p:nvPr/>
        </p:nvCxnSpPr>
        <p:spPr>
          <a:xfrm>
            <a:off x="4710264" y="3756111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接连接符 86"/>
          <p:cNvCxnSpPr/>
          <p:nvPr/>
        </p:nvCxnSpPr>
        <p:spPr>
          <a:xfrm flipH="1">
            <a:off x="6727201" y="2026512"/>
            <a:ext cx="0" cy="1719383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接连接符 87"/>
          <p:cNvCxnSpPr/>
          <p:nvPr/>
        </p:nvCxnSpPr>
        <p:spPr>
          <a:xfrm>
            <a:off x="6727201" y="2863257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接连接符 88"/>
          <p:cNvCxnSpPr/>
          <p:nvPr/>
        </p:nvCxnSpPr>
        <p:spPr>
          <a:xfrm>
            <a:off x="6727201" y="3296927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连接符 89"/>
          <p:cNvCxnSpPr/>
          <p:nvPr/>
        </p:nvCxnSpPr>
        <p:spPr>
          <a:xfrm>
            <a:off x="6727201" y="3730598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接连接符 90"/>
          <p:cNvCxnSpPr/>
          <p:nvPr/>
        </p:nvCxnSpPr>
        <p:spPr>
          <a:xfrm flipH="1">
            <a:off x="8744137" y="2026512"/>
            <a:ext cx="0" cy="1719383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接连接符 91"/>
          <p:cNvCxnSpPr/>
          <p:nvPr/>
        </p:nvCxnSpPr>
        <p:spPr>
          <a:xfrm>
            <a:off x="8744137" y="2863257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接连接符 92"/>
          <p:cNvCxnSpPr/>
          <p:nvPr/>
        </p:nvCxnSpPr>
        <p:spPr>
          <a:xfrm>
            <a:off x="8744137" y="3296927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接连接符 93"/>
          <p:cNvCxnSpPr/>
          <p:nvPr/>
        </p:nvCxnSpPr>
        <p:spPr>
          <a:xfrm>
            <a:off x="8744137" y="3730598"/>
            <a:ext cx="1853861" cy="0"/>
          </a:xfrm>
          <a:prstGeom prst="line">
            <a:avLst/>
          </a:prstGeom>
          <a:ln w="22225">
            <a:solidFill>
              <a:srgbClr val="007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4590997" y="4733080"/>
            <a:ext cx="3376417" cy="201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algn="ctr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kumimoji="1" sz="2600">
                <a:solidFill>
                  <a:srgbClr val="0066FF"/>
                </a:solidFill>
                <a:latin charset="0" pitchFamily="34" typeface="Arial Black"/>
                <a:ea charset="-127" pitchFamily="34" typeface="Gulim"/>
              </a:defRPr>
            </a:lvl1pPr>
            <a:lvl2pPr eaLnBrk="0" hangingPunct="0" indent="-285750" marL="742950">
              <a:defRPr kumimoji="1" sz="800">
                <a:latin charset="-127" pitchFamily="34" typeface="Gulim"/>
                <a:ea charset="-127" pitchFamily="34" typeface="Gulim"/>
              </a:defRPr>
            </a:lvl2pPr>
            <a:lvl3pPr eaLnBrk="0" hangingPunct="0" indent="-228600" marL="1143000">
              <a:defRPr kumimoji="1" sz="800">
                <a:latin charset="-127" pitchFamily="34" typeface="Gulim"/>
                <a:ea charset="-127" pitchFamily="34" typeface="Gulim"/>
              </a:defRPr>
            </a:lvl3pPr>
            <a:lvl4pPr eaLnBrk="0" hangingPunct="0" indent="-228600" marL="1600200">
              <a:defRPr kumimoji="1" sz="800">
                <a:latin charset="-127" pitchFamily="34" typeface="Gulim"/>
                <a:ea charset="-127" pitchFamily="34" typeface="Gulim"/>
              </a:defRPr>
            </a:lvl4pPr>
            <a:lvl5pPr eaLnBrk="0" hangingPunct="0" indent="-228600" marL="2057400">
              <a:defRPr kumimoji="1" sz="800">
                <a:latin charset="-127" pitchFamily="34" typeface="Gulim"/>
                <a:ea charset="-127" pitchFamily="34" typeface="Gulim"/>
              </a:defRPr>
            </a:lvl5pPr>
            <a:lvl6pPr algn="r" eaLnBrk="0" fontAlgn="base" hangingPunct="0" indent="-228600" latinLnBrk="1" marL="25146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6pPr>
            <a:lvl7pPr algn="r" eaLnBrk="0" fontAlgn="base" hangingPunct="0" indent="-228600" latinLnBrk="1" marL="29718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7pPr>
            <a:lvl8pPr algn="r" eaLnBrk="0" fontAlgn="base" hangingPunct="0" indent="-228600" latinLnBrk="1" marL="34290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8pPr>
            <a:lvl9pPr algn="r" eaLnBrk="0" fontAlgn="base" hangingPunct="0" indent="-228600" latinLnBrk="1" marL="38862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熟悉*****动态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 了解*****方向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 提升*****能力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8407422" y="4733080"/>
            <a:ext cx="3376417" cy="201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algn="ctr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kumimoji="1" sz="2600">
                <a:solidFill>
                  <a:srgbClr val="0066FF"/>
                </a:solidFill>
                <a:latin charset="0" pitchFamily="34" typeface="Arial Black"/>
                <a:ea charset="-127" pitchFamily="34" typeface="Gulim"/>
              </a:defRPr>
            </a:lvl1pPr>
            <a:lvl2pPr eaLnBrk="0" hangingPunct="0" indent="-285750" marL="742950">
              <a:defRPr kumimoji="1" sz="800">
                <a:latin charset="-127" pitchFamily="34" typeface="Gulim"/>
                <a:ea charset="-127" pitchFamily="34" typeface="Gulim"/>
              </a:defRPr>
            </a:lvl2pPr>
            <a:lvl3pPr eaLnBrk="0" hangingPunct="0" indent="-228600" marL="1143000">
              <a:defRPr kumimoji="1" sz="800">
                <a:latin charset="-127" pitchFamily="34" typeface="Gulim"/>
                <a:ea charset="-127" pitchFamily="34" typeface="Gulim"/>
              </a:defRPr>
            </a:lvl3pPr>
            <a:lvl4pPr eaLnBrk="0" hangingPunct="0" indent="-228600" marL="1600200">
              <a:defRPr kumimoji="1" sz="800">
                <a:latin charset="-127" pitchFamily="34" typeface="Gulim"/>
                <a:ea charset="-127" pitchFamily="34" typeface="Gulim"/>
              </a:defRPr>
            </a:lvl4pPr>
            <a:lvl5pPr eaLnBrk="0" hangingPunct="0" indent="-228600" marL="2057400">
              <a:defRPr kumimoji="1" sz="800">
                <a:latin charset="-127" pitchFamily="34" typeface="Gulim"/>
                <a:ea charset="-127" pitchFamily="34" typeface="Gulim"/>
              </a:defRPr>
            </a:lvl5pPr>
            <a:lvl6pPr algn="r" eaLnBrk="0" fontAlgn="base" hangingPunct="0" indent="-228600" latinLnBrk="1" marL="25146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6pPr>
            <a:lvl7pPr algn="r" eaLnBrk="0" fontAlgn="base" hangingPunct="0" indent="-228600" latinLnBrk="1" marL="29718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7pPr>
            <a:lvl8pPr algn="r" eaLnBrk="0" fontAlgn="base" hangingPunct="0" indent="-228600" latinLnBrk="1" marL="34290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8pPr>
            <a:lvl9pPr algn="r" eaLnBrk="0" fontAlgn="base" hangingPunct="0" indent="-228600" latinLnBrk="1" marL="3886200">
              <a:spcBef>
                <a:spcPct val="0"/>
              </a:spcBef>
              <a:spcAft>
                <a:spcPct val="0"/>
              </a:spcAft>
              <a:defRPr kumimoji="1" sz="800">
                <a:latin charset="-127" pitchFamily="34" typeface="Gulim"/>
                <a:ea charset="-127" pitchFamily="34" typeface="Gulim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熟悉*****动态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 了解*****方向</a:t>
            </a:r>
          </a:p>
          <a:p>
            <a:pPr>
              <a:lnSpc>
                <a:spcPct val="150000"/>
              </a:lnSpc>
            </a:pPr>
            <a:r>
              <a:rPr altLang="en-US" b="1" lang="zh-CN" smtClean="0" sz="2800">
                <a:latin charset="-122" panose="020b0503020204020204" pitchFamily="34" typeface="微软雅黑"/>
                <a:ea charset="-122" panose="020b0503020204020204" pitchFamily="34" typeface="微软雅黑"/>
              </a:rPr>
              <a:t>  提升*****能力</a:t>
            </a:r>
          </a:p>
        </p:txBody>
      </p:sp>
    </p:spTree>
    <p:extLst>
      <p:ext uri="{BB962C8B-B14F-4D97-AF65-F5344CB8AC3E}">
        <p14:creationId val="2945319237"/>
      </p:ext>
    </p:extLst>
  </p:cSld>
  <p:clrMapOvr>
    <a:masterClrMapping/>
  </p:clrMapOvr>
  <mc:AlternateContent>
    <mc:Choice Requires="p14">
      <p:transition p14:dur="10"/>
    </mc:Choice>
    <mc:Fallback>
      <p:transition/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自定义</PresentationFormat>
  <Paragraphs>174</Paragraphs>
  <Slides>12</Slides>
  <Notes>6</Notes>
  <TotalTime>4320</TotalTime>
  <HiddenSlides>0</HiddenSlides>
  <MMClips>0</MMClips>
  <ScaleCrop>0</ScaleCrop>
  <HeadingPairs>
    <vt:vector baseType="variant" size="6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baseType="lpstr" size="23">
      <vt:lpstr>Arial</vt:lpstr>
      <vt:lpstr>Calibri</vt:lpstr>
      <vt:lpstr>微软雅黑</vt:lpstr>
      <vt:lpstr>Segoe UI Semilight</vt:lpstr>
      <vt:lpstr>Arial Unicode MS</vt:lpstr>
      <vt:lpstr>Microsoft JhengHei</vt:lpstr>
      <vt:lpstr>Broadway</vt:lpstr>
      <vt:lpstr>Arial Black</vt:lpstr>
      <vt:lpstr>Gulim</vt:lpstr>
      <vt:lpstr>Wingdings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2013-01-27T13:11:00Z</dcterms:created>
  <cp:lastModifiedBy>Administrator</cp:lastModifiedBy>
  <dcterms:modified xsi:type="dcterms:W3CDTF">2021-08-22T05:52:30Z</dcterms:modified>
  <cp:revision>760</cp:revision>
  <dc:title>PowerPoint 演示文稿</dc:title>
</cp:coreProperties>
</file>