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77" r:id="rId4"/>
    <p:sldId id="378" r:id="rId5"/>
    <p:sldId id="379" r:id="rId6"/>
    <p:sldId id="397" r:id="rId7"/>
    <p:sldId id="380" r:id="rId8"/>
    <p:sldId id="381" r:id="rId9"/>
    <p:sldId id="398" r:id="rId10"/>
    <p:sldId id="423" r:id="rId11"/>
    <p:sldId id="382" r:id="rId12"/>
    <p:sldId id="399" r:id="rId13"/>
    <p:sldId id="400" r:id="rId14"/>
    <p:sldId id="422" r:id="rId15"/>
    <p:sldId id="396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22" y="96"/>
      </p:cViewPr>
      <p:guideLst>
        <p:guide orient="horz" pos="5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086EB5E-67B0-4D95-8353-504D470E3CA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/>
      </dgm:t>
    </dgm:pt>
    <dgm:pt modelId="{BEB07C55-E2A8-4551-8B7D-1D0CF96EBB85}" type="parTrans" cxnId="{7118A43A-3D56-4AB7-AC28-7347020DD00E}">
      <dgm:prSet/>
      <dgm:spPr/>
      <dgm:t>
        <a:bodyPr/>
        <a:lstStyle/>
        <a:p>
          <a:endParaRPr lang="zh-CN" altLang="en-US"/>
        </a:p>
      </dgm:t>
    </dgm:pt>
    <dgm:pt modelId="{6867824B-6996-4D81-BC8C-AA31164ADC59}">
      <dgm:prSet custT="1"/>
      <dgm:spPr/>
      <dgm:t>
        <a:bodyPr/>
        <a:lstStyle/>
        <a:p>
          <a:pPr rtl="0" eaLnBrk="1" latinLnBrk="0"/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质量管理党支部</a:t>
          </a:r>
        </a:p>
      </dgm:t>
    </dgm:pt>
    <dgm:pt modelId="{302ACE41-C0D7-48D3-B79D-A1C7D926FE91}" type="parTrans" cxnId="{E5051986-F087-452C-963F-C44332C3A4EE}">
      <dgm:prSet/>
      <dgm:spPr/>
      <dgm:t>
        <a:bodyPr/>
        <a:lstStyle/>
        <a:p>
          <a:endParaRPr lang="zh-CN" altLang="en-US"/>
        </a:p>
      </dgm:t>
    </dgm:pt>
    <dgm:pt modelId="{F38C462B-21AE-4166-A3C4-9415CA6399EC}">
      <dgm:prSet custT="1"/>
      <dgm:spPr/>
      <dgm:t>
        <a:bodyPr/>
        <a:lstStyle/>
        <a:p>
          <a:pPr rtl="0" eaLnBrk="1" latinLnBrk="0">
            <a:lnSpc>
              <a:spcPts val="1800"/>
            </a:lnSpc>
          </a:pPr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质保</a:t>
          </a:r>
        </a:p>
        <a:p>
          <a:pPr rtl="0" eaLnBrk="1" latinLnBrk="0">
            <a:lnSpc>
              <a:spcPts val="1800"/>
            </a:lnSpc>
          </a:pPr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党小组</a:t>
          </a:r>
        </a:p>
      </dgm:t>
    </dgm:pt>
    <dgm:pt modelId="{E4417474-006B-41B4-96BB-33C2FD0904AC}" type="sibTrans" cxnId="{E5051986-F087-452C-963F-C44332C3A4EE}">
      <dgm:prSet/>
      <dgm:spPr/>
      <dgm:t>
        <a:bodyPr/>
        <a:lstStyle/>
        <a:p>
          <a:endParaRPr lang="zh-CN" altLang="en-US"/>
        </a:p>
      </dgm:t>
    </dgm:pt>
    <dgm:pt modelId="{5B334CD2-56D9-4085-B9D1-D861C10B6D92}" type="parTrans" cxnId="{7731D737-0863-4A15-9289-4DC609F9C765}">
      <dgm:prSet/>
      <dgm:spPr/>
      <dgm:t>
        <a:bodyPr/>
        <a:lstStyle/>
        <a:p>
          <a:endParaRPr lang="zh-CN" altLang="en-US"/>
        </a:p>
      </dgm:t>
    </dgm:pt>
    <dgm:pt modelId="{390A29E1-93D8-47C6-96F4-988DCC52AD97}">
      <dgm:prSet custT="1"/>
      <dgm:spPr/>
      <dgm:t>
        <a:bodyPr/>
        <a:lstStyle/>
        <a:p>
          <a:pPr rtl="0" eaLnBrk="1" latinLnBrk="0">
            <a:lnSpc>
              <a:spcPts val="1800"/>
            </a:lnSpc>
          </a:pPr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质控</a:t>
          </a:r>
        </a:p>
        <a:p>
          <a:pPr rtl="0" eaLnBrk="1" latinLnBrk="0">
            <a:lnSpc>
              <a:spcPts val="1800"/>
            </a:lnSpc>
          </a:pPr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党小组</a:t>
          </a:r>
        </a:p>
      </dgm:t>
    </dgm:pt>
    <dgm:pt modelId="{626C9031-1168-4B6E-B2DC-B2411BF230E8}" type="sibTrans" cxnId="{7731D737-0863-4A15-9289-4DC609F9C765}">
      <dgm:prSet/>
      <dgm:spPr/>
      <dgm:t>
        <a:bodyPr/>
        <a:lstStyle/>
        <a:p>
          <a:endParaRPr lang="zh-CN" altLang="en-US"/>
        </a:p>
      </dgm:t>
    </dgm:pt>
    <dgm:pt modelId="{B6EDAF09-4512-47B1-9EF5-D672BB341AF0}" type="sibTrans" cxnId="{7118A43A-3D56-4AB7-AC28-7347020DD00E}">
      <dgm:prSet/>
      <dgm:spPr/>
      <dgm:t>
        <a:bodyPr/>
        <a:lstStyle/>
        <a:p>
          <a:endParaRPr lang="zh-CN" altLang="en-US"/>
        </a:p>
      </dgm:t>
    </dgm:pt>
    <dgm:pt modelId="{F301674D-B41C-4CBF-BA93-0AAD7FB8B711}" type="pres">
      <dgm:prSet presAssocID="{9086EB5E-67B0-4D95-8353-504D470E3CAF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EA3A4B4A-738B-4EC6-B465-EAD70FA08DAE}" type="pres">
      <dgm:prSet presAssocID="{6867824B-6996-4D81-BC8C-AA31164ADC59}" presName="hierRoot1"/>
      <dgm:spPr/>
      <dgm:t>
        <a:bodyPr/>
        <a:lstStyle/>
        <a:p/>
      </dgm:t>
    </dgm:pt>
    <dgm:pt modelId="{F35D34B2-0581-4DBD-BC32-A3AAC2B83CBD}" type="pres">
      <dgm:prSet presAssocID="{6867824B-6996-4D81-BC8C-AA31164ADC59}" presName="composite"/>
      <dgm:spPr/>
      <dgm:t>
        <a:bodyPr/>
        <a:lstStyle/>
        <a:p/>
      </dgm:t>
    </dgm:pt>
    <dgm:pt modelId="{44B2B6F0-91AD-48DD-B8DC-3C6D9A633C7D}" type="pres">
      <dgm:prSet presAssocID="{6867824B-6996-4D81-BC8C-AA31164ADC59}" presName="background" presStyleLbl="node0" presStyleCnt="1"/>
      <dgm:spPr/>
      <dgm:t>
        <a:bodyPr/>
        <a:lstStyle/>
        <a:p/>
      </dgm:t>
    </dgm:pt>
    <dgm:pt modelId="{79CE6B90-25FA-42AB-80A0-F03EEE2499C7}" type="pres">
      <dgm:prSet presAssocID="{6867824B-6996-4D81-BC8C-AA31164ADC59}" presName="text" presStyleLbl="fgAcc0" presStyleCnt="1" custScaleX="150652" custScaleY="85396" custLinFactNeighborX="-13513" custLinFactNeighborY="-94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A5BC1C-3C66-485A-A7C7-F90EC453BEF8}" type="pres">
      <dgm:prSet presAssocID="{6867824B-6996-4D81-BC8C-AA31164ADC59}" presName="hierChild2"/>
      <dgm:spPr/>
      <dgm:t>
        <a:bodyPr/>
        <a:lstStyle/>
        <a:p/>
      </dgm:t>
    </dgm:pt>
    <dgm:pt modelId="{28A71C8B-E756-4246-AF63-B805A4F021ED}" type="pres">
      <dgm:prSet presAssocID="{302ACE41-C0D7-48D3-B79D-A1C7D926FE91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EA39311F-020B-4F72-9589-39C2B177AE89}" type="pres">
      <dgm:prSet presAssocID="{F38C462B-21AE-4166-A3C4-9415CA6399EC}" presName="hierRoot2"/>
      <dgm:spPr/>
      <dgm:t>
        <a:bodyPr/>
        <a:lstStyle/>
        <a:p/>
      </dgm:t>
    </dgm:pt>
    <dgm:pt modelId="{C9523226-8365-4AEF-9640-E4C6CA013FE6}" type="pres">
      <dgm:prSet presAssocID="{F38C462B-21AE-4166-A3C4-9415CA6399EC}" presName="composite2"/>
      <dgm:spPr/>
      <dgm:t>
        <a:bodyPr/>
        <a:lstStyle/>
        <a:p/>
      </dgm:t>
    </dgm:pt>
    <dgm:pt modelId="{80BF186E-F6BF-4C17-BDB4-FB33A32D4F4D}" type="pres">
      <dgm:prSet presAssocID="{F38C462B-21AE-4166-A3C4-9415CA6399EC}" presName="background2" presStyleLbl="node2" presStyleCnt="2"/>
      <dgm:spPr/>
      <dgm:t>
        <a:bodyPr/>
        <a:lstStyle/>
        <a:p/>
      </dgm:t>
    </dgm:pt>
    <dgm:pt modelId="{A740C50A-A8D6-4870-A193-2D79A87A14E1}" type="pres">
      <dgm:prSet presAssocID="{F38C462B-21AE-4166-A3C4-9415CA6399EC}" presName="text2" presStyleLbl="fgAcc2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0D2D4F-0A2A-4617-8B64-5EF24259DE75}" type="pres">
      <dgm:prSet presAssocID="{F38C462B-21AE-4166-A3C4-9415CA6399EC}" presName="hierChild3"/>
      <dgm:spPr/>
      <dgm:t>
        <a:bodyPr/>
        <a:lstStyle/>
        <a:p/>
      </dgm:t>
    </dgm:pt>
    <dgm:pt modelId="{A516A46A-4CF4-42CC-AAC7-25E801D9527A}" type="pres">
      <dgm:prSet presAssocID="{5B334CD2-56D9-4085-B9D1-D861C10B6D92}" presName="Name10" presStyleLbl="parChTrans1D2" presStyleCnt="2"/>
      <dgm:spPr/>
      <dgm:t>
        <a:bodyPr/>
        <a:lstStyle/>
        <a:p>
          <a:endParaRPr lang="zh-CN" altLang="en-US"/>
        </a:p>
      </dgm:t>
    </dgm:pt>
    <dgm:pt modelId="{DCD3A90A-3922-42FC-A599-26330DE3DA08}" type="pres">
      <dgm:prSet presAssocID="{390A29E1-93D8-47C6-96F4-988DCC52AD97}" presName="hierRoot2"/>
      <dgm:spPr/>
      <dgm:t>
        <a:bodyPr/>
        <a:lstStyle/>
        <a:p/>
      </dgm:t>
    </dgm:pt>
    <dgm:pt modelId="{BC35997E-4C16-48E4-A8F3-79C898C0653A}" type="pres">
      <dgm:prSet presAssocID="{390A29E1-93D8-47C6-96F4-988DCC52AD97}" presName="composite2"/>
      <dgm:spPr/>
      <dgm:t>
        <a:bodyPr/>
        <a:lstStyle/>
        <a:p/>
      </dgm:t>
    </dgm:pt>
    <dgm:pt modelId="{DF9B7F86-AFDA-4094-B40B-0B9049257F1F}" type="pres">
      <dgm:prSet presAssocID="{390A29E1-93D8-47C6-96F4-988DCC52AD97}" presName="background2" presStyleLbl="node2" presStyleIdx="1" presStyleCnt="2"/>
      <dgm:spPr/>
      <dgm:t>
        <a:bodyPr/>
        <a:lstStyle/>
        <a:p/>
      </dgm:t>
    </dgm:pt>
    <dgm:pt modelId="{622A18D5-C3DC-46FF-A4BF-71F8A256731F}" type="pres">
      <dgm:prSet presAssocID="{390A29E1-93D8-47C6-96F4-988DCC52AD9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88EEEF-6D77-4F2E-A60C-D28E435A048C}" type="pres">
      <dgm:prSet presAssocID="{390A29E1-93D8-47C6-96F4-988DCC52AD97}" presName="hierChild3"/>
      <dgm:spPr/>
      <dgm:t>
        <a:bodyPr/>
        <a:lstStyle/>
        <a:p/>
      </dgm:t>
    </dgm:pt>
  </dgm:ptLst>
  <dgm:cxnLst>
    <dgm:cxn modelId="{7118A43A-3D56-4AB7-AC28-7347020DD00E}" srcId="{9086EB5E-67B0-4D95-8353-504D470E3CAF}" destId="{6867824B-6996-4D81-BC8C-AA31164ADC59}" srcOrd="0" destOrd="0" parTransId="{BEB07C55-E2A8-4551-8B7D-1D0CF96EBB85}" sibTransId="{B6EDAF09-4512-47B1-9EF5-D672BB341AF0}"/>
    <dgm:cxn modelId="{E5051986-F087-452C-963F-C44332C3A4EE}" srcId="{6867824B-6996-4D81-BC8C-AA31164ADC59}" destId="{F38C462B-21AE-4166-A3C4-9415CA6399EC}" srcOrd="0" destOrd="0" parTransId="{302ACE41-C0D7-48D3-B79D-A1C7D926FE91}" sibTransId="{E4417474-006B-41B4-96BB-33C2FD0904AC}"/>
    <dgm:cxn modelId="{7731D737-0863-4A15-9289-4DC609F9C765}" srcId="{6867824B-6996-4D81-BC8C-AA31164ADC59}" destId="{390A29E1-93D8-47C6-96F4-988DCC52AD97}" srcOrd="1" destOrd="0" parTransId="{5B334CD2-56D9-4085-B9D1-D861C10B6D92}" sibTransId="{626C9031-1168-4B6E-B2DC-B2411BF230E8}"/>
    <dgm:cxn modelId="{5BDD2D58-2AF6-4D39-B658-DF1EB56D97E2}" type="presOf" srcId="{9086EB5E-67B0-4D95-8353-504D470E3CAF}" destId="{F301674D-B41C-4CBF-BA93-0AAD7FB8B711}" srcOrd="0" destOrd="0" presId="urn:microsoft.com/office/officeart/2005/8/layout/hierarchy1"/>
    <dgm:cxn modelId="{3EFD6742-824F-4B7F-B34D-6B89D7FDB941}" type="presParOf" srcId="{F301674D-B41C-4CBF-BA93-0AAD7FB8B711}" destId="{EA3A4B4A-738B-4EC6-B465-EAD70FA08DAE}" srcOrd="0" destOrd="0" presId="urn:microsoft.com/office/officeart/2005/8/layout/hierarchy1"/>
    <dgm:cxn modelId="{A1D74296-C1C3-48CF-BEFC-CC50F39A3B1F}" type="presParOf" srcId="{EA3A4B4A-738B-4EC6-B465-EAD70FA08DAE}" destId="{F35D34B2-0581-4DBD-BC32-A3AAC2B83CBD}" srcOrd="0" destOrd="0" presId="urn:microsoft.com/office/officeart/2005/8/layout/hierarchy1"/>
    <dgm:cxn modelId="{BC543E8E-8497-489D-AD85-3DFE4BE02A2C}" type="presParOf" srcId="{F35D34B2-0581-4DBD-BC32-A3AAC2B83CBD}" destId="{44B2B6F0-91AD-48DD-B8DC-3C6D9A633C7D}" srcOrd="0" destOrd="0" presId="urn:microsoft.com/office/officeart/2005/8/layout/hierarchy1"/>
    <dgm:cxn modelId="{AF15AE83-78C3-4973-B333-95DE3C0F1F92}" type="presParOf" srcId="{F35D34B2-0581-4DBD-BC32-A3AAC2B83CBD}" destId="{79CE6B90-25FA-42AB-80A0-F03EEE2499C7}" srcOrd="1" destOrd="0" presId="urn:microsoft.com/office/officeart/2005/8/layout/hierarchy1"/>
    <dgm:cxn modelId="{F2091307-CB54-4DE8-A9C3-EAEFCC43C9EB}" type="presOf" srcId="{6867824B-6996-4D81-BC8C-AA31164ADC59}" destId="{79CE6B90-25FA-42AB-80A0-F03EEE2499C7}" srcOrd="0" destOrd="0" presId="urn:microsoft.com/office/officeart/2005/8/layout/hierarchy1"/>
    <dgm:cxn modelId="{882E8B9F-45C0-429A-A531-C016506D9EC1}" type="presParOf" srcId="{EA3A4B4A-738B-4EC6-B465-EAD70FA08DAE}" destId="{8FA5BC1C-3C66-485A-A7C7-F90EC453BEF8}" srcOrd="1" destOrd="0" presId="urn:microsoft.com/office/officeart/2005/8/layout/hierarchy1"/>
    <dgm:cxn modelId="{DA1A4D05-2E17-4CCD-BA99-079219B88A74}" type="presParOf" srcId="{8FA5BC1C-3C66-485A-A7C7-F90EC453BEF8}" destId="{28A71C8B-E756-4246-AF63-B805A4F021ED}" srcOrd="0" destOrd="0" presId="urn:microsoft.com/office/officeart/2005/8/layout/hierarchy1"/>
    <dgm:cxn modelId="{91B685A0-9821-4A8E-9FB6-41888B0FE5C7}" type="presOf" srcId="{302ACE41-C0D7-48D3-B79D-A1C7D926FE91}" destId="{28A71C8B-E756-4246-AF63-B805A4F021ED}" srcOrd="0" destOrd="0" presId="urn:microsoft.com/office/officeart/2005/8/layout/hierarchy1"/>
    <dgm:cxn modelId="{B11FE8B5-5FE3-4DBC-AC1E-9C33FB968A5F}" type="presParOf" srcId="{8FA5BC1C-3C66-485A-A7C7-F90EC453BEF8}" destId="{EA39311F-020B-4F72-9589-39C2B177AE89}" srcOrd="1" destOrd="0" presId="urn:microsoft.com/office/officeart/2005/8/layout/hierarchy1"/>
    <dgm:cxn modelId="{2433F983-69A8-4483-8BD5-6FCD865EA1BD}" type="presParOf" srcId="{EA39311F-020B-4F72-9589-39C2B177AE89}" destId="{C9523226-8365-4AEF-9640-E4C6CA013FE6}" srcOrd="0" destOrd="0" presId="urn:microsoft.com/office/officeart/2005/8/layout/hierarchy1"/>
    <dgm:cxn modelId="{48385B36-7B4D-4451-AB4B-F23BAFC7E1D7}" type="presParOf" srcId="{C9523226-8365-4AEF-9640-E4C6CA013FE6}" destId="{80BF186E-F6BF-4C17-BDB4-FB33A32D4F4D}" srcOrd="0" destOrd="0" presId="urn:microsoft.com/office/officeart/2005/8/layout/hierarchy1"/>
    <dgm:cxn modelId="{5BE599EB-4E39-4CCE-9CEF-37BCF84CA0E1}" type="presParOf" srcId="{C9523226-8365-4AEF-9640-E4C6CA013FE6}" destId="{A740C50A-A8D6-4870-A193-2D79A87A14E1}" srcOrd="1" destOrd="0" presId="urn:microsoft.com/office/officeart/2005/8/layout/hierarchy1"/>
    <dgm:cxn modelId="{92D82F3D-8ABB-444E-891E-12669C676443}" type="presOf" srcId="{F38C462B-21AE-4166-A3C4-9415CA6399EC}" destId="{A740C50A-A8D6-4870-A193-2D79A87A14E1}" srcOrd="0" destOrd="0" presId="urn:microsoft.com/office/officeart/2005/8/layout/hierarchy1"/>
    <dgm:cxn modelId="{A7100CBC-4D1F-47F1-9342-933E45FBDB83}" type="presParOf" srcId="{EA39311F-020B-4F72-9589-39C2B177AE89}" destId="{830D2D4F-0A2A-4617-8B64-5EF24259DE75}" srcOrd="1" destOrd="0" presId="urn:microsoft.com/office/officeart/2005/8/layout/hierarchy1"/>
    <dgm:cxn modelId="{52D8DB60-0C78-4055-B603-8C46978E6C30}" type="presParOf" srcId="{8FA5BC1C-3C66-485A-A7C7-F90EC453BEF8}" destId="{A516A46A-4CF4-42CC-AAC7-25E801D9527A}" srcOrd="2" destOrd="0" presId="urn:microsoft.com/office/officeart/2005/8/layout/hierarchy1"/>
    <dgm:cxn modelId="{D34B369A-C7BB-44CF-86F0-8C0B472F2B60}" type="presOf" srcId="{5B334CD2-56D9-4085-B9D1-D861C10B6D92}" destId="{A516A46A-4CF4-42CC-AAC7-25E801D9527A}" srcOrd="0" destOrd="0" presId="urn:microsoft.com/office/officeart/2005/8/layout/hierarchy1"/>
    <dgm:cxn modelId="{AFE45C97-96F7-4780-BF4C-208175125EC6}" type="presParOf" srcId="{8FA5BC1C-3C66-485A-A7C7-F90EC453BEF8}" destId="{DCD3A90A-3922-42FC-A599-26330DE3DA08}" srcOrd="3" destOrd="0" presId="urn:microsoft.com/office/officeart/2005/8/layout/hierarchy1"/>
    <dgm:cxn modelId="{DFFD1F7F-617E-43A1-87C6-6F911A4F2182}" type="presParOf" srcId="{DCD3A90A-3922-42FC-A599-26330DE3DA08}" destId="{BC35997E-4C16-48E4-A8F3-79C898C0653A}" srcOrd="0" destOrd="0" presId="urn:microsoft.com/office/officeart/2005/8/layout/hierarchy1"/>
    <dgm:cxn modelId="{72F4F15F-14FE-493C-B3C2-79993286C0E1}" type="presParOf" srcId="{BC35997E-4C16-48E4-A8F3-79C898C0653A}" destId="{DF9B7F86-AFDA-4094-B40B-0B9049257F1F}" srcOrd="0" destOrd="0" presId="urn:microsoft.com/office/officeart/2005/8/layout/hierarchy1"/>
    <dgm:cxn modelId="{7DC4FC0D-FC4F-4D0E-ABB6-90DED2D5883C}" type="presParOf" srcId="{BC35997E-4C16-48E4-A8F3-79C898C0653A}" destId="{622A18D5-C3DC-46FF-A4BF-71F8A256731F}" srcOrd="1" destOrd="0" presId="urn:microsoft.com/office/officeart/2005/8/layout/hierarchy1"/>
    <dgm:cxn modelId="{34DDEF9C-CF10-44B9-8E13-DFA0EB3C0356}" type="presOf" srcId="{390A29E1-93D8-47C6-96F4-988DCC52AD97}" destId="{622A18D5-C3DC-46FF-A4BF-71F8A256731F}" srcOrd="0" destOrd="0" presId="urn:microsoft.com/office/officeart/2005/8/layout/hierarchy1"/>
    <dgm:cxn modelId="{8694C8C2-7670-4A00-8A46-EBDE83C3DFC6}" type="presParOf" srcId="{DCD3A90A-3922-42FC-A599-26330DE3DA08}" destId="{5588EEEF-6D77-4F2E-A60C-D28E435A04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B5B6F69-9F3C-4FB8-A668-AA75C5A6298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/>
      </dgm:t>
    </dgm:pt>
    <dgm:pt modelId="{9CF47FE8-2FC2-4301-9351-96302A5B056E}" type="parTrans" cxnId="{975B9C4D-08D3-4880-B4E7-A7E0111379A5}">
      <dgm:prSet/>
      <dgm:spPr/>
      <dgm:t>
        <a:bodyPr/>
        <a:lstStyle/>
        <a:p>
          <a:endParaRPr lang="zh-CN" altLang="en-US"/>
        </a:p>
      </dgm:t>
    </dgm:pt>
    <dgm:pt modelId="{84CC8C29-F81C-48B0-93E9-1F9538E7A9F7}">
      <dgm:prSet custT="1"/>
      <dgm:spPr/>
      <dgm:t>
        <a:bodyPr/>
        <a:lstStyle/>
        <a:p>
          <a:pPr rtl="0" eaLnBrk="1" latinLnBrk="0"/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党支部书记</a:t>
          </a:r>
        </a:p>
      </dgm:t>
    </dgm:pt>
    <dgm:pt modelId="{C9060BED-0F73-414E-A4C9-330BD2B1CFC4}" type="parTrans" cxnId="{A07A6A35-4463-43DF-ACD5-6ECFAE2847E8}">
      <dgm:prSet/>
      <dgm:spPr/>
      <dgm:t>
        <a:bodyPr/>
        <a:lstStyle/>
        <a:p>
          <a:endParaRPr lang="zh-CN" altLang="en-US"/>
        </a:p>
      </dgm:t>
    </dgm:pt>
    <dgm:pt modelId="{7CA9406E-F811-4A6A-98BF-D925BC57443D}">
      <dgm:prSet custT="1"/>
      <dgm:spPr/>
      <dgm:t>
        <a:bodyPr/>
        <a:lstStyle/>
        <a:p>
          <a:pPr rtl="0" eaLnBrk="1" latinLnBrk="0"/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组织委员</a:t>
          </a:r>
        </a:p>
      </dgm:t>
    </dgm:pt>
    <dgm:pt modelId="{7C8CD51B-723C-4E1C-A324-93DC442D303E}" type="sibTrans" cxnId="{A07A6A35-4463-43DF-ACD5-6ECFAE2847E8}">
      <dgm:prSet/>
      <dgm:spPr/>
      <dgm:t>
        <a:bodyPr/>
        <a:lstStyle/>
        <a:p>
          <a:endParaRPr lang="zh-CN" altLang="en-US"/>
        </a:p>
      </dgm:t>
    </dgm:pt>
    <dgm:pt modelId="{9CD61A33-75EA-4461-9783-37A053B04236}" type="parTrans" cxnId="{F61D0C43-287C-4F6A-9317-5C52658B90CE}">
      <dgm:prSet/>
      <dgm:spPr/>
      <dgm:t>
        <a:bodyPr/>
        <a:lstStyle/>
        <a:p>
          <a:endParaRPr lang="zh-CN" altLang="en-US"/>
        </a:p>
      </dgm:t>
    </dgm:pt>
    <dgm:pt modelId="{4B9186E2-EFE6-40D3-8299-D1FFCBEC8BA2}">
      <dgm:prSet custT="1"/>
      <dgm:spPr/>
      <dgm:t>
        <a:bodyPr/>
        <a:lstStyle/>
        <a:p>
          <a:pPr rtl="0" eaLnBrk="1" latinLnBrk="0"/>
          <a:r>
            <a:rPr lang="zh-CN" altLang="en-US" sz="2100" smtClean="0">
              <a:latin typeface="微软雅黑" pitchFamily="34" charset="-122"/>
              <a:ea typeface="微软雅黑" pitchFamily="34" charset="-122"/>
            </a:rPr>
            <a:t>宣传委员</a:t>
          </a:r>
        </a:p>
      </dgm:t>
    </dgm:pt>
    <dgm:pt modelId="{E34D06C1-A4DA-4321-A040-2D9DB8B1E72A}" type="sibTrans" cxnId="{F61D0C43-287C-4F6A-9317-5C52658B90CE}">
      <dgm:prSet/>
      <dgm:spPr/>
      <dgm:t>
        <a:bodyPr/>
        <a:lstStyle/>
        <a:p>
          <a:endParaRPr lang="zh-CN" altLang="en-US"/>
        </a:p>
      </dgm:t>
    </dgm:pt>
    <dgm:pt modelId="{E9DCB5B0-4518-40FF-A5E6-1881AAEDB6AA}" type="sibTrans" cxnId="{975B9C4D-08D3-4880-B4E7-A7E0111379A5}">
      <dgm:prSet/>
      <dgm:spPr/>
      <dgm:t>
        <a:bodyPr/>
        <a:lstStyle/>
        <a:p>
          <a:endParaRPr lang="zh-CN" altLang="en-US"/>
        </a:p>
      </dgm:t>
    </dgm:pt>
    <dgm:pt modelId="{4C68CFD1-1D8B-465D-8BFC-26BB3FB998E9}" type="pres">
      <dgm:prSet presAssocID="{0B5B6F69-9F3C-4FB8-A668-AA75C5A62980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48F83817-BCD6-4FAB-BEA1-0729FD771F9C}" type="pres">
      <dgm:prSet presAssocID="{84CC8C29-F81C-48B0-93E9-1F9538E7A9F7}" presName="hierRoot1"/>
      <dgm:spPr/>
      <dgm:t>
        <a:bodyPr/>
        <a:lstStyle/>
        <a:p/>
      </dgm:t>
    </dgm:pt>
    <dgm:pt modelId="{24860354-8DD3-4256-BB2E-31E53A86C3CC}" type="pres">
      <dgm:prSet presAssocID="{84CC8C29-F81C-48B0-93E9-1F9538E7A9F7}" presName="composite"/>
      <dgm:spPr/>
      <dgm:t>
        <a:bodyPr/>
        <a:lstStyle/>
        <a:p/>
      </dgm:t>
    </dgm:pt>
    <dgm:pt modelId="{EA122D09-8C81-4C36-BA4C-30906C93EF5E}" type="pres">
      <dgm:prSet presAssocID="{84CC8C29-F81C-48B0-93E9-1F9538E7A9F7}" presName="background" presStyleLbl="node0" presStyleCnt="1"/>
      <dgm:spPr/>
      <dgm:t>
        <a:bodyPr/>
        <a:lstStyle/>
        <a:p/>
      </dgm:t>
    </dgm:pt>
    <dgm:pt modelId="{340C863E-46A6-4F8E-BF6D-618641B098C3}" type="pres">
      <dgm:prSet presAssocID="{84CC8C29-F81C-48B0-93E9-1F9538E7A9F7}" presName="text" presStyleLbl="fgAcc0" presStyleCnt="1" custScaleX="122353" custScaleY="8171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49E94B-9A00-4403-9043-3D9DF8A2F5A3}" type="pres">
      <dgm:prSet presAssocID="{84CC8C29-F81C-48B0-93E9-1F9538E7A9F7}" presName="hierChild2"/>
      <dgm:spPr/>
      <dgm:t>
        <a:bodyPr/>
        <a:lstStyle/>
        <a:p/>
      </dgm:t>
    </dgm:pt>
    <dgm:pt modelId="{AFF28351-51D2-42F5-98AF-642B5146C0E9}" type="pres">
      <dgm:prSet presAssocID="{C9060BED-0F73-414E-A4C9-330BD2B1CFC4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FD9DF8FA-1A27-4D89-BF4A-9B2CA0A4970F}" type="pres">
      <dgm:prSet presAssocID="{7CA9406E-F811-4A6A-98BF-D925BC57443D}" presName="hierRoot2"/>
      <dgm:spPr/>
      <dgm:t>
        <a:bodyPr/>
        <a:lstStyle/>
        <a:p/>
      </dgm:t>
    </dgm:pt>
    <dgm:pt modelId="{53E49D1B-E05A-49A6-837C-5E4FCD7F870E}" type="pres">
      <dgm:prSet presAssocID="{7CA9406E-F811-4A6A-98BF-D925BC57443D}" presName="composite2"/>
      <dgm:spPr/>
      <dgm:t>
        <a:bodyPr/>
        <a:lstStyle/>
        <a:p/>
      </dgm:t>
    </dgm:pt>
    <dgm:pt modelId="{CFF169A9-B6EE-4E8B-84AC-B1DFDFCD1A05}" type="pres">
      <dgm:prSet presAssocID="{7CA9406E-F811-4A6A-98BF-D925BC57443D}" presName="background2" presStyleLbl="node2" presStyleCnt="2"/>
      <dgm:spPr/>
      <dgm:t>
        <a:bodyPr/>
        <a:lstStyle/>
        <a:p/>
      </dgm:t>
    </dgm:pt>
    <dgm:pt modelId="{4CC5B865-902C-42B6-8341-E87B8528EC4D}" type="pres">
      <dgm:prSet presAssocID="{7CA9406E-F811-4A6A-98BF-D925BC57443D}" presName="text2" presStyleLbl="fgAcc2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DEFE21-5F10-47A3-83BF-D20B3E818304}" type="pres">
      <dgm:prSet presAssocID="{7CA9406E-F811-4A6A-98BF-D925BC57443D}" presName="hierChild3"/>
      <dgm:spPr/>
      <dgm:t>
        <a:bodyPr/>
        <a:lstStyle/>
        <a:p/>
      </dgm:t>
    </dgm:pt>
    <dgm:pt modelId="{D59747CE-CAE4-4E64-B41A-F1A150CB4ADD}" type="pres">
      <dgm:prSet presAssocID="{9CD61A33-75EA-4461-9783-37A053B04236}" presName="Name10" presStyleLbl="parChTrans1D2" presStyleCnt="2"/>
      <dgm:spPr/>
      <dgm:t>
        <a:bodyPr/>
        <a:lstStyle/>
        <a:p>
          <a:endParaRPr lang="zh-CN" altLang="en-US"/>
        </a:p>
      </dgm:t>
    </dgm:pt>
    <dgm:pt modelId="{0DD5AEFD-0CB2-481B-A5E2-43928C428B1F}" type="pres">
      <dgm:prSet presAssocID="{4B9186E2-EFE6-40D3-8299-D1FFCBEC8BA2}" presName="hierRoot2"/>
      <dgm:spPr/>
      <dgm:t>
        <a:bodyPr/>
        <a:lstStyle/>
        <a:p/>
      </dgm:t>
    </dgm:pt>
    <dgm:pt modelId="{E01A8188-6811-4F37-82DE-3EE917B9C7C8}" type="pres">
      <dgm:prSet presAssocID="{4B9186E2-EFE6-40D3-8299-D1FFCBEC8BA2}" presName="composite2"/>
      <dgm:spPr/>
      <dgm:t>
        <a:bodyPr/>
        <a:lstStyle/>
        <a:p/>
      </dgm:t>
    </dgm:pt>
    <dgm:pt modelId="{A87A305A-3DE2-4271-979A-7130FE4427F3}" type="pres">
      <dgm:prSet presAssocID="{4B9186E2-EFE6-40D3-8299-D1FFCBEC8BA2}" presName="background2" presStyleLbl="node2" presStyleIdx="1" presStyleCnt="2"/>
      <dgm:spPr/>
      <dgm:t>
        <a:bodyPr/>
        <a:lstStyle/>
        <a:p/>
      </dgm:t>
    </dgm:pt>
    <dgm:pt modelId="{4BE12B1D-5ECF-4E20-95AC-CEA41B527B93}" type="pres">
      <dgm:prSet presAssocID="{4B9186E2-EFE6-40D3-8299-D1FFCBEC8B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03F030-00DA-4B1C-8AB6-48726DF56EBE}" type="pres">
      <dgm:prSet presAssocID="{4B9186E2-EFE6-40D3-8299-D1FFCBEC8BA2}" presName="hierChild3"/>
      <dgm:spPr/>
      <dgm:t>
        <a:bodyPr/>
        <a:lstStyle/>
        <a:p/>
      </dgm:t>
    </dgm:pt>
  </dgm:ptLst>
  <dgm:cxnLst>
    <dgm:cxn modelId="{975B9C4D-08D3-4880-B4E7-A7E0111379A5}" srcId="{0B5B6F69-9F3C-4FB8-A668-AA75C5A62980}" destId="{84CC8C29-F81C-48B0-93E9-1F9538E7A9F7}" srcOrd="0" destOrd="0" parTransId="{9CF47FE8-2FC2-4301-9351-96302A5B056E}" sibTransId="{E9DCB5B0-4518-40FF-A5E6-1881AAEDB6AA}"/>
    <dgm:cxn modelId="{A07A6A35-4463-43DF-ACD5-6ECFAE2847E8}" srcId="{84CC8C29-F81C-48B0-93E9-1F9538E7A9F7}" destId="{7CA9406E-F811-4A6A-98BF-D925BC57443D}" srcOrd="0" destOrd="0" parTransId="{C9060BED-0F73-414E-A4C9-330BD2B1CFC4}" sibTransId="{7C8CD51B-723C-4E1C-A324-93DC442D303E}"/>
    <dgm:cxn modelId="{F61D0C43-287C-4F6A-9317-5C52658B90CE}" srcId="{84CC8C29-F81C-48B0-93E9-1F9538E7A9F7}" destId="{4B9186E2-EFE6-40D3-8299-D1FFCBEC8BA2}" srcOrd="1" destOrd="0" parTransId="{9CD61A33-75EA-4461-9783-37A053B04236}" sibTransId="{E34D06C1-A4DA-4321-A040-2D9DB8B1E72A}"/>
    <dgm:cxn modelId="{62706D60-7DF1-4619-9458-B40FC1CE7F14}" type="presOf" srcId="{0B5B6F69-9F3C-4FB8-A668-AA75C5A62980}" destId="{4C68CFD1-1D8B-465D-8BFC-26BB3FB998E9}" srcOrd="0" destOrd="0" presId="urn:microsoft.com/office/officeart/2005/8/layout/hierarchy1"/>
    <dgm:cxn modelId="{D83AB74B-A66A-4A0F-B0E1-BAF8D074B5FE}" type="presParOf" srcId="{4C68CFD1-1D8B-465D-8BFC-26BB3FB998E9}" destId="{48F83817-BCD6-4FAB-BEA1-0729FD771F9C}" srcOrd="0" destOrd="0" presId="urn:microsoft.com/office/officeart/2005/8/layout/hierarchy1"/>
    <dgm:cxn modelId="{9E673ED5-0630-4E58-9C19-4BD458E211DA}" type="presParOf" srcId="{48F83817-BCD6-4FAB-BEA1-0729FD771F9C}" destId="{24860354-8DD3-4256-BB2E-31E53A86C3CC}" srcOrd="0" destOrd="0" presId="urn:microsoft.com/office/officeart/2005/8/layout/hierarchy1"/>
    <dgm:cxn modelId="{640AD1ED-2101-4A49-A71D-4487E80CA98D}" type="presParOf" srcId="{24860354-8DD3-4256-BB2E-31E53A86C3CC}" destId="{EA122D09-8C81-4C36-BA4C-30906C93EF5E}" srcOrd="0" destOrd="0" presId="urn:microsoft.com/office/officeart/2005/8/layout/hierarchy1"/>
    <dgm:cxn modelId="{7D578A71-163E-4E68-AE62-699012BCAC8B}" type="presParOf" srcId="{24860354-8DD3-4256-BB2E-31E53A86C3CC}" destId="{340C863E-46A6-4F8E-BF6D-618641B098C3}" srcOrd="1" destOrd="0" presId="urn:microsoft.com/office/officeart/2005/8/layout/hierarchy1"/>
    <dgm:cxn modelId="{D042C5AD-4AAF-4930-B5D0-E93AF7264245}" type="presOf" srcId="{84CC8C29-F81C-48B0-93E9-1F9538E7A9F7}" destId="{340C863E-46A6-4F8E-BF6D-618641B098C3}" srcOrd="0" destOrd="0" presId="urn:microsoft.com/office/officeart/2005/8/layout/hierarchy1"/>
    <dgm:cxn modelId="{2F454211-5A68-4356-AA34-0FEDD2E2C4BC}" type="presParOf" srcId="{48F83817-BCD6-4FAB-BEA1-0729FD771F9C}" destId="{4849E94B-9A00-4403-9043-3D9DF8A2F5A3}" srcOrd="1" destOrd="0" presId="urn:microsoft.com/office/officeart/2005/8/layout/hierarchy1"/>
    <dgm:cxn modelId="{97BC9DC4-3E53-43FB-AB98-4440B9E2516A}" type="presParOf" srcId="{4849E94B-9A00-4403-9043-3D9DF8A2F5A3}" destId="{AFF28351-51D2-42F5-98AF-642B5146C0E9}" srcOrd="0" destOrd="0" presId="urn:microsoft.com/office/officeart/2005/8/layout/hierarchy1"/>
    <dgm:cxn modelId="{6D795659-C0F8-4F85-B80F-D44581A13F68}" type="presOf" srcId="{C9060BED-0F73-414E-A4C9-330BD2B1CFC4}" destId="{AFF28351-51D2-42F5-98AF-642B5146C0E9}" srcOrd="0" destOrd="0" presId="urn:microsoft.com/office/officeart/2005/8/layout/hierarchy1"/>
    <dgm:cxn modelId="{A38AD004-D362-409A-AACB-76C48AC85AF6}" type="presParOf" srcId="{4849E94B-9A00-4403-9043-3D9DF8A2F5A3}" destId="{FD9DF8FA-1A27-4D89-BF4A-9B2CA0A4970F}" srcOrd="1" destOrd="0" presId="urn:microsoft.com/office/officeart/2005/8/layout/hierarchy1"/>
    <dgm:cxn modelId="{AA260DDB-FCA2-46FC-90FB-2D9874FF094D}" type="presParOf" srcId="{FD9DF8FA-1A27-4D89-BF4A-9B2CA0A4970F}" destId="{53E49D1B-E05A-49A6-837C-5E4FCD7F870E}" srcOrd="0" destOrd="0" presId="urn:microsoft.com/office/officeart/2005/8/layout/hierarchy1"/>
    <dgm:cxn modelId="{59F595D1-486F-4384-930C-0939F6C74D26}" type="presParOf" srcId="{53E49D1B-E05A-49A6-837C-5E4FCD7F870E}" destId="{CFF169A9-B6EE-4E8B-84AC-B1DFDFCD1A05}" srcOrd="0" destOrd="0" presId="urn:microsoft.com/office/officeart/2005/8/layout/hierarchy1"/>
    <dgm:cxn modelId="{D50825CA-4048-45DD-BD39-DEAD469DE3E0}" type="presParOf" srcId="{53E49D1B-E05A-49A6-837C-5E4FCD7F870E}" destId="{4CC5B865-902C-42B6-8341-E87B8528EC4D}" srcOrd="1" destOrd="0" presId="urn:microsoft.com/office/officeart/2005/8/layout/hierarchy1"/>
    <dgm:cxn modelId="{B699A597-6F89-4803-AD07-DAFE973A7FA9}" type="presOf" srcId="{7CA9406E-F811-4A6A-98BF-D925BC57443D}" destId="{4CC5B865-902C-42B6-8341-E87B8528EC4D}" srcOrd="0" destOrd="0" presId="urn:microsoft.com/office/officeart/2005/8/layout/hierarchy1"/>
    <dgm:cxn modelId="{407B56CE-E8F3-458F-9434-4E08E985179A}" type="presParOf" srcId="{FD9DF8FA-1A27-4D89-BF4A-9B2CA0A4970F}" destId="{9DDEFE21-5F10-47A3-83BF-D20B3E818304}" srcOrd="1" destOrd="0" presId="urn:microsoft.com/office/officeart/2005/8/layout/hierarchy1"/>
    <dgm:cxn modelId="{55F06E2E-9BA0-45AD-A52E-99DC1CF61170}" type="presParOf" srcId="{4849E94B-9A00-4403-9043-3D9DF8A2F5A3}" destId="{D59747CE-CAE4-4E64-B41A-F1A150CB4ADD}" srcOrd="2" destOrd="0" presId="urn:microsoft.com/office/officeart/2005/8/layout/hierarchy1"/>
    <dgm:cxn modelId="{00883A76-8356-4802-B42F-CCCEF62A77E7}" type="presOf" srcId="{9CD61A33-75EA-4461-9783-37A053B04236}" destId="{D59747CE-CAE4-4E64-B41A-F1A150CB4ADD}" srcOrd="0" destOrd="0" presId="urn:microsoft.com/office/officeart/2005/8/layout/hierarchy1"/>
    <dgm:cxn modelId="{980B4B1C-2CB3-4CCE-9396-2AB8AEF64287}" type="presParOf" srcId="{4849E94B-9A00-4403-9043-3D9DF8A2F5A3}" destId="{0DD5AEFD-0CB2-481B-A5E2-43928C428B1F}" srcOrd="3" destOrd="0" presId="urn:microsoft.com/office/officeart/2005/8/layout/hierarchy1"/>
    <dgm:cxn modelId="{36794FB3-B1DD-40AA-8579-3181FBADBEB8}" type="presParOf" srcId="{0DD5AEFD-0CB2-481B-A5E2-43928C428B1F}" destId="{E01A8188-6811-4F37-82DE-3EE917B9C7C8}" srcOrd="0" destOrd="0" presId="urn:microsoft.com/office/officeart/2005/8/layout/hierarchy1"/>
    <dgm:cxn modelId="{561F80D9-98FE-4259-8899-E209F79588A5}" type="presParOf" srcId="{E01A8188-6811-4F37-82DE-3EE917B9C7C8}" destId="{A87A305A-3DE2-4271-979A-7130FE4427F3}" srcOrd="0" destOrd="0" presId="urn:microsoft.com/office/officeart/2005/8/layout/hierarchy1"/>
    <dgm:cxn modelId="{DBE1CA9E-A370-4AEA-BE67-6ED52D6476E6}" type="presParOf" srcId="{E01A8188-6811-4F37-82DE-3EE917B9C7C8}" destId="{4BE12B1D-5ECF-4E20-95AC-CEA41B527B93}" srcOrd="1" destOrd="0" presId="urn:microsoft.com/office/officeart/2005/8/layout/hierarchy1"/>
    <dgm:cxn modelId="{4A3ECEDC-806A-4F8F-A18F-2DD530D2343C}" type="presOf" srcId="{4B9186E2-EFE6-40D3-8299-D1FFCBEC8BA2}" destId="{4BE12B1D-5ECF-4E20-95AC-CEA41B527B93}" srcOrd="0" destOrd="0" presId="urn:microsoft.com/office/officeart/2005/8/layout/hierarchy1"/>
    <dgm:cxn modelId="{940E64E9-E9D0-4B3F-8F8B-D2F0B1F45E48}" type="presParOf" srcId="{0DD5AEFD-0CB2-481B-A5E2-43928C428B1F}" destId="{EC03F030-00DA-4B1C-8AB6-48726DF56E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  <dsp:sp modelId="{A516A46A-4CF4-42CC-AAC7-25E801D9527A}">
      <dsp:nvSpPr>
        <dsp:cNvPr id="17" name=""/>
        <dsp:cNvSpPr/>
      </dsp:nvSpPr>
      <dsp:spPr>
        <a:xfrm>
          <a:off x="1355434" y="872372"/>
          <a:ext cx="1036071" cy="486996"/>
        </a:xfrm>
        <a:custGeom>
          <a:rect l="0" t="0" r="0" b="0"/>
          <a:pathLst>
            <a:path>
              <a:moveTo>
                <a:pt x="0" y="0"/>
              </a:moveTo>
              <a:lnTo>
                <a:pt x="0" y="358378"/>
              </a:lnTo>
              <a:lnTo>
                <a:pt x="1036071" y="358378"/>
              </a:lnTo>
              <a:lnTo>
                <a:pt x="1036071" y="486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8A71C8B-E756-4246-AF63-B805A4F021ED}">
      <dsp:nvSpPr>
        <dsp:cNvPr id="18" name=""/>
        <dsp:cNvSpPr/>
      </dsp:nvSpPr>
      <dsp:spPr>
        <a:xfrm>
          <a:off x="694588" y="872372"/>
          <a:ext cx="660845" cy="486996"/>
        </a:xfrm>
        <a:custGeom>
          <a:rect l="0" t="0" r="0" b="0"/>
          <a:pathLst>
            <a:path>
              <a:moveTo>
                <a:pt x="660845" y="0"/>
              </a:moveTo>
              <a:lnTo>
                <a:pt x="660845" y="358378"/>
              </a:lnTo>
              <a:lnTo>
                <a:pt x="0" y="358378"/>
              </a:lnTo>
              <a:lnTo>
                <a:pt x="0" y="4869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4B2B6F0-91AD-48DD-B8DC-3C6D9A633C7D}">
      <dsp:nvSpPr>
        <dsp:cNvPr id="19" name=""/>
        <dsp:cNvSpPr/>
      </dsp:nvSpPr>
      <dsp:spPr>
        <a:xfrm>
          <a:off x="309618" y="119499"/>
          <a:ext cx="2091632" cy="752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79CE6B90-25FA-42AB-80A0-F03EEE2499C7}">
      <dsp:nvSpPr>
        <dsp:cNvPr id="20" name=""/>
        <dsp:cNvSpPr/>
      </dsp:nvSpPr>
      <dsp:spPr>
        <a:xfrm>
          <a:off x="463883" y="266051"/>
          <a:ext cx="2091632" cy="75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质量管理党支部</a:t>
          </a:r>
        </a:p>
      </dsp:txBody>
      <dsp:txXfrm>
        <a:off x="485934" y="288102"/>
        <a:ext cx="2047530" cy="708770"/>
      </dsp:txXfrm>
    </dsp:sp>
    <dsp:sp modelId="{80BF186E-F6BF-4C17-BDB4-FB33A32D4F4D}">
      <dsp:nvSpPr>
        <dsp:cNvPr id="21" name=""/>
        <dsp:cNvSpPr/>
      </dsp:nvSpPr>
      <dsp:spPr>
        <a:xfrm>
          <a:off x="395" y="1359369"/>
          <a:ext cx="1388386" cy="88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A740C50A-A8D6-4870-A193-2D79A87A14E1}">
      <dsp:nvSpPr>
        <dsp:cNvPr id="22" name=""/>
        <dsp:cNvSpPr/>
      </dsp:nvSpPr>
      <dsp:spPr>
        <a:xfrm>
          <a:off x="154660" y="1505921"/>
          <a:ext cx="1388386" cy="8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质保</a:t>
          </a:r>
        </a:p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党小组</a:t>
          </a:r>
        </a:p>
      </dsp:txBody>
      <dsp:txXfrm>
        <a:off x="180482" y="1531743"/>
        <a:ext cx="1336742" cy="829981"/>
      </dsp:txXfrm>
    </dsp:sp>
    <dsp:sp modelId="{DF9B7F86-AFDA-4094-B40B-0B9049257F1F}">
      <dsp:nvSpPr>
        <dsp:cNvPr id="23" name=""/>
        <dsp:cNvSpPr/>
      </dsp:nvSpPr>
      <dsp:spPr>
        <a:xfrm>
          <a:off x="1697312" y="1359369"/>
          <a:ext cx="1388386" cy="88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622A18D5-C3DC-46FF-A4BF-71F8A256731F}">
      <dsp:nvSpPr>
        <dsp:cNvPr id="24" name=""/>
        <dsp:cNvSpPr/>
      </dsp:nvSpPr>
      <dsp:spPr>
        <a:xfrm>
          <a:off x="1851577" y="1505921"/>
          <a:ext cx="1388386" cy="8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质控</a:t>
          </a:r>
        </a:p>
        <a:p>
          <a:pPr lvl="0" algn="ctr" defTabSz="933450" rtl="0" eaLnBrk="1" latinLnBrk="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党小组</a:t>
          </a:r>
        </a:p>
      </dsp:txBody>
      <dsp:txXfrm>
        <a:off x="1877399" y="1531743"/>
        <a:ext cx="1336742" cy="829981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5" name=""/>
      <dsp:cNvGrpSpPr/>
    </dsp:nvGrpSpPr>
    <dsp:grpSpPr/>
    <dsp:sp modelId="{D59747CE-CAE4-4E64-B41A-F1A150CB4ADD}">
      <dsp:nvSpPr>
        <dsp:cNvPr id="26" name=""/>
        <dsp:cNvSpPr/>
      </dsp:nvSpPr>
      <dsp:spPr>
        <a:xfrm>
          <a:off x="2009920" y="781254"/>
          <a:ext cx="918636" cy="437187"/>
        </a:xfrm>
        <a:custGeom>
          <a:rect l="0" t="0" r="0" b="0"/>
          <a:pathLst>
            <a:path>
              <a:moveTo>
                <a:pt x="0" y="0"/>
              </a:moveTo>
              <a:lnTo>
                <a:pt x="0" y="297930"/>
              </a:lnTo>
              <a:lnTo>
                <a:pt x="918636" y="297930"/>
              </a:lnTo>
              <a:lnTo>
                <a:pt x="918636" y="437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FF28351-51D2-42F5-98AF-642B5146C0E9}">
      <dsp:nvSpPr>
        <dsp:cNvPr id="27" name=""/>
        <dsp:cNvSpPr/>
      </dsp:nvSpPr>
      <dsp:spPr>
        <a:xfrm>
          <a:off x="1091283" y="781254"/>
          <a:ext cx="918636" cy="437187"/>
        </a:xfrm>
        <a:custGeom>
          <a:rect l="0" t="0" r="0" b="0"/>
          <a:pathLst>
            <a:path>
              <a:moveTo>
                <a:pt x="918636" y="0"/>
              </a:moveTo>
              <a:lnTo>
                <a:pt x="918636" y="297930"/>
              </a:lnTo>
              <a:lnTo>
                <a:pt x="0" y="297930"/>
              </a:lnTo>
              <a:lnTo>
                <a:pt x="0" y="437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A122D09-8C81-4C36-BA4C-30906C93EF5E}">
      <dsp:nvSpPr>
        <dsp:cNvPr id="28" name=""/>
        <dsp:cNvSpPr/>
      </dsp:nvSpPr>
      <dsp:spPr>
        <a:xfrm>
          <a:off x="1090300" y="1265"/>
          <a:ext cx="1839239" cy="77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340C863E-46A6-4F8E-BF6D-618641B098C3}">
      <dsp:nvSpPr>
        <dsp:cNvPr id="29" name=""/>
        <dsp:cNvSpPr/>
      </dsp:nvSpPr>
      <dsp:spPr>
        <a:xfrm>
          <a:off x="1257325" y="159939"/>
          <a:ext cx="1839239" cy="77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党支部书记</a:t>
          </a:r>
        </a:p>
      </dsp:txBody>
      <dsp:txXfrm>
        <a:off x="1280170" y="182784"/>
        <a:ext cx="1793549" cy="734299"/>
      </dsp:txXfrm>
    </dsp:sp>
    <dsp:sp modelId="{CFF169A9-B6EE-4E8B-84AC-B1DFDFCD1A05}">
      <dsp:nvSpPr>
        <dsp:cNvPr id="30" name=""/>
        <dsp:cNvSpPr/>
      </dsp:nvSpPr>
      <dsp:spPr>
        <a:xfrm>
          <a:off x="339671" y="1218442"/>
          <a:ext cx="1503223" cy="9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4CC5B865-902C-42B6-8341-E87B8528EC4D}">
      <dsp:nvSpPr>
        <dsp:cNvPr id="31" name=""/>
        <dsp:cNvSpPr/>
      </dsp:nvSpPr>
      <dsp:spPr>
        <a:xfrm>
          <a:off x="506696" y="1377116"/>
          <a:ext cx="1503223" cy="9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组织委员</a:t>
          </a:r>
        </a:p>
      </dsp:txBody>
      <dsp:txXfrm>
        <a:off x="534654" y="1405074"/>
        <a:ext cx="1447307" cy="898631"/>
      </dsp:txXfrm>
    </dsp:sp>
    <dsp:sp modelId="{A87A305A-3DE2-4271-979A-7130FE4427F3}">
      <dsp:nvSpPr>
        <dsp:cNvPr id="32" name=""/>
        <dsp:cNvSpPr/>
      </dsp:nvSpPr>
      <dsp:spPr>
        <a:xfrm>
          <a:off x="2176945" y="1218442"/>
          <a:ext cx="1503223" cy="9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4BE12B1D-5ECF-4E20-95AC-CEA41B527B93}">
      <dsp:nvSpPr>
        <dsp:cNvPr id="33" name=""/>
        <dsp:cNvSpPr/>
      </dsp:nvSpPr>
      <dsp:spPr>
        <a:xfrm>
          <a:off x="2343970" y="1377116"/>
          <a:ext cx="1503223" cy="9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latin typeface="微软雅黑" pitchFamily="34" charset="-122"/>
              <a:ea typeface="微软雅黑" pitchFamily="34" charset="-122"/>
            </a:rPr>
            <a:t>宣传委员</a:t>
          </a:r>
        </a:p>
      </dsp:txBody>
      <dsp:txXfrm>
        <a:off x="2371928" y="1405074"/>
        <a:ext cx="1447307" cy="898631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03F5-0138-450D-A6BD-DC5C6A6ED044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47A7-BF6D-42E7-B7EA-E357C4FC46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0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91737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685046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95300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7450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84932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724001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887374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7162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830785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269123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18352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819819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3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diagrams/layout2.xml" Type="http://schemas.openxmlformats.org/officeDocument/2006/relationships/diagramLayout"/><Relationship Id="rId11" Target="../diagrams/quickStyle2.xml" Type="http://schemas.openxmlformats.org/officeDocument/2006/relationships/diagramQuickStyle"/><Relationship Id="rId12" Target="../diagrams/colors2.xml" Type="http://schemas.openxmlformats.org/officeDocument/2006/relationships/diagramColors"/><Relationship Id="rId2" Target="../media/image8.png" Type="http://schemas.openxmlformats.org/officeDocument/2006/relationships/imag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Relationship Id="rId8" Target="../diagrams/drawing2.xml" Type="http://schemas.microsoft.com/office/2007/relationships/diagramDrawing"/><Relationship Id="rId9" Target="../diagrams/data2.xml" Type="http://schemas.openxmlformats.org/officeDocument/2006/relationships/diagramData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3"/>
            <a:ext cx="12192000" cy="685743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869276" y="4449478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2636164" y="3178495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7498804" y="3684786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696173" y="4263217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8386504" y="2564907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7078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4113637" y="2279908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6744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760299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8760299" y="278093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5944168" y="4561540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385797" y="2700254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3587824" y="329284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9302756" y="3459605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527060" y="4489083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5735963" y="2135892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5628814" y="1916835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4957427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817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760299" y="386105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1919539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6349800" y="321927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6816083" y="4278931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2135563" y="315010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7323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3798099" y="3896404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8339852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7968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9610580" y="314097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3583245" y="3742246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7349819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2777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5308675" y="3032369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8088680" y="4111302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5015883" y="3216012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10390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4536486" y="4639085"/>
            <a:ext cx="378676" cy="390510"/>
            <a:chOff x="3743294" y="2295586"/>
            <a:chExt cx="370428" cy="370428"/>
          </a:xfrm>
        </p:grpSpPr>
        <p:sp>
          <p:nvSpPr>
            <p:cNvPr id="40" name="椭圆 39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椭圆 41"/>
          <p:cNvSpPr/>
          <p:nvPr/>
        </p:nvSpPr>
        <p:spPr>
          <a:xfrm>
            <a:off x="6042661" y="3891926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9408368" y="3501008"/>
            <a:ext cx="484924" cy="500078"/>
            <a:chOff x="3743294" y="2295586"/>
            <a:chExt cx="370428" cy="370428"/>
          </a:xfrm>
        </p:grpSpPr>
        <p:sp>
          <p:nvSpPr>
            <p:cNvPr id="44" name="椭圆 4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椭圆 45"/>
          <p:cNvSpPr/>
          <p:nvPr/>
        </p:nvSpPr>
        <p:spPr>
          <a:xfrm>
            <a:off x="4641438" y="3672264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>
            <a:off x="6945694" y="3326392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grpSp>
        <p:nvGrpSpPr>
          <p:cNvPr id="48" name="组合 47"/>
          <p:cNvGrpSpPr/>
          <p:nvPr/>
        </p:nvGrpSpPr>
        <p:grpSpPr>
          <a:xfrm>
            <a:off x="5242091" y="1810810"/>
            <a:ext cx="242461" cy="250038"/>
            <a:chOff x="3743294" y="2295586"/>
            <a:chExt cx="370428" cy="370428"/>
          </a:xfrm>
        </p:grpSpPr>
        <p:sp>
          <p:nvSpPr>
            <p:cNvPr id="49" name="椭圆 48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椭圆 50"/>
          <p:cNvSpPr/>
          <p:nvPr/>
        </p:nvSpPr>
        <p:spPr>
          <a:xfrm>
            <a:off x="7896200" y="2318280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4089644" y="1783182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6096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7032107" y="440645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6550221" y="456696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4799859" y="4350939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4583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5015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1559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7639615" y="1844409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8040216" y="2042406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9302758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2734860" y="3540257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3730714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5373114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6" name="TextBox 65"/>
          <p:cNvSpPr txBox="1"/>
          <p:nvPr/>
        </p:nvSpPr>
        <p:spPr>
          <a:xfrm>
            <a:off x="5462614" y="5445227"/>
            <a:ext cx="17799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FFFF99"/>
                </a:solidFill>
                <a:latin charset="-122" pitchFamily="34" typeface="微软雅黑"/>
                <a:ea charset="-122" pitchFamily="34" typeface="微软雅黑"/>
              </a:rPr>
              <a:t>201X年X月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59496" y="2721694"/>
            <a:ext cx="9517380" cy="1005840"/>
          </a:xfrm>
          <a:prstGeom prst="rect">
            <a:avLst/>
          </a:prstGeom>
          <a:noFill/>
          <a:ln>
            <a:noFill/>
          </a:ln>
          <a:effectLst>
            <a:outerShdw algn="ctr" blurRad="38100" dir="2700000" dist="5080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rtlCol="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altLang="en-US" b="1" kern="0" lang="zh-CN" spc="-500" sz="600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抓质量促发展   推考核共提高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738" y="3717035"/>
            <a:ext cx="6059805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altLang="zh-CN" b="1" lang="en-US" smtClean="0" spc="30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——武汉公司质量管理党支部年终总结</a:t>
            </a:r>
          </a:p>
        </p:txBody>
      </p:sp>
    </p:spTree>
    <p:extLst>
      <p:ext uri="{BB962C8B-B14F-4D97-AF65-F5344CB8AC3E}">
        <p14:creationId val="48556264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" name="平行四边形 56"/>
          <p:cNvSpPr/>
          <p:nvPr/>
        </p:nvSpPr>
        <p:spPr>
          <a:xfrm>
            <a:off x="4300762" y="3491836"/>
            <a:ext cx="4320000" cy="541414"/>
          </a:xfrm>
          <a:prstGeom prst="parallelogram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CC00"/>
              </a:gs>
              <a:gs pos="21001">
                <a:srgbClr val="FFFF66"/>
              </a:gs>
              <a:gs pos="63000">
                <a:srgbClr val="FFFFCC"/>
              </a:gs>
              <a:gs pos="67000">
                <a:srgbClr val="FFCC00"/>
              </a:gs>
              <a:gs pos="69000">
                <a:srgbClr val="CC6B00"/>
              </a:gs>
              <a:gs pos="82001">
                <a:srgbClr val="FFCC00"/>
              </a:gs>
              <a:gs pos="100000">
                <a:srgbClr val="FFFF00"/>
              </a:gs>
            </a:gsLst>
            <a:lin ang="5400000" scaled="1"/>
          </a:gradFill>
          <a:ln w="3175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3" name="组合 52"/>
          <p:cNvGrpSpPr/>
          <p:nvPr/>
        </p:nvGrpSpPr>
        <p:grpSpPr>
          <a:xfrm>
            <a:off x="3436668" y="3491836"/>
            <a:ext cx="720000" cy="541414"/>
            <a:chOff x="2344716" y="2060848"/>
            <a:chExt cx="720000" cy="541414"/>
          </a:xfrm>
        </p:grpSpPr>
        <p:sp>
          <p:nvSpPr>
            <p:cNvPr id="55" name="平行四边形 54"/>
            <p:cNvSpPr/>
            <p:nvPr/>
          </p:nvSpPr>
          <p:spPr>
            <a:xfrm>
              <a:off x="2344716" y="2060848"/>
              <a:ext cx="7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平行四边形 55"/>
            <p:cNvSpPr/>
            <p:nvPr/>
          </p:nvSpPr>
          <p:spPr>
            <a:xfrm>
              <a:off x="2397600" y="2106000"/>
              <a:ext cx="630000" cy="46800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5000">
                  <a:schemeClr val="bg1">
                    <a:lumMod val="95000"/>
                  </a:schemeClr>
                </a:gs>
                <a:gs pos="65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  <a:effectLst>
              <a:innerShdw blurRad="76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3216320" y="3477428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071664" y="4029924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3055944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3646643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8129423" y="3784454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边形 18"/>
          <p:cNvSpPr/>
          <p:nvPr/>
        </p:nvSpPr>
        <p:spPr>
          <a:xfrm>
            <a:off x="4332272" y="3527892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tlCol="0"/>
          <a:lstStyle/>
          <a:p>
            <a:pPr algn="ctr"/>
            <a:r>
              <a:rPr altLang="zh-CN" b="1" lang="en-US" spc="-150" sz="2400">
                <a:solidFill>
                  <a:srgbClr val="CB0131"/>
                </a:solidFill>
                <a:latin charset="-122" pitchFamily="34" typeface="微软雅黑"/>
                <a:ea charset="-122" pitchFamily="34" typeface="微软雅黑"/>
              </a:rPr>
              <a:t>2014支部工作成绩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75768" y="3544188"/>
            <a:ext cx="432000" cy="432000"/>
          </a:xfrm>
          <a:prstGeom prst="rect">
            <a:avLst/>
          </a:prstGeom>
          <a:effectLst>
            <a:outerShdw algn="tl" blurRad="38100" dir="2700000" dist="25400" rotWithShape="0">
              <a:prstClr val="black">
                <a:alpha val="7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079292" y="5782888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val="99115038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3508676" y="3563844"/>
            <a:ext cx="5184094" cy="541414"/>
            <a:chOff x="2344716" y="2060848"/>
            <a:chExt cx="5184094" cy="541414"/>
          </a:xfrm>
        </p:grpSpPr>
        <p:sp>
          <p:nvSpPr>
            <p:cNvPr id="57" name="平行四边形 56"/>
            <p:cNvSpPr/>
            <p:nvPr/>
          </p:nvSpPr>
          <p:spPr>
            <a:xfrm>
              <a:off x="3208810" y="2060848"/>
              <a:ext cx="43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sp>
            <p:nvSpPr>
              <p:cNvPr id="55" name="平行四边形 54"/>
              <p:cNvSpPr/>
              <p:nvPr/>
            </p:nvSpPr>
            <p:spPr>
              <a:xfrm>
                <a:off x="2344716" y="2060848"/>
                <a:ext cx="7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>
                <a:off x="2397600" y="2106000"/>
                <a:ext cx="630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cxnSp>
        <p:nvCxnSpPr>
          <p:cNvPr id="59" name="直接连接符 58"/>
          <p:cNvCxnSpPr/>
          <p:nvPr/>
        </p:nvCxnSpPr>
        <p:spPr>
          <a:xfrm>
            <a:off x="3288328" y="354943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143672" y="4101932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3127952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3718651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8201431" y="3856462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平行四边形 19"/>
          <p:cNvSpPr/>
          <p:nvPr/>
        </p:nvSpPr>
        <p:spPr>
          <a:xfrm>
            <a:off x="4404280" y="3609072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tlCol="0"/>
          <a:lstStyle/>
          <a:p>
            <a:pPr algn="ctr"/>
            <a:r>
              <a:rPr altLang="zh-CN" b="1" lang="en-US" spc="-150" sz="2400">
                <a:solidFill>
                  <a:srgbClr val="CB0131"/>
                </a:solidFill>
                <a:latin charset="-122" pitchFamily="34" typeface="微软雅黑"/>
                <a:ea charset="-122" pitchFamily="34" typeface="微软雅黑"/>
              </a:rPr>
              <a:t>2015年工作思路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5624" y="3637872"/>
            <a:ext cx="432000" cy="432000"/>
          </a:xfrm>
          <a:prstGeom prst="rect">
            <a:avLst/>
          </a:prstGeom>
          <a:effectLst>
            <a:outerShdw algn="tl" blurRad="38100" dir="2700000" dist="25400" rotWithShape="0">
              <a:prstClr val="black">
                <a:alpha val="70000"/>
              </a:prstClr>
            </a:outerShdw>
          </a:effectLst>
        </p:spPr>
      </p:pic>
      <p:sp>
        <p:nvSpPr>
          <p:cNvPr id="37" name="Freeform 18"/>
          <p:cNvSpPr>
            <a:spLocks noEditPoints="1"/>
          </p:cNvSpPr>
          <p:nvPr/>
        </p:nvSpPr>
        <p:spPr bwMode="auto">
          <a:xfrm flipH="1">
            <a:off x="11136560" y="5877272"/>
            <a:ext cx="902310" cy="829505"/>
          </a:xfrm>
          <a:custGeom>
            <a:gdLst>
              <a:gd fmla="*/ 2117 w 2392" name="T0"/>
              <a:gd fmla="*/ 1907 h 2406" name="T1"/>
              <a:gd fmla="*/ 1319 w 2392" name="T2"/>
              <a:gd fmla="*/ 2254 h 2406" name="T3"/>
              <a:gd fmla="*/ 234 w 2392" name="T4"/>
              <a:gd fmla="*/ 1791 h 2406" name="T5"/>
              <a:gd fmla="*/ 72 w 2392" name="T6"/>
              <a:gd fmla="*/ 1483 h 2406" name="T7"/>
              <a:gd fmla="*/ 320 w 2392" name="T8"/>
              <a:gd fmla="*/ 523 h 2406" name="T9"/>
              <a:gd fmla="*/ 986 w 2392" name="T10"/>
              <a:gd fmla="*/ 82 h 2406" name="T11"/>
              <a:gd fmla="*/ 1403 w 2392" name="T12"/>
              <a:gd fmla="*/ 388 h 2406" name="T13"/>
              <a:gd fmla="*/ 1777 w 2392" name="T14"/>
              <a:gd fmla="*/ 292 h 2406" name="T15"/>
              <a:gd fmla="*/ 2225 w 2392" name="T16"/>
              <a:gd fmla="*/ 636 h 2406" name="T17"/>
              <a:gd fmla="*/ 2389 w 2392" name="T18"/>
              <a:gd fmla="*/ 1316 h 2406" name="T19"/>
              <a:gd fmla="*/ 752 w 2392" name="T20"/>
              <a:gd fmla="*/ 186 h 2406" name="T21"/>
              <a:gd fmla="*/ 754 w 2392" name="T22"/>
              <a:gd fmla="*/ 239 h 2406" name="T23"/>
              <a:gd fmla="*/ 253 w 2392" name="T24"/>
              <a:gd fmla="*/ 255 h 2406" name="T25"/>
              <a:gd fmla="*/ 535 w 2392" name="T26"/>
              <a:gd fmla="*/ 267 h 2406" name="T27"/>
              <a:gd fmla="*/ 904 w 2392" name="T28"/>
              <a:gd fmla="*/ 357 h 2406" name="T29"/>
              <a:gd fmla="*/ 1085 w 2392" name="T30"/>
              <a:gd fmla="*/ 359 h 2406" name="T31"/>
              <a:gd fmla="*/ 1051 w 2392" name="T32"/>
              <a:gd fmla="*/ 591 h 2406" name="T33"/>
              <a:gd fmla="*/ 289 w 2392" name="T34"/>
              <a:gd fmla="*/ 419 h 2406" name="T35"/>
              <a:gd fmla="*/ 542 w 2392" name="T36"/>
              <a:gd fmla="*/ 509 h 2406" name="T37"/>
              <a:gd fmla="*/ 718 w 2392" name="T38"/>
              <a:gd fmla="*/ 644 h 2406" name="T39"/>
              <a:gd fmla="*/ 1871 w 2392" name="T40"/>
              <a:gd fmla="*/ 694 h 2406" name="T41"/>
              <a:gd fmla="*/ 1063 w 2392" name="T42"/>
              <a:gd fmla="*/ 1174 h 2406" name="T43"/>
              <a:gd fmla="*/ 1258 w 2392" name="T44"/>
              <a:gd fmla="*/ 1106 h 2406" name="T45"/>
              <a:gd fmla="*/ 496 w 2392" name="T46"/>
              <a:gd fmla="*/ 730 h 2406" name="T47"/>
              <a:gd fmla="*/ 938 w 2392" name="T48"/>
              <a:gd fmla="*/ 740 h 2406" name="T49"/>
              <a:gd fmla="*/ 1781 w 2392" name="T50"/>
              <a:gd fmla="*/ 706 h 2406" name="T51"/>
              <a:gd fmla="*/ 385 w 2392" name="T52"/>
              <a:gd fmla="*/ 771 h 2406" name="T53"/>
              <a:gd fmla="*/ 371 w 2392" name="T54"/>
              <a:gd fmla="*/ 740 h 2406" name="T55"/>
              <a:gd fmla="*/ 1909 w 2392" name="T56"/>
              <a:gd fmla="*/ 829 h 2406" name="T57"/>
              <a:gd fmla="*/ 1902 w 2392" name="T58"/>
              <a:gd fmla="*/ 935 h 2406" name="T59"/>
              <a:gd fmla="*/ 921 w 2392" name="T60"/>
              <a:gd fmla="*/ 899 h 2406" name="T61"/>
              <a:gd fmla="*/ 1478 w 2392" name="T62"/>
              <a:gd fmla="*/ 969 h 2406" name="T63"/>
              <a:gd fmla="*/ 1666 w 2392" name="T64"/>
              <a:gd fmla="*/ 1027 h 2406" name="T65"/>
              <a:gd fmla="*/ 682 w 2392" name="T66"/>
              <a:gd fmla="*/ 969 h 2406" name="T67"/>
              <a:gd fmla="*/ 598 w 2392" name="T68"/>
              <a:gd fmla="*/ 1068 h 2406" name="T69"/>
              <a:gd fmla="*/ 1466 w 2392" name="T70"/>
              <a:gd fmla="*/ 1058 h 2406" name="T71"/>
              <a:gd fmla="*/ 2073 w 2392" name="T72"/>
              <a:gd fmla="*/ 1437 h 2406" name="T73"/>
              <a:gd fmla="*/ 475 w 2392" name="T74"/>
              <a:gd fmla="*/ 1169 h 2406" name="T75"/>
              <a:gd fmla="*/ 771 w 2392" name="T76"/>
              <a:gd fmla="*/ 1210 h 2406" name="T77"/>
              <a:gd fmla="*/ 851 w 2392" name="T78"/>
              <a:gd fmla="*/ 1215 h 2406" name="T79"/>
              <a:gd fmla="*/ 704 w 2392" name="T80"/>
              <a:gd fmla="*/ 1282 h 2406" name="T81"/>
              <a:gd fmla="*/ 677 w 2392" name="T82"/>
              <a:gd fmla="*/ 1314 h 2406" name="T83"/>
              <a:gd fmla="*/ 388 w 2392" name="T84"/>
              <a:gd fmla="*/ 1323 h 2406" name="T85"/>
              <a:gd fmla="*/ 631 w 2392" name="T86"/>
              <a:gd fmla="*/ 1405 h 2406" name="T87"/>
              <a:gd fmla="*/ 482 w 2392" name="T88"/>
              <a:gd fmla="*/ 1389 h 2406" name="T89"/>
              <a:gd fmla="*/ 1097 w 2392" name="T90"/>
              <a:gd fmla="*/ 1434 h 2406" name="T91"/>
              <a:gd fmla="*/ 974 w 2392" name="T92"/>
              <a:gd fmla="*/ 1543 h 2406" name="T93"/>
              <a:gd fmla="*/ 1352 w 2392" name="T94"/>
              <a:gd fmla="*/ 1514 h 2406" name="T95"/>
              <a:gd fmla="*/ 1880 w 2392" name="T96"/>
              <a:gd fmla="*/ 1844 h 2406" name="T97"/>
              <a:gd fmla="*/ 1960 w 2392" name="T98"/>
              <a:gd fmla="*/ 1827 h 2406" name="T99"/>
              <a:gd fmla="*/ 2179 w 2392" name="T100"/>
              <a:gd fmla="*/ 1468 h 2406" name="T101"/>
              <a:gd fmla="*/ 875 w 2392" name="T102"/>
              <a:gd fmla="*/ 1644 h 2406" name="T103"/>
              <a:gd fmla="*/ 1176 w 2392" name="T104"/>
              <a:gd fmla="*/ 1533 h 2406" name="T105"/>
              <a:gd fmla="*/ 1439 w 2392" name="T106"/>
              <a:gd fmla="*/ 1767 h 2406" name="T107"/>
              <a:gd fmla="*/ 1376 w 2392" name="T108"/>
              <a:gd fmla="*/ 1704 h 2406" name="T109"/>
              <a:gd fmla="*/ 373 w 2392" name="T110"/>
              <a:gd fmla="*/ 1700 h 2406" name="T111"/>
              <a:gd fmla="*/ 2100 w 2392" name="T112"/>
              <a:gd fmla="*/ 1779 h 2406" name="T113"/>
              <a:gd fmla="*/ 750 w 2392" name="T114"/>
              <a:gd fmla="*/ 1943 h 2406" name="T115"/>
              <a:gd fmla="*/ 1528 w 2392" name="T116"/>
              <a:gd fmla="*/ 1880 h 2406" name="T117"/>
              <a:gd fmla="*/ 516 w 2392" name="T118"/>
              <a:gd fmla="*/ 2015 h 2406" name="T119"/>
              <a:gd fmla="*/ 1304 w 2392" name="T120"/>
              <a:gd fmla="*/ 2056 h 2406" name="T121"/>
              <a:gd fmla="*/ 675 w 2392" name="T122"/>
              <a:gd fmla="*/ 2256 h 2406" name="T123"/>
              <a:gd fmla="*/ 1654 w 2392" name="T124"/>
              <a:gd fmla="*/ 2244 h 240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406" w="2392">
                <a:moveTo>
                  <a:pt x="2389" y="1316"/>
                </a:moveTo>
                <a:cubicBezTo>
                  <a:pt x="2392" y="1317"/>
                  <a:pt x="2390" y="1319"/>
                  <a:pt x="2389" y="1319"/>
                </a:cubicBezTo>
                <a:cubicBezTo>
                  <a:pt x="2360" y="1386"/>
                  <a:pt x="2345" y="1455"/>
                  <a:pt x="2317" y="1524"/>
                </a:cubicBezTo>
                <a:cubicBezTo>
                  <a:pt x="2308" y="1544"/>
                  <a:pt x="2299" y="1570"/>
                  <a:pt x="2288" y="1586"/>
                </a:cubicBezTo>
                <a:cubicBezTo>
                  <a:pt x="2277" y="1600"/>
                  <a:pt x="2241" y="1627"/>
                  <a:pt x="2223" y="1637"/>
                </a:cubicBezTo>
                <a:cubicBezTo>
                  <a:pt x="2177" y="1661"/>
                  <a:pt x="2125" y="1667"/>
                  <a:pt x="2102" y="1714"/>
                </a:cubicBezTo>
                <a:cubicBezTo>
                  <a:pt x="2157" y="1704"/>
                  <a:pt x="2202" y="1666"/>
                  <a:pt x="2264" y="1659"/>
                </a:cubicBezTo>
                <a:cubicBezTo>
                  <a:pt x="2298" y="1655"/>
                  <a:pt x="2334" y="1661"/>
                  <a:pt x="2375" y="1654"/>
                </a:cubicBezTo>
                <a:cubicBezTo>
                  <a:pt x="2373" y="1665"/>
                  <a:pt x="2360" y="1672"/>
                  <a:pt x="2353" y="1680"/>
                </a:cubicBezTo>
                <a:cubicBezTo>
                  <a:pt x="2312" y="1724"/>
                  <a:pt x="2264" y="1766"/>
                  <a:pt x="2211" y="1803"/>
                </a:cubicBezTo>
                <a:cubicBezTo>
                  <a:pt x="2200" y="1810"/>
                  <a:pt x="2187" y="1815"/>
                  <a:pt x="2177" y="1823"/>
                </a:cubicBezTo>
                <a:cubicBezTo>
                  <a:pt x="2166" y="1830"/>
                  <a:pt x="2158" y="1840"/>
                  <a:pt x="2148" y="1844"/>
                </a:cubicBezTo>
                <a:cubicBezTo>
                  <a:pt x="2133" y="1851"/>
                  <a:pt x="2104" y="1860"/>
                  <a:pt x="2088" y="1861"/>
                </a:cubicBezTo>
                <a:cubicBezTo>
                  <a:pt x="2054" y="1864"/>
                  <a:pt x="2015" y="1835"/>
                  <a:pt x="1991" y="1861"/>
                </a:cubicBezTo>
                <a:cubicBezTo>
                  <a:pt x="2030" y="1881"/>
                  <a:pt x="2074" y="1892"/>
                  <a:pt x="2117" y="1907"/>
                </a:cubicBezTo>
                <a:cubicBezTo>
                  <a:pt x="2158" y="1922"/>
                  <a:pt x="2198" y="1941"/>
                  <a:pt x="2237" y="1958"/>
                </a:cubicBezTo>
                <a:cubicBezTo>
                  <a:pt x="2228" y="1969"/>
                  <a:pt x="2212" y="1972"/>
                  <a:pt x="2199" y="1977"/>
                </a:cubicBezTo>
                <a:cubicBezTo>
                  <a:pt x="2160" y="1991"/>
                  <a:pt x="2111" y="2006"/>
                  <a:pt x="2066" y="2015"/>
                </a:cubicBezTo>
                <a:cubicBezTo>
                  <a:pt x="1986" y="2032"/>
                  <a:pt x="1918" y="1978"/>
                  <a:pt x="1839" y="1989"/>
                </a:cubicBezTo>
                <a:cubicBezTo>
                  <a:pt x="1816" y="1992"/>
                  <a:pt x="1790" y="2005"/>
                  <a:pt x="1772" y="2015"/>
                </a:cubicBezTo>
                <a:cubicBezTo>
                  <a:pt x="1749" y="2028"/>
                  <a:pt x="1731" y="2048"/>
                  <a:pt x="1714" y="2066"/>
                </a:cubicBezTo>
                <a:cubicBezTo>
                  <a:pt x="1701" y="2131"/>
                  <a:pt x="1729" y="2199"/>
                  <a:pt x="1721" y="2259"/>
                </a:cubicBezTo>
                <a:cubicBezTo>
                  <a:pt x="1720" y="2270"/>
                  <a:pt x="1713" y="2279"/>
                  <a:pt x="1709" y="2290"/>
                </a:cubicBezTo>
                <a:cubicBezTo>
                  <a:pt x="1696" y="2325"/>
                  <a:pt x="1684" y="2355"/>
                  <a:pt x="1658" y="2377"/>
                </a:cubicBezTo>
                <a:cubicBezTo>
                  <a:pt x="1587" y="2377"/>
                  <a:pt x="1520" y="2383"/>
                  <a:pt x="1458" y="2370"/>
                </a:cubicBezTo>
                <a:cubicBezTo>
                  <a:pt x="1461" y="2326"/>
                  <a:pt x="1495" y="2292"/>
                  <a:pt x="1492" y="2235"/>
                </a:cubicBezTo>
                <a:cubicBezTo>
                  <a:pt x="1476" y="2233"/>
                  <a:pt x="1466" y="2248"/>
                  <a:pt x="1456" y="2256"/>
                </a:cubicBezTo>
                <a:cubicBezTo>
                  <a:pt x="1412" y="2296"/>
                  <a:pt x="1383" y="2357"/>
                  <a:pt x="1340" y="2401"/>
                </a:cubicBezTo>
                <a:cubicBezTo>
                  <a:pt x="1324" y="2404"/>
                  <a:pt x="1297" y="2406"/>
                  <a:pt x="1282" y="2404"/>
                </a:cubicBezTo>
                <a:cubicBezTo>
                  <a:pt x="1272" y="2341"/>
                  <a:pt x="1306" y="2302"/>
                  <a:pt x="1319" y="2254"/>
                </a:cubicBezTo>
                <a:cubicBezTo>
                  <a:pt x="1310" y="2240"/>
                  <a:pt x="1295" y="2223"/>
                  <a:pt x="1280" y="2225"/>
                </a:cubicBezTo>
                <a:cubicBezTo>
                  <a:pt x="1264" y="2227"/>
                  <a:pt x="1250" y="2266"/>
                  <a:pt x="1237" y="2285"/>
                </a:cubicBezTo>
                <a:cubicBezTo>
                  <a:pt x="1219" y="2311"/>
                  <a:pt x="1205" y="2329"/>
                  <a:pt x="1188" y="2338"/>
                </a:cubicBezTo>
                <a:cubicBezTo>
                  <a:pt x="1162" y="2340"/>
                  <a:pt x="1134" y="2336"/>
                  <a:pt x="1109" y="2334"/>
                </a:cubicBezTo>
                <a:cubicBezTo>
                  <a:pt x="1082" y="2332"/>
                  <a:pt x="1056" y="2333"/>
                  <a:pt x="1036" y="2322"/>
                </a:cubicBezTo>
                <a:cubicBezTo>
                  <a:pt x="1054" y="2279"/>
                  <a:pt x="1076" y="2240"/>
                  <a:pt x="1089" y="2194"/>
                </a:cubicBezTo>
                <a:cubicBezTo>
                  <a:pt x="1002" y="2216"/>
                  <a:pt x="915" y="2240"/>
                  <a:pt x="836" y="2271"/>
                </a:cubicBezTo>
                <a:cubicBezTo>
                  <a:pt x="825" y="2286"/>
                  <a:pt x="816" y="2301"/>
                  <a:pt x="805" y="2317"/>
                </a:cubicBezTo>
                <a:cubicBezTo>
                  <a:pt x="795" y="2331"/>
                  <a:pt x="780" y="2345"/>
                  <a:pt x="776" y="2365"/>
                </a:cubicBezTo>
                <a:cubicBezTo>
                  <a:pt x="714" y="2345"/>
                  <a:pt x="658" y="2319"/>
                  <a:pt x="607" y="2288"/>
                </a:cubicBezTo>
                <a:cubicBezTo>
                  <a:pt x="620" y="2221"/>
                  <a:pt x="653" y="2162"/>
                  <a:pt x="643" y="2080"/>
                </a:cubicBezTo>
                <a:cubicBezTo>
                  <a:pt x="592" y="2085"/>
                  <a:pt x="559" y="2107"/>
                  <a:pt x="516" y="2119"/>
                </a:cubicBezTo>
                <a:cubicBezTo>
                  <a:pt x="418" y="2073"/>
                  <a:pt x="369" y="1954"/>
                  <a:pt x="301" y="1871"/>
                </a:cubicBezTo>
                <a:cubicBezTo>
                  <a:pt x="290" y="1857"/>
                  <a:pt x="276" y="1847"/>
                  <a:pt x="265" y="1835"/>
                </a:cubicBezTo>
                <a:cubicBezTo>
                  <a:pt x="256" y="1824"/>
                  <a:pt x="246" y="1806"/>
                  <a:pt x="234" y="1791"/>
                </a:cubicBezTo>
                <a:cubicBezTo>
                  <a:pt x="216" y="1771"/>
                  <a:pt x="192" y="1759"/>
                  <a:pt x="197" y="1726"/>
                </a:cubicBezTo>
                <a:cubicBezTo>
                  <a:pt x="200" y="1713"/>
                  <a:pt x="219" y="1699"/>
                  <a:pt x="234" y="1685"/>
                </a:cubicBezTo>
                <a:cubicBezTo>
                  <a:pt x="248" y="1671"/>
                  <a:pt x="259" y="1656"/>
                  <a:pt x="272" y="1647"/>
                </a:cubicBezTo>
                <a:cubicBezTo>
                  <a:pt x="297" y="1628"/>
                  <a:pt x="325" y="1619"/>
                  <a:pt x="347" y="1601"/>
                </a:cubicBezTo>
                <a:cubicBezTo>
                  <a:pt x="362" y="1588"/>
                  <a:pt x="373" y="1570"/>
                  <a:pt x="385" y="1555"/>
                </a:cubicBezTo>
                <a:cubicBezTo>
                  <a:pt x="398" y="1540"/>
                  <a:pt x="412" y="1527"/>
                  <a:pt x="422" y="1509"/>
                </a:cubicBezTo>
                <a:cubicBezTo>
                  <a:pt x="409" y="1495"/>
                  <a:pt x="399" y="1467"/>
                  <a:pt x="381" y="1466"/>
                </a:cubicBezTo>
                <a:cubicBezTo>
                  <a:pt x="362" y="1464"/>
                  <a:pt x="319" y="1520"/>
                  <a:pt x="301" y="1533"/>
                </a:cubicBezTo>
                <a:cubicBezTo>
                  <a:pt x="279" y="1550"/>
                  <a:pt x="247" y="1559"/>
                  <a:pt x="207" y="1562"/>
                </a:cubicBezTo>
                <a:cubicBezTo>
                  <a:pt x="192" y="1563"/>
                  <a:pt x="172" y="1565"/>
                  <a:pt x="156" y="1557"/>
                </a:cubicBezTo>
                <a:cubicBezTo>
                  <a:pt x="144" y="1554"/>
                  <a:pt x="166" y="1549"/>
                  <a:pt x="166" y="1543"/>
                </a:cubicBezTo>
                <a:cubicBezTo>
                  <a:pt x="142" y="1540"/>
                  <a:pt x="111" y="1545"/>
                  <a:pt x="96" y="1533"/>
                </a:cubicBezTo>
                <a:cubicBezTo>
                  <a:pt x="88" y="1529"/>
                  <a:pt x="114" y="1521"/>
                  <a:pt x="118" y="1514"/>
                </a:cubicBezTo>
                <a:cubicBezTo>
                  <a:pt x="99" y="1506"/>
                  <a:pt x="62" y="1515"/>
                  <a:pt x="46" y="1504"/>
                </a:cubicBezTo>
                <a:cubicBezTo>
                  <a:pt x="36" y="1501"/>
                  <a:pt x="70" y="1491"/>
                  <a:pt x="72" y="1483"/>
                </a:cubicBezTo>
                <a:cubicBezTo>
                  <a:pt x="55" y="1480"/>
                  <a:pt x="34" y="1482"/>
                  <a:pt x="19" y="1478"/>
                </a:cubicBezTo>
                <a:cubicBezTo>
                  <a:pt x="15" y="1467"/>
                  <a:pt x="40" y="1465"/>
                  <a:pt x="46" y="1456"/>
                </a:cubicBezTo>
                <a:cubicBezTo>
                  <a:pt x="32" y="1450"/>
                  <a:pt x="13" y="1450"/>
                  <a:pt x="0" y="1444"/>
                </a:cubicBezTo>
                <a:cubicBezTo>
                  <a:pt x="27" y="1425"/>
                  <a:pt x="52" y="1405"/>
                  <a:pt x="79" y="1386"/>
                </a:cubicBezTo>
                <a:cubicBezTo>
                  <a:pt x="122" y="1312"/>
                  <a:pt x="191" y="1265"/>
                  <a:pt x="277" y="1234"/>
                </a:cubicBezTo>
                <a:cubicBezTo>
                  <a:pt x="274" y="1162"/>
                  <a:pt x="264" y="1067"/>
                  <a:pt x="270" y="988"/>
                </a:cubicBezTo>
                <a:cubicBezTo>
                  <a:pt x="274" y="924"/>
                  <a:pt x="301" y="867"/>
                  <a:pt x="308" y="812"/>
                </a:cubicBezTo>
                <a:cubicBezTo>
                  <a:pt x="226" y="771"/>
                  <a:pt x="118" y="755"/>
                  <a:pt x="67" y="682"/>
                </a:cubicBezTo>
                <a:cubicBezTo>
                  <a:pt x="99" y="674"/>
                  <a:pt x="126" y="659"/>
                  <a:pt x="156" y="651"/>
                </a:cubicBezTo>
                <a:cubicBezTo>
                  <a:pt x="188" y="642"/>
                  <a:pt x="222" y="641"/>
                  <a:pt x="253" y="629"/>
                </a:cubicBezTo>
                <a:cubicBezTo>
                  <a:pt x="272" y="622"/>
                  <a:pt x="291" y="607"/>
                  <a:pt x="311" y="595"/>
                </a:cubicBezTo>
                <a:cubicBezTo>
                  <a:pt x="365" y="562"/>
                  <a:pt x="430" y="536"/>
                  <a:pt x="487" y="504"/>
                </a:cubicBezTo>
                <a:cubicBezTo>
                  <a:pt x="486" y="482"/>
                  <a:pt x="484" y="442"/>
                  <a:pt x="477" y="419"/>
                </a:cubicBezTo>
                <a:cubicBezTo>
                  <a:pt x="453" y="430"/>
                  <a:pt x="437" y="450"/>
                  <a:pt x="419" y="468"/>
                </a:cubicBezTo>
                <a:cubicBezTo>
                  <a:pt x="393" y="494"/>
                  <a:pt x="371" y="529"/>
                  <a:pt x="320" y="523"/>
                </a:cubicBezTo>
                <a:cubicBezTo>
                  <a:pt x="302" y="521"/>
                  <a:pt x="281" y="510"/>
                  <a:pt x="260" y="501"/>
                </a:cubicBezTo>
                <a:cubicBezTo>
                  <a:pt x="219" y="484"/>
                  <a:pt x="198" y="472"/>
                  <a:pt x="171" y="439"/>
                </a:cubicBezTo>
                <a:cubicBezTo>
                  <a:pt x="148" y="411"/>
                  <a:pt x="143" y="398"/>
                  <a:pt x="130" y="357"/>
                </a:cubicBezTo>
                <a:cubicBezTo>
                  <a:pt x="120" y="324"/>
                  <a:pt x="117" y="292"/>
                  <a:pt x="120" y="246"/>
                </a:cubicBezTo>
                <a:cubicBezTo>
                  <a:pt x="122" y="223"/>
                  <a:pt x="131" y="206"/>
                  <a:pt x="142" y="186"/>
                </a:cubicBezTo>
                <a:cubicBezTo>
                  <a:pt x="158" y="155"/>
                  <a:pt x="166" y="148"/>
                  <a:pt x="195" y="128"/>
                </a:cubicBezTo>
                <a:cubicBezTo>
                  <a:pt x="243" y="94"/>
                  <a:pt x="308" y="77"/>
                  <a:pt x="383" y="94"/>
                </a:cubicBezTo>
                <a:cubicBezTo>
                  <a:pt x="426" y="104"/>
                  <a:pt x="454" y="115"/>
                  <a:pt x="484" y="135"/>
                </a:cubicBezTo>
                <a:cubicBezTo>
                  <a:pt x="497" y="144"/>
                  <a:pt x="508" y="153"/>
                  <a:pt x="520" y="159"/>
                </a:cubicBezTo>
                <a:cubicBezTo>
                  <a:pt x="556" y="199"/>
                  <a:pt x="582" y="247"/>
                  <a:pt x="615" y="289"/>
                </a:cubicBezTo>
                <a:cubicBezTo>
                  <a:pt x="621" y="241"/>
                  <a:pt x="625" y="196"/>
                  <a:pt x="641" y="159"/>
                </a:cubicBezTo>
                <a:cubicBezTo>
                  <a:pt x="648" y="143"/>
                  <a:pt x="664" y="128"/>
                  <a:pt x="677" y="113"/>
                </a:cubicBezTo>
                <a:cubicBezTo>
                  <a:pt x="700" y="88"/>
                  <a:pt x="707" y="73"/>
                  <a:pt x="737" y="58"/>
                </a:cubicBezTo>
                <a:cubicBezTo>
                  <a:pt x="771" y="41"/>
                  <a:pt x="815" y="37"/>
                  <a:pt x="870" y="43"/>
                </a:cubicBezTo>
                <a:cubicBezTo>
                  <a:pt x="922" y="49"/>
                  <a:pt x="951" y="58"/>
                  <a:pt x="986" y="82"/>
                </a:cubicBezTo>
                <a:cubicBezTo>
                  <a:pt x="1020" y="105"/>
                  <a:pt x="1035" y="124"/>
                  <a:pt x="1056" y="157"/>
                </a:cubicBezTo>
                <a:cubicBezTo>
                  <a:pt x="1063" y="168"/>
                  <a:pt x="1072" y="182"/>
                  <a:pt x="1075" y="190"/>
                </a:cubicBezTo>
                <a:cubicBezTo>
                  <a:pt x="1084" y="216"/>
                  <a:pt x="1076" y="255"/>
                  <a:pt x="1082" y="280"/>
                </a:cubicBezTo>
                <a:cubicBezTo>
                  <a:pt x="1085" y="291"/>
                  <a:pt x="1103" y="310"/>
                  <a:pt x="1116" y="325"/>
                </a:cubicBezTo>
                <a:cubicBezTo>
                  <a:pt x="1148" y="363"/>
                  <a:pt x="1179" y="389"/>
                  <a:pt x="1210" y="429"/>
                </a:cubicBezTo>
                <a:cubicBezTo>
                  <a:pt x="1248" y="478"/>
                  <a:pt x="1276" y="544"/>
                  <a:pt x="1309" y="600"/>
                </a:cubicBezTo>
                <a:cubicBezTo>
                  <a:pt x="1342" y="593"/>
                  <a:pt x="1358" y="567"/>
                  <a:pt x="1384" y="552"/>
                </a:cubicBezTo>
                <a:cubicBezTo>
                  <a:pt x="1335" y="523"/>
                  <a:pt x="1293" y="495"/>
                  <a:pt x="1261" y="448"/>
                </a:cubicBezTo>
                <a:cubicBezTo>
                  <a:pt x="1219" y="389"/>
                  <a:pt x="1192" y="305"/>
                  <a:pt x="1179" y="214"/>
                </a:cubicBezTo>
                <a:cubicBezTo>
                  <a:pt x="1186" y="203"/>
                  <a:pt x="1186" y="185"/>
                  <a:pt x="1193" y="173"/>
                </a:cubicBezTo>
                <a:cubicBezTo>
                  <a:pt x="1231" y="239"/>
                  <a:pt x="1278" y="302"/>
                  <a:pt x="1328" y="359"/>
                </a:cubicBezTo>
                <a:cubicBezTo>
                  <a:pt x="1341" y="374"/>
                  <a:pt x="1359" y="387"/>
                  <a:pt x="1369" y="402"/>
                </a:cubicBezTo>
                <a:cubicBezTo>
                  <a:pt x="1389" y="432"/>
                  <a:pt x="1397" y="469"/>
                  <a:pt x="1425" y="494"/>
                </a:cubicBezTo>
                <a:cubicBezTo>
                  <a:pt x="1439" y="477"/>
                  <a:pt x="1448" y="454"/>
                  <a:pt x="1458" y="434"/>
                </a:cubicBezTo>
                <a:cubicBezTo>
                  <a:pt x="1443" y="419"/>
                  <a:pt x="1421" y="407"/>
                  <a:pt x="1403" y="388"/>
                </a:cubicBezTo>
                <a:cubicBezTo>
                  <a:pt x="1389" y="374"/>
                  <a:pt x="1375" y="354"/>
                  <a:pt x="1359" y="335"/>
                </a:cubicBezTo>
                <a:cubicBezTo>
                  <a:pt x="1345" y="317"/>
                  <a:pt x="1325" y="298"/>
                  <a:pt x="1319" y="282"/>
                </a:cubicBezTo>
                <a:cubicBezTo>
                  <a:pt x="1315" y="272"/>
                  <a:pt x="1316" y="256"/>
                  <a:pt x="1314" y="243"/>
                </a:cubicBezTo>
                <a:cubicBezTo>
                  <a:pt x="1312" y="231"/>
                  <a:pt x="1307" y="219"/>
                  <a:pt x="1306" y="210"/>
                </a:cubicBezTo>
                <a:cubicBezTo>
                  <a:pt x="1306" y="171"/>
                  <a:pt x="1324" y="132"/>
                  <a:pt x="1326" y="89"/>
                </a:cubicBezTo>
                <a:cubicBezTo>
                  <a:pt x="1343" y="148"/>
                  <a:pt x="1380" y="183"/>
                  <a:pt x="1417" y="224"/>
                </a:cubicBezTo>
                <a:cubicBezTo>
                  <a:pt x="1444" y="253"/>
                  <a:pt x="1462" y="294"/>
                  <a:pt x="1482" y="333"/>
                </a:cubicBezTo>
                <a:cubicBezTo>
                  <a:pt x="1500" y="301"/>
                  <a:pt x="1481" y="260"/>
                  <a:pt x="1473" y="224"/>
                </a:cubicBezTo>
                <a:cubicBezTo>
                  <a:pt x="1462" y="178"/>
                  <a:pt x="1461" y="141"/>
                  <a:pt x="1470" y="94"/>
                </a:cubicBezTo>
                <a:cubicBezTo>
                  <a:pt x="1479" y="53"/>
                  <a:pt x="1488" y="30"/>
                  <a:pt x="1507" y="0"/>
                </a:cubicBezTo>
                <a:cubicBezTo>
                  <a:pt x="1518" y="23"/>
                  <a:pt x="1525" y="47"/>
                  <a:pt x="1540" y="70"/>
                </a:cubicBezTo>
                <a:cubicBezTo>
                  <a:pt x="1554" y="90"/>
                  <a:pt x="1573" y="107"/>
                  <a:pt x="1584" y="128"/>
                </a:cubicBezTo>
                <a:cubicBezTo>
                  <a:pt x="1617" y="190"/>
                  <a:pt x="1609" y="285"/>
                  <a:pt x="1569" y="337"/>
                </a:cubicBezTo>
                <a:cubicBezTo>
                  <a:pt x="1648" y="314"/>
                  <a:pt x="1714" y="276"/>
                  <a:pt x="1798" y="258"/>
                </a:cubicBezTo>
                <a:cubicBezTo>
                  <a:pt x="1799" y="272"/>
                  <a:pt x="1785" y="280"/>
                  <a:pt x="1777" y="292"/>
                </a:cubicBezTo>
                <a:cubicBezTo>
                  <a:pt x="1760" y="314"/>
                  <a:pt x="1745" y="338"/>
                  <a:pt x="1726" y="362"/>
                </a:cubicBezTo>
                <a:cubicBezTo>
                  <a:pt x="1717" y="372"/>
                  <a:pt x="1708" y="385"/>
                  <a:pt x="1699" y="393"/>
                </a:cubicBezTo>
                <a:cubicBezTo>
                  <a:pt x="1690" y="401"/>
                  <a:pt x="1675" y="406"/>
                  <a:pt x="1663" y="415"/>
                </a:cubicBezTo>
                <a:cubicBezTo>
                  <a:pt x="1641" y="431"/>
                  <a:pt x="1623" y="444"/>
                  <a:pt x="1593" y="458"/>
                </a:cubicBezTo>
                <a:cubicBezTo>
                  <a:pt x="1567" y="471"/>
                  <a:pt x="1546" y="481"/>
                  <a:pt x="1509" y="470"/>
                </a:cubicBezTo>
                <a:cubicBezTo>
                  <a:pt x="1497" y="482"/>
                  <a:pt x="1492" y="501"/>
                  <a:pt x="1485" y="518"/>
                </a:cubicBezTo>
                <a:cubicBezTo>
                  <a:pt x="1543" y="521"/>
                  <a:pt x="1585" y="489"/>
                  <a:pt x="1634" y="470"/>
                </a:cubicBezTo>
                <a:cubicBezTo>
                  <a:pt x="1695" y="447"/>
                  <a:pt x="1760" y="440"/>
                  <a:pt x="1844" y="436"/>
                </a:cubicBezTo>
                <a:cubicBezTo>
                  <a:pt x="1853" y="440"/>
                  <a:pt x="1841" y="446"/>
                  <a:pt x="1839" y="448"/>
                </a:cubicBezTo>
                <a:cubicBezTo>
                  <a:pt x="1819" y="481"/>
                  <a:pt x="1786" y="517"/>
                  <a:pt x="1767" y="552"/>
                </a:cubicBezTo>
                <a:cubicBezTo>
                  <a:pt x="1791" y="566"/>
                  <a:pt x="1823" y="572"/>
                  <a:pt x="1847" y="586"/>
                </a:cubicBezTo>
                <a:cubicBezTo>
                  <a:pt x="1864" y="577"/>
                  <a:pt x="1877" y="563"/>
                  <a:pt x="1892" y="552"/>
                </a:cubicBezTo>
                <a:cubicBezTo>
                  <a:pt x="1964" y="540"/>
                  <a:pt x="2039" y="556"/>
                  <a:pt x="2066" y="605"/>
                </a:cubicBezTo>
                <a:cubicBezTo>
                  <a:pt x="2102" y="611"/>
                  <a:pt x="2145" y="609"/>
                  <a:pt x="2184" y="612"/>
                </a:cubicBezTo>
                <a:cubicBezTo>
                  <a:pt x="2197" y="621"/>
                  <a:pt x="2210" y="629"/>
                  <a:pt x="2225" y="636"/>
                </a:cubicBezTo>
                <a:cubicBezTo>
                  <a:pt x="2232" y="649"/>
                  <a:pt x="2239" y="661"/>
                  <a:pt x="2247" y="673"/>
                </a:cubicBezTo>
                <a:cubicBezTo>
                  <a:pt x="2248" y="715"/>
                  <a:pt x="2257" y="755"/>
                  <a:pt x="2247" y="791"/>
                </a:cubicBezTo>
                <a:cubicBezTo>
                  <a:pt x="2239" y="818"/>
                  <a:pt x="2211" y="828"/>
                  <a:pt x="2196" y="846"/>
                </a:cubicBezTo>
                <a:cubicBezTo>
                  <a:pt x="2207" y="870"/>
                  <a:pt x="2218" y="893"/>
                  <a:pt x="2213" y="923"/>
                </a:cubicBezTo>
                <a:cubicBezTo>
                  <a:pt x="2209" y="949"/>
                  <a:pt x="2189" y="975"/>
                  <a:pt x="2186" y="998"/>
                </a:cubicBezTo>
                <a:cubicBezTo>
                  <a:pt x="2165" y="1015"/>
                  <a:pt x="2143" y="1029"/>
                  <a:pt x="2119" y="1046"/>
                </a:cubicBezTo>
                <a:cubicBezTo>
                  <a:pt x="2102" y="1058"/>
                  <a:pt x="2091" y="1066"/>
                  <a:pt x="2066" y="1075"/>
                </a:cubicBezTo>
                <a:cubicBezTo>
                  <a:pt x="2036" y="1086"/>
                  <a:pt x="2000" y="1097"/>
                  <a:pt x="1955" y="1097"/>
                </a:cubicBezTo>
                <a:cubicBezTo>
                  <a:pt x="1957" y="1109"/>
                  <a:pt x="1968" y="1117"/>
                  <a:pt x="1977" y="1126"/>
                </a:cubicBezTo>
                <a:cubicBezTo>
                  <a:pt x="1994" y="1143"/>
                  <a:pt x="2014" y="1160"/>
                  <a:pt x="2035" y="1179"/>
                </a:cubicBezTo>
                <a:cubicBezTo>
                  <a:pt x="2060" y="1201"/>
                  <a:pt x="2085" y="1225"/>
                  <a:pt x="2090" y="1270"/>
                </a:cubicBezTo>
                <a:cubicBezTo>
                  <a:pt x="2119" y="1202"/>
                  <a:pt x="2126" y="1125"/>
                  <a:pt x="2174" y="1075"/>
                </a:cubicBezTo>
                <a:cubicBezTo>
                  <a:pt x="2201" y="1047"/>
                  <a:pt x="2235" y="1025"/>
                  <a:pt x="2264" y="1003"/>
                </a:cubicBezTo>
                <a:cubicBezTo>
                  <a:pt x="2264" y="1127"/>
                  <a:pt x="2260" y="1285"/>
                  <a:pt x="2223" y="1403"/>
                </a:cubicBezTo>
                <a:cubicBezTo>
                  <a:pt x="2284" y="1380"/>
                  <a:pt x="2331" y="1342"/>
                  <a:pt x="2389" y="1316"/>
                </a:cubicBezTo>
                <a:close/>
                <a:moveTo>
                  <a:pt x="904" y="166"/>
                </a:moveTo>
                <a:cubicBezTo>
                  <a:pt x="934" y="163"/>
                  <a:pt x="954" y="149"/>
                  <a:pt x="964" y="125"/>
                </a:cubicBezTo>
                <a:cubicBezTo>
                  <a:pt x="924" y="119"/>
                  <a:pt x="913" y="142"/>
                  <a:pt x="904" y="166"/>
                </a:cubicBezTo>
                <a:close/>
                <a:moveTo>
                  <a:pt x="824" y="178"/>
                </a:moveTo>
                <a:cubicBezTo>
                  <a:pt x="822" y="156"/>
                  <a:pt x="817" y="136"/>
                  <a:pt x="793" y="135"/>
                </a:cubicBezTo>
                <a:cubicBezTo>
                  <a:pt x="787" y="155"/>
                  <a:pt x="811" y="178"/>
                  <a:pt x="824" y="178"/>
                </a:cubicBezTo>
                <a:close/>
                <a:moveTo>
                  <a:pt x="320" y="145"/>
                </a:moveTo>
                <a:cubicBezTo>
                  <a:pt x="312" y="150"/>
                  <a:pt x="308" y="160"/>
                  <a:pt x="306" y="171"/>
                </a:cubicBezTo>
                <a:cubicBezTo>
                  <a:pt x="319" y="178"/>
                  <a:pt x="326" y="191"/>
                  <a:pt x="340" y="198"/>
                </a:cubicBezTo>
                <a:cubicBezTo>
                  <a:pt x="338" y="185"/>
                  <a:pt x="343" y="178"/>
                  <a:pt x="344" y="169"/>
                </a:cubicBezTo>
                <a:cubicBezTo>
                  <a:pt x="339" y="158"/>
                  <a:pt x="332" y="149"/>
                  <a:pt x="320" y="145"/>
                </a:cubicBezTo>
                <a:close/>
                <a:moveTo>
                  <a:pt x="752" y="186"/>
                </a:moveTo>
                <a:cubicBezTo>
                  <a:pt x="766" y="190"/>
                  <a:pt x="776" y="198"/>
                  <a:pt x="791" y="202"/>
                </a:cubicBezTo>
                <a:cubicBezTo>
                  <a:pt x="780" y="183"/>
                  <a:pt x="776" y="156"/>
                  <a:pt x="747" y="154"/>
                </a:cubicBezTo>
                <a:cubicBezTo>
                  <a:pt x="746" y="168"/>
                  <a:pt x="753" y="173"/>
                  <a:pt x="752" y="186"/>
                </a:cubicBezTo>
                <a:close/>
                <a:moveTo>
                  <a:pt x="422" y="166"/>
                </a:moveTo>
                <a:cubicBezTo>
                  <a:pt x="416" y="177"/>
                  <a:pt x="414" y="193"/>
                  <a:pt x="410" y="205"/>
                </a:cubicBezTo>
                <a:cubicBezTo>
                  <a:pt x="424" y="203"/>
                  <a:pt x="432" y="195"/>
                  <a:pt x="443" y="190"/>
                </a:cubicBezTo>
                <a:cubicBezTo>
                  <a:pt x="445" y="179"/>
                  <a:pt x="448" y="170"/>
                  <a:pt x="451" y="159"/>
                </a:cubicBezTo>
                <a:cubicBezTo>
                  <a:pt x="439" y="160"/>
                  <a:pt x="432" y="165"/>
                  <a:pt x="422" y="166"/>
                </a:cubicBezTo>
                <a:close/>
                <a:moveTo>
                  <a:pt x="952" y="188"/>
                </a:moveTo>
                <a:cubicBezTo>
                  <a:pt x="977" y="189"/>
                  <a:pt x="992" y="182"/>
                  <a:pt x="1000" y="166"/>
                </a:cubicBezTo>
                <a:cubicBezTo>
                  <a:pt x="974" y="164"/>
                  <a:pt x="966" y="178"/>
                  <a:pt x="952" y="188"/>
                </a:cubicBezTo>
                <a:close/>
                <a:moveTo>
                  <a:pt x="248" y="205"/>
                </a:moveTo>
                <a:cubicBezTo>
                  <a:pt x="260" y="209"/>
                  <a:pt x="269" y="216"/>
                  <a:pt x="284" y="217"/>
                </a:cubicBezTo>
                <a:cubicBezTo>
                  <a:pt x="284" y="209"/>
                  <a:pt x="278" y="205"/>
                  <a:pt x="279" y="195"/>
                </a:cubicBezTo>
                <a:cubicBezTo>
                  <a:pt x="268" y="191"/>
                  <a:pt x="260" y="183"/>
                  <a:pt x="243" y="183"/>
                </a:cubicBezTo>
                <a:cubicBezTo>
                  <a:pt x="241" y="194"/>
                  <a:pt x="249" y="195"/>
                  <a:pt x="248" y="205"/>
                </a:cubicBezTo>
                <a:close/>
                <a:moveTo>
                  <a:pt x="709" y="214"/>
                </a:moveTo>
                <a:cubicBezTo>
                  <a:pt x="723" y="223"/>
                  <a:pt x="735" y="235"/>
                  <a:pt x="754" y="239"/>
                </a:cubicBezTo>
                <a:cubicBezTo>
                  <a:pt x="751" y="210"/>
                  <a:pt x="732" y="196"/>
                  <a:pt x="709" y="188"/>
                </a:cubicBezTo>
                <a:cubicBezTo>
                  <a:pt x="709" y="197"/>
                  <a:pt x="709" y="206"/>
                  <a:pt x="709" y="214"/>
                </a:cubicBezTo>
                <a:close/>
                <a:moveTo>
                  <a:pt x="926" y="234"/>
                </a:moveTo>
                <a:cubicBezTo>
                  <a:pt x="915" y="228"/>
                  <a:pt x="906" y="223"/>
                  <a:pt x="899" y="214"/>
                </a:cubicBezTo>
                <a:cubicBezTo>
                  <a:pt x="887" y="213"/>
                  <a:pt x="873" y="208"/>
                  <a:pt x="860" y="207"/>
                </a:cubicBezTo>
                <a:cubicBezTo>
                  <a:pt x="831" y="206"/>
                  <a:pt x="812" y="219"/>
                  <a:pt x="791" y="231"/>
                </a:cubicBezTo>
                <a:cubicBezTo>
                  <a:pt x="785" y="250"/>
                  <a:pt x="775" y="264"/>
                  <a:pt x="771" y="284"/>
                </a:cubicBezTo>
                <a:cubicBezTo>
                  <a:pt x="796" y="282"/>
                  <a:pt x="804" y="263"/>
                  <a:pt x="831" y="263"/>
                </a:cubicBezTo>
                <a:cubicBezTo>
                  <a:pt x="838" y="318"/>
                  <a:pt x="915" y="323"/>
                  <a:pt x="950" y="289"/>
                </a:cubicBezTo>
                <a:cubicBezTo>
                  <a:pt x="948" y="264"/>
                  <a:pt x="934" y="251"/>
                  <a:pt x="926" y="234"/>
                </a:cubicBezTo>
                <a:close/>
                <a:moveTo>
                  <a:pt x="458" y="246"/>
                </a:moveTo>
                <a:cubicBezTo>
                  <a:pt x="485" y="245"/>
                  <a:pt x="495" y="227"/>
                  <a:pt x="506" y="210"/>
                </a:cubicBezTo>
                <a:cubicBezTo>
                  <a:pt x="471" y="202"/>
                  <a:pt x="462" y="222"/>
                  <a:pt x="458" y="246"/>
                </a:cubicBezTo>
                <a:close/>
                <a:moveTo>
                  <a:pt x="207" y="246"/>
                </a:moveTo>
                <a:cubicBezTo>
                  <a:pt x="221" y="249"/>
                  <a:pt x="239" y="260"/>
                  <a:pt x="253" y="255"/>
                </a:cubicBezTo>
                <a:cubicBezTo>
                  <a:pt x="243" y="234"/>
                  <a:pt x="223" y="223"/>
                  <a:pt x="197" y="217"/>
                </a:cubicBezTo>
                <a:cubicBezTo>
                  <a:pt x="191" y="226"/>
                  <a:pt x="213" y="237"/>
                  <a:pt x="207" y="246"/>
                </a:cubicBezTo>
                <a:close/>
                <a:moveTo>
                  <a:pt x="971" y="231"/>
                </a:moveTo>
                <a:cubicBezTo>
                  <a:pt x="987" y="247"/>
                  <a:pt x="1019" y="245"/>
                  <a:pt x="1029" y="226"/>
                </a:cubicBezTo>
                <a:cubicBezTo>
                  <a:pt x="1014" y="213"/>
                  <a:pt x="985" y="222"/>
                  <a:pt x="971" y="231"/>
                </a:cubicBezTo>
                <a:close/>
                <a:moveTo>
                  <a:pt x="308" y="239"/>
                </a:moveTo>
                <a:cubicBezTo>
                  <a:pt x="288" y="266"/>
                  <a:pt x="256" y="319"/>
                  <a:pt x="289" y="352"/>
                </a:cubicBezTo>
                <a:cubicBezTo>
                  <a:pt x="320" y="364"/>
                  <a:pt x="346" y="355"/>
                  <a:pt x="366" y="340"/>
                </a:cubicBezTo>
                <a:cubicBezTo>
                  <a:pt x="369" y="311"/>
                  <a:pt x="357" y="297"/>
                  <a:pt x="352" y="277"/>
                </a:cubicBezTo>
                <a:cubicBezTo>
                  <a:pt x="364" y="268"/>
                  <a:pt x="392" y="274"/>
                  <a:pt x="402" y="263"/>
                </a:cubicBezTo>
                <a:cubicBezTo>
                  <a:pt x="404" y="271"/>
                  <a:pt x="421" y="267"/>
                  <a:pt x="426" y="265"/>
                </a:cubicBezTo>
                <a:cubicBezTo>
                  <a:pt x="410" y="229"/>
                  <a:pt x="349" y="217"/>
                  <a:pt x="308" y="239"/>
                </a:cubicBezTo>
                <a:close/>
                <a:moveTo>
                  <a:pt x="487" y="294"/>
                </a:moveTo>
                <a:cubicBezTo>
                  <a:pt x="501" y="296"/>
                  <a:pt x="507" y="290"/>
                  <a:pt x="520" y="292"/>
                </a:cubicBezTo>
                <a:cubicBezTo>
                  <a:pt x="523" y="281"/>
                  <a:pt x="532" y="277"/>
                  <a:pt x="535" y="267"/>
                </a:cubicBezTo>
                <a:cubicBezTo>
                  <a:pt x="509" y="267"/>
                  <a:pt x="497" y="280"/>
                  <a:pt x="487" y="294"/>
                </a:cubicBezTo>
                <a:close/>
                <a:moveTo>
                  <a:pt x="1005" y="354"/>
                </a:moveTo>
                <a:cubicBezTo>
                  <a:pt x="1005" y="345"/>
                  <a:pt x="1005" y="337"/>
                  <a:pt x="1005" y="328"/>
                </a:cubicBezTo>
                <a:cubicBezTo>
                  <a:pt x="992" y="324"/>
                  <a:pt x="984" y="317"/>
                  <a:pt x="969" y="316"/>
                </a:cubicBezTo>
                <a:cubicBezTo>
                  <a:pt x="970" y="340"/>
                  <a:pt x="984" y="350"/>
                  <a:pt x="1005" y="354"/>
                </a:cubicBezTo>
                <a:close/>
                <a:moveTo>
                  <a:pt x="530" y="376"/>
                </a:moveTo>
                <a:cubicBezTo>
                  <a:pt x="552" y="372"/>
                  <a:pt x="576" y="370"/>
                  <a:pt x="590" y="359"/>
                </a:cubicBezTo>
                <a:cubicBezTo>
                  <a:pt x="570" y="344"/>
                  <a:pt x="535" y="354"/>
                  <a:pt x="530" y="376"/>
                </a:cubicBezTo>
                <a:close/>
                <a:moveTo>
                  <a:pt x="725" y="362"/>
                </a:moveTo>
                <a:cubicBezTo>
                  <a:pt x="714" y="351"/>
                  <a:pt x="689" y="355"/>
                  <a:pt x="668" y="354"/>
                </a:cubicBezTo>
                <a:cubicBezTo>
                  <a:pt x="675" y="378"/>
                  <a:pt x="710" y="371"/>
                  <a:pt x="725" y="362"/>
                </a:cubicBezTo>
                <a:close/>
                <a:moveTo>
                  <a:pt x="877" y="369"/>
                </a:moveTo>
                <a:cubicBezTo>
                  <a:pt x="881" y="382"/>
                  <a:pt x="879" y="401"/>
                  <a:pt x="887" y="410"/>
                </a:cubicBezTo>
                <a:cubicBezTo>
                  <a:pt x="894" y="403"/>
                  <a:pt x="904" y="399"/>
                  <a:pt x="909" y="390"/>
                </a:cubicBezTo>
                <a:cubicBezTo>
                  <a:pt x="907" y="380"/>
                  <a:pt x="913" y="360"/>
                  <a:pt x="904" y="357"/>
                </a:cubicBezTo>
                <a:cubicBezTo>
                  <a:pt x="896" y="362"/>
                  <a:pt x="885" y="363"/>
                  <a:pt x="877" y="369"/>
                </a:cubicBezTo>
                <a:close/>
                <a:moveTo>
                  <a:pt x="933" y="359"/>
                </a:moveTo>
                <a:cubicBezTo>
                  <a:pt x="936" y="379"/>
                  <a:pt x="947" y="392"/>
                  <a:pt x="964" y="398"/>
                </a:cubicBezTo>
                <a:cubicBezTo>
                  <a:pt x="967" y="377"/>
                  <a:pt x="958" y="367"/>
                  <a:pt x="950" y="357"/>
                </a:cubicBezTo>
                <a:cubicBezTo>
                  <a:pt x="943" y="357"/>
                  <a:pt x="936" y="356"/>
                  <a:pt x="933" y="359"/>
                </a:cubicBezTo>
                <a:close/>
                <a:moveTo>
                  <a:pt x="1017" y="660"/>
                </a:moveTo>
                <a:cubicBezTo>
                  <a:pt x="1049" y="709"/>
                  <a:pt x="1069" y="769"/>
                  <a:pt x="1094" y="824"/>
                </a:cubicBezTo>
                <a:cubicBezTo>
                  <a:pt x="1121" y="797"/>
                  <a:pt x="1142" y="762"/>
                  <a:pt x="1155" y="721"/>
                </a:cubicBezTo>
                <a:cubicBezTo>
                  <a:pt x="1099" y="697"/>
                  <a:pt x="1105" y="597"/>
                  <a:pt x="1116" y="533"/>
                </a:cubicBezTo>
                <a:cubicBezTo>
                  <a:pt x="1154" y="566"/>
                  <a:pt x="1181" y="618"/>
                  <a:pt x="1212" y="656"/>
                </a:cubicBezTo>
                <a:cubicBezTo>
                  <a:pt x="1219" y="663"/>
                  <a:pt x="1227" y="666"/>
                  <a:pt x="1227" y="673"/>
                </a:cubicBezTo>
                <a:cubicBezTo>
                  <a:pt x="1244" y="660"/>
                  <a:pt x="1261" y="647"/>
                  <a:pt x="1273" y="629"/>
                </a:cubicBezTo>
                <a:cubicBezTo>
                  <a:pt x="1230" y="595"/>
                  <a:pt x="1184" y="566"/>
                  <a:pt x="1155" y="518"/>
                </a:cubicBezTo>
                <a:cubicBezTo>
                  <a:pt x="1132" y="481"/>
                  <a:pt x="1119" y="439"/>
                  <a:pt x="1104" y="398"/>
                </a:cubicBezTo>
                <a:cubicBezTo>
                  <a:pt x="1100" y="385"/>
                  <a:pt x="1097" y="368"/>
                  <a:pt x="1085" y="359"/>
                </a:cubicBezTo>
                <a:cubicBezTo>
                  <a:pt x="1060" y="364"/>
                  <a:pt x="1054" y="384"/>
                  <a:pt x="1041" y="400"/>
                </a:cubicBezTo>
                <a:cubicBezTo>
                  <a:pt x="1033" y="410"/>
                  <a:pt x="1023" y="418"/>
                  <a:pt x="1017" y="429"/>
                </a:cubicBezTo>
                <a:cubicBezTo>
                  <a:pt x="982" y="444"/>
                  <a:pt x="948" y="463"/>
                  <a:pt x="901" y="456"/>
                </a:cubicBezTo>
                <a:cubicBezTo>
                  <a:pt x="881" y="452"/>
                  <a:pt x="856" y="442"/>
                  <a:pt x="839" y="431"/>
                </a:cubicBezTo>
                <a:cubicBezTo>
                  <a:pt x="820" y="419"/>
                  <a:pt x="805" y="399"/>
                  <a:pt x="783" y="398"/>
                </a:cubicBezTo>
                <a:cubicBezTo>
                  <a:pt x="784" y="436"/>
                  <a:pt x="796" y="464"/>
                  <a:pt x="805" y="494"/>
                </a:cubicBezTo>
                <a:cubicBezTo>
                  <a:pt x="831" y="501"/>
                  <a:pt x="861" y="488"/>
                  <a:pt x="892" y="484"/>
                </a:cubicBezTo>
                <a:cubicBezTo>
                  <a:pt x="967" y="475"/>
                  <a:pt x="1041" y="490"/>
                  <a:pt x="1099" y="506"/>
                </a:cubicBezTo>
                <a:cubicBezTo>
                  <a:pt x="1084" y="515"/>
                  <a:pt x="1067" y="521"/>
                  <a:pt x="1046" y="523"/>
                </a:cubicBezTo>
                <a:cubicBezTo>
                  <a:pt x="1052" y="535"/>
                  <a:pt x="1070" y="535"/>
                  <a:pt x="1080" y="542"/>
                </a:cubicBezTo>
                <a:cubicBezTo>
                  <a:pt x="1073" y="552"/>
                  <a:pt x="1052" y="547"/>
                  <a:pt x="1044" y="554"/>
                </a:cubicBezTo>
                <a:cubicBezTo>
                  <a:pt x="1052" y="559"/>
                  <a:pt x="1062" y="562"/>
                  <a:pt x="1070" y="566"/>
                </a:cubicBezTo>
                <a:cubicBezTo>
                  <a:pt x="1051" y="565"/>
                  <a:pt x="1067" y="570"/>
                  <a:pt x="1058" y="574"/>
                </a:cubicBezTo>
                <a:cubicBezTo>
                  <a:pt x="1048" y="575"/>
                  <a:pt x="1032" y="571"/>
                  <a:pt x="1027" y="576"/>
                </a:cubicBezTo>
                <a:cubicBezTo>
                  <a:pt x="1033" y="582"/>
                  <a:pt x="1044" y="585"/>
                  <a:pt x="1051" y="591"/>
                </a:cubicBezTo>
                <a:cubicBezTo>
                  <a:pt x="1037" y="598"/>
                  <a:pt x="1027" y="595"/>
                  <a:pt x="1005" y="595"/>
                </a:cubicBezTo>
                <a:cubicBezTo>
                  <a:pt x="998" y="599"/>
                  <a:pt x="1019" y="606"/>
                  <a:pt x="1012" y="610"/>
                </a:cubicBezTo>
                <a:cubicBezTo>
                  <a:pt x="1006" y="601"/>
                  <a:pt x="1006" y="612"/>
                  <a:pt x="1003" y="612"/>
                </a:cubicBezTo>
                <a:cubicBezTo>
                  <a:pt x="960" y="615"/>
                  <a:pt x="939" y="562"/>
                  <a:pt x="899" y="566"/>
                </a:cubicBezTo>
                <a:cubicBezTo>
                  <a:pt x="933" y="604"/>
                  <a:pt x="985" y="622"/>
                  <a:pt x="1017" y="660"/>
                </a:cubicBezTo>
                <a:close/>
                <a:moveTo>
                  <a:pt x="241" y="400"/>
                </a:moveTo>
                <a:cubicBezTo>
                  <a:pt x="243" y="416"/>
                  <a:pt x="235" y="419"/>
                  <a:pt x="241" y="431"/>
                </a:cubicBezTo>
                <a:cubicBezTo>
                  <a:pt x="241" y="423"/>
                  <a:pt x="252" y="434"/>
                  <a:pt x="248" y="434"/>
                </a:cubicBezTo>
                <a:cubicBezTo>
                  <a:pt x="251" y="434"/>
                  <a:pt x="262" y="428"/>
                  <a:pt x="265" y="422"/>
                </a:cubicBezTo>
                <a:cubicBezTo>
                  <a:pt x="268" y="414"/>
                  <a:pt x="269" y="393"/>
                  <a:pt x="263" y="390"/>
                </a:cubicBezTo>
                <a:cubicBezTo>
                  <a:pt x="256" y="394"/>
                  <a:pt x="249" y="398"/>
                  <a:pt x="241" y="400"/>
                </a:cubicBezTo>
                <a:close/>
                <a:moveTo>
                  <a:pt x="289" y="419"/>
                </a:moveTo>
                <a:cubicBezTo>
                  <a:pt x="291" y="433"/>
                  <a:pt x="285" y="439"/>
                  <a:pt x="287" y="453"/>
                </a:cubicBezTo>
                <a:cubicBezTo>
                  <a:pt x="303" y="446"/>
                  <a:pt x="332" y="423"/>
                  <a:pt x="308" y="405"/>
                </a:cubicBezTo>
                <a:cubicBezTo>
                  <a:pt x="302" y="410"/>
                  <a:pt x="297" y="416"/>
                  <a:pt x="289" y="419"/>
                </a:cubicBezTo>
                <a:close/>
                <a:moveTo>
                  <a:pt x="682" y="434"/>
                </a:moveTo>
                <a:cubicBezTo>
                  <a:pt x="693" y="431"/>
                  <a:pt x="707" y="431"/>
                  <a:pt x="718" y="429"/>
                </a:cubicBezTo>
                <a:cubicBezTo>
                  <a:pt x="709" y="416"/>
                  <a:pt x="681" y="408"/>
                  <a:pt x="663" y="412"/>
                </a:cubicBezTo>
                <a:cubicBezTo>
                  <a:pt x="671" y="418"/>
                  <a:pt x="675" y="427"/>
                  <a:pt x="682" y="434"/>
                </a:cubicBezTo>
                <a:close/>
                <a:moveTo>
                  <a:pt x="340" y="422"/>
                </a:moveTo>
                <a:cubicBezTo>
                  <a:pt x="340" y="440"/>
                  <a:pt x="347" y="451"/>
                  <a:pt x="354" y="463"/>
                </a:cubicBezTo>
                <a:cubicBezTo>
                  <a:pt x="362" y="450"/>
                  <a:pt x="372" y="432"/>
                  <a:pt x="361" y="415"/>
                </a:cubicBezTo>
                <a:cubicBezTo>
                  <a:pt x="349" y="412"/>
                  <a:pt x="347" y="419"/>
                  <a:pt x="340" y="422"/>
                </a:cubicBezTo>
                <a:close/>
                <a:moveTo>
                  <a:pt x="535" y="451"/>
                </a:moveTo>
                <a:cubicBezTo>
                  <a:pt x="554" y="454"/>
                  <a:pt x="579" y="446"/>
                  <a:pt x="593" y="436"/>
                </a:cubicBezTo>
                <a:cubicBezTo>
                  <a:pt x="574" y="426"/>
                  <a:pt x="541" y="433"/>
                  <a:pt x="535" y="451"/>
                </a:cubicBezTo>
                <a:close/>
                <a:moveTo>
                  <a:pt x="725" y="497"/>
                </a:moveTo>
                <a:cubicBezTo>
                  <a:pt x="717" y="479"/>
                  <a:pt x="682" y="479"/>
                  <a:pt x="663" y="480"/>
                </a:cubicBezTo>
                <a:cubicBezTo>
                  <a:pt x="671" y="504"/>
                  <a:pt x="700" y="507"/>
                  <a:pt x="725" y="497"/>
                </a:cubicBezTo>
                <a:close/>
                <a:moveTo>
                  <a:pt x="542" y="509"/>
                </a:moveTo>
                <a:cubicBezTo>
                  <a:pt x="561" y="523"/>
                  <a:pt x="593" y="528"/>
                  <a:pt x="610" y="509"/>
                </a:cubicBezTo>
                <a:cubicBezTo>
                  <a:pt x="591" y="498"/>
                  <a:pt x="560" y="491"/>
                  <a:pt x="542" y="509"/>
                </a:cubicBezTo>
                <a:close/>
                <a:moveTo>
                  <a:pt x="1526" y="591"/>
                </a:moveTo>
                <a:cubicBezTo>
                  <a:pt x="1502" y="585"/>
                  <a:pt x="1484" y="575"/>
                  <a:pt x="1466" y="571"/>
                </a:cubicBezTo>
                <a:cubicBezTo>
                  <a:pt x="1448" y="568"/>
                  <a:pt x="1431" y="601"/>
                  <a:pt x="1420" y="607"/>
                </a:cubicBezTo>
                <a:cubicBezTo>
                  <a:pt x="1495" y="620"/>
                  <a:pt x="1588" y="616"/>
                  <a:pt x="1649" y="644"/>
                </a:cubicBezTo>
                <a:cubicBezTo>
                  <a:pt x="1660" y="631"/>
                  <a:pt x="1670" y="618"/>
                  <a:pt x="1675" y="600"/>
                </a:cubicBezTo>
                <a:cubicBezTo>
                  <a:pt x="1629" y="595"/>
                  <a:pt x="1570" y="601"/>
                  <a:pt x="1526" y="591"/>
                </a:cubicBezTo>
                <a:close/>
                <a:moveTo>
                  <a:pt x="764" y="639"/>
                </a:moveTo>
                <a:cubicBezTo>
                  <a:pt x="766" y="608"/>
                  <a:pt x="751" y="593"/>
                  <a:pt x="728" y="588"/>
                </a:cubicBezTo>
                <a:cubicBezTo>
                  <a:pt x="734" y="611"/>
                  <a:pt x="751" y="623"/>
                  <a:pt x="764" y="639"/>
                </a:cubicBezTo>
                <a:close/>
                <a:moveTo>
                  <a:pt x="815" y="646"/>
                </a:moveTo>
                <a:cubicBezTo>
                  <a:pt x="810" y="630"/>
                  <a:pt x="814" y="598"/>
                  <a:pt x="786" y="595"/>
                </a:cubicBezTo>
                <a:cubicBezTo>
                  <a:pt x="778" y="619"/>
                  <a:pt x="807" y="638"/>
                  <a:pt x="815" y="646"/>
                </a:cubicBezTo>
                <a:close/>
                <a:moveTo>
                  <a:pt x="718" y="644"/>
                </a:moveTo>
                <a:cubicBezTo>
                  <a:pt x="716" y="621"/>
                  <a:pt x="709" y="603"/>
                  <a:pt x="684" y="603"/>
                </a:cubicBezTo>
                <a:cubicBezTo>
                  <a:pt x="692" y="620"/>
                  <a:pt x="705" y="632"/>
                  <a:pt x="718" y="644"/>
                </a:cubicBezTo>
                <a:close/>
                <a:moveTo>
                  <a:pt x="860" y="656"/>
                </a:moveTo>
                <a:cubicBezTo>
                  <a:pt x="862" y="637"/>
                  <a:pt x="857" y="625"/>
                  <a:pt x="851" y="615"/>
                </a:cubicBezTo>
                <a:cubicBezTo>
                  <a:pt x="847" y="615"/>
                  <a:pt x="843" y="615"/>
                  <a:pt x="839" y="615"/>
                </a:cubicBezTo>
                <a:cubicBezTo>
                  <a:pt x="835" y="631"/>
                  <a:pt x="849" y="647"/>
                  <a:pt x="860" y="656"/>
                </a:cubicBezTo>
                <a:close/>
                <a:moveTo>
                  <a:pt x="899" y="706"/>
                </a:moveTo>
                <a:cubicBezTo>
                  <a:pt x="909" y="691"/>
                  <a:pt x="929" y="667"/>
                  <a:pt x="911" y="646"/>
                </a:cubicBezTo>
                <a:cubicBezTo>
                  <a:pt x="876" y="646"/>
                  <a:pt x="890" y="687"/>
                  <a:pt x="899" y="706"/>
                </a:cubicBezTo>
                <a:close/>
                <a:moveTo>
                  <a:pt x="1801" y="680"/>
                </a:moveTo>
                <a:cubicBezTo>
                  <a:pt x="1805" y="676"/>
                  <a:pt x="1811" y="674"/>
                  <a:pt x="1818" y="673"/>
                </a:cubicBezTo>
                <a:cubicBezTo>
                  <a:pt x="1813" y="660"/>
                  <a:pt x="1798" y="658"/>
                  <a:pt x="1784" y="656"/>
                </a:cubicBezTo>
                <a:cubicBezTo>
                  <a:pt x="1789" y="665"/>
                  <a:pt x="1793" y="674"/>
                  <a:pt x="1801" y="680"/>
                </a:cubicBezTo>
                <a:close/>
                <a:moveTo>
                  <a:pt x="1849" y="658"/>
                </a:moveTo>
                <a:cubicBezTo>
                  <a:pt x="1850" y="676"/>
                  <a:pt x="1861" y="684"/>
                  <a:pt x="1871" y="694"/>
                </a:cubicBezTo>
                <a:cubicBezTo>
                  <a:pt x="1879" y="674"/>
                  <a:pt x="1865" y="653"/>
                  <a:pt x="1849" y="658"/>
                </a:cubicBezTo>
                <a:close/>
                <a:moveTo>
                  <a:pt x="1487" y="704"/>
                </a:moveTo>
                <a:cubicBezTo>
                  <a:pt x="1466" y="705"/>
                  <a:pt x="1438" y="706"/>
                  <a:pt x="1415" y="704"/>
                </a:cubicBezTo>
                <a:cubicBezTo>
                  <a:pt x="1377" y="701"/>
                  <a:pt x="1351" y="670"/>
                  <a:pt x="1321" y="663"/>
                </a:cubicBezTo>
                <a:cubicBezTo>
                  <a:pt x="1297" y="679"/>
                  <a:pt x="1270" y="691"/>
                  <a:pt x="1256" y="716"/>
                </a:cubicBezTo>
                <a:cubicBezTo>
                  <a:pt x="1319" y="728"/>
                  <a:pt x="1372" y="750"/>
                  <a:pt x="1417" y="781"/>
                </a:cubicBezTo>
                <a:cubicBezTo>
                  <a:pt x="1385" y="792"/>
                  <a:pt x="1349" y="808"/>
                  <a:pt x="1314" y="810"/>
                </a:cubicBezTo>
                <a:cubicBezTo>
                  <a:pt x="1295" y="811"/>
                  <a:pt x="1269" y="810"/>
                  <a:pt x="1251" y="803"/>
                </a:cubicBezTo>
                <a:cubicBezTo>
                  <a:pt x="1236" y="797"/>
                  <a:pt x="1218" y="772"/>
                  <a:pt x="1200" y="774"/>
                </a:cubicBezTo>
                <a:cubicBezTo>
                  <a:pt x="1181" y="775"/>
                  <a:pt x="1156" y="814"/>
                  <a:pt x="1147" y="827"/>
                </a:cubicBezTo>
                <a:cubicBezTo>
                  <a:pt x="1131" y="852"/>
                  <a:pt x="1122" y="874"/>
                  <a:pt x="1109" y="897"/>
                </a:cubicBezTo>
                <a:cubicBezTo>
                  <a:pt x="1114" y="924"/>
                  <a:pt x="1143" y="972"/>
                  <a:pt x="1145" y="1003"/>
                </a:cubicBezTo>
                <a:cubicBezTo>
                  <a:pt x="1146" y="1017"/>
                  <a:pt x="1138" y="1063"/>
                  <a:pt x="1133" y="1070"/>
                </a:cubicBezTo>
                <a:cubicBezTo>
                  <a:pt x="1120" y="1089"/>
                  <a:pt x="1087" y="1085"/>
                  <a:pt x="1063" y="1097"/>
                </a:cubicBezTo>
                <a:cubicBezTo>
                  <a:pt x="1065" y="1129"/>
                  <a:pt x="1060" y="1151"/>
                  <a:pt x="1063" y="1174"/>
                </a:cubicBezTo>
                <a:cubicBezTo>
                  <a:pt x="1067" y="1209"/>
                  <a:pt x="1094" y="1230"/>
                  <a:pt x="1099" y="1256"/>
                </a:cubicBezTo>
                <a:cubicBezTo>
                  <a:pt x="1101" y="1263"/>
                  <a:pt x="1102" y="1274"/>
                  <a:pt x="1097" y="1280"/>
                </a:cubicBezTo>
                <a:cubicBezTo>
                  <a:pt x="1167" y="1283"/>
                  <a:pt x="1241" y="1265"/>
                  <a:pt x="1309" y="1268"/>
                </a:cubicBezTo>
                <a:cubicBezTo>
                  <a:pt x="1326" y="1269"/>
                  <a:pt x="1344" y="1275"/>
                  <a:pt x="1362" y="1278"/>
                </a:cubicBezTo>
                <a:cubicBezTo>
                  <a:pt x="1381" y="1281"/>
                  <a:pt x="1402" y="1280"/>
                  <a:pt x="1417" y="1285"/>
                </a:cubicBezTo>
                <a:cubicBezTo>
                  <a:pt x="1427" y="1288"/>
                  <a:pt x="1437" y="1295"/>
                  <a:pt x="1446" y="1299"/>
                </a:cubicBezTo>
                <a:cubicBezTo>
                  <a:pt x="1478" y="1313"/>
                  <a:pt x="1512" y="1327"/>
                  <a:pt x="1543" y="1338"/>
                </a:cubicBezTo>
                <a:cubicBezTo>
                  <a:pt x="1585" y="1317"/>
                  <a:pt x="1636" y="1291"/>
                  <a:pt x="1666" y="1258"/>
                </a:cubicBezTo>
                <a:cubicBezTo>
                  <a:pt x="1667" y="1257"/>
                  <a:pt x="1681" y="1251"/>
                  <a:pt x="1673" y="1246"/>
                </a:cubicBezTo>
                <a:cubicBezTo>
                  <a:pt x="1631" y="1262"/>
                  <a:pt x="1571" y="1286"/>
                  <a:pt x="1519" y="1266"/>
                </a:cubicBezTo>
                <a:cubicBezTo>
                  <a:pt x="1494" y="1256"/>
                  <a:pt x="1478" y="1225"/>
                  <a:pt x="1456" y="1220"/>
                </a:cubicBezTo>
                <a:cubicBezTo>
                  <a:pt x="1447" y="1218"/>
                  <a:pt x="1435" y="1222"/>
                  <a:pt x="1425" y="1222"/>
                </a:cubicBezTo>
                <a:cubicBezTo>
                  <a:pt x="1378" y="1224"/>
                  <a:pt x="1352" y="1215"/>
                  <a:pt x="1323" y="1201"/>
                </a:cubicBezTo>
                <a:cubicBezTo>
                  <a:pt x="1311" y="1194"/>
                  <a:pt x="1295" y="1188"/>
                  <a:pt x="1287" y="1181"/>
                </a:cubicBezTo>
                <a:cubicBezTo>
                  <a:pt x="1271" y="1166"/>
                  <a:pt x="1259" y="1133"/>
                  <a:pt x="1258" y="1106"/>
                </a:cubicBezTo>
                <a:cubicBezTo>
                  <a:pt x="1257" y="1046"/>
                  <a:pt x="1295" y="1022"/>
                  <a:pt x="1314" y="984"/>
                </a:cubicBezTo>
                <a:cubicBezTo>
                  <a:pt x="1297" y="947"/>
                  <a:pt x="1319" y="911"/>
                  <a:pt x="1335" y="887"/>
                </a:cubicBezTo>
                <a:cubicBezTo>
                  <a:pt x="1343" y="877"/>
                  <a:pt x="1352" y="865"/>
                  <a:pt x="1357" y="861"/>
                </a:cubicBezTo>
                <a:cubicBezTo>
                  <a:pt x="1380" y="842"/>
                  <a:pt x="1412" y="837"/>
                  <a:pt x="1434" y="827"/>
                </a:cubicBezTo>
                <a:cubicBezTo>
                  <a:pt x="1442" y="812"/>
                  <a:pt x="1443" y="788"/>
                  <a:pt x="1454" y="774"/>
                </a:cubicBezTo>
                <a:cubicBezTo>
                  <a:pt x="1458" y="768"/>
                  <a:pt x="1471" y="760"/>
                  <a:pt x="1480" y="752"/>
                </a:cubicBezTo>
                <a:cubicBezTo>
                  <a:pt x="1490" y="743"/>
                  <a:pt x="1498" y="735"/>
                  <a:pt x="1507" y="730"/>
                </a:cubicBezTo>
                <a:cubicBezTo>
                  <a:pt x="1541" y="711"/>
                  <a:pt x="1578" y="733"/>
                  <a:pt x="1627" y="730"/>
                </a:cubicBezTo>
                <a:cubicBezTo>
                  <a:pt x="1628" y="715"/>
                  <a:pt x="1626" y="703"/>
                  <a:pt x="1622" y="692"/>
                </a:cubicBezTo>
                <a:cubicBezTo>
                  <a:pt x="1572" y="677"/>
                  <a:pt x="1533" y="701"/>
                  <a:pt x="1487" y="704"/>
                </a:cubicBezTo>
                <a:close/>
                <a:moveTo>
                  <a:pt x="496" y="730"/>
                </a:moveTo>
                <a:cubicBezTo>
                  <a:pt x="504" y="720"/>
                  <a:pt x="519" y="718"/>
                  <a:pt x="525" y="706"/>
                </a:cubicBezTo>
                <a:cubicBezTo>
                  <a:pt x="523" y="701"/>
                  <a:pt x="527" y="681"/>
                  <a:pt x="525" y="668"/>
                </a:cubicBezTo>
                <a:cubicBezTo>
                  <a:pt x="525" y="666"/>
                  <a:pt x="523" y="665"/>
                  <a:pt x="520" y="665"/>
                </a:cubicBezTo>
                <a:cubicBezTo>
                  <a:pt x="512" y="685"/>
                  <a:pt x="497" y="711"/>
                  <a:pt x="496" y="730"/>
                </a:cubicBezTo>
                <a:close/>
                <a:moveTo>
                  <a:pt x="938" y="776"/>
                </a:moveTo>
                <a:cubicBezTo>
                  <a:pt x="925" y="758"/>
                  <a:pt x="911" y="747"/>
                  <a:pt x="897" y="733"/>
                </a:cubicBezTo>
                <a:cubicBezTo>
                  <a:pt x="887" y="724"/>
                  <a:pt x="879" y="713"/>
                  <a:pt x="872" y="709"/>
                </a:cubicBezTo>
                <a:cubicBezTo>
                  <a:pt x="859" y="700"/>
                  <a:pt x="839" y="696"/>
                  <a:pt x="822" y="689"/>
                </a:cubicBezTo>
                <a:cubicBezTo>
                  <a:pt x="803" y="682"/>
                  <a:pt x="786" y="672"/>
                  <a:pt x="771" y="670"/>
                </a:cubicBezTo>
                <a:cubicBezTo>
                  <a:pt x="739" y="666"/>
                  <a:pt x="709" y="689"/>
                  <a:pt x="692" y="704"/>
                </a:cubicBezTo>
                <a:cubicBezTo>
                  <a:pt x="719" y="702"/>
                  <a:pt x="742" y="692"/>
                  <a:pt x="766" y="694"/>
                </a:cubicBezTo>
                <a:cubicBezTo>
                  <a:pt x="794" y="696"/>
                  <a:pt x="815" y="710"/>
                  <a:pt x="834" y="721"/>
                </a:cubicBezTo>
                <a:cubicBezTo>
                  <a:pt x="843" y="726"/>
                  <a:pt x="856" y="732"/>
                  <a:pt x="863" y="738"/>
                </a:cubicBezTo>
                <a:cubicBezTo>
                  <a:pt x="902" y="768"/>
                  <a:pt x="923" y="817"/>
                  <a:pt x="947" y="853"/>
                </a:cubicBezTo>
                <a:cubicBezTo>
                  <a:pt x="966" y="828"/>
                  <a:pt x="952" y="797"/>
                  <a:pt x="938" y="776"/>
                </a:cubicBezTo>
                <a:close/>
                <a:moveTo>
                  <a:pt x="1931" y="713"/>
                </a:moveTo>
                <a:cubicBezTo>
                  <a:pt x="1941" y="693"/>
                  <a:pt x="1930" y="673"/>
                  <a:pt x="1909" y="670"/>
                </a:cubicBezTo>
                <a:cubicBezTo>
                  <a:pt x="1907" y="685"/>
                  <a:pt x="1923" y="701"/>
                  <a:pt x="1931" y="713"/>
                </a:cubicBezTo>
                <a:close/>
                <a:moveTo>
                  <a:pt x="938" y="740"/>
                </a:moveTo>
                <a:cubicBezTo>
                  <a:pt x="945" y="724"/>
                  <a:pt x="964" y="702"/>
                  <a:pt x="950" y="680"/>
                </a:cubicBezTo>
                <a:cubicBezTo>
                  <a:pt x="923" y="678"/>
                  <a:pt x="928" y="726"/>
                  <a:pt x="938" y="740"/>
                </a:cubicBezTo>
                <a:close/>
                <a:moveTo>
                  <a:pt x="1969" y="733"/>
                </a:moveTo>
                <a:cubicBezTo>
                  <a:pt x="1982" y="720"/>
                  <a:pt x="1977" y="701"/>
                  <a:pt x="1969" y="685"/>
                </a:cubicBezTo>
                <a:cubicBezTo>
                  <a:pt x="1942" y="686"/>
                  <a:pt x="1964" y="722"/>
                  <a:pt x="1969" y="733"/>
                </a:cubicBezTo>
                <a:close/>
                <a:moveTo>
                  <a:pt x="1871" y="738"/>
                </a:moveTo>
                <a:cubicBezTo>
                  <a:pt x="1896" y="750"/>
                  <a:pt x="1917" y="764"/>
                  <a:pt x="1943" y="774"/>
                </a:cubicBezTo>
                <a:cubicBezTo>
                  <a:pt x="1971" y="809"/>
                  <a:pt x="1998" y="861"/>
                  <a:pt x="1991" y="926"/>
                </a:cubicBezTo>
                <a:cubicBezTo>
                  <a:pt x="1988" y="956"/>
                  <a:pt x="1971" y="983"/>
                  <a:pt x="1972" y="1010"/>
                </a:cubicBezTo>
                <a:cubicBezTo>
                  <a:pt x="1987" y="1000"/>
                  <a:pt x="2002" y="990"/>
                  <a:pt x="2018" y="981"/>
                </a:cubicBezTo>
                <a:cubicBezTo>
                  <a:pt x="2025" y="945"/>
                  <a:pt x="2019" y="918"/>
                  <a:pt x="2015" y="889"/>
                </a:cubicBezTo>
                <a:cubicBezTo>
                  <a:pt x="2014" y="876"/>
                  <a:pt x="2016" y="860"/>
                  <a:pt x="2013" y="849"/>
                </a:cubicBezTo>
                <a:cubicBezTo>
                  <a:pt x="2009" y="833"/>
                  <a:pt x="1994" y="817"/>
                  <a:pt x="1982" y="800"/>
                </a:cubicBezTo>
                <a:cubicBezTo>
                  <a:pt x="1954" y="763"/>
                  <a:pt x="1939" y="752"/>
                  <a:pt x="1895" y="730"/>
                </a:cubicBezTo>
                <a:cubicBezTo>
                  <a:pt x="1864" y="716"/>
                  <a:pt x="1818" y="700"/>
                  <a:pt x="1781" y="706"/>
                </a:cubicBezTo>
                <a:cubicBezTo>
                  <a:pt x="1808" y="721"/>
                  <a:pt x="1842" y="723"/>
                  <a:pt x="1871" y="738"/>
                </a:cubicBezTo>
                <a:close/>
                <a:moveTo>
                  <a:pt x="217" y="733"/>
                </a:moveTo>
                <a:cubicBezTo>
                  <a:pt x="237" y="742"/>
                  <a:pt x="260" y="748"/>
                  <a:pt x="279" y="757"/>
                </a:cubicBezTo>
                <a:cubicBezTo>
                  <a:pt x="282" y="742"/>
                  <a:pt x="293" y="736"/>
                  <a:pt x="296" y="721"/>
                </a:cubicBezTo>
                <a:cubicBezTo>
                  <a:pt x="283" y="724"/>
                  <a:pt x="268" y="734"/>
                  <a:pt x="260" y="728"/>
                </a:cubicBezTo>
                <a:cubicBezTo>
                  <a:pt x="261" y="725"/>
                  <a:pt x="271" y="711"/>
                  <a:pt x="260" y="711"/>
                </a:cubicBezTo>
                <a:cubicBezTo>
                  <a:pt x="245" y="717"/>
                  <a:pt x="226" y="721"/>
                  <a:pt x="217" y="733"/>
                </a:cubicBezTo>
                <a:close/>
                <a:moveTo>
                  <a:pt x="443" y="759"/>
                </a:moveTo>
                <a:cubicBezTo>
                  <a:pt x="455" y="758"/>
                  <a:pt x="464" y="752"/>
                  <a:pt x="475" y="750"/>
                </a:cubicBezTo>
                <a:cubicBezTo>
                  <a:pt x="473" y="737"/>
                  <a:pt x="482" y="722"/>
                  <a:pt x="475" y="711"/>
                </a:cubicBezTo>
                <a:cubicBezTo>
                  <a:pt x="459" y="722"/>
                  <a:pt x="444" y="733"/>
                  <a:pt x="443" y="759"/>
                </a:cubicBezTo>
                <a:close/>
                <a:moveTo>
                  <a:pt x="2006" y="771"/>
                </a:moveTo>
                <a:cubicBezTo>
                  <a:pt x="2020" y="763"/>
                  <a:pt x="2028" y="723"/>
                  <a:pt x="2010" y="711"/>
                </a:cubicBezTo>
                <a:cubicBezTo>
                  <a:pt x="1997" y="722"/>
                  <a:pt x="1995" y="755"/>
                  <a:pt x="2006" y="771"/>
                </a:cubicBezTo>
                <a:close/>
                <a:moveTo>
                  <a:pt x="385" y="771"/>
                </a:moveTo>
                <a:cubicBezTo>
                  <a:pt x="400" y="771"/>
                  <a:pt x="411" y="766"/>
                  <a:pt x="424" y="764"/>
                </a:cubicBezTo>
                <a:cubicBezTo>
                  <a:pt x="425" y="747"/>
                  <a:pt x="432" y="735"/>
                  <a:pt x="434" y="718"/>
                </a:cubicBezTo>
                <a:cubicBezTo>
                  <a:pt x="433" y="716"/>
                  <a:pt x="432" y="716"/>
                  <a:pt x="429" y="716"/>
                </a:cubicBezTo>
                <a:cubicBezTo>
                  <a:pt x="411" y="731"/>
                  <a:pt x="396" y="749"/>
                  <a:pt x="385" y="771"/>
                </a:cubicBezTo>
                <a:close/>
                <a:moveTo>
                  <a:pt x="962" y="762"/>
                </a:moveTo>
                <a:cubicBezTo>
                  <a:pt x="969" y="751"/>
                  <a:pt x="988" y="740"/>
                  <a:pt x="979" y="721"/>
                </a:cubicBezTo>
                <a:cubicBezTo>
                  <a:pt x="975" y="721"/>
                  <a:pt x="972" y="721"/>
                  <a:pt x="969" y="721"/>
                </a:cubicBezTo>
                <a:cubicBezTo>
                  <a:pt x="967" y="734"/>
                  <a:pt x="956" y="750"/>
                  <a:pt x="962" y="762"/>
                </a:cubicBezTo>
                <a:close/>
                <a:moveTo>
                  <a:pt x="294" y="759"/>
                </a:moveTo>
                <a:cubicBezTo>
                  <a:pt x="305" y="760"/>
                  <a:pt x="312" y="766"/>
                  <a:pt x="325" y="764"/>
                </a:cubicBezTo>
                <a:cubicBezTo>
                  <a:pt x="325" y="752"/>
                  <a:pt x="344" y="734"/>
                  <a:pt x="335" y="728"/>
                </a:cubicBezTo>
                <a:cubicBezTo>
                  <a:pt x="320" y="738"/>
                  <a:pt x="304" y="746"/>
                  <a:pt x="294" y="759"/>
                </a:cubicBezTo>
                <a:close/>
                <a:moveTo>
                  <a:pt x="342" y="767"/>
                </a:moveTo>
                <a:cubicBezTo>
                  <a:pt x="350" y="767"/>
                  <a:pt x="354" y="771"/>
                  <a:pt x="364" y="769"/>
                </a:cubicBezTo>
                <a:cubicBezTo>
                  <a:pt x="366" y="759"/>
                  <a:pt x="369" y="750"/>
                  <a:pt x="371" y="740"/>
                </a:cubicBezTo>
                <a:cubicBezTo>
                  <a:pt x="358" y="746"/>
                  <a:pt x="345" y="751"/>
                  <a:pt x="342" y="767"/>
                </a:cubicBezTo>
                <a:close/>
                <a:moveTo>
                  <a:pt x="699" y="745"/>
                </a:moveTo>
                <a:cubicBezTo>
                  <a:pt x="698" y="775"/>
                  <a:pt x="697" y="805"/>
                  <a:pt x="716" y="815"/>
                </a:cubicBezTo>
                <a:cubicBezTo>
                  <a:pt x="732" y="794"/>
                  <a:pt x="752" y="777"/>
                  <a:pt x="769" y="757"/>
                </a:cubicBezTo>
                <a:cubicBezTo>
                  <a:pt x="773" y="756"/>
                  <a:pt x="785" y="751"/>
                  <a:pt x="778" y="747"/>
                </a:cubicBezTo>
                <a:cubicBezTo>
                  <a:pt x="761" y="748"/>
                  <a:pt x="722" y="740"/>
                  <a:pt x="699" y="745"/>
                </a:cubicBezTo>
                <a:close/>
                <a:moveTo>
                  <a:pt x="2030" y="800"/>
                </a:moveTo>
                <a:cubicBezTo>
                  <a:pt x="2054" y="795"/>
                  <a:pt x="2062" y="775"/>
                  <a:pt x="2068" y="752"/>
                </a:cubicBezTo>
                <a:cubicBezTo>
                  <a:pt x="2040" y="753"/>
                  <a:pt x="2029" y="771"/>
                  <a:pt x="2030" y="800"/>
                </a:cubicBezTo>
                <a:close/>
                <a:moveTo>
                  <a:pt x="1950" y="849"/>
                </a:moveTo>
                <a:cubicBezTo>
                  <a:pt x="1947" y="842"/>
                  <a:pt x="1937" y="832"/>
                  <a:pt x="1928" y="822"/>
                </a:cubicBezTo>
                <a:cubicBezTo>
                  <a:pt x="1895" y="780"/>
                  <a:pt x="1840" y="745"/>
                  <a:pt x="1772" y="767"/>
                </a:cubicBezTo>
                <a:cubicBezTo>
                  <a:pt x="1796" y="785"/>
                  <a:pt x="1827" y="774"/>
                  <a:pt x="1851" y="781"/>
                </a:cubicBezTo>
                <a:cubicBezTo>
                  <a:pt x="1859" y="783"/>
                  <a:pt x="1884" y="798"/>
                  <a:pt x="1890" y="803"/>
                </a:cubicBezTo>
                <a:cubicBezTo>
                  <a:pt x="1895" y="807"/>
                  <a:pt x="1902" y="820"/>
                  <a:pt x="1909" y="829"/>
                </a:cubicBezTo>
                <a:cubicBezTo>
                  <a:pt x="1917" y="839"/>
                  <a:pt x="1927" y="847"/>
                  <a:pt x="1931" y="856"/>
                </a:cubicBezTo>
                <a:cubicBezTo>
                  <a:pt x="1948" y="891"/>
                  <a:pt x="1938" y="925"/>
                  <a:pt x="1941" y="974"/>
                </a:cubicBezTo>
                <a:cubicBezTo>
                  <a:pt x="1979" y="955"/>
                  <a:pt x="1966" y="880"/>
                  <a:pt x="1950" y="849"/>
                </a:cubicBezTo>
                <a:close/>
                <a:moveTo>
                  <a:pt x="2044" y="846"/>
                </a:moveTo>
                <a:cubicBezTo>
                  <a:pt x="2066" y="832"/>
                  <a:pt x="2086" y="816"/>
                  <a:pt x="2095" y="788"/>
                </a:cubicBezTo>
                <a:cubicBezTo>
                  <a:pt x="2064" y="792"/>
                  <a:pt x="2048" y="823"/>
                  <a:pt x="2044" y="846"/>
                </a:cubicBezTo>
                <a:close/>
                <a:moveTo>
                  <a:pt x="1878" y="844"/>
                </a:moveTo>
                <a:cubicBezTo>
                  <a:pt x="1853" y="823"/>
                  <a:pt x="1823" y="838"/>
                  <a:pt x="1784" y="829"/>
                </a:cubicBezTo>
                <a:cubicBezTo>
                  <a:pt x="1771" y="826"/>
                  <a:pt x="1758" y="810"/>
                  <a:pt x="1740" y="808"/>
                </a:cubicBezTo>
                <a:cubicBezTo>
                  <a:pt x="1708" y="802"/>
                  <a:pt x="1691" y="817"/>
                  <a:pt x="1673" y="832"/>
                </a:cubicBezTo>
                <a:cubicBezTo>
                  <a:pt x="1674" y="844"/>
                  <a:pt x="1662" y="858"/>
                  <a:pt x="1668" y="868"/>
                </a:cubicBezTo>
                <a:cubicBezTo>
                  <a:pt x="1691" y="851"/>
                  <a:pt x="1698" y="817"/>
                  <a:pt x="1740" y="820"/>
                </a:cubicBezTo>
                <a:cubicBezTo>
                  <a:pt x="1753" y="828"/>
                  <a:pt x="1771" y="839"/>
                  <a:pt x="1779" y="846"/>
                </a:cubicBezTo>
                <a:cubicBezTo>
                  <a:pt x="1801" y="835"/>
                  <a:pt x="1824" y="844"/>
                  <a:pt x="1849" y="849"/>
                </a:cubicBezTo>
                <a:cubicBezTo>
                  <a:pt x="1869" y="875"/>
                  <a:pt x="1880" y="911"/>
                  <a:pt x="1902" y="935"/>
                </a:cubicBezTo>
                <a:cubicBezTo>
                  <a:pt x="1913" y="900"/>
                  <a:pt x="1900" y="862"/>
                  <a:pt x="1878" y="844"/>
                </a:cubicBezTo>
                <a:close/>
                <a:moveTo>
                  <a:pt x="800" y="950"/>
                </a:moveTo>
                <a:cubicBezTo>
                  <a:pt x="776" y="944"/>
                  <a:pt x="759" y="919"/>
                  <a:pt x="737" y="914"/>
                </a:cubicBezTo>
                <a:cubicBezTo>
                  <a:pt x="728" y="898"/>
                  <a:pt x="714" y="888"/>
                  <a:pt x="704" y="873"/>
                </a:cubicBezTo>
                <a:cubicBezTo>
                  <a:pt x="694" y="858"/>
                  <a:pt x="690" y="837"/>
                  <a:pt x="672" y="829"/>
                </a:cubicBezTo>
                <a:cubicBezTo>
                  <a:pt x="671" y="829"/>
                  <a:pt x="669" y="829"/>
                  <a:pt x="668" y="829"/>
                </a:cubicBezTo>
                <a:cubicBezTo>
                  <a:pt x="660" y="857"/>
                  <a:pt x="672" y="870"/>
                  <a:pt x="682" y="889"/>
                </a:cubicBezTo>
                <a:cubicBezTo>
                  <a:pt x="698" y="923"/>
                  <a:pt x="715" y="944"/>
                  <a:pt x="737" y="964"/>
                </a:cubicBezTo>
                <a:cubicBezTo>
                  <a:pt x="767" y="960"/>
                  <a:pt x="794" y="974"/>
                  <a:pt x="817" y="971"/>
                </a:cubicBezTo>
                <a:cubicBezTo>
                  <a:pt x="837" y="969"/>
                  <a:pt x="849" y="953"/>
                  <a:pt x="865" y="947"/>
                </a:cubicBezTo>
                <a:cubicBezTo>
                  <a:pt x="842" y="945"/>
                  <a:pt x="822" y="954"/>
                  <a:pt x="800" y="950"/>
                </a:cubicBezTo>
                <a:close/>
                <a:moveTo>
                  <a:pt x="901" y="839"/>
                </a:moveTo>
                <a:cubicBezTo>
                  <a:pt x="899" y="839"/>
                  <a:pt x="897" y="839"/>
                  <a:pt x="894" y="839"/>
                </a:cubicBezTo>
                <a:cubicBezTo>
                  <a:pt x="877" y="855"/>
                  <a:pt x="862" y="872"/>
                  <a:pt x="851" y="894"/>
                </a:cubicBezTo>
                <a:cubicBezTo>
                  <a:pt x="873" y="897"/>
                  <a:pt x="895" y="900"/>
                  <a:pt x="921" y="899"/>
                </a:cubicBezTo>
                <a:cubicBezTo>
                  <a:pt x="916" y="877"/>
                  <a:pt x="909" y="857"/>
                  <a:pt x="901" y="839"/>
                </a:cubicBezTo>
                <a:close/>
                <a:moveTo>
                  <a:pt x="1550" y="877"/>
                </a:moveTo>
                <a:cubicBezTo>
                  <a:pt x="1543" y="912"/>
                  <a:pt x="1536" y="949"/>
                  <a:pt x="1543" y="979"/>
                </a:cubicBezTo>
                <a:cubicBezTo>
                  <a:pt x="1556" y="1035"/>
                  <a:pt x="1608" y="1090"/>
                  <a:pt x="1666" y="1106"/>
                </a:cubicBezTo>
                <a:cubicBezTo>
                  <a:pt x="1682" y="1111"/>
                  <a:pt x="1708" y="1116"/>
                  <a:pt x="1726" y="1104"/>
                </a:cubicBezTo>
                <a:cubicBezTo>
                  <a:pt x="1704" y="1096"/>
                  <a:pt x="1677" y="1099"/>
                  <a:pt x="1654" y="1090"/>
                </a:cubicBezTo>
                <a:cubicBezTo>
                  <a:pt x="1634" y="1081"/>
                  <a:pt x="1607" y="1050"/>
                  <a:pt x="1593" y="1029"/>
                </a:cubicBezTo>
                <a:cubicBezTo>
                  <a:pt x="1583" y="1012"/>
                  <a:pt x="1567" y="986"/>
                  <a:pt x="1564" y="969"/>
                </a:cubicBezTo>
                <a:cubicBezTo>
                  <a:pt x="1559" y="927"/>
                  <a:pt x="1584" y="888"/>
                  <a:pt x="1593" y="849"/>
                </a:cubicBezTo>
                <a:cubicBezTo>
                  <a:pt x="1593" y="846"/>
                  <a:pt x="1593" y="843"/>
                  <a:pt x="1589" y="844"/>
                </a:cubicBezTo>
                <a:cubicBezTo>
                  <a:pt x="1575" y="854"/>
                  <a:pt x="1562" y="865"/>
                  <a:pt x="1550" y="877"/>
                </a:cubicBezTo>
                <a:close/>
                <a:moveTo>
                  <a:pt x="2051" y="897"/>
                </a:moveTo>
                <a:cubicBezTo>
                  <a:pt x="2085" y="894"/>
                  <a:pt x="2096" y="870"/>
                  <a:pt x="2109" y="849"/>
                </a:cubicBezTo>
                <a:cubicBezTo>
                  <a:pt x="2073" y="848"/>
                  <a:pt x="2059" y="868"/>
                  <a:pt x="2051" y="897"/>
                </a:cubicBezTo>
                <a:close/>
                <a:moveTo>
                  <a:pt x="1478" y="969"/>
                </a:moveTo>
                <a:cubicBezTo>
                  <a:pt x="1478" y="990"/>
                  <a:pt x="1491" y="1008"/>
                  <a:pt x="1490" y="1029"/>
                </a:cubicBezTo>
                <a:cubicBezTo>
                  <a:pt x="1525" y="1067"/>
                  <a:pt x="1558" y="1116"/>
                  <a:pt x="1605" y="1140"/>
                </a:cubicBezTo>
                <a:cubicBezTo>
                  <a:pt x="1632" y="1154"/>
                  <a:pt x="1683" y="1176"/>
                  <a:pt x="1707" y="1152"/>
                </a:cubicBezTo>
                <a:cubicBezTo>
                  <a:pt x="1670" y="1141"/>
                  <a:pt x="1632" y="1137"/>
                  <a:pt x="1601" y="1119"/>
                </a:cubicBezTo>
                <a:cubicBezTo>
                  <a:pt x="1569" y="1099"/>
                  <a:pt x="1528" y="1044"/>
                  <a:pt x="1514" y="998"/>
                </a:cubicBezTo>
                <a:cubicBezTo>
                  <a:pt x="1501" y="956"/>
                  <a:pt x="1512" y="922"/>
                  <a:pt x="1519" y="882"/>
                </a:cubicBezTo>
                <a:cubicBezTo>
                  <a:pt x="1518" y="880"/>
                  <a:pt x="1517" y="879"/>
                  <a:pt x="1514" y="880"/>
                </a:cubicBezTo>
                <a:cubicBezTo>
                  <a:pt x="1496" y="902"/>
                  <a:pt x="1477" y="933"/>
                  <a:pt x="1478" y="969"/>
                </a:cubicBezTo>
                <a:close/>
                <a:moveTo>
                  <a:pt x="1439" y="933"/>
                </a:moveTo>
                <a:cubicBezTo>
                  <a:pt x="1442" y="908"/>
                  <a:pt x="1427" y="902"/>
                  <a:pt x="1408" y="899"/>
                </a:cubicBezTo>
                <a:cubicBezTo>
                  <a:pt x="1408" y="921"/>
                  <a:pt x="1426" y="925"/>
                  <a:pt x="1439" y="933"/>
                </a:cubicBezTo>
                <a:close/>
                <a:moveTo>
                  <a:pt x="2049" y="959"/>
                </a:moveTo>
                <a:cubicBezTo>
                  <a:pt x="2078" y="957"/>
                  <a:pt x="2087" y="934"/>
                  <a:pt x="2097" y="914"/>
                </a:cubicBezTo>
                <a:cubicBezTo>
                  <a:pt x="2067" y="913"/>
                  <a:pt x="2048" y="937"/>
                  <a:pt x="2049" y="959"/>
                </a:cubicBezTo>
                <a:close/>
                <a:moveTo>
                  <a:pt x="1666" y="1027"/>
                </a:moveTo>
                <a:cubicBezTo>
                  <a:pt x="1683" y="1032"/>
                  <a:pt x="1693" y="1045"/>
                  <a:pt x="1714" y="1046"/>
                </a:cubicBezTo>
                <a:cubicBezTo>
                  <a:pt x="1707" y="1027"/>
                  <a:pt x="1679" y="1012"/>
                  <a:pt x="1678" y="981"/>
                </a:cubicBezTo>
                <a:cubicBezTo>
                  <a:pt x="1677" y="964"/>
                  <a:pt x="1687" y="949"/>
                  <a:pt x="1685" y="928"/>
                </a:cubicBezTo>
                <a:cubicBezTo>
                  <a:pt x="1643" y="933"/>
                  <a:pt x="1646" y="999"/>
                  <a:pt x="1666" y="1027"/>
                </a:cubicBezTo>
                <a:close/>
                <a:moveTo>
                  <a:pt x="1437" y="969"/>
                </a:moveTo>
                <a:cubicBezTo>
                  <a:pt x="1435" y="953"/>
                  <a:pt x="1406" y="953"/>
                  <a:pt x="1396" y="955"/>
                </a:cubicBezTo>
                <a:cubicBezTo>
                  <a:pt x="1405" y="964"/>
                  <a:pt x="1417" y="971"/>
                  <a:pt x="1437" y="969"/>
                </a:cubicBezTo>
                <a:close/>
                <a:moveTo>
                  <a:pt x="1061" y="981"/>
                </a:moveTo>
                <a:cubicBezTo>
                  <a:pt x="1050" y="973"/>
                  <a:pt x="1037" y="960"/>
                  <a:pt x="1027" y="959"/>
                </a:cubicBezTo>
                <a:cubicBezTo>
                  <a:pt x="999" y="958"/>
                  <a:pt x="995" y="992"/>
                  <a:pt x="988" y="1022"/>
                </a:cubicBezTo>
                <a:cubicBezTo>
                  <a:pt x="1000" y="1030"/>
                  <a:pt x="1023" y="1038"/>
                  <a:pt x="1041" y="1032"/>
                </a:cubicBezTo>
                <a:cubicBezTo>
                  <a:pt x="1039" y="1019"/>
                  <a:pt x="1023" y="1008"/>
                  <a:pt x="1024" y="1000"/>
                </a:cubicBezTo>
                <a:cubicBezTo>
                  <a:pt x="1044" y="1003"/>
                  <a:pt x="1071" y="1010"/>
                  <a:pt x="1087" y="1008"/>
                </a:cubicBezTo>
                <a:cubicBezTo>
                  <a:pt x="1086" y="996"/>
                  <a:pt x="1072" y="989"/>
                  <a:pt x="1061" y="981"/>
                </a:cubicBezTo>
                <a:close/>
                <a:moveTo>
                  <a:pt x="682" y="969"/>
                </a:moveTo>
                <a:cubicBezTo>
                  <a:pt x="687" y="969"/>
                  <a:pt x="690" y="967"/>
                  <a:pt x="689" y="962"/>
                </a:cubicBezTo>
                <a:cubicBezTo>
                  <a:pt x="683" y="960"/>
                  <a:pt x="685" y="967"/>
                  <a:pt x="682" y="969"/>
                </a:cubicBezTo>
                <a:close/>
                <a:moveTo>
                  <a:pt x="1791" y="967"/>
                </a:moveTo>
                <a:cubicBezTo>
                  <a:pt x="1771" y="988"/>
                  <a:pt x="1769" y="1009"/>
                  <a:pt x="1784" y="1037"/>
                </a:cubicBezTo>
                <a:cubicBezTo>
                  <a:pt x="1794" y="1039"/>
                  <a:pt x="1807" y="1050"/>
                  <a:pt x="1815" y="1046"/>
                </a:cubicBezTo>
                <a:cubicBezTo>
                  <a:pt x="1813" y="1027"/>
                  <a:pt x="1806" y="997"/>
                  <a:pt x="1815" y="981"/>
                </a:cubicBezTo>
                <a:cubicBezTo>
                  <a:pt x="1837" y="985"/>
                  <a:pt x="1860" y="999"/>
                  <a:pt x="1880" y="996"/>
                </a:cubicBezTo>
                <a:cubicBezTo>
                  <a:pt x="1870" y="968"/>
                  <a:pt x="1827" y="961"/>
                  <a:pt x="1791" y="967"/>
                </a:cubicBezTo>
                <a:close/>
                <a:moveTo>
                  <a:pt x="511" y="1027"/>
                </a:moveTo>
                <a:cubicBezTo>
                  <a:pt x="521" y="1041"/>
                  <a:pt x="530" y="1059"/>
                  <a:pt x="540" y="1068"/>
                </a:cubicBezTo>
                <a:cubicBezTo>
                  <a:pt x="548" y="1075"/>
                  <a:pt x="566" y="1085"/>
                  <a:pt x="581" y="1094"/>
                </a:cubicBezTo>
                <a:cubicBezTo>
                  <a:pt x="613" y="1114"/>
                  <a:pt x="631" y="1123"/>
                  <a:pt x="675" y="1131"/>
                </a:cubicBezTo>
                <a:cubicBezTo>
                  <a:pt x="728" y="1140"/>
                  <a:pt x="764" y="1136"/>
                  <a:pt x="800" y="1111"/>
                </a:cubicBezTo>
                <a:cubicBezTo>
                  <a:pt x="754" y="1113"/>
                  <a:pt x="678" y="1112"/>
                  <a:pt x="639" y="1094"/>
                </a:cubicBezTo>
                <a:cubicBezTo>
                  <a:pt x="625" y="1089"/>
                  <a:pt x="611" y="1076"/>
                  <a:pt x="598" y="1068"/>
                </a:cubicBezTo>
                <a:cubicBezTo>
                  <a:pt x="582" y="1059"/>
                  <a:pt x="566" y="1051"/>
                  <a:pt x="554" y="1041"/>
                </a:cubicBezTo>
                <a:cubicBezTo>
                  <a:pt x="530" y="1022"/>
                  <a:pt x="517" y="992"/>
                  <a:pt x="487" y="979"/>
                </a:cubicBezTo>
                <a:cubicBezTo>
                  <a:pt x="484" y="979"/>
                  <a:pt x="484" y="977"/>
                  <a:pt x="482" y="976"/>
                </a:cubicBezTo>
                <a:cubicBezTo>
                  <a:pt x="486" y="997"/>
                  <a:pt x="497" y="1008"/>
                  <a:pt x="511" y="1027"/>
                </a:cubicBezTo>
                <a:close/>
                <a:moveTo>
                  <a:pt x="1444" y="1017"/>
                </a:moveTo>
                <a:cubicBezTo>
                  <a:pt x="1441" y="1003"/>
                  <a:pt x="1415" y="999"/>
                  <a:pt x="1400" y="1005"/>
                </a:cubicBezTo>
                <a:cubicBezTo>
                  <a:pt x="1414" y="1015"/>
                  <a:pt x="1420" y="1022"/>
                  <a:pt x="1444" y="1017"/>
                </a:cubicBezTo>
                <a:close/>
                <a:moveTo>
                  <a:pt x="385" y="1097"/>
                </a:moveTo>
                <a:cubicBezTo>
                  <a:pt x="391" y="1095"/>
                  <a:pt x="398" y="1094"/>
                  <a:pt x="407" y="1094"/>
                </a:cubicBezTo>
                <a:cubicBezTo>
                  <a:pt x="413" y="1081"/>
                  <a:pt x="416" y="1065"/>
                  <a:pt x="414" y="1044"/>
                </a:cubicBezTo>
                <a:cubicBezTo>
                  <a:pt x="414" y="1042"/>
                  <a:pt x="412" y="1041"/>
                  <a:pt x="410" y="1041"/>
                </a:cubicBezTo>
                <a:cubicBezTo>
                  <a:pt x="393" y="1052"/>
                  <a:pt x="383" y="1067"/>
                  <a:pt x="385" y="1097"/>
                </a:cubicBezTo>
                <a:close/>
                <a:moveTo>
                  <a:pt x="1400" y="1058"/>
                </a:moveTo>
                <a:cubicBezTo>
                  <a:pt x="1409" y="1063"/>
                  <a:pt x="1416" y="1070"/>
                  <a:pt x="1427" y="1073"/>
                </a:cubicBezTo>
                <a:cubicBezTo>
                  <a:pt x="1439" y="1067"/>
                  <a:pt x="1456" y="1067"/>
                  <a:pt x="1466" y="1058"/>
                </a:cubicBezTo>
                <a:cubicBezTo>
                  <a:pt x="1446" y="1055"/>
                  <a:pt x="1419" y="1049"/>
                  <a:pt x="1400" y="1058"/>
                </a:cubicBezTo>
                <a:close/>
                <a:moveTo>
                  <a:pt x="434" y="1123"/>
                </a:moveTo>
                <a:cubicBezTo>
                  <a:pt x="444" y="1105"/>
                  <a:pt x="463" y="1091"/>
                  <a:pt x="453" y="1065"/>
                </a:cubicBezTo>
                <a:cubicBezTo>
                  <a:pt x="425" y="1065"/>
                  <a:pt x="427" y="1102"/>
                  <a:pt x="434" y="1123"/>
                </a:cubicBezTo>
                <a:close/>
                <a:moveTo>
                  <a:pt x="1982" y="1186"/>
                </a:moveTo>
                <a:cubicBezTo>
                  <a:pt x="1938" y="1156"/>
                  <a:pt x="1905" y="1115"/>
                  <a:pt x="1851" y="1094"/>
                </a:cubicBezTo>
                <a:cubicBezTo>
                  <a:pt x="1809" y="1132"/>
                  <a:pt x="1771" y="1173"/>
                  <a:pt x="1740" y="1222"/>
                </a:cubicBezTo>
                <a:cubicBezTo>
                  <a:pt x="1765" y="1272"/>
                  <a:pt x="1802" y="1310"/>
                  <a:pt x="1810" y="1377"/>
                </a:cubicBezTo>
                <a:cubicBezTo>
                  <a:pt x="1832" y="1393"/>
                  <a:pt x="1854" y="1405"/>
                  <a:pt x="1883" y="1415"/>
                </a:cubicBezTo>
                <a:cubicBezTo>
                  <a:pt x="1892" y="1419"/>
                  <a:pt x="1902" y="1424"/>
                  <a:pt x="1912" y="1427"/>
                </a:cubicBezTo>
                <a:cubicBezTo>
                  <a:pt x="1932" y="1435"/>
                  <a:pt x="1956" y="1439"/>
                  <a:pt x="1974" y="1449"/>
                </a:cubicBezTo>
                <a:cubicBezTo>
                  <a:pt x="2008" y="1466"/>
                  <a:pt x="2033" y="1498"/>
                  <a:pt x="2056" y="1524"/>
                </a:cubicBezTo>
                <a:cubicBezTo>
                  <a:pt x="2061" y="1529"/>
                  <a:pt x="2066" y="1535"/>
                  <a:pt x="2071" y="1540"/>
                </a:cubicBezTo>
                <a:cubicBezTo>
                  <a:pt x="2075" y="1545"/>
                  <a:pt x="2080" y="1558"/>
                  <a:pt x="2083" y="1550"/>
                </a:cubicBezTo>
                <a:cubicBezTo>
                  <a:pt x="2095" y="1516"/>
                  <a:pt x="2091" y="1461"/>
                  <a:pt x="2073" y="1437"/>
                </a:cubicBezTo>
                <a:cubicBezTo>
                  <a:pt x="2032" y="1421"/>
                  <a:pt x="1990" y="1411"/>
                  <a:pt x="1957" y="1386"/>
                </a:cubicBezTo>
                <a:cubicBezTo>
                  <a:pt x="1926" y="1363"/>
                  <a:pt x="1893" y="1334"/>
                  <a:pt x="1873" y="1302"/>
                </a:cubicBezTo>
                <a:cubicBezTo>
                  <a:pt x="1861" y="1282"/>
                  <a:pt x="1849" y="1261"/>
                  <a:pt x="1837" y="1239"/>
                </a:cubicBezTo>
                <a:cubicBezTo>
                  <a:pt x="1824" y="1217"/>
                  <a:pt x="1812" y="1193"/>
                  <a:pt x="1808" y="1167"/>
                </a:cubicBezTo>
                <a:cubicBezTo>
                  <a:pt x="1840" y="1183"/>
                  <a:pt x="1876" y="1195"/>
                  <a:pt x="1912" y="1208"/>
                </a:cubicBezTo>
                <a:cubicBezTo>
                  <a:pt x="1947" y="1221"/>
                  <a:pt x="1978" y="1241"/>
                  <a:pt x="2010" y="1249"/>
                </a:cubicBezTo>
                <a:cubicBezTo>
                  <a:pt x="2000" y="1229"/>
                  <a:pt x="1990" y="1208"/>
                  <a:pt x="1982" y="1186"/>
                </a:cubicBezTo>
                <a:close/>
                <a:moveTo>
                  <a:pt x="911" y="1114"/>
                </a:moveTo>
                <a:cubicBezTo>
                  <a:pt x="925" y="1173"/>
                  <a:pt x="966" y="1221"/>
                  <a:pt x="1007" y="1251"/>
                </a:cubicBezTo>
                <a:cubicBezTo>
                  <a:pt x="1013" y="1255"/>
                  <a:pt x="1022" y="1267"/>
                  <a:pt x="1024" y="1258"/>
                </a:cubicBezTo>
                <a:cubicBezTo>
                  <a:pt x="1015" y="1208"/>
                  <a:pt x="1011" y="1153"/>
                  <a:pt x="1005" y="1099"/>
                </a:cubicBezTo>
                <a:cubicBezTo>
                  <a:pt x="969" y="1099"/>
                  <a:pt x="945" y="1111"/>
                  <a:pt x="911" y="1114"/>
                </a:cubicBezTo>
                <a:close/>
                <a:moveTo>
                  <a:pt x="475" y="1169"/>
                </a:moveTo>
                <a:cubicBezTo>
                  <a:pt x="490" y="1156"/>
                  <a:pt x="507" y="1134"/>
                  <a:pt x="496" y="1109"/>
                </a:cubicBezTo>
                <a:cubicBezTo>
                  <a:pt x="465" y="1107"/>
                  <a:pt x="467" y="1145"/>
                  <a:pt x="475" y="1169"/>
                </a:cubicBezTo>
                <a:close/>
                <a:moveTo>
                  <a:pt x="1439" y="1116"/>
                </a:moveTo>
                <a:cubicBezTo>
                  <a:pt x="1455" y="1126"/>
                  <a:pt x="1475" y="1123"/>
                  <a:pt x="1487" y="1111"/>
                </a:cubicBezTo>
                <a:cubicBezTo>
                  <a:pt x="1473" y="1108"/>
                  <a:pt x="1447" y="1105"/>
                  <a:pt x="1439" y="1116"/>
                </a:cubicBezTo>
                <a:close/>
                <a:moveTo>
                  <a:pt x="523" y="1188"/>
                </a:moveTo>
                <a:cubicBezTo>
                  <a:pt x="535" y="1172"/>
                  <a:pt x="556" y="1165"/>
                  <a:pt x="552" y="1133"/>
                </a:cubicBezTo>
                <a:cubicBezTo>
                  <a:pt x="528" y="1136"/>
                  <a:pt x="513" y="1160"/>
                  <a:pt x="523" y="1188"/>
                </a:cubicBezTo>
                <a:close/>
                <a:moveTo>
                  <a:pt x="1478" y="1152"/>
                </a:moveTo>
                <a:cubicBezTo>
                  <a:pt x="1495" y="1158"/>
                  <a:pt x="1522" y="1160"/>
                  <a:pt x="1531" y="1145"/>
                </a:cubicBezTo>
                <a:cubicBezTo>
                  <a:pt x="1511" y="1145"/>
                  <a:pt x="1489" y="1144"/>
                  <a:pt x="1478" y="1152"/>
                </a:cubicBezTo>
                <a:close/>
                <a:moveTo>
                  <a:pt x="1523" y="1186"/>
                </a:moveTo>
                <a:cubicBezTo>
                  <a:pt x="1532" y="1189"/>
                  <a:pt x="1537" y="1197"/>
                  <a:pt x="1548" y="1198"/>
                </a:cubicBezTo>
                <a:cubicBezTo>
                  <a:pt x="1560" y="1192"/>
                  <a:pt x="1572" y="1187"/>
                  <a:pt x="1581" y="1179"/>
                </a:cubicBezTo>
                <a:cubicBezTo>
                  <a:pt x="1562" y="1173"/>
                  <a:pt x="1540" y="1180"/>
                  <a:pt x="1523" y="1186"/>
                </a:cubicBezTo>
                <a:close/>
                <a:moveTo>
                  <a:pt x="771" y="1188"/>
                </a:moveTo>
                <a:cubicBezTo>
                  <a:pt x="771" y="1196"/>
                  <a:pt x="771" y="1203"/>
                  <a:pt x="771" y="1210"/>
                </a:cubicBezTo>
                <a:cubicBezTo>
                  <a:pt x="783" y="1216"/>
                  <a:pt x="800" y="1212"/>
                  <a:pt x="810" y="1208"/>
                </a:cubicBezTo>
                <a:cubicBezTo>
                  <a:pt x="810" y="1201"/>
                  <a:pt x="810" y="1195"/>
                  <a:pt x="810" y="1188"/>
                </a:cubicBezTo>
                <a:cubicBezTo>
                  <a:pt x="800" y="1180"/>
                  <a:pt x="782" y="1185"/>
                  <a:pt x="771" y="1188"/>
                </a:cubicBezTo>
                <a:close/>
                <a:moveTo>
                  <a:pt x="388" y="1217"/>
                </a:moveTo>
                <a:cubicBezTo>
                  <a:pt x="386" y="1199"/>
                  <a:pt x="361" y="1185"/>
                  <a:pt x="357" y="1210"/>
                </a:cubicBezTo>
                <a:cubicBezTo>
                  <a:pt x="354" y="1226"/>
                  <a:pt x="366" y="1233"/>
                  <a:pt x="369" y="1254"/>
                </a:cubicBezTo>
                <a:cubicBezTo>
                  <a:pt x="376" y="1248"/>
                  <a:pt x="389" y="1228"/>
                  <a:pt x="388" y="1217"/>
                </a:cubicBezTo>
                <a:close/>
                <a:moveTo>
                  <a:pt x="631" y="1263"/>
                </a:moveTo>
                <a:cubicBezTo>
                  <a:pt x="648" y="1238"/>
                  <a:pt x="670" y="1218"/>
                  <a:pt x="711" y="1217"/>
                </a:cubicBezTo>
                <a:cubicBezTo>
                  <a:pt x="683" y="1188"/>
                  <a:pt x="614" y="1217"/>
                  <a:pt x="631" y="1263"/>
                </a:cubicBezTo>
                <a:close/>
                <a:moveTo>
                  <a:pt x="851" y="1215"/>
                </a:moveTo>
                <a:cubicBezTo>
                  <a:pt x="850" y="1218"/>
                  <a:pt x="847" y="1218"/>
                  <a:pt x="844" y="1217"/>
                </a:cubicBezTo>
                <a:cubicBezTo>
                  <a:pt x="838" y="1247"/>
                  <a:pt x="826" y="1262"/>
                  <a:pt x="786" y="1256"/>
                </a:cubicBezTo>
                <a:cubicBezTo>
                  <a:pt x="806" y="1297"/>
                  <a:pt x="878" y="1271"/>
                  <a:pt x="858" y="1217"/>
                </a:cubicBezTo>
                <a:cubicBezTo>
                  <a:pt x="855" y="1217"/>
                  <a:pt x="853" y="1216"/>
                  <a:pt x="851" y="1215"/>
                </a:cubicBezTo>
                <a:close/>
                <a:moveTo>
                  <a:pt x="417" y="1251"/>
                </a:moveTo>
                <a:cubicBezTo>
                  <a:pt x="422" y="1258"/>
                  <a:pt x="422" y="1270"/>
                  <a:pt x="431" y="1273"/>
                </a:cubicBezTo>
                <a:cubicBezTo>
                  <a:pt x="433" y="1256"/>
                  <a:pt x="447" y="1240"/>
                  <a:pt x="436" y="1225"/>
                </a:cubicBezTo>
                <a:cubicBezTo>
                  <a:pt x="421" y="1225"/>
                  <a:pt x="423" y="1242"/>
                  <a:pt x="417" y="1251"/>
                </a:cubicBezTo>
                <a:close/>
                <a:moveTo>
                  <a:pt x="475" y="1285"/>
                </a:moveTo>
                <a:cubicBezTo>
                  <a:pt x="489" y="1275"/>
                  <a:pt x="491" y="1254"/>
                  <a:pt x="484" y="1234"/>
                </a:cubicBezTo>
                <a:cubicBezTo>
                  <a:pt x="457" y="1237"/>
                  <a:pt x="467" y="1268"/>
                  <a:pt x="475" y="1285"/>
                </a:cubicBezTo>
                <a:close/>
                <a:moveTo>
                  <a:pt x="2184" y="1237"/>
                </a:moveTo>
                <a:cubicBezTo>
                  <a:pt x="2169" y="1280"/>
                  <a:pt x="2152" y="1320"/>
                  <a:pt x="2148" y="1374"/>
                </a:cubicBezTo>
                <a:cubicBezTo>
                  <a:pt x="2158" y="1370"/>
                  <a:pt x="2173" y="1351"/>
                  <a:pt x="2182" y="1331"/>
                </a:cubicBezTo>
                <a:cubicBezTo>
                  <a:pt x="2190" y="1311"/>
                  <a:pt x="2201" y="1283"/>
                  <a:pt x="2201" y="1266"/>
                </a:cubicBezTo>
                <a:cubicBezTo>
                  <a:pt x="2201" y="1257"/>
                  <a:pt x="2201" y="1240"/>
                  <a:pt x="2189" y="1237"/>
                </a:cubicBezTo>
                <a:cubicBezTo>
                  <a:pt x="2187" y="1237"/>
                  <a:pt x="2186" y="1237"/>
                  <a:pt x="2184" y="1237"/>
                </a:cubicBezTo>
                <a:close/>
                <a:moveTo>
                  <a:pt x="680" y="1261"/>
                </a:moveTo>
                <a:cubicBezTo>
                  <a:pt x="681" y="1274"/>
                  <a:pt x="692" y="1282"/>
                  <a:pt x="704" y="1282"/>
                </a:cubicBezTo>
                <a:cubicBezTo>
                  <a:pt x="712" y="1282"/>
                  <a:pt x="716" y="1270"/>
                  <a:pt x="723" y="1275"/>
                </a:cubicBezTo>
                <a:cubicBezTo>
                  <a:pt x="721" y="1265"/>
                  <a:pt x="722" y="1266"/>
                  <a:pt x="721" y="1254"/>
                </a:cubicBezTo>
                <a:cubicBezTo>
                  <a:pt x="701" y="1251"/>
                  <a:pt x="691" y="1251"/>
                  <a:pt x="680" y="1261"/>
                </a:cubicBezTo>
                <a:close/>
                <a:moveTo>
                  <a:pt x="1972" y="1314"/>
                </a:moveTo>
                <a:cubicBezTo>
                  <a:pt x="1996" y="1332"/>
                  <a:pt x="2018" y="1361"/>
                  <a:pt x="2049" y="1362"/>
                </a:cubicBezTo>
                <a:cubicBezTo>
                  <a:pt x="2034" y="1352"/>
                  <a:pt x="2028" y="1334"/>
                  <a:pt x="2015" y="1321"/>
                </a:cubicBezTo>
                <a:cubicBezTo>
                  <a:pt x="2001" y="1306"/>
                  <a:pt x="1980" y="1293"/>
                  <a:pt x="1962" y="1282"/>
                </a:cubicBezTo>
                <a:cubicBezTo>
                  <a:pt x="1943" y="1271"/>
                  <a:pt x="1923" y="1259"/>
                  <a:pt x="1902" y="1256"/>
                </a:cubicBezTo>
                <a:cubicBezTo>
                  <a:pt x="1922" y="1277"/>
                  <a:pt x="1948" y="1296"/>
                  <a:pt x="1972" y="1314"/>
                </a:cubicBezTo>
                <a:close/>
                <a:moveTo>
                  <a:pt x="535" y="1307"/>
                </a:moveTo>
                <a:cubicBezTo>
                  <a:pt x="550" y="1290"/>
                  <a:pt x="569" y="1277"/>
                  <a:pt x="593" y="1270"/>
                </a:cubicBezTo>
                <a:cubicBezTo>
                  <a:pt x="562" y="1260"/>
                  <a:pt x="533" y="1285"/>
                  <a:pt x="535" y="1307"/>
                </a:cubicBezTo>
                <a:close/>
                <a:moveTo>
                  <a:pt x="750" y="1287"/>
                </a:moveTo>
                <a:cubicBezTo>
                  <a:pt x="735" y="1297"/>
                  <a:pt x="741" y="1318"/>
                  <a:pt x="723" y="1323"/>
                </a:cubicBezTo>
                <a:cubicBezTo>
                  <a:pt x="708" y="1328"/>
                  <a:pt x="695" y="1317"/>
                  <a:pt x="677" y="1314"/>
                </a:cubicBezTo>
                <a:cubicBezTo>
                  <a:pt x="682" y="1329"/>
                  <a:pt x="705" y="1347"/>
                  <a:pt x="730" y="1350"/>
                </a:cubicBezTo>
                <a:cubicBezTo>
                  <a:pt x="741" y="1345"/>
                  <a:pt x="751" y="1338"/>
                  <a:pt x="764" y="1336"/>
                </a:cubicBezTo>
                <a:cubicBezTo>
                  <a:pt x="771" y="1316"/>
                  <a:pt x="769" y="1293"/>
                  <a:pt x="750" y="1287"/>
                </a:cubicBezTo>
                <a:close/>
                <a:moveTo>
                  <a:pt x="241" y="1307"/>
                </a:moveTo>
                <a:cubicBezTo>
                  <a:pt x="215" y="1325"/>
                  <a:pt x="183" y="1350"/>
                  <a:pt x="171" y="1374"/>
                </a:cubicBezTo>
                <a:cubicBezTo>
                  <a:pt x="171" y="1373"/>
                  <a:pt x="171" y="1371"/>
                  <a:pt x="173" y="1372"/>
                </a:cubicBezTo>
                <a:cubicBezTo>
                  <a:pt x="200" y="1364"/>
                  <a:pt x="225" y="1352"/>
                  <a:pt x="250" y="1343"/>
                </a:cubicBezTo>
                <a:cubicBezTo>
                  <a:pt x="277" y="1333"/>
                  <a:pt x="304" y="1328"/>
                  <a:pt x="330" y="1316"/>
                </a:cubicBezTo>
                <a:cubicBezTo>
                  <a:pt x="309" y="1304"/>
                  <a:pt x="274" y="1307"/>
                  <a:pt x="241" y="1307"/>
                </a:cubicBezTo>
                <a:close/>
                <a:moveTo>
                  <a:pt x="578" y="1316"/>
                </a:moveTo>
                <a:cubicBezTo>
                  <a:pt x="584" y="1323"/>
                  <a:pt x="592" y="1327"/>
                  <a:pt x="593" y="1338"/>
                </a:cubicBezTo>
                <a:cubicBezTo>
                  <a:pt x="606" y="1339"/>
                  <a:pt x="613" y="1334"/>
                  <a:pt x="624" y="1333"/>
                </a:cubicBezTo>
                <a:cubicBezTo>
                  <a:pt x="622" y="1324"/>
                  <a:pt x="620" y="1313"/>
                  <a:pt x="615" y="1307"/>
                </a:cubicBezTo>
                <a:cubicBezTo>
                  <a:pt x="598" y="1305"/>
                  <a:pt x="585" y="1307"/>
                  <a:pt x="578" y="1316"/>
                </a:cubicBezTo>
                <a:close/>
                <a:moveTo>
                  <a:pt x="388" y="1323"/>
                </a:moveTo>
                <a:cubicBezTo>
                  <a:pt x="381" y="1332"/>
                  <a:pt x="375" y="1342"/>
                  <a:pt x="371" y="1355"/>
                </a:cubicBezTo>
                <a:cubicBezTo>
                  <a:pt x="393" y="1352"/>
                  <a:pt x="426" y="1341"/>
                  <a:pt x="441" y="1323"/>
                </a:cubicBezTo>
                <a:cubicBezTo>
                  <a:pt x="426" y="1318"/>
                  <a:pt x="403" y="1322"/>
                  <a:pt x="388" y="1323"/>
                </a:cubicBezTo>
                <a:close/>
                <a:moveTo>
                  <a:pt x="1576" y="1389"/>
                </a:moveTo>
                <a:cubicBezTo>
                  <a:pt x="1603" y="1405"/>
                  <a:pt x="1644" y="1391"/>
                  <a:pt x="1642" y="1357"/>
                </a:cubicBezTo>
                <a:cubicBezTo>
                  <a:pt x="1616" y="1363"/>
                  <a:pt x="1598" y="1378"/>
                  <a:pt x="1576" y="1389"/>
                </a:cubicBezTo>
                <a:close/>
                <a:moveTo>
                  <a:pt x="1022" y="1425"/>
                </a:moveTo>
                <a:cubicBezTo>
                  <a:pt x="1001" y="1373"/>
                  <a:pt x="933" y="1346"/>
                  <a:pt x="865" y="1369"/>
                </a:cubicBezTo>
                <a:cubicBezTo>
                  <a:pt x="875" y="1379"/>
                  <a:pt x="894" y="1383"/>
                  <a:pt x="906" y="1386"/>
                </a:cubicBezTo>
                <a:cubicBezTo>
                  <a:pt x="922" y="1390"/>
                  <a:pt x="941" y="1389"/>
                  <a:pt x="954" y="1396"/>
                </a:cubicBezTo>
                <a:cubicBezTo>
                  <a:pt x="968" y="1403"/>
                  <a:pt x="978" y="1420"/>
                  <a:pt x="988" y="1432"/>
                </a:cubicBezTo>
                <a:cubicBezTo>
                  <a:pt x="999" y="1445"/>
                  <a:pt x="1010" y="1459"/>
                  <a:pt x="1020" y="1471"/>
                </a:cubicBezTo>
                <a:cubicBezTo>
                  <a:pt x="1018" y="1453"/>
                  <a:pt x="1022" y="1441"/>
                  <a:pt x="1022" y="1425"/>
                </a:cubicBezTo>
                <a:close/>
                <a:moveTo>
                  <a:pt x="566" y="1367"/>
                </a:moveTo>
                <a:cubicBezTo>
                  <a:pt x="572" y="1396"/>
                  <a:pt x="593" y="1409"/>
                  <a:pt x="631" y="1405"/>
                </a:cubicBezTo>
                <a:cubicBezTo>
                  <a:pt x="642" y="1397"/>
                  <a:pt x="652" y="1387"/>
                  <a:pt x="660" y="1377"/>
                </a:cubicBezTo>
                <a:cubicBezTo>
                  <a:pt x="655" y="1374"/>
                  <a:pt x="658" y="1364"/>
                  <a:pt x="653" y="1362"/>
                </a:cubicBezTo>
                <a:cubicBezTo>
                  <a:pt x="628" y="1388"/>
                  <a:pt x="589" y="1392"/>
                  <a:pt x="566" y="1367"/>
                </a:cubicBezTo>
                <a:close/>
                <a:moveTo>
                  <a:pt x="168" y="1410"/>
                </a:moveTo>
                <a:cubicBezTo>
                  <a:pt x="213" y="1418"/>
                  <a:pt x="262" y="1399"/>
                  <a:pt x="289" y="1374"/>
                </a:cubicBezTo>
                <a:cubicBezTo>
                  <a:pt x="289" y="1371"/>
                  <a:pt x="288" y="1368"/>
                  <a:pt x="284" y="1369"/>
                </a:cubicBezTo>
                <a:cubicBezTo>
                  <a:pt x="254" y="1391"/>
                  <a:pt x="208" y="1397"/>
                  <a:pt x="168" y="1410"/>
                </a:cubicBezTo>
                <a:close/>
                <a:moveTo>
                  <a:pt x="1666" y="1374"/>
                </a:moveTo>
                <a:cubicBezTo>
                  <a:pt x="1652" y="1394"/>
                  <a:pt x="1638" y="1414"/>
                  <a:pt x="1625" y="1434"/>
                </a:cubicBezTo>
                <a:cubicBezTo>
                  <a:pt x="1653" y="1425"/>
                  <a:pt x="1684" y="1420"/>
                  <a:pt x="1675" y="1374"/>
                </a:cubicBezTo>
                <a:cubicBezTo>
                  <a:pt x="1672" y="1374"/>
                  <a:pt x="1669" y="1374"/>
                  <a:pt x="1666" y="1374"/>
                </a:cubicBezTo>
                <a:close/>
                <a:moveTo>
                  <a:pt x="429" y="1437"/>
                </a:moveTo>
                <a:cubicBezTo>
                  <a:pt x="442" y="1440"/>
                  <a:pt x="453" y="1447"/>
                  <a:pt x="472" y="1444"/>
                </a:cubicBezTo>
                <a:cubicBezTo>
                  <a:pt x="482" y="1430"/>
                  <a:pt x="499" y="1415"/>
                  <a:pt x="489" y="1389"/>
                </a:cubicBezTo>
                <a:cubicBezTo>
                  <a:pt x="487" y="1389"/>
                  <a:pt x="484" y="1389"/>
                  <a:pt x="482" y="1389"/>
                </a:cubicBezTo>
                <a:cubicBezTo>
                  <a:pt x="476" y="1417"/>
                  <a:pt x="458" y="1432"/>
                  <a:pt x="429" y="1437"/>
                </a:cubicBezTo>
                <a:close/>
                <a:moveTo>
                  <a:pt x="1292" y="1456"/>
                </a:moveTo>
                <a:cubicBezTo>
                  <a:pt x="1286" y="1475"/>
                  <a:pt x="1288" y="1517"/>
                  <a:pt x="1306" y="1536"/>
                </a:cubicBezTo>
                <a:cubicBezTo>
                  <a:pt x="1318" y="1495"/>
                  <a:pt x="1323" y="1458"/>
                  <a:pt x="1347" y="1432"/>
                </a:cubicBezTo>
                <a:cubicBezTo>
                  <a:pt x="1361" y="1417"/>
                  <a:pt x="1381" y="1412"/>
                  <a:pt x="1393" y="1396"/>
                </a:cubicBezTo>
                <a:cubicBezTo>
                  <a:pt x="1351" y="1402"/>
                  <a:pt x="1302" y="1421"/>
                  <a:pt x="1292" y="1456"/>
                </a:cubicBezTo>
                <a:close/>
                <a:moveTo>
                  <a:pt x="202" y="1449"/>
                </a:moveTo>
                <a:cubicBezTo>
                  <a:pt x="231" y="1451"/>
                  <a:pt x="266" y="1443"/>
                  <a:pt x="289" y="1432"/>
                </a:cubicBezTo>
                <a:cubicBezTo>
                  <a:pt x="294" y="1422"/>
                  <a:pt x="298" y="1412"/>
                  <a:pt x="301" y="1401"/>
                </a:cubicBezTo>
                <a:cubicBezTo>
                  <a:pt x="301" y="1399"/>
                  <a:pt x="299" y="1398"/>
                  <a:pt x="296" y="1398"/>
                </a:cubicBezTo>
                <a:cubicBezTo>
                  <a:pt x="272" y="1422"/>
                  <a:pt x="244" y="1442"/>
                  <a:pt x="202" y="1449"/>
                </a:cubicBezTo>
                <a:close/>
                <a:moveTo>
                  <a:pt x="1666" y="1461"/>
                </a:moveTo>
                <a:cubicBezTo>
                  <a:pt x="1690" y="1451"/>
                  <a:pt x="1728" y="1436"/>
                  <a:pt x="1711" y="1401"/>
                </a:cubicBezTo>
                <a:cubicBezTo>
                  <a:pt x="1686" y="1410"/>
                  <a:pt x="1680" y="1440"/>
                  <a:pt x="1666" y="1461"/>
                </a:cubicBezTo>
                <a:close/>
                <a:moveTo>
                  <a:pt x="1097" y="1434"/>
                </a:moveTo>
                <a:cubicBezTo>
                  <a:pt x="1076" y="1477"/>
                  <a:pt x="1050" y="1539"/>
                  <a:pt x="1070" y="1593"/>
                </a:cubicBezTo>
                <a:cubicBezTo>
                  <a:pt x="1082" y="1598"/>
                  <a:pt x="1087" y="1622"/>
                  <a:pt x="1099" y="1618"/>
                </a:cubicBezTo>
                <a:cubicBezTo>
                  <a:pt x="1085" y="1541"/>
                  <a:pt x="1101" y="1461"/>
                  <a:pt x="1135" y="1417"/>
                </a:cubicBezTo>
                <a:cubicBezTo>
                  <a:pt x="1135" y="1416"/>
                  <a:pt x="1135" y="1415"/>
                  <a:pt x="1133" y="1415"/>
                </a:cubicBezTo>
                <a:cubicBezTo>
                  <a:pt x="1121" y="1422"/>
                  <a:pt x="1108" y="1427"/>
                  <a:pt x="1097" y="1434"/>
                </a:cubicBezTo>
                <a:close/>
                <a:moveTo>
                  <a:pt x="993" y="1608"/>
                </a:moveTo>
                <a:cubicBezTo>
                  <a:pt x="1000" y="1593"/>
                  <a:pt x="1007" y="1554"/>
                  <a:pt x="1005" y="1538"/>
                </a:cubicBezTo>
                <a:cubicBezTo>
                  <a:pt x="1002" y="1514"/>
                  <a:pt x="979" y="1487"/>
                  <a:pt x="974" y="1468"/>
                </a:cubicBezTo>
                <a:cubicBezTo>
                  <a:pt x="948" y="1460"/>
                  <a:pt x="920" y="1425"/>
                  <a:pt x="880" y="1420"/>
                </a:cubicBezTo>
                <a:cubicBezTo>
                  <a:pt x="856" y="1417"/>
                  <a:pt x="824" y="1416"/>
                  <a:pt x="800" y="1425"/>
                </a:cubicBezTo>
                <a:cubicBezTo>
                  <a:pt x="783" y="1431"/>
                  <a:pt x="755" y="1446"/>
                  <a:pt x="757" y="1468"/>
                </a:cubicBezTo>
                <a:cubicBezTo>
                  <a:pt x="770" y="1461"/>
                  <a:pt x="785" y="1452"/>
                  <a:pt x="800" y="1446"/>
                </a:cubicBezTo>
                <a:cubicBezTo>
                  <a:pt x="833" y="1434"/>
                  <a:pt x="862" y="1434"/>
                  <a:pt x="889" y="1446"/>
                </a:cubicBezTo>
                <a:cubicBezTo>
                  <a:pt x="908" y="1455"/>
                  <a:pt x="925" y="1473"/>
                  <a:pt x="942" y="1480"/>
                </a:cubicBezTo>
                <a:cubicBezTo>
                  <a:pt x="946" y="1501"/>
                  <a:pt x="969" y="1518"/>
                  <a:pt x="974" y="1543"/>
                </a:cubicBezTo>
                <a:cubicBezTo>
                  <a:pt x="981" y="1581"/>
                  <a:pt x="964" y="1613"/>
                  <a:pt x="962" y="1642"/>
                </a:cubicBezTo>
                <a:cubicBezTo>
                  <a:pt x="971" y="1631"/>
                  <a:pt x="986" y="1624"/>
                  <a:pt x="993" y="1608"/>
                </a:cubicBezTo>
                <a:close/>
                <a:moveTo>
                  <a:pt x="1246" y="1492"/>
                </a:moveTo>
                <a:cubicBezTo>
                  <a:pt x="1245" y="1474"/>
                  <a:pt x="1256" y="1456"/>
                  <a:pt x="1251" y="1432"/>
                </a:cubicBezTo>
                <a:cubicBezTo>
                  <a:pt x="1238" y="1426"/>
                  <a:pt x="1230" y="1444"/>
                  <a:pt x="1222" y="1451"/>
                </a:cubicBezTo>
                <a:cubicBezTo>
                  <a:pt x="1221" y="1507"/>
                  <a:pt x="1232" y="1556"/>
                  <a:pt x="1282" y="1567"/>
                </a:cubicBezTo>
                <a:cubicBezTo>
                  <a:pt x="1274" y="1540"/>
                  <a:pt x="1249" y="1521"/>
                  <a:pt x="1246" y="1492"/>
                </a:cubicBezTo>
                <a:close/>
                <a:moveTo>
                  <a:pt x="328" y="1439"/>
                </a:moveTo>
                <a:cubicBezTo>
                  <a:pt x="291" y="1470"/>
                  <a:pt x="240" y="1485"/>
                  <a:pt x="176" y="1487"/>
                </a:cubicBezTo>
                <a:cubicBezTo>
                  <a:pt x="197" y="1499"/>
                  <a:pt x="222" y="1507"/>
                  <a:pt x="255" y="1507"/>
                </a:cubicBezTo>
                <a:cubicBezTo>
                  <a:pt x="286" y="1489"/>
                  <a:pt x="319" y="1474"/>
                  <a:pt x="332" y="1439"/>
                </a:cubicBezTo>
                <a:cubicBezTo>
                  <a:pt x="331" y="1439"/>
                  <a:pt x="329" y="1439"/>
                  <a:pt x="328" y="1439"/>
                </a:cubicBezTo>
                <a:close/>
                <a:moveTo>
                  <a:pt x="1352" y="1514"/>
                </a:moveTo>
                <a:cubicBezTo>
                  <a:pt x="1392" y="1485"/>
                  <a:pt x="1436" y="1461"/>
                  <a:pt x="1490" y="1446"/>
                </a:cubicBezTo>
                <a:cubicBezTo>
                  <a:pt x="1425" y="1425"/>
                  <a:pt x="1349" y="1452"/>
                  <a:pt x="1352" y="1514"/>
                </a:cubicBezTo>
                <a:close/>
                <a:moveTo>
                  <a:pt x="1972" y="1632"/>
                </a:moveTo>
                <a:cubicBezTo>
                  <a:pt x="1932" y="1598"/>
                  <a:pt x="1920" y="1547"/>
                  <a:pt x="1887" y="1502"/>
                </a:cubicBezTo>
                <a:cubicBezTo>
                  <a:pt x="1869" y="1477"/>
                  <a:pt x="1842" y="1440"/>
                  <a:pt x="1813" y="1442"/>
                </a:cubicBezTo>
                <a:cubicBezTo>
                  <a:pt x="1787" y="1497"/>
                  <a:pt x="1756" y="1547"/>
                  <a:pt x="1699" y="1572"/>
                </a:cubicBezTo>
                <a:cubicBezTo>
                  <a:pt x="1701" y="1621"/>
                  <a:pt x="1730" y="1648"/>
                  <a:pt x="1724" y="1697"/>
                </a:cubicBezTo>
                <a:cubicBezTo>
                  <a:pt x="1722" y="1706"/>
                  <a:pt x="1715" y="1716"/>
                  <a:pt x="1711" y="1726"/>
                </a:cubicBezTo>
                <a:cubicBezTo>
                  <a:pt x="1708" y="1736"/>
                  <a:pt x="1705" y="1748"/>
                  <a:pt x="1702" y="1757"/>
                </a:cubicBezTo>
                <a:cubicBezTo>
                  <a:pt x="1696" y="1779"/>
                  <a:pt x="1683" y="1805"/>
                  <a:pt x="1687" y="1825"/>
                </a:cubicBezTo>
                <a:cubicBezTo>
                  <a:pt x="1689" y="1832"/>
                  <a:pt x="1698" y="1838"/>
                  <a:pt x="1704" y="1847"/>
                </a:cubicBezTo>
                <a:cubicBezTo>
                  <a:pt x="1722" y="1872"/>
                  <a:pt x="1738" y="1893"/>
                  <a:pt x="1750" y="1921"/>
                </a:cubicBezTo>
                <a:cubicBezTo>
                  <a:pt x="1742" y="1934"/>
                  <a:pt x="1737" y="1950"/>
                  <a:pt x="1731" y="1965"/>
                </a:cubicBezTo>
                <a:cubicBezTo>
                  <a:pt x="1740" y="1965"/>
                  <a:pt x="1737" y="1971"/>
                  <a:pt x="1748" y="1974"/>
                </a:cubicBezTo>
                <a:cubicBezTo>
                  <a:pt x="1746" y="1959"/>
                  <a:pt x="1766" y="1957"/>
                  <a:pt x="1774" y="1950"/>
                </a:cubicBezTo>
                <a:cubicBezTo>
                  <a:pt x="1793" y="1936"/>
                  <a:pt x="1807" y="1913"/>
                  <a:pt x="1825" y="1895"/>
                </a:cubicBezTo>
                <a:cubicBezTo>
                  <a:pt x="1843" y="1876"/>
                  <a:pt x="1868" y="1866"/>
                  <a:pt x="1880" y="1844"/>
                </a:cubicBezTo>
                <a:cubicBezTo>
                  <a:pt x="1856" y="1814"/>
                  <a:pt x="1814" y="1796"/>
                  <a:pt x="1796" y="1757"/>
                </a:cubicBezTo>
                <a:cubicBezTo>
                  <a:pt x="1789" y="1742"/>
                  <a:pt x="1787" y="1723"/>
                  <a:pt x="1781" y="1704"/>
                </a:cubicBezTo>
                <a:cubicBezTo>
                  <a:pt x="1769" y="1658"/>
                  <a:pt x="1761" y="1616"/>
                  <a:pt x="1767" y="1565"/>
                </a:cubicBezTo>
                <a:cubicBezTo>
                  <a:pt x="1813" y="1595"/>
                  <a:pt x="1862" y="1622"/>
                  <a:pt x="1902" y="1659"/>
                </a:cubicBezTo>
                <a:cubicBezTo>
                  <a:pt x="1909" y="1680"/>
                  <a:pt x="1921" y="1700"/>
                  <a:pt x="1926" y="1721"/>
                </a:cubicBezTo>
                <a:cubicBezTo>
                  <a:pt x="1930" y="1738"/>
                  <a:pt x="1935" y="1757"/>
                  <a:pt x="1936" y="1774"/>
                </a:cubicBezTo>
                <a:cubicBezTo>
                  <a:pt x="1936" y="1785"/>
                  <a:pt x="1929" y="1799"/>
                  <a:pt x="1931" y="1810"/>
                </a:cubicBezTo>
                <a:cubicBezTo>
                  <a:pt x="1932" y="1817"/>
                  <a:pt x="1939" y="1827"/>
                  <a:pt x="1943" y="1837"/>
                </a:cubicBezTo>
                <a:cubicBezTo>
                  <a:pt x="1954" y="1866"/>
                  <a:pt x="1963" y="1888"/>
                  <a:pt x="1957" y="1914"/>
                </a:cubicBezTo>
                <a:cubicBezTo>
                  <a:pt x="1943" y="1921"/>
                  <a:pt x="1917" y="1917"/>
                  <a:pt x="1902" y="1924"/>
                </a:cubicBezTo>
                <a:cubicBezTo>
                  <a:pt x="1932" y="1937"/>
                  <a:pt x="1995" y="1953"/>
                  <a:pt x="2032" y="1936"/>
                </a:cubicBezTo>
                <a:cubicBezTo>
                  <a:pt x="2018" y="1934"/>
                  <a:pt x="2006" y="1921"/>
                  <a:pt x="1994" y="1931"/>
                </a:cubicBezTo>
                <a:cubicBezTo>
                  <a:pt x="1987" y="1914"/>
                  <a:pt x="1979" y="1897"/>
                  <a:pt x="1965" y="1888"/>
                </a:cubicBezTo>
                <a:cubicBezTo>
                  <a:pt x="1968" y="1886"/>
                  <a:pt x="1971" y="1874"/>
                  <a:pt x="1972" y="1868"/>
                </a:cubicBezTo>
                <a:cubicBezTo>
                  <a:pt x="1973" y="1852"/>
                  <a:pt x="1963" y="1845"/>
                  <a:pt x="1960" y="1827"/>
                </a:cubicBezTo>
                <a:cubicBezTo>
                  <a:pt x="1958" y="1818"/>
                  <a:pt x="1961" y="1809"/>
                  <a:pt x="1957" y="1798"/>
                </a:cubicBezTo>
                <a:cubicBezTo>
                  <a:pt x="1996" y="1765"/>
                  <a:pt x="2030" y="1728"/>
                  <a:pt x="2044" y="1671"/>
                </a:cubicBezTo>
                <a:cubicBezTo>
                  <a:pt x="2016" y="1654"/>
                  <a:pt x="1994" y="1651"/>
                  <a:pt x="1972" y="1632"/>
                </a:cubicBezTo>
                <a:close/>
                <a:moveTo>
                  <a:pt x="651" y="1478"/>
                </a:moveTo>
                <a:cubicBezTo>
                  <a:pt x="644" y="1504"/>
                  <a:pt x="626" y="1538"/>
                  <a:pt x="631" y="1572"/>
                </a:cubicBezTo>
                <a:cubicBezTo>
                  <a:pt x="634" y="1584"/>
                  <a:pt x="643" y="1598"/>
                  <a:pt x="648" y="1608"/>
                </a:cubicBezTo>
                <a:cubicBezTo>
                  <a:pt x="654" y="1619"/>
                  <a:pt x="657" y="1637"/>
                  <a:pt x="670" y="1634"/>
                </a:cubicBezTo>
                <a:cubicBezTo>
                  <a:pt x="675" y="1600"/>
                  <a:pt x="650" y="1544"/>
                  <a:pt x="672" y="1507"/>
                </a:cubicBezTo>
                <a:cubicBezTo>
                  <a:pt x="676" y="1511"/>
                  <a:pt x="682" y="1508"/>
                  <a:pt x="684" y="1504"/>
                </a:cubicBezTo>
                <a:cubicBezTo>
                  <a:pt x="683" y="1500"/>
                  <a:pt x="673" y="1504"/>
                  <a:pt x="672" y="1499"/>
                </a:cubicBezTo>
                <a:cubicBezTo>
                  <a:pt x="679" y="1487"/>
                  <a:pt x="683" y="1471"/>
                  <a:pt x="689" y="1458"/>
                </a:cubicBezTo>
                <a:cubicBezTo>
                  <a:pt x="672" y="1461"/>
                  <a:pt x="662" y="1470"/>
                  <a:pt x="651" y="1478"/>
                </a:cubicBezTo>
                <a:close/>
                <a:moveTo>
                  <a:pt x="2145" y="1473"/>
                </a:moveTo>
                <a:cubicBezTo>
                  <a:pt x="2148" y="1504"/>
                  <a:pt x="2137" y="1539"/>
                  <a:pt x="2148" y="1557"/>
                </a:cubicBezTo>
                <a:cubicBezTo>
                  <a:pt x="2160" y="1529"/>
                  <a:pt x="2173" y="1502"/>
                  <a:pt x="2179" y="1468"/>
                </a:cubicBezTo>
                <a:cubicBezTo>
                  <a:pt x="2166" y="1467"/>
                  <a:pt x="2155" y="1469"/>
                  <a:pt x="2145" y="1473"/>
                </a:cubicBezTo>
                <a:close/>
                <a:moveTo>
                  <a:pt x="2153" y="1608"/>
                </a:moveTo>
                <a:cubicBezTo>
                  <a:pt x="2223" y="1591"/>
                  <a:pt x="2272" y="1552"/>
                  <a:pt x="2290" y="1483"/>
                </a:cubicBezTo>
                <a:cubicBezTo>
                  <a:pt x="2290" y="1481"/>
                  <a:pt x="2288" y="1480"/>
                  <a:pt x="2285" y="1480"/>
                </a:cubicBezTo>
                <a:cubicBezTo>
                  <a:pt x="2246" y="1528"/>
                  <a:pt x="2198" y="1567"/>
                  <a:pt x="2153" y="1608"/>
                </a:cubicBezTo>
                <a:close/>
                <a:moveTo>
                  <a:pt x="769" y="1567"/>
                </a:moveTo>
                <a:cubicBezTo>
                  <a:pt x="742" y="1586"/>
                  <a:pt x="755" y="1632"/>
                  <a:pt x="771" y="1656"/>
                </a:cubicBezTo>
                <a:cubicBezTo>
                  <a:pt x="793" y="1661"/>
                  <a:pt x="818" y="1679"/>
                  <a:pt x="839" y="1680"/>
                </a:cubicBezTo>
                <a:cubicBezTo>
                  <a:pt x="857" y="1682"/>
                  <a:pt x="875" y="1670"/>
                  <a:pt x="897" y="1671"/>
                </a:cubicBezTo>
                <a:cubicBezTo>
                  <a:pt x="912" y="1659"/>
                  <a:pt x="924" y="1644"/>
                  <a:pt x="942" y="1634"/>
                </a:cubicBezTo>
                <a:cubicBezTo>
                  <a:pt x="949" y="1589"/>
                  <a:pt x="946" y="1562"/>
                  <a:pt x="928" y="1533"/>
                </a:cubicBezTo>
                <a:cubicBezTo>
                  <a:pt x="907" y="1501"/>
                  <a:pt x="884" y="1481"/>
                  <a:pt x="836" y="1487"/>
                </a:cubicBezTo>
                <a:cubicBezTo>
                  <a:pt x="835" y="1488"/>
                  <a:pt x="833" y="1488"/>
                  <a:pt x="834" y="1490"/>
                </a:cubicBezTo>
                <a:cubicBezTo>
                  <a:pt x="861" y="1500"/>
                  <a:pt x="884" y="1514"/>
                  <a:pt x="906" y="1528"/>
                </a:cubicBezTo>
                <a:cubicBezTo>
                  <a:pt x="934" y="1574"/>
                  <a:pt x="916" y="1633"/>
                  <a:pt x="875" y="1644"/>
                </a:cubicBezTo>
                <a:cubicBezTo>
                  <a:pt x="859" y="1649"/>
                  <a:pt x="839" y="1643"/>
                  <a:pt x="817" y="1647"/>
                </a:cubicBezTo>
                <a:cubicBezTo>
                  <a:pt x="807" y="1636"/>
                  <a:pt x="794" y="1631"/>
                  <a:pt x="791" y="1615"/>
                </a:cubicBezTo>
                <a:cubicBezTo>
                  <a:pt x="785" y="1589"/>
                  <a:pt x="803" y="1570"/>
                  <a:pt x="812" y="1553"/>
                </a:cubicBezTo>
                <a:cubicBezTo>
                  <a:pt x="799" y="1557"/>
                  <a:pt x="780" y="1559"/>
                  <a:pt x="769" y="1567"/>
                </a:cubicBezTo>
                <a:close/>
                <a:moveTo>
                  <a:pt x="2049" y="1627"/>
                </a:moveTo>
                <a:cubicBezTo>
                  <a:pt x="2048" y="1610"/>
                  <a:pt x="2043" y="1596"/>
                  <a:pt x="2042" y="1579"/>
                </a:cubicBezTo>
                <a:cubicBezTo>
                  <a:pt x="2011" y="1554"/>
                  <a:pt x="1986" y="1524"/>
                  <a:pt x="1950" y="1504"/>
                </a:cubicBezTo>
                <a:cubicBezTo>
                  <a:pt x="1967" y="1561"/>
                  <a:pt x="2000" y="1602"/>
                  <a:pt x="2049" y="1627"/>
                </a:cubicBezTo>
                <a:close/>
                <a:moveTo>
                  <a:pt x="1473" y="1507"/>
                </a:moveTo>
                <a:cubicBezTo>
                  <a:pt x="1452" y="1506"/>
                  <a:pt x="1430" y="1508"/>
                  <a:pt x="1415" y="1519"/>
                </a:cubicBezTo>
                <a:cubicBezTo>
                  <a:pt x="1499" y="1517"/>
                  <a:pt x="1536" y="1563"/>
                  <a:pt x="1584" y="1598"/>
                </a:cubicBezTo>
                <a:cubicBezTo>
                  <a:pt x="1577" y="1536"/>
                  <a:pt x="1539" y="1509"/>
                  <a:pt x="1473" y="1507"/>
                </a:cubicBezTo>
                <a:close/>
                <a:moveTo>
                  <a:pt x="1217" y="1606"/>
                </a:moveTo>
                <a:cubicBezTo>
                  <a:pt x="1242" y="1612"/>
                  <a:pt x="1278" y="1632"/>
                  <a:pt x="1302" y="1610"/>
                </a:cubicBezTo>
                <a:cubicBezTo>
                  <a:pt x="1238" y="1607"/>
                  <a:pt x="1217" y="1560"/>
                  <a:pt x="1176" y="1533"/>
                </a:cubicBezTo>
                <a:cubicBezTo>
                  <a:pt x="1174" y="1574"/>
                  <a:pt x="1203" y="1582"/>
                  <a:pt x="1217" y="1606"/>
                </a:cubicBezTo>
                <a:close/>
                <a:moveTo>
                  <a:pt x="455" y="1610"/>
                </a:moveTo>
                <a:cubicBezTo>
                  <a:pt x="483" y="1627"/>
                  <a:pt x="492" y="1661"/>
                  <a:pt x="535" y="1656"/>
                </a:cubicBezTo>
                <a:cubicBezTo>
                  <a:pt x="513" y="1622"/>
                  <a:pt x="490" y="1589"/>
                  <a:pt x="458" y="1565"/>
                </a:cubicBezTo>
                <a:cubicBezTo>
                  <a:pt x="455" y="1565"/>
                  <a:pt x="453" y="1565"/>
                  <a:pt x="451" y="1565"/>
                </a:cubicBezTo>
                <a:cubicBezTo>
                  <a:pt x="449" y="1583"/>
                  <a:pt x="456" y="1593"/>
                  <a:pt x="455" y="1610"/>
                </a:cubicBezTo>
                <a:close/>
                <a:moveTo>
                  <a:pt x="1514" y="1656"/>
                </a:moveTo>
                <a:cubicBezTo>
                  <a:pt x="1521" y="1678"/>
                  <a:pt x="1519" y="1703"/>
                  <a:pt x="1528" y="1729"/>
                </a:cubicBezTo>
                <a:cubicBezTo>
                  <a:pt x="1562" y="1665"/>
                  <a:pt x="1534" y="1568"/>
                  <a:pt x="1451" y="1572"/>
                </a:cubicBezTo>
                <a:cubicBezTo>
                  <a:pt x="1473" y="1599"/>
                  <a:pt x="1502" y="1618"/>
                  <a:pt x="1514" y="1656"/>
                </a:cubicBezTo>
                <a:close/>
                <a:moveTo>
                  <a:pt x="1439" y="1767"/>
                </a:moveTo>
                <a:cubicBezTo>
                  <a:pt x="1453" y="1753"/>
                  <a:pt x="1480" y="1729"/>
                  <a:pt x="1485" y="1702"/>
                </a:cubicBezTo>
                <a:cubicBezTo>
                  <a:pt x="1490" y="1674"/>
                  <a:pt x="1478" y="1655"/>
                  <a:pt x="1468" y="1632"/>
                </a:cubicBezTo>
                <a:cubicBezTo>
                  <a:pt x="1453" y="1631"/>
                  <a:pt x="1448" y="1619"/>
                  <a:pt x="1432" y="1618"/>
                </a:cubicBezTo>
                <a:cubicBezTo>
                  <a:pt x="1443" y="1660"/>
                  <a:pt x="1455" y="1720"/>
                  <a:pt x="1439" y="1767"/>
                </a:cubicBezTo>
                <a:close/>
                <a:moveTo>
                  <a:pt x="1331" y="1647"/>
                </a:moveTo>
                <a:cubicBezTo>
                  <a:pt x="1301" y="1649"/>
                  <a:pt x="1275" y="1668"/>
                  <a:pt x="1246" y="1668"/>
                </a:cubicBezTo>
                <a:cubicBezTo>
                  <a:pt x="1216" y="1668"/>
                  <a:pt x="1194" y="1646"/>
                  <a:pt x="1164" y="1651"/>
                </a:cubicBezTo>
                <a:cubicBezTo>
                  <a:pt x="1196" y="1699"/>
                  <a:pt x="1310" y="1702"/>
                  <a:pt x="1338" y="1649"/>
                </a:cubicBezTo>
                <a:cubicBezTo>
                  <a:pt x="1334" y="1649"/>
                  <a:pt x="1333" y="1648"/>
                  <a:pt x="1331" y="1647"/>
                </a:cubicBezTo>
                <a:close/>
                <a:moveTo>
                  <a:pt x="1024" y="1654"/>
                </a:moveTo>
                <a:cubicBezTo>
                  <a:pt x="999" y="1689"/>
                  <a:pt x="978" y="1730"/>
                  <a:pt x="964" y="1777"/>
                </a:cubicBezTo>
                <a:cubicBezTo>
                  <a:pt x="987" y="1770"/>
                  <a:pt x="1005" y="1739"/>
                  <a:pt x="1024" y="1721"/>
                </a:cubicBezTo>
                <a:cubicBezTo>
                  <a:pt x="1026" y="1698"/>
                  <a:pt x="1032" y="1679"/>
                  <a:pt x="1032" y="1654"/>
                </a:cubicBezTo>
                <a:cubicBezTo>
                  <a:pt x="1029" y="1654"/>
                  <a:pt x="1027" y="1654"/>
                  <a:pt x="1024" y="1654"/>
                </a:cubicBezTo>
                <a:close/>
                <a:moveTo>
                  <a:pt x="1902" y="1798"/>
                </a:moveTo>
                <a:cubicBezTo>
                  <a:pt x="1904" y="1773"/>
                  <a:pt x="1894" y="1762"/>
                  <a:pt x="1895" y="1738"/>
                </a:cubicBezTo>
                <a:cubicBezTo>
                  <a:pt x="1871" y="1711"/>
                  <a:pt x="1856" y="1676"/>
                  <a:pt x="1822" y="1659"/>
                </a:cubicBezTo>
                <a:cubicBezTo>
                  <a:pt x="1841" y="1713"/>
                  <a:pt x="1854" y="1773"/>
                  <a:pt x="1902" y="1798"/>
                </a:cubicBezTo>
                <a:close/>
                <a:moveTo>
                  <a:pt x="1376" y="1704"/>
                </a:moveTo>
                <a:cubicBezTo>
                  <a:pt x="1382" y="1691"/>
                  <a:pt x="1384" y="1682"/>
                  <a:pt x="1386" y="1668"/>
                </a:cubicBezTo>
                <a:cubicBezTo>
                  <a:pt x="1383" y="1668"/>
                  <a:pt x="1381" y="1667"/>
                  <a:pt x="1379" y="1666"/>
                </a:cubicBezTo>
                <a:cubicBezTo>
                  <a:pt x="1350" y="1684"/>
                  <a:pt x="1332" y="1720"/>
                  <a:pt x="1294" y="1731"/>
                </a:cubicBezTo>
                <a:cubicBezTo>
                  <a:pt x="1281" y="1735"/>
                  <a:pt x="1266" y="1734"/>
                  <a:pt x="1251" y="1736"/>
                </a:cubicBezTo>
                <a:cubicBezTo>
                  <a:pt x="1244" y="1737"/>
                  <a:pt x="1230" y="1734"/>
                  <a:pt x="1224" y="1743"/>
                </a:cubicBezTo>
                <a:cubicBezTo>
                  <a:pt x="1294" y="1756"/>
                  <a:pt x="1354" y="1754"/>
                  <a:pt x="1376" y="1704"/>
                </a:cubicBezTo>
                <a:close/>
                <a:moveTo>
                  <a:pt x="1381" y="1729"/>
                </a:moveTo>
                <a:cubicBezTo>
                  <a:pt x="1372" y="1745"/>
                  <a:pt x="1361" y="1757"/>
                  <a:pt x="1355" y="1772"/>
                </a:cubicBezTo>
                <a:cubicBezTo>
                  <a:pt x="1385" y="1761"/>
                  <a:pt x="1411" y="1746"/>
                  <a:pt x="1425" y="1719"/>
                </a:cubicBezTo>
                <a:cubicBezTo>
                  <a:pt x="1423" y="1705"/>
                  <a:pt x="1430" y="1682"/>
                  <a:pt x="1417" y="1678"/>
                </a:cubicBezTo>
                <a:cubicBezTo>
                  <a:pt x="1396" y="1684"/>
                  <a:pt x="1392" y="1709"/>
                  <a:pt x="1381" y="1729"/>
                </a:cubicBezTo>
                <a:close/>
                <a:moveTo>
                  <a:pt x="352" y="1784"/>
                </a:moveTo>
                <a:cubicBezTo>
                  <a:pt x="342" y="1788"/>
                  <a:pt x="330" y="1789"/>
                  <a:pt x="325" y="1798"/>
                </a:cubicBezTo>
                <a:cubicBezTo>
                  <a:pt x="367" y="1807"/>
                  <a:pt x="405" y="1777"/>
                  <a:pt x="402" y="1726"/>
                </a:cubicBezTo>
                <a:cubicBezTo>
                  <a:pt x="394" y="1716"/>
                  <a:pt x="385" y="1706"/>
                  <a:pt x="373" y="1700"/>
                </a:cubicBezTo>
                <a:cubicBezTo>
                  <a:pt x="386" y="1733"/>
                  <a:pt x="368" y="1765"/>
                  <a:pt x="352" y="1784"/>
                </a:cubicBezTo>
                <a:close/>
                <a:moveTo>
                  <a:pt x="492" y="1823"/>
                </a:moveTo>
                <a:cubicBezTo>
                  <a:pt x="532" y="1886"/>
                  <a:pt x="580" y="1950"/>
                  <a:pt x="634" y="1996"/>
                </a:cubicBezTo>
                <a:cubicBezTo>
                  <a:pt x="642" y="2004"/>
                  <a:pt x="652" y="2012"/>
                  <a:pt x="663" y="2015"/>
                </a:cubicBezTo>
                <a:cubicBezTo>
                  <a:pt x="659" y="1984"/>
                  <a:pt x="667" y="1959"/>
                  <a:pt x="665" y="1931"/>
                </a:cubicBezTo>
                <a:cubicBezTo>
                  <a:pt x="664" y="1910"/>
                  <a:pt x="650" y="1892"/>
                  <a:pt x="651" y="1873"/>
                </a:cubicBezTo>
                <a:cubicBezTo>
                  <a:pt x="651" y="1861"/>
                  <a:pt x="659" y="1844"/>
                  <a:pt x="663" y="1832"/>
                </a:cubicBezTo>
                <a:cubicBezTo>
                  <a:pt x="667" y="1818"/>
                  <a:pt x="674" y="1805"/>
                  <a:pt x="675" y="1789"/>
                </a:cubicBezTo>
                <a:cubicBezTo>
                  <a:pt x="662" y="1776"/>
                  <a:pt x="650" y="1762"/>
                  <a:pt x="634" y="1748"/>
                </a:cubicBezTo>
                <a:cubicBezTo>
                  <a:pt x="622" y="1737"/>
                  <a:pt x="598" y="1713"/>
                  <a:pt x="583" y="1714"/>
                </a:cubicBezTo>
                <a:cubicBezTo>
                  <a:pt x="577" y="1714"/>
                  <a:pt x="562" y="1725"/>
                  <a:pt x="554" y="1733"/>
                </a:cubicBezTo>
                <a:cubicBezTo>
                  <a:pt x="528" y="1760"/>
                  <a:pt x="506" y="1789"/>
                  <a:pt x="484" y="1813"/>
                </a:cubicBezTo>
                <a:cubicBezTo>
                  <a:pt x="493" y="1815"/>
                  <a:pt x="483" y="1830"/>
                  <a:pt x="492" y="1823"/>
                </a:cubicBezTo>
                <a:close/>
                <a:moveTo>
                  <a:pt x="2126" y="1762"/>
                </a:moveTo>
                <a:cubicBezTo>
                  <a:pt x="2117" y="1767"/>
                  <a:pt x="2105" y="1769"/>
                  <a:pt x="2100" y="1779"/>
                </a:cubicBezTo>
                <a:cubicBezTo>
                  <a:pt x="2165" y="1782"/>
                  <a:pt x="2202" y="1756"/>
                  <a:pt x="2230" y="1721"/>
                </a:cubicBezTo>
                <a:cubicBezTo>
                  <a:pt x="2232" y="1721"/>
                  <a:pt x="2232" y="1718"/>
                  <a:pt x="2227" y="1719"/>
                </a:cubicBezTo>
                <a:cubicBezTo>
                  <a:pt x="2189" y="1728"/>
                  <a:pt x="2154" y="1747"/>
                  <a:pt x="2126" y="1762"/>
                </a:cubicBezTo>
                <a:close/>
                <a:moveTo>
                  <a:pt x="967" y="1830"/>
                </a:moveTo>
                <a:cubicBezTo>
                  <a:pt x="946" y="1864"/>
                  <a:pt x="926" y="1901"/>
                  <a:pt x="913" y="1943"/>
                </a:cubicBezTo>
                <a:cubicBezTo>
                  <a:pt x="942" y="1957"/>
                  <a:pt x="982" y="1947"/>
                  <a:pt x="1012" y="1950"/>
                </a:cubicBezTo>
                <a:cubicBezTo>
                  <a:pt x="1022" y="1951"/>
                  <a:pt x="1036" y="1957"/>
                  <a:pt x="1046" y="1960"/>
                </a:cubicBezTo>
                <a:cubicBezTo>
                  <a:pt x="1092" y="1973"/>
                  <a:pt x="1116" y="1999"/>
                  <a:pt x="1150" y="2018"/>
                </a:cubicBezTo>
                <a:cubicBezTo>
                  <a:pt x="1153" y="1987"/>
                  <a:pt x="1154" y="1954"/>
                  <a:pt x="1157" y="1924"/>
                </a:cubicBezTo>
                <a:cubicBezTo>
                  <a:pt x="1145" y="1902"/>
                  <a:pt x="1135" y="1880"/>
                  <a:pt x="1126" y="1856"/>
                </a:cubicBezTo>
                <a:cubicBezTo>
                  <a:pt x="1069" y="1851"/>
                  <a:pt x="1021" y="1837"/>
                  <a:pt x="967" y="1830"/>
                </a:cubicBezTo>
                <a:close/>
                <a:moveTo>
                  <a:pt x="750" y="1943"/>
                </a:moveTo>
                <a:cubicBezTo>
                  <a:pt x="783" y="1951"/>
                  <a:pt x="796" y="1917"/>
                  <a:pt x="812" y="1900"/>
                </a:cubicBezTo>
                <a:cubicBezTo>
                  <a:pt x="806" y="1868"/>
                  <a:pt x="790" y="1833"/>
                  <a:pt x="759" y="1835"/>
                </a:cubicBezTo>
                <a:cubicBezTo>
                  <a:pt x="796" y="1858"/>
                  <a:pt x="788" y="1928"/>
                  <a:pt x="750" y="1943"/>
                </a:cubicBezTo>
                <a:close/>
                <a:moveTo>
                  <a:pt x="1169" y="1859"/>
                </a:moveTo>
                <a:cubicBezTo>
                  <a:pt x="1193" y="1876"/>
                  <a:pt x="1229" y="1881"/>
                  <a:pt x="1263" y="1888"/>
                </a:cubicBezTo>
                <a:cubicBezTo>
                  <a:pt x="1268" y="1882"/>
                  <a:pt x="1275" y="1874"/>
                  <a:pt x="1282" y="1866"/>
                </a:cubicBezTo>
                <a:cubicBezTo>
                  <a:pt x="1287" y="1860"/>
                  <a:pt x="1301" y="1850"/>
                  <a:pt x="1294" y="1847"/>
                </a:cubicBezTo>
                <a:cubicBezTo>
                  <a:pt x="1264" y="1864"/>
                  <a:pt x="1208" y="1856"/>
                  <a:pt x="1169" y="1859"/>
                </a:cubicBezTo>
                <a:close/>
                <a:moveTo>
                  <a:pt x="1615" y="1912"/>
                </a:moveTo>
                <a:cubicBezTo>
                  <a:pt x="1633" y="1898"/>
                  <a:pt x="1618" y="1863"/>
                  <a:pt x="1605" y="1851"/>
                </a:cubicBezTo>
                <a:cubicBezTo>
                  <a:pt x="1604" y="1876"/>
                  <a:pt x="1608" y="1895"/>
                  <a:pt x="1615" y="1912"/>
                </a:cubicBezTo>
                <a:close/>
                <a:moveTo>
                  <a:pt x="1576" y="1931"/>
                </a:moveTo>
                <a:cubicBezTo>
                  <a:pt x="1598" y="1918"/>
                  <a:pt x="1587" y="1881"/>
                  <a:pt x="1572" y="1866"/>
                </a:cubicBezTo>
                <a:cubicBezTo>
                  <a:pt x="1570" y="1866"/>
                  <a:pt x="1568" y="1866"/>
                  <a:pt x="1567" y="1866"/>
                </a:cubicBezTo>
                <a:cubicBezTo>
                  <a:pt x="1560" y="1889"/>
                  <a:pt x="1575" y="1909"/>
                  <a:pt x="1576" y="1931"/>
                </a:cubicBezTo>
                <a:close/>
                <a:moveTo>
                  <a:pt x="1533" y="1945"/>
                </a:moveTo>
                <a:cubicBezTo>
                  <a:pt x="1543" y="1940"/>
                  <a:pt x="1545" y="1927"/>
                  <a:pt x="1550" y="1917"/>
                </a:cubicBezTo>
                <a:cubicBezTo>
                  <a:pt x="1542" y="1905"/>
                  <a:pt x="1541" y="1887"/>
                  <a:pt x="1528" y="1880"/>
                </a:cubicBezTo>
                <a:cubicBezTo>
                  <a:pt x="1514" y="1899"/>
                  <a:pt x="1525" y="1928"/>
                  <a:pt x="1533" y="1945"/>
                </a:cubicBezTo>
                <a:close/>
                <a:moveTo>
                  <a:pt x="1458" y="1972"/>
                </a:moveTo>
                <a:cubicBezTo>
                  <a:pt x="1438" y="1936"/>
                  <a:pt x="1430" y="1907"/>
                  <a:pt x="1388" y="1900"/>
                </a:cubicBezTo>
                <a:cubicBezTo>
                  <a:pt x="1389" y="1903"/>
                  <a:pt x="1387" y="1905"/>
                  <a:pt x="1386" y="1907"/>
                </a:cubicBezTo>
                <a:cubicBezTo>
                  <a:pt x="1382" y="1932"/>
                  <a:pt x="1380" y="1957"/>
                  <a:pt x="1376" y="1982"/>
                </a:cubicBezTo>
                <a:cubicBezTo>
                  <a:pt x="1373" y="2006"/>
                  <a:pt x="1373" y="2034"/>
                  <a:pt x="1367" y="2056"/>
                </a:cubicBezTo>
                <a:cubicBezTo>
                  <a:pt x="1359" y="2086"/>
                  <a:pt x="1335" y="2116"/>
                  <a:pt x="1328" y="2143"/>
                </a:cubicBezTo>
                <a:cubicBezTo>
                  <a:pt x="1339" y="2181"/>
                  <a:pt x="1350" y="2219"/>
                  <a:pt x="1369" y="2249"/>
                </a:cubicBezTo>
                <a:cubicBezTo>
                  <a:pt x="1410" y="2191"/>
                  <a:pt x="1460" y="2141"/>
                  <a:pt x="1507" y="2088"/>
                </a:cubicBezTo>
                <a:cubicBezTo>
                  <a:pt x="1496" y="2042"/>
                  <a:pt x="1477" y="2006"/>
                  <a:pt x="1458" y="1972"/>
                </a:cubicBezTo>
                <a:close/>
                <a:moveTo>
                  <a:pt x="530" y="1958"/>
                </a:moveTo>
                <a:cubicBezTo>
                  <a:pt x="519" y="1958"/>
                  <a:pt x="505" y="1971"/>
                  <a:pt x="494" y="1979"/>
                </a:cubicBezTo>
                <a:cubicBezTo>
                  <a:pt x="482" y="1989"/>
                  <a:pt x="467" y="1998"/>
                  <a:pt x="463" y="2008"/>
                </a:cubicBezTo>
                <a:cubicBezTo>
                  <a:pt x="472" y="2038"/>
                  <a:pt x="501" y="2047"/>
                  <a:pt x="525" y="2061"/>
                </a:cubicBezTo>
                <a:cubicBezTo>
                  <a:pt x="523" y="2047"/>
                  <a:pt x="516" y="2024"/>
                  <a:pt x="516" y="2015"/>
                </a:cubicBezTo>
                <a:cubicBezTo>
                  <a:pt x="528" y="2013"/>
                  <a:pt x="549" y="2020"/>
                  <a:pt x="566" y="2020"/>
                </a:cubicBezTo>
                <a:cubicBezTo>
                  <a:pt x="558" y="1992"/>
                  <a:pt x="558" y="1957"/>
                  <a:pt x="530" y="1958"/>
                </a:cubicBezTo>
                <a:close/>
                <a:moveTo>
                  <a:pt x="988" y="2025"/>
                </a:moveTo>
                <a:cubicBezTo>
                  <a:pt x="1028" y="2043"/>
                  <a:pt x="1077" y="2072"/>
                  <a:pt x="1130" y="2066"/>
                </a:cubicBezTo>
                <a:cubicBezTo>
                  <a:pt x="1113" y="2051"/>
                  <a:pt x="1097" y="2034"/>
                  <a:pt x="1082" y="2015"/>
                </a:cubicBezTo>
                <a:cubicBezTo>
                  <a:pt x="1040" y="1997"/>
                  <a:pt x="986" y="1976"/>
                  <a:pt x="923" y="1986"/>
                </a:cubicBezTo>
                <a:cubicBezTo>
                  <a:pt x="941" y="2005"/>
                  <a:pt x="962" y="2013"/>
                  <a:pt x="988" y="2025"/>
                </a:cubicBezTo>
                <a:close/>
                <a:moveTo>
                  <a:pt x="1244" y="1991"/>
                </a:moveTo>
                <a:cubicBezTo>
                  <a:pt x="1243" y="1989"/>
                  <a:pt x="1242" y="1988"/>
                  <a:pt x="1239" y="1989"/>
                </a:cubicBezTo>
                <a:cubicBezTo>
                  <a:pt x="1219" y="1998"/>
                  <a:pt x="1210" y="2017"/>
                  <a:pt x="1212" y="2049"/>
                </a:cubicBezTo>
                <a:cubicBezTo>
                  <a:pt x="1233" y="2040"/>
                  <a:pt x="1244" y="2022"/>
                  <a:pt x="1244" y="1991"/>
                </a:cubicBezTo>
                <a:close/>
                <a:moveTo>
                  <a:pt x="1261" y="2054"/>
                </a:moveTo>
                <a:cubicBezTo>
                  <a:pt x="1273" y="2039"/>
                  <a:pt x="1284" y="2024"/>
                  <a:pt x="1282" y="1996"/>
                </a:cubicBezTo>
                <a:cubicBezTo>
                  <a:pt x="1261" y="1999"/>
                  <a:pt x="1247" y="2032"/>
                  <a:pt x="1261" y="2054"/>
                </a:cubicBezTo>
                <a:close/>
                <a:moveTo>
                  <a:pt x="1304" y="2056"/>
                </a:moveTo>
                <a:cubicBezTo>
                  <a:pt x="1315" y="2042"/>
                  <a:pt x="1334" y="2020"/>
                  <a:pt x="1321" y="1996"/>
                </a:cubicBezTo>
                <a:cubicBezTo>
                  <a:pt x="1298" y="2000"/>
                  <a:pt x="1287" y="2041"/>
                  <a:pt x="1304" y="2056"/>
                </a:cubicBezTo>
                <a:close/>
                <a:moveTo>
                  <a:pt x="894" y="2025"/>
                </a:moveTo>
                <a:cubicBezTo>
                  <a:pt x="872" y="2072"/>
                  <a:pt x="862" y="2131"/>
                  <a:pt x="856" y="2194"/>
                </a:cubicBezTo>
                <a:cubicBezTo>
                  <a:pt x="884" y="2180"/>
                  <a:pt x="908" y="2158"/>
                  <a:pt x="935" y="2141"/>
                </a:cubicBezTo>
                <a:cubicBezTo>
                  <a:pt x="963" y="2123"/>
                  <a:pt x="994" y="2111"/>
                  <a:pt x="1020" y="2090"/>
                </a:cubicBezTo>
                <a:cubicBezTo>
                  <a:pt x="981" y="2065"/>
                  <a:pt x="952" y="2031"/>
                  <a:pt x="894" y="2025"/>
                </a:cubicBezTo>
                <a:close/>
                <a:moveTo>
                  <a:pt x="942" y="2182"/>
                </a:moveTo>
                <a:cubicBezTo>
                  <a:pt x="971" y="2183"/>
                  <a:pt x="987" y="2172"/>
                  <a:pt x="1005" y="2165"/>
                </a:cubicBezTo>
                <a:cubicBezTo>
                  <a:pt x="1029" y="2155"/>
                  <a:pt x="1051" y="2148"/>
                  <a:pt x="1073" y="2141"/>
                </a:cubicBezTo>
                <a:cubicBezTo>
                  <a:pt x="1083" y="2137"/>
                  <a:pt x="1099" y="2137"/>
                  <a:pt x="1104" y="2124"/>
                </a:cubicBezTo>
                <a:cubicBezTo>
                  <a:pt x="1034" y="2117"/>
                  <a:pt x="982" y="2149"/>
                  <a:pt x="942" y="2182"/>
                </a:cubicBezTo>
                <a:close/>
                <a:moveTo>
                  <a:pt x="682" y="2187"/>
                </a:moveTo>
                <a:cubicBezTo>
                  <a:pt x="680" y="2190"/>
                  <a:pt x="680" y="2196"/>
                  <a:pt x="675" y="2196"/>
                </a:cubicBezTo>
                <a:cubicBezTo>
                  <a:pt x="675" y="2216"/>
                  <a:pt x="675" y="2236"/>
                  <a:pt x="675" y="2256"/>
                </a:cubicBezTo>
                <a:cubicBezTo>
                  <a:pt x="691" y="2247"/>
                  <a:pt x="703" y="2233"/>
                  <a:pt x="716" y="2220"/>
                </a:cubicBezTo>
                <a:cubicBezTo>
                  <a:pt x="720" y="2235"/>
                  <a:pt x="718" y="2257"/>
                  <a:pt x="725" y="2269"/>
                </a:cubicBezTo>
                <a:cubicBezTo>
                  <a:pt x="739" y="2246"/>
                  <a:pt x="757" y="2228"/>
                  <a:pt x="766" y="2201"/>
                </a:cubicBezTo>
                <a:cubicBezTo>
                  <a:pt x="738" y="2196"/>
                  <a:pt x="713" y="2188"/>
                  <a:pt x="682" y="2187"/>
                </a:cubicBezTo>
                <a:close/>
                <a:moveTo>
                  <a:pt x="1155" y="2194"/>
                </a:moveTo>
                <a:cubicBezTo>
                  <a:pt x="1142" y="2212"/>
                  <a:pt x="1127" y="2240"/>
                  <a:pt x="1126" y="2261"/>
                </a:cubicBezTo>
                <a:cubicBezTo>
                  <a:pt x="1140" y="2253"/>
                  <a:pt x="1160" y="2238"/>
                  <a:pt x="1171" y="2235"/>
                </a:cubicBezTo>
                <a:cubicBezTo>
                  <a:pt x="1175" y="2247"/>
                  <a:pt x="1171" y="2272"/>
                  <a:pt x="1179" y="2285"/>
                </a:cubicBezTo>
                <a:cubicBezTo>
                  <a:pt x="1195" y="2256"/>
                  <a:pt x="1217" y="2232"/>
                  <a:pt x="1234" y="2203"/>
                </a:cubicBezTo>
                <a:cubicBezTo>
                  <a:pt x="1209" y="2198"/>
                  <a:pt x="1185" y="2193"/>
                  <a:pt x="1155" y="2194"/>
                </a:cubicBezTo>
                <a:close/>
                <a:moveTo>
                  <a:pt x="1581" y="2240"/>
                </a:moveTo>
                <a:cubicBezTo>
                  <a:pt x="1567" y="2253"/>
                  <a:pt x="1561" y="2276"/>
                  <a:pt x="1552" y="2295"/>
                </a:cubicBezTo>
                <a:cubicBezTo>
                  <a:pt x="1570" y="2293"/>
                  <a:pt x="1583" y="2286"/>
                  <a:pt x="1601" y="2283"/>
                </a:cubicBezTo>
                <a:cubicBezTo>
                  <a:pt x="1603" y="2299"/>
                  <a:pt x="1603" y="2316"/>
                  <a:pt x="1610" y="2326"/>
                </a:cubicBezTo>
                <a:cubicBezTo>
                  <a:pt x="1631" y="2305"/>
                  <a:pt x="1643" y="2276"/>
                  <a:pt x="1654" y="2244"/>
                </a:cubicBezTo>
                <a:cubicBezTo>
                  <a:pt x="1632" y="2241"/>
                  <a:pt x="1595" y="2236"/>
                  <a:pt x="1581" y="224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9115038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7"/>
          <p:cNvSpPr/>
          <p:nvPr/>
        </p:nvSpPr>
        <p:spPr>
          <a:xfrm>
            <a:off x="0" y="1"/>
            <a:ext cx="12192000" cy="18448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9211212" y="0"/>
            <a:ext cx="1456788" cy="18448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844824"/>
            <a:ext cx="12192000" cy="5013176"/>
          </a:xfrm>
          <a:prstGeom prst="rect">
            <a:avLst/>
          </a:prstGeom>
          <a:solidFill>
            <a:srgbClr val="FCFC6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4040377" y="1125618"/>
            <a:ext cx="419406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FFFF99"/>
                </a:solidFill>
                <a:latin charset="-122" pitchFamily="34" typeface="微软雅黑"/>
                <a:ea charset="-122" pitchFamily="34" typeface="微软雅黑"/>
              </a:rPr>
              <a:t>2015年工作思路</a:t>
            </a:r>
          </a:p>
        </p:txBody>
      </p:sp>
      <p:sp>
        <p:nvSpPr>
          <p:cNvPr id="14" name="矩形 13"/>
          <p:cNvSpPr/>
          <p:nvPr/>
        </p:nvSpPr>
        <p:spPr>
          <a:xfrm>
            <a:off x="1596008" y="1844827"/>
            <a:ext cx="9036496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500">
                <a:latin charset="-122" pitchFamily="34" typeface="微软雅黑"/>
                <a:ea charset="-122" pitchFamily="34" typeface="微软雅黑"/>
              </a:rPr>
              <a:t>2015年质量管理党支部工作将主要从以下几个方面进行：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3658570" y="1160780"/>
            <a:ext cx="360000" cy="576000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flipH="1">
            <a:off x="8256240" y="1160780"/>
            <a:ext cx="360000" cy="576000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4058360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3"/>
            <a:ext cx="12192000" cy="6857434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>
            <a:off x="7869276" y="4449478"/>
            <a:ext cx="425511" cy="43880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2636164" y="3178495"/>
            <a:ext cx="749633" cy="77305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7498804" y="3684786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8696173" y="4263217"/>
            <a:ext cx="225405" cy="23244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>
            <a:off x="8386504" y="2564907"/>
            <a:ext cx="373792" cy="38547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7078889" y="2621410"/>
            <a:ext cx="1202074" cy="1239638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4113637" y="2279908"/>
            <a:ext cx="1603055" cy="16531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6744072" y="4638968"/>
            <a:ext cx="316830" cy="326732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8760299" y="3429000"/>
            <a:ext cx="455017" cy="46923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8760299" y="278093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7" name="椭圆 76"/>
          <p:cNvSpPr/>
          <p:nvPr/>
        </p:nvSpPr>
        <p:spPr>
          <a:xfrm>
            <a:off x="5944168" y="4561540"/>
            <a:ext cx="633692" cy="65349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8" name="椭圆 77"/>
          <p:cNvSpPr/>
          <p:nvPr/>
        </p:nvSpPr>
        <p:spPr>
          <a:xfrm>
            <a:off x="3385797" y="2700254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3587824" y="3292844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9302756" y="3459605"/>
            <a:ext cx="249628" cy="25742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5527060" y="4489083"/>
            <a:ext cx="441166" cy="45495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5735963" y="2135892"/>
            <a:ext cx="1603055" cy="1653151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34000">
                <a:schemeClr val="bg1">
                  <a:alpha val="5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5628814" y="1916835"/>
            <a:ext cx="632203" cy="65195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4957427" y="4357676"/>
            <a:ext cx="831375" cy="857356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6817938" y="1982714"/>
            <a:ext cx="762170" cy="78598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8760299" y="386105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1919539" y="3068960"/>
            <a:ext cx="374945" cy="38666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6349800" y="3219271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6816083" y="4278931"/>
            <a:ext cx="166325" cy="171523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0" name="椭圆 89"/>
          <p:cNvSpPr/>
          <p:nvPr/>
        </p:nvSpPr>
        <p:spPr>
          <a:xfrm>
            <a:off x="2135563" y="3150103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1" name="椭圆 90"/>
          <p:cNvSpPr/>
          <p:nvPr/>
        </p:nvSpPr>
        <p:spPr>
          <a:xfrm>
            <a:off x="7323376" y="4153717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2" name="椭圆 91"/>
          <p:cNvSpPr/>
          <p:nvPr/>
        </p:nvSpPr>
        <p:spPr>
          <a:xfrm>
            <a:off x="3798099" y="3896404"/>
            <a:ext cx="821356" cy="84702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3" name="椭圆 92"/>
          <p:cNvSpPr/>
          <p:nvPr/>
        </p:nvSpPr>
        <p:spPr>
          <a:xfrm>
            <a:off x="8339852" y="3425212"/>
            <a:ext cx="492455" cy="507844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4" name="椭圆 93"/>
          <p:cNvSpPr/>
          <p:nvPr/>
        </p:nvSpPr>
        <p:spPr>
          <a:xfrm>
            <a:off x="7968208" y="3327072"/>
            <a:ext cx="504056" cy="51980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5" name="椭圆 94"/>
          <p:cNvSpPr/>
          <p:nvPr/>
        </p:nvSpPr>
        <p:spPr>
          <a:xfrm>
            <a:off x="9610580" y="3140971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6" name="椭圆 95"/>
          <p:cNvSpPr/>
          <p:nvPr/>
        </p:nvSpPr>
        <p:spPr>
          <a:xfrm>
            <a:off x="3583245" y="3742246"/>
            <a:ext cx="589879" cy="60831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7" name="椭圆 96"/>
          <p:cNvSpPr/>
          <p:nvPr/>
        </p:nvSpPr>
        <p:spPr>
          <a:xfrm>
            <a:off x="7349819" y="4348687"/>
            <a:ext cx="742073" cy="765262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8" name="椭圆 97"/>
          <p:cNvSpPr/>
          <p:nvPr/>
        </p:nvSpPr>
        <p:spPr>
          <a:xfrm>
            <a:off x="2777904" y="2308968"/>
            <a:ext cx="585736" cy="60404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99" name="椭圆 98"/>
          <p:cNvSpPr/>
          <p:nvPr/>
        </p:nvSpPr>
        <p:spPr>
          <a:xfrm>
            <a:off x="5308675" y="3032369"/>
            <a:ext cx="787327" cy="811931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00" name="椭圆 99"/>
          <p:cNvSpPr/>
          <p:nvPr/>
        </p:nvSpPr>
        <p:spPr>
          <a:xfrm>
            <a:off x="8088680" y="4111302"/>
            <a:ext cx="455592" cy="4698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01" name="椭圆 100"/>
          <p:cNvSpPr/>
          <p:nvPr/>
        </p:nvSpPr>
        <p:spPr>
          <a:xfrm>
            <a:off x="5015883" y="3216012"/>
            <a:ext cx="1603055" cy="165315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02" name="椭圆 101"/>
          <p:cNvSpPr/>
          <p:nvPr/>
        </p:nvSpPr>
        <p:spPr>
          <a:xfrm>
            <a:off x="10390042" y="3034944"/>
            <a:ext cx="242462" cy="25004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3" name="组合 102"/>
          <p:cNvGrpSpPr/>
          <p:nvPr/>
        </p:nvGrpSpPr>
        <p:grpSpPr>
          <a:xfrm>
            <a:off x="4536486" y="4639085"/>
            <a:ext cx="378676" cy="390510"/>
            <a:chOff x="3743294" y="2295586"/>
            <a:chExt cx="370428" cy="370428"/>
          </a:xfrm>
        </p:grpSpPr>
        <p:sp>
          <p:nvSpPr>
            <p:cNvPr id="104" name="椭圆 103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椭圆 105"/>
          <p:cNvSpPr/>
          <p:nvPr/>
        </p:nvSpPr>
        <p:spPr>
          <a:xfrm>
            <a:off x="6042661" y="3891926"/>
            <a:ext cx="720080" cy="74258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grpSp>
        <p:nvGrpSpPr>
          <p:cNvPr id="107" name="组合 106"/>
          <p:cNvGrpSpPr/>
          <p:nvPr/>
        </p:nvGrpSpPr>
        <p:grpSpPr>
          <a:xfrm>
            <a:off x="9408368" y="3501008"/>
            <a:ext cx="484924" cy="500078"/>
            <a:chOff x="3743294" y="2295586"/>
            <a:chExt cx="370428" cy="370428"/>
          </a:xfrm>
        </p:grpSpPr>
        <p:sp>
          <p:nvSpPr>
            <p:cNvPr id="108" name="椭圆 107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0" name="椭圆 109"/>
          <p:cNvSpPr/>
          <p:nvPr/>
        </p:nvSpPr>
        <p:spPr>
          <a:xfrm>
            <a:off x="4641438" y="3672264"/>
            <a:ext cx="518458" cy="534659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1" name="椭圆 110"/>
          <p:cNvSpPr/>
          <p:nvPr/>
        </p:nvSpPr>
        <p:spPr>
          <a:xfrm>
            <a:off x="6945694" y="3326392"/>
            <a:ext cx="518458" cy="534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grpSp>
        <p:nvGrpSpPr>
          <p:cNvPr id="112" name="组合 111"/>
          <p:cNvGrpSpPr/>
          <p:nvPr/>
        </p:nvGrpSpPr>
        <p:grpSpPr>
          <a:xfrm>
            <a:off x="5242091" y="1810810"/>
            <a:ext cx="242461" cy="250038"/>
            <a:chOff x="3743294" y="2295586"/>
            <a:chExt cx="370428" cy="370428"/>
          </a:xfrm>
        </p:grpSpPr>
        <p:sp>
          <p:nvSpPr>
            <p:cNvPr id="113" name="椭圆 112"/>
            <p:cNvSpPr/>
            <p:nvPr/>
          </p:nvSpPr>
          <p:spPr>
            <a:xfrm>
              <a:off x="3743294" y="2295586"/>
              <a:ext cx="370428" cy="370428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24456" y="2376748"/>
              <a:ext cx="208104" cy="208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椭圆 114"/>
          <p:cNvSpPr/>
          <p:nvPr/>
        </p:nvSpPr>
        <p:spPr>
          <a:xfrm>
            <a:off x="7896200" y="2318280"/>
            <a:ext cx="518458" cy="53465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/>
          <p:nvPr/>
        </p:nvSpPr>
        <p:spPr>
          <a:xfrm>
            <a:off x="4089644" y="1783182"/>
            <a:ext cx="741088" cy="764247"/>
          </a:xfrm>
          <a:prstGeom prst="ellipse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7" name="椭圆 116"/>
          <p:cNvSpPr/>
          <p:nvPr/>
        </p:nvSpPr>
        <p:spPr>
          <a:xfrm>
            <a:off x="6096000" y="1556792"/>
            <a:ext cx="626222" cy="645792"/>
          </a:xfrm>
          <a:prstGeom prst="ellipse">
            <a:avLst/>
          </a:prstGeom>
          <a:gradFill>
            <a:gsLst>
              <a:gs pos="0">
                <a:schemeClr val="bg1">
                  <a:alpha val="80000"/>
                </a:schemeClr>
              </a:gs>
              <a:gs pos="65000">
                <a:schemeClr val="bg1">
                  <a:alpha val="60000"/>
                </a:schemeClr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8" name="椭圆 117"/>
          <p:cNvSpPr/>
          <p:nvPr/>
        </p:nvSpPr>
        <p:spPr>
          <a:xfrm>
            <a:off x="7032107" y="4406456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19" name="椭圆 118"/>
          <p:cNvSpPr/>
          <p:nvPr/>
        </p:nvSpPr>
        <p:spPr>
          <a:xfrm>
            <a:off x="6550221" y="4566963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0" name="椭圆 119"/>
          <p:cNvSpPr/>
          <p:nvPr/>
        </p:nvSpPr>
        <p:spPr>
          <a:xfrm>
            <a:off x="4799859" y="4350939"/>
            <a:ext cx="295295" cy="304523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1" name="椭圆 120"/>
          <p:cNvSpPr/>
          <p:nvPr/>
        </p:nvSpPr>
        <p:spPr>
          <a:xfrm>
            <a:off x="4583832" y="4295420"/>
            <a:ext cx="193486" cy="199532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2" name="椭圆 121"/>
          <p:cNvSpPr/>
          <p:nvPr/>
        </p:nvSpPr>
        <p:spPr>
          <a:xfrm>
            <a:off x="5015880" y="4090954"/>
            <a:ext cx="182278" cy="18797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3" name="椭圆 122"/>
          <p:cNvSpPr/>
          <p:nvPr/>
        </p:nvSpPr>
        <p:spPr>
          <a:xfrm>
            <a:off x="1559496" y="3140968"/>
            <a:ext cx="218376" cy="225200"/>
          </a:xfrm>
          <a:prstGeom prst="ellips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4" name="椭圆 123"/>
          <p:cNvSpPr/>
          <p:nvPr/>
        </p:nvSpPr>
        <p:spPr>
          <a:xfrm>
            <a:off x="7639615" y="1844409"/>
            <a:ext cx="497025" cy="5125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5" name="椭圆 124"/>
          <p:cNvSpPr/>
          <p:nvPr/>
        </p:nvSpPr>
        <p:spPr>
          <a:xfrm>
            <a:off x="8040216" y="2042406"/>
            <a:ext cx="297190" cy="30647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6" name="椭圆 125"/>
          <p:cNvSpPr/>
          <p:nvPr/>
        </p:nvSpPr>
        <p:spPr>
          <a:xfrm>
            <a:off x="9302758" y="2420888"/>
            <a:ext cx="239153" cy="246626"/>
          </a:xfrm>
          <a:prstGeom prst="ellips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7" name="椭圆 126"/>
          <p:cNvSpPr/>
          <p:nvPr/>
        </p:nvSpPr>
        <p:spPr>
          <a:xfrm>
            <a:off x="2734860" y="3540257"/>
            <a:ext cx="848385" cy="87489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8" name="椭圆 127"/>
          <p:cNvSpPr/>
          <p:nvPr/>
        </p:nvSpPr>
        <p:spPr>
          <a:xfrm>
            <a:off x="3730714" y="2463650"/>
            <a:ext cx="294939" cy="304156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29" name="椭圆 128"/>
          <p:cNvSpPr/>
          <p:nvPr/>
        </p:nvSpPr>
        <p:spPr>
          <a:xfrm>
            <a:off x="5373114" y="2147303"/>
            <a:ext cx="442967" cy="45681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638" lIns="121277" rIns="121277" rtlCol="0" tIns="60638"/>
          <a:lstStyle/>
          <a:p>
            <a:pPr algn="ctr"/>
            <a:endParaRPr altLang="en-US" lang="zh-CN"/>
          </a:p>
        </p:txBody>
      </p:sp>
      <p:sp>
        <p:nvSpPr>
          <p:cNvPr id="131" name="TextBox 130"/>
          <p:cNvSpPr txBox="1"/>
          <p:nvPr/>
        </p:nvSpPr>
        <p:spPr>
          <a:xfrm>
            <a:off x="3359700" y="2636912"/>
            <a:ext cx="12095480" cy="2286000"/>
          </a:xfrm>
          <a:prstGeom prst="rect">
            <a:avLst/>
          </a:prstGeom>
          <a:noFill/>
          <a:ln>
            <a:noFill/>
          </a:ln>
          <a:effectLst>
            <a:outerShdw algn="ctr" blurRad="38100" dir="2700000" dist="5080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rtlCol="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altLang="en-US" b="1" kern="0" lang="zh-CN" spc="-500" sz="720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   感  谢  聆  听</a:t>
            </a:r>
          </a:p>
          <a:p>
            <a:r>
              <a:rPr altLang="en-US" b="1" kern="0" lang="zh-CN" spc="-500" sz="7200">
                <a:ln w="11430">
                  <a:gradFill flip="none" rotWithShape="1">
                    <a:gsLst>
                      <a:gs pos="0">
                        <a:srgbClr val="FFFFFF"/>
                      </a:gs>
                      <a:gs pos="16000">
                        <a:schemeClr val="tx1">
                          <a:lumMod val="50000"/>
                          <a:lumOff val="50000"/>
                        </a:schemeClr>
                      </a:gs>
                      <a:gs pos="17999">
                        <a:srgbClr val="FFFFFF"/>
                      </a:gs>
                      <a:gs pos="42000">
                        <a:schemeClr val="bg1">
                          <a:lumMod val="95000"/>
                        </a:schemeClr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chemeClr val="tx1">
                          <a:lumMod val="50000"/>
                          <a:lumOff val="50000"/>
                        </a:schemeClr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6600"/>
                    </a:gs>
                    <a:gs pos="25000">
                      <a:srgbClr val="FF6600"/>
                    </a:gs>
                    <a:gs pos="50000">
                      <a:srgbClr val="FFC000"/>
                    </a:gs>
                    <a:gs pos="75000">
                      <a:srgbClr val="FFFF00"/>
                    </a:gs>
                    <a:gs pos="100000">
                      <a:srgbClr val="FFCC00"/>
                    </a:gs>
                  </a:gsLst>
                  <a:lin ang="16200000" scaled="1"/>
                </a:gradFill>
                <a:effectLst>
                  <a:outerShdw algn="tl">
                    <a:srgbClr val="000000">
                      <a:alpha val="30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祝大家羊年工作顺利，身体健康！</a:t>
            </a:r>
          </a:p>
        </p:txBody>
      </p:sp>
    </p:spTree>
    <p:extLst>
      <p:ext uri="{BB962C8B-B14F-4D97-AF65-F5344CB8AC3E}">
        <p14:creationId val="42464451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060567" y="5433258"/>
            <a:ext cx="1115616" cy="141277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662364" y="3158356"/>
            <a:ext cx="5184094" cy="541414"/>
            <a:chOff x="2138364" y="2933621"/>
            <a:chExt cx="5184094" cy="541414"/>
          </a:xfrm>
        </p:grpSpPr>
        <p:grpSp>
          <p:nvGrpSpPr>
            <p:cNvPr id="24" name="组合 23"/>
            <p:cNvGrpSpPr/>
            <p:nvPr/>
          </p:nvGrpSpPr>
          <p:grpSpPr>
            <a:xfrm>
              <a:off x="3002458" y="2933621"/>
              <a:ext cx="4320000" cy="541414"/>
              <a:chOff x="3002458" y="2933621"/>
              <a:chExt cx="4320000" cy="541414"/>
            </a:xfrm>
          </p:grpSpPr>
          <p:sp>
            <p:nvSpPr>
              <p:cNvPr id="30" name="平行四边形 29"/>
              <p:cNvSpPr/>
              <p:nvPr/>
            </p:nvSpPr>
            <p:spPr>
              <a:xfrm>
                <a:off x="3002458" y="2933621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平行四边形 30"/>
              <p:cNvSpPr/>
              <p:nvPr/>
            </p:nvSpPr>
            <p:spPr>
              <a:xfrm>
                <a:off x="3060000" y="2977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tlCol="0">
                <a:noAutofit/>
              </a:bodyPr>
              <a:lstStyle/>
              <a:p>
                <a:pPr algn="ctr"/>
                <a:r>
                  <a:rPr altLang="zh-CN" b="1" lang="en-US" spc="-150" sz="24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rPr>
                  <a:t>2014年质量管理工作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138364" y="2933621"/>
              <a:ext cx="720080" cy="541414"/>
              <a:chOff x="2138364" y="2933621"/>
              <a:chExt cx="720080" cy="54141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138364" y="2933621"/>
                <a:ext cx="720080" cy="541414"/>
                <a:chOff x="2138364" y="2933621"/>
                <a:chExt cx="720080" cy="541414"/>
              </a:xfrm>
            </p:grpSpPr>
            <p:sp>
              <p:nvSpPr>
                <p:cNvPr id="28" name="平行四边形 27"/>
                <p:cNvSpPr/>
                <p:nvPr/>
              </p:nvSpPr>
              <p:spPr>
                <a:xfrm>
                  <a:off x="2138364" y="2933621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平行四边形 28"/>
                <p:cNvSpPr/>
                <p:nvPr/>
              </p:nvSpPr>
              <p:spPr>
                <a:xfrm>
                  <a:off x="2188800" y="2977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267792" y="2997000"/>
                <a:ext cx="432000" cy="432000"/>
              </a:xfrm>
              <a:prstGeom prst="rect">
                <a:avLst/>
              </a:prstGeom>
              <a:effectLst>
                <a:outerShdw algn="tl" blurRad="38100" dir="2700000" dist="25400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3441376" y="4031129"/>
            <a:ext cx="5184094" cy="541414"/>
            <a:chOff x="1917376" y="3806394"/>
            <a:chExt cx="5184094" cy="541414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1470" y="3806394"/>
              <a:ext cx="4320000" cy="541414"/>
              <a:chOff x="2781470" y="3806394"/>
              <a:chExt cx="4320000" cy="541414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2781470" y="3806394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>
                <a:off x="2840400" y="38448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tlCol="0"/>
              <a:lstStyle/>
              <a:p>
                <a:pPr algn="ctr"/>
                <a:r>
                  <a:rPr altLang="zh-CN" b="1" lang="en-US" spc="-150" sz="24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rPr>
                  <a:t>2014年支部工作成绩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917376" y="3806394"/>
              <a:ext cx="720080" cy="541414"/>
              <a:chOff x="1917376" y="3806394"/>
              <a:chExt cx="720080" cy="541414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917376" y="3806394"/>
                <a:ext cx="720080" cy="541414"/>
                <a:chOff x="1917376" y="3806394"/>
                <a:chExt cx="720080" cy="541414"/>
              </a:xfrm>
            </p:grpSpPr>
            <p:sp>
              <p:nvSpPr>
                <p:cNvPr id="37" name="平行四边形 36"/>
                <p:cNvSpPr/>
                <p:nvPr/>
              </p:nvSpPr>
              <p:spPr>
                <a:xfrm>
                  <a:off x="1917376" y="3806394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>
                  <a:off x="1965600" y="38448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051768" y="3861096"/>
                <a:ext cx="432000" cy="432000"/>
              </a:xfrm>
              <a:prstGeom prst="rect">
                <a:avLst/>
              </a:prstGeom>
              <a:effectLst>
                <a:outerShdw algn="tl" blurRad="38100" dir="2700000" dist="25400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41" name="组合 40"/>
          <p:cNvGrpSpPr/>
          <p:nvPr/>
        </p:nvGrpSpPr>
        <p:grpSpPr>
          <a:xfrm>
            <a:off x="3225352" y="4903902"/>
            <a:ext cx="5184094" cy="541414"/>
            <a:chOff x="1701352" y="4679167"/>
            <a:chExt cx="5184094" cy="541414"/>
          </a:xfrm>
        </p:grpSpPr>
        <p:grpSp>
          <p:nvGrpSpPr>
            <p:cNvPr id="42" name="组合 41"/>
            <p:cNvGrpSpPr/>
            <p:nvPr/>
          </p:nvGrpSpPr>
          <p:grpSpPr>
            <a:xfrm>
              <a:off x="2565446" y="4679167"/>
              <a:ext cx="4320000" cy="541414"/>
              <a:chOff x="2565446" y="4679167"/>
              <a:chExt cx="4320000" cy="541414"/>
            </a:xfrm>
          </p:grpSpPr>
          <p:sp>
            <p:nvSpPr>
              <p:cNvPr id="48" name="平行四边形 47"/>
              <p:cNvSpPr/>
              <p:nvPr/>
            </p:nvSpPr>
            <p:spPr>
              <a:xfrm>
                <a:off x="2565446" y="4679167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lang="zh-CN" sz="2000">
                  <a:solidFill>
                    <a:srgbClr val="CB0131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9" name="平行四边形 48"/>
              <p:cNvSpPr/>
              <p:nvPr/>
            </p:nvSpPr>
            <p:spPr>
              <a:xfrm>
                <a:off x="2624400" y="47232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tlCol="0"/>
              <a:lstStyle/>
              <a:p>
                <a:pPr algn="ctr"/>
                <a:r>
                  <a:rPr altLang="zh-CN" b="1" lang="en-US" spc="-150" sz="24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rPr>
                  <a:t>2015年工作思路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701352" y="4679167"/>
              <a:ext cx="720080" cy="541414"/>
              <a:chOff x="1701352" y="4679167"/>
              <a:chExt cx="720080" cy="541414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701352" y="4679167"/>
                <a:ext cx="720080" cy="541414"/>
                <a:chOff x="1701352" y="4679167"/>
                <a:chExt cx="720080" cy="541414"/>
              </a:xfrm>
            </p:grpSpPr>
            <p:sp>
              <p:nvSpPr>
                <p:cNvPr id="46" name="平行四边形 45"/>
                <p:cNvSpPr/>
                <p:nvPr/>
              </p:nvSpPr>
              <p:spPr>
                <a:xfrm>
                  <a:off x="1701352" y="4679167"/>
                  <a:ext cx="72008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endParaRPr altLang="en-US" lang="zh-CN" sz="20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7" name="平行四边形 46"/>
                <p:cNvSpPr/>
                <p:nvPr/>
              </p:nvSpPr>
              <p:spPr>
                <a:xfrm>
                  <a:off x="1749600" y="47232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endParaRPr altLang="en-US" lang="zh-CN" sz="20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835744" y="4752000"/>
                <a:ext cx="432000" cy="432000"/>
              </a:xfrm>
              <a:prstGeom prst="rect">
                <a:avLst/>
              </a:prstGeom>
              <a:effectLst>
                <a:outerShdw algn="tl" blurRad="38100" dir="2700000" dist="25400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grpSp>
        <p:nvGrpSpPr>
          <p:cNvPr id="50" name="组合 49"/>
          <p:cNvGrpSpPr/>
          <p:nvPr/>
        </p:nvGrpSpPr>
        <p:grpSpPr>
          <a:xfrm>
            <a:off x="3868716" y="2285583"/>
            <a:ext cx="5184094" cy="541414"/>
            <a:chOff x="2344716" y="2060848"/>
            <a:chExt cx="5184094" cy="541414"/>
          </a:xfrm>
        </p:grpSpPr>
        <p:grpSp>
          <p:nvGrpSpPr>
            <p:cNvPr id="51" name="组合 50"/>
            <p:cNvGrpSpPr/>
            <p:nvPr/>
          </p:nvGrpSpPr>
          <p:grpSpPr>
            <a:xfrm>
              <a:off x="3208810" y="2060848"/>
              <a:ext cx="4320000" cy="541414"/>
              <a:chOff x="3208810" y="2060848"/>
              <a:chExt cx="4320000" cy="541414"/>
            </a:xfrm>
          </p:grpSpPr>
          <p:sp>
            <p:nvSpPr>
              <p:cNvPr id="57" name="平行四边形 56"/>
              <p:cNvSpPr/>
              <p:nvPr/>
            </p:nvSpPr>
            <p:spPr>
              <a:xfrm>
                <a:off x="3208810" y="2060848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>
                <a:off x="3261600" y="21060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tlCol="0"/>
              <a:lstStyle/>
              <a:p>
                <a:pPr algn="ctr"/>
                <a:r>
                  <a:rPr altLang="zh-CN" b="1" lang="en-US" spc="-150" sz="24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rPr>
                  <a:t>2014年支部党建工作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44716" y="2060848"/>
                <a:ext cx="720000" cy="541414"/>
                <a:chOff x="2344716" y="2060848"/>
                <a:chExt cx="720000" cy="541414"/>
              </a:xfrm>
            </p:grpSpPr>
            <p:sp>
              <p:nvSpPr>
                <p:cNvPr id="55" name="平行四边形 54"/>
                <p:cNvSpPr/>
                <p:nvPr/>
              </p:nvSpPr>
              <p:spPr>
                <a:xfrm>
                  <a:off x="2344716" y="2060848"/>
                  <a:ext cx="72000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6" name="平行四边形 55"/>
                <p:cNvSpPr/>
                <p:nvPr/>
              </p:nvSpPr>
              <p:spPr>
                <a:xfrm>
                  <a:off x="2397600" y="21060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466000" y="2115555"/>
                <a:ext cx="432000" cy="432000"/>
              </a:xfrm>
              <a:prstGeom prst="rect">
                <a:avLst/>
              </a:prstGeom>
              <a:effectLst>
                <a:outerShdw algn="tl" blurRad="38100" dir="2700000" dist="25400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cxnSp>
        <p:nvCxnSpPr>
          <p:cNvPr id="59" name="直接连接符 58"/>
          <p:cNvCxnSpPr/>
          <p:nvPr/>
        </p:nvCxnSpPr>
        <p:spPr>
          <a:xfrm>
            <a:off x="3648368" y="22711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468000" y="315639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252000" y="4020775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071664" y="4901942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503712" y="2823671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87688" y="369781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144312" y="4570583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2927648" y="544335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1434216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202491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79779" y="1486528"/>
            <a:ext cx="419406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FFFF99"/>
                </a:solidFill>
                <a:latin charset="-122" pitchFamily="34" typeface="微软雅黑"/>
                <a:ea charset="-122" pitchFamily="34" typeface="微软雅黑"/>
              </a:rPr>
              <a:t>汇报目录</a:t>
            </a:r>
          </a:p>
        </p:txBody>
      </p:sp>
      <p:cxnSp>
        <p:nvCxnSpPr>
          <p:cNvPr id="69" name="直接连接符 68"/>
          <p:cNvCxnSpPr/>
          <p:nvPr/>
        </p:nvCxnSpPr>
        <p:spPr>
          <a:xfrm rot="-4560000">
            <a:off x="6507695" y="3934160"/>
            <a:ext cx="432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任意多边形 71"/>
          <p:cNvSpPr/>
          <p:nvPr/>
        </p:nvSpPr>
        <p:spPr>
          <a:xfrm>
            <a:off x="4871864" y="1575090"/>
            <a:ext cx="196884" cy="469207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任意多边形 72"/>
          <p:cNvSpPr/>
          <p:nvPr/>
        </p:nvSpPr>
        <p:spPr>
          <a:xfrm flipH="1">
            <a:off x="7248128" y="1575090"/>
            <a:ext cx="196884" cy="469207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89211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/>
          <p:cNvSpPr/>
          <p:nvPr/>
        </p:nvSpPr>
        <p:spPr>
          <a:xfrm>
            <a:off x="0" y="1"/>
            <a:ext cx="12192000" cy="18448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 t="6918"/>
          <a:stretch>
            <a:fillRect/>
          </a:stretch>
        </p:blipFill>
        <p:spPr>
          <a:xfrm>
            <a:off x="10622116" y="0"/>
            <a:ext cx="1570294" cy="18448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844824"/>
            <a:ext cx="12192000" cy="5013176"/>
          </a:xfrm>
          <a:prstGeom prst="rect">
            <a:avLst/>
          </a:prstGeom>
          <a:solidFill>
            <a:srgbClr val="FCFC6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4040377" y="1125618"/>
            <a:ext cx="419406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FFFF99"/>
                </a:solidFill>
                <a:latin charset="-122" pitchFamily="34" typeface="微软雅黑"/>
                <a:ea charset="-122" pitchFamily="34" typeface="微软雅黑"/>
              </a:rPr>
              <a:t>支部工作年终回顾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2122981"/>
            <a:ext cx="885698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altLang="zh-CN" b="1" lang="zh-CN" sz="2400">
                <a:latin charset="-122" pitchFamily="34" typeface="微软雅黑"/>
                <a:ea charset="-122" pitchFamily="34" typeface="微软雅黑"/>
              </a:rPr>
              <a:t>一年来，质量管理党支部在公司党委的正确指导下，以党委工作部署为核心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3658570" y="1160780"/>
            <a:ext cx="360000" cy="576000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>
            <a:off x="8256240" y="1160780"/>
            <a:ext cx="360000" cy="576000"/>
          </a:xfrm>
          <a:custGeom>
            <a:gdLst>
              <a:gd fmla="*/ 103192 w 1972545" name="connsiteX0"/>
              <a:gd fmla="*/ 1290249 h 2812015" name="connsiteY0"/>
              <a:gd fmla="*/ 243649 w 1972545" name="connsiteX1"/>
              <a:gd fmla="*/ 1407774 h 2812015" name="connsiteY1"/>
              <a:gd fmla="*/ 100326 w 1972545" name="connsiteX2"/>
              <a:gd fmla="*/ 1513833 h 2812015" name="connsiteY2"/>
              <a:gd fmla="*/ 0 w 1972545" name="connsiteX3"/>
              <a:gd fmla="*/ 1402041 h 2812015" name="connsiteY3"/>
              <a:gd fmla="*/ 103192 w 1972545" name="connsiteX4"/>
              <a:gd fmla="*/ 1290249 h 2812015" name="connsiteY4"/>
              <a:gd fmla="*/ 1046960 w 1972545" name="connsiteX5"/>
              <a:gd fmla="*/ 1244966 h 2812015" name="connsiteY5"/>
              <a:gd fmla="*/ 884276 w 1972545" name="connsiteX6"/>
              <a:gd fmla="*/ 1250576 h 2812015" name="connsiteY6"/>
              <a:gd fmla="*/ 699152 w 1972545" name="connsiteX7"/>
              <a:gd fmla="*/ 1402041 h 2812015" name="connsiteY7"/>
              <a:gd fmla="*/ 884276 w 1972545" name="connsiteX8"/>
              <a:gd fmla="*/ 1575945 h 2812015" name="connsiteY8"/>
              <a:gd fmla="*/ 1046960 w 1972545" name="connsiteX9"/>
              <a:gd fmla="*/ 1575945 h 2812015" name="connsiteY9"/>
              <a:gd fmla="*/ 1220865 w 1972545" name="connsiteX10"/>
              <a:gd fmla="*/ 1402041 h 2812015" name="connsiteY10"/>
              <a:gd fmla="*/ 1046960 w 1972545" name="connsiteX11"/>
              <a:gd fmla="*/ 1244966 h 2812015" name="connsiteY11"/>
              <a:gd fmla="*/ 1364402 w 1972545" name="connsiteX12"/>
              <a:gd fmla="*/ 1066523 h 2812015" name="connsiteY12"/>
              <a:gd fmla="*/ 1187207 w 1972545" name="connsiteX13"/>
              <a:gd fmla="*/ 1205697 h 2812015" name="connsiteY13"/>
              <a:gd fmla="*/ 1278719 w 1972545" name="connsiteX14"/>
              <a:gd fmla="*/ 1260605 h 2812015" name="connsiteY14"/>
              <a:gd fmla="*/ 1415272 w 1972545" name="connsiteX15"/>
              <a:gd fmla="*/ 1234130 h 2812015" name="connsiteY15"/>
              <a:gd fmla="*/ 1333062 w 1972545" name="connsiteX16"/>
              <a:gd fmla="*/ 1413261 h 2812015" name="connsiteY16"/>
              <a:gd fmla="*/ 1408693 w 1972545" name="connsiteX17"/>
              <a:gd fmla="*/ 1598970 h 2812015" name="connsiteY17"/>
              <a:gd fmla="*/ 1187207 w 1972545" name="connsiteX18"/>
              <a:gd fmla="*/ 1587165 h 2812015" name="connsiteY18"/>
              <a:gd fmla="*/ 1579894 w 1972545" name="connsiteX19"/>
              <a:gd fmla="*/ 1575945 h 2812015" name="connsiteY19"/>
              <a:gd fmla="*/ 1574284 w 1972545" name="connsiteX20"/>
              <a:gd fmla="*/ 1233747 h 2812015" name="connsiteY20"/>
              <a:gd fmla="*/ 1364402 w 1972545" name="connsiteX21"/>
              <a:gd fmla="*/ 1066523 h 2812015" name="connsiteY21"/>
              <a:gd fmla="*/ 1469974 w 1972545" name="connsiteX22"/>
              <a:gd fmla="*/ 1960 h 2812015" name="connsiteY22"/>
              <a:gd fmla="*/ 1752086 w 1972545" name="connsiteX23"/>
              <a:gd fmla="*/ 107933 h 2812015" name="connsiteY23"/>
              <a:gd fmla="*/ 1961313 w 1972545" name="connsiteX24"/>
              <a:gd fmla="*/ 526387 h 2812015" name="connsiteY24"/>
              <a:gd fmla="*/ 1852825 w 1972545" name="connsiteX25"/>
              <a:gd fmla="*/ 836353 h 2812015" name="connsiteY25"/>
              <a:gd fmla="*/ 1651347 w 1972545" name="connsiteX26"/>
              <a:gd fmla="*/ 1177316 h 2812015" name="connsiteY26"/>
              <a:gd fmla="*/ 1845076 w 1972545" name="connsiteX27"/>
              <a:gd fmla="*/ 1425288 h 2812015" name="connsiteY27"/>
              <a:gd fmla="*/ 1635848 w 1972545" name="connsiteX28"/>
              <a:gd fmla="*/ 1634516 h 2812015" name="connsiteY28"/>
              <a:gd fmla="*/ 1837326 w 1972545" name="connsiteX29"/>
              <a:gd fmla="*/ 1990977 h 2812015" name="connsiteY29"/>
              <a:gd fmla="*/ 1790831 w 1972545" name="connsiteX30"/>
              <a:gd fmla="*/ 2688400 h 2812015" name="connsiteY30"/>
              <a:gd fmla="*/ 1170899 w 1972545" name="connsiteX31"/>
              <a:gd fmla="*/ 2432678 h 2812015" name="connsiteY31"/>
              <a:gd fmla="*/ 1225143 w 1972545" name="connsiteX32"/>
              <a:gd fmla="*/ 2068468 h 2812015" name="connsiteY32"/>
              <a:gd fmla="*/ 1473116 w 1972545" name="connsiteX33"/>
              <a:gd fmla="*/ 1928983 h 2812015" name="connsiteY33"/>
              <a:gd fmla="*/ 1612601 w 1972545" name="connsiteX34"/>
              <a:gd fmla="*/ 2091716 h 2812015" name="connsiteY34"/>
              <a:gd fmla="*/ 1488614 w 1972545" name="connsiteX35"/>
              <a:gd fmla="*/ 2339688 h 2812015" name="connsiteY35"/>
              <a:gd fmla="*/ 1497295 w 1972545" name="connsiteX36"/>
              <a:gd fmla="*/ 2195834 h 2812015" name="connsiteY36"/>
              <a:gd fmla="*/ 1325882 w 1972545" name="connsiteX37"/>
              <a:gd fmla="*/ 2107214 h 2812015" name="connsiteY37"/>
              <a:gd fmla="*/ 1287137 w 1972545" name="connsiteX38"/>
              <a:gd fmla="*/ 2417180 h 2812015" name="connsiteY38"/>
              <a:gd fmla="*/ 1612601 w 1972545" name="connsiteX39"/>
              <a:gd fmla="*/ 2665153 h 2812015" name="connsiteY39"/>
              <a:gd fmla="*/ 1766768 w 1972545" name="connsiteX40"/>
              <a:gd fmla="*/ 2035839 h 2812015" name="connsiteY40"/>
              <a:gd fmla="*/ 1597103 w 1972545" name="connsiteX41"/>
              <a:gd fmla="*/ 1766251 h 2812015" name="connsiteY41"/>
              <a:gd fmla="*/ 752445 w 1972545" name="connsiteX42"/>
              <a:gd fmla="*/ 1789499 h 2812015" name="connsiteY42"/>
              <a:gd fmla="*/ 953923 w 1972545" name="connsiteX43"/>
              <a:gd fmla="*/ 2099465 h 2812015" name="connsiteY43"/>
              <a:gd fmla="*/ 860933 w 1972545" name="connsiteX44"/>
              <a:gd fmla="*/ 1967729 h 2812015" name="connsiteY44"/>
              <a:gd fmla="*/ 1101157 w 1972545" name="connsiteX45"/>
              <a:gd fmla="*/ 2021973 h 2812015" name="connsiteY45"/>
              <a:gd fmla="*/ 853184 w 1972545" name="connsiteX46"/>
              <a:gd fmla="*/ 2409431 h 2812015" name="connsiteY46"/>
              <a:gd fmla="*/ 1008167 w 1972545" name="connsiteX47"/>
              <a:gd fmla="*/ 2347438 h 2812015" name="connsiteY47"/>
              <a:gd fmla="*/ 729198 w 1972545" name="connsiteX48"/>
              <a:gd fmla="*/ 2254448 h 2812015" name="connsiteY48"/>
              <a:gd fmla="*/ 605211 w 1972545" name="connsiteX49"/>
              <a:gd fmla="*/ 2176956 h 2812015" name="connsiteY49"/>
              <a:gd fmla="*/ 581964 w 1972545" name="connsiteX50"/>
              <a:gd fmla="*/ 2076217 h 2812015" name="connsiteY50"/>
              <a:gd fmla="*/ 426981 w 1972545" name="connsiteX51"/>
              <a:gd fmla="*/ 2068468 h 2812015" name="connsiteY51"/>
              <a:gd fmla="*/ 450228 w 1972545" name="connsiteX52"/>
              <a:gd fmla="*/ 1890238 h 2812015" name="connsiteY52"/>
              <a:gd fmla="*/ 597462 w 1972545" name="connsiteX53"/>
              <a:gd fmla="*/ 1959980 h 2812015" name="connsiteY53"/>
              <a:gd fmla="*/ 695637 w 1972545" name="connsiteX54"/>
              <a:gd fmla="*/ 1594023 h 2812015" name="connsiteY54"/>
              <a:gd fmla="*/ 574214 w 1972545" name="connsiteX55"/>
              <a:gd fmla="*/ 1704258 h 2812015" name="connsiteY55"/>
              <a:gd fmla="*/ 364987 w 1972545" name="connsiteX56"/>
              <a:gd fmla="*/ 1603519 h 2812015" name="connsiteY56"/>
              <a:gd fmla="*/ 442479 w 1972545" name="connsiteX57"/>
              <a:gd fmla="*/ 1719756 h 2812015" name="connsiteY57"/>
              <a:gd fmla="*/ 132513 w 1972545" name="connsiteX58"/>
              <a:gd fmla="*/ 1634516 h 2812015" name="connsiteY58"/>
              <a:gd fmla="*/ 256499 w 1972545" name="connsiteX59"/>
              <a:gd fmla="*/ 1479533 h 2812015" name="connsiteY59"/>
              <a:gd fmla="*/ 388235 w 1972545" name="connsiteX60"/>
              <a:gd fmla="*/ 1479533 h 2812015" name="connsiteY60"/>
              <a:gd fmla="*/ 551840 w 1972545" name="connsiteX61"/>
              <a:gd fmla="*/ 1400351 h 2812015" name="connsiteY61"/>
              <a:gd fmla="*/ 372737 w 1972545" name="connsiteX62"/>
              <a:gd fmla="*/ 1340048 h 2812015" name="connsiteY62"/>
              <a:gd fmla="*/ 140262 w 1972545" name="connsiteX63"/>
              <a:gd fmla="*/ 1185065 h 2812015" name="connsiteY63"/>
              <a:gd fmla="*/ 465726 w 1972545" name="connsiteX64"/>
              <a:gd fmla="*/ 1154068 h 2812015" name="connsiteY64"/>
              <a:gd fmla="*/ 364987 w 1972545" name="connsiteX65"/>
              <a:gd fmla="*/ 1216061 h 2812015" name="connsiteY65"/>
              <a:gd fmla="*/ 582779 w 1972545" name="connsiteX66"/>
              <a:gd fmla="*/ 1131636 h 2812015" name="connsiteY66"/>
              <a:gd fmla="*/ 569962 w 1972545" name="connsiteX67"/>
              <a:gd fmla="*/ 986209 h 2812015" name="connsiteY67"/>
              <a:gd fmla="*/ 488974 w 1972545" name="connsiteX68"/>
              <a:gd fmla="*/ 913844 h 2812015" name="connsiteY68"/>
              <a:gd fmla="*/ 434730 w 1972545" name="connsiteX69"/>
              <a:gd fmla="*/ 735614 h 2812015" name="connsiteY69"/>
              <a:gd fmla="*/ 574214 w 1972545" name="connsiteX70"/>
              <a:gd fmla="*/ 751112 h 2812015" name="connsiteY70"/>
              <a:gd fmla="*/ 620709 w 1972545" name="connsiteX71"/>
              <a:gd fmla="*/ 665872 h 2812015" name="connsiteY71"/>
              <a:gd fmla="*/ 736947 w 1972545" name="connsiteX72"/>
              <a:gd fmla="*/ 572882 h 2812015" name="connsiteY72"/>
              <a:gd fmla="*/ 1008167 w 1972545" name="connsiteX73"/>
              <a:gd fmla="*/ 425648 h 2812015" name="connsiteY73"/>
              <a:gd fmla="*/ 884181 w 1972545" name="connsiteX74"/>
              <a:gd fmla="*/ 410149 h 2812015" name="connsiteY74"/>
              <a:gd fmla="*/ 1003389 w 1972545" name="connsiteX75"/>
              <a:gd fmla="*/ 611394 h 2812015" name="connsiteY75"/>
              <a:gd fmla="*/ 961672 w 1972545" name="connsiteX76"/>
              <a:gd fmla="*/ 952590 h 2812015" name="connsiteY76"/>
              <a:gd fmla="*/ 876431 w 1972545" name="connsiteX77"/>
              <a:gd fmla="*/ 813105 h 2812015" name="connsiteY77"/>
              <a:gd fmla="*/ 845435 w 1972545" name="connsiteX78"/>
              <a:gd fmla="*/ 696868 h 2812015" name="connsiteY78"/>
              <a:gd fmla="*/ 891930 w 1972545" name="connsiteX79"/>
              <a:gd fmla="*/ 1115322 h 2812015" name="connsiteY79"/>
              <a:gd fmla="*/ 1581604 w 1972545" name="connsiteX80"/>
              <a:gd fmla="*/ 1037831 h 2812015" name="connsiteY80"/>
              <a:gd fmla="*/ 1759835 w 1972545" name="connsiteX81"/>
              <a:gd fmla="*/ 782109 h 2812015" name="connsiteY81"/>
              <a:gd fmla="*/ 1597103 w 1972545" name="connsiteX82"/>
              <a:gd fmla="*/ 154427 h 2812015" name="connsiteY82"/>
              <a:gd fmla="*/ 1287137 w 1972545" name="connsiteX83"/>
              <a:gd fmla="*/ 371404 h 2812015" name="connsiteY83"/>
              <a:gd fmla="*/ 1310384 w 1972545" name="connsiteX84"/>
              <a:gd fmla="*/ 681370 h 2812015" name="connsiteY84"/>
              <a:gd fmla="*/ 1473116 w 1972545" name="connsiteX85"/>
              <a:gd fmla="*/ 588380 h 2812015" name="connsiteY85"/>
              <a:gd fmla="*/ 1574729 w 1972545" name="connsiteX86"/>
              <a:gd fmla="*/ 469520 h 2812015" name="connsiteY86"/>
              <a:gd fmla="*/ 1620350 w 1972545" name="connsiteX87"/>
              <a:gd fmla="*/ 727865 h 2812015" name="connsiteY87"/>
              <a:gd fmla="*/ 1496364 w 1972545" name="connsiteX88"/>
              <a:gd fmla="*/ 867349 h 2812015" name="connsiteY88"/>
              <a:gd fmla="*/ 1228639 w 1972545" name="connsiteX89"/>
              <a:gd fmla="*/ 738178 h 2812015" name="connsiteY89"/>
              <a:gd fmla="*/ 1178648 w 1972545" name="connsiteX90"/>
              <a:gd fmla="*/ 386902 h 2812015" name="connsiteY90"/>
              <a:gd fmla="*/ 1469974 w 1972545" name="connsiteX91"/>
              <a:gd fmla="*/ 1960 h 2812015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2812015" w="1972545">
                <a:moveTo>
                  <a:pt x="103192" y="1290249"/>
                </a:moveTo>
                <a:cubicBezTo>
                  <a:pt x="118480" y="1340889"/>
                  <a:pt x="153833" y="1388665"/>
                  <a:pt x="243649" y="1407774"/>
                </a:cubicBezTo>
                <a:cubicBezTo>
                  <a:pt x="178676" y="1428794"/>
                  <a:pt x="142367" y="1435483"/>
                  <a:pt x="100326" y="1513833"/>
                </a:cubicBezTo>
                <a:cubicBezTo>
                  <a:pt x="84083" y="1462237"/>
                  <a:pt x="56374" y="1424973"/>
                  <a:pt x="0" y="1402041"/>
                </a:cubicBezTo>
                <a:cubicBezTo>
                  <a:pt x="57328" y="1390575"/>
                  <a:pt x="80261" y="1353311"/>
                  <a:pt x="103192" y="1290249"/>
                </a:cubicBezTo>
                <a:close/>
                <a:moveTo>
                  <a:pt x="1046960" y="1244966"/>
                </a:moveTo>
                <a:cubicBezTo>
                  <a:pt x="981513" y="1263665"/>
                  <a:pt x="938504" y="1265535"/>
                  <a:pt x="884276" y="1250576"/>
                </a:cubicBezTo>
                <a:cubicBezTo>
                  <a:pt x="822568" y="1317894"/>
                  <a:pt x="772079" y="1373992"/>
                  <a:pt x="699152" y="1402041"/>
                </a:cubicBezTo>
                <a:cubicBezTo>
                  <a:pt x="800129" y="1437570"/>
                  <a:pt x="845007" y="1517977"/>
                  <a:pt x="884276" y="1575945"/>
                </a:cubicBezTo>
                <a:cubicBezTo>
                  <a:pt x="938504" y="1547896"/>
                  <a:pt x="1003951" y="1536676"/>
                  <a:pt x="1046960" y="1575945"/>
                </a:cubicBezTo>
                <a:cubicBezTo>
                  <a:pt x="1076879" y="1497408"/>
                  <a:pt x="1123629" y="1435699"/>
                  <a:pt x="1220865" y="1402041"/>
                </a:cubicBezTo>
                <a:cubicBezTo>
                  <a:pt x="1134848" y="1375862"/>
                  <a:pt x="1082488" y="1316024"/>
                  <a:pt x="1046960" y="1244966"/>
                </a:cubicBezTo>
                <a:close/>
                <a:moveTo>
                  <a:pt x="1364402" y="1066523"/>
                </a:moveTo>
                <a:cubicBezTo>
                  <a:pt x="1268950" y="1062587"/>
                  <a:pt x="1178946" y="1109717"/>
                  <a:pt x="1187207" y="1205697"/>
                </a:cubicBezTo>
                <a:cubicBezTo>
                  <a:pt x="1203730" y="1285825"/>
                  <a:pt x="1258309" y="1274448"/>
                  <a:pt x="1278719" y="1260605"/>
                </a:cubicBezTo>
                <a:cubicBezTo>
                  <a:pt x="1323308" y="1222584"/>
                  <a:pt x="1366143" y="1161532"/>
                  <a:pt x="1415272" y="1234130"/>
                </a:cubicBezTo>
                <a:cubicBezTo>
                  <a:pt x="1469002" y="1308092"/>
                  <a:pt x="1391164" y="1365612"/>
                  <a:pt x="1333062" y="1413261"/>
                </a:cubicBezTo>
                <a:cubicBezTo>
                  <a:pt x="1364851" y="1467489"/>
                  <a:pt x="1493085" y="1498723"/>
                  <a:pt x="1408693" y="1598970"/>
                </a:cubicBezTo>
                <a:cubicBezTo>
                  <a:pt x="1335244" y="1691547"/>
                  <a:pt x="1264728" y="1419953"/>
                  <a:pt x="1187207" y="1587165"/>
                </a:cubicBezTo>
                <a:cubicBezTo>
                  <a:pt x="1119553" y="1728064"/>
                  <a:pt x="1481687" y="1854000"/>
                  <a:pt x="1579894" y="1575945"/>
                </a:cubicBezTo>
                <a:cubicBezTo>
                  <a:pt x="1690220" y="1506758"/>
                  <a:pt x="1750058" y="1342204"/>
                  <a:pt x="1574284" y="1233747"/>
                </a:cubicBezTo>
                <a:cubicBezTo>
                  <a:pt x="1560754" y="1125462"/>
                  <a:pt x="1459854" y="1070459"/>
                  <a:pt x="1364402" y="1066523"/>
                </a:cubicBezTo>
                <a:close/>
                <a:moveTo>
                  <a:pt x="1469974" y="1960"/>
                </a:moveTo>
                <a:cubicBezTo>
                  <a:pt x="1572954" y="-8761"/>
                  <a:pt x="1680407" y="24207"/>
                  <a:pt x="1752086" y="107933"/>
                </a:cubicBezTo>
                <a:cubicBezTo>
                  <a:pt x="1542859" y="278415"/>
                  <a:pt x="1938066" y="386902"/>
                  <a:pt x="1961313" y="526387"/>
                </a:cubicBezTo>
                <a:cubicBezTo>
                  <a:pt x="1984560" y="665872"/>
                  <a:pt x="1943232" y="756279"/>
                  <a:pt x="1852825" y="836353"/>
                </a:cubicBezTo>
                <a:cubicBezTo>
                  <a:pt x="1870907" y="996502"/>
                  <a:pt x="1772750" y="1102408"/>
                  <a:pt x="1651347" y="1177316"/>
                </a:cubicBezTo>
                <a:cubicBezTo>
                  <a:pt x="1770167" y="1236725"/>
                  <a:pt x="1780500" y="1342631"/>
                  <a:pt x="1845076" y="1425288"/>
                </a:cubicBezTo>
                <a:cubicBezTo>
                  <a:pt x="1775333" y="1495031"/>
                  <a:pt x="1736587" y="1572522"/>
                  <a:pt x="1635848" y="1634516"/>
                </a:cubicBezTo>
                <a:cubicBezTo>
                  <a:pt x="1788248" y="1714590"/>
                  <a:pt x="1870906" y="1872157"/>
                  <a:pt x="1837326" y="1990977"/>
                </a:cubicBezTo>
                <a:cubicBezTo>
                  <a:pt x="2286776" y="2448176"/>
                  <a:pt x="1442120" y="2463675"/>
                  <a:pt x="1790831" y="2688400"/>
                </a:cubicBezTo>
                <a:cubicBezTo>
                  <a:pt x="1506695" y="2967369"/>
                  <a:pt x="1137320" y="2727146"/>
                  <a:pt x="1170899" y="2432678"/>
                </a:cubicBezTo>
                <a:cubicBezTo>
                  <a:pt x="1080491" y="2288027"/>
                  <a:pt x="1129571" y="2158874"/>
                  <a:pt x="1225143" y="2068468"/>
                </a:cubicBezTo>
                <a:cubicBezTo>
                  <a:pt x="1245808" y="1921234"/>
                  <a:pt x="1343963" y="1905736"/>
                  <a:pt x="1473116" y="1928983"/>
                </a:cubicBezTo>
                <a:cubicBezTo>
                  <a:pt x="1597103" y="1913484"/>
                  <a:pt x="1620350" y="2037472"/>
                  <a:pt x="1612601" y="2091716"/>
                </a:cubicBezTo>
                <a:cubicBezTo>
                  <a:pt x="1715651" y="2253438"/>
                  <a:pt x="1626195" y="2394535"/>
                  <a:pt x="1488614" y="2339688"/>
                </a:cubicBezTo>
                <a:cubicBezTo>
                  <a:pt x="1387233" y="2294028"/>
                  <a:pt x="1426796" y="2244931"/>
                  <a:pt x="1497295" y="2195834"/>
                </a:cubicBezTo>
                <a:cubicBezTo>
                  <a:pt x="1640684" y="2129627"/>
                  <a:pt x="1443751" y="1943102"/>
                  <a:pt x="1325882" y="2107214"/>
                </a:cubicBezTo>
                <a:cubicBezTo>
                  <a:pt x="1185776" y="2152097"/>
                  <a:pt x="1196924" y="2341358"/>
                  <a:pt x="1287137" y="2417180"/>
                </a:cubicBezTo>
                <a:cubicBezTo>
                  <a:pt x="1234058" y="2575466"/>
                  <a:pt x="1428486" y="2778438"/>
                  <a:pt x="1612601" y="2665153"/>
                </a:cubicBezTo>
                <a:cubicBezTo>
                  <a:pt x="1431379" y="2412985"/>
                  <a:pt x="2040804" y="2329258"/>
                  <a:pt x="1766768" y="2035839"/>
                </a:cubicBezTo>
                <a:cubicBezTo>
                  <a:pt x="1789277" y="1901287"/>
                  <a:pt x="1705222" y="1821738"/>
                  <a:pt x="1597103" y="1766251"/>
                </a:cubicBezTo>
                <a:cubicBezTo>
                  <a:pt x="1133356" y="2076507"/>
                  <a:pt x="1051186" y="1499867"/>
                  <a:pt x="752445" y="1789499"/>
                </a:cubicBezTo>
                <a:cubicBezTo>
                  <a:pt x="541159" y="1934072"/>
                  <a:pt x="807699" y="2209274"/>
                  <a:pt x="953923" y="2099465"/>
                </a:cubicBezTo>
                <a:cubicBezTo>
                  <a:pt x="991678" y="1938675"/>
                  <a:pt x="891930" y="2011641"/>
                  <a:pt x="860933" y="1967729"/>
                </a:cubicBezTo>
                <a:cubicBezTo>
                  <a:pt x="806942" y="1865494"/>
                  <a:pt x="1096709" y="1756385"/>
                  <a:pt x="1101157" y="2021973"/>
                </a:cubicBezTo>
                <a:cubicBezTo>
                  <a:pt x="1105605" y="2287561"/>
                  <a:pt x="743337" y="2211526"/>
                  <a:pt x="853184" y="2409431"/>
                </a:cubicBezTo>
                <a:cubicBezTo>
                  <a:pt x="877344" y="2454082"/>
                  <a:pt x="970256" y="2416228"/>
                  <a:pt x="1008167" y="2347438"/>
                </a:cubicBezTo>
                <a:cubicBezTo>
                  <a:pt x="1025181" y="2636137"/>
                  <a:pt x="633120" y="2584516"/>
                  <a:pt x="729198" y="2254448"/>
                </a:cubicBezTo>
                <a:lnTo>
                  <a:pt x="605211" y="2176956"/>
                </a:lnTo>
                <a:cubicBezTo>
                  <a:pt x="624963" y="2146813"/>
                  <a:pt x="624089" y="2092609"/>
                  <a:pt x="581964" y="2076217"/>
                </a:cubicBezTo>
                <a:cubicBezTo>
                  <a:pt x="585304" y="2211138"/>
                  <a:pt x="396140" y="2146678"/>
                  <a:pt x="426981" y="2068468"/>
                </a:cubicBezTo>
                <a:cubicBezTo>
                  <a:pt x="335039" y="1988432"/>
                  <a:pt x="390915" y="1911834"/>
                  <a:pt x="450228" y="1890238"/>
                </a:cubicBezTo>
                <a:cubicBezTo>
                  <a:pt x="468367" y="2002863"/>
                  <a:pt x="534633" y="2043298"/>
                  <a:pt x="597462" y="1959980"/>
                </a:cubicBezTo>
                <a:cubicBezTo>
                  <a:pt x="502996" y="1750909"/>
                  <a:pt x="828926" y="1700510"/>
                  <a:pt x="695637" y="1594023"/>
                </a:cubicBezTo>
                <a:cubicBezTo>
                  <a:pt x="600161" y="1508161"/>
                  <a:pt x="569999" y="1635428"/>
                  <a:pt x="574214" y="1704258"/>
                </a:cubicBezTo>
                <a:cubicBezTo>
                  <a:pt x="480409" y="1701616"/>
                  <a:pt x="472543" y="1423969"/>
                  <a:pt x="364987" y="1603519"/>
                </a:cubicBezTo>
                <a:cubicBezTo>
                  <a:pt x="467123" y="1518374"/>
                  <a:pt x="495712" y="1670697"/>
                  <a:pt x="442479" y="1719756"/>
                </a:cubicBezTo>
                <a:cubicBezTo>
                  <a:pt x="351433" y="1792878"/>
                  <a:pt x="256461" y="1601052"/>
                  <a:pt x="132513" y="1634516"/>
                </a:cubicBezTo>
                <a:cubicBezTo>
                  <a:pt x="98215" y="1534729"/>
                  <a:pt x="191107" y="1476193"/>
                  <a:pt x="256499" y="1479533"/>
                </a:cubicBezTo>
                <a:cubicBezTo>
                  <a:pt x="327911" y="1524222"/>
                  <a:pt x="344323" y="1479533"/>
                  <a:pt x="388235" y="1479533"/>
                </a:cubicBezTo>
                <a:cubicBezTo>
                  <a:pt x="482875" y="1503556"/>
                  <a:pt x="555394" y="1450245"/>
                  <a:pt x="551840" y="1400351"/>
                </a:cubicBezTo>
                <a:cubicBezTo>
                  <a:pt x="548286" y="1367644"/>
                  <a:pt x="465669" y="1304001"/>
                  <a:pt x="372737" y="1340048"/>
                </a:cubicBezTo>
                <a:cubicBezTo>
                  <a:pt x="315870" y="1236823"/>
                  <a:pt x="176503" y="1497984"/>
                  <a:pt x="140262" y="1185065"/>
                </a:cubicBezTo>
                <a:cubicBezTo>
                  <a:pt x="252187" y="1222860"/>
                  <a:pt x="436303" y="954707"/>
                  <a:pt x="465726" y="1154068"/>
                </a:cubicBezTo>
                <a:cubicBezTo>
                  <a:pt x="476835" y="1246920"/>
                  <a:pt x="412318" y="1216022"/>
                  <a:pt x="364987" y="1216061"/>
                </a:cubicBezTo>
                <a:cubicBezTo>
                  <a:pt x="498315" y="1348340"/>
                  <a:pt x="518202" y="1026857"/>
                  <a:pt x="582779" y="1131636"/>
                </a:cubicBezTo>
                <a:cubicBezTo>
                  <a:pt x="557880" y="1307749"/>
                  <a:pt x="869868" y="1243232"/>
                  <a:pt x="569962" y="986209"/>
                </a:cubicBezTo>
                <a:cubicBezTo>
                  <a:pt x="578487" y="865835"/>
                  <a:pt x="483886" y="700772"/>
                  <a:pt x="488974" y="913844"/>
                </a:cubicBezTo>
                <a:cubicBezTo>
                  <a:pt x="374640" y="957562"/>
                  <a:pt x="366871" y="777836"/>
                  <a:pt x="434730" y="735614"/>
                </a:cubicBezTo>
                <a:cubicBezTo>
                  <a:pt x="481225" y="572338"/>
                  <a:pt x="582720" y="635943"/>
                  <a:pt x="574214" y="751112"/>
                </a:cubicBezTo>
                <a:cubicBezTo>
                  <a:pt x="630963" y="743325"/>
                  <a:pt x="605211" y="694285"/>
                  <a:pt x="620709" y="665872"/>
                </a:cubicBezTo>
                <a:cubicBezTo>
                  <a:pt x="649142" y="590187"/>
                  <a:pt x="698201" y="603879"/>
                  <a:pt x="736947" y="572882"/>
                </a:cubicBezTo>
                <a:cubicBezTo>
                  <a:pt x="617660" y="317549"/>
                  <a:pt x="955573" y="155030"/>
                  <a:pt x="1008167" y="425648"/>
                </a:cubicBezTo>
                <a:cubicBezTo>
                  <a:pt x="1004651" y="489234"/>
                  <a:pt x="925510" y="453128"/>
                  <a:pt x="884181" y="410149"/>
                </a:cubicBezTo>
                <a:cubicBezTo>
                  <a:pt x="749891" y="449127"/>
                  <a:pt x="873596" y="538175"/>
                  <a:pt x="1003389" y="611394"/>
                </a:cubicBezTo>
                <a:cubicBezTo>
                  <a:pt x="1133182" y="684613"/>
                  <a:pt x="1165597" y="916680"/>
                  <a:pt x="961672" y="952590"/>
                </a:cubicBezTo>
                <a:cubicBezTo>
                  <a:pt x="847318" y="988597"/>
                  <a:pt x="812030" y="856162"/>
                  <a:pt x="876431" y="813105"/>
                </a:cubicBezTo>
                <a:cubicBezTo>
                  <a:pt x="1007040" y="829360"/>
                  <a:pt x="982958" y="656549"/>
                  <a:pt x="845435" y="696868"/>
                </a:cubicBezTo>
                <a:cubicBezTo>
                  <a:pt x="558425" y="788227"/>
                  <a:pt x="663301" y="1037714"/>
                  <a:pt x="891930" y="1115322"/>
                </a:cubicBezTo>
                <a:cubicBezTo>
                  <a:pt x="1059944" y="1144493"/>
                  <a:pt x="1217647" y="788654"/>
                  <a:pt x="1581604" y="1037831"/>
                </a:cubicBezTo>
                <a:cubicBezTo>
                  <a:pt x="1744142" y="1014467"/>
                  <a:pt x="1776052" y="894850"/>
                  <a:pt x="1759835" y="782109"/>
                </a:cubicBezTo>
                <a:cubicBezTo>
                  <a:pt x="2069976" y="480066"/>
                  <a:pt x="1410715" y="377405"/>
                  <a:pt x="1597103" y="154427"/>
                </a:cubicBezTo>
                <a:cubicBezTo>
                  <a:pt x="1483469" y="41123"/>
                  <a:pt x="1259831" y="175325"/>
                  <a:pt x="1287137" y="371404"/>
                </a:cubicBezTo>
                <a:cubicBezTo>
                  <a:pt x="1222697" y="464413"/>
                  <a:pt x="1141068" y="591798"/>
                  <a:pt x="1310384" y="681370"/>
                </a:cubicBezTo>
                <a:cubicBezTo>
                  <a:pt x="1429942" y="911630"/>
                  <a:pt x="1669816" y="650315"/>
                  <a:pt x="1473116" y="588380"/>
                </a:cubicBezTo>
                <a:cubicBezTo>
                  <a:pt x="1438235" y="521259"/>
                  <a:pt x="1479312" y="445282"/>
                  <a:pt x="1574729" y="469520"/>
                </a:cubicBezTo>
                <a:cubicBezTo>
                  <a:pt x="1670146" y="493758"/>
                  <a:pt x="1700250" y="634875"/>
                  <a:pt x="1620350" y="727865"/>
                </a:cubicBezTo>
                <a:cubicBezTo>
                  <a:pt x="1634022" y="798423"/>
                  <a:pt x="1582382" y="858667"/>
                  <a:pt x="1496364" y="867349"/>
                </a:cubicBezTo>
                <a:cubicBezTo>
                  <a:pt x="1371600" y="954920"/>
                  <a:pt x="1209024" y="887800"/>
                  <a:pt x="1228639" y="738178"/>
                </a:cubicBezTo>
                <a:cubicBezTo>
                  <a:pt x="1067596" y="658899"/>
                  <a:pt x="1105934" y="479930"/>
                  <a:pt x="1178648" y="386902"/>
                </a:cubicBezTo>
                <a:cubicBezTo>
                  <a:pt x="1139126" y="159052"/>
                  <a:pt x="1298339" y="19828"/>
                  <a:pt x="1469974" y="1960"/>
                </a:cubicBezTo>
                <a:close/>
              </a:path>
            </a:pathLst>
          </a:custGeom>
          <a:solidFill>
            <a:srgbClr val="EAE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4644519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3436668" y="3419828"/>
            <a:ext cx="5184094" cy="541414"/>
            <a:chOff x="2344716" y="2060848"/>
            <a:chExt cx="5184094" cy="541414"/>
          </a:xfrm>
        </p:grpSpPr>
        <p:grpSp>
          <p:nvGrpSpPr>
            <p:cNvPr id="51" name="组合 50"/>
            <p:cNvGrpSpPr/>
            <p:nvPr/>
          </p:nvGrpSpPr>
          <p:grpSpPr>
            <a:xfrm>
              <a:off x="3208810" y="2060848"/>
              <a:ext cx="4320000" cy="541414"/>
              <a:chOff x="3208810" y="2060848"/>
              <a:chExt cx="4320000" cy="541414"/>
            </a:xfrm>
          </p:grpSpPr>
          <p:sp>
            <p:nvSpPr>
              <p:cNvPr id="57" name="平行四边形 56"/>
              <p:cNvSpPr/>
              <p:nvPr/>
            </p:nvSpPr>
            <p:spPr>
              <a:xfrm>
                <a:off x="3208810" y="2060848"/>
                <a:ext cx="43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平行四边形 57"/>
              <p:cNvSpPr/>
              <p:nvPr/>
            </p:nvSpPr>
            <p:spPr>
              <a:xfrm>
                <a:off x="3261600" y="2106000"/>
                <a:ext cx="4212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0" rtlCol="0"/>
              <a:lstStyle/>
              <a:p>
                <a:pPr algn="ctr"/>
                <a:r>
                  <a:rPr altLang="zh-CN" b="1" lang="en-US" spc="-150" sz="2400">
                    <a:solidFill>
                      <a:srgbClr val="CB0131"/>
                    </a:solidFill>
                    <a:latin charset="-122" pitchFamily="34" typeface="微软雅黑"/>
                    <a:ea charset="-122" pitchFamily="34" typeface="微软雅黑"/>
                  </a:rPr>
                  <a:t>2014年支部党建工作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44716" y="2060848"/>
                <a:ext cx="720000" cy="541414"/>
                <a:chOff x="2344716" y="2060848"/>
                <a:chExt cx="720000" cy="541414"/>
              </a:xfrm>
            </p:grpSpPr>
            <p:sp>
              <p:nvSpPr>
                <p:cNvPr id="55" name="平行四边形 54"/>
                <p:cNvSpPr/>
                <p:nvPr/>
              </p:nvSpPr>
              <p:spPr>
                <a:xfrm>
                  <a:off x="2344716" y="2060848"/>
                  <a:ext cx="720000" cy="54141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13000">
                      <a:srgbClr val="FFCC00"/>
                    </a:gs>
                    <a:gs pos="21001">
                      <a:srgbClr val="FFFF66"/>
                    </a:gs>
                    <a:gs pos="63000">
                      <a:srgbClr val="FFFFCC"/>
                    </a:gs>
                    <a:gs pos="67000">
                      <a:srgbClr val="FFCC00"/>
                    </a:gs>
                    <a:gs pos="69000">
                      <a:srgbClr val="CC6B00"/>
                    </a:gs>
                    <a:gs pos="82001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3175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6" name="平行四边形 55"/>
                <p:cNvSpPr/>
                <p:nvPr/>
              </p:nvSpPr>
              <p:spPr>
                <a:xfrm>
                  <a:off x="2397600" y="2106000"/>
                  <a:ext cx="630000" cy="468000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65000">
                      <a:schemeClr val="bg1">
                        <a:lumMod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466000" y="2115555"/>
                <a:ext cx="432000" cy="432000"/>
              </a:xfrm>
              <a:prstGeom prst="rect">
                <a:avLst/>
              </a:prstGeom>
              <a:effectLst>
                <a:outerShdw algn="tl" blurRad="38100" dir="2700000" dist="25400" rotWithShape="0">
                  <a:prstClr val="black">
                    <a:alpha val="70000"/>
                  </a:prstClr>
                </a:outerShdw>
              </a:effectLst>
            </p:spPr>
          </p:pic>
        </p:grpSp>
      </p:grpSp>
      <p:cxnSp>
        <p:nvCxnSpPr>
          <p:cNvPr id="59" name="直接连接符 58"/>
          <p:cNvCxnSpPr/>
          <p:nvPr/>
        </p:nvCxnSpPr>
        <p:spPr>
          <a:xfrm>
            <a:off x="3216320" y="340542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071664" y="395791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3055944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3646643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8129423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图片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079292" y="5789380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val="32099333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7"/>
          <p:cNvSpPr/>
          <p:nvPr/>
        </p:nvSpPr>
        <p:spPr>
          <a:xfrm>
            <a:off x="0" y="1"/>
            <a:ext cx="12192000" cy="1196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114530" y="-171400"/>
            <a:ext cx="1080378" cy="136815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619264" y="292484"/>
            <a:ext cx="4957670" cy="646331"/>
            <a:chOff x="2134570" y="477543"/>
            <a:chExt cx="495767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19406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600">
                  <a:solidFill>
                    <a:srgbClr val="FFFF99"/>
                  </a:solidFill>
                  <a:latin charset="-122" pitchFamily="34" typeface="微软雅黑"/>
                  <a:ea charset="-122" pitchFamily="34" typeface="微软雅黑"/>
                </a:rPr>
                <a:t>加强组织机构建设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673224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10" name="图示 9"/>
          <p:cNvGraphicFramePr/>
          <p:nvPr>
            <p:extLst>
              <p:ext uri="{D42A27DB-BD31-4B8C-83A1-F6EECF244321}">
                <p14:modId val="3355767615"/>
              </p:ext>
            </p:extLst>
          </p:nvPr>
        </p:nvGraphicFramePr>
        <p:xfrm>
          <a:off x="2567608" y="1918866"/>
          <a:ext cx="3240360" cy="2590254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aphicFrame>
        <p:nvGraphicFramePr>
          <p:cNvPr id="11" name="图示 10"/>
          <p:cNvGraphicFramePr/>
          <p:nvPr>
            <p:extLst>
              <p:ext uri="{D42A27DB-BD31-4B8C-83A1-F6EECF244321}">
                <p14:modId val="2710652174"/>
              </p:ext>
            </p:extLst>
          </p:nvPr>
        </p:nvGraphicFramePr>
        <p:xfrm>
          <a:off x="6384032" y="1960170"/>
          <a:ext cx="4186866" cy="2332929"/>
        </p:xfrm>
        <a:graphic>
          <a:graphicData uri="http://schemas.openxmlformats.org/drawingml/2006/diagram">
            <dgm:relIds xmlns:dgm="http://schemas.openxmlformats.org/drawingml/2006/diagram" r:cs="rId12" r:dm="rId9" r:lo="rId10" r:q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2930" y="5083153"/>
            <a:ext cx="9279255" cy="11887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b="1" lang="zh-CN" sz="2400">
                <a:latin charset="-122" pitchFamily="34" typeface="微软雅黑"/>
                <a:ea charset="-122" pitchFamily="34" typeface="微软雅黑"/>
              </a:rPr>
              <a:t>质量管理党支部组织机构健全，职责明确；</a:t>
            </a:r>
          </a:p>
          <a:p>
            <a:r>
              <a:rPr altLang="en-US" b="1" lang="zh-CN" sz="2400">
                <a:latin charset="-122" pitchFamily="34" typeface="微软雅黑"/>
                <a:ea charset="-122" pitchFamily="34" typeface="微软雅黑"/>
              </a:rPr>
              <a:t>设有支部委员会（3人）、党小组组长（2人）、宣传通讯员（1人）</a:t>
            </a:r>
          </a:p>
          <a:p>
            <a:r>
              <a:rPr altLang="en-US" b="1" lang="zh-CN" sz="2400">
                <a:latin charset="-122" pitchFamily="34" typeface="微软雅黑"/>
                <a:ea charset="-122" pitchFamily="34" typeface="微软雅黑"/>
              </a:rPr>
              <a:t>党支部工作有计划、实施有记录、结果有总结。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4550" y="1484784"/>
            <a:ext cx="944880" cy="396240"/>
          </a:xfrm>
          <a:prstGeom prst="rect">
            <a:avLst/>
          </a:prstGeom>
          <a:solidFill>
            <a:srgbClr val="FFC000"/>
          </a:solidFill>
        </p:spPr>
        <p:txBody>
          <a:bodyPr rtlCol="0" wrap="none">
            <a:spAutoFit/>
          </a:bodyPr>
          <a:lstStyle/>
          <a:p>
            <a:pPr algn="ctr" indent="-285750" marL="285750"/>
            <a:r>
              <a:rPr altLang="en-US" b="1" lang="zh-CN" sz="2000">
                <a:solidFill>
                  <a:srgbClr val="C00000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党小组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9114" y="1484784"/>
            <a:ext cx="1452880" cy="396240"/>
          </a:xfrm>
          <a:prstGeom prst="rect">
            <a:avLst/>
          </a:prstGeom>
          <a:solidFill>
            <a:srgbClr val="FFC000"/>
          </a:solidFill>
        </p:spPr>
        <p:txBody>
          <a:bodyPr rtlCol="0" wrap="none">
            <a:spAutoFit/>
          </a:bodyPr>
          <a:lstStyle/>
          <a:p>
            <a:pPr algn="ctr" indent="-285750" marL="285750"/>
            <a:r>
              <a:rPr altLang="en-US" b="1" lang="zh-CN" sz="2000">
                <a:solidFill>
                  <a:srgbClr val="C00000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支部委员会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79" y="4365104"/>
            <a:ext cx="3528392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推选补充XXX同志为宣传委员</a:t>
            </a:r>
          </a:p>
        </p:txBody>
      </p:sp>
    </p:spTree>
    <p:extLst>
      <p:ext uri="{BB962C8B-B14F-4D97-AF65-F5344CB8AC3E}">
        <p14:creationId val="424644519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7"/>
          <p:cNvSpPr/>
          <p:nvPr/>
        </p:nvSpPr>
        <p:spPr>
          <a:xfrm>
            <a:off x="0" y="1"/>
            <a:ext cx="12192000" cy="1196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114530" y="-171400"/>
            <a:ext cx="1080378" cy="136815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8570" y="304192"/>
            <a:ext cx="4957670" cy="646331"/>
            <a:chOff x="2134570" y="477543"/>
            <a:chExt cx="495767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516374" y="477543"/>
              <a:ext cx="419406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600">
                  <a:solidFill>
                    <a:srgbClr val="FFFF99"/>
                  </a:solidFill>
                  <a:latin charset="-122" pitchFamily="34" typeface="微软雅黑"/>
                  <a:ea charset="-122" pitchFamily="34" typeface="微软雅黑"/>
                </a:rPr>
                <a:t>加强党员队伍建设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3457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 flipH="1">
              <a:off x="673224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2335" y="1268760"/>
            <a:ext cx="8458518" cy="44196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zh-CN" b="1" lang="en-US" sz="2300">
                <a:latin charset="-122" pitchFamily="34" typeface="微软雅黑"/>
                <a:ea charset="-122" pitchFamily="34" typeface="微软雅黑"/>
              </a:rPr>
              <a:t>2014年本支部有正式党员X名，预备党员x名，入党积极分子x名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7530" y="1700808"/>
            <a:ext cx="8532439" cy="4248472"/>
            <a:chOff x="1683813" y="1260475"/>
            <a:chExt cx="6654433" cy="3181350"/>
          </a:xfrm>
        </p:grpSpPr>
        <p:pic>
          <p:nvPicPr>
            <p:cNvPr id="12" name="Picture 1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19613" y="3889375"/>
              <a:ext cx="250031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730500" y="3890963"/>
              <a:ext cx="24987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/>
            <p:cNvSpPr/>
            <p:nvPr/>
          </p:nvSpPr>
          <p:spPr bwMode="auto">
            <a:xfrm>
              <a:off x="4976813" y="3197225"/>
              <a:ext cx="863600" cy="938213"/>
            </a:xfrm>
            <a:custGeom>
              <a:gdLst>
                <a:gd fmla="*/ 0 w 876" name="T0"/>
                <a:gd fmla="*/ 29138806 h 952" name="T1"/>
                <a:gd fmla="*/ 0 w 876" name="T2"/>
                <a:gd fmla="*/ 477871696 h 952" name="T3"/>
                <a:gd fmla="*/ 851127092 w 876" name="T4"/>
                <a:gd fmla="*/ 924662129 h 952" name="T5"/>
                <a:gd fmla="*/ 691784020 w 876" name="T6"/>
                <a:gd fmla="*/ 0 h 952" name="T7"/>
                <a:gd fmla="*/ 367267589 w 876" name="T8"/>
                <a:gd fmla="*/ 0 h 952" name="T9"/>
                <a:gd fmla="*/ 410017760 w 876" name="T10"/>
                <a:gd fmla="*/ 244763215 h 952" name="T11"/>
                <a:gd fmla="*/ 0 w 876" name="T12"/>
                <a:gd fmla="*/ 29138806 h 95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2" w="876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105"/>
            <p:cNvSpPr/>
            <p:nvPr/>
          </p:nvSpPr>
          <p:spPr bwMode="auto">
            <a:xfrm>
              <a:off x="4976813" y="3197225"/>
              <a:ext cx="863600" cy="938213"/>
            </a:xfrm>
            <a:custGeom>
              <a:gdLst>
                <a:gd fmla="*/ 0 w 876" name="T0"/>
                <a:gd fmla="*/ 29138806 h 952" name="T1"/>
                <a:gd fmla="*/ 0 w 876" name="T2"/>
                <a:gd fmla="*/ 477871696 h 952" name="T3"/>
                <a:gd fmla="*/ 851127092 w 876" name="T4"/>
                <a:gd fmla="*/ 924662129 h 952" name="T5"/>
                <a:gd fmla="*/ 691784020 w 876" name="T6"/>
                <a:gd fmla="*/ 0 h 952" name="T7"/>
                <a:gd fmla="*/ 367267589 w 876" name="T8"/>
                <a:gd fmla="*/ 0 h 952" name="T9"/>
                <a:gd fmla="*/ 410017760 w 876" name="T10"/>
                <a:gd fmla="*/ 244763215 h 952" name="T11"/>
                <a:gd fmla="*/ 0 w 876" name="T12"/>
                <a:gd fmla="*/ 29138806 h 95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2" w="876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106"/>
            <p:cNvSpPr/>
            <p:nvPr/>
          </p:nvSpPr>
          <p:spPr bwMode="auto">
            <a:xfrm>
              <a:off x="3970338" y="3197225"/>
              <a:ext cx="866775" cy="938213"/>
            </a:xfrm>
            <a:custGeom>
              <a:gdLst>
                <a:gd fmla="*/ 854256123 w 878" name="T0"/>
                <a:gd fmla="*/ 29138806 h 952" name="T1"/>
                <a:gd fmla="*/ 443668360 w 878" name="T2"/>
                <a:gd fmla="*/ 244763215 h 952" name="T3"/>
                <a:gd fmla="*/ 484532161 w 878" name="T4"/>
                <a:gd fmla="*/ 0 h 952" name="T5"/>
                <a:gd fmla="*/ 159564590 w 878" name="T6"/>
                <a:gd fmla="*/ 0 h 952" name="T7"/>
                <a:gd fmla="*/ 0 w 878" name="T8"/>
                <a:gd fmla="*/ 924662129 h 952" name="T9"/>
                <a:gd fmla="*/ 854256123 w 878" name="T10"/>
                <a:gd fmla="*/ 477871696 h 952" name="T11"/>
                <a:gd fmla="*/ 854256123 w 878" name="T12"/>
                <a:gd fmla="*/ 29138806 h 95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2" w="878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107"/>
            <p:cNvSpPr/>
            <p:nvPr/>
          </p:nvSpPr>
          <p:spPr bwMode="auto">
            <a:xfrm>
              <a:off x="3970338" y="3197225"/>
              <a:ext cx="866775" cy="938213"/>
            </a:xfrm>
            <a:custGeom>
              <a:gdLst>
                <a:gd fmla="*/ 878 w 878" name="T0"/>
                <a:gd fmla="*/ 30 h 952" name="T1"/>
                <a:gd fmla="*/ 456 w 878" name="T2"/>
                <a:gd fmla="*/ 252 h 952" name="T3"/>
                <a:gd fmla="*/ 498 w 878" name="T4"/>
                <a:gd fmla="*/ 0 h 952" name="T5"/>
                <a:gd fmla="*/ 164 w 878" name="T6"/>
                <a:gd fmla="*/ 0 h 952" name="T7"/>
                <a:gd fmla="*/ 0 w 878" name="T8"/>
                <a:gd fmla="*/ 952 h 952" name="T9"/>
                <a:gd fmla="*/ 878 w 878" name="T10"/>
                <a:gd fmla="*/ 492 h 952" name="T11"/>
                <a:gd fmla="*/ 878 w 878" name="T12"/>
                <a:gd fmla="*/ 30 h 9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52" w="878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</a:effectLst>
                <a:ea charset="-122" pitchFamily="2" typeface="宋体"/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4905375" y="1260475"/>
              <a:ext cx="1511300" cy="1778000"/>
            </a:xfrm>
            <a:custGeom>
              <a:gdLst>
                <a:gd fmla="*/ 460241095 w 1534" name="T0"/>
                <a:gd fmla="*/ 934440516 h 1804" name="T1"/>
                <a:gd fmla="*/ 0 w 1534" name="T2"/>
                <a:gd fmla="*/ 0 h 1804" name="T3"/>
                <a:gd fmla="*/ 0 w 1534" name="T4"/>
                <a:gd fmla="*/ 679947018 h 1804" name="T5"/>
                <a:gd fmla="*/ 238859290 w 1534" name="T6"/>
                <a:gd fmla="*/ 1165622896 h 1804" name="T7"/>
                <a:gd fmla="*/ 774835825 w 1534" name="T8"/>
                <a:gd fmla="*/ 1243330563 h 1804" name="T9"/>
                <a:gd fmla="*/ 388389322 w 1534" name="T10"/>
                <a:gd fmla="*/ 1622157906 h 1804" name="T11"/>
                <a:gd fmla="*/ 409750474 w 1534" name="T12"/>
                <a:gd fmla="*/ 1752319530 h 1804" name="T13"/>
                <a:gd fmla="*/ 802023462 w 1534" name="T14"/>
                <a:gd fmla="*/ 1752319530 h 1804" name="T15"/>
                <a:gd fmla="*/ 1489471863 w 1534" name="T16"/>
                <a:gd fmla="*/ 1084029057 h 1804" name="T17"/>
                <a:gd fmla="*/ 460241095 w 1534" name="T18"/>
                <a:gd fmla="*/ 934440516 h 18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804" w="153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3394075" y="1260475"/>
              <a:ext cx="1511300" cy="1778000"/>
            </a:xfrm>
            <a:custGeom>
              <a:gdLst>
                <a:gd fmla="*/ 1029230767 w 1534" name="T0"/>
                <a:gd fmla="*/ 934440516 h 1804" name="T1"/>
                <a:gd fmla="*/ 0 w 1534" name="T2"/>
                <a:gd fmla="*/ 1084029057 h 1804" name="T3"/>
                <a:gd fmla="*/ 687448400 w 1534" name="T4"/>
                <a:gd fmla="*/ 1752319530 h 1804" name="T5"/>
                <a:gd fmla="*/ 1079721389 w 1534" name="T6"/>
                <a:gd fmla="*/ 1752319530 h 1804" name="T7"/>
                <a:gd fmla="*/ 1103024374 w 1534" name="T8"/>
                <a:gd fmla="*/ 1622157906 h 1804" name="T9"/>
                <a:gd fmla="*/ 714636037 w 1534" name="T10"/>
                <a:gd fmla="*/ 1243330563 h 1804" name="T11"/>
                <a:gd fmla="*/ 1250612572 w 1534" name="T12"/>
                <a:gd fmla="*/ 1165622896 h 1804" name="T13"/>
                <a:gd fmla="*/ 1489471863 w 1534" name="T14"/>
                <a:gd fmla="*/ 679947018 h 1804" name="T15"/>
                <a:gd fmla="*/ 1489471863 w 1534" name="T16"/>
                <a:gd fmla="*/ 0 h 1804" name="T17"/>
                <a:gd fmla="*/ 1029230767 w 1534" name="T18"/>
                <a:gd fmla="*/ 934440516 h 18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804" w="153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6176526" y="1314396"/>
              <a:ext cx="2161720" cy="4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高学历多，综合素质强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 flipH="1">
              <a:off x="1703388" y="1665288"/>
              <a:ext cx="2736850" cy="615950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1683813" y="1314396"/>
              <a:ext cx="2572145" cy="4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党员群体大，占员工比例高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712913" y="3190875"/>
              <a:ext cx="2433637" cy="620713"/>
            </a:xfrm>
            <a:custGeom>
              <a:gdLst>
                <a:gd fmla="*/ 0 w 2528430" name="connsiteX0"/>
                <a:gd fmla="*/ 587027 h 587027" name="connsiteY0"/>
                <a:gd fmla="*/ 333375 w 2528430" name="connsiteX1"/>
                <a:gd fmla="*/ 6002 h 587027" name="connsiteY1"/>
                <a:gd fmla="*/ 2528430 w 2528430" name="connsiteX2"/>
                <a:gd fmla="*/ 0 h 587027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7027" w="2528430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1683814" y="2824190"/>
              <a:ext cx="2778846" cy="4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高职称多、工作经验足</a:t>
              </a:r>
            </a:p>
          </p:txBody>
        </p:sp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6176524" y="2824190"/>
              <a:ext cx="2001080" cy="4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青壮年多，年富力强</a:t>
              </a: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553075" y="1674813"/>
              <a:ext cx="2736850" cy="615950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/>
                <a:t>、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597525" y="3190875"/>
              <a:ext cx="2713038" cy="620713"/>
            </a:xfrm>
            <a:custGeom>
              <a:gdLst>
                <a:gd fmla="*/ 0 w 2528430" name="connsiteX0"/>
                <a:gd fmla="*/ 587027 h 587027" name="connsiteY0"/>
                <a:gd fmla="*/ 333375 w 2528430" name="connsiteX1"/>
                <a:gd fmla="*/ 6002 h 587027" name="connsiteY1"/>
                <a:gd fmla="*/ 2528430 w 2528430" name="connsiteX2"/>
                <a:gd fmla="*/ 0 h 587027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7027" w="2528430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4397375" y="2244725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3" name="Oval 54"/>
            <p:cNvSpPr>
              <a:spLocks noChangeArrowheads="1"/>
            </p:cNvSpPr>
            <p:nvPr/>
          </p:nvSpPr>
          <p:spPr bwMode="auto">
            <a:xfrm>
              <a:off x="5505450" y="2251075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4" name="Oval 54"/>
            <p:cNvSpPr>
              <a:spLocks noChangeArrowheads="1"/>
            </p:cNvSpPr>
            <p:nvPr/>
          </p:nvSpPr>
          <p:spPr bwMode="auto">
            <a:xfrm>
              <a:off x="5553075" y="3770313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5" name="Oval 54"/>
            <p:cNvSpPr>
              <a:spLocks noChangeArrowheads="1"/>
            </p:cNvSpPr>
            <p:nvPr/>
          </p:nvSpPr>
          <p:spPr bwMode="auto">
            <a:xfrm>
              <a:off x="4113213" y="3770313"/>
              <a:ext cx="82550" cy="82550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</p:grpSp>
      <p:sp>
        <p:nvSpPr>
          <p:cNvPr id="46" name="矩形 45"/>
          <p:cNvSpPr/>
          <p:nvPr/>
        </p:nvSpPr>
        <p:spPr>
          <a:xfrm>
            <a:off x="1720342" y="2276875"/>
            <a:ext cx="34467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支部党员人数占员工总数比例高47%</a:t>
            </a:r>
          </a:p>
        </p:txBody>
      </p:sp>
      <p:sp>
        <p:nvSpPr>
          <p:cNvPr id="47" name="矩形 46"/>
          <p:cNvSpPr/>
          <p:nvPr/>
        </p:nvSpPr>
        <p:spPr>
          <a:xfrm>
            <a:off x="7277755" y="2276875"/>
            <a:ext cx="306260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zh-CN" sz="1600">
                <a:latin charset="-122" pitchFamily="34" typeface="微软雅黑"/>
                <a:ea charset="-122" pitchFamily="34" typeface="微软雅黑"/>
              </a:rPr>
              <a:t>研究生学历及以上的党员有32人</a:t>
            </a:r>
          </a:p>
          <a:p>
            <a:pPr algn="just">
              <a:lnSpc>
                <a:spcPct val="150000"/>
              </a:lnSpc>
            </a:pPr>
            <a:r>
              <a:rPr altLang="zh-CN" lang="zh-CN" sz="1600">
                <a:latin charset="-122" pitchFamily="34" typeface="微软雅黑"/>
                <a:ea charset="-122" pitchFamily="34" typeface="微软雅黑"/>
              </a:rPr>
              <a:t>专业素质水平较高</a:t>
            </a:r>
          </a:p>
        </p:txBody>
      </p:sp>
      <p:sp>
        <p:nvSpPr>
          <p:cNvPr id="48" name="矩形 47"/>
          <p:cNvSpPr/>
          <p:nvPr/>
        </p:nvSpPr>
        <p:spPr>
          <a:xfrm>
            <a:off x="6947980" y="4365104"/>
            <a:ext cx="3576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42900">
              <a:lnSpc>
                <a:spcPct val="150000"/>
              </a:lnSpc>
              <a:defRPr/>
            </a:pPr>
            <a:r>
              <a:rPr altLang="zh-CN" lang="zh-CN" sz="1600">
                <a:latin charset="-122" pitchFamily="34" typeface="微软雅黑"/>
                <a:ea charset="-122" pitchFamily="34" typeface="微软雅黑"/>
              </a:rPr>
              <a:t>党员中年龄未超过35岁的有37人</a:t>
            </a:r>
          </a:p>
          <a:p>
            <a:pPr algn="just" indent="342900">
              <a:lnSpc>
                <a:spcPct val="150000"/>
              </a:lnSpc>
              <a:defRPr/>
            </a:pPr>
            <a:r>
              <a:rPr altLang="zh-CN" lang="zh-CN" sz="1600">
                <a:latin charset="-122" pitchFamily="34" typeface="微软雅黑"/>
                <a:ea charset="-122" pitchFamily="34" typeface="微软雅黑"/>
              </a:rPr>
              <a:t>创新思维广，对工作富有激情</a:t>
            </a:r>
          </a:p>
        </p:txBody>
      </p:sp>
      <p:sp>
        <p:nvSpPr>
          <p:cNvPr id="49" name="矩形 48"/>
          <p:cNvSpPr/>
          <p:nvPr/>
        </p:nvSpPr>
        <p:spPr>
          <a:xfrm>
            <a:off x="1786223" y="4365107"/>
            <a:ext cx="2740342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党员中具有高级职称的有5人</a:t>
            </a:r>
          </a:p>
          <a:p>
            <a:pPr algn="just">
              <a:lnSpc>
                <a:spcPct val="150000"/>
              </a:lnSpc>
            </a:pPr>
            <a:r>
              <a:rPr altLang="en-US" lang="zh-CN" sz="1600">
                <a:latin charset="-122" pitchFamily="34" typeface="微软雅黑"/>
                <a:ea charset="-122" pitchFamily="34" typeface="微软雅黑"/>
              </a:rPr>
              <a:t>学术水平高，工作经验丰富</a:t>
            </a:r>
          </a:p>
        </p:txBody>
      </p:sp>
      <p:sp>
        <p:nvSpPr>
          <p:cNvPr id="50" name="矩形 49"/>
          <p:cNvSpPr/>
          <p:nvPr/>
        </p:nvSpPr>
        <p:spPr>
          <a:xfrm>
            <a:off x="1956306" y="5694350"/>
            <a:ext cx="8388164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党员组成特点：“三高一低”,年富力强、战斗力强的团队。</a:t>
            </a:r>
          </a:p>
          <a:p>
            <a:r>
              <a:rPr altLang="en-US" b="1" lang="zh-CN" smtClean="0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                          充分发挥团队的优势效应。</a:t>
            </a:r>
          </a:p>
        </p:txBody>
      </p:sp>
    </p:spTree>
    <p:extLst>
      <p:ext uri="{BB962C8B-B14F-4D97-AF65-F5344CB8AC3E}">
        <p14:creationId val="424644519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3508676" y="3419828"/>
            <a:ext cx="5184094" cy="541414"/>
            <a:chOff x="2344716" y="2060848"/>
            <a:chExt cx="5184094" cy="541414"/>
          </a:xfrm>
        </p:grpSpPr>
        <p:sp>
          <p:nvSpPr>
            <p:cNvPr id="57" name="平行四边形 56"/>
            <p:cNvSpPr/>
            <p:nvPr/>
          </p:nvSpPr>
          <p:spPr>
            <a:xfrm>
              <a:off x="3208810" y="2060848"/>
              <a:ext cx="4320000" cy="541414"/>
            </a:xfrm>
            <a:prstGeom prst="parallelogram">
              <a:avLst/>
            </a:prstGeom>
            <a:gradFill flip="none" rotWithShape="1">
              <a:gsLst>
                <a:gs pos="0">
                  <a:srgbClr val="FFC000"/>
                </a:gs>
                <a:gs pos="13000">
                  <a:srgbClr val="FFCC00"/>
                </a:gs>
                <a:gs pos="21001">
                  <a:srgbClr val="FFFF66"/>
                </a:gs>
                <a:gs pos="63000">
                  <a:srgbClr val="FFFFCC"/>
                </a:gs>
                <a:gs pos="67000">
                  <a:srgbClr val="FFCC00"/>
                </a:gs>
                <a:gs pos="69000">
                  <a:srgbClr val="CC6B00"/>
                </a:gs>
                <a:gs pos="82001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175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344716" y="2060848"/>
              <a:ext cx="720000" cy="541414"/>
              <a:chOff x="2344716" y="2060848"/>
              <a:chExt cx="720000" cy="541414"/>
            </a:xfrm>
          </p:grpSpPr>
          <p:sp>
            <p:nvSpPr>
              <p:cNvPr id="55" name="平行四边形 54"/>
              <p:cNvSpPr/>
              <p:nvPr/>
            </p:nvSpPr>
            <p:spPr>
              <a:xfrm>
                <a:off x="2344716" y="2060848"/>
                <a:ext cx="720000" cy="541414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FC000"/>
                  </a:gs>
                  <a:gs pos="13000">
                    <a:srgbClr val="FFCC00"/>
                  </a:gs>
                  <a:gs pos="21001">
                    <a:srgbClr val="FFFF66"/>
                  </a:gs>
                  <a:gs pos="63000">
                    <a:srgbClr val="FFFFCC"/>
                  </a:gs>
                  <a:gs pos="67000">
                    <a:srgbClr val="FFCC00"/>
                  </a:gs>
                  <a:gs pos="69000">
                    <a:srgbClr val="CC6B00"/>
                  </a:gs>
                  <a:gs pos="82001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平行四边形 55"/>
              <p:cNvSpPr/>
              <p:nvPr/>
            </p:nvSpPr>
            <p:spPr>
              <a:xfrm>
                <a:off x="2397600" y="2106000"/>
                <a:ext cx="630000" cy="4680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762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cxnSp>
        <p:nvCxnSpPr>
          <p:cNvPr id="59" name="直接连接符 58"/>
          <p:cNvCxnSpPr/>
          <p:nvPr/>
        </p:nvCxnSpPr>
        <p:spPr>
          <a:xfrm>
            <a:off x="3288328" y="3405420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143672" y="3957916"/>
            <a:ext cx="576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-4560000">
            <a:off x="3127952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-4560000">
            <a:off x="3718651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-4560000">
            <a:off x="8201431" y="3712446"/>
            <a:ext cx="900000" cy="0"/>
          </a:xfrm>
          <a:prstGeom prst="line">
            <a:avLst/>
          </a:prstGeom>
          <a:ln w="19050">
            <a:gradFill flip="none" rotWithShape="1">
              <a:gsLst>
                <a:gs pos="20000">
                  <a:srgbClr val="FFC000"/>
                </a:gs>
                <a:gs pos="0">
                  <a:srgbClr val="FFFF66">
                    <a:lumMod val="50000"/>
                    <a:lumOff val="50000"/>
                  </a:srgbClr>
                </a:gs>
                <a:gs pos="60000">
                  <a:srgbClr val="FFFF00">
                    <a:alpha val="60000"/>
                  </a:srgbClr>
                </a:gs>
                <a:gs pos="80000">
                  <a:srgbClr val="FFFF00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边形 18"/>
          <p:cNvSpPr/>
          <p:nvPr/>
        </p:nvSpPr>
        <p:spPr>
          <a:xfrm>
            <a:off x="4404280" y="3455884"/>
            <a:ext cx="4212000" cy="468000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tlCol="0">
            <a:noAutofit/>
          </a:bodyPr>
          <a:lstStyle/>
          <a:p>
            <a:pPr algn="ctr"/>
            <a:r>
              <a:rPr altLang="zh-CN" b="1" lang="en-US" spc="-150" sz="2400">
                <a:solidFill>
                  <a:srgbClr val="CB0131"/>
                </a:solidFill>
                <a:latin charset="-122" pitchFamily="34" typeface="微软雅黑"/>
                <a:ea charset="-122" pitchFamily="34" typeface="微软雅黑"/>
              </a:rPr>
              <a:t>2014年质量管理工作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2072" y="3475684"/>
            <a:ext cx="432000" cy="432000"/>
          </a:xfrm>
          <a:prstGeom prst="rect">
            <a:avLst/>
          </a:prstGeom>
          <a:effectLst>
            <a:outerShdw algn="tl" blurRad="38100" dir="2700000" dist="25400" rotWithShape="0">
              <a:prstClr val="black">
                <a:alpha val="7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075438" y="5782888"/>
            <a:ext cx="1115616" cy="1069838"/>
          </a:xfrm>
          <a:prstGeom prst="rect">
            <a:avLst/>
          </a:prstGeom>
        </p:spPr>
      </p:pic>
    </p:spTree>
    <p:extLst>
      <p:ext uri="{BB962C8B-B14F-4D97-AF65-F5344CB8AC3E}">
        <p14:creationId val="99115038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7"/>
          <p:cNvSpPr/>
          <p:nvPr/>
        </p:nvSpPr>
        <p:spPr>
          <a:xfrm>
            <a:off x="0" y="1"/>
            <a:ext cx="12192000" cy="1196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114530" y="-171400"/>
            <a:ext cx="1080378" cy="13681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65872" y="303374"/>
            <a:ext cx="5677790" cy="646331"/>
            <a:chOff x="2134570" y="477543"/>
            <a:chExt cx="567779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9359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600">
                  <a:solidFill>
                    <a:srgbClr val="FFFF99"/>
                  </a:solidFill>
                  <a:latin charset="-122" pitchFamily="34" typeface="微软雅黑"/>
                  <a:ea charset="-122" pitchFamily="34" typeface="微软雅黑"/>
                </a:rPr>
                <a:t>搬迁至质量管理中心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745236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47528" y="1772816"/>
            <a:ext cx="8513708" cy="2808312"/>
            <a:chOff x="251520" y="2204864"/>
            <a:chExt cx="8513708" cy="2808312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51520" y="2204864"/>
              <a:ext cx="3029215" cy="851646"/>
            </a:xfrm>
            <a:prstGeom prst="chevron">
              <a:avLst>
                <a:gd fmla="val 50000" name="adj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857363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37338" lIns="112014" rIns="37338" tIns="37338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altLang="en-US" b="1" lang="zh-CN" sz="2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2" typeface="Hei"/>
                </a:rPr>
                <a:t>搬迁前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2981327" y="2204864"/>
              <a:ext cx="3029215" cy="851646"/>
            </a:xfrm>
            <a:prstGeom prst="chevron">
              <a:avLst>
                <a:gd fmla="val 50000" name="adj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587170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37338" lIns="112014" rIns="37338" tIns="37338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altLang="en-US" b="1" lang="zh-CN" sz="2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2" typeface="Hei"/>
                </a:rPr>
                <a:t>搬迁实施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692540" y="2204864"/>
              <a:ext cx="3072688" cy="851646"/>
            </a:xfrm>
            <a:prstGeom prst="chevron">
              <a:avLst>
                <a:gd fmla="val 50000" name="adj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642903" y="2204864"/>
              <a:ext cx="1817529" cy="851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37338" lIns="112014" rIns="37338" tIns="37338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altLang="en-US" b="1" lang="zh-CN" sz="2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pitchFamily="2" typeface="Hei"/>
                </a:rPr>
                <a:t>搬迁后</a:t>
              </a:r>
            </a:p>
          </p:txBody>
        </p:sp>
        <p:sp>
          <p:nvSpPr>
            <p:cNvPr id="16" name="圆角矩形 1"/>
            <p:cNvSpPr>
              <a:spLocks noChangeArrowheads="1"/>
            </p:cNvSpPr>
            <p:nvPr/>
          </p:nvSpPr>
          <p:spPr bwMode="auto">
            <a:xfrm>
              <a:off x="449957" y="3140819"/>
              <a:ext cx="2531370" cy="1872357"/>
            </a:xfrm>
            <a:prstGeom prst="roundRect">
              <a:avLst>
                <a:gd fmla="val 16667" name="adj"/>
              </a:avLst>
            </a:prstGeom>
            <a:solidFill>
              <a:schemeClr val="bg1"/>
            </a:solidFill>
            <a:ln cap="flat" cmpd="sng" w="28575">
              <a:solidFill>
                <a:schemeClr val="accent3">
                  <a:lumMod val="50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altLang="en-US" lang="zh-CN" sz="1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endParaRPr>
            </a:p>
          </p:txBody>
        </p:sp>
        <p:sp>
          <p:nvSpPr>
            <p:cNvPr id="17" name="圆角矩形 4"/>
            <p:cNvSpPr>
              <a:spLocks noChangeArrowheads="1"/>
            </p:cNvSpPr>
            <p:nvPr/>
          </p:nvSpPr>
          <p:spPr bwMode="auto">
            <a:xfrm>
              <a:off x="3276600" y="3140819"/>
              <a:ext cx="2133600" cy="1872357"/>
            </a:xfrm>
            <a:prstGeom prst="roundRect">
              <a:avLst>
                <a:gd fmla="val 16667" name="adj"/>
              </a:avLst>
            </a:prstGeom>
            <a:solidFill>
              <a:schemeClr val="bg1"/>
            </a:solidFill>
            <a:ln cap="flat" cmpd="sng" w="28575">
              <a:solidFill>
                <a:schemeClr val="accent5">
                  <a:lumMod val="75000"/>
                </a:schemeClr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lang="en-US" sz="1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endParaRPr>
            </a:p>
          </p:txBody>
        </p:sp>
        <p:sp>
          <p:nvSpPr>
            <p:cNvPr id="18" name="圆角矩形 5"/>
            <p:cNvSpPr>
              <a:spLocks noChangeArrowheads="1"/>
            </p:cNvSpPr>
            <p:nvPr/>
          </p:nvSpPr>
          <p:spPr bwMode="auto">
            <a:xfrm>
              <a:off x="5776664" y="3140819"/>
              <a:ext cx="2971800" cy="1872357"/>
            </a:xfrm>
            <a:prstGeom prst="roundRect">
              <a:avLst>
                <a:gd fmla="val 16667" name="adj"/>
              </a:avLst>
            </a:prstGeom>
            <a:solidFill>
              <a:schemeClr val="bg1"/>
            </a:solidFill>
            <a:ln cap="flat" cmpd="sng" w="28575">
              <a:solidFill>
                <a:srgbClr val="7030A0"/>
              </a:solidFill>
              <a:round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endParaRPr altLang="en-US" lang="zh-CN" sz="1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723260" y="5190294"/>
            <a:ext cx="8765228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搬迁总结：组织策划充分，激发责任意识，充分发挥团队作用；</a:t>
            </a:r>
          </a:p>
          <a:p>
            <a:r>
              <a:rPr altLang="en-US" b="1" lang="zh-CN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                 充分发挥党员先锋模范作用，不怕吃亏，勇于承担。</a:t>
            </a:r>
          </a:p>
        </p:txBody>
      </p:sp>
    </p:spTree>
    <p:extLst>
      <p:ext uri="{BB962C8B-B14F-4D97-AF65-F5344CB8AC3E}">
        <p14:creationId val="37327616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7"/>
          <p:cNvSpPr/>
          <p:nvPr/>
        </p:nvSpPr>
        <p:spPr>
          <a:xfrm>
            <a:off x="0" y="1"/>
            <a:ext cx="12192000" cy="1196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84" r="12176"/>
          <a:stretch>
            <a:fillRect/>
          </a:stretch>
        </p:blipFill>
        <p:spPr>
          <a:xfrm>
            <a:off x="11114530" y="-171400"/>
            <a:ext cx="1080378" cy="13681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65872" y="292487"/>
            <a:ext cx="5677790" cy="646331"/>
            <a:chOff x="2134570" y="477543"/>
            <a:chExt cx="567779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516374" y="477543"/>
              <a:ext cx="49359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600">
                  <a:solidFill>
                    <a:srgbClr val="FFFF99"/>
                  </a:solidFill>
                  <a:latin charset="-122" pitchFamily="34" typeface="微软雅黑"/>
                  <a:ea charset="-122" pitchFamily="34" typeface="微软雅黑"/>
                </a:rPr>
                <a:t>加强质量体系建设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13457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7452360" y="512708"/>
              <a:ext cx="360000" cy="576000"/>
            </a:xfrm>
            <a:custGeom>
              <a:gdLst>
                <a:gd fmla="*/ 103192 w 1972545" name="connsiteX0"/>
                <a:gd fmla="*/ 1290249 h 2812015" name="connsiteY0"/>
                <a:gd fmla="*/ 243649 w 1972545" name="connsiteX1"/>
                <a:gd fmla="*/ 1407774 h 2812015" name="connsiteY1"/>
                <a:gd fmla="*/ 100326 w 1972545" name="connsiteX2"/>
                <a:gd fmla="*/ 1513833 h 2812015" name="connsiteY2"/>
                <a:gd fmla="*/ 0 w 1972545" name="connsiteX3"/>
                <a:gd fmla="*/ 1402041 h 2812015" name="connsiteY3"/>
                <a:gd fmla="*/ 103192 w 1972545" name="connsiteX4"/>
                <a:gd fmla="*/ 1290249 h 2812015" name="connsiteY4"/>
                <a:gd fmla="*/ 1046960 w 1972545" name="connsiteX5"/>
                <a:gd fmla="*/ 1244966 h 2812015" name="connsiteY5"/>
                <a:gd fmla="*/ 884276 w 1972545" name="connsiteX6"/>
                <a:gd fmla="*/ 1250576 h 2812015" name="connsiteY6"/>
                <a:gd fmla="*/ 699152 w 1972545" name="connsiteX7"/>
                <a:gd fmla="*/ 1402041 h 2812015" name="connsiteY7"/>
                <a:gd fmla="*/ 884276 w 1972545" name="connsiteX8"/>
                <a:gd fmla="*/ 1575945 h 2812015" name="connsiteY8"/>
                <a:gd fmla="*/ 1046960 w 1972545" name="connsiteX9"/>
                <a:gd fmla="*/ 1575945 h 2812015" name="connsiteY9"/>
                <a:gd fmla="*/ 1220865 w 1972545" name="connsiteX10"/>
                <a:gd fmla="*/ 1402041 h 2812015" name="connsiteY10"/>
                <a:gd fmla="*/ 1046960 w 1972545" name="connsiteX11"/>
                <a:gd fmla="*/ 1244966 h 2812015" name="connsiteY11"/>
                <a:gd fmla="*/ 1364402 w 1972545" name="connsiteX12"/>
                <a:gd fmla="*/ 1066523 h 2812015" name="connsiteY12"/>
                <a:gd fmla="*/ 1187207 w 1972545" name="connsiteX13"/>
                <a:gd fmla="*/ 1205697 h 2812015" name="connsiteY13"/>
                <a:gd fmla="*/ 1278719 w 1972545" name="connsiteX14"/>
                <a:gd fmla="*/ 1260605 h 2812015" name="connsiteY14"/>
                <a:gd fmla="*/ 1415272 w 1972545" name="connsiteX15"/>
                <a:gd fmla="*/ 1234130 h 2812015" name="connsiteY15"/>
                <a:gd fmla="*/ 1333062 w 1972545" name="connsiteX16"/>
                <a:gd fmla="*/ 1413261 h 2812015" name="connsiteY16"/>
                <a:gd fmla="*/ 1408693 w 1972545" name="connsiteX17"/>
                <a:gd fmla="*/ 1598970 h 2812015" name="connsiteY17"/>
                <a:gd fmla="*/ 1187207 w 1972545" name="connsiteX18"/>
                <a:gd fmla="*/ 1587165 h 2812015" name="connsiteY18"/>
                <a:gd fmla="*/ 1579894 w 1972545" name="connsiteX19"/>
                <a:gd fmla="*/ 1575945 h 2812015" name="connsiteY19"/>
                <a:gd fmla="*/ 1574284 w 1972545" name="connsiteX20"/>
                <a:gd fmla="*/ 1233747 h 2812015" name="connsiteY20"/>
                <a:gd fmla="*/ 1364402 w 1972545" name="connsiteX21"/>
                <a:gd fmla="*/ 1066523 h 2812015" name="connsiteY21"/>
                <a:gd fmla="*/ 1469974 w 1972545" name="connsiteX22"/>
                <a:gd fmla="*/ 1960 h 2812015" name="connsiteY22"/>
                <a:gd fmla="*/ 1752086 w 1972545" name="connsiteX23"/>
                <a:gd fmla="*/ 107933 h 2812015" name="connsiteY23"/>
                <a:gd fmla="*/ 1961313 w 1972545" name="connsiteX24"/>
                <a:gd fmla="*/ 526387 h 2812015" name="connsiteY24"/>
                <a:gd fmla="*/ 1852825 w 1972545" name="connsiteX25"/>
                <a:gd fmla="*/ 836353 h 2812015" name="connsiteY25"/>
                <a:gd fmla="*/ 1651347 w 1972545" name="connsiteX26"/>
                <a:gd fmla="*/ 1177316 h 2812015" name="connsiteY26"/>
                <a:gd fmla="*/ 1845076 w 1972545" name="connsiteX27"/>
                <a:gd fmla="*/ 1425288 h 2812015" name="connsiteY27"/>
                <a:gd fmla="*/ 1635848 w 1972545" name="connsiteX28"/>
                <a:gd fmla="*/ 1634516 h 2812015" name="connsiteY28"/>
                <a:gd fmla="*/ 1837326 w 1972545" name="connsiteX29"/>
                <a:gd fmla="*/ 1990977 h 2812015" name="connsiteY29"/>
                <a:gd fmla="*/ 1790831 w 1972545" name="connsiteX30"/>
                <a:gd fmla="*/ 2688400 h 2812015" name="connsiteY30"/>
                <a:gd fmla="*/ 1170899 w 1972545" name="connsiteX31"/>
                <a:gd fmla="*/ 2432678 h 2812015" name="connsiteY31"/>
                <a:gd fmla="*/ 1225143 w 1972545" name="connsiteX32"/>
                <a:gd fmla="*/ 2068468 h 2812015" name="connsiteY32"/>
                <a:gd fmla="*/ 1473116 w 1972545" name="connsiteX33"/>
                <a:gd fmla="*/ 1928983 h 2812015" name="connsiteY33"/>
                <a:gd fmla="*/ 1612601 w 1972545" name="connsiteX34"/>
                <a:gd fmla="*/ 2091716 h 2812015" name="connsiteY34"/>
                <a:gd fmla="*/ 1488614 w 1972545" name="connsiteX35"/>
                <a:gd fmla="*/ 2339688 h 2812015" name="connsiteY35"/>
                <a:gd fmla="*/ 1497295 w 1972545" name="connsiteX36"/>
                <a:gd fmla="*/ 2195834 h 2812015" name="connsiteY36"/>
                <a:gd fmla="*/ 1325882 w 1972545" name="connsiteX37"/>
                <a:gd fmla="*/ 2107214 h 2812015" name="connsiteY37"/>
                <a:gd fmla="*/ 1287137 w 1972545" name="connsiteX38"/>
                <a:gd fmla="*/ 2417180 h 2812015" name="connsiteY38"/>
                <a:gd fmla="*/ 1612601 w 1972545" name="connsiteX39"/>
                <a:gd fmla="*/ 2665153 h 2812015" name="connsiteY39"/>
                <a:gd fmla="*/ 1766768 w 1972545" name="connsiteX40"/>
                <a:gd fmla="*/ 2035839 h 2812015" name="connsiteY40"/>
                <a:gd fmla="*/ 1597103 w 1972545" name="connsiteX41"/>
                <a:gd fmla="*/ 1766251 h 2812015" name="connsiteY41"/>
                <a:gd fmla="*/ 752445 w 1972545" name="connsiteX42"/>
                <a:gd fmla="*/ 1789499 h 2812015" name="connsiteY42"/>
                <a:gd fmla="*/ 953923 w 1972545" name="connsiteX43"/>
                <a:gd fmla="*/ 2099465 h 2812015" name="connsiteY43"/>
                <a:gd fmla="*/ 860933 w 1972545" name="connsiteX44"/>
                <a:gd fmla="*/ 1967729 h 2812015" name="connsiteY44"/>
                <a:gd fmla="*/ 1101157 w 1972545" name="connsiteX45"/>
                <a:gd fmla="*/ 2021973 h 2812015" name="connsiteY45"/>
                <a:gd fmla="*/ 853184 w 1972545" name="connsiteX46"/>
                <a:gd fmla="*/ 2409431 h 2812015" name="connsiteY46"/>
                <a:gd fmla="*/ 1008167 w 1972545" name="connsiteX47"/>
                <a:gd fmla="*/ 2347438 h 2812015" name="connsiteY47"/>
                <a:gd fmla="*/ 729198 w 1972545" name="connsiteX48"/>
                <a:gd fmla="*/ 2254448 h 2812015" name="connsiteY48"/>
                <a:gd fmla="*/ 605211 w 1972545" name="connsiteX49"/>
                <a:gd fmla="*/ 2176956 h 2812015" name="connsiteY49"/>
                <a:gd fmla="*/ 581964 w 1972545" name="connsiteX50"/>
                <a:gd fmla="*/ 2076217 h 2812015" name="connsiteY50"/>
                <a:gd fmla="*/ 426981 w 1972545" name="connsiteX51"/>
                <a:gd fmla="*/ 2068468 h 2812015" name="connsiteY51"/>
                <a:gd fmla="*/ 450228 w 1972545" name="connsiteX52"/>
                <a:gd fmla="*/ 1890238 h 2812015" name="connsiteY52"/>
                <a:gd fmla="*/ 597462 w 1972545" name="connsiteX53"/>
                <a:gd fmla="*/ 1959980 h 2812015" name="connsiteY53"/>
                <a:gd fmla="*/ 695637 w 1972545" name="connsiteX54"/>
                <a:gd fmla="*/ 1594023 h 2812015" name="connsiteY54"/>
                <a:gd fmla="*/ 574214 w 1972545" name="connsiteX55"/>
                <a:gd fmla="*/ 1704258 h 2812015" name="connsiteY55"/>
                <a:gd fmla="*/ 364987 w 1972545" name="connsiteX56"/>
                <a:gd fmla="*/ 1603519 h 2812015" name="connsiteY56"/>
                <a:gd fmla="*/ 442479 w 1972545" name="connsiteX57"/>
                <a:gd fmla="*/ 1719756 h 2812015" name="connsiteY57"/>
                <a:gd fmla="*/ 132513 w 1972545" name="connsiteX58"/>
                <a:gd fmla="*/ 1634516 h 2812015" name="connsiteY58"/>
                <a:gd fmla="*/ 256499 w 1972545" name="connsiteX59"/>
                <a:gd fmla="*/ 1479533 h 2812015" name="connsiteY59"/>
                <a:gd fmla="*/ 388235 w 1972545" name="connsiteX60"/>
                <a:gd fmla="*/ 1479533 h 2812015" name="connsiteY60"/>
                <a:gd fmla="*/ 551840 w 1972545" name="connsiteX61"/>
                <a:gd fmla="*/ 1400351 h 2812015" name="connsiteY61"/>
                <a:gd fmla="*/ 372737 w 1972545" name="connsiteX62"/>
                <a:gd fmla="*/ 1340048 h 2812015" name="connsiteY62"/>
                <a:gd fmla="*/ 140262 w 1972545" name="connsiteX63"/>
                <a:gd fmla="*/ 1185065 h 2812015" name="connsiteY63"/>
                <a:gd fmla="*/ 465726 w 1972545" name="connsiteX64"/>
                <a:gd fmla="*/ 1154068 h 2812015" name="connsiteY64"/>
                <a:gd fmla="*/ 364987 w 1972545" name="connsiteX65"/>
                <a:gd fmla="*/ 1216061 h 2812015" name="connsiteY65"/>
                <a:gd fmla="*/ 582779 w 1972545" name="connsiteX66"/>
                <a:gd fmla="*/ 1131636 h 2812015" name="connsiteY66"/>
                <a:gd fmla="*/ 569962 w 1972545" name="connsiteX67"/>
                <a:gd fmla="*/ 986209 h 2812015" name="connsiteY67"/>
                <a:gd fmla="*/ 488974 w 1972545" name="connsiteX68"/>
                <a:gd fmla="*/ 913844 h 2812015" name="connsiteY68"/>
                <a:gd fmla="*/ 434730 w 1972545" name="connsiteX69"/>
                <a:gd fmla="*/ 735614 h 2812015" name="connsiteY69"/>
                <a:gd fmla="*/ 574214 w 1972545" name="connsiteX70"/>
                <a:gd fmla="*/ 751112 h 2812015" name="connsiteY70"/>
                <a:gd fmla="*/ 620709 w 1972545" name="connsiteX71"/>
                <a:gd fmla="*/ 665872 h 2812015" name="connsiteY71"/>
                <a:gd fmla="*/ 736947 w 1972545" name="connsiteX72"/>
                <a:gd fmla="*/ 572882 h 2812015" name="connsiteY72"/>
                <a:gd fmla="*/ 1008167 w 1972545" name="connsiteX73"/>
                <a:gd fmla="*/ 425648 h 2812015" name="connsiteY73"/>
                <a:gd fmla="*/ 884181 w 1972545" name="connsiteX74"/>
                <a:gd fmla="*/ 410149 h 2812015" name="connsiteY74"/>
                <a:gd fmla="*/ 1003389 w 1972545" name="connsiteX75"/>
                <a:gd fmla="*/ 611394 h 2812015" name="connsiteY75"/>
                <a:gd fmla="*/ 961672 w 1972545" name="connsiteX76"/>
                <a:gd fmla="*/ 952590 h 2812015" name="connsiteY76"/>
                <a:gd fmla="*/ 876431 w 1972545" name="connsiteX77"/>
                <a:gd fmla="*/ 813105 h 2812015" name="connsiteY77"/>
                <a:gd fmla="*/ 845435 w 1972545" name="connsiteX78"/>
                <a:gd fmla="*/ 696868 h 2812015" name="connsiteY78"/>
                <a:gd fmla="*/ 891930 w 1972545" name="connsiteX79"/>
                <a:gd fmla="*/ 1115322 h 2812015" name="connsiteY79"/>
                <a:gd fmla="*/ 1581604 w 1972545" name="connsiteX80"/>
                <a:gd fmla="*/ 1037831 h 2812015" name="connsiteY80"/>
                <a:gd fmla="*/ 1759835 w 1972545" name="connsiteX81"/>
                <a:gd fmla="*/ 782109 h 2812015" name="connsiteY81"/>
                <a:gd fmla="*/ 1597103 w 1972545" name="connsiteX82"/>
                <a:gd fmla="*/ 154427 h 2812015" name="connsiteY82"/>
                <a:gd fmla="*/ 1287137 w 1972545" name="connsiteX83"/>
                <a:gd fmla="*/ 371404 h 2812015" name="connsiteY83"/>
                <a:gd fmla="*/ 1310384 w 1972545" name="connsiteX84"/>
                <a:gd fmla="*/ 681370 h 2812015" name="connsiteY84"/>
                <a:gd fmla="*/ 1473116 w 1972545" name="connsiteX85"/>
                <a:gd fmla="*/ 588380 h 2812015" name="connsiteY85"/>
                <a:gd fmla="*/ 1574729 w 1972545" name="connsiteX86"/>
                <a:gd fmla="*/ 469520 h 2812015" name="connsiteY86"/>
                <a:gd fmla="*/ 1620350 w 1972545" name="connsiteX87"/>
                <a:gd fmla="*/ 727865 h 2812015" name="connsiteY87"/>
                <a:gd fmla="*/ 1496364 w 1972545" name="connsiteX88"/>
                <a:gd fmla="*/ 867349 h 2812015" name="connsiteY88"/>
                <a:gd fmla="*/ 1228639 w 1972545" name="connsiteX89"/>
                <a:gd fmla="*/ 738178 h 2812015" name="connsiteY89"/>
                <a:gd fmla="*/ 1178648 w 1972545" name="connsiteX90"/>
                <a:gd fmla="*/ 386902 h 2812015" name="connsiteY90"/>
                <a:gd fmla="*/ 1469974 w 1972545" name="connsiteX91"/>
                <a:gd fmla="*/ 1960 h 2812015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2812015" w="1972545">
                  <a:moveTo>
                    <a:pt x="103192" y="1290249"/>
                  </a:moveTo>
                  <a:cubicBezTo>
                    <a:pt x="118480" y="1340889"/>
                    <a:pt x="153833" y="1388665"/>
                    <a:pt x="243649" y="1407774"/>
                  </a:cubicBezTo>
                  <a:cubicBezTo>
                    <a:pt x="178676" y="1428794"/>
                    <a:pt x="142367" y="1435483"/>
                    <a:pt x="100326" y="1513833"/>
                  </a:cubicBezTo>
                  <a:cubicBezTo>
                    <a:pt x="84083" y="1462237"/>
                    <a:pt x="56374" y="1424973"/>
                    <a:pt x="0" y="1402041"/>
                  </a:cubicBezTo>
                  <a:cubicBezTo>
                    <a:pt x="57328" y="1390575"/>
                    <a:pt x="80261" y="1353311"/>
                    <a:pt x="103192" y="1290249"/>
                  </a:cubicBezTo>
                  <a:close/>
                  <a:moveTo>
                    <a:pt x="1046960" y="1244966"/>
                  </a:moveTo>
                  <a:cubicBezTo>
                    <a:pt x="981513" y="1263665"/>
                    <a:pt x="938504" y="1265535"/>
                    <a:pt x="884276" y="1250576"/>
                  </a:cubicBezTo>
                  <a:cubicBezTo>
                    <a:pt x="822568" y="1317894"/>
                    <a:pt x="772079" y="1373992"/>
                    <a:pt x="699152" y="1402041"/>
                  </a:cubicBezTo>
                  <a:cubicBezTo>
                    <a:pt x="800129" y="1437570"/>
                    <a:pt x="845007" y="1517977"/>
                    <a:pt x="884276" y="1575945"/>
                  </a:cubicBezTo>
                  <a:cubicBezTo>
                    <a:pt x="938504" y="1547896"/>
                    <a:pt x="1003951" y="1536676"/>
                    <a:pt x="1046960" y="1575945"/>
                  </a:cubicBezTo>
                  <a:cubicBezTo>
                    <a:pt x="1076879" y="1497408"/>
                    <a:pt x="1123629" y="1435699"/>
                    <a:pt x="1220865" y="1402041"/>
                  </a:cubicBezTo>
                  <a:cubicBezTo>
                    <a:pt x="1134848" y="1375862"/>
                    <a:pt x="1082488" y="1316024"/>
                    <a:pt x="1046960" y="1244966"/>
                  </a:cubicBezTo>
                  <a:close/>
                  <a:moveTo>
                    <a:pt x="1364402" y="1066523"/>
                  </a:moveTo>
                  <a:cubicBezTo>
                    <a:pt x="1268950" y="1062587"/>
                    <a:pt x="1178946" y="1109717"/>
                    <a:pt x="1187207" y="1205697"/>
                  </a:cubicBezTo>
                  <a:cubicBezTo>
                    <a:pt x="1203730" y="1285825"/>
                    <a:pt x="1258309" y="1274448"/>
                    <a:pt x="1278719" y="1260605"/>
                  </a:cubicBezTo>
                  <a:cubicBezTo>
                    <a:pt x="1323308" y="1222584"/>
                    <a:pt x="1366143" y="1161532"/>
                    <a:pt x="1415272" y="1234130"/>
                  </a:cubicBezTo>
                  <a:cubicBezTo>
                    <a:pt x="1469002" y="1308092"/>
                    <a:pt x="1391164" y="1365612"/>
                    <a:pt x="1333062" y="1413261"/>
                  </a:cubicBezTo>
                  <a:cubicBezTo>
                    <a:pt x="1364851" y="1467489"/>
                    <a:pt x="1493085" y="1498723"/>
                    <a:pt x="1408693" y="1598970"/>
                  </a:cubicBezTo>
                  <a:cubicBezTo>
                    <a:pt x="1335244" y="1691547"/>
                    <a:pt x="1264728" y="1419953"/>
                    <a:pt x="1187207" y="1587165"/>
                  </a:cubicBezTo>
                  <a:cubicBezTo>
                    <a:pt x="1119553" y="1728064"/>
                    <a:pt x="1481687" y="1854000"/>
                    <a:pt x="1579894" y="1575945"/>
                  </a:cubicBezTo>
                  <a:cubicBezTo>
                    <a:pt x="1690220" y="1506758"/>
                    <a:pt x="1750058" y="1342204"/>
                    <a:pt x="1574284" y="1233747"/>
                  </a:cubicBezTo>
                  <a:cubicBezTo>
                    <a:pt x="1560754" y="1125462"/>
                    <a:pt x="1459854" y="1070459"/>
                    <a:pt x="1364402" y="1066523"/>
                  </a:cubicBezTo>
                  <a:close/>
                  <a:moveTo>
                    <a:pt x="1469974" y="1960"/>
                  </a:moveTo>
                  <a:cubicBezTo>
                    <a:pt x="1572954" y="-8761"/>
                    <a:pt x="1680407" y="24207"/>
                    <a:pt x="1752086" y="107933"/>
                  </a:cubicBezTo>
                  <a:cubicBezTo>
                    <a:pt x="1542859" y="278415"/>
                    <a:pt x="1938066" y="386902"/>
                    <a:pt x="1961313" y="526387"/>
                  </a:cubicBezTo>
                  <a:cubicBezTo>
                    <a:pt x="1984560" y="665872"/>
                    <a:pt x="1943232" y="756279"/>
                    <a:pt x="1852825" y="836353"/>
                  </a:cubicBezTo>
                  <a:cubicBezTo>
                    <a:pt x="1870907" y="996502"/>
                    <a:pt x="1772750" y="1102408"/>
                    <a:pt x="1651347" y="1177316"/>
                  </a:cubicBezTo>
                  <a:cubicBezTo>
                    <a:pt x="1770167" y="1236725"/>
                    <a:pt x="1780500" y="1342631"/>
                    <a:pt x="1845076" y="1425288"/>
                  </a:cubicBezTo>
                  <a:cubicBezTo>
                    <a:pt x="1775333" y="1495031"/>
                    <a:pt x="1736587" y="1572522"/>
                    <a:pt x="1635848" y="1634516"/>
                  </a:cubicBezTo>
                  <a:cubicBezTo>
                    <a:pt x="1788248" y="1714590"/>
                    <a:pt x="1870906" y="1872157"/>
                    <a:pt x="1837326" y="1990977"/>
                  </a:cubicBezTo>
                  <a:cubicBezTo>
                    <a:pt x="2286776" y="2448176"/>
                    <a:pt x="1442120" y="2463675"/>
                    <a:pt x="1790831" y="2688400"/>
                  </a:cubicBezTo>
                  <a:cubicBezTo>
                    <a:pt x="1506695" y="2967369"/>
                    <a:pt x="1137320" y="2727146"/>
                    <a:pt x="1170899" y="2432678"/>
                  </a:cubicBezTo>
                  <a:cubicBezTo>
                    <a:pt x="1080491" y="2288027"/>
                    <a:pt x="1129571" y="2158874"/>
                    <a:pt x="1225143" y="2068468"/>
                  </a:cubicBezTo>
                  <a:cubicBezTo>
                    <a:pt x="1245808" y="1921234"/>
                    <a:pt x="1343963" y="1905736"/>
                    <a:pt x="1473116" y="1928983"/>
                  </a:cubicBezTo>
                  <a:cubicBezTo>
                    <a:pt x="1597103" y="1913484"/>
                    <a:pt x="1620350" y="2037472"/>
                    <a:pt x="1612601" y="2091716"/>
                  </a:cubicBezTo>
                  <a:cubicBezTo>
                    <a:pt x="1715651" y="2253438"/>
                    <a:pt x="1626195" y="2394535"/>
                    <a:pt x="1488614" y="2339688"/>
                  </a:cubicBezTo>
                  <a:cubicBezTo>
                    <a:pt x="1387233" y="2294028"/>
                    <a:pt x="1426796" y="2244931"/>
                    <a:pt x="1497295" y="2195834"/>
                  </a:cubicBezTo>
                  <a:cubicBezTo>
                    <a:pt x="1640684" y="2129627"/>
                    <a:pt x="1443751" y="1943102"/>
                    <a:pt x="1325882" y="2107214"/>
                  </a:cubicBezTo>
                  <a:cubicBezTo>
                    <a:pt x="1185776" y="2152097"/>
                    <a:pt x="1196924" y="2341358"/>
                    <a:pt x="1287137" y="2417180"/>
                  </a:cubicBezTo>
                  <a:cubicBezTo>
                    <a:pt x="1234058" y="2575466"/>
                    <a:pt x="1428486" y="2778438"/>
                    <a:pt x="1612601" y="2665153"/>
                  </a:cubicBezTo>
                  <a:cubicBezTo>
                    <a:pt x="1431379" y="2412985"/>
                    <a:pt x="2040804" y="2329258"/>
                    <a:pt x="1766768" y="2035839"/>
                  </a:cubicBezTo>
                  <a:cubicBezTo>
                    <a:pt x="1789277" y="1901287"/>
                    <a:pt x="1705222" y="1821738"/>
                    <a:pt x="1597103" y="1766251"/>
                  </a:cubicBezTo>
                  <a:cubicBezTo>
                    <a:pt x="1133356" y="2076507"/>
                    <a:pt x="1051186" y="1499867"/>
                    <a:pt x="752445" y="1789499"/>
                  </a:cubicBezTo>
                  <a:cubicBezTo>
                    <a:pt x="541159" y="1934072"/>
                    <a:pt x="807699" y="2209274"/>
                    <a:pt x="953923" y="2099465"/>
                  </a:cubicBezTo>
                  <a:cubicBezTo>
                    <a:pt x="991678" y="1938675"/>
                    <a:pt x="891930" y="2011641"/>
                    <a:pt x="860933" y="1967729"/>
                  </a:cubicBezTo>
                  <a:cubicBezTo>
                    <a:pt x="806942" y="1865494"/>
                    <a:pt x="1096709" y="1756385"/>
                    <a:pt x="1101157" y="2021973"/>
                  </a:cubicBezTo>
                  <a:cubicBezTo>
                    <a:pt x="1105605" y="2287561"/>
                    <a:pt x="743337" y="2211526"/>
                    <a:pt x="853184" y="2409431"/>
                  </a:cubicBezTo>
                  <a:cubicBezTo>
                    <a:pt x="877344" y="2454082"/>
                    <a:pt x="970256" y="2416228"/>
                    <a:pt x="1008167" y="2347438"/>
                  </a:cubicBezTo>
                  <a:cubicBezTo>
                    <a:pt x="1025181" y="2636137"/>
                    <a:pt x="633120" y="2584516"/>
                    <a:pt x="729198" y="2254448"/>
                  </a:cubicBezTo>
                  <a:lnTo>
                    <a:pt x="605211" y="2176956"/>
                  </a:lnTo>
                  <a:cubicBezTo>
                    <a:pt x="624963" y="2146813"/>
                    <a:pt x="624089" y="2092609"/>
                    <a:pt x="581964" y="2076217"/>
                  </a:cubicBezTo>
                  <a:cubicBezTo>
                    <a:pt x="585304" y="2211138"/>
                    <a:pt x="396140" y="2146678"/>
                    <a:pt x="426981" y="2068468"/>
                  </a:cubicBezTo>
                  <a:cubicBezTo>
                    <a:pt x="335039" y="1988432"/>
                    <a:pt x="390915" y="1911834"/>
                    <a:pt x="450228" y="1890238"/>
                  </a:cubicBezTo>
                  <a:cubicBezTo>
                    <a:pt x="468367" y="2002863"/>
                    <a:pt x="534633" y="2043298"/>
                    <a:pt x="597462" y="1959980"/>
                  </a:cubicBezTo>
                  <a:cubicBezTo>
                    <a:pt x="502996" y="1750909"/>
                    <a:pt x="828926" y="1700510"/>
                    <a:pt x="695637" y="1594023"/>
                  </a:cubicBezTo>
                  <a:cubicBezTo>
                    <a:pt x="600161" y="1508161"/>
                    <a:pt x="569999" y="1635428"/>
                    <a:pt x="574214" y="1704258"/>
                  </a:cubicBezTo>
                  <a:cubicBezTo>
                    <a:pt x="480409" y="1701616"/>
                    <a:pt x="472543" y="1423969"/>
                    <a:pt x="364987" y="1603519"/>
                  </a:cubicBezTo>
                  <a:cubicBezTo>
                    <a:pt x="467123" y="1518374"/>
                    <a:pt x="495712" y="1670697"/>
                    <a:pt x="442479" y="1719756"/>
                  </a:cubicBezTo>
                  <a:cubicBezTo>
                    <a:pt x="351433" y="1792878"/>
                    <a:pt x="256461" y="1601052"/>
                    <a:pt x="132513" y="1634516"/>
                  </a:cubicBezTo>
                  <a:cubicBezTo>
                    <a:pt x="98215" y="1534729"/>
                    <a:pt x="191107" y="1476193"/>
                    <a:pt x="256499" y="1479533"/>
                  </a:cubicBezTo>
                  <a:cubicBezTo>
                    <a:pt x="327911" y="1524222"/>
                    <a:pt x="344323" y="1479533"/>
                    <a:pt x="388235" y="1479533"/>
                  </a:cubicBezTo>
                  <a:cubicBezTo>
                    <a:pt x="482875" y="1503556"/>
                    <a:pt x="555394" y="1450245"/>
                    <a:pt x="551840" y="1400351"/>
                  </a:cubicBezTo>
                  <a:cubicBezTo>
                    <a:pt x="548286" y="1367644"/>
                    <a:pt x="465669" y="1304001"/>
                    <a:pt x="372737" y="1340048"/>
                  </a:cubicBezTo>
                  <a:cubicBezTo>
                    <a:pt x="315870" y="1236823"/>
                    <a:pt x="176503" y="1497984"/>
                    <a:pt x="140262" y="1185065"/>
                  </a:cubicBezTo>
                  <a:cubicBezTo>
                    <a:pt x="252187" y="1222860"/>
                    <a:pt x="436303" y="954707"/>
                    <a:pt x="465726" y="1154068"/>
                  </a:cubicBezTo>
                  <a:cubicBezTo>
                    <a:pt x="476835" y="1246920"/>
                    <a:pt x="412318" y="1216022"/>
                    <a:pt x="364987" y="1216061"/>
                  </a:cubicBezTo>
                  <a:cubicBezTo>
                    <a:pt x="498315" y="1348340"/>
                    <a:pt x="518202" y="1026857"/>
                    <a:pt x="582779" y="1131636"/>
                  </a:cubicBezTo>
                  <a:cubicBezTo>
                    <a:pt x="557880" y="1307749"/>
                    <a:pt x="869868" y="1243232"/>
                    <a:pt x="569962" y="986209"/>
                  </a:cubicBezTo>
                  <a:cubicBezTo>
                    <a:pt x="578487" y="865835"/>
                    <a:pt x="483886" y="700772"/>
                    <a:pt x="488974" y="913844"/>
                  </a:cubicBezTo>
                  <a:cubicBezTo>
                    <a:pt x="374640" y="957562"/>
                    <a:pt x="366871" y="777836"/>
                    <a:pt x="434730" y="735614"/>
                  </a:cubicBezTo>
                  <a:cubicBezTo>
                    <a:pt x="481225" y="572338"/>
                    <a:pt x="582720" y="635943"/>
                    <a:pt x="574214" y="751112"/>
                  </a:cubicBezTo>
                  <a:cubicBezTo>
                    <a:pt x="630963" y="743325"/>
                    <a:pt x="605211" y="694285"/>
                    <a:pt x="620709" y="665872"/>
                  </a:cubicBezTo>
                  <a:cubicBezTo>
                    <a:pt x="649142" y="590187"/>
                    <a:pt x="698201" y="603879"/>
                    <a:pt x="736947" y="572882"/>
                  </a:cubicBezTo>
                  <a:cubicBezTo>
                    <a:pt x="617660" y="317549"/>
                    <a:pt x="955573" y="155030"/>
                    <a:pt x="1008167" y="425648"/>
                  </a:cubicBezTo>
                  <a:cubicBezTo>
                    <a:pt x="1004651" y="489234"/>
                    <a:pt x="925510" y="453128"/>
                    <a:pt x="884181" y="410149"/>
                  </a:cubicBezTo>
                  <a:cubicBezTo>
                    <a:pt x="749891" y="449127"/>
                    <a:pt x="873596" y="538175"/>
                    <a:pt x="1003389" y="611394"/>
                  </a:cubicBezTo>
                  <a:cubicBezTo>
                    <a:pt x="1133182" y="684613"/>
                    <a:pt x="1165597" y="916680"/>
                    <a:pt x="961672" y="952590"/>
                  </a:cubicBezTo>
                  <a:cubicBezTo>
                    <a:pt x="847318" y="988597"/>
                    <a:pt x="812030" y="856162"/>
                    <a:pt x="876431" y="813105"/>
                  </a:cubicBezTo>
                  <a:cubicBezTo>
                    <a:pt x="1007040" y="829360"/>
                    <a:pt x="982958" y="656549"/>
                    <a:pt x="845435" y="696868"/>
                  </a:cubicBezTo>
                  <a:cubicBezTo>
                    <a:pt x="558425" y="788227"/>
                    <a:pt x="663301" y="1037714"/>
                    <a:pt x="891930" y="1115322"/>
                  </a:cubicBezTo>
                  <a:cubicBezTo>
                    <a:pt x="1059944" y="1144493"/>
                    <a:pt x="1217647" y="788654"/>
                    <a:pt x="1581604" y="1037831"/>
                  </a:cubicBezTo>
                  <a:cubicBezTo>
                    <a:pt x="1744142" y="1014467"/>
                    <a:pt x="1776052" y="894850"/>
                    <a:pt x="1759835" y="782109"/>
                  </a:cubicBezTo>
                  <a:cubicBezTo>
                    <a:pt x="2069976" y="480066"/>
                    <a:pt x="1410715" y="377405"/>
                    <a:pt x="1597103" y="154427"/>
                  </a:cubicBezTo>
                  <a:cubicBezTo>
                    <a:pt x="1483469" y="41123"/>
                    <a:pt x="1259831" y="175325"/>
                    <a:pt x="1287137" y="371404"/>
                  </a:cubicBezTo>
                  <a:cubicBezTo>
                    <a:pt x="1222697" y="464413"/>
                    <a:pt x="1141068" y="591798"/>
                    <a:pt x="1310384" y="681370"/>
                  </a:cubicBezTo>
                  <a:cubicBezTo>
                    <a:pt x="1429942" y="911630"/>
                    <a:pt x="1669816" y="650315"/>
                    <a:pt x="1473116" y="588380"/>
                  </a:cubicBezTo>
                  <a:cubicBezTo>
                    <a:pt x="1438235" y="521259"/>
                    <a:pt x="1479312" y="445282"/>
                    <a:pt x="1574729" y="469520"/>
                  </a:cubicBezTo>
                  <a:cubicBezTo>
                    <a:pt x="1670146" y="493758"/>
                    <a:pt x="1700250" y="634875"/>
                    <a:pt x="1620350" y="727865"/>
                  </a:cubicBezTo>
                  <a:cubicBezTo>
                    <a:pt x="1634022" y="798423"/>
                    <a:pt x="1582382" y="858667"/>
                    <a:pt x="1496364" y="867349"/>
                  </a:cubicBezTo>
                  <a:cubicBezTo>
                    <a:pt x="1371600" y="954920"/>
                    <a:pt x="1209024" y="887800"/>
                    <a:pt x="1228639" y="738178"/>
                  </a:cubicBezTo>
                  <a:cubicBezTo>
                    <a:pt x="1067596" y="658899"/>
                    <a:pt x="1105934" y="479930"/>
                    <a:pt x="1178648" y="386902"/>
                  </a:cubicBezTo>
                  <a:cubicBezTo>
                    <a:pt x="1139126" y="159052"/>
                    <a:pt x="1298339" y="19828"/>
                    <a:pt x="1469974" y="1960"/>
                  </a:cubicBezTo>
                  <a:close/>
                </a:path>
              </a:pathLst>
            </a:custGeom>
            <a:solidFill>
              <a:srgbClr val="EAE6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内容占位符 2"/>
          <p:cNvSpPr>
            <a:spLocks noGrp="1"/>
          </p:cNvSpPr>
          <p:nvPr>
            <p:ph idx="1"/>
          </p:nvPr>
        </p:nvSpPr>
        <p:spPr bwMode="auto">
          <a:xfrm>
            <a:off x="1981200" y="1357313"/>
            <a:ext cx="8472488" cy="5143500"/>
          </a:xfrm>
          <a:noFill/>
          <a:ln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buFont charset="2" pitchFamily="2" typeface="Wingdings"/>
              <a:buNone/>
            </a:pPr>
            <a:endParaRPr altLang="zh-CN" lang="en-US" sz="1800">
              <a:solidFill>
                <a:srgbClr val="002060"/>
              </a:solidFill>
              <a:ea charset="-122" pitchFamily="49" typeface="楷体_GB2312"/>
            </a:endParaRPr>
          </a:p>
          <a:p>
            <a:pPr>
              <a:buFont charset="2" pitchFamily="2" typeface="Wingdings"/>
              <a:buNone/>
            </a:pPr>
            <a:endParaRPr altLang="zh-CN" lang="en-US" sz="1800">
              <a:solidFill>
                <a:srgbClr val="002060"/>
              </a:solidFill>
              <a:ea charset="-122" pitchFamily="49" typeface="楷体_GB2312"/>
            </a:endParaRPr>
          </a:p>
          <a:p>
            <a:pPr>
              <a:buFont charset="2" pitchFamily="2" typeface="Wingdings"/>
              <a:buNone/>
            </a:pPr>
            <a:endParaRPr altLang="zh-CN" lang="en-US" sz="1800">
              <a:solidFill>
                <a:srgbClr val="002060"/>
              </a:solidFill>
              <a:ea charset="-122" pitchFamily="49" typeface="楷体_GB2312"/>
            </a:endParaRPr>
          </a:p>
          <a:p>
            <a:pPr>
              <a:buFont charset="2" pitchFamily="2" typeface="Wingdings"/>
              <a:buNone/>
            </a:pPr>
            <a:endParaRPr altLang="zh-CN" lang="en-US" sz="1800">
              <a:solidFill>
                <a:srgbClr val="002060"/>
              </a:solidFill>
              <a:ea charset="-122" pitchFamily="49" typeface="楷体_GB2312"/>
            </a:endParaRPr>
          </a:p>
          <a:p>
            <a:pPr>
              <a:buFont charset="2" pitchFamily="2" typeface="Wingdings"/>
              <a:buNone/>
            </a:pPr>
            <a:endParaRPr altLang="zh-CN" lang="en-US" sz="1800">
              <a:solidFill>
                <a:srgbClr val="002060"/>
              </a:solidFill>
              <a:ea charset="-122" pitchFamily="49" typeface="楷体_GB231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524000" y="1326989"/>
            <a:ext cx="8815388" cy="3350607"/>
            <a:chOff x="0" y="1671638"/>
            <a:chExt cx="8815388" cy="3350607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52400" y="1694904"/>
              <a:ext cx="4038600" cy="576263"/>
            </a:xfrm>
            <a:prstGeom prst="roundRect">
              <a:avLst>
                <a:gd fmla="val 9106" name="adj"/>
              </a:avLst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wrap="none"/>
            <a:lstStyle/>
            <a:p>
              <a:pPr algn="ctr" eaLnBrk="0" hangingPunct="0"/>
              <a:endParaRPr altLang="zh-CN" b="1" lang="en-US" sz="2800">
                <a:solidFill>
                  <a:srgbClr val="FF0000"/>
                </a:solidFill>
                <a:latin charset="-122" pitchFamily="2" typeface="华文新魏"/>
                <a:ea charset="-122" pitchFamily="2" typeface="华文新魏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142875" y="2414042"/>
              <a:ext cx="4038600" cy="647700"/>
            </a:xfrm>
            <a:prstGeom prst="roundRect">
              <a:avLst>
                <a:gd fmla="val 9106" name="adj"/>
              </a:avLst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wrap="none"/>
            <a:lstStyle/>
            <a:p>
              <a:pPr algn="ctr" eaLnBrk="0" hangingPunct="0"/>
              <a:endParaRPr altLang="zh-CN" b="1" lang="en-US" sz="2800">
                <a:solidFill>
                  <a:srgbClr val="FF0000"/>
                </a:solidFill>
                <a:latin charset="-122" pitchFamily="2" typeface="华文新魏"/>
                <a:ea charset="-122" pitchFamily="2" typeface="华文新魏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42875" y="4057104"/>
              <a:ext cx="4038600" cy="647700"/>
            </a:xfrm>
            <a:prstGeom prst="roundRect">
              <a:avLst>
                <a:gd fmla="val 9106" name="adj"/>
              </a:avLst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wrap="none"/>
            <a:lstStyle/>
            <a:p>
              <a:pPr algn="ctr" eaLnBrk="0" hangingPunct="0"/>
              <a:endParaRPr altLang="zh-CN" b="1" lang="en-US" sz="2800">
                <a:solidFill>
                  <a:srgbClr val="FF0000"/>
                </a:solidFill>
                <a:latin charset="-122" pitchFamily="2" typeface="华文新魏"/>
                <a:ea charset="-122" pitchFamily="2" typeface="华文新魏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025849" y="2060848"/>
              <a:ext cx="2986311" cy="2961397"/>
              <a:chOff x="2987824" y="1772816"/>
              <a:chExt cx="2986311" cy="2961397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3021807" y="3989676"/>
                <a:ext cx="754063" cy="744537"/>
              </a:xfrm>
              <a:prstGeom prst="cube">
                <a:avLst>
                  <a:gd fmla="val 28912" name="adj"/>
                </a:avLst>
              </a:prstGeom>
              <a:solidFill>
                <a:srgbClr val="00D000"/>
              </a:solidFill>
              <a:ln w="9525">
                <a:noFill/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>
                <a:off x="3597871" y="3980606"/>
                <a:ext cx="754063" cy="744538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4109392" y="3980606"/>
                <a:ext cx="754063" cy="744538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4644008" y="3980606"/>
                <a:ext cx="754063" cy="744538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59999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3021807" y="3389155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83920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>
                <a:off x="3021807" y="2842137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72156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3021807" y="2333492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39999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5220072" y="3974256"/>
                <a:ext cx="754062" cy="750888"/>
              </a:xfrm>
              <a:prstGeom prst="cube">
                <a:avLst>
                  <a:gd fmla="val 28912" name="adj"/>
                </a:avLst>
              </a:prstGeom>
              <a:solidFill>
                <a:srgbClr val="3377FF"/>
              </a:solidFill>
              <a:ln w="9525">
                <a:noFill/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1" name="AutoShape 21"/>
              <p:cNvSpPr>
                <a:spLocks noChangeArrowheads="1"/>
              </p:cNvSpPr>
              <p:nvPr/>
            </p:nvSpPr>
            <p:spPr bwMode="auto">
              <a:xfrm>
                <a:off x="2987824" y="1772816"/>
                <a:ext cx="754062" cy="744538"/>
              </a:xfrm>
              <a:prstGeom prst="cube">
                <a:avLst>
                  <a:gd fmla="val 28912" name="adj"/>
                </a:avLst>
              </a:prstGeom>
              <a:solidFill>
                <a:srgbClr val="FFC00D"/>
              </a:solidFill>
              <a:ln w="9525">
                <a:noFill/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5220073" y="3401855"/>
                <a:ext cx="754062" cy="7318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83920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5220073" y="2909556"/>
                <a:ext cx="754062" cy="7318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72156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5220073" y="2347367"/>
                <a:ext cx="754062" cy="731837"/>
              </a:xfrm>
              <a:prstGeom prst="cube">
                <a:avLst>
                  <a:gd fmla="val 28912" name="adj"/>
                </a:avLst>
              </a:prstGeom>
              <a:solidFill>
                <a:schemeClr val="tx2">
                  <a:alpha val="39999"/>
                </a:scheme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6" name="AutoShape 26"/>
              <p:cNvSpPr>
                <a:spLocks noChangeArrowheads="1"/>
              </p:cNvSpPr>
              <p:nvPr/>
            </p:nvSpPr>
            <p:spPr bwMode="auto">
              <a:xfrm>
                <a:off x="3597871" y="1804979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7" name="AutoShape 27"/>
              <p:cNvSpPr>
                <a:spLocks noChangeArrowheads="1"/>
              </p:cNvSpPr>
              <p:nvPr/>
            </p:nvSpPr>
            <p:spPr bwMode="auto">
              <a:xfrm>
                <a:off x="4135438" y="1804979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8" name="AutoShape 28"/>
              <p:cNvSpPr>
                <a:spLocks noChangeArrowheads="1"/>
              </p:cNvSpPr>
              <p:nvPr/>
            </p:nvSpPr>
            <p:spPr bwMode="auto">
              <a:xfrm>
                <a:off x="4716017" y="1804979"/>
                <a:ext cx="754062" cy="744537"/>
              </a:xfrm>
              <a:prstGeom prst="cube">
                <a:avLst>
                  <a:gd fmla="val 28912" name="adj"/>
                </a:avLst>
              </a:prstGeom>
              <a:solidFill>
                <a:srgbClr val="C0C0C0">
                  <a:alpha val="70195"/>
                </a:srgbClr>
              </a:solidFill>
              <a:ln w="9525">
                <a:solidFill>
                  <a:srgbClr val="FFFFFF">
                    <a:alpha val="78822"/>
                  </a:srgbClr>
                </a:solidFill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39" name="AutoShape 29"/>
              <p:cNvSpPr>
                <a:spLocks noChangeArrowheads="1"/>
              </p:cNvSpPr>
              <p:nvPr/>
            </p:nvSpPr>
            <p:spPr bwMode="auto">
              <a:xfrm>
                <a:off x="5220072" y="1772816"/>
                <a:ext cx="754063" cy="744538"/>
              </a:xfrm>
              <a:prstGeom prst="cube">
                <a:avLst>
                  <a:gd fmla="val 28912" name="adj"/>
                </a:avLst>
              </a:prstGeom>
              <a:solidFill>
                <a:srgbClr val="FF1111"/>
              </a:solidFill>
              <a:ln w="9525">
                <a:noFill/>
                <a:miter lim="800000"/>
              </a:ln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323528" y="1671638"/>
              <a:ext cx="2105347" cy="396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强化风险控制</a:t>
              </a: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6072187" y="1671638"/>
              <a:ext cx="2562225" cy="396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加强制度建设</a:t>
              </a: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0" y="3861048"/>
              <a:ext cx="2562225" cy="396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altLang="zh-CN" b="1" lang="en-US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 完善偏差变更</a:t>
              </a: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6084167" y="3867895"/>
              <a:ext cx="2562225" cy="396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altLang="en-US" b="1" lang="zh-CN" sz="20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质量覆盖前移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flipH="1">
              <a:off x="179512" y="2048619"/>
              <a:ext cx="3149200" cy="444277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455248" y="2060848"/>
              <a:ext cx="3360140" cy="504056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/>
                <a:t>、</a:t>
              </a:r>
            </a:p>
          </p:txBody>
        </p:sp>
        <p:sp>
          <p:nvSpPr>
            <p:cNvPr id="56" name="任意多边形 55"/>
            <p:cNvSpPr/>
            <p:nvPr/>
          </p:nvSpPr>
          <p:spPr>
            <a:xfrm flipH="1">
              <a:off x="179512" y="4221088"/>
              <a:ext cx="3149200" cy="444277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436096" y="4221088"/>
              <a:ext cx="3360140" cy="504056"/>
            </a:xfrm>
            <a:custGeom>
              <a:gdLst>
                <a:gd fmla="*/ 0 w 2896333" name="connsiteX0"/>
                <a:gd fmla="*/ 581025 h 581025" name="connsiteY0"/>
                <a:gd fmla="*/ 333375 w 2896333" name="connsiteX1"/>
                <a:gd fmla="*/ 0 h 581025" name="connsiteY1"/>
                <a:gd fmla="*/ 2896333 w 2896333" name="connsiteX2"/>
                <a:gd fmla="*/ 0 h 581025" name="connsiteY2"/>
                <a:gd fmla="*/ 1495425 w 1495425" name="connsiteX3"/>
                <a:gd fmla="*/ 0 h 5810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581025" w="2896333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head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/>
                <a:t>、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1847528" y="5301211"/>
            <a:ext cx="8568952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质量体系建设：从大处着眼、从小处入手。</a:t>
            </a:r>
          </a:p>
        </p:txBody>
      </p:sp>
    </p:spTree>
    <p:extLst>
      <p:ext uri="{BB962C8B-B14F-4D97-AF65-F5344CB8AC3E}">
        <p14:creationId val="424644519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63</Paragraphs>
  <Slides>13</Slides>
  <Notes>0</Notes>
  <TotalTime>2246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6">
      <vt:lpstr>Arial</vt:lpstr>
      <vt:lpstr>Calibri</vt:lpstr>
      <vt:lpstr>Calibri Light</vt:lpstr>
      <vt:lpstr>微软雅黑</vt:lpstr>
      <vt:lpstr>华文行楷</vt:lpstr>
      <vt:lpstr>幼圆</vt:lpstr>
      <vt:lpstr>宋体</vt:lpstr>
      <vt:lpstr>Hei</vt:lpstr>
      <vt:lpstr>Wingdings</vt:lpstr>
      <vt:lpstr>楷体_GB2312</vt:lpstr>
      <vt:lpstr>黑体</vt:lpstr>
      <vt:lpstr>华文新魏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2014-05-27T05:36:57Z</dcterms:created>
  <cp:lastModifiedBy>ypppt</cp:lastModifiedBy>
  <dcterms:modified xsi:type="dcterms:W3CDTF">2021-08-22T05:51:12Z</dcterms:modified>
  <cp:revision>324</cp:revision>
  <dc:title>PowerPoint 演示文稿</dc:title>
</cp:coreProperties>
</file>